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2B8"/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76800" y="5791200"/>
            <a:ext cx="6400800" cy="1752600"/>
          </a:xfrm>
        </p:spPr>
        <p:txBody>
          <a:bodyPr>
            <a:normAutofit/>
          </a:bodyPr>
          <a:lstStyle/>
          <a:p>
            <a:pPr algn="l">
              <a:lnSpc>
                <a:spcPts val="5550"/>
              </a:lnSpc>
            </a:pPr>
            <a:r>
              <a:rPr lang="ru-RU" dirty="0" smtClean="0">
                <a:solidFill>
                  <a:srgbClr val="F2D4BA"/>
                </a:solidFill>
                <a:latin typeface="Prata" pitchFamily="34" charset="0"/>
              </a:rPr>
              <a:t>Делал: Каеров Тимур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 fontScale="90000"/>
          </a:bodyPr>
          <a:lstStyle/>
          <a:p>
            <a:pPr algn="l">
              <a:lnSpc>
                <a:spcPts val="5550"/>
              </a:lnSpc>
            </a:pPr>
            <a:r>
              <a:rPr lang="en-US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Мой</a:t>
            </a:r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Гараж</a:t>
            </a:r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: Веб-</a:t>
            </a:r>
            <a:r>
              <a:rPr lang="ru-RU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сайт </a:t>
            </a:r>
            <a:r>
              <a:rPr lang="ru-RU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н</a:t>
            </a:r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а </a:t>
            </a:r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Flask </a:t>
            </a:r>
            <a:r>
              <a:rPr lang="en-US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для</a:t>
            </a:r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любителей</a:t>
            </a:r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</a:t>
            </a:r>
            <a:r>
              <a:rPr lang="en-US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автомобилей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/>
        </p:spPr>
        <p:txBody>
          <a:bodyPr wrap="none" lIns="0" tIns="0" rIns="0" bIns="0" rtlCol="0" anchor="t">
            <a:normAutofit/>
          </a:bodyPr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0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Обзор Flask</a:t>
            </a:r>
            <a:endParaRPr lang="en-US" sz="4000" dirty="0"/>
          </a:p>
        </p:txBody>
      </p:sp>
      <p:sp>
        <p:nvSpPr>
          <p:cNvPr id="6" name="Text 2"/>
          <p:cNvSpPr/>
          <p:nvPr/>
        </p:nvSpPr>
        <p:spPr>
          <a:xfrm>
            <a:off x="228600" y="1288732"/>
            <a:ext cx="4272201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Легковесный микрофреймворк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228600" y="1752600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Отлично подходит для создания веб-приложений любого уровня сложности и масштаба.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152400" y="2736532"/>
            <a:ext cx="3703915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Гибкость и расширяемость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152400" y="3200400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Обеспечивает богатый выбор расширений и возможностей для интеграции.</a:t>
            </a:r>
            <a:endParaRPr lang="en-US" sz="1650" dirty="0"/>
          </a:p>
        </p:txBody>
      </p:sp>
      <p:sp>
        <p:nvSpPr>
          <p:cNvPr id="12" name="Text 11"/>
          <p:cNvSpPr/>
          <p:nvPr/>
        </p:nvSpPr>
        <p:spPr>
          <a:xfrm>
            <a:off x="152400" y="4260532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Простой старт</a:t>
            </a:r>
            <a:endParaRPr lang="en-US" sz="2100" dirty="0"/>
          </a:p>
        </p:txBody>
      </p:sp>
      <p:sp>
        <p:nvSpPr>
          <p:cNvPr id="13" name="Text 12"/>
          <p:cNvSpPr/>
          <p:nvPr/>
        </p:nvSpPr>
        <p:spPr>
          <a:xfrm>
            <a:off x="152400" y="4724400"/>
            <a:ext cx="6028492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pip install Flask</a:t>
            </a:r>
            <a:r>
              <a:rPr lang="en-US" sz="16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— установка за пару секунд.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0" y="304800"/>
            <a:ext cx="105690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Структура Приложения "Мой Гараж"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2438400" y="1371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2B8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Маршруты</a:t>
            </a: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Flask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86000" y="199620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F2D2B8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Главная страница</a:t>
            </a:r>
            <a:endParaRPr lang="en-US" sz="1750" dirty="0">
              <a:solidFill>
                <a:srgbClr val="F2D2B8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286000" y="24384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</a:pPr>
            <a:r>
              <a:rPr lang="ru-RU" sz="1750" dirty="0" smtClean="0">
                <a:solidFill>
                  <a:srgbClr val="F2D2B8"/>
                </a:solidFill>
              </a:rPr>
              <a:t>Поиск и информация</a:t>
            </a:r>
            <a:endParaRPr lang="en-US" sz="1750" dirty="0">
              <a:solidFill>
                <a:srgbClr val="F2D2B8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2286000" y="28805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</a:pPr>
            <a:r>
              <a:rPr lang="ru-RU" sz="1750" dirty="0" smtClean="0">
                <a:solidFill>
                  <a:srgbClr val="F2D2B8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Вход и выход</a:t>
            </a:r>
            <a:endParaRPr lang="en-US" sz="1750" dirty="0">
              <a:solidFill>
                <a:srgbClr val="F2D2B8"/>
              </a:solidFill>
            </a:endParaRPr>
          </a:p>
        </p:txBody>
      </p:sp>
      <p:pic>
        <p:nvPicPr>
          <p:cNvPr id="1026" name="Picture 2" descr="https://avatars.mds.yandex.net/i?id=c20925c6ec2c5822a7abbbd3c9c90a81f3ea4210-4567142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038600"/>
            <a:ext cx="4572000" cy="25717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База </a:t>
            </a:r>
            <a:r>
              <a:rPr lang="ru-RU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д</a:t>
            </a:r>
            <a:r>
              <a:rPr lang="en-US" dirty="0" err="1" smtClean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анных</a:t>
            </a:r>
            <a:endParaRPr lang="ru-RU" dirty="0"/>
          </a:p>
        </p:txBody>
      </p:sp>
      <p:sp>
        <p:nvSpPr>
          <p:cNvPr id="4" name="Text 5"/>
          <p:cNvSpPr/>
          <p:nvPr/>
        </p:nvSpPr>
        <p:spPr>
          <a:xfrm>
            <a:off x="990600" y="1905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 smtClean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SQLAlchemy</a:t>
            </a:r>
            <a:endParaRPr lang="en-US" sz="2200" dirty="0"/>
          </a:p>
        </p:txBody>
      </p:sp>
      <p:sp>
        <p:nvSpPr>
          <p:cNvPr id="5" name="Text 6"/>
          <p:cNvSpPr/>
          <p:nvPr/>
        </p:nvSpPr>
        <p:spPr>
          <a:xfrm>
            <a:off x="990600" y="239541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Упрощает работу с </a:t>
            </a:r>
            <a:r>
              <a:rPr lang="en-US" sz="1750" dirty="0" err="1" smtClean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базой</a:t>
            </a:r>
            <a:endParaRPr lang="en-US" sz="1750" dirty="0" smtClean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и управление данными.</a:t>
            </a:r>
            <a:endParaRPr lang="en-US" sz="1750" dirty="0"/>
          </a:p>
        </p:txBody>
      </p:sp>
      <p:sp>
        <p:nvSpPr>
          <p:cNvPr id="6" name="Text 8"/>
          <p:cNvSpPr/>
          <p:nvPr/>
        </p:nvSpPr>
        <p:spPr>
          <a:xfrm>
            <a:off x="838200" y="4114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Таблицы данных</a:t>
            </a:r>
            <a:endParaRPr lang="en-US" sz="2200" dirty="0"/>
          </a:p>
        </p:txBody>
      </p:sp>
      <p:sp>
        <p:nvSpPr>
          <p:cNvPr id="7" name="Text 9"/>
          <p:cNvSpPr/>
          <p:nvPr/>
        </p:nvSpPr>
        <p:spPr>
          <a:xfrm>
            <a:off x="838201" y="4605219"/>
            <a:ext cx="2743200" cy="1033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Поля: марка, модель</a:t>
            </a:r>
            <a:r>
              <a:rPr lang="en-US" sz="1750" dirty="0" smtClean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год, цена</a:t>
            </a:r>
            <a:r>
              <a:rPr lang="en-US" sz="1750" dirty="0" smtClean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,  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описание.</a:t>
            </a:r>
            <a:endParaRPr lang="en-US" sz="175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371600"/>
            <a:ext cx="4953000" cy="372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410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97</Words>
  <Application>Microsoft Office PowerPoint</Application>
  <PresentationFormat>Экран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Мой Гараж: Веб-сайт на Flask для любителей автомобилей</vt:lpstr>
      <vt:lpstr>Обзор Flask</vt:lpstr>
      <vt:lpstr>Слайд 3</vt:lpstr>
      <vt:lpstr>База данных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Тимур Каеров</dc:creator>
  <cp:lastModifiedBy>Тимур Каеров</cp:lastModifiedBy>
  <cp:revision>6</cp:revision>
  <dcterms:created xsi:type="dcterms:W3CDTF">2025-05-15T12:48:19Z</dcterms:created>
  <dcterms:modified xsi:type="dcterms:W3CDTF">2025-05-15T13:26:52Z</dcterms:modified>
</cp:coreProperties>
</file>