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ARCHITECHTURE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Ado.net data access can be done using two Architectures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Connected Architecture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Disconnected Architecture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Connected Architecture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In this architecture  the application maintain  continuous  connection with the database while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retrieving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ARCHITECHTURE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Disconnected Architecture: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Disconnected architecture once store the records in the dataset further database connection is not required. 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application maintain table records without always maintain connection with database.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	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ata provider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1"/>
            <a:ext cx="7924800" cy="496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419</TotalTime>
  <Words>69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ADO.NET ARCHITECHTURE</vt:lpstr>
      <vt:lpstr>ADO.NET ARCHITECHTURE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ARCHITECHTURE</dc:title>
  <dc:creator/>
  <cp:lastModifiedBy>SANTHOSH</cp:lastModifiedBy>
  <cp:revision>14</cp:revision>
  <dcterms:created xsi:type="dcterms:W3CDTF">2006-08-16T00:00:00Z</dcterms:created>
  <dcterms:modified xsi:type="dcterms:W3CDTF">2021-05-13T04:01:06Z</dcterms:modified>
</cp:coreProperties>
</file>