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68580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 occurrence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more occurrence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\char or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specific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Alphabet</a:t>
                      </a:r>
                      <a:endParaRPr lang="en-US" dirty="0"/>
                    </a:p>
                  </a:txBody>
                  <a:tcPr/>
                </a:tc>
              </a:tr>
              <a:tr h="45212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one occurrence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{min,max}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of chars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 of </a:t>
                      </a:r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ending of </a:t>
                      </a:r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 v=new RegExp("^strr$")</a:t>
            </a:r>
          </a:p>
          <a:p>
            <a:r>
              <a:rPr lang="en-US" dirty="0" smtClean="0"/>
              <a:t>Var _result=</a:t>
            </a:r>
            <a:r>
              <a:rPr lang="en-US" dirty="0" err="1" smtClean="0"/>
              <a:t>v.exec</a:t>
            </a:r>
            <a:r>
              <a:rPr lang="en-US" dirty="0" smtClean="0"/>
              <a:t>(string)</a:t>
            </a:r>
          </a:p>
          <a:p>
            <a:r>
              <a:rPr lang="en-US" dirty="0" smtClean="0"/>
              <a:t>if given string does not match with </a:t>
            </a:r>
            <a:r>
              <a:rPr lang="en-US" dirty="0" err="1" smtClean="0"/>
              <a:t>experssion</a:t>
            </a:r>
            <a:r>
              <a:rPr lang="en-US" dirty="0" smtClean="0"/>
              <a:t> it returns null  else returns string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santhosh</cp:lastModifiedBy>
  <cp:revision>18</cp:revision>
  <dcterms:created xsi:type="dcterms:W3CDTF">2006-08-16T00:00:00Z</dcterms:created>
  <dcterms:modified xsi:type="dcterms:W3CDTF">2011-09-25T13:57:58Z</dcterms:modified>
</cp:coreProperties>
</file>