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70" r:id="rId3"/>
    <p:sldId id="256" r:id="rId4"/>
    <p:sldId id="257" r:id="rId5"/>
    <p:sldId id="258" r:id="rId6"/>
    <p:sldId id="271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8" r:id="rId15"/>
    <p:sldId id="269" r:id="rId16"/>
    <p:sldId id="267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CE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4660"/>
  </p:normalViewPr>
  <p:slideViewPr>
    <p:cSldViewPr>
      <p:cViewPr varScale="1">
        <p:scale>
          <a:sx n="69" d="100"/>
          <a:sy n="69" d="100"/>
        </p:scale>
        <p:origin x="1086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What is </a:t>
            </a:r>
            <a:r>
              <a:rPr lang="en-US" sz="2000" dirty="0" err="1" smtClean="0">
                <a:solidFill>
                  <a:srgbClr val="C00000"/>
                </a:solidFill>
              </a:rPr>
              <a:t>jQuery</a:t>
            </a:r>
            <a:r>
              <a:rPr lang="en-US" sz="2000" dirty="0" smtClean="0">
                <a:solidFill>
                  <a:srgbClr val="C00000"/>
                </a:solidFill>
              </a:rPr>
              <a:t>??</a:t>
            </a:r>
            <a:endParaRPr lang="en-US" sz="2000" dirty="0" smtClean="0">
              <a:solidFill>
                <a:srgbClr val="5F5F5F"/>
              </a:solidFill>
            </a:endParaRP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fast, lightweight Open Source JavaScript library.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simplifies HTML document traversing, event handling, animating, and Ajax interactions for Rapid Web Development.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CSS3 compatible and supports many browsers.[IE7,IE8,Corme2,Safari,Firefox3]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5F5F5F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88392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$(document).ready(function)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Binds a function to the ready event of a document</a:t>
                      </a:r>
                      <a:br>
                        <a:rPr lang="en-US"/>
                      </a:br>
                      <a:r>
                        <a:rPr lang="en-US"/>
                        <a:t>(when the document is finished loading)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click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).dblclick(function)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double click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).focus(function)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focus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i="1" dirty="0"/>
                        <a:t>selector</a:t>
                      </a:r>
                      <a:r>
                        <a:rPr lang="en-US" dirty="0"/>
                        <a:t>).</a:t>
                      </a:r>
                      <a:r>
                        <a:rPr lang="en-US" dirty="0" err="1"/>
                        <a:t>mouseover</a:t>
                      </a:r>
                      <a:r>
                        <a:rPr lang="en-US" dirty="0"/>
                        <a:t>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Triggers, or binds a function to the </a:t>
                      </a:r>
                      <a:r>
                        <a:rPr lang="en-US" dirty="0" err="1"/>
                        <a:t>mouseover</a:t>
                      </a:r>
                      <a:r>
                        <a:rPr lang="en-US" dirty="0"/>
                        <a:t>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</a:t>
                      </a:r>
                      <a:r>
                        <a:rPr lang="en-US" i="1" dirty="0" smtClean="0"/>
                        <a:t>selector</a:t>
                      </a:r>
                      <a:r>
                        <a:rPr lang="en-US" dirty="0" smtClean="0"/>
                        <a:t>).blur(function)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Triggers, or binds a function to the blur event of selected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$(</a:t>
                      </a:r>
                      <a:r>
                        <a:rPr lang="en-US" i="1" dirty="0" smtClean="0"/>
                        <a:t>selector</a:t>
                      </a:r>
                      <a:r>
                        <a:rPr lang="en-US" dirty="0" smtClean="0"/>
                        <a:t>).change(function)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Triggers, or binds a function to the change event of selected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Effects</a:t>
            </a:r>
          </a:p>
          <a:p>
            <a:r>
              <a:rPr lang="en-US" sz="2000" dirty="0" smtClean="0"/>
              <a:t>Hide, Show, Toggle, Slide, Fade, and Animate. WOW!</a:t>
            </a:r>
            <a:endParaRPr lang="en-US" sz="2000" b="1" dirty="0" smtClean="0"/>
          </a:p>
          <a:p>
            <a:r>
              <a:rPr lang="en-US" sz="2000" b="1" dirty="0" err="1" smtClean="0"/>
              <a:t>jQuery</a:t>
            </a:r>
            <a:r>
              <a:rPr lang="en-US" sz="2000" b="1" dirty="0" smtClean="0"/>
              <a:t> Hide and Show</a:t>
            </a:r>
          </a:p>
          <a:p>
            <a:r>
              <a:rPr lang="en-US" sz="2000" dirty="0" smtClean="0"/>
              <a:t>With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you can hide and show HTML elements with the hide() and show() methods:</a:t>
            </a:r>
          </a:p>
          <a:p>
            <a:r>
              <a:rPr lang="en-US" sz="2000" b="1" dirty="0" smtClean="0">
                <a:latin typeface="Courier New"/>
              </a:rPr>
              <a:t>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"#hide").click(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"p").hide();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r>
              <a:rPr lang="en-US" sz="2000" dirty="0" smtClean="0">
                <a:latin typeface="Courier New"/>
              </a:rPr>
              <a:t>$</a:t>
            </a:r>
            <a:r>
              <a:rPr lang="en-US" sz="2000" b="1" dirty="0" smtClean="0">
                <a:latin typeface="Courier New"/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"#show").click(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"p").show();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r>
              <a:rPr lang="en-US" sz="2000" dirty="0" smtClean="0"/>
              <a:t>Both hide() and show() can take optional parameter: speed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sz="1600" b="1" dirty="0" smtClean="0">
                <a:solidFill>
                  <a:srgbClr val="C00000"/>
                </a:solidFill>
              </a:rPr>
              <a:t>$(selector).hide(speed)</a:t>
            </a:r>
            <a:endParaRPr lang="en-US" sz="1600" dirty="0" smtClean="0">
              <a:solidFill>
                <a:srgbClr val="C00000"/>
              </a:solidFill>
            </a:endParaRPr>
          </a:p>
          <a:p>
            <a:pPr lvl="1"/>
            <a:r>
              <a:rPr lang="en-US" sz="1600" b="1" dirty="0" smtClean="0">
                <a:solidFill>
                  <a:srgbClr val="C00000"/>
                </a:solidFill>
              </a:rPr>
              <a:t>$(selector).show(speed)</a:t>
            </a:r>
          </a:p>
          <a:p>
            <a:r>
              <a:rPr lang="en-US" sz="2000" b="1" dirty="0" smtClean="0">
                <a:latin typeface="Courier New"/>
              </a:rPr>
              <a:t>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"#hide").click(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"p").hide(1000);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r>
              <a:rPr lang="en-US" sz="2000" dirty="0" smtClean="0">
                <a:latin typeface="Courier New"/>
              </a:rPr>
              <a:t>$</a:t>
            </a:r>
            <a:r>
              <a:rPr lang="en-US" sz="2000" b="1" dirty="0" smtClean="0">
                <a:latin typeface="Courier New"/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"#show").click(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"p").show();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pPr lvl="1"/>
            <a:endParaRPr lang="en-US" sz="16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Toggle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toggle() method toggles the visibility of HTML elements using the show() or hide() methods.</a:t>
            </a:r>
          </a:p>
          <a:p>
            <a:r>
              <a:rPr lang="en-US" sz="2000" dirty="0" smtClean="0"/>
              <a:t>Shown elements are hidden and hidden elements are shown.</a:t>
            </a:r>
          </a:p>
          <a:p>
            <a:r>
              <a:rPr lang="en-US" sz="2000" dirty="0" smtClean="0"/>
              <a:t>Syntax:</a:t>
            </a:r>
          </a:p>
          <a:p>
            <a:r>
              <a:rPr lang="en-US" sz="2000" b="1" dirty="0" smtClean="0"/>
              <a:t>$(selector).toggle(speed)</a:t>
            </a:r>
            <a:endParaRPr lang="en-US" sz="2000" dirty="0" smtClean="0"/>
          </a:p>
          <a:p>
            <a:r>
              <a:rPr lang="en-US" sz="2000" dirty="0" smtClean="0"/>
              <a:t>The speed parameter can take the following values: "slow", "fast", "normal", or milliseconds.</a:t>
            </a:r>
          </a:p>
          <a:p>
            <a:r>
              <a:rPr lang="en-US" sz="2000" dirty="0" smtClean="0">
                <a:latin typeface="Courier New"/>
              </a:rPr>
              <a:t>$</a:t>
            </a:r>
            <a:r>
              <a:rPr lang="en-US" sz="2000" b="1" dirty="0" smtClean="0">
                <a:latin typeface="Courier New"/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"#toggle").click(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"p").toggle("slow");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295400"/>
          <a:ext cx="92964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18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Hide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23">
                <a:tc>
                  <a:txBody>
                    <a:bodyPr/>
                    <a:lstStyle/>
                    <a:p>
                      <a:r>
                        <a:rPr lang="en-US"/>
                        <a:t>$(selector).toggle()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Toggle (between hide and show)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23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 smtClean="0"/>
                        <a:t>slideDown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speed,callback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increases the height of the elements, from hidden to visible.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23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 smtClean="0"/>
                        <a:t>slideUp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speed,callback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decreases the height of the elements, from visible to hidden.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461">
                <a:tc>
                  <a:txBody>
                    <a:bodyPr/>
                    <a:lstStyle/>
                    <a:p>
                      <a:r>
                        <a:rPr lang="en-US"/>
                        <a:t>$(selector).slideToggle()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toggles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  </a:t>
                      </a:r>
                      <a:r>
                        <a:rPr lang="en-US" dirty="0" err="1" smtClean="0"/>
                        <a:t>SildeUp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err="1" smtClean="0"/>
                        <a:t>SlideDown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 selected elements.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$(selector).fadeIn()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in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$(selector).fadeOut()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out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 dirty="0"/>
                        <a:t>$(selector).fadeTo()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out selected elements to a given opacity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 dirty="0"/>
                        <a:t>$(selector).animate()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custom animation on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three methods has "Speed" and "callback" parameters. </a:t>
            </a:r>
            <a:br>
              <a:rPr lang="en-US" dirty="0" smtClean="0"/>
            </a:br>
            <a:r>
              <a:rPr lang="en-US" dirty="0" smtClean="0"/>
              <a:t>Speed parameter can have the following values:</a:t>
            </a:r>
          </a:p>
          <a:p>
            <a:r>
              <a:rPr lang="en-US" dirty="0" smtClean="0"/>
              <a:t>slow</a:t>
            </a:r>
          </a:p>
          <a:p>
            <a:r>
              <a:rPr lang="en-US" dirty="0" smtClean="0"/>
              <a:t>normal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milliseconds, e.g. 100, 500, 1000, etc.</a:t>
            </a:r>
          </a:p>
          <a:p>
            <a:r>
              <a:rPr lang="en-US" dirty="0" smtClean="0"/>
              <a:t>The callback parameter is the name of a function that executes after the function completes.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provides four methods to gradually change the opacity of the selected element using Fade effect.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895600"/>
          <a:ext cx="9144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2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opacity,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changes the opacity of selected elements to specified opacity.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fadeIn</a:t>
                      </a:r>
                      <a:r>
                        <a:rPr lang="en-US" dirty="0" smtClean="0"/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increases the opacity of the elements, from hidden to visible.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fadeOut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decreases the opacity of the elements, from visible to hidden.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477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fadeToggle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toggles between </a:t>
                      </a:r>
                      <a:r>
                        <a:rPr lang="en-US" dirty="0" err="1" smtClean="0"/>
                        <a:t>FadeIn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err="1" smtClean="0"/>
                        <a:t>FadeOut</a:t>
                      </a:r>
                      <a:r>
                        <a:rPr lang="en-US" dirty="0" smtClean="0"/>
                        <a:t>()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 selected elements.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With </a:t>
            </a:r>
            <a:r>
              <a:rPr lang="en-US" b="1" dirty="0" err="1" smtClean="0"/>
              <a:t>JQuery</a:t>
            </a:r>
            <a:r>
              <a:rPr lang="en-US" b="1" dirty="0" smtClean="0"/>
              <a:t> Ajax you can do</a:t>
            </a:r>
          </a:p>
          <a:p>
            <a:r>
              <a:rPr lang="en-US" dirty="0" smtClean="0"/>
              <a:t>Make a database call and perform CRUD operation (Create, Read, Update and Delete) without page </a:t>
            </a:r>
            <a:r>
              <a:rPr lang="en-US" dirty="0" err="1" smtClean="0"/>
              <a:t>postback</a:t>
            </a:r>
            <a:endParaRPr lang="en-US" dirty="0" smtClean="0"/>
          </a:p>
          <a:p>
            <a:r>
              <a:rPr lang="en-US" dirty="0" smtClean="0"/>
              <a:t>If you have used Ajax Control Toolkit in past then you will be able to do almost all such operations and lot more by using </a:t>
            </a:r>
            <a:r>
              <a:rPr lang="en-US" dirty="0" err="1" smtClean="0"/>
              <a:t>jQuery</a:t>
            </a:r>
            <a:r>
              <a:rPr lang="en-US" dirty="0" smtClean="0"/>
              <a:t> Ajax and </a:t>
            </a:r>
            <a:r>
              <a:rPr lang="en-US" dirty="0" err="1" smtClean="0"/>
              <a:t>JQuery</a:t>
            </a:r>
            <a:r>
              <a:rPr lang="en-US" dirty="0" smtClean="0"/>
              <a:t> UI.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rgbClr val="5F5F5F"/>
                </a:solidFill>
              </a:rPr>
              <a:t>The </a:t>
            </a:r>
            <a:r>
              <a:rPr lang="en-US" sz="3200" dirty="0" err="1" smtClean="0">
                <a:solidFill>
                  <a:srgbClr val="5F5F5F"/>
                </a:solidFill>
              </a:rPr>
              <a:t>jQuery</a:t>
            </a:r>
            <a:r>
              <a:rPr lang="en-US" sz="3200" dirty="0" smtClean="0">
                <a:solidFill>
                  <a:srgbClr val="5F5F5F"/>
                </a:solidFill>
              </a:rPr>
              <a:t> library contains the following features:</a:t>
            </a:r>
          </a:p>
          <a:p>
            <a:pPr lvl="1"/>
            <a:r>
              <a:rPr lang="en-US" b="1" dirty="0" smtClean="0"/>
              <a:t>DOM manipulation: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made it easy to select DOM elements, traverse them and modifying their content by using cross-browser open source selector engine </a:t>
            </a:r>
            <a:r>
              <a:rPr lang="en-US" dirty="0" err="1" smtClean="0"/>
              <a:t>called</a:t>
            </a:r>
            <a:r>
              <a:rPr lang="en-US" b="1" dirty="0" err="1" smtClean="0"/>
              <a:t>Sizzle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Event handling: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offers an elegant way to capture a wide variety of events, such as a user clicking on a link, without the need to clutter the HTML code itself with event handlers.</a:t>
            </a:r>
          </a:p>
          <a:p>
            <a:pPr lvl="1"/>
            <a:r>
              <a:rPr lang="en-US" b="1" dirty="0" smtClean="0"/>
              <a:t>AJAX Support: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helps you a lot to develop a responsive and feature-rich site using AJAX technology.</a:t>
            </a:r>
          </a:p>
          <a:p>
            <a:pPr lvl="1"/>
            <a:r>
              <a:rPr lang="en-US" b="1" dirty="0" smtClean="0"/>
              <a:t>Animations: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comes with plenty of built-in animation effects which you can use in your websites.</a:t>
            </a:r>
          </a:p>
          <a:p>
            <a:pPr lvl="1"/>
            <a:r>
              <a:rPr lang="en-US" b="1" dirty="0" smtClean="0"/>
              <a:t>Lightweight: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is very lightweight library - about 19KB in size ( Minified and </a:t>
            </a:r>
            <a:r>
              <a:rPr lang="en-US" dirty="0" err="1" smtClean="0"/>
              <a:t>gzipped</a:t>
            </a:r>
            <a:r>
              <a:rPr lang="en-US" dirty="0" smtClean="0"/>
              <a:t> ).</a:t>
            </a:r>
          </a:p>
          <a:p>
            <a:pPr lvl="1"/>
            <a:r>
              <a:rPr lang="en-US" b="1" dirty="0" smtClean="0"/>
              <a:t>Cross Browser Support: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has cross-browser support, and works well in IE 6.0+, FF 2.0+, Safari 3.0+, Chrome and Opera 9.0+</a:t>
            </a:r>
          </a:p>
          <a:p>
            <a:pPr lvl="1"/>
            <a:r>
              <a:rPr lang="en-US" b="1" dirty="0" smtClean="0"/>
              <a:t>Latest Technology:</a:t>
            </a:r>
            <a:r>
              <a:rPr lang="en-US" dirty="0" smtClean="0"/>
              <a:t> The </a:t>
            </a:r>
            <a:r>
              <a:rPr lang="en-US" dirty="0" err="1" smtClean="0"/>
              <a:t>jQuery</a:t>
            </a:r>
            <a:r>
              <a:rPr lang="en-US" dirty="0" smtClean="0"/>
              <a:t> supports CSS3 selectors and basic </a:t>
            </a:r>
            <a:r>
              <a:rPr lang="en-US" dirty="0" err="1" smtClean="0"/>
              <a:t>XPath</a:t>
            </a:r>
            <a:r>
              <a:rPr lang="en-US" dirty="0" smtClean="0"/>
              <a:t> syntax.</a:t>
            </a:r>
            <a:endParaRPr lang="en-US" sz="1700" dirty="0" smtClean="0">
              <a:solidFill>
                <a:srgbClr val="5F5F5F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What is the difference between JavaScript and </a:t>
            </a:r>
            <a:r>
              <a:rPr lang="en-US" sz="2000" dirty="0" err="1" smtClean="0">
                <a:solidFill>
                  <a:srgbClr val="C00000"/>
                </a:solidFill>
              </a:rPr>
              <a:t>jQuery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sz="2000" dirty="0" smtClean="0">
                <a:solidFill>
                  <a:srgbClr val="5F5F5F"/>
                </a:solidFill>
              </a:rPr>
              <a:t>JavaScript is a language whereas </a:t>
            </a:r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library written using JavaScript.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greatly simplifies JavaScript programming.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library of JavaScript Functions.</a:t>
            </a:r>
          </a:p>
          <a:p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is a lightweight "write less, do more" JavaScript library.</a:t>
            </a:r>
          </a:p>
          <a:p>
            <a:r>
              <a:rPr lang="en-US" sz="2000" dirty="0" smtClean="0">
                <a:solidFill>
                  <a:srgbClr val="5F5F5F"/>
                </a:solidFill>
              </a:rPr>
              <a:t>The </a:t>
            </a:r>
            <a:r>
              <a:rPr lang="en-US" sz="2000" dirty="0" err="1" smtClean="0">
                <a:solidFill>
                  <a:srgbClr val="5F5F5F"/>
                </a:solidFill>
              </a:rPr>
              <a:t>jQuery</a:t>
            </a:r>
            <a:r>
              <a:rPr lang="en-US" sz="2000" dirty="0" smtClean="0">
                <a:solidFill>
                  <a:srgbClr val="5F5F5F"/>
                </a:solidFill>
              </a:rPr>
              <a:t> syntax is made for selecting HTML elements and perform some action on the element(s) with minimum lines of code.</a:t>
            </a:r>
          </a:p>
          <a:p>
            <a:endParaRPr lang="en-US" sz="2000" dirty="0" smtClean="0">
              <a:solidFill>
                <a:srgbClr val="5F5F5F"/>
              </a:solidFill>
            </a:endParaRPr>
          </a:p>
          <a:p>
            <a:endParaRPr lang="en-US" sz="2000" dirty="0" smtClean="0">
              <a:solidFill>
                <a:srgbClr val="5F5F5F"/>
              </a:solidFill>
            </a:endParaRP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600199"/>
            <a:ext cx="9105900" cy="502920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Adding the </a:t>
            </a:r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Library to Your Pages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library is stored as a single JavaScript file, containing all 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methods.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head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              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="jquery-1.4.1.js"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 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head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76399"/>
            <a:ext cx="8801100" cy="4953001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Syntax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The Document Ready Function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$(document).ready(function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</a:t>
            </a:r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// </a:t>
            </a:r>
            <a:r>
              <a:rPr lang="en-US" sz="2000" b="1" dirty="0" err="1" smtClean="0">
                <a:solidFill>
                  <a:srgbClr val="006400"/>
                </a:solidFill>
                <a:latin typeface="Courier New"/>
              </a:rPr>
              <a:t>jQuery</a:t>
            </a:r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functions go here...</a:t>
            </a:r>
          </a:p>
          <a:p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       </a:t>
            </a:r>
            <a:r>
              <a:rPr lang="en-US" sz="2000" b="1" dirty="0" smtClean="0">
                <a:solidFill>
                  <a:srgbClr val="1C0CEA"/>
                </a:solidFill>
                <a:latin typeface="Courier New"/>
              </a:rPr>
              <a:t>});</a:t>
            </a:r>
          </a:p>
          <a:p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   </a:t>
            </a:r>
          </a:p>
          <a:p>
            <a:r>
              <a:rPr lang="en-US" sz="2000" b="1" dirty="0" smtClean="0">
                <a:solidFill>
                  <a:srgbClr val="006400"/>
                </a:solidFill>
                <a:latin typeface="Courier New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 smtClean="0"/>
              <a:t>A dollar sign to define </a:t>
            </a:r>
            <a:r>
              <a:rPr lang="en-US" sz="1600" dirty="0" err="1" smtClean="0"/>
              <a:t>jQuery</a:t>
            </a:r>
            <a:endParaRPr lang="en-US" sz="16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 smtClean="0"/>
              <a:t>all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methods, are inside a </a:t>
            </a:r>
            <a:r>
              <a:rPr lang="en-US" sz="2000" dirty="0" err="1" smtClean="0"/>
              <a:t>document.ready</a:t>
            </a:r>
            <a:r>
              <a:rPr lang="en-US" sz="2000" dirty="0" smtClean="0"/>
              <a:t>() function: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endParaRPr lang="en-US" sz="2000" dirty="0" smtClean="0"/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Selectors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selectors allow you to select single element  or groups of elements by type[</a:t>
            </a:r>
            <a:r>
              <a:rPr lang="en-US" sz="2000" dirty="0" err="1" smtClean="0"/>
              <a:t>div,p,span</a:t>
            </a:r>
            <a:r>
              <a:rPr lang="en-US" sz="2000" dirty="0" smtClean="0"/>
              <a:t> etc] ,</a:t>
            </a:r>
            <a:r>
              <a:rPr lang="en-US" sz="2000" dirty="0" err="1" smtClean="0"/>
              <a:t>id,CSS</a:t>
            </a:r>
            <a:r>
              <a:rPr lang="en-US" sz="2000" dirty="0" smtClean="0"/>
              <a:t> </a:t>
            </a:r>
            <a:r>
              <a:rPr lang="en-US" sz="2000" dirty="0" err="1" smtClean="0"/>
              <a:t>class,attribute,etc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Basic syntax is: </a:t>
            </a:r>
            <a:r>
              <a:rPr lang="en-US" sz="2000" b="1" dirty="0" smtClean="0">
                <a:solidFill>
                  <a:srgbClr val="C00000"/>
                </a:solidFill>
              </a:rPr>
              <a:t>$(selector).action() action() may be event or effect</a:t>
            </a:r>
          </a:p>
          <a:p>
            <a:pPr lvl="1"/>
            <a:r>
              <a:rPr lang="en-US" sz="1600" dirty="0" smtClean="0"/>
              <a:t>A (selector) to "query (or find)" HTML elements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action() to be performed on the element(s)</a:t>
            </a: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038600"/>
          <a:ext cx="9220200" cy="247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verdana"/>
                        </a:rPr>
                        <a:t>jQuery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9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latin typeface="verdana"/>
                        </a:rPr>
                        <a:t>Tag Name: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name available in the DOM. For example </a:t>
                      </a:r>
                      <a:r>
                        <a:rPr lang="en-US" sz="1400" b="1" dirty="0">
                          <a:latin typeface="verdana"/>
                        </a:rPr>
                        <a:t>$('p')</a:t>
                      </a:r>
                      <a:r>
                        <a:rPr lang="en-US" sz="1400" dirty="0">
                          <a:latin typeface="verdana"/>
                        </a:rPr>
                        <a:t>selects all paragraphs in the document.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7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latin typeface="verdana"/>
                        </a:rPr>
                        <a:t>Tag ID: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available with the given ID in the DOM. For example</a:t>
                      </a:r>
                      <a:r>
                        <a:rPr lang="en-US" sz="1400" b="1" dirty="0">
                          <a:latin typeface="verdana"/>
                        </a:rPr>
                        <a:t>$('#some-id')</a:t>
                      </a:r>
                      <a:r>
                        <a:rPr lang="en-US" sz="1400" dirty="0">
                          <a:latin typeface="verdana"/>
                        </a:rPr>
                        <a:t> selects the single element in the document that has an ID of some-id.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latin typeface="verdana"/>
                        </a:rPr>
                        <a:t>Tag Class:</a:t>
                      </a:r>
                      <a:endParaRPr lang="en-US" sz="140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available with the given class in the DOM. For example </a:t>
                      </a:r>
                      <a:r>
                        <a:rPr lang="en-US" sz="1400" b="1" dirty="0">
                          <a:latin typeface="verdana"/>
                        </a:rPr>
                        <a:t>$('.some-class')</a:t>
                      </a:r>
                      <a:r>
                        <a:rPr lang="en-US" sz="1400" dirty="0">
                          <a:latin typeface="verdana"/>
                        </a:rPr>
                        <a:t> selects all elements in the document that have a class of some-class.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Element Selectors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uses CSS selectors to select HTML elements.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$("p") </a:t>
            </a:r>
            <a:r>
              <a:rPr lang="en-US" sz="1600" dirty="0" smtClean="0"/>
              <a:t>selects all &lt;p&gt; elements.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$("p.intro") </a:t>
            </a:r>
            <a:r>
              <a:rPr lang="en-US" sz="1600" dirty="0" smtClean="0"/>
              <a:t>selects all &lt;p&gt; elements with class="intro".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$("p#demo") </a:t>
            </a:r>
            <a:r>
              <a:rPr lang="en-US" sz="1600" dirty="0" smtClean="0"/>
              <a:t>selects all &lt;p&gt; elements with id="demo". 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Attribute Selectors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uses XPath expressions to select elements with given attributes.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$("[href]") </a:t>
            </a:r>
            <a:r>
              <a:rPr lang="en-US" sz="1600" dirty="0" smtClean="0"/>
              <a:t>select all elements with an href attribute.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$("[href='#']") </a:t>
            </a:r>
            <a:r>
              <a:rPr lang="en-US" sz="1600" dirty="0" smtClean="0"/>
              <a:t>select all elements with an href value equal to "#".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$("[href!='#']") </a:t>
            </a:r>
            <a:r>
              <a:rPr lang="en-US" sz="1600" dirty="0" smtClean="0"/>
              <a:t>select all elements with an href attribute NOT equal to "#".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$("[href$='.jpg']") </a:t>
            </a:r>
            <a:r>
              <a:rPr lang="en-US" sz="1600" dirty="0" smtClean="0"/>
              <a:t>select all elements with an href attribute that ends with ".jpg".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CSS Selectors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CSS selectors can be used to change CSS properties for HTML elements.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$(Selector).css(“property", "value”)</a:t>
            </a:r>
          </a:p>
          <a:p>
            <a:pPr lvl="1"/>
            <a:r>
              <a:rPr lang="en-US" sz="1600" dirty="0" smtClean="0">
                <a:solidFill>
                  <a:srgbClr val="C00000"/>
                </a:solidFill>
              </a:rPr>
              <a:t>$("p").css("background-color","yellow"); </a:t>
            </a:r>
          </a:p>
          <a:p>
            <a:r>
              <a:rPr lang="en-US" sz="2000" dirty="0" smtClean="0"/>
              <a:t>changes the background-color of all p elements to yellow:</a:t>
            </a: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2057400"/>
          <a:ext cx="8915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70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$(this)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$("p")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$("p.intro")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 with class="intro"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$(".intro")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elements with class="intro"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$("#intro")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element with id="intro"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$("ul li:first")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first &lt;li&gt; element of each &lt;ul&gt;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$='.jpg']")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an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 attribute that ends with ".jpg"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599"/>
            <a:ext cx="8877300" cy="4876801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jQuery</a:t>
            </a:r>
            <a:r>
              <a:rPr lang="en-US" sz="2000" b="1" dirty="0" smtClean="0">
                <a:solidFill>
                  <a:srgbClr val="C00000"/>
                </a:solidFill>
              </a:rPr>
              <a:t> Event Functions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event handling methods are core functions in </a:t>
            </a:r>
            <a:r>
              <a:rPr lang="en-US" sz="2000" dirty="0" err="1" smtClean="0"/>
              <a:t>jQuery</a:t>
            </a:r>
            <a:r>
              <a:rPr lang="en-US" sz="2000" dirty="0" smtClean="0"/>
              <a:t>.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dirty="0" smtClean="0"/>
              <a:t>Event handlers are method that are called when "something happens" in HTML. </a:t>
            </a:r>
            <a:endParaRPr lang="en-US" sz="20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="Scripts/jquery-1.4.1.js"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$(document).ready(function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$(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"#b1").click(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            alert(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"Hello world!!!");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endParaRPr lang="en-US" sz="2000" b="1" dirty="0" smtClean="0">
              <a:solidFill>
                <a:srgbClr val="800000"/>
              </a:solidFill>
              <a:latin typeface="Courier New"/>
            </a:endParaRP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    });</a:t>
            </a:r>
          </a:p>
          <a:p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div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</a:rPr>
              <a:t>asp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: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</a:rPr>
              <a:t>Button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="b1" 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</a:rPr>
              <a:t>runat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="server"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Text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</a:rPr>
              <a:t>clickme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" /&gt;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</a:rPr>
              <a:t>div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endParaRPr lang="en-US" sz="2000" dirty="0" smtClean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5147</TotalTime>
  <Words>1311</Words>
  <Application>Microsoft Office PowerPoint</Application>
  <PresentationFormat>A4 Paper (210x297 mm)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Courier New</vt:lpstr>
      <vt:lpstr>Tw Cen MT</vt:lpstr>
      <vt:lpstr>verdana</vt:lpstr>
      <vt:lpstr>Wingdings</vt:lpstr>
      <vt:lpstr>Wingdings 2</vt:lpstr>
      <vt:lpstr>Wingdings 3</vt:lpstr>
      <vt:lpstr>Median</vt:lpstr>
      <vt:lpstr>Jquery Overview</vt:lpstr>
      <vt:lpstr>Jquery Overview</vt:lpstr>
      <vt:lpstr>Jquery Overview</vt:lpstr>
      <vt:lpstr>PowerPoint Presentation</vt:lpstr>
      <vt:lpstr>PowerPoint Presentation</vt:lpstr>
      <vt:lpstr>Jquery Selectors</vt:lpstr>
      <vt:lpstr>Jquery Selectors</vt:lpstr>
      <vt:lpstr>Jquery Selectors</vt:lpstr>
      <vt:lpstr>PowerPoint Presentation</vt:lpstr>
      <vt:lpstr>Jquery Functions</vt:lpstr>
      <vt:lpstr>Jquery Effects</vt:lpstr>
      <vt:lpstr>Jquery Effects</vt:lpstr>
      <vt:lpstr>Jquery Effects</vt:lpstr>
      <vt:lpstr>JQuery Effects</vt:lpstr>
      <vt:lpstr>Fade Effect</vt:lpstr>
      <vt:lpstr>Jquery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</cp:lastModifiedBy>
  <cp:revision>83</cp:revision>
  <dcterms:created xsi:type="dcterms:W3CDTF">2006-08-16T00:00:00Z</dcterms:created>
  <dcterms:modified xsi:type="dcterms:W3CDTF">2020-12-05T10:54:02Z</dcterms:modified>
</cp:coreProperties>
</file>