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83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28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14-Dec-18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14-Dec-18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14-Dec-18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14-Dec-18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14-Dec-18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14-Dec-18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14-Dec-18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2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Abstract Data 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RemoveFirst</a:t>
            </a:r>
            <a:r>
              <a:rPr lang="en-US" dirty="0" smtClean="0"/>
              <a:t>() Member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876800"/>
            <a:ext cx="8503920" cy="182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removeFirst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delete first link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//(assumes list not empty)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Link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pTemp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pFirst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save first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pFirst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pFirst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pNext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//unlink it: first--&gt;old next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pTemp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delete old first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39800"/>
            <a:ext cx="5965797" cy="395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3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</a:t>
            </a:r>
            <a:r>
              <a:rPr lang="en-US" dirty="0" err="1" smtClean="0"/>
              <a:t>LinkList</a:t>
            </a:r>
            <a:r>
              <a:rPr lang="en-US" dirty="0" smtClean="0"/>
              <a:t> (Clear </a:t>
            </a:r>
            <a:r>
              <a:rPr lang="en-US" dirty="0" err="1" smtClean="0"/>
              <a:t>LinkList</a:t>
            </a:r>
            <a:r>
              <a:rPr lang="en-US" dirty="0" smtClean="0"/>
              <a:t> from Memory)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DeleteLinkList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Link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pFirst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start at beginning of list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while(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!= NULL)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		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until end of list,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Link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pOldCur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save current link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pNext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move to next link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delete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pOldCur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delete old current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69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1524000"/>
            <a:ext cx="8773353" cy="3478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Create the following function members: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1.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Size() –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 number item/link in the list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2.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InsertToPosition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intData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strData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–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Create a new link with 				these values: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&amp; s. In case </a:t>
            </a:r>
            <a:r>
              <a:rPr lang="en-US" sz="20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is 				in the range thus insert the new 				link to the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position;</a:t>
            </a:r>
            <a:endParaRPr lang="en-US" sz="2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2.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InsertTail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s) –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insert a link with 				value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and s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 tail of the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3.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RemoveTail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–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remove a link from the list;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4. Link*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GetTail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–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 a link at tail of the list;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5.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Link* </a:t>
            </a:r>
            <a:r>
              <a:rPr lang="en-US" sz="2000" strike="sngStrike" dirty="0" err="1" smtClean="0">
                <a:latin typeface="Consolas" pitchFamily="49" charset="0"/>
                <a:cs typeface="Consolas" pitchFamily="49" charset="0"/>
              </a:rPr>
              <a:t>FirstTail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FirstLink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–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 the first link or head link; 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6. Link* Find(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data) –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 a link with a value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iData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				equal to data;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Read </a:t>
            </a:r>
            <a:r>
              <a:rPr lang="en-US" sz="2400" dirty="0">
                <a:solidFill>
                  <a:srgbClr val="FF0000"/>
                </a:solidFill>
              </a:rPr>
              <a:t>book of </a:t>
            </a:r>
            <a:r>
              <a:rPr lang="en-US" sz="2400" b="1" dirty="0">
                <a:solidFill>
                  <a:srgbClr val="FF0000"/>
                </a:solidFill>
              </a:rPr>
              <a:t>Robert </a:t>
            </a:r>
            <a:r>
              <a:rPr lang="en-US" sz="2400" b="1" dirty="0" err="1">
                <a:solidFill>
                  <a:srgbClr val="FF0000"/>
                </a:solidFill>
              </a:rPr>
              <a:t>Lafore</a:t>
            </a:r>
            <a:r>
              <a:rPr lang="en-US" sz="2400" dirty="0" smtClean="0">
                <a:solidFill>
                  <a:srgbClr val="FF0000"/>
                </a:solidFill>
              </a:rPr>
              <a:t>, page: 146– 165 for next lecture</a:t>
            </a:r>
            <a:endParaRPr lang="en-US" sz="24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357" y="-292862"/>
            <a:ext cx="1435862" cy="14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3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  <a:p>
            <a:r>
              <a:rPr lang="en-US" dirty="0" smtClean="0"/>
              <a:t>Queues and Priority Queues</a:t>
            </a:r>
          </a:p>
          <a:p>
            <a:r>
              <a:rPr lang="en-US" dirty="0" smtClean="0"/>
              <a:t>Linked Lists</a:t>
            </a:r>
          </a:p>
          <a:p>
            <a:r>
              <a:rPr lang="en-US" dirty="0" smtClean="0"/>
              <a:t>Abstract Data Types</a:t>
            </a:r>
          </a:p>
          <a:p>
            <a:r>
              <a:rPr lang="en-US" dirty="0" smtClean="0"/>
              <a:t>Specialized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Stacks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Queues and Priority Queues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Linked Lists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 Data Types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Specialized Lists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/>
          <a:lstStyle/>
          <a:p>
            <a:r>
              <a:rPr lang="en-US" dirty="0" smtClean="0"/>
              <a:t>In an unordered array, searching is slow, whereas in an ordered array, insertion is slow. In the both kinds, deletion is slow</a:t>
            </a:r>
          </a:p>
          <a:p>
            <a:r>
              <a:rPr lang="en-US" dirty="0" smtClean="0"/>
              <a:t>Also, the size of array cannot be changed after it is created</a:t>
            </a:r>
          </a:p>
          <a:p>
            <a:r>
              <a:rPr lang="en-US" dirty="0" smtClean="0"/>
              <a:t>The Linked List solves some of these problems</a:t>
            </a:r>
          </a:p>
          <a:p>
            <a:r>
              <a:rPr lang="en-US" dirty="0" smtClean="0"/>
              <a:t>Linked Lists are probably the second most commonly used general-purpose storage structures after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Links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In a linked list, each data item is embedded in a </a:t>
            </a:r>
            <a:r>
              <a:rPr lang="en-US" sz="2200" dirty="0" smtClean="0"/>
              <a:t>link</a:t>
            </a:r>
          </a:p>
          <a:p>
            <a:pPr algn="just"/>
            <a:r>
              <a:rPr lang="en-US" sz="2200" dirty="0"/>
              <a:t>A </a:t>
            </a:r>
            <a:r>
              <a:rPr lang="en-US" sz="2200" i="1" dirty="0"/>
              <a:t>link </a:t>
            </a:r>
            <a:r>
              <a:rPr lang="en-US" sz="2200" dirty="0"/>
              <a:t>is an object of </a:t>
            </a:r>
            <a:r>
              <a:rPr lang="en-US" sz="2200" dirty="0" smtClean="0"/>
              <a:t>a class </a:t>
            </a:r>
            <a:r>
              <a:rPr lang="en-US" sz="2200" dirty="0"/>
              <a:t>called something like </a:t>
            </a:r>
            <a:r>
              <a:rPr lang="en-US" sz="2200" b="1" dirty="0" smtClean="0"/>
              <a:t>Link</a:t>
            </a:r>
          </a:p>
          <a:p>
            <a:pPr algn="just"/>
            <a:r>
              <a:rPr lang="en-US" sz="2200" dirty="0"/>
              <a:t>Because there are many similar links in a </a:t>
            </a:r>
            <a:r>
              <a:rPr lang="en-US" sz="2200" dirty="0" smtClean="0"/>
              <a:t>list</a:t>
            </a:r>
            <a:r>
              <a:rPr lang="en-US" sz="2200" dirty="0"/>
              <a:t>, </a:t>
            </a:r>
            <a:r>
              <a:rPr lang="en-US" sz="2200" dirty="0" smtClean="0"/>
              <a:t>it makes </a:t>
            </a:r>
            <a:r>
              <a:rPr lang="en-US" sz="2200" dirty="0"/>
              <a:t>sense to use a separate class for them, distinct from the linked list </a:t>
            </a:r>
            <a:r>
              <a:rPr lang="en-US" sz="2200" dirty="0" smtClean="0"/>
              <a:t>itself</a:t>
            </a:r>
            <a:endParaRPr lang="en-US" sz="2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2400" y="3048000"/>
            <a:ext cx="8763000" cy="2438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Each </a:t>
            </a:r>
            <a:r>
              <a:rPr lang="en-US" sz="2200" dirty="0" smtClean="0"/>
              <a:t>link object </a:t>
            </a:r>
            <a:r>
              <a:rPr lang="en-US" sz="2200" dirty="0"/>
              <a:t>contains a pointer (which we’ll call </a:t>
            </a:r>
            <a:r>
              <a:rPr lang="en-US" sz="2200" b="1" dirty="0" err="1"/>
              <a:t>pNext</a:t>
            </a:r>
            <a:r>
              <a:rPr lang="en-US" sz="2200" dirty="0"/>
              <a:t>) to the next link in the list.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4267200"/>
            <a:ext cx="6375400" cy="213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105400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Link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iData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//data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dData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//data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pNext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//pointer to next link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423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Linked Lists: Structure Defined by Relationship, Not Position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2740152"/>
          </a:xfrm>
        </p:spPr>
        <p:txBody>
          <a:bodyPr>
            <a:noAutofit/>
          </a:bodyPr>
          <a:lstStyle/>
          <a:p>
            <a:r>
              <a:rPr lang="en-US" sz="2000" dirty="0"/>
              <a:t>In an </a:t>
            </a:r>
            <a:r>
              <a:rPr lang="en-US" sz="2000" dirty="0" smtClean="0"/>
              <a:t>array each </a:t>
            </a:r>
            <a:r>
              <a:rPr lang="en-US" sz="2000" dirty="0"/>
              <a:t>item </a:t>
            </a:r>
            <a:r>
              <a:rPr lang="en-US" sz="2000" dirty="0" smtClean="0"/>
              <a:t>can </a:t>
            </a:r>
            <a:r>
              <a:rPr lang="en-US" sz="2000" dirty="0"/>
              <a:t>be directly accessed using </a:t>
            </a:r>
            <a:r>
              <a:rPr lang="en-US" sz="2000" dirty="0" smtClean="0"/>
              <a:t>an index number</a:t>
            </a:r>
          </a:p>
          <a:p>
            <a:endParaRPr lang="en-US" sz="2000" dirty="0"/>
          </a:p>
          <a:p>
            <a:r>
              <a:rPr lang="en-US" sz="2000" dirty="0"/>
              <a:t>In a list the only way to find a particular element is to follow along the chain of </a:t>
            </a:r>
            <a:r>
              <a:rPr lang="en-US" sz="2000" dirty="0" smtClean="0"/>
              <a:t>links</a:t>
            </a:r>
          </a:p>
          <a:p>
            <a:r>
              <a:rPr lang="en-US" sz="2000" dirty="0" smtClean="0"/>
              <a:t>You </a:t>
            </a:r>
            <a:r>
              <a:rPr lang="en-US" sz="2000" dirty="0"/>
              <a:t>can’t access a data item directly; you must use </a:t>
            </a:r>
            <a:r>
              <a:rPr lang="en-US" sz="2000" dirty="0" smtClean="0"/>
              <a:t>relationships between </a:t>
            </a:r>
            <a:r>
              <a:rPr lang="en-US" sz="2000" dirty="0"/>
              <a:t>the items to locate </a:t>
            </a:r>
            <a:r>
              <a:rPr lang="en-US" sz="2000" dirty="0" smtClean="0"/>
              <a:t>it</a:t>
            </a:r>
          </a:p>
          <a:p>
            <a:r>
              <a:rPr lang="en-US" sz="2000" dirty="0"/>
              <a:t>You start with the first item, go to the second, and then </a:t>
            </a:r>
            <a:r>
              <a:rPr lang="en-US" sz="2000" dirty="0" smtClean="0"/>
              <a:t>the third</a:t>
            </a:r>
            <a:r>
              <a:rPr lang="en-US" sz="2000" dirty="0"/>
              <a:t>, and so on, until you find what you’re looking for.</a:t>
            </a:r>
          </a:p>
        </p:txBody>
      </p:sp>
      <p:pic>
        <p:nvPicPr>
          <p:cNvPr id="1026" name="Picture 2" descr="Image result for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04" y="4204648"/>
            <a:ext cx="4806196" cy="244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1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Link in C++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11392"/>
            <a:ext cx="4572000" cy="225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152400" y="1755648"/>
            <a:ext cx="9144000" cy="49499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Link{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iData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1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//Data Item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sName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1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//Data Item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Link* </a:t>
            </a:r>
            <a:r>
              <a:rPr lang="en-US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pNext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sz="1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//Pointer to the next link in list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InitLink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id, </a:t>
            </a:r>
            <a:r>
              <a:rPr lang="en-US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);	</a:t>
            </a:r>
            <a:r>
              <a:rPr lang="en-US" sz="1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//Initiation Function to class attributes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DisplayLink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();		</a:t>
            </a:r>
            <a:r>
              <a:rPr lang="en-US" sz="15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//Display value of Items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Font typeface="Wingdings 2"/>
              <a:buNone/>
            </a:pP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US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Link::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InitLink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id, </a:t>
            </a:r>
            <a:r>
              <a:rPr lang="en-US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iData</a:t>
            </a:r>
            <a:r>
              <a:rPr lang="en-US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= id;		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sName</a:t>
            </a:r>
            <a:r>
              <a:rPr lang="en-US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pNext</a:t>
            </a:r>
            <a:r>
              <a:rPr lang="en-US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Link::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DisplayLink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5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 {</a:t>
            </a:r>
            <a:r>
              <a:rPr lang="en-US" sz="15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iData</a:t>
            </a:r>
            <a:r>
              <a:rPr lang="en-US" sz="15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: "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&lt;&lt;</a:t>
            </a:r>
            <a:r>
              <a:rPr lang="en-US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iData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15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5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sName</a:t>
            </a:r>
            <a:r>
              <a:rPr lang="en-US" sz="15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: "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sName</a:t>
            </a:r>
            <a:r>
              <a:rPr lang="en-US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15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"}"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 typeface="Wingdings 2"/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Linked List in C++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LinkList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Link* </a:t>
            </a: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pFirst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 first link on list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InitLinkList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IsEmpty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InsertFirst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d,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RemoveFirst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DeleteLinkList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//... Other Methods here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LinkList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InitLinkList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pFirst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			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//(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no links on list yet)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LinkList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IsEmpty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pFirst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==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return false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879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75895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InsertFirst</a:t>
            </a:r>
            <a:r>
              <a:rPr lang="en-US" i="1" dirty="0" smtClean="0"/>
              <a:t>()</a:t>
            </a:r>
            <a:r>
              <a:rPr lang="en-US" dirty="0" smtClean="0"/>
              <a:t> Function Member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78" y="838200"/>
            <a:ext cx="4565922" cy="426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76200" y="5181600"/>
            <a:ext cx="63246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LinkList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InsertFirst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s){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Link*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NewLink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Link();	</a:t>
            </a:r>
            <a:r>
              <a:rPr lang="en-US" sz="1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//make new link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NewLink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InitLink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s);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NewLink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pNext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pFirst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	</a:t>
            </a:r>
            <a:r>
              <a:rPr lang="en-US" sz="1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newLink</a:t>
            </a:r>
            <a:r>
              <a:rPr lang="en-US" sz="1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--&gt;old first</a:t>
            </a: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pFirst</a:t>
            </a:r>
            <a:r>
              <a:rPr lang="en-US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NewLink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		</a:t>
            </a:r>
            <a:r>
              <a:rPr lang="en-US" sz="1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//first--&gt;</a:t>
            </a:r>
            <a:r>
              <a:rPr lang="en-US" sz="1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newLink</a:t>
            </a:r>
            <a:endParaRPr lang="en-US" sz="14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Wingdings 2"/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3206</TotalTime>
  <Words>417</Words>
  <Application>Microsoft Office PowerPoint</Application>
  <PresentationFormat>On-screen Show (4:3)</PresentationFormat>
  <Paragraphs>129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Consolas</vt:lpstr>
      <vt:lpstr>Georgia</vt:lpstr>
      <vt:lpstr>Times New Roman</vt:lpstr>
      <vt:lpstr>Wingdings</vt:lpstr>
      <vt:lpstr>Wingdings 2</vt:lpstr>
      <vt:lpstr>Civic</vt:lpstr>
      <vt:lpstr>Chapter 2 Abstract Data Types</vt:lpstr>
      <vt:lpstr>Outline</vt:lpstr>
      <vt:lpstr>Outline</vt:lpstr>
      <vt:lpstr>Linked Lists</vt:lpstr>
      <vt:lpstr>Understanding Links</vt:lpstr>
      <vt:lpstr>Linked Lists: Structure Defined by Relationship, Not Position</vt:lpstr>
      <vt:lpstr>Create A Link in C++</vt:lpstr>
      <vt:lpstr>Create A Linked List in C++</vt:lpstr>
      <vt:lpstr>The InsertFirst() Function Member</vt:lpstr>
      <vt:lpstr>The RemoveFirst() Member Function</vt:lpstr>
      <vt:lpstr>Delete LinkList (Clear LinkList from Memory)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456</cp:revision>
  <dcterms:created xsi:type="dcterms:W3CDTF">2015-04-24T22:36:42Z</dcterms:created>
  <dcterms:modified xsi:type="dcterms:W3CDTF">2018-12-14T01:52:15Z</dcterms:modified>
</cp:coreProperties>
</file>