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1562" autoAdjust="0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8CEB-1302-415F-94A5-665A1A6353E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F37-632B-434A-A042-F171291F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27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insertFirst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(double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//insert at front of list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Link*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pNewLink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Link(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//make new link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if(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isEmpty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 //if empty list,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pNewLink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newLink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&lt;-- last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else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pFirst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pPrevious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pNewLink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newLink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&lt;-- old first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pNewLink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pNext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pFirst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newLink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--&gt; old first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pFirst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pNewLink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//first --&gt;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newLink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C4F37-632B-434A-A042-F171291F83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2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F67D-494B-44B3-885E-087099292403}" type="datetime1">
              <a:rPr lang="en-US" smtClean="0"/>
              <a:t>11/29/2016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A530B-65E1-4915-B548-117303F6EF30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D53E-A6C9-41A2-B92B-AA09E4BBB999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2675-5FEC-4D3B-9C41-A93511181201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790DA-56DD-4196-8DF4-BE2A207B7178}" type="datetime1">
              <a:rPr lang="en-US" smtClean="0"/>
              <a:t>11/29/2016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8F0833F-E2A1-44C8-8DB2-70423BF392BF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CDB-167F-41C3-8B0C-B6464203DA9F}" type="datetime1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0E87A-B144-4886-A4F7-340E6919EF0D}" type="datetime1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8E7B-D643-4284-B662-154C3C76CB3B}" type="datetime1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B039-D469-446A-BA10-3D5E0B3C0B1E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F34E2F-C917-412F-9E3E-BE8C81F2664A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D39F3A-8567-4592-B1DA-57083B7F65A4}" type="datetime1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A65FDCF-ADEA-4DDA-9CF5-4D5F51BD134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29000"/>
            <a:ext cx="7772400" cy="1470025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baseline="30000" dirty="0" smtClean="0">
                <a:solidFill>
                  <a:schemeClr val="bg1"/>
                </a:solidFill>
              </a:rPr>
              <a:t>Chapter 2</a:t>
            </a:r>
            <a:r>
              <a:rPr lang="en-US" baseline="30000" dirty="0">
                <a:solidFill>
                  <a:schemeClr val="bg1"/>
                </a:solidFill>
              </a:rPr>
              <a:t/>
            </a:r>
            <a:br>
              <a:rPr lang="en-US" baseline="30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Abstract Data 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49"/>
          <p:cNvSpPr txBox="1">
            <a:spLocks/>
          </p:cNvSpPr>
          <p:nvPr/>
        </p:nvSpPr>
        <p:spPr>
          <a:xfrm>
            <a:off x="304800" y="533400"/>
            <a:ext cx="8458200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Times New Roman"/>
                <a:cs typeface="Times New Roman" pitchFamily="18" charset="0"/>
              </a:rPr>
              <a:t>ZAMAN UNIVERSITY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+mj-lt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799" y="2743200"/>
            <a:ext cx="4503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Structures and Algorithms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</a:t>
            </a:fld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3505200"/>
            <a:ext cx="8503920" cy="25938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End of Chapter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</a:p>
          <a:p>
            <a:r>
              <a:rPr lang="en-US" dirty="0" smtClean="0"/>
              <a:t>Queues and Priority Queues</a:t>
            </a:r>
          </a:p>
          <a:p>
            <a:r>
              <a:rPr lang="en-US" dirty="0" smtClean="0"/>
              <a:t>Linked Lists</a:t>
            </a:r>
          </a:p>
          <a:p>
            <a:r>
              <a:rPr lang="en-US" dirty="0" smtClean="0"/>
              <a:t>Abstract Data Types</a:t>
            </a:r>
          </a:p>
          <a:p>
            <a:r>
              <a:rPr lang="en-US" dirty="0" smtClean="0"/>
              <a:t>Specialized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Stacks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Queues and Priority Queues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Linked Lists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Abstract Data Types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Specialized Lists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Doubly Linked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doubly linked list, each link contains a pointer to the </a:t>
            </a:r>
            <a:r>
              <a:rPr lang="en-US" b="1" dirty="0"/>
              <a:t>previous link </a:t>
            </a:r>
            <a:r>
              <a:rPr lang="en-US" dirty="0"/>
              <a:t>as well as to </a:t>
            </a:r>
            <a:r>
              <a:rPr lang="en-US" dirty="0" smtClean="0"/>
              <a:t>the </a:t>
            </a:r>
            <a:r>
              <a:rPr lang="en-US" b="1" dirty="0" smtClean="0"/>
              <a:t>next </a:t>
            </a:r>
            <a:r>
              <a:rPr lang="en-US" b="1" dirty="0"/>
              <a:t>link</a:t>
            </a:r>
            <a:r>
              <a:rPr lang="en-US" dirty="0" smtClean="0"/>
              <a:t>.</a:t>
            </a:r>
          </a:p>
          <a:p>
            <a:r>
              <a:rPr lang="en-US" dirty="0"/>
              <a:t>Why </a:t>
            </a:r>
            <a:r>
              <a:rPr lang="en-US" dirty="0" smtClean="0"/>
              <a:t>do we </a:t>
            </a:r>
            <a:r>
              <a:rPr lang="en-US" dirty="0"/>
              <a:t>need this added pointer in each link</a:t>
            </a:r>
            <a:r>
              <a:rPr lang="en-US" dirty="0" smtClean="0"/>
              <a:t>?</a:t>
            </a:r>
          </a:p>
          <a:p>
            <a:pPr lvl="1"/>
            <a:r>
              <a:rPr lang="en-US" sz="2300" dirty="0" smtClean="0"/>
              <a:t>A potential </a:t>
            </a:r>
            <a:r>
              <a:rPr lang="en-US" sz="2300" dirty="0"/>
              <a:t>problem with ordinary singly linked lists is that it’s difficult to traverse </a:t>
            </a:r>
            <a:r>
              <a:rPr lang="en-US" sz="2300" dirty="0" smtClean="0"/>
              <a:t>backward along </a:t>
            </a:r>
            <a:r>
              <a:rPr lang="en-US" sz="2300" dirty="0"/>
              <a:t>the list</a:t>
            </a:r>
            <a:r>
              <a:rPr lang="en-US" sz="2300" dirty="0" smtClean="0"/>
              <a:t>. </a:t>
            </a:r>
          </a:p>
          <a:p>
            <a:pPr lvl="1"/>
            <a:r>
              <a:rPr lang="en-US" sz="2300" dirty="0" smtClean="0"/>
              <a:t>Consider the following statement: </a:t>
            </a:r>
          </a:p>
          <a:p>
            <a:pPr marL="274320" lvl="1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pCurrent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pCurrent</a:t>
            </a:r>
            <a:r>
              <a:rPr lang="en-US" sz="2400" dirty="0"/>
              <a:t>-&gt;</a:t>
            </a:r>
            <a:r>
              <a:rPr lang="en-US" sz="2400" dirty="0" err="1"/>
              <a:t>pNext</a:t>
            </a:r>
            <a:r>
              <a:rPr lang="en-US" sz="2400" dirty="0"/>
              <a:t>;</a:t>
            </a:r>
            <a:endParaRPr lang="en-US" sz="2300" dirty="0"/>
          </a:p>
          <a:p>
            <a:pPr marL="274320" lvl="1" indent="0">
              <a:buNone/>
            </a:pPr>
            <a:r>
              <a:rPr lang="en-US" dirty="0" smtClean="0"/>
              <a:t>Suppose, we want to delete a link at tail. Thus, we will execute the above statement until </a:t>
            </a:r>
            <a:r>
              <a:rPr lang="en-US" dirty="0" err="1" smtClean="0"/>
              <a:t>pCurrent</a:t>
            </a:r>
            <a:r>
              <a:rPr lang="en-US" dirty="0" smtClean="0"/>
              <a:t>-&gt;</a:t>
            </a:r>
            <a:r>
              <a:rPr lang="en-US" dirty="0" err="1" smtClean="0"/>
              <a:t>pNext</a:t>
            </a:r>
            <a:r>
              <a:rPr lang="en-US" dirty="0" smtClean="0"/>
              <a:t> equal NULL. </a:t>
            </a:r>
          </a:p>
          <a:p>
            <a:pPr marL="274320" lvl="1" indent="0">
              <a:buNone/>
            </a:pPr>
            <a:r>
              <a:rPr lang="en-US" dirty="0" smtClean="0"/>
              <a:t>Then we arrived tail, before removing we should set </a:t>
            </a:r>
            <a:r>
              <a:rPr lang="en-US" dirty="0" err="1" smtClean="0"/>
              <a:t>pNext</a:t>
            </a:r>
            <a:r>
              <a:rPr lang="en-US" dirty="0" smtClean="0"/>
              <a:t> of a link before tail, equal to NULL. </a:t>
            </a:r>
          </a:p>
          <a:p>
            <a:pPr marL="274320" lvl="1" indent="0">
              <a:buNone/>
            </a:pPr>
            <a:r>
              <a:rPr lang="en-US" dirty="0" smtClean="0"/>
              <a:t>In this case, we cannot move back to a link before tail.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0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Doubly Linked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420504"/>
            <a:ext cx="8534400" cy="4572000"/>
          </a:xfrm>
        </p:spPr>
        <p:txBody>
          <a:bodyPr/>
          <a:lstStyle/>
          <a:p>
            <a:r>
              <a:rPr lang="en-US" dirty="0"/>
              <a:t>The doubly linked list provides the capability to traverse backward as well as </a:t>
            </a:r>
            <a:r>
              <a:rPr lang="en-US" dirty="0" smtClean="0"/>
              <a:t>forward through </a:t>
            </a:r>
            <a:r>
              <a:rPr lang="en-US" dirty="0"/>
              <a:t>the list.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0"/>
            <a:ext cx="8534400" cy="25216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2752" y="4558352"/>
            <a:ext cx="83088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</a:rPr>
              <a:t> Link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intiData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//Data Item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 err="1">
                <a:latin typeface="Consolas" panose="020B0609020204030204" pitchFamily="49" charset="0"/>
              </a:rPr>
              <a:t>pNext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//Pointer to the next link in list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latin typeface="Consolas" panose="020B0609020204030204" pitchFamily="49" charset="0"/>
              </a:rPr>
              <a:t>pPrevious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//Pointer to the previous link in list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4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New Links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1034333"/>
            <a:ext cx="8503920" cy="56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1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a Link at </a:t>
            </a:r>
            <a:r>
              <a:rPr lang="en-US" dirty="0" smtClean="0"/>
              <a:t>a Position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32" y="1527048"/>
            <a:ext cx="7758112" cy="48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0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Link at </a:t>
            </a:r>
            <a:r>
              <a:rPr lang="en-US" smtClean="0"/>
              <a:t>a Position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286000"/>
            <a:ext cx="8578544" cy="319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3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FDCF-ADEA-4DDA-9CF5-4D5F51BD134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479755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Create Double Linked List with the following operations: </a:t>
            </a:r>
          </a:p>
          <a:p>
            <a:pPr lvl="1"/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Size() -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number of links in the linked list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InsertFirst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-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Create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 new link with Data,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	and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insert it to the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</a:t>
            </a:r>
            <a:endParaRPr lang="en-US" sz="2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InsertInThePosition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Data,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-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Create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 new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link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with Data, and insert it to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the 				position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Pos</a:t>
            </a:r>
            <a:endParaRPr lang="en-US" sz="20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InsertTail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Data)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– Create new link with Data, and 			insert the new list the tail of list</a:t>
            </a:r>
            <a:endParaRPr lang="en-US" sz="2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RemoveFirst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-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Remove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the first link from linked list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RemoveLinkInPosition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Pos</a:t>
            </a:r>
            <a:r>
              <a:rPr lang="en-US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)-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Remove </a:t>
            </a:r>
            <a:r>
              <a:rPr lang="en-US" sz="20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 link in the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position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Pos</a:t>
            </a:r>
            <a:endParaRPr lang="en-US" sz="2000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RemoveTail</a:t>
            </a:r>
            <a:r>
              <a:rPr lang="en-US" sz="2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– remove a link at the tail of list</a:t>
            </a:r>
          </a:p>
          <a:p>
            <a:pPr lvl="1"/>
            <a:r>
              <a:rPr lang="en-US" sz="2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IsEmpty</a:t>
            </a:r>
            <a:r>
              <a:rPr lang="en-US" sz="2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– return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ture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– empty, else false</a:t>
            </a:r>
            <a:endParaRPr lang="en-US" sz="20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ttp://kenner.kprdsb.ca/teachers/jmoloney/06691F21-0119EC9D.3/homework%20graphic.gif?src=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020"/>
            <a:ext cx="2250088" cy="225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20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3356</TotalTime>
  <Words>196</Words>
  <Application>Microsoft Office PowerPoint</Application>
  <PresentationFormat>On-screen Show (4:3)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Consolas</vt:lpstr>
      <vt:lpstr>Georgia</vt:lpstr>
      <vt:lpstr>Times New Roman</vt:lpstr>
      <vt:lpstr>Wingdings</vt:lpstr>
      <vt:lpstr>Wingdings 2</vt:lpstr>
      <vt:lpstr>Civic</vt:lpstr>
      <vt:lpstr>Chapter 2 Abstract Data Types</vt:lpstr>
      <vt:lpstr>Outline</vt:lpstr>
      <vt:lpstr>Outline</vt:lpstr>
      <vt:lpstr>Doubly Linked Lists</vt:lpstr>
      <vt:lpstr>Doubly Linked List</vt:lpstr>
      <vt:lpstr>Inserting New Links</vt:lpstr>
      <vt:lpstr>Insertion a Link at a Position</vt:lpstr>
      <vt:lpstr>Delete a Link at a Position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Role of Statistics and the Data Analysis Process</dc:title>
  <dc:creator>Sokha</dc:creator>
  <cp:lastModifiedBy>User</cp:lastModifiedBy>
  <cp:revision>503</cp:revision>
  <dcterms:created xsi:type="dcterms:W3CDTF">2015-04-24T22:36:42Z</dcterms:created>
  <dcterms:modified xsi:type="dcterms:W3CDTF">2016-11-29T04:03:35Z</dcterms:modified>
</cp:coreProperties>
</file>