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3" r:id="rId13"/>
    <p:sldId id="297" r:id="rId14"/>
    <p:sldId id="298" r:id="rId15"/>
    <p:sldId id="299" r:id="rId16"/>
    <p:sldId id="300" r:id="rId17"/>
    <p:sldId id="301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11/20/2016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1295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Zaman</a:t>
            </a:r>
            <a:r>
              <a:rPr lang="en-US" sz="2000" dirty="0" smtClean="0"/>
              <a:t> University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2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</a:t>
            </a:r>
            <a:r>
              <a:rPr lang="en-US" dirty="0" smtClean="0"/>
              <a:t>Queue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489448" cy="48737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Insert a few more </a:t>
            </a:r>
            <a:r>
              <a:rPr lang="en-US" b="1" dirty="0" smtClean="0"/>
              <a:t>items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Rear arrow moves upward as you would expect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Rear has wrapped around, it’s now below Front</a:t>
            </a:r>
            <a:r>
              <a:rPr lang="en-US" dirty="0" smtClean="0"/>
              <a:t>, the </a:t>
            </a:r>
            <a:r>
              <a:rPr lang="en-US" dirty="0"/>
              <a:t>reverse </a:t>
            </a:r>
            <a:r>
              <a:rPr lang="en-US" dirty="0" smtClean="0"/>
              <a:t>of the </a:t>
            </a:r>
            <a:r>
              <a:rPr lang="en-US" dirty="0"/>
              <a:t>original arrangement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</a:t>
            </a:r>
            <a:r>
              <a:rPr lang="en-US" b="1" i="1" dirty="0" smtClean="0"/>
              <a:t>broken </a:t>
            </a:r>
            <a:r>
              <a:rPr lang="en-US" b="1" i="1" dirty="0"/>
              <a:t>sequence</a:t>
            </a:r>
            <a:r>
              <a:rPr lang="en-US" dirty="0"/>
              <a:t>: the items in the queue are in two different sequences in the </a:t>
            </a:r>
            <a:r>
              <a:rPr lang="en-US" dirty="0" smtClean="0"/>
              <a:t>array.</a:t>
            </a:r>
          </a:p>
          <a:p>
            <a:r>
              <a:rPr lang="en-US" dirty="0"/>
              <a:t>Delete enough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Front arrow also wraps </a:t>
            </a:r>
            <a:r>
              <a:rPr lang="en-US" dirty="0" smtClean="0"/>
              <a:t>around</a:t>
            </a:r>
          </a:p>
          <a:p>
            <a:pPr lvl="1"/>
            <a:r>
              <a:rPr lang="en-US" dirty="0"/>
              <a:t>Back to the original arrangement, with Front below </a:t>
            </a:r>
            <a:r>
              <a:rPr lang="en-US" dirty="0" smtClean="0"/>
              <a:t>Rear</a:t>
            </a:r>
          </a:p>
          <a:p>
            <a:pPr lvl="1"/>
            <a:r>
              <a:rPr lang="en-US" sz="2300" dirty="0"/>
              <a:t>The items are in a </a:t>
            </a:r>
            <a:r>
              <a:rPr lang="en-US" sz="2300" dirty="0" smtClean="0"/>
              <a:t>single </a:t>
            </a:r>
            <a:r>
              <a:rPr lang="en-US" sz="2300" b="1" i="1" dirty="0" smtClean="0"/>
              <a:t>contiguous </a:t>
            </a:r>
            <a:r>
              <a:rPr lang="en-US" sz="2300" b="1" i="1" dirty="0"/>
              <a:t>sequence</a:t>
            </a:r>
            <a:r>
              <a:rPr lang="en-US" sz="2300" b="1" dirty="0"/>
              <a:t>.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28" y="1137670"/>
            <a:ext cx="3136572" cy="556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8581"/>
            <a:ext cx="838200" cy="19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83" y="1475859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486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			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//Define Maximum Size of Array (stack)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//class 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CMyQueue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//Size of Queue Array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//Queue Array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//Rear of Queue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Front;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//Front of Queue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//Number Items of Queue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initiation 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StackMaxSize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Top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check, is the Queue full? true - full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Insert(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Insert a new item to the Rear of Queue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check, is the Queue empty? true - empty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Remove();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remove item from the front of Queue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Size();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return the number of elements in the Queue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PeekFront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		    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read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 value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from the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front of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InitMyStack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StackMaxSize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//Initiation value of Rear is -1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Front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StackMaxSize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true if the Queue if true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//otherwise, return false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CMyQueue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::Insert(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!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){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//check, if the Queue is NOT full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if(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-1 )		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//Deal with wrap </a:t>
            </a: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around</a:t>
            </a:r>
            <a:endParaRPr lang="en-US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++;		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//Move Top up (increase)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] = </a:t>
            </a:r>
            <a:r>
              <a:rPr lang="en-US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//Add new item to the top of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++;			 </a:t>
            </a:r>
            <a:r>
              <a:rPr lang="en-US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//Increase Number Item in 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“Insert New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 Successfully"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“The Queue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stack is full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56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8551" y="2438400"/>
            <a:ext cx="8773353" cy="2133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Create a Queue with the full operations: </a:t>
            </a:r>
            <a:r>
              <a:rPr lang="en-US" sz="2400" dirty="0" smtClean="0">
                <a:solidFill>
                  <a:srgbClr val="FF0000"/>
                </a:solidFill>
              </a:rPr>
              <a:t>Insert</a:t>
            </a:r>
            <a:r>
              <a:rPr lang="en-US" sz="2400" dirty="0" smtClean="0"/>
              <a:t>, Remove, </a:t>
            </a:r>
            <a:r>
              <a:rPr lang="en-US" sz="2400" dirty="0" err="1" smtClean="0"/>
              <a:t>PeekFront</a:t>
            </a:r>
            <a:r>
              <a:rPr lang="en-US" sz="2400" dirty="0" smtClean="0"/>
              <a:t>, size,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isFull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263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priority queue is a more specialized data structure than a stack or a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It is useful </a:t>
            </a:r>
            <a:r>
              <a:rPr lang="en-US" dirty="0"/>
              <a:t>tool in a surprising number of </a:t>
            </a:r>
            <a:r>
              <a:rPr lang="en-US" dirty="0" smtClean="0"/>
              <a:t>situations</a:t>
            </a:r>
          </a:p>
          <a:p>
            <a:r>
              <a:rPr lang="en-US" dirty="0"/>
              <a:t>Like an ordinary queue, a </a:t>
            </a:r>
            <a:r>
              <a:rPr lang="en-US" dirty="0" smtClean="0"/>
              <a:t>priority queue </a:t>
            </a:r>
            <a:r>
              <a:rPr lang="en-US" dirty="0"/>
              <a:t>has a front and a rear, and items are inserted in the rear and removed from </a:t>
            </a:r>
            <a:r>
              <a:rPr lang="en-US" dirty="0" smtClean="0"/>
              <a:t>the front</a:t>
            </a:r>
          </a:p>
          <a:p>
            <a:r>
              <a:rPr lang="en-US" dirty="0" smtClean="0"/>
              <a:t>In </a:t>
            </a:r>
            <a:r>
              <a:rPr lang="en-US" dirty="0"/>
              <a:t>a priority queue, items are ordered by key value, so that the item </a:t>
            </a:r>
            <a:r>
              <a:rPr lang="en-US" dirty="0" smtClean="0"/>
              <a:t>with the </a:t>
            </a:r>
            <a:r>
              <a:rPr lang="en-US" dirty="0"/>
              <a:t>lowest key (or </a:t>
            </a:r>
            <a:r>
              <a:rPr lang="en-US" dirty="0" smtClean="0"/>
              <a:t>highest </a:t>
            </a:r>
            <a:r>
              <a:rPr lang="en-US" dirty="0"/>
              <a:t>key) is always at the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Items are </a:t>
            </a:r>
            <a:r>
              <a:rPr lang="en-US" dirty="0"/>
              <a:t>inserted in the proper position to maintain the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Queues: Inserting a New Item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764066" cy="4873752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Notice that there is </a:t>
            </a:r>
            <a:r>
              <a:rPr lang="en-US" sz="4300" dirty="0" smtClean="0">
                <a:solidFill>
                  <a:srgbClr val="FF0000"/>
                </a:solidFill>
              </a:rPr>
              <a:t>no wraparound </a:t>
            </a:r>
            <a:r>
              <a:rPr lang="en-US" dirty="0" smtClean="0"/>
              <a:t>in implementation of the priority queue</a:t>
            </a:r>
          </a:p>
          <a:p>
            <a:pPr algn="just"/>
            <a:r>
              <a:rPr lang="en-US" dirty="0" smtClean="0"/>
              <a:t>Insertion is slow because the proper in-order position must be found, but deletion is fast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66" y="4114800"/>
            <a:ext cx="4227534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1752600"/>
            <a:ext cx="88392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Firstly, find the appropriate position by his value</a:t>
            </a:r>
          </a:p>
          <a:p>
            <a:r>
              <a:rPr lang="en-US" dirty="0" smtClean="0"/>
              <a:t>Insert a new item to the found position</a:t>
            </a:r>
          </a:p>
        </p:txBody>
      </p:sp>
    </p:spTree>
    <p:extLst>
      <p:ext uri="{BB962C8B-B14F-4D97-AF65-F5344CB8AC3E}">
        <p14:creationId xmlns:p14="http://schemas.microsoft.com/office/powerpoint/2010/main" val="35089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Queues: Deleting an Item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05672" cy="4572000"/>
          </a:xfrm>
        </p:spPr>
        <p:txBody>
          <a:bodyPr/>
          <a:lstStyle/>
          <a:p>
            <a:r>
              <a:rPr lang="en-US" dirty="0" smtClean="0"/>
              <a:t>The item to be removed is always the front item (in both ascending and descending), thus removal is quick and easy</a:t>
            </a:r>
          </a:p>
          <a:p>
            <a:r>
              <a:rPr lang="en-US" sz="2800" dirty="0"/>
              <a:t>The item is removed and the Front moves to the next item of the array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400" y="3276600"/>
            <a:ext cx="3886200" cy="2974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 comparisons or shifting are necessary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86" y="3733800"/>
            <a:ext cx="5469114" cy="262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6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Queues: Priority Queues in C++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57912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CMyPriorQueue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{		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 is sorted order, from max at 0 to min at ItemNumber-1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DEF_SIZE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];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//PQ Array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//Size of PQ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//Item Number of PQ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InitPriorQueue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for initiation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();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check, is the PQ full? true - full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InsertPQ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//Function to Insert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to PQ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RemovePQ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//Remove the first item from PQ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IsEmptyPQ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//Check, is the </a:t>
            </a:r>
            <a:r>
              <a:rPr lang="en-US" sz="9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PQueue</a:t>
            </a:r>
            <a:r>
              <a:rPr lang="en-US" sz="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empty?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SizePQ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//Return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PeekFrontPQ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//Read, value of the front item (Min or Max)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CMyPriorQueue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InitPriorQueue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DEF_SIZE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value of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CMyPriorQueue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InsertPQ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== 0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){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PQ is Empty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//Insert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increase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{	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PQ is not Empty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QueueMaxSize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){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the PQ is not full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-1;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&gt;= 0; --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 ){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]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//Define the appropriate position by value of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i+1 ] =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];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//Found the appropriate position for the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[ i+1 ] =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//Insert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NewItem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ItemNumber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++;	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//Increase </a:t>
            </a:r>
            <a:r>
              <a:rPr lang="en-US" sz="9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ItemNumber</a:t>
            </a:r>
            <a:endParaRPr lang="en-US" sz="9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9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9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"The PQ is full</a:t>
            </a:r>
            <a:r>
              <a:rPr lang="en-US" sz="9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 case, the PQ is full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67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8551" y="2438400"/>
            <a:ext cx="8773353" cy="213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Create Priority </a:t>
            </a:r>
            <a:r>
              <a:rPr lang="en-US" sz="2400" dirty="0"/>
              <a:t>Queue (ascending and </a:t>
            </a:r>
            <a:r>
              <a:rPr lang="en-US" sz="2400" dirty="0" smtClean="0"/>
              <a:t>descending) with full operations</a:t>
            </a:r>
            <a:r>
              <a:rPr lang="en-US" sz="2400" dirty="0"/>
              <a:t>: </a:t>
            </a:r>
            <a:r>
              <a:rPr lang="en-US" sz="2400" dirty="0" err="1"/>
              <a:t>IsFull</a:t>
            </a:r>
            <a:r>
              <a:rPr lang="en-US" sz="2400" dirty="0"/>
              <a:t>(), </a:t>
            </a:r>
            <a:r>
              <a:rPr lang="en-US" sz="2400" dirty="0" err="1">
                <a:solidFill>
                  <a:srgbClr val="FF0000"/>
                </a:solidFill>
              </a:rPr>
              <a:t>InsertPQ</a:t>
            </a:r>
            <a:r>
              <a:rPr lang="en-US" sz="2400" dirty="0">
                <a:solidFill>
                  <a:srgbClr val="FF0000"/>
                </a:solidFill>
              </a:rPr>
              <a:t>(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NewItem</a:t>
            </a:r>
            <a:r>
              <a:rPr lang="en-US" sz="2400" dirty="0">
                <a:solidFill>
                  <a:srgbClr val="FF0000"/>
                </a:solidFill>
              </a:rPr>
              <a:t> )</a:t>
            </a:r>
            <a:r>
              <a:rPr lang="en-US" sz="2400" dirty="0"/>
              <a:t>, </a:t>
            </a:r>
            <a:r>
              <a:rPr lang="en-US" sz="2400" dirty="0" err="1"/>
              <a:t>RemovePQ</a:t>
            </a:r>
            <a:r>
              <a:rPr lang="en-US" sz="2400" dirty="0"/>
              <a:t>(), </a:t>
            </a:r>
            <a:r>
              <a:rPr lang="en-US" sz="2400" dirty="0" err="1"/>
              <a:t>IsEmptyPQ</a:t>
            </a:r>
            <a:r>
              <a:rPr lang="en-US" sz="2400" dirty="0"/>
              <a:t>(), </a:t>
            </a:r>
            <a:r>
              <a:rPr lang="en-US" sz="2400" dirty="0" err="1"/>
              <a:t>SizePQ</a:t>
            </a:r>
            <a:r>
              <a:rPr lang="en-US" sz="2400" dirty="0"/>
              <a:t>(), </a:t>
            </a:r>
            <a:r>
              <a:rPr lang="en-US" sz="2400" dirty="0" smtClean="0"/>
              <a:t>and </a:t>
            </a:r>
            <a:r>
              <a:rPr lang="en-US" sz="2400" dirty="0" err="1" smtClean="0"/>
              <a:t>PeekFrontPQ</a:t>
            </a:r>
            <a:r>
              <a:rPr lang="en-US" sz="2400" dirty="0" smtClean="0"/>
              <a:t>().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6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 and Priority Queues</a:t>
            </a:r>
          </a:p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Specialized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Queues and Priority Queues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Linked Lists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Data Types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Specialized Lists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word </a:t>
            </a:r>
            <a:r>
              <a:rPr lang="en-US" i="1" dirty="0"/>
              <a:t>queue </a:t>
            </a:r>
            <a:r>
              <a:rPr lang="en-US" dirty="0"/>
              <a:t>is British for </a:t>
            </a:r>
            <a:r>
              <a:rPr lang="en-US" i="1" dirty="0"/>
              <a:t>line </a:t>
            </a:r>
            <a:r>
              <a:rPr lang="en-US" dirty="0"/>
              <a:t>(the kind you wait 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</a:t>
            </a:r>
            <a:r>
              <a:rPr lang="en-US" dirty="0"/>
              <a:t>computer science a queue is a data structure that is similar to a stack, </a:t>
            </a:r>
            <a:r>
              <a:rPr lang="en-US" dirty="0" smtClean="0"/>
              <a:t>but in </a:t>
            </a:r>
            <a:r>
              <a:rPr lang="en-US" dirty="0"/>
              <a:t>a queue the </a:t>
            </a:r>
            <a:r>
              <a:rPr lang="en-US" dirty="0" smtClean="0"/>
              <a:t>First In, the First Out </a:t>
            </a:r>
            <a:r>
              <a:rPr lang="en-US" dirty="0"/>
              <a:t>(FIFO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How Does It Work?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queue works like the line at the movies</a:t>
            </a:r>
          </a:p>
          <a:p>
            <a:r>
              <a:rPr lang="en-US" dirty="0" smtClean="0"/>
              <a:t>The </a:t>
            </a:r>
            <a:r>
              <a:rPr lang="en-US" dirty="0"/>
              <a:t>first person to join the rear of the line is the first person to reach the front of the line and buy a ticket</a:t>
            </a:r>
            <a:endParaRPr lang="en-US" dirty="0" smtClean="0"/>
          </a:p>
          <a:p>
            <a:r>
              <a:rPr lang="en-US" dirty="0" smtClean="0"/>
              <a:t>The last person to line up is the last person to buy a ticket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73382"/>
            <a:ext cx="5267325" cy="231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954717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People join the queue at the rear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5867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People leave the</a:t>
            </a:r>
          </a:p>
          <a:p>
            <a:r>
              <a:rPr lang="en-US" sz="1600" dirty="0"/>
              <a:t>queue at the front</a:t>
            </a:r>
          </a:p>
        </p:txBody>
      </p:sp>
      <p:sp>
        <p:nvSpPr>
          <p:cNvPr id="8" name="Curved Right Arrow 7"/>
          <p:cNvSpPr/>
          <p:nvPr/>
        </p:nvSpPr>
        <p:spPr>
          <a:xfrm rot="18642616">
            <a:off x="1258598" y="4416539"/>
            <a:ext cx="470743" cy="133765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8098568">
            <a:off x="7566922" y="4542410"/>
            <a:ext cx="470743" cy="133765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Insert and Remove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3843338" cy="460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1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Some Items Removed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062288" cy="51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263640" y="1505634"/>
            <a:ext cx="2689360" cy="461665"/>
            <a:chOff x="2263640" y="1505634"/>
            <a:chExt cx="268936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2263640" y="1505634"/>
              <a:ext cx="192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MaxSize-1</a:t>
              </a:r>
              <a:endParaRPr lang="en-US" sz="24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790911" y="1644134"/>
              <a:ext cx="1162089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The Empty and Full Error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case, there are no more items in the queue, you cannot remove an item from queue</a:t>
            </a:r>
          </a:p>
          <a:p>
            <a:endParaRPr lang="en-US" dirty="0"/>
          </a:p>
          <a:p>
            <a:r>
              <a:rPr lang="en-US" dirty="0" smtClean="0"/>
              <a:t>In case, all the cells are already occupied, you cannot insert a new item to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50261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Avoid the problem of not </a:t>
            </a:r>
          </a:p>
          <a:p>
            <a:pPr marL="0" indent="0">
              <a:buNone/>
            </a:pPr>
            <a:r>
              <a:rPr lang="en-US" sz="2400" dirty="0" smtClean="0"/>
              <a:t>   being able to insert more items</a:t>
            </a:r>
          </a:p>
          <a:p>
            <a:pPr marL="0" indent="0">
              <a:buNone/>
            </a:pPr>
            <a:r>
              <a:rPr lang="en-US" sz="2400" dirty="0" smtClean="0"/>
              <a:t>   into </a:t>
            </a:r>
            <a:r>
              <a:rPr lang="en-US" sz="2400" dirty="0"/>
              <a:t>the queue </a:t>
            </a:r>
            <a:r>
              <a:rPr lang="en-US" sz="2400" dirty="0" smtClean="0"/>
              <a:t>even when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it’s </a:t>
            </a:r>
            <a:r>
              <a:rPr lang="en-US" sz="2400" dirty="0"/>
              <a:t>not full</a:t>
            </a:r>
          </a:p>
          <a:p>
            <a:endParaRPr lang="en-US" sz="2400" dirty="0" smtClean="0"/>
          </a:p>
          <a:p>
            <a:r>
              <a:rPr lang="en-US" sz="2400" dirty="0"/>
              <a:t>the Front and Rear arrows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   wrap </a:t>
            </a:r>
            <a:r>
              <a:rPr lang="en-US" sz="2400" i="1" dirty="0"/>
              <a:t>around </a:t>
            </a:r>
            <a:r>
              <a:rPr lang="en-US" sz="2400" dirty="0"/>
              <a:t>to the beginning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of the array.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result is a </a:t>
            </a:r>
            <a:r>
              <a:rPr lang="en-US" sz="2400" i="1" dirty="0"/>
              <a:t>circular </a:t>
            </a:r>
            <a:r>
              <a:rPr lang="en-US" sz="2400" i="1" dirty="0" smtClean="0"/>
              <a:t>queue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(sometimes called a </a:t>
            </a:r>
            <a:r>
              <a:rPr lang="en-US" sz="2400" i="1" dirty="0"/>
              <a:t>ring </a:t>
            </a:r>
            <a:r>
              <a:rPr lang="en-US" sz="2400" i="1" dirty="0" smtClean="0"/>
              <a:t>buffer</a:t>
            </a:r>
            <a:r>
              <a:rPr lang="en-US" sz="2400" dirty="0"/>
              <a:t>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25" y="1057274"/>
            <a:ext cx="36729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720840" y="1219200"/>
            <a:ext cx="2689360" cy="461665"/>
            <a:chOff x="2263640" y="1505634"/>
            <a:chExt cx="268936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2263640" y="1505634"/>
              <a:ext cx="1927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MaxSize-1</a:t>
              </a:r>
              <a:endParaRPr lang="en-US" sz="24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790911" y="1644134"/>
              <a:ext cx="1162089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3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2332</TotalTime>
  <Words>623</Words>
  <Application>Microsoft Office PowerPoint</Application>
  <PresentationFormat>On-screen Show (4:3)</PresentationFormat>
  <Paragraphs>178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Georgia</vt:lpstr>
      <vt:lpstr>Wingdings</vt:lpstr>
      <vt:lpstr>Wingdings 2</vt:lpstr>
      <vt:lpstr>Civic</vt:lpstr>
      <vt:lpstr>Chapter 2 Abstract Data Types</vt:lpstr>
      <vt:lpstr>Outline</vt:lpstr>
      <vt:lpstr>Outline</vt:lpstr>
      <vt:lpstr>Queues</vt:lpstr>
      <vt:lpstr>Queues: How Does It Work?</vt:lpstr>
      <vt:lpstr>Queue: Insert and Remove Operations</vt:lpstr>
      <vt:lpstr>Queue: Some Items Removed</vt:lpstr>
      <vt:lpstr>Queue: The Empty and Full Error</vt:lpstr>
      <vt:lpstr>Circular Queue1</vt:lpstr>
      <vt:lpstr>Circular Queue2</vt:lpstr>
      <vt:lpstr>PowerPoint Presentation</vt:lpstr>
      <vt:lpstr>PowerPoint Presentation</vt:lpstr>
      <vt:lpstr>Priority Queues</vt:lpstr>
      <vt:lpstr>Priority Queues: Inserting a New Item</vt:lpstr>
      <vt:lpstr>Priority Queues: Deleting an Item</vt:lpstr>
      <vt:lpstr>Priority Queues: Priority Queues in C++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323</cp:revision>
  <dcterms:created xsi:type="dcterms:W3CDTF">2015-04-24T22:36:42Z</dcterms:created>
  <dcterms:modified xsi:type="dcterms:W3CDTF">2016-11-20T14:11:07Z</dcterms:modified>
</cp:coreProperties>
</file>