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60" r:id="rId5"/>
    <p:sldId id="270" r:id="rId6"/>
    <p:sldId id="271" r:id="rId7"/>
    <p:sldId id="309" r:id="rId8"/>
    <p:sldId id="275" r:id="rId9"/>
    <p:sldId id="276" r:id="rId10"/>
    <p:sldId id="277" r:id="rId11"/>
    <p:sldId id="265" r:id="rId12"/>
    <p:sldId id="310" r:id="rId13"/>
    <p:sldId id="281" r:id="rId14"/>
    <p:sldId id="268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6357" autoAdjust="0"/>
  </p:normalViewPr>
  <p:slideViewPr>
    <p:cSldViewPr snapToGrid="0" showGuides="1">
      <p:cViewPr>
        <p:scale>
          <a:sx n="75" d="100"/>
          <a:sy n="75" d="100"/>
        </p:scale>
        <p:origin x="1206" y="534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13/02/2023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13/02/2023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61F74FE0-8B84-BDC1-82B7-2D8F7A0173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3" name="Freeform 233">
            <a:extLst>
              <a:ext uri="{FF2B5EF4-FFF2-40B4-BE49-F238E27FC236}">
                <a16:creationId xmlns:a16="http://schemas.microsoft.com/office/drawing/2014/main" id="{567FF201-1FE8-7F69-72F4-BAA2C19C341B}"/>
              </a:ext>
            </a:extLst>
          </p:cNvPr>
          <p:cNvSpPr>
            <a:spLocks/>
          </p:cNvSpPr>
          <p:nvPr userDrawn="1"/>
        </p:nvSpPr>
        <p:spPr bwMode="auto">
          <a:xfrm>
            <a:off x="-368634" y="442133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29">
            <a:extLst>
              <a:ext uri="{FF2B5EF4-FFF2-40B4-BE49-F238E27FC236}">
                <a16:creationId xmlns:a16="http://schemas.microsoft.com/office/drawing/2014/main" id="{0F05182E-6355-5FA9-3B1A-977854870E46}"/>
              </a:ext>
            </a:extLst>
          </p:cNvPr>
          <p:cNvSpPr>
            <a:spLocks/>
          </p:cNvSpPr>
          <p:nvPr userDrawn="1"/>
        </p:nvSpPr>
        <p:spPr bwMode="auto">
          <a:xfrm>
            <a:off x="2566525" y="-1557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220">
            <a:extLst>
              <a:ext uri="{FF2B5EF4-FFF2-40B4-BE49-F238E27FC236}">
                <a16:creationId xmlns:a16="http://schemas.microsoft.com/office/drawing/2014/main" id="{9F5A2B39-0F17-DAD9-936A-DFFD4F999FC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6294822" y="20171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DE58A6-4531-FACE-11F9-4D80BB15838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1866CD5-A4E8-B364-09BF-27ADB7EEA360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9F8E53E-65E1-BC91-A99F-C96D10440A5A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1802CCD9-0085-86F6-A41E-A22A4499A7E1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51649650-A015-C213-552D-1C168A075BEB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FA4EB109-DC95-8C4E-0A05-4A833015756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A5C77C-9605-4FAE-AC0A-22A7D342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1263349"/>
            <a:ext cx="6324600" cy="922389"/>
          </a:xfrm>
        </p:spPr>
        <p:txBody>
          <a:bodyPr>
            <a:noAutofit/>
          </a:bodyPr>
          <a:lstStyle>
            <a:lvl1pPr algn="ctr">
              <a:defRPr sz="8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E841DF3-0C34-48E1-B17F-1B859283C08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286000" y="2175439"/>
            <a:ext cx="4572000" cy="111640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80000"/>
              </a:lnSpc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Google Shape;135;p24">
            <a:extLst>
              <a:ext uri="{FF2B5EF4-FFF2-40B4-BE49-F238E27FC236}">
                <a16:creationId xmlns:a16="http://schemas.microsoft.com/office/drawing/2014/main" id="{19366B45-A166-CDB2-4A00-0E907B2BC9B3}"/>
              </a:ext>
            </a:extLst>
          </p:cNvPr>
          <p:cNvSpPr txBox="1"/>
          <p:nvPr userDrawn="1"/>
        </p:nvSpPr>
        <p:spPr>
          <a:xfrm>
            <a:off x="1897657" y="3810054"/>
            <a:ext cx="534868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CRÉDITOS: 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Esta plantilla para presentaciones es una creación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incluye iconos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-ES" sz="1200" b="0" dirty="0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</a:rPr>
              <a:t>, e infografías e imágenes de </a:t>
            </a:r>
            <a:r>
              <a:rPr lang="es-ES" sz="1200" b="1" dirty="0" err="1">
                <a:solidFill>
                  <a:schemeClr val="tx1"/>
                </a:solidFill>
                <a:latin typeface="+mn-lt"/>
                <a:ea typeface="Anaheim"/>
                <a:cs typeface="Anaheim"/>
                <a:sym typeface="Anahei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lang="en-US" sz="1200" b="1" dirty="0">
              <a:solidFill>
                <a:schemeClr val="tx1"/>
              </a:solidFill>
              <a:latin typeface="+mn-lt"/>
              <a:ea typeface="Anaheim"/>
              <a:cs typeface="Anaheim"/>
              <a:sym typeface="Anaheim"/>
            </a:endParaRPr>
          </a:p>
        </p:txBody>
      </p:sp>
    </p:spTree>
    <p:extLst>
      <p:ext uri="{BB962C8B-B14F-4D97-AF65-F5344CB8AC3E}">
        <p14:creationId xmlns:p14="http://schemas.microsoft.com/office/powerpoint/2010/main" val="2753716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50" r:id="rId21"/>
    <p:sldLayoutId id="2147483782" r:id="rId22"/>
    <p:sldLayoutId id="2147483783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qwords.com/blog/seo-optimasi-website/" TargetMode="Externa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agahoster.co.id/blog/website-development-adalah/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3600" dirty="0" err="1"/>
              <a:t>Jenis</a:t>
            </a:r>
            <a:r>
              <a:rPr lang="es-ES" sz="3600" dirty="0"/>
              <a:t> </a:t>
            </a:r>
            <a:r>
              <a:rPr lang="es-ES" sz="3600" dirty="0" err="1"/>
              <a:t>Jenis</a:t>
            </a:r>
            <a:r>
              <a:rPr lang="es-ES" sz="3600" dirty="0"/>
              <a:t> </a:t>
            </a:r>
            <a:r>
              <a:rPr lang="es-ES" sz="3600" dirty="0" err="1"/>
              <a:t>Pekerjaan</a:t>
            </a:r>
            <a:r>
              <a:rPr lang="es-ES" sz="3600" dirty="0"/>
              <a:t> Di Dunia IT &amp; </a:t>
            </a:r>
            <a:r>
              <a:rPr lang="es-ES" sz="3600" dirty="0" err="1"/>
              <a:t>Membangkitkan</a:t>
            </a:r>
            <a:r>
              <a:rPr lang="es-ES" sz="3600" dirty="0"/>
              <a:t> </a:t>
            </a:r>
            <a:r>
              <a:rPr lang="es-ES" sz="3600" dirty="0" err="1"/>
              <a:t>Kemampuan</a:t>
            </a:r>
            <a:r>
              <a:rPr lang="es-ES" sz="3600" dirty="0"/>
              <a:t> Kita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0CBEA-0FC4-4517-9DF7-3E1CB1F77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ource Sans Pro" panose="020B0503030403020204" pitchFamily="34" charset="0"/>
              </a:rPr>
              <a:t>Materi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</a:rPr>
              <a:t>Pertemuan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</a:rPr>
              <a:t>Kedua</a:t>
            </a:r>
            <a:r>
              <a:rPr lang="en-US" dirty="0">
                <a:latin typeface="Source Sans Pro" panose="020B0503030403020204" pitchFamily="34" charset="0"/>
              </a:rPr>
              <a:t> TIM IT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2032782" y="3386432"/>
            <a:ext cx="5078436" cy="466811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874596" y="980310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>
            <a:off x="4507221" y="99654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1257349" y="4140145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7982978" y="19477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26E15-1F3C-7249-7596-7AD7CF6A39D7}"/>
              </a:ext>
            </a:extLst>
          </p:cNvPr>
          <p:cNvSpPr txBox="1"/>
          <p:nvPr/>
        </p:nvSpPr>
        <p:spPr>
          <a:xfrm>
            <a:off x="2341624" y="4132003"/>
            <a:ext cx="459030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300" i="1" dirty="0">
                <a:latin typeface="Source Sans Pro" panose="020B0503030403020204" pitchFamily="34" charset="0"/>
              </a:rPr>
              <a:t>By : Tim IT </a:t>
            </a:r>
            <a:endParaRPr lang="en-US" sz="1300" i="1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ADDCFB2C-1391-5F9A-4F90-1D7420FFB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id-ID" dirty="0">
                <a:solidFill>
                  <a:srgbClr val="222222"/>
                </a:solidFill>
              </a:rPr>
              <a:t>U</a:t>
            </a:r>
            <a:r>
              <a:rPr lang="id-ID" b="0" i="0" dirty="0">
                <a:solidFill>
                  <a:srgbClr val="222222"/>
                </a:solidFill>
                <a:effectLst/>
              </a:rPr>
              <a:t>ntuk mendefinisikan kebutuhan seorang user, biasanya seorang system analyst akan melakukan komunikasi dengan user tentang kebutuhan dan permasalahan yang dihadapinya.</a:t>
            </a:r>
            <a:endParaRPr lang="es-ES" dirty="0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9D29DE29-EFA5-250A-FDD5-4BB3CE65935D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d-ID" dirty="0"/>
              <a:t>System Analyst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D6BB955-6F51-0DDA-EE5F-74E6DA62B9A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id-ID" dirty="0"/>
              <a:t>Network Engineer</a:t>
            </a:r>
            <a:endParaRPr lang="es-ES" dirty="0"/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0FD829C-D809-6151-68F2-F1578E2AA8C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62317"/>
            <a:ext cx="5448348" cy="39819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d-ID" sz="900" b="0" i="0" dirty="0">
                <a:solidFill>
                  <a:srgbClr val="222222"/>
                </a:solidFill>
                <a:effectLst/>
              </a:rPr>
              <a:t>Bekerja untuk mengurusi jaringan komputer serta internet dengan mendesain dan membangun infrastruktur pada suatu gedung, organisasi dan perusahaan agar bisa berjalan dengan baik tanpa kendala.</a:t>
            </a:r>
            <a:endParaRPr lang="es-ES" sz="900" dirty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CA656ABF-99CC-A51B-A3B1-26868B22D27E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900" dirty="0">
                <a:solidFill>
                  <a:srgbClr val="222222"/>
                </a:solidFill>
              </a:rPr>
              <a:t>A</a:t>
            </a:r>
            <a:r>
              <a:rPr lang="sv-SE" sz="900" b="0" i="0" dirty="0">
                <a:solidFill>
                  <a:srgbClr val="222222"/>
                </a:solidFill>
                <a:effectLst/>
              </a:rPr>
              <a:t>dalah mengumpulkan, mengolah dan melakukan analisa data untuk menghasilkan informasi yang berguna untuk pengambilan suatu keputusan.</a:t>
            </a:r>
            <a:endParaRPr lang="es-ES" sz="900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549D1ED-370D-BFC3-CC14-CA0C58A5E814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/>
          <a:lstStyle/>
          <a:p>
            <a:r>
              <a:rPr lang="id-ID" dirty="0"/>
              <a:t>Data Scientist</a:t>
            </a:r>
            <a:endParaRPr lang="es-ES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7C95541-18B6-3940-B786-D3F68485A60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id-ID" b="1" i="1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Engine Optimization</a:t>
            </a:r>
            <a:r>
              <a:rPr lang="id-ID" b="1" i="1" dirty="0">
                <a:effectLst/>
              </a:rPr>
              <a:t> </a:t>
            </a:r>
            <a:r>
              <a:rPr lang="id-ID" b="0" i="0" dirty="0">
                <a:effectLst/>
              </a:rPr>
              <a:t>(SEO) adalah skill yang dibutuhkan untuk optimasi website agar tampil pada halaman pertama pencarian sehingga mendatangkan banyak pengunjung.</a:t>
            </a:r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25C6292-4067-E2B3-94A3-E88E392BD4DD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id-ID" dirty="0"/>
              <a:t>SEO Specialist</a:t>
            </a:r>
            <a:endParaRPr lang="es-ES" dirty="0"/>
          </a:p>
        </p:txBody>
      </p:sp>
      <p:grpSp>
        <p:nvGrpSpPr>
          <p:cNvPr id="49" name="Google Shape;5268;p17">
            <a:extLst>
              <a:ext uri="{FF2B5EF4-FFF2-40B4-BE49-F238E27FC236}">
                <a16:creationId xmlns:a16="http://schemas.microsoft.com/office/drawing/2014/main" id="{2642244B-06EE-44D3-0C01-49C84FDFAD2C}"/>
              </a:ext>
            </a:extLst>
          </p:cNvPr>
          <p:cNvGrpSpPr/>
          <p:nvPr/>
        </p:nvGrpSpPr>
        <p:grpSpPr>
          <a:xfrm>
            <a:off x="968295" y="3988344"/>
            <a:ext cx="294401" cy="353645"/>
            <a:chOff x="-35814600" y="3202075"/>
            <a:chExt cx="242625" cy="291450"/>
          </a:xfrm>
          <a:solidFill>
            <a:schemeClr val="accent1"/>
          </a:solidFill>
        </p:grpSpPr>
        <p:sp>
          <p:nvSpPr>
            <p:cNvPr id="50" name="Google Shape;5269;p17">
              <a:extLst>
                <a:ext uri="{FF2B5EF4-FFF2-40B4-BE49-F238E27FC236}">
                  <a16:creationId xmlns:a16="http://schemas.microsoft.com/office/drawing/2014/main" id="{0919D8DC-EF6B-15E2-F6B1-B939B42E5AA9}"/>
                </a:ext>
              </a:extLst>
            </p:cNvPr>
            <p:cNvSpPr/>
            <p:nvPr/>
          </p:nvSpPr>
          <p:spPr>
            <a:xfrm>
              <a:off x="-35814600" y="3202075"/>
              <a:ext cx="51225" cy="202450"/>
            </a:xfrm>
            <a:custGeom>
              <a:avLst/>
              <a:gdLst/>
              <a:ahLst/>
              <a:cxnLst/>
              <a:rect l="l" t="t" r="r" b="b"/>
              <a:pathLst>
                <a:path w="2049" h="8098" extrusionOk="0">
                  <a:moveTo>
                    <a:pt x="1702" y="0"/>
                  </a:moveTo>
                  <a:cubicBezTo>
                    <a:pt x="757" y="0"/>
                    <a:pt x="1" y="788"/>
                    <a:pt x="1" y="1733"/>
                  </a:cubicBezTo>
                  <a:lnTo>
                    <a:pt x="1" y="8097"/>
                  </a:lnTo>
                  <a:cubicBezTo>
                    <a:pt x="348" y="7782"/>
                    <a:pt x="820" y="7562"/>
                    <a:pt x="1387" y="7562"/>
                  </a:cubicBezTo>
                  <a:lnTo>
                    <a:pt x="2049" y="7562"/>
                  </a:lnTo>
                  <a:lnTo>
                    <a:pt x="204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5270;p17">
              <a:extLst>
                <a:ext uri="{FF2B5EF4-FFF2-40B4-BE49-F238E27FC236}">
                  <a16:creationId xmlns:a16="http://schemas.microsoft.com/office/drawing/2014/main" id="{AA938401-7660-1E10-A9BB-6A0CC3E9D20A}"/>
                </a:ext>
              </a:extLst>
            </p:cNvPr>
            <p:cNvSpPr/>
            <p:nvPr/>
          </p:nvSpPr>
          <p:spPr>
            <a:xfrm>
              <a:off x="-35814600" y="3407650"/>
              <a:ext cx="242625" cy="68550"/>
            </a:xfrm>
            <a:custGeom>
              <a:avLst/>
              <a:gdLst/>
              <a:ahLst/>
              <a:cxnLst/>
              <a:rect l="l" t="t" r="r" b="b"/>
              <a:pathLst>
                <a:path w="9705" h="2742" extrusionOk="0"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cubicBezTo>
                    <a:pt x="1" y="2111"/>
                    <a:pt x="600" y="2741"/>
                    <a:pt x="1356" y="2741"/>
                  </a:cubicBezTo>
                  <a:lnTo>
                    <a:pt x="4758" y="2741"/>
                  </a:lnTo>
                  <a:lnTo>
                    <a:pt x="4758" y="1733"/>
                  </a:lnTo>
                  <a:lnTo>
                    <a:pt x="1702" y="1733"/>
                  </a:lnTo>
                  <a:cubicBezTo>
                    <a:pt x="1513" y="1733"/>
                    <a:pt x="1356" y="1575"/>
                    <a:pt x="1356" y="1355"/>
                  </a:cubicBezTo>
                  <a:cubicBezTo>
                    <a:pt x="1356" y="1166"/>
                    <a:pt x="1513" y="1008"/>
                    <a:pt x="1702" y="1008"/>
                  </a:cubicBezTo>
                  <a:lnTo>
                    <a:pt x="9232" y="1008"/>
                  </a:lnTo>
                  <a:cubicBezTo>
                    <a:pt x="9263" y="851"/>
                    <a:pt x="9326" y="662"/>
                    <a:pt x="9452" y="536"/>
                  </a:cubicBezTo>
                  <a:cubicBezTo>
                    <a:pt x="9704" y="221"/>
                    <a:pt x="9484" y="0"/>
                    <a:pt x="926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5271;p17">
              <a:extLst>
                <a:ext uri="{FF2B5EF4-FFF2-40B4-BE49-F238E27FC236}">
                  <a16:creationId xmlns:a16="http://schemas.microsoft.com/office/drawing/2014/main" id="{4E010B8F-D0D7-4029-D366-032794980ADC}"/>
                </a:ext>
              </a:extLst>
            </p:cNvPr>
            <p:cNvSpPr/>
            <p:nvPr/>
          </p:nvSpPr>
          <p:spPr>
            <a:xfrm>
              <a:off x="-35627125" y="3450950"/>
              <a:ext cx="55150" cy="25250"/>
            </a:xfrm>
            <a:custGeom>
              <a:avLst/>
              <a:gdLst/>
              <a:ahLst/>
              <a:cxnLst/>
              <a:rect l="l" t="t" r="r" b="b"/>
              <a:pathLst>
                <a:path w="2206" h="1010" extrusionOk="0">
                  <a:moveTo>
                    <a:pt x="0" y="1"/>
                  </a:moveTo>
                  <a:lnTo>
                    <a:pt x="0" y="1009"/>
                  </a:lnTo>
                  <a:lnTo>
                    <a:pt x="1670" y="1009"/>
                  </a:lnTo>
                  <a:cubicBezTo>
                    <a:pt x="1953" y="1009"/>
                    <a:pt x="2205" y="788"/>
                    <a:pt x="1953" y="505"/>
                  </a:cubicBezTo>
                  <a:cubicBezTo>
                    <a:pt x="1827" y="347"/>
                    <a:pt x="1764" y="190"/>
                    <a:pt x="1670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5272;p17">
              <a:extLst>
                <a:ext uri="{FF2B5EF4-FFF2-40B4-BE49-F238E27FC236}">
                  <a16:creationId xmlns:a16="http://schemas.microsoft.com/office/drawing/2014/main" id="{C36841E2-DF03-0F7F-E69F-A69F65D5BC4E}"/>
                </a:ext>
              </a:extLst>
            </p:cNvPr>
            <p:cNvSpPr/>
            <p:nvPr/>
          </p:nvSpPr>
          <p:spPr>
            <a:xfrm>
              <a:off x="-35703525" y="3305250"/>
              <a:ext cx="84300" cy="34675"/>
            </a:xfrm>
            <a:custGeom>
              <a:avLst/>
              <a:gdLst/>
              <a:ahLst/>
              <a:cxnLst/>
              <a:rect l="l" t="t" r="r" b="b"/>
              <a:pathLst>
                <a:path w="3372" h="1387" extrusionOk="0">
                  <a:moveTo>
                    <a:pt x="1701" y="0"/>
                  </a:moveTo>
                  <a:cubicBezTo>
                    <a:pt x="882" y="0"/>
                    <a:pt x="221" y="599"/>
                    <a:pt x="0" y="1387"/>
                  </a:cubicBezTo>
                  <a:lnTo>
                    <a:pt x="3371" y="1387"/>
                  </a:lnTo>
                  <a:cubicBezTo>
                    <a:pt x="3214" y="599"/>
                    <a:pt x="2521" y="0"/>
                    <a:pt x="170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5273;p17">
              <a:extLst>
                <a:ext uri="{FF2B5EF4-FFF2-40B4-BE49-F238E27FC236}">
                  <a16:creationId xmlns:a16="http://schemas.microsoft.com/office/drawing/2014/main" id="{B484009E-A5E7-B279-9BFF-5A67BD7BF4F2}"/>
                </a:ext>
              </a:extLst>
            </p:cNvPr>
            <p:cNvSpPr/>
            <p:nvPr/>
          </p:nvSpPr>
          <p:spPr>
            <a:xfrm>
              <a:off x="-35677550" y="3254050"/>
              <a:ext cx="33100" cy="33100"/>
            </a:xfrm>
            <a:custGeom>
              <a:avLst/>
              <a:gdLst/>
              <a:ahLst/>
              <a:cxnLst/>
              <a:rect l="l" t="t" r="r" b="b"/>
              <a:pathLst>
                <a:path w="1324" h="1324" extrusionOk="0">
                  <a:moveTo>
                    <a:pt x="662" y="1"/>
                  </a:moveTo>
                  <a:cubicBezTo>
                    <a:pt x="316" y="1"/>
                    <a:pt x="1" y="284"/>
                    <a:pt x="1" y="662"/>
                  </a:cubicBezTo>
                  <a:cubicBezTo>
                    <a:pt x="1" y="1040"/>
                    <a:pt x="316" y="1324"/>
                    <a:pt x="662" y="1324"/>
                  </a:cubicBezTo>
                  <a:cubicBezTo>
                    <a:pt x="1040" y="1324"/>
                    <a:pt x="1324" y="1040"/>
                    <a:pt x="1324" y="662"/>
                  </a:cubicBezTo>
                  <a:cubicBezTo>
                    <a:pt x="1324" y="284"/>
                    <a:pt x="1040" y="1"/>
                    <a:pt x="662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5274;p17">
              <a:extLst>
                <a:ext uri="{FF2B5EF4-FFF2-40B4-BE49-F238E27FC236}">
                  <a16:creationId xmlns:a16="http://schemas.microsoft.com/office/drawing/2014/main" id="{37C8D8C5-6CD6-B9C5-111F-12BA37FA7862}"/>
                </a:ext>
              </a:extLst>
            </p:cNvPr>
            <p:cNvSpPr/>
            <p:nvPr/>
          </p:nvSpPr>
          <p:spPr>
            <a:xfrm>
              <a:off x="-35746850" y="3202075"/>
              <a:ext cx="171725" cy="189050"/>
            </a:xfrm>
            <a:custGeom>
              <a:avLst/>
              <a:gdLst/>
              <a:ahLst/>
              <a:cxnLst/>
              <a:rect l="l" t="t" r="r" b="b"/>
              <a:pathLst>
                <a:path w="6869" h="7562" extrusionOk="0">
                  <a:moveTo>
                    <a:pt x="3434" y="1355"/>
                  </a:moveTo>
                  <a:cubicBezTo>
                    <a:pt x="4191" y="1355"/>
                    <a:pt x="4821" y="1985"/>
                    <a:pt x="4821" y="2741"/>
                  </a:cubicBezTo>
                  <a:cubicBezTo>
                    <a:pt x="4821" y="3088"/>
                    <a:pt x="4663" y="3403"/>
                    <a:pt x="4474" y="3655"/>
                  </a:cubicBezTo>
                  <a:cubicBezTo>
                    <a:pt x="5293" y="4033"/>
                    <a:pt x="5829" y="4852"/>
                    <a:pt x="5829" y="5829"/>
                  </a:cubicBezTo>
                  <a:cubicBezTo>
                    <a:pt x="5829" y="6018"/>
                    <a:pt x="5671" y="6175"/>
                    <a:pt x="5482" y="6175"/>
                  </a:cubicBezTo>
                  <a:lnTo>
                    <a:pt x="1387" y="6175"/>
                  </a:lnTo>
                  <a:cubicBezTo>
                    <a:pt x="1198" y="6175"/>
                    <a:pt x="1040" y="6018"/>
                    <a:pt x="1040" y="5829"/>
                  </a:cubicBezTo>
                  <a:cubicBezTo>
                    <a:pt x="1040" y="4852"/>
                    <a:pt x="1576" y="4033"/>
                    <a:pt x="2426" y="3655"/>
                  </a:cubicBezTo>
                  <a:cubicBezTo>
                    <a:pt x="2174" y="3403"/>
                    <a:pt x="2048" y="3088"/>
                    <a:pt x="2048" y="2741"/>
                  </a:cubicBezTo>
                  <a:cubicBezTo>
                    <a:pt x="2048" y="1985"/>
                    <a:pt x="2678" y="1355"/>
                    <a:pt x="3434" y="1355"/>
                  </a:cubicBezTo>
                  <a:close/>
                  <a:moveTo>
                    <a:pt x="0" y="0"/>
                  </a:moveTo>
                  <a:lnTo>
                    <a:pt x="0" y="7562"/>
                  </a:lnTo>
                  <a:lnTo>
                    <a:pt x="6868" y="7562"/>
                  </a:lnTo>
                  <a:lnTo>
                    <a:pt x="6868" y="1009"/>
                  </a:lnTo>
                  <a:cubicBezTo>
                    <a:pt x="6868" y="473"/>
                    <a:pt x="6396" y="0"/>
                    <a:pt x="5829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5275;p17">
              <a:extLst>
                <a:ext uri="{FF2B5EF4-FFF2-40B4-BE49-F238E27FC236}">
                  <a16:creationId xmlns:a16="http://schemas.microsoft.com/office/drawing/2014/main" id="{AE1A2409-47F5-1E18-3F6C-4D76C6B32A01}"/>
                </a:ext>
              </a:extLst>
            </p:cNvPr>
            <p:cNvSpPr/>
            <p:nvPr/>
          </p:nvSpPr>
          <p:spPr>
            <a:xfrm>
              <a:off x="-35677550" y="3450950"/>
              <a:ext cx="34675" cy="42575"/>
            </a:xfrm>
            <a:custGeom>
              <a:avLst/>
              <a:gdLst/>
              <a:ahLst/>
              <a:cxnLst/>
              <a:rect l="l" t="t" r="r" b="b"/>
              <a:pathLst>
                <a:path w="1387" h="1703" extrusionOk="0">
                  <a:moveTo>
                    <a:pt x="1" y="1"/>
                  </a:moveTo>
                  <a:lnTo>
                    <a:pt x="1" y="1702"/>
                  </a:lnTo>
                  <a:lnTo>
                    <a:pt x="505" y="1387"/>
                  </a:lnTo>
                  <a:cubicBezTo>
                    <a:pt x="536" y="1324"/>
                    <a:pt x="631" y="1324"/>
                    <a:pt x="694" y="1324"/>
                  </a:cubicBezTo>
                  <a:cubicBezTo>
                    <a:pt x="711" y="1316"/>
                    <a:pt x="725" y="1312"/>
                    <a:pt x="739" y="1312"/>
                  </a:cubicBezTo>
                  <a:cubicBezTo>
                    <a:pt x="776" y="1312"/>
                    <a:pt x="805" y="1341"/>
                    <a:pt x="851" y="1387"/>
                  </a:cubicBezTo>
                  <a:lnTo>
                    <a:pt x="1387" y="1702"/>
                  </a:lnTo>
                  <a:lnTo>
                    <a:pt x="1387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7" name="Google Shape;5357;p17">
            <a:extLst>
              <a:ext uri="{FF2B5EF4-FFF2-40B4-BE49-F238E27FC236}">
                <a16:creationId xmlns:a16="http://schemas.microsoft.com/office/drawing/2014/main" id="{49E671B4-D299-7F91-0C07-A646549DBA1C}"/>
              </a:ext>
            </a:extLst>
          </p:cNvPr>
          <p:cNvGrpSpPr/>
          <p:nvPr/>
        </p:nvGrpSpPr>
        <p:grpSpPr>
          <a:xfrm>
            <a:off x="939158" y="2235990"/>
            <a:ext cx="352675" cy="355375"/>
            <a:chOff x="-31809525" y="3192625"/>
            <a:chExt cx="290650" cy="292875"/>
          </a:xfrm>
          <a:solidFill>
            <a:schemeClr val="accent3"/>
          </a:solidFill>
        </p:grpSpPr>
        <p:sp>
          <p:nvSpPr>
            <p:cNvPr id="58" name="Google Shape;5358;p17">
              <a:extLst>
                <a:ext uri="{FF2B5EF4-FFF2-40B4-BE49-F238E27FC236}">
                  <a16:creationId xmlns:a16="http://schemas.microsoft.com/office/drawing/2014/main" id="{D34B9BF9-BA33-1A69-496E-45B0DCF39BA6}"/>
                </a:ext>
              </a:extLst>
            </p:cNvPr>
            <p:cNvSpPr/>
            <p:nvPr/>
          </p:nvSpPr>
          <p:spPr>
            <a:xfrm>
              <a:off x="-31767775" y="3192625"/>
              <a:ext cx="204800" cy="153600"/>
            </a:xfrm>
            <a:custGeom>
              <a:avLst/>
              <a:gdLst/>
              <a:ahLst/>
              <a:cxnLst/>
              <a:rect l="l" t="t" r="r" b="b"/>
              <a:pathLst>
                <a:path w="8192" h="6144" extrusionOk="0">
                  <a:moveTo>
                    <a:pt x="4096" y="0"/>
                  </a:moveTo>
                  <a:cubicBezTo>
                    <a:pt x="2206" y="0"/>
                    <a:pt x="662" y="1544"/>
                    <a:pt x="662" y="3434"/>
                  </a:cubicBezTo>
                  <a:lnTo>
                    <a:pt x="662" y="3497"/>
                  </a:lnTo>
                  <a:cubicBezTo>
                    <a:pt x="252" y="3655"/>
                    <a:pt x="0" y="4033"/>
                    <a:pt x="0" y="4442"/>
                  </a:cubicBezTo>
                  <a:lnTo>
                    <a:pt x="0" y="5136"/>
                  </a:lnTo>
                  <a:cubicBezTo>
                    <a:pt x="0" y="5671"/>
                    <a:pt x="473" y="6144"/>
                    <a:pt x="1009" y="6144"/>
                  </a:cubicBezTo>
                  <a:cubicBezTo>
                    <a:pt x="1135" y="6144"/>
                    <a:pt x="1261" y="6112"/>
                    <a:pt x="1387" y="6081"/>
                  </a:cubicBezTo>
                  <a:lnTo>
                    <a:pt x="1387" y="3403"/>
                  </a:lnTo>
                  <a:cubicBezTo>
                    <a:pt x="1387" y="1891"/>
                    <a:pt x="2584" y="630"/>
                    <a:pt x="4096" y="630"/>
                  </a:cubicBezTo>
                  <a:cubicBezTo>
                    <a:pt x="5577" y="630"/>
                    <a:pt x="6806" y="1891"/>
                    <a:pt x="6806" y="3403"/>
                  </a:cubicBezTo>
                  <a:lnTo>
                    <a:pt x="6806" y="6081"/>
                  </a:lnTo>
                  <a:cubicBezTo>
                    <a:pt x="6932" y="6112"/>
                    <a:pt x="7058" y="6144"/>
                    <a:pt x="7152" y="6144"/>
                  </a:cubicBezTo>
                  <a:cubicBezTo>
                    <a:pt x="7719" y="6144"/>
                    <a:pt x="8192" y="5671"/>
                    <a:pt x="8192" y="5136"/>
                  </a:cubicBezTo>
                  <a:lnTo>
                    <a:pt x="8192" y="4442"/>
                  </a:lnTo>
                  <a:cubicBezTo>
                    <a:pt x="8192" y="4033"/>
                    <a:pt x="7908" y="3623"/>
                    <a:pt x="7530" y="3497"/>
                  </a:cubicBezTo>
                  <a:lnTo>
                    <a:pt x="7530" y="3434"/>
                  </a:lnTo>
                  <a:cubicBezTo>
                    <a:pt x="7467" y="1576"/>
                    <a:pt x="5986" y="0"/>
                    <a:pt x="4096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5359;p17">
              <a:extLst>
                <a:ext uri="{FF2B5EF4-FFF2-40B4-BE49-F238E27FC236}">
                  <a16:creationId xmlns:a16="http://schemas.microsoft.com/office/drawing/2014/main" id="{032718CA-9E0B-D98A-8BF9-DAE7D13BD466}"/>
                </a:ext>
              </a:extLst>
            </p:cNvPr>
            <p:cNvSpPr/>
            <p:nvPr/>
          </p:nvSpPr>
          <p:spPr>
            <a:xfrm>
              <a:off x="-31715000" y="3244600"/>
              <a:ext cx="101625" cy="52450"/>
            </a:xfrm>
            <a:custGeom>
              <a:avLst/>
              <a:gdLst/>
              <a:ahLst/>
              <a:cxnLst/>
              <a:rect l="l" t="t" r="r" b="b"/>
              <a:pathLst>
                <a:path w="4065" h="2098" extrusionOk="0">
                  <a:moveTo>
                    <a:pt x="1702" y="1"/>
                  </a:moveTo>
                  <a:cubicBezTo>
                    <a:pt x="756" y="1"/>
                    <a:pt x="0" y="757"/>
                    <a:pt x="0" y="1702"/>
                  </a:cubicBezTo>
                  <a:lnTo>
                    <a:pt x="0" y="2080"/>
                  </a:lnTo>
                  <a:lnTo>
                    <a:pt x="1229" y="2080"/>
                  </a:lnTo>
                  <a:cubicBezTo>
                    <a:pt x="1418" y="2080"/>
                    <a:pt x="1765" y="2080"/>
                    <a:pt x="1891" y="1985"/>
                  </a:cubicBezTo>
                  <a:cubicBezTo>
                    <a:pt x="1922" y="1954"/>
                    <a:pt x="1985" y="1828"/>
                    <a:pt x="1985" y="1765"/>
                  </a:cubicBezTo>
                  <a:cubicBezTo>
                    <a:pt x="1985" y="1544"/>
                    <a:pt x="2143" y="1387"/>
                    <a:pt x="2332" y="1387"/>
                  </a:cubicBezTo>
                  <a:cubicBezTo>
                    <a:pt x="2521" y="1387"/>
                    <a:pt x="2678" y="1544"/>
                    <a:pt x="2678" y="1765"/>
                  </a:cubicBezTo>
                  <a:cubicBezTo>
                    <a:pt x="2678" y="1828"/>
                    <a:pt x="2678" y="1954"/>
                    <a:pt x="2773" y="1985"/>
                  </a:cubicBezTo>
                  <a:cubicBezTo>
                    <a:pt x="2836" y="2069"/>
                    <a:pt x="3025" y="2097"/>
                    <a:pt x="3237" y="2097"/>
                  </a:cubicBezTo>
                  <a:cubicBezTo>
                    <a:pt x="3343" y="2097"/>
                    <a:pt x="3455" y="2090"/>
                    <a:pt x="3560" y="2080"/>
                  </a:cubicBezTo>
                  <a:lnTo>
                    <a:pt x="4064" y="2080"/>
                  </a:lnTo>
                  <a:lnTo>
                    <a:pt x="4064" y="1702"/>
                  </a:lnTo>
                  <a:cubicBezTo>
                    <a:pt x="4064" y="757"/>
                    <a:pt x="3308" y="1"/>
                    <a:pt x="2363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5360;p17">
              <a:extLst>
                <a:ext uri="{FF2B5EF4-FFF2-40B4-BE49-F238E27FC236}">
                  <a16:creationId xmlns:a16="http://schemas.microsoft.com/office/drawing/2014/main" id="{C2996A99-8BD6-466E-A7F2-362A62AAC153}"/>
                </a:ext>
              </a:extLst>
            </p:cNvPr>
            <p:cNvSpPr/>
            <p:nvPr/>
          </p:nvSpPr>
          <p:spPr>
            <a:xfrm>
              <a:off x="-31716575" y="3308400"/>
              <a:ext cx="102400" cy="73275"/>
            </a:xfrm>
            <a:custGeom>
              <a:avLst/>
              <a:gdLst/>
              <a:ahLst/>
              <a:cxnLst/>
              <a:rect l="l" t="t" r="r" b="b"/>
              <a:pathLst>
                <a:path w="4096" h="2931" extrusionOk="0">
                  <a:moveTo>
                    <a:pt x="2395" y="1"/>
                  </a:moveTo>
                  <a:cubicBezTo>
                    <a:pt x="2080" y="221"/>
                    <a:pt x="1639" y="221"/>
                    <a:pt x="1197" y="221"/>
                  </a:cubicBezTo>
                  <a:lnTo>
                    <a:pt x="0" y="221"/>
                  </a:lnTo>
                  <a:lnTo>
                    <a:pt x="0" y="883"/>
                  </a:lnTo>
                  <a:cubicBezTo>
                    <a:pt x="0" y="2048"/>
                    <a:pt x="914" y="2930"/>
                    <a:pt x="2048" y="2930"/>
                  </a:cubicBezTo>
                  <a:cubicBezTo>
                    <a:pt x="3182" y="2930"/>
                    <a:pt x="4096" y="2048"/>
                    <a:pt x="4096" y="883"/>
                  </a:cubicBezTo>
                  <a:lnTo>
                    <a:pt x="4096" y="221"/>
                  </a:lnTo>
                  <a:lnTo>
                    <a:pt x="3403" y="221"/>
                  </a:lnTo>
                  <a:cubicBezTo>
                    <a:pt x="3025" y="221"/>
                    <a:pt x="2678" y="190"/>
                    <a:pt x="2395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5361;p17">
              <a:extLst>
                <a:ext uri="{FF2B5EF4-FFF2-40B4-BE49-F238E27FC236}">
                  <a16:creationId xmlns:a16="http://schemas.microsoft.com/office/drawing/2014/main" id="{C1FFF8AE-941D-B9B5-672F-2F25266FB210}"/>
                </a:ext>
              </a:extLst>
            </p:cNvPr>
            <p:cNvSpPr/>
            <p:nvPr/>
          </p:nvSpPr>
          <p:spPr>
            <a:xfrm>
              <a:off x="-31809525" y="3386375"/>
              <a:ext cx="290650" cy="99125"/>
            </a:xfrm>
            <a:custGeom>
              <a:avLst/>
              <a:gdLst/>
              <a:ahLst/>
              <a:cxnLst/>
              <a:rect l="l" t="t" r="r" b="b"/>
              <a:pathLst>
                <a:path w="11626" h="3965" extrusionOk="0">
                  <a:moveTo>
                    <a:pt x="2092" y="0"/>
                  </a:moveTo>
                  <a:cubicBezTo>
                    <a:pt x="1962" y="0"/>
                    <a:pt x="1828" y="63"/>
                    <a:pt x="1765" y="190"/>
                  </a:cubicBezTo>
                  <a:lnTo>
                    <a:pt x="1355" y="1072"/>
                  </a:lnTo>
                  <a:lnTo>
                    <a:pt x="316" y="1229"/>
                  </a:lnTo>
                  <a:cubicBezTo>
                    <a:pt x="190" y="1229"/>
                    <a:pt x="95" y="1355"/>
                    <a:pt x="64" y="1481"/>
                  </a:cubicBezTo>
                  <a:cubicBezTo>
                    <a:pt x="1" y="1607"/>
                    <a:pt x="64" y="1765"/>
                    <a:pt x="127" y="1828"/>
                  </a:cubicBezTo>
                  <a:lnTo>
                    <a:pt x="883" y="2552"/>
                  </a:lnTo>
                  <a:lnTo>
                    <a:pt x="725" y="3561"/>
                  </a:lnTo>
                  <a:cubicBezTo>
                    <a:pt x="694" y="3687"/>
                    <a:pt x="757" y="3844"/>
                    <a:pt x="851" y="3876"/>
                  </a:cubicBezTo>
                  <a:cubicBezTo>
                    <a:pt x="903" y="3928"/>
                    <a:pt x="965" y="3951"/>
                    <a:pt x="1031" y="3951"/>
                  </a:cubicBezTo>
                  <a:cubicBezTo>
                    <a:pt x="1085" y="3951"/>
                    <a:pt x="1141" y="3935"/>
                    <a:pt x="1198" y="3907"/>
                  </a:cubicBezTo>
                  <a:lnTo>
                    <a:pt x="2112" y="3435"/>
                  </a:lnTo>
                  <a:lnTo>
                    <a:pt x="2994" y="3907"/>
                  </a:lnTo>
                  <a:cubicBezTo>
                    <a:pt x="3046" y="3947"/>
                    <a:pt x="3099" y="3964"/>
                    <a:pt x="3152" y="3964"/>
                  </a:cubicBezTo>
                  <a:cubicBezTo>
                    <a:pt x="3225" y="3964"/>
                    <a:pt x="3298" y="3930"/>
                    <a:pt x="3372" y="3876"/>
                  </a:cubicBezTo>
                  <a:cubicBezTo>
                    <a:pt x="3466" y="3813"/>
                    <a:pt x="3529" y="3687"/>
                    <a:pt x="3466" y="3561"/>
                  </a:cubicBezTo>
                  <a:lnTo>
                    <a:pt x="3309" y="2552"/>
                  </a:lnTo>
                  <a:lnTo>
                    <a:pt x="4002" y="1891"/>
                  </a:lnTo>
                  <a:lnTo>
                    <a:pt x="4663" y="2552"/>
                  </a:lnTo>
                  <a:lnTo>
                    <a:pt x="4506" y="3561"/>
                  </a:lnTo>
                  <a:cubicBezTo>
                    <a:pt x="4474" y="3687"/>
                    <a:pt x="4537" y="3844"/>
                    <a:pt x="4632" y="3876"/>
                  </a:cubicBezTo>
                  <a:cubicBezTo>
                    <a:pt x="4684" y="3928"/>
                    <a:pt x="4746" y="3951"/>
                    <a:pt x="4811" y="3951"/>
                  </a:cubicBezTo>
                  <a:cubicBezTo>
                    <a:pt x="4865" y="3951"/>
                    <a:pt x="4922" y="3935"/>
                    <a:pt x="4978" y="3907"/>
                  </a:cubicBezTo>
                  <a:lnTo>
                    <a:pt x="5892" y="3435"/>
                  </a:lnTo>
                  <a:lnTo>
                    <a:pt x="6774" y="3907"/>
                  </a:lnTo>
                  <a:cubicBezTo>
                    <a:pt x="6827" y="3947"/>
                    <a:pt x="6880" y="3964"/>
                    <a:pt x="6933" y="3964"/>
                  </a:cubicBezTo>
                  <a:cubicBezTo>
                    <a:pt x="7006" y="3964"/>
                    <a:pt x="7079" y="3930"/>
                    <a:pt x="7152" y="3876"/>
                  </a:cubicBezTo>
                  <a:cubicBezTo>
                    <a:pt x="7247" y="3813"/>
                    <a:pt x="7310" y="3687"/>
                    <a:pt x="7247" y="3561"/>
                  </a:cubicBezTo>
                  <a:lnTo>
                    <a:pt x="7089" y="2552"/>
                  </a:lnTo>
                  <a:lnTo>
                    <a:pt x="7782" y="1891"/>
                  </a:lnTo>
                  <a:lnTo>
                    <a:pt x="8444" y="2552"/>
                  </a:lnTo>
                  <a:lnTo>
                    <a:pt x="8286" y="3561"/>
                  </a:lnTo>
                  <a:cubicBezTo>
                    <a:pt x="8255" y="3687"/>
                    <a:pt x="8318" y="3844"/>
                    <a:pt x="8413" y="3876"/>
                  </a:cubicBezTo>
                  <a:cubicBezTo>
                    <a:pt x="8465" y="3928"/>
                    <a:pt x="8526" y="3951"/>
                    <a:pt x="8592" y="3951"/>
                  </a:cubicBezTo>
                  <a:cubicBezTo>
                    <a:pt x="8646" y="3951"/>
                    <a:pt x="8702" y="3935"/>
                    <a:pt x="8759" y="3907"/>
                  </a:cubicBezTo>
                  <a:lnTo>
                    <a:pt x="9673" y="3435"/>
                  </a:lnTo>
                  <a:lnTo>
                    <a:pt x="10555" y="3907"/>
                  </a:lnTo>
                  <a:cubicBezTo>
                    <a:pt x="10608" y="3947"/>
                    <a:pt x="10660" y="3964"/>
                    <a:pt x="10713" y="3964"/>
                  </a:cubicBezTo>
                  <a:cubicBezTo>
                    <a:pt x="10786" y="3964"/>
                    <a:pt x="10860" y="3930"/>
                    <a:pt x="10933" y="3876"/>
                  </a:cubicBezTo>
                  <a:cubicBezTo>
                    <a:pt x="11027" y="3813"/>
                    <a:pt x="11090" y="3687"/>
                    <a:pt x="11027" y="3561"/>
                  </a:cubicBezTo>
                  <a:lnTo>
                    <a:pt x="10870" y="2552"/>
                  </a:lnTo>
                  <a:lnTo>
                    <a:pt x="11626" y="1828"/>
                  </a:lnTo>
                  <a:cubicBezTo>
                    <a:pt x="11532" y="1702"/>
                    <a:pt x="11595" y="1607"/>
                    <a:pt x="11532" y="1481"/>
                  </a:cubicBezTo>
                  <a:cubicBezTo>
                    <a:pt x="11500" y="1355"/>
                    <a:pt x="11374" y="1292"/>
                    <a:pt x="11279" y="1229"/>
                  </a:cubicBezTo>
                  <a:lnTo>
                    <a:pt x="10240" y="1072"/>
                  </a:lnTo>
                  <a:lnTo>
                    <a:pt x="9799" y="190"/>
                  </a:lnTo>
                  <a:cubicBezTo>
                    <a:pt x="9751" y="63"/>
                    <a:pt x="9625" y="0"/>
                    <a:pt x="9495" y="0"/>
                  </a:cubicBezTo>
                  <a:cubicBezTo>
                    <a:pt x="9366" y="0"/>
                    <a:pt x="9232" y="63"/>
                    <a:pt x="9169" y="190"/>
                  </a:cubicBezTo>
                  <a:lnTo>
                    <a:pt x="8759" y="1072"/>
                  </a:lnTo>
                  <a:lnTo>
                    <a:pt x="7782" y="1229"/>
                  </a:lnTo>
                  <a:cubicBezTo>
                    <a:pt x="7719" y="1229"/>
                    <a:pt x="7688" y="1292"/>
                    <a:pt x="7656" y="1292"/>
                  </a:cubicBezTo>
                  <a:cubicBezTo>
                    <a:pt x="7593" y="1229"/>
                    <a:pt x="7562" y="1229"/>
                    <a:pt x="7530" y="1229"/>
                  </a:cubicBezTo>
                  <a:lnTo>
                    <a:pt x="6554" y="1072"/>
                  </a:lnTo>
                  <a:lnTo>
                    <a:pt x="6113" y="190"/>
                  </a:lnTo>
                  <a:cubicBezTo>
                    <a:pt x="6050" y="63"/>
                    <a:pt x="5924" y="0"/>
                    <a:pt x="5798" y="0"/>
                  </a:cubicBezTo>
                  <a:cubicBezTo>
                    <a:pt x="5672" y="0"/>
                    <a:pt x="5546" y="63"/>
                    <a:pt x="5483" y="190"/>
                  </a:cubicBezTo>
                  <a:lnTo>
                    <a:pt x="5041" y="1072"/>
                  </a:lnTo>
                  <a:lnTo>
                    <a:pt x="4065" y="1229"/>
                  </a:lnTo>
                  <a:cubicBezTo>
                    <a:pt x="4033" y="1229"/>
                    <a:pt x="4002" y="1292"/>
                    <a:pt x="3939" y="1292"/>
                  </a:cubicBezTo>
                  <a:cubicBezTo>
                    <a:pt x="3907" y="1229"/>
                    <a:pt x="3876" y="1229"/>
                    <a:pt x="3813" y="1229"/>
                  </a:cubicBezTo>
                  <a:lnTo>
                    <a:pt x="2836" y="1072"/>
                  </a:lnTo>
                  <a:lnTo>
                    <a:pt x="2395" y="190"/>
                  </a:lnTo>
                  <a:cubicBezTo>
                    <a:pt x="2348" y="63"/>
                    <a:pt x="2222" y="0"/>
                    <a:pt x="209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5374;p17">
            <a:extLst>
              <a:ext uri="{FF2B5EF4-FFF2-40B4-BE49-F238E27FC236}">
                <a16:creationId xmlns:a16="http://schemas.microsoft.com/office/drawing/2014/main" id="{E120ACD3-70BC-1963-BA0B-351D14FD579F}"/>
              </a:ext>
            </a:extLst>
          </p:cNvPr>
          <p:cNvGrpSpPr/>
          <p:nvPr/>
        </p:nvGrpSpPr>
        <p:grpSpPr>
          <a:xfrm>
            <a:off x="938187" y="1341076"/>
            <a:ext cx="354616" cy="354586"/>
            <a:chOff x="-30354000" y="3569100"/>
            <a:chExt cx="292250" cy="292225"/>
          </a:xfrm>
          <a:solidFill>
            <a:schemeClr val="accent1"/>
          </a:solidFill>
        </p:grpSpPr>
        <p:sp>
          <p:nvSpPr>
            <p:cNvPr id="63" name="Google Shape;5375;p17">
              <a:extLst>
                <a:ext uri="{FF2B5EF4-FFF2-40B4-BE49-F238E27FC236}">
                  <a16:creationId xmlns:a16="http://schemas.microsoft.com/office/drawing/2014/main" id="{C41AF159-B84E-D8E8-8FA5-05E83CBC08CA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5376;p17">
              <a:extLst>
                <a:ext uri="{FF2B5EF4-FFF2-40B4-BE49-F238E27FC236}">
                  <a16:creationId xmlns:a16="http://schemas.microsoft.com/office/drawing/2014/main" id="{338D17F3-AED7-23D4-AEFB-2F707C653D09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5377;p17">
              <a:extLst>
                <a:ext uri="{FF2B5EF4-FFF2-40B4-BE49-F238E27FC236}">
                  <a16:creationId xmlns:a16="http://schemas.microsoft.com/office/drawing/2014/main" id="{CB7B05EA-A19C-F2B8-C11B-5E0473675102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5378;p17">
              <a:extLst>
                <a:ext uri="{FF2B5EF4-FFF2-40B4-BE49-F238E27FC236}">
                  <a16:creationId xmlns:a16="http://schemas.microsoft.com/office/drawing/2014/main" id="{EA80DADF-C9AD-70D6-E531-68D4719846C7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5379;p17">
              <a:extLst>
                <a:ext uri="{FF2B5EF4-FFF2-40B4-BE49-F238E27FC236}">
                  <a16:creationId xmlns:a16="http://schemas.microsoft.com/office/drawing/2014/main" id="{7884FB13-6F6B-68B8-1914-C860E99D1376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5380;p17">
              <a:extLst>
                <a:ext uri="{FF2B5EF4-FFF2-40B4-BE49-F238E27FC236}">
                  <a16:creationId xmlns:a16="http://schemas.microsoft.com/office/drawing/2014/main" id="{A59F73E5-276C-63C7-05D9-8C4483651965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5392;p17">
            <a:extLst>
              <a:ext uri="{FF2B5EF4-FFF2-40B4-BE49-F238E27FC236}">
                <a16:creationId xmlns:a16="http://schemas.microsoft.com/office/drawing/2014/main" id="{2F9C7CCA-B899-CCD3-34D4-E87C699A58EC}"/>
              </a:ext>
            </a:extLst>
          </p:cNvPr>
          <p:cNvGrpSpPr/>
          <p:nvPr/>
        </p:nvGrpSpPr>
        <p:grpSpPr>
          <a:xfrm>
            <a:off x="947273" y="3112617"/>
            <a:ext cx="336445" cy="354131"/>
            <a:chOff x="-33277650" y="3226875"/>
            <a:chExt cx="277275" cy="291850"/>
          </a:xfrm>
          <a:solidFill>
            <a:schemeClr val="accent4"/>
          </a:solidFill>
        </p:grpSpPr>
        <p:sp>
          <p:nvSpPr>
            <p:cNvPr id="70" name="Google Shape;5393;p17">
              <a:extLst>
                <a:ext uri="{FF2B5EF4-FFF2-40B4-BE49-F238E27FC236}">
                  <a16:creationId xmlns:a16="http://schemas.microsoft.com/office/drawing/2014/main" id="{FA043E1A-0536-C321-949C-00E0773C97F8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5394;p17">
              <a:extLst>
                <a:ext uri="{FF2B5EF4-FFF2-40B4-BE49-F238E27FC236}">
                  <a16:creationId xmlns:a16="http://schemas.microsoft.com/office/drawing/2014/main" id="{C981F2E4-26CA-28F5-187A-BE9A3F5B2FAE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5395;p17">
              <a:extLst>
                <a:ext uri="{FF2B5EF4-FFF2-40B4-BE49-F238E27FC236}">
                  <a16:creationId xmlns:a16="http://schemas.microsoft.com/office/drawing/2014/main" id="{A073666E-7AD3-5428-5A8F-46C150E4BDE9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5396;p17">
              <a:extLst>
                <a:ext uri="{FF2B5EF4-FFF2-40B4-BE49-F238E27FC236}">
                  <a16:creationId xmlns:a16="http://schemas.microsoft.com/office/drawing/2014/main" id="{60228C3F-7169-E94D-3823-BA1F12B2F37A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5397;p17">
              <a:extLst>
                <a:ext uri="{FF2B5EF4-FFF2-40B4-BE49-F238E27FC236}">
                  <a16:creationId xmlns:a16="http://schemas.microsoft.com/office/drawing/2014/main" id="{2BBDA1F8-2DC7-19F1-FB03-7251BACEA7DE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5398;p17">
              <a:extLst>
                <a:ext uri="{FF2B5EF4-FFF2-40B4-BE49-F238E27FC236}">
                  <a16:creationId xmlns:a16="http://schemas.microsoft.com/office/drawing/2014/main" id="{597744CD-6B30-81B5-6286-2484EE544623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5399;p17">
              <a:extLst>
                <a:ext uri="{FF2B5EF4-FFF2-40B4-BE49-F238E27FC236}">
                  <a16:creationId xmlns:a16="http://schemas.microsoft.com/office/drawing/2014/main" id="{344130C6-917B-EE55-F0A4-483B98C43EB4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" name="Freeform 298">
            <a:extLst>
              <a:ext uri="{FF2B5EF4-FFF2-40B4-BE49-F238E27FC236}">
                <a16:creationId xmlns:a16="http://schemas.microsoft.com/office/drawing/2014/main" id="{A7855B3F-D3FD-4FCE-8357-A98B7A1FB2F0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302">
            <a:extLst>
              <a:ext uri="{FF2B5EF4-FFF2-40B4-BE49-F238E27FC236}">
                <a16:creationId xmlns:a16="http://schemas.microsoft.com/office/drawing/2014/main" id="{BCE093B2-AA0F-C303-7D05-B6F46573E978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" name="Freeform 235">
            <a:extLst>
              <a:ext uri="{FF2B5EF4-FFF2-40B4-BE49-F238E27FC236}">
                <a16:creationId xmlns:a16="http://schemas.microsoft.com/office/drawing/2014/main" id="{703AF66F-63BC-E3A4-BCD7-1D73A814593E}"/>
              </a:ext>
            </a:extLst>
          </p:cNvPr>
          <p:cNvSpPr>
            <a:spLocks/>
          </p:cNvSpPr>
          <p:nvPr/>
        </p:nvSpPr>
        <p:spPr bwMode="auto">
          <a:xfrm>
            <a:off x="7217998" y="2674592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E41DED6C-35FF-C995-8DB7-07F15690AE66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A814DC57-0212-EAD4-C846-D624EF8087EC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B4376BF-0FC9-689C-7C58-5CDCB29649A1}"/>
              </a:ext>
            </a:extLst>
          </p:cNvPr>
          <p:cNvGrpSpPr/>
          <p:nvPr/>
        </p:nvGrpSpPr>
        <p:grpSpPr>
          <a:xfrm rot="16200000">
            <a:off x="7129786" y="3797972"/>
            <a:ext cx="951858" cy="380744"/>
            <a:chOff x="5486401" y="3944938"/>
            <a:chExt cx="246062" cy="98425"/>
          </a:xfrm>
          <a:solidFill>
            <a:schemeClr val="tx1"/>
          </a:solidFill>
        </p:grpSpPr>
        <p:sp>
          <p:nvSpPr>
            <p:cNvPr id="13" name="Freeform 155">
              <a:extLst>
                <a:ext uri="{FF2B5EF4-FFF2-40B4-BE49-F238E27FC236}">
                  <a16:creationId xmlns:a16="http://schemas.microsoft.com/office/drawing/2014/main" id="{BBBB4B42-4A09-5765-00C5-24BC192CC4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4" name="Freeform 156">
              <a:extLst>
                <a:ext uri="{FF2B5EF4-FFF2-40B4-BE49-F238E27FC236}">
                  <a16:creationId xmlns:a16="http://schemas.microsoft.com/office/drawing/2014/main" id="{BEE5A685-2636-9FD8-EEE1-8A8C09EA5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EA787BB-02A6-0654-C76B-850F8808E067}"/>
              </a:ext>
            </a:extLst>
          </p:cNvPr>
          <p:cNvGrpSpPr/>
          <p:nvPr/>
        </p:nvGrpSpPr>
        <p:grpSpPr>
          <a:xfrm>
            <a:off x="6939526" y="1137718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310A30D-0669-C1ED-4232-EC7AD1F21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5E71F84-F2AE-0BD0-7207-C5C2E5A39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Elipse 9">
            <a:extLst>
              <a:ext uri="{FF2B5EF4-FFF2-40B4-BE49-F238E27FC236}">
                <a16:creationId xmlns:a16="http://schemas.microsoft.com/office/drawing/2014/main" id="{FE6FB090-84D3-1D4D-A912-AB431A2FB144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208391B-F745-3312-376F-571F2C1FB48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15808B2-1E57-324D-7026-89C938643C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1">
            <a:extLst>
              <a:ext uri="{FF2B5EF4-FFF2-40B4-BE49-F238E27FC236}">
                <a16:creationId xmlns:a16="http://schemas.microsoft.com/office/drawing/2014/main" id="{0FB78D44-9EA9-DAE3-3888-917D32E329AD}"/>
              </a:ext>
            </a:extLst>
          </p:cNvPr>
          <p:cNvSpPr txBox="1">
            <a:spLocks/>
          </p:cNvSpPr>
          <p:nvPr/>
        </p:nvSpPr>
        <p:spPr>
          <a:xfrm>
            <a:off x="723899" y="439739"/>
            <a:ext cx="7696200" cy="367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500"/>
              <a:t>Macam – Macam Prospek Kerja IT :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0703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5F6F0F09-882B-DC7F-1CDE-41D7C23EFC8E}"/>
              </a:ext>
            </a:extLst>
          </p:cNvPr>
          <p:cNvSpPr txBox="1">
            <a:spLocks/>
          </p:cNvSpPr>
          <p:nvPr/>
        </p:nvSpPr>
        <p:spPr>
          <a:xfrm>
            <a:off x="2652395" y="1256495"/>
            <a:ext cx="3265805" cy="319666"/>
          </a:xfrm>
          <a:prstGeom prst="rect">
            <a:avLst/>
          </a:prstGeom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300" b="1" dirty="0">
                <a:latin typeface="+mj-lt"/>
              </a:rPr>
              <a:t>Quality Assurance</a:t>
            </a:r>
            <a:endParaRPr lang="en-US" sz="2300" b="1" dirty="0">
              <a:latin typeface="+mj-lt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FD71E1F-B94C-482A-C239-B39BD6F1AF3E}"/>
              </a:ext>
            </a:extLst>
          </p:cNvPr>
          <p:cNvSpPr txBox="1">
            <a:spLocks/>
          </p:cNvSpPr>
          <p:nvPr/>
        </p:nvSpPr>
        <p:spPr>
          <a:xfrm>
            <a:off x="2652395" y="1606453"/>
            <a:ext cx="4802505" cy="52857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100" b="0" i="0" dirty="0">
                <a:effectLst/>
              </a:rPr>
              <a:t>Adalah seorang yang memiliki tugas untuk melakukan uji coba, testing, monitoring dan memeriksa semua proses development bisa berjalan dengan normal sebelum proyek selesai dikerjakan.</a:t>
            </a:r>
            <a:endParaRPr lang="en-US" sz="1400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68F6084-B085-12AB-0A34-2A5A11BD7209}"/>
              </a:ext>
            </a:extLst>
          </p:cNvPr>
          <p:cNvSpPr txBox="1">
            <a:spLocks/>
          </p:cNvSpPr>
          <p:nvPr/>
        </p:nvSpPr>
        <p:spPr>
          <a:xfrm>
            <a:off x="2652395" y="2327517"/>
            <a:ext cx="2266333" cy="319666"/>
          </a:xfrm>
          <a:prstGeom prst="rect">
            <a:avLst/>
          </a:prstGeom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300" b="1" dirty="0">
                <a:latin typeface="+mj-lt"/>
              </a:rPr>
              <a:t>Pentester</a:t>
            </a:r>
            <a:endParaRPr lang="en-US" sz="2300" b="1" dirty="0">
              <a:latin typeface="+mj-lt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F7880589-F15B-69A1-3683-90F7EBA6C5C6}"/>
              </a:ext>
            </a:extLst>
          </p:cNvPr>
          <p:cNvSpPr txBox="1">
            <a:spLocks/>
          </p:cNvSpPr>
          <p:nvPr/>
        </p:nvSpPr>
        <p:spPr>
          <a:xfrm>
            <a:off x="2652395" y="2633567"/>
            <a:ext cx="4091305" cy="52857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sv-SE" sz="1100" b="0" i="0" dirty="0">
                <a:solidFill>
                  <a:srgbClr val="222222"/>
                </a:solidFill>
                <a:effectLst/>
              </a:rPr>
              <a:t>Pentester adalah pekerjaan dalam bidang IT untuk melakukan pengujian dan test terhadap keamanan dan kehandalan jaringan, aplikasi atau software.</a:t>
            </a:r>
            <a:endParaRPr lang="en-US" sz="140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4D60563A-C3E8-B901-BA0C-34EFC0535AF0}"/>
              </a:ext>
            </a:extLst>
          </p:cNvPr>
          <p:cNvSpPr txBox="1">
            <a:spLocks/>
          </p:cNvSpPr>
          <p:nvPr/>
        </p:nvSpPr>
        <p:spPr>
          <a:xfrm>
            <a:off x="2652395" y="3398538"/>
            <a:ext cx="2266333" cy="319666"/>
          </a:xfrm>
          <a:prstGeom prst="rect">
            <a:avLst/>
          </a:prstGeom>
          <a:ln>
            <a:noFill/>
          </a:ln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2300" b="1" dirty="0">
                <a:latin typeface="+mj-lt"/>
              </a:rPr>
              <a:t>IT Support</a:t>
            </a:r>
            <a:endParaRPr lang="en-US" sz="2300" b="1" dirty="0">
              <a:latin typeface="+mj-lt"/>
            </a:endParaRPr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B7B6F03F-36A9-B33D-86DE-3D52BB502B97}"/>
              </a:ext>
            </a:extLst>
          </p:cNvPr>
          <p:cNvSpPr txBox="1">
            <a:spLocks/>
          </p:cNvSpPr>
          <p:nvPr/>
        </p:nvSpPr>
        <p:spPr>
          <a:xfrm>
            <a:off x="2652395" y="3747294"/>
            <a:ext cx="5437505" cy="52857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id-ID" sz="1100" dirty="0">
                <a:solidFill>
                  <a:srgbClr val="0C2846"/>
                </a:solidFill>
              </a:rPr>
              <a:t>A</a:t>
            </a:r>
            <a:r>
              <a:rPr lang="id-ID" sz="1100" b="0" i="0" dirty="0">
                <a:solidFill>
                  <a:srgbClr val="0C2846"/>
                </a:solidFill>
                <a:effectLst/>
              </a:rPr>
              <a:t>dalah seorang teknisi di sebuah organisasi atau perusahaan yang bertanggung jawab untuk instalasi, evaluasi dan peningkatan terhadap tiga objek utama yaitu komputer, </a:t>
            </a:r>
            <a:r>
              <a:rPr lang="id-ID" sz="1100" b="0" i="1" dirty="0">
                <a:solidFill>
                  <a:srgbClr val="0C2846"/>
                </a:solidFill>
                <a:effectLst/>
              </a:rPr>
              <a:t>software</a:t>
            </a:r>
            <a:r>
              <a:rPr lang="id-ID" sz="1100" b="0" i="0" dirty="0">
                <a:solidFill>
                  <a:srgbClr val="0C2846"/>
                </a:solidFill>
                <a:effectLst/>
              </a:rPr>
              <a:t>, dan pengembangan sistem jaringan atau </a:t>
            </a:r>
            <a:r>
              <a:rPr lang="id-ID" sz="1100" b="0" i="1" dirty="0">
                <a:solidFill>
                  <a:srgbClr val="0C2846"/>
                </a:solidFill>
                <a:effectLst/>
              </a:rPr>
              <a:t>network system</a:t>
            </a:r>
            <a:r>
              <a:rPr lang="id-ID" sz="1100" b="0" i="0" dirty="0">
                <a:solidFill>
                  <a:srgbClr val="0C2846"/>
                </a:solidFill>
                <a:effectLst/>
              </a:rPr>
              <a:t>.</a:t>
            </a:r>
            <a:endParaRPr lang="en-US" sz="1400" dirty="0"/>
          </a:p>
        </p:txBody>
      </p:sp>
      <p:grpSp>
        <p:nvGrpSpPr>
          <p:cNvPr id="9" name="Google Shape;4409;p15">
            <a:extLst>
              <a:ext uri="{FF2B5EF4-FFF2-40B4-BE49-F238E27FC236}">
                <a16:creationId xmlns:a16="http://schemas.microsoft.com/office/drawing/2014/main" id="{3642FC82-335E-5D0F-3D42-8BD58CD6B365}"/>
              </a:ext>
            </a:extLst>
          </p:cNvPr>
          <p:cNvGrpSpPr/>
          <p:nvPr/>
        </p:nvGrpSpPr>
        <p:grpSpPr>
          <a:xfrm>
            <a:off x="2169565" y="2479703"/>
            <a:ext cx="375842" cy="374926"/>
            <a:chOff x="-41111350" y="3239100"/>
            <a:chExt cx="318200" cy="317425"/>
          </a:xfrm>
          <a:solidFill>
            <a:schemeClr val="accent2"/>
          </a:solidFill>
        </p:grpSpPr>
        <p:sp>
          <p:nvSpPr>
            <p:cNvPr id="10" name="Google Shape;4410;p15">
              <a:extLst>
                <a:ext uri="{FF2B5EF4-FFF2-40B4-BE49-F238E27FC236}">
                  <a16:creationId xmlns:a16="http://schemas.microsoft.com/office/drawing/2014/main" id="{BF89A4C8-D63A-699D-AB33-77EE037F2C3E}"/>
                </a:ext>
              </a:extLst>
            </p:cNvPr>
            <p:cNvSpPr/>
            <p:nvPr/>
          </p:nvSpPr>
          <p:spPr>
            <a:xfrm>
              <a:off x="-41111350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2930" y="1670"/>
                  </a:moveTo>
                  <a:cubicBezTo>
                    <a:pt x="3119" y="1670"/>
                    <a:pt x="3308" y="1859"/>
                    <a:pt x="3308" y="2048"/>
                  </a:cubicBezTo>
                  <a:lnTo>
                    <a:pt x="3308" y="2489"/>
                  </a:lnTo>
                  <a:lnTo>
                    <a:pt x="3749" y="2489"/>
                  </a:lnTo>
                  <a:cubicBezTo>
                    <a:pt x="4001" y="2489"/>
                    <a:pt x="4159" y="2678"/>
                    <a:pt x="4159" y="2930"/>
                  </a:cubicBezTo>
                  <a:cubicBezTo>
                    <a:pt x="4159" y="3151"/>
                    <a:pt x="3938" y="3340"/>
                    <a:pt x="3749" y="3340"/>
                  </a:cubicBezTo>
                  <a:lnTo>
                    <a:pt x="3308" y="3340"/>
                  </a:lnTo>
                  <a:lnTo>
                    <a:pt x="3308" y="3781"/>
                  </a:lnTo>
                  <a:cubicBezTo>
                    <a:pt x="3308" y="4001"/>
                    <a:pt x="3119" y="4159"/>
                    <a:pt x="2930" y="4159"/>
                  </a:cubicBezTo>
                  <a:cubicBezTo>
                    <a:pt x="2710" y="4159"/>
                    <a:pt x="2520" y="3970"/>
                    <a:pt x="2520" y="3781"/>
                  </a:cubicBezTo>
                  <a:lnTo>
                    <a:pt x="2520" y="3340"/>
                  </a:lnTo>
                  <a:lnTo>
                    <a:pt x="2079" y="3340"/>
                  </a:lnTo>
                  <a:cubicBezTo>
                    <a:pt x="1859" y="3340"/>
                    <a:pt x="1701" y="3151"/>
                    <a:pt x="1701" y="2930"/>
                  </a:cubicBezTo>
                  <a:cubicBezTo>
                    <a:pt x="1701" y="2678"/>
                    <a:pt x="1859" y="2489"/>
                    <a:pt x="2079" y="2489"/>
                  </a:cubicBezTo>
                  <a:lnTo>
                    <a:pt x="2520" y="2489"/>
                  </a:lnTo>
                  <a:lnTo>
                    <a:pt x="2520" y="2048"/>
                  </a:lnTo>
                  <a:cubicBezTo>
                    <a:pt x="2520" y="1827"/>
                    <a:pt x="2710" y="1670"/>
                    <a:pt x="2930" y="1670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441"/>
                  </a:cubicBezTo>
                  <a:lnTo>
                    <a:pt x="0" y="5387"/>
                  </a:lnTo>
                  <a:cubicBezTo>
                    <a:pt x="32" y="5639"/>
                    <a:pt x="221" y="5797"/>
                    <a:pt x="441" y="5797"/>
                  </a:cubicBezTo>
                  <a:lnTo>
                    <a:pt x="5387" y="5797"/>
                  </a:lnTo>
                  <a:cubicBezTo>
                    <a:pt x="5639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39" y="0"/>
                    <a:pt x="5387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4411;p15">
              <a:extLst>
                <a:ext uri="{FF2B5EF4-FFF2-40B4-BE49-F238E27FC236}">
                  <a16:creationId xmlns:a16="http://schemas.microsoft.com/office/drawing/2014/main" id="{C2D9B377-070F-048D-5DB9-3570A13E4D5E}"/>
                </a:ext>
              </a:extLst>
            </p:cNvPr>
            <p:cNvSpPr/>
            <p:nvPr/>
          </p:nvSpPr>
          <p:spPr>
            <a:xfrm>
              <a:off x="-41110575" y="3412375"/>
              <a:ext cx="146525" cy="144150"/>
            </a:xfrm>
            <a:custGeom>
              <a:avLst/>
              <a:gdLst/>
              <a:ahLst/>
              <a:cxnLst/>
              <a:rect l="l" t="t" r="r" b="b"/>
              <a:pathLst>
                <a:path w="5861" h="5766" extrusionOk="0">
                  <a:moveTo>
                    <a:pt x="3450" y="1859"/>
                  </a:moveTo>
                  <a:cubicBezTo>
                    <a:pt x="3561" y="1859"/>
                    <a:pt x="3671" y="1890"/>
                    <a:pt x="3750" y="1953"/>
                  </a:cubicBezTo>
                  <a:cubicBezTo>
                    <a:pt x="3907" y="2111"/>
                    <a:pt x="3907" y="2395"/>
                    <a:pt x="3750" y="2552"/>
                  </a:cubicBezTo>
                  <a:lnTo>
                    <a:pt x="3466" y="2836"/>
                  </a:lnTo>
                  <a:lnTo>
                    <a:pt x="3750" y="3119"/>
                  </a:lnTo>
                  <a:cubicBezTo>
                    <a:pt x="3907" y="3277"/>
                    <a:pt x="3907" y="3529"/>
                    <a:pt x="3750" y="3686"/>
                  </a:cubicBezTo>
                  <a:cubicBezTo>
                    <a:pt x="3671" y="3765"/>
                    <a:pt x="3561" y="3804"/>
                    <a:pt x="3450" y="3804"/>
                  </a:cubicBezTo>
                  <a:cubicBezTo>
                    <a:pt x="3340" y="3804"/>
                    <a:pt x="3230" y="3765"/>
                    <a:pt x="3151" y="3686"/>
                  </a:cubicBezTo>
                  <a:lnTo>
                    <a:pt x="2899" y="3434"/>
                  </a:lnTo>
                  <a:lnTo>
                    <a:pt x="2616" y="3686"/>
                  </a:lnTo>
                  <a:cubicBezTo>
                    <a:pt x="2537" y="3765"/>
                    <a:pt x="2426" y="3804"/>
                    <a:pt x="2316" y="3804"/>
                  </a:cubicBezTo>
                  <a:cubicBezTo>
                    <a:pt x="2206" y="3804"/>
                    <a:pt x="2096" y="3765"/>
                    <a:pt x="2017" y="3686"/>
                  </a:cubicBezTo>
                  <a:cubicBezTo>
                    <a:pt x="1859" y="3529"/>
                    <a:pt x="1859" y="3277"/>
                    <a:pt x="2017" y="3119"/>
                  </a:cubicBezTo>
                  <a:lnTo>
                    <a:pt x="2300" y="2836"/>
                  </a:lnTo>
                  <a:lnTo>
                    <a:pt x="2017" y="2552"/>
                  </a:lnTo>
                  <a:cubicBezTo>
                    <a:pt x="1859" y="2395"/>
                    <a:pt x="1859" y="2111"/>
                    <a:pt x="2017" y="1953"/>
                  </a:cubicBezTo>
                  <a:cubicBezTo>
                    <a:pt x="2096" y="1890"/>
                    <a:pt x="2206" y="1859"/>
                    <a:pt x="2316" y="1859"/>
                  </a:cubicBezTo>
                  <a:cubicBezTo>
                    <a:pt x="2426" y="1859"/>
                    <a:pt x="2537" y="1890"/>
                    <a:pt x="2616" y="1953"/>
                  </a:cubicBezTo>
                  <a:lnTo>
                    <a:pt x="2899" y="2237"/>
                  </a:lnTo>
                  <a:lnTo>
                    <a:pt x="3151" y="1953"/>
                  </a:lnTo>
                  <a:cubicBezTo>
                    <a:pt x="3230" y="1890"/>
                    <a:pt x="3340" y="1859"/>
                    <a:pt x="3450" y="1859"/>
                  </a:cubicBez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378"/>
                  </a:cubicBezTo>
                  <a:lnTo>
                    <a:pt x="1" y="5356"/>
                  </a:lnTo>
                  <a:cubicBezTo>
                    <a:pt x="1" y="5608"/>
                    <a:pt x="221" y="5766"/>
                    <a:pt x="442" y="5766"/>
                  </a:cubicBezTo>
                  <a:lnTo>
                    <a:pt x="5419" y="5766"/>
                  </a:lnTo>
                  <a:cubicBezTo>
                    <a:pt x="5640" y="5766"/>
                    <a:pt x="5861" y="5545"/>
                    <a:pt x="5861" y="5356"/>
                  </a:cubicBezTo>
                  <a:lnTo>
                    <a:pt x="5861" y="378"/>
                  </a:lnTo>
                  <a:cubicBezTo>
                    <a:pt x="5861" y="158"/>
                    <a:pt x="5640" y="0"/>
                    <a:pt x="5419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4412;p15">
              <a:extLst>
                <a:ext uri="{FF2B5EF4-FFF2-40B4-BE49-F238E27FC236}">
                  <a16:creationId xmlns:a16="http://schemas.microsoft.com/office/drawing/2014/main" id="{F1555D89-58BD-7787-CB4F-A41B647EF107}"/>
                </a:ext>
              </a:extLst>
            </p:cNvPr>
            <p:cNvSpPr/>
            <p:nvPr/>
          </p:nvSpPr>
          <p:spPr>
            <a:xfrm>
              <a:off x="-40938875" y="3239100"/>
              <a:ext cx="145725" cy="144925"/>
            </a:xfrm>
            <a:custGeom>
              <a:avLst/>
              <a:gdLst/>
              <a:ahLst/>
              <a:cxnLst/>
              <a:rect l="l" t="t" r="r" b="b"/>
              <a:pathLst>
                <a:path w="5829" h="5797" extrusionOk="0">
                  <a:moveTo>
                    <a:pt x="3750" y="2457"/>
                  </a:moveTo>
                  <a:cubicBezTo>
                    <a:pt x="3970" y="2457"/>
                    <a:pt x="4128" y="2646"/>
                    <a:pt x="4128" y="2867"/>
                  </a:cubicBezTo>
                  <a:cubicBezTo>
                    <a:pt x="4159" y="3151"/>
                    <a:pt x="3970" y="3308"/>
                    <a:pt x="3750" y="3308"/>
                  </a:cubicBezTo>
                  <a:lnTo>
                    <a:pt x="2080" y="3308"/>
                  </a:lnTo>
                  <a:cubicBezTo>
                    <a:pt x="1859" y="3308"/>
                    <a:pt x="1702" y="3119"/>
                    <a:pt x="1702" y="2867"/>
                  </a:cubicBezTo>
                  <a:cubicBezTo>
                    <a:pt x="1702" y="2646"/>
                    <a:pt x="1891" y="2457"/>
                    <a:pt x="2080" y="2457"/>
                  </a:cubicBezTo>
                  <a:close/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lnTo>
                    <a:pt x="1" y="5387"/>
                  </a:lnTo>
                  <a:cubicBezTo>
                    <a:pt x="1" y="5639"/>
                    <a:pt x="190" y="5797"/>
                    <a:pt x="442" y="5797"/>
                  </a:cubicBezTo>
                  <a:lnTo>
                    <a:pt x="5388" y="5797"/>
                  </a:lnTo>
                  <a:cubicBezTo>
                    <a:pt x="5640" y="5797"/>
                    <a:pt x="5829" y="5608"/>
                    <a:pt x="5829" y="5387"/>
                  </a:cubicBezTo>
                  <a:lnTo>
                    <a:pt x="5829" y="441"/>
                  </a:ln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4413;p15">
              <a:extLst>
                <a:ext uri="{FF2B5EF4-FFF2-40B4-BE49-F238E27FC236}">
                  <a16:creationId xmlns:a16="http://schemas.microsoft.com/office/drawing/2014/main" id="{5B6B7D5D-5BB8-EF7E-E5E7-F9CAB6821489}"/>
                </a:ext>
              </a:extLst>
            </p:cNvPr>
            <p:cNvSpPr/>
            <p:nvPr/>
          </p:nvSpPr>
          <p:spPr>
            <a:xfrm>
              <a:off x="-40938875" y="3411575"/>
              <a:ext cx="145725" cy="144950"/>
            </a:xfrm>
            <a:custGeom>
              <a:avLst/>
              <a:gdLst/>
              <a:ahLst/>
              <a:cxnLst/>
              <a:rect l="l" t="t" r="r" b="b"/>
              <a:pathLst>
                <a:path w="5829" h="5798" extrusionOk="0">
                  <a:moveTo>
                    <a:pt x="3750" y="1639"/>
                  </a:moveTo>
                  <a:cubicBezTo>
                    <a:pt x="3970" y="1639"/>
                    <a:pt x="4128" y="1859"/>
                    <a:pt x="4128" y="2080"/>
                  </a:cubicBezTo>
                  <a:cubicBezTo>
                    <a:pt x="4159" y="2332"/>
                    <a:pt x="3970" y="2490"/>
                    <a:pt x="3750" y="2490"/>
                  </a:cubicBezTo>
                  <a:lnTo>
                    <a:pt x="2080" y="2490"/>
                  </a:lnTo>
                  <a:cubicBezTo>
                    <a:pt x="1859" y="2490"/>
                    <a:pt x="1702" y="2269"/>
                    <a:pt x="1702" y="2080"/>
                  </a:cubicBezTo>
                  <a:cubicBezTo>
                    <a:pt x="1702" y="1859"/>
                    <a:pt x="1891" y="1639"/>
                    <a:pt x="2080" y="1639"/>
                  </a:cubicBezTo>
                  <a:close/>
                  <a:moveTo>
                    <a:pt x="3750" y="3309"/>
                  </a:moveTo>
                  <a:cubicBezTo>
                    <a:pt x="3970" y="3309"/>
                    <a:pt x="4128" y="3498"/>
                    <a:pt x="4128" y="3687"/>
                  </a:cubicBezTo>
                  <a:cubicBezTo>
                    <a:pt x="4159" y="3970"/>
                    <a:pt x="3970" y="4128"/>
                    <a:pt x="3750" y="4128"/>
                  </a:cubicBezTo>
                  <a:lnTo>
                    <a:pt x="2080" y="4128"/>
                  </a:lnTo>
                  <a:cubicBezTo>
                    <a:pt x="1859" y="4128"/>
                    <a:pt x="1702" y="3939"/>
                    <a:pt x="1702" y="3687"/>
                  </a:cubicBezTo>
                  <a:cubicBezTo>
                    <a:pt x="1702" y="3466"/>
                    <a:pt x="1891" y="3309"/>
                    <a:pt x="2080" y="3309"/>
                  </a:cubicBezTo>
                  <a:close/>
                  <a:moveTo>
                    <a:pt x="442" y="1"/>
                  </a:moveTo>
                  <a:cubicBezTo>
                    <a:pt x="190" y="1"/>
                    <a:pt x="1" y="190"/>
                    <a:pt x="1" y="379"/>
                  </a:cubicBezTo>
                  <a:lnTo>
                    <a:pt x="1" y="5388"/>
                  </a:lnTo>
                  <a:cubicBezTo>
                    <a:pt x="1" y="5640"/>
                    <a:pt x="190" y="5798"/>
                    <a:pt x="442" y="5798"/>
                  </a:cubicBezTo>
                  <a:lnTo>
                    <a:pt x="5388" y="5798"/>
                  </a:lnTo>
                  <a:cubicBezTo>
                    <a:pt x="5640" y="5798"/>
                    <a:pt x="5829" y="5577"/>
                    <a:pt x="5829" y="5388"/>
                  </a:cubicBezTo>
                  <a:lnTo>
                    <a:pt x="5829" y="410"/>
                  </a:ln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4436;p15">
            <a:extLst>
              <a:ext uri="{FF2B5EF4-FFF2-40B4-BE49-F238E27FC236}">
                <a16:creationId xmlns:a16="http://schemas.microsoft.com/office/drawing/2014/main" id="{6F99756E-64D6-BB6C-0964-31BFF7549D67}"/>
              </a:ext>
            </a:extLst>
          </p:cNvPr>
          <p:cNvGrpSpPr/>
          <p:nvPr/>
        </p:nvGrpSpPr>
        <p:grpSpPr>
          <a:xfrm>
            <a:off x="2166967" y="3544918"/>
            <a:ext cx="381039" cy="374365"/>
            <a:chOff x="-40748275" y="3238700"/>
            <a:chExt cx="322600" cy="316950"/>
          </a:xfrm>
          <a:solidFill>
            <a:schemeClr val="accent1"/>
          </a:solidFill>
        </p:grpSpPr>
        <p:sp>
          <p:nvSpPr>
            <p:cNvPr id="15" name="Google Shape;4437;p15">
              <a:extLst>
                <a:ext uri="{FF2B5EF4-FFF2-40B4-BE49-F238E27FC236}">
                  <a16:creationId xmlns:a16="http://schemas.microsoft.com/office/drawing/2014/main" id="{BD122BFA-1F68-28C6-A2B5-10B3859D7DF8}"/>
                </a:ext>
              </a:extLst>
            </p:cNvPr>
            <p:cNvSpPr/>
            <p:nvPr/>
          </p:nvSpPr>
          <p:spPr>
            <a:xfrm>
              <a:off x="-40709675" y="32737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2710" y="0"/>
                  </a:moveTo>
                  <a:lnTo>
                    <a:pt x="1" y="2710"/>
                  </a:lnTo>
                  <a:lnTo>
                    <a:pt x="694" y="3371"/>
                  </a:lnTo>
                  <a:lnTo>
                    <a:pt x="3372" y="662"/>
                  </a:lnTo>
                  <a:lnTo>
                    <a:pt x="271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4438;p15">
              <a:extLst>
                <a:ext uri="{FF2B5EF4-FFF2-40B4-BE49-F238E27FC236}">
                  <a16:creationId xmlns:a16="http://schemas.microsoft.com/office/drawing/2014/main" id="{1517CEC9-624D-060B-CB2C-F180F4FDEE8B}"/>
                </a:ext>
              </a:extLst>
            </p:cNvPr>
            <p:cNvSpPr/>
            <p:nvPr/>
          </p:nvSpPr>
          <p:spPr>
            <a:xfrm>
              <a:off x="-40578925" y="3247175"/>
              <a:ext cx="151250" cy="149475"/>
            </a:xfrm>
            <a:custGeom>
              <a:avLst/>
              <a:gdLst/>
              <a:ahLst/>
              <a:cxnLst/>
              <a:rect l="l" t="t" r="r" b="b"/>
              <a:pathLst>
                <a:path w="6050" h="5979" extrusionOk="0">
                  <a:moveTo>
                    <a:pt x="2663" y="0"/>
                  </a:moveTo>
                  <a:cubicBezTo>
                    <a:pt x="2552" y="0"/>
                    <a:pt x="2442" y="39"/>
                    <a:pt x="2363" y="118"/>
                  </a:cubicBezTo>
                  <a:lnTo>
                    <a:pt x="1261" y="1221"/>
                  </a:lnTo>
                  <a:lnTo>
                    <a:pt x="2678" y="2639"/>
                  </a:lnTo>
                  <a:cubicBezTo>
                    <a:pt x="2836" y="2796"/>
                    <a:pt x="2836" y="3080"/>
                    <a:pt x="2678" y="3237"/>
                  </a:cubicBezTo>
                  <a:cubicBezTo>
                    <a:pt x="2637" y="3278"/>
                    <a:pt x="2560" y="3302"/>
                    <a:pt x="2473" y="3302"/>
                  </a:cubicBezTo>
                  <a:cubicBezTo>
                    <a:pt x="2360" y="3302"/>
                    <a:pt x="2232" y="3263"/>
                    <a:pt x="2143" y="3174"/>
                  </a:cubicBezTo>
                  <a:lnTo>
                    <a:pt x="725" y="1756"/>
                  </a:lnTo>
                  <a:lnTo>
                    <a:pt x="0" y="2481"/>
                  </a:lnTo>
                  <a:lnTo>
                    <a:pt x="3529" y="5978"/>
                  </a:lnTo>
                  <a:lnTo>
                    <a:pt x="5892" y="3615"/>
                  </a:lnTo>
                  <a:cubicBezTo>
                    <a:pt x="6049" y="3458"/>
                    <a:pt x="6049" y="3174"/>
                    <a:pt x="5892" y="3017"/>
                  </a:cubicBezTo>
                  <a:lnTo>
                    <a:pt x="2962" y="118"/>
                  </a:lnTo>
                  <a:cubicBezTo>
                    <a:pt x="2883" y="39"/>
                    <a:pt x="2773" y="0"/>
                    <a:pt x="266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4439;p15">
              <a:extLst>
                <a:ext uri="{FF2B5EF4-FFF2-40B4-BE49-F238E27FC236}">
                  <a16:creationId xmlns:a16="http://schemas.microsoft.com/office/drawing/2014/main" id="{F4923549-07CB-7C1D-6183-96999CF41A81}"/>
                </a:ext>
              </a:extLst>
            </p:cNvPr>
            <p:cNvSpPr/>
            <p:nvPr/>
          </p:nvSpPr>
          <p:spPr>
            <a:xfrm>
              <a:off x="-40678175" y="3305250"/>
              <a:ext cx="213475" cy="213475"/>
            </a:xfrm>
            <a:custGeom>
              <a:avLst/>
              <a:gdLst/>
              <a:ahLst/>
              <a:cxnLst/>
              <a:rect l="l" t="t" r="r" b="b"/>
              <a:pathLst>
                <a:path w="8539" h="8539" extrusionOk="0">
                  <a:moveTo>
                    <a:pt x="2679" y="0"/>
                  </a:moveTo>
                  <a:lnTo>
                    <a:pt x="1" y="2678"/>
                  </a:lnTo>
                  <a:lnTo>
                    <a:pt x="5861" y="8538"/>
                  </a:lnTo>
                  <a:lnTo>
                    <a:pt x="8539" y="5860"/>
                  </a:lnTo>
                  <a:lnTo>
                    <a:pt x="2679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4440;p15">
              <a:extLst>
                <a:ext uri="{FF2B5EF4-FFF2-40B4-BE49-F238E27FC236}">
                  <a16:creationId xmlns:a16="http://schemas.microsoft.com/office/drawing/2014/main" id="{FCAC59DD-843A-10D5-0CCA-0D3C2E604ED4}"/>
                </a:ext>
              </a:extLst>
            </p:cNvPr>
            <p:cNvSpPr/>
            <p:nvPr/>
          </p:nvSpPr>
          <p:spPr>
            <a:xfrm>
              <a:off x="-40513550" y="3469850"/>
              <a:ext cx="87875" cy="85800"/>
            </a:xfrm>
            <a:custGeom>
              <a:avLst/>
              <a:gdLst/>
              <a:ahLst/>
              <a:cxnLst/>
              <a:rect l="l" t="t" r="r" b="b"/>
              <a:pathLst>
                <a:path w="3515" h="3432" extrusionOk="0">
                  <a:moveTo>
                    <a:pt x="2426" y="1"/>
                  </a:moveTo>
                  <a:lnTo>
                    <a:pt x="0" y="2427"/>
                  </a:lnTo>
                  <a:lnTo>
                    <a:pt x="2899" y="3404"/>
                  </a:lnTo>
                  <a:cubicBezTo>
                    <a:pt x="2948" y="3423"/>
                    <a:pt x="2996" y="3432"/>
                    <a:pt x="3044" y="3432"/>
                  </a:cubicBezTo>
                  <a:cubicBezTo>
                    <a:pt x="3302" y="3432"/>
                    <a:pt x="3514" y="3166"/>
                    <a:pt x="3434" y="2899"/>
                  </a:cubicBezTo>
                  <a:lnTo>
                    <a:pt x="2426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4441;p15">
              <a:extLst>
                <a:ext uri="{FF2B5EF4-FFF2-40B4-BE49-F238E27FC236}">
                  <a16:creationId xmlns:a16="http://schemas.microsoft.com/office/drawing/2014/main" id="{50629851-7480-22A3-F93B-FAD3EB0D9E2D}"/>
                </a:ext>
              </a:extLst>
            </p:cNvPr>
            <p:cNvSpPr/>
            <p:nvPr/>
          </p:nvSpPr>
          <p:spPr>
            <a:xfrm>
              <a:off x="-40738025" y="3404500"/>
              <a:ext cx="150450" cy="149475"/>
            </a:xfrm>
            <a:custGeom>
              <a:avLst/>
              <a:gdLst/>
              <a:ahLst/>
              <a:cxnLst/>
              <a:rect l="l" t="t" r="r" b="b"/>
              <a:pathLst>
                <a:path w="6018" h="5979" extrusionOk="0">
                  <a:moveTo>
                    <a:pt x="2521" y="0"/>
                  </a:moveTo>
                  <a:lnTo>
                    <a:pt x="1796" y="725"/>
                  </a:lnTo>
                  <a:lnTo>
                    <a:pt x="3308" y="2205"/>
                  </a:lnTo>
                  <a:cubicBezTo>
                    <a:pt x="3466" y="2363"/>
                    <a:pt x="3466" y="2646"/>
                    <a:pt x="3308" y="2804"/>
                  </a:cubicBezTo>
                  <a:cubicBezTo>
                    <a:pt x="3230" y="2883"/>
                    <a:pt x="3119" y="2922"/>
                    <a:pt x="3009" y="2922"/>
                  </a:cubicBezTo>
                  <a:cubicBezTo>
                    <a:pt x="2899" y="2922"/>
                    <a:pt x="2789" y="2883"/>
                    <a:pt x="2710" y="2804"/>
                  </a:cubicBezTo>
                  <a:lnTo>
                    <a:pt x="1229" y="1292"/>
                  </a:lnTo>
                  <a:lnTo>
                    <a:pt x="158" y="2363"/>
                  </a:lnTo>
                  <a:cubicBezTo>
                    <a:pt x="0" y="2520"/>
                    <a:pt x="0" y="2804"/>
                    <a:pt x="158" y="2962"/>
                  </a:cubicBezTo>
                  <a:lnTo>
                    <a:pt x="3056" y="5860"/>
                  </a:lnTo>
                  <a:cubicBezTo>
                    <a:pt x="3135" y="5939"/>
                    <a:pt x="3245" y="5978"/>
                    <a:pt x="3356" y="5978"/>
                  </a:cubicBezTo>
                  <a:cubicBezTo>
                    <a:pt x="3466" y="5978"/>
                    <a:pt x="3576" y="5939"/>
                    <a:pt x="3655" y="5860"/>
                  </a:cubicBezTo>
                  <a:lnTo>
                    <a:pt x="6018" y="3497"/>
                  </a:lnTo>
                  <a:lnTo>
                    <a:pt x="252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4442;p15">
              <a:extLst>
                <a:ext uri="{FF2B5EF4-FFF2-40B4-BE49-F238E27FC236}">
                  <a16:creationId xmlns:a16="http://schemas.microsoft.com/office/drawing/2014/main" id="{A9461DA2-FCEB-09FD-81F2-F3795C0AB679}"/>
                </a:ext>
              </a:extLst>
            </p:cNvPr>
            <p:cNvSpPr/>
            <p:nvPr/>
          </p:nvSpPr>
          <p:spPr>
            <a:xfrm>
              <a:off x="-40748275" y="3238700"/>
              <a:ext cx="92175" cy="87850"/>
            </a:xfrm>
            <a:custGeom>
              <a:avLst/>
              <a:gdLst/>
              <a:ahLst/>
              <a:cxnLst/>
              <a:rect l="l" t="t" r="r" b="b"/>
              <a:pathLst>
                <a:path w="3687" h="3514" extrusionOk="0">
                  <a:moveTo>
                    <a:pt x="2281" y="0"/>
                  </a:moveTo>
                  <a:cubicBezTo>
                    <a:pt x="1915" y="0"/>
                    <a:pt x="1545" y="142"/>
                    <a:pt x="1261" y="426"/>
                  </a:cubicBezTo>
                  <a:lnTo>
                    <a:pt x="568" y="1119"/>
                  </a:lnTo>
                  <a:cubicBezTo>
                    <a:pt x="1" y="1686"/>
                    <a:pt x="1" y="2568"/>
                    <a:pt x="568" y="3135"/>
                  </a:cubicBezTo>
                  <a:lnTo>
                    <a:pt x="946" y="3513"/>
                  </a:lnTo>
                  <a:lnTo>
                    <a:pt x="3687" y="804"/>
                  </a:lnTo>
                  <a:lnTo>
                    <a:pt x="3277" y="426"/>
                  </a:lnTo>
                  <a:cubicBezTo>
                    <a:pt x="3010" y="142"/>
                    <a:pt x="2647" y="0"/>
                    <a:pt x="228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4472;p15">
            <a:extLst>
              <a:ext uri="{FF2B5EF4-FFF2-40B4-BE49-F238E27FC236}">
                <a16:creationId xmlns:a16="http://schemas.microsoft.com/office/drawing/2014/main" id="{49A43ED7-9214-7FB8-8224-AA729792A26D}"/>
              </a:ext>
            </a:extLst>
          </p:cNvPr>
          <p:cNvGrpSpPr/>
          <p:nvPr/>
        </p:nvGrpSpPr>
        <p:grpSpPr>
          <a:xfrm>
            <a:off x="2170023" y="1411549"/>
            <a:ext cx="374926" cy="341441"/>
            <a:chOff x="-40378075" y="3267450"/>
            <a:chExt cx="317425" cy="289075"/>
          </a:xfrm>
          <a:solidFill>
            <a:schemeClr val="accent3"/>
          </a:solidFill>
        </p:grpSpPr>
        <p:sp>
          <p:nvSpPr>
            <p:cNvPr id="38" name="Google Shape;4473;p15">
              <a:extLst>
                <a:ext uri="{FF2B5EF4-FFF2-40B4-BE49-F238E27FC236}">
                  <a16:creationId xmlns:a16="http://schemas.microsoft.com/office/drawing/2014/main" id="{94E6A8FB-C60D-092F-7778-53D435518010}"/>
                </a:ext>
              </a:extLst>
            </p:cNvPr>
            <p:cNvSpPr/>
            <p:nvPr/>
          </p:nvSpPr>
          <p:spPr>
            <a:xfrm>
              <a:off x="-40218975" y="3308400"/>
              <a:ext cx="158325" cy="248125"/>
            </a:xfrm>
            <a:custGeom>
              <a:avLst/>
              <a:gdLst/>
              <a:ahLst/>
              <a:cxnLst/>
              <a:rect l="l" t="t" r="r" b="b"/>
              <a:pathLst>
                <a:path w="6333" h="9925" extrusionOk="0">
                  <a:moveTo>
                    <a:pt x="4694" y="1"/>
                  </a:moveTo>
                  <a:lnTo>
                    <a:pt x="4694" y="7877"/>
                  </a:lnTo>
                  <a:cubicBezTo>
                    <a:pt x="4694" y="8097"/>
                    <a:pt x="4474" y="8255"/>
                    <a:pt x="4253" y="8255"/>
                  </a:cubicBezTo>
                  <a:cubicBezTo>
                    <a:pt x="2993" y="8255"/>
                    <a:pt x="1638" y="8696"/>
                    <a:pt x="693" y="9452"/>
                  </a:cubicBezTo>
                  <a:cubicBezTo>
                    <a:pt x="536" y="9546"/>
                    <a:pt x="189" y="9925"/>
                    <a:pt x="0" y="9925"/>
                  </a:cubicBezTo>
                  <a:lnTo>
                    <a:pt x="5073" y="9925"/>
                  </a:lnTo>
                  <a:cubicBezTo>
                    <a:pt x="5734" y="9925"/>
                    <a:pt x="6333" y="9357"/>
                    <a:pt x="6333" y="8696"/>
                  </a:cubicBezTo>
                  <a:lnTo>
                    <a:pt x="6333" y="1229"/>
                  </a:lnTo>
                  <a:cubicBezTo>
                    <a:pt x="6333" y="536"/>
                    <a:pt x="5766" y="1"/>
                    <a:pt x="5073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4474;p15">
              <a:extLst>
                <a:ext uri="{FF2B5EF4-FFF2-40B4-BE49-F238E27FC236}">
                  <a16:creationId xmlns:a16="http://schemas.microsoft.com/office/drawing/2014/main" id="{BE28EDDE-3546-D39A-6D24-C2DF0F64ADBC}"/>
                </a:ext>
              </a:extLst>
            </p:cNvPr>
            <p:cNvSpPr/>
            <p:nvPr/>
          </p:nvSpPr>
          <p:spPr>
            <a:xfrm>
              <a:off x="-40316650" y="3267450"/>
              <a:ext cx="86675" cy="257575"/>
            </a:xfrm>
            <a:custGeom>
              <a:avLst/>
              <a:gdLst/>
              <a:ahLst/>
              <a:cxnLst/>
              <a:rect l="l" t="t" r="r" b="b"/>
              <a:pathLst>
                <a:path w="3467" h="10303" extrusionOk="0">
                  <a:moveTo>
                    <a:pt x="1" y="0"/>
                  </a:moveTo>
                  <a:lnTo>
                    <a:pt x="1" y="9105"/>
                  </a:lnTo>
                  <a:cubicBezTo>
                    <a:pt x="1166" y="9200"/>
                    <a:pt x="2489" y="9578"/>
                    <a:pt x="3466" y="10302"/>
                  </a:cubicBezTo>
                  <a:lnTo>
                    <a:pt x="3466" y="1197"/>
                  </a:lnTo>
                  <a:cubicBezTo>
                    <a:pt x="2489" y="473"/>
                    <a:pt x="1229" y="95"/>
                    <a:pt x="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475;p15">
              <a:extLst>
                <a:ext uri="{FF2B5EF4-FFF2-40B4-BE49-F238E27FC236}">
                  <a16:creationId xmlns:a16="http://schemas.microsoft.com/office/drawing/2014/main" id="{F4BF0488-3F1A-629B-FB7D-3BD6051028FA}"/>
                </a:ext>
              </a:extLst>
            </p:cNvPr>
            <p:cNvSpPr/>
            <p:nvPr/>
          </p:nvSpPr>
          <p:spPr>
            <a:xfrm>
              <a:off x="-40209525" y="3267450"/>
              <a:ext cx="86650" cy="257575"/>
            </a:xfrm>
            <a:custGeom>
              <a:avLst/>
              <a:gdLst/>
              <a:ahLst/>
              <a:cxnLst/>
              <a:rect l="l" t="t" r="r" b="b"/>
              <a:pathLst>
                <a:path w="3466" h="10303" extrusionOk="0">
                  <a:moveTo>
                    <a:pt x="3466" y="0"/>
                  </a:moveTo>
                  <a:cubicBezTo>
                    <a:pt x="2300" y="95"/>
                    <a:pt x="977" y="473"/>
                    <a:pt x="0" y="1197"/>
                  </a:cubicBezTo>
                  <a:lnTo>
                    <a:pt x="0" y="10302"/>
                  </a:lnTo>
                  <a:cubicBezTo>
                    <a:pt x="977" y="9578"/>
                    <a:pt x="2237" y="9200"/>
                    <a:pt x="3466" y="9105"/>
                  </a:cubicBezTo>
                  <a:lnTo>
                    <a:pt x="3466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476;p15">
              <a:extLst>
                <a:ext uri="{FF2B5EF4-FFF2-40B4-BE49-F238E27FC236}">
                  <a16:creationId xmlns:a16="http://schemas.microsoft.com/office/drawing/2014/main" id="{A3D91423-5C06-062F-26A7-8A2D7E116085}"/>
                </a:ext>
              </a:extLst>
            </p:cNvPr>
            <p:cNvSpPr/>
            <p:nvPr/>
          </p:nvSpPr>
          <p:spPr>
            <a:xfrm>
              <a:off x="-40378075" y="3308400"/>
              <a:ext cx="157550" cy="248125"/>
            </a:xfrm>
            <a:custGeom>
              <a:avLst/>
              <a:gdLst/>
              <a:ahLst/>
              <a:cxnLst/>
              <a:rect l="l" t="t" r="r" b="b"/>
              <a:pathLst>
                <a:path w="6302" h="9925" extrusionOk="0"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664"/>
                  </a:lnTo>
                  <a:cubicBezTo>
                    <a:pt x="32" y="9357"/>
                    <a:pt x="567" y="9925"/>
                    <a:pt x="1229" y="9925"/>
                  </a:cubicBezTo>
                  <a:lnTo>
                    <a:pt x="6301" y="9925"/>
                  </a:lnTo>
                  <a:cubicBezTo>
                    <a:pt x="6112" y="9925"/>
                    <a:pt x="5766" y="9609"/>
                    <a:pt x="5608" y="9452"/>
                  </a:cubicBezTo>
                  <a:cubicBezTo>
                    <a:pt x="4631" y="8664"/>
                    <a:pt x="3277" y="8255"/>
                    <a:pt x="2048" y="8255"/>
                  </a:cubicBezTo>
                  <a:cubicBezTo>
                    <a:pt x="1828" y="8255"/>
                    <a:pt x="1638" y="8066"/>
                    <a:pt x="1638" y="7877"/>
                  </a:cubicBezTo>
                  <a:lnTo>
                    <a:pt x="1638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" name="Freeform 298">
            <a:extLst>
              <a:ext uri="{FF2B5EF4-FFF2-40B4-BE49-F238E27FC236}">
                <a16:creationId xmlns:a16="http://schemas.microsoft.com/office/drawing/2014/main" id="{6FBD0319-2DD1-FFD4-8AB0-16BC491C0C26}"/>
              </a:ext>
            </a:extLst>
          </p:cNvPr>
          <p:cNvSpPr>
            <a:spLocks/>
          </p:cNvSpPr>
          <p:nvPr/>
        </p:nvSpPr>
        <p:spPr bwMode="auto">
          <a:xfrm>
            <a:off x="7474477" y="130654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302">
            <a:extLst>
              <a:ext uri="{FF2B5EF4-FFF2-40B4-BE49-F238E27FC236}">
                <a16:creationId xmlns:a16="http://schemas.microsoft.com/office/drawing/2014/main" id="{832B8259-2626-B732-F46A-044FC2DF0E8A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5">
            <a:extLst>
              <a:ext uri="{FF2B5EF4-FFF2-40B4-BE49-F238E27FC236}">
                <a16:creationId xmlns:a16="http://schemas.microsoft.com/office/drawing/2014/main" id="{0C14E593-CAFE-0F53-6548-7E3DD8F5CDDD}"/>
              </a:ext>
            </a:extLst>
          </p:cNvPr>
          <p:cNvSpPr>
            <a:spLocks/>
          </p:cNvSpPr>
          <p:nvPr/>
        </p:nvSpPr>
        <p:spPr bwMode="auto">
          <a:xfrm>
            <a:off x="4115703" y="497707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157">
            <a:extLst>
              <a:ext uri="{FF2B5EF4-FFF2-40B4-BE49-F238E27FC236}">
                <a16:creationId xmlns:a16="http://schemas.microsoft.com/office/drawing/2014/main" id="{5441203D-1B71-AAB8-D2DC-5B0BA6F29BCA}"/>
              </a:ext>
            </a:extLst>
          </p:cNvPr>
          <p:cNvSpPr>
            <a:spLocks noEditPoints="1"/>
          </p:cNvSpPr>
          <p:nvPr/>
        </p:nvSpPr>
        <p:spPr bwMode="auto">
          <a:xfrm>
            <a:off x="429314" y="4368502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9">
            <a:extLst>
              <a:ext uri="{FF2B5EF4-FFF2-40B4-BE49-F238E27FC236}">
                <a16:creationId xmlns:a16="http://schemas.microsoft.com/office/drawing/2014/main" id="{16B2C19B-DECA-52AB-B2CD-AB86152721D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3BCF0AA-9ED8-571B-492B-866AB90C7AA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3E5B5C3-0EC9-B324-D5AE-9BFCE5473B8B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7DA9510A-FA34-F8B5-85ED-EFB384D732D0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1">
            <a:extLst>
              <a:ext uri="{FF2B5EF4-FFF2-40B4-BE49-F238E27FC236}">
                <a16:creationId xmlns:a16="http://schemas.microsoft.com/office/drawing/2014/main" id="{FF06784C-BC00-D26A-E1F1-47469DFC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439739"/>
            <a:ext cx="7696200" cy="367298"/>
          </a:xfrm>
        </p:spPr>
        <p:txBody>
          <a:bodyPr/>
          <a:lstStyle/>
          <a:p>
            <a:r>
              <a:rPr lang="id-ID" sz="2500" dirty="0"/>
              <a:t>Macam – Macam Prospek Kerja IT :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414167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4262954" cy="1327160"/>
          </a:xfrm>
        </p:spPr>
        <p:txBody>
          <a:bodyPr anchor="t"/>
          <a:lstStyle/>
          <a:p>
            <a:r>
              <a:rPr lang="id-ID" dirty="0"/>
              <a:t>Penutupan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813" y="2405625"/>
            <a:ext cx="3962400" cy="429870"/>
          </a:xfrm>
        </p:spPr>
        <p:txBody>
          <a:bodyPr/>
          <a:lstStyle/>
          <a:p>
            <a:r>
              <a:rPr lang="id-ID" b="1" dirty="0"/>
              <a:t>Sesi tanya jawab</a:t>
            </a:r>
            <a:r>
              <a:rPr lang="id-ID" dirty="0"/>
              <a:t> dan </a:t>
            </a:r>
            <a:r>
              <a:rPr lang="id-ID" b="1" dirty="0"/>
              <a:t>penutupan kegiatan.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</a:t>
            </a:r>
            <a:r>
              <a:rPr lang="id-ID" dirty="0"/>
              <a:t>3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2659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A5F2242-6FB5-62BE-04EC-FFF19029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</a:t>
            </a:r>
            <a:endParaRPr lang="en-AU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B6065ED6-C5C6-4A16-C553-C4CF4D14A66E}"/>
              </a:ext>
            </a:extLst>
          </p:cNvPr>
          <p:cNvSpPr txBox="1">
            <a:spLocks/>
          </p:cNvSpPr>
          <p:nvPr/>
        </p:nvSpPr>
        <p:spPr>
          <a:xfrm>
            <a:off x="827804" y="477401"/>
            <a:ext cx="8468006" cy="3672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sz="2000" dirty="0"/>
              <a:t>Kira – kira prospek kerja apa nih yang kalian inginkan?</a:t>
            </a:r>
            <a:endParaRPr lang="es-ES" sz="2000" dirty="0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EEF4EEF-F640-B4E4-0841-9A1C0DF14658}"/>
              </a:ext>
            </a:extLst>
          </p:cNvPr>
          <p:cNvSpPr txBox="1">
            <a:spLocks/>
          </p:cNvSpPr>
          <p:nvPr/>
        </p:nvSpPr>
        <p:spPr>
          <a:xfrm>
            <a:off x="3470647" y="318004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/>
              <a:t>Contoh :</a:t>
            </a:r>
          </a:p>
          <a:p>
            <a:pPr marL="0" indent="0">
              <a:buNone/>
            </a:pPr>
            <a:r>
              <a:rPr lang="id-ID" sz="1400" dirty="0"/>
              <a:t>Alasan saya memilih prospek kerja software developer karena saya memiliki mimpi untuk membuat software saya sendiri.</a:t>
            </a:r>
            <a:endParaRPr lang="en-US" sz="1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4EF9A2E3-A2B4-A49B-5C9D-988FED232F16}"/>
              </a:ext>
            </a:extLst>
          </p:cNvPr>
          <p:cNvSpPr/>
          <p:nvPr/>
        </p:nvSpPr>
        <p:spPr>
          <a:xfrm>
            <a:off x="3555701" y="2279249"/>
            <a:ext cx="2032598" cy="59103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id-ID" sz="2300" b="1" dirty="0">
                <a:latin typeface="+mj-lt"/>
              </a:rPr>
              <a:t>Alasannya</a:t>
            </a:r>
            <a:endParaRPr lang="en-US" sz="2300" b="1" dirty="0">
              <a:latin typeface="+mj-lt"/>
            </a:endParaRPr>
          </a:p>
        </p:txBody>
      </p:sp>
      <p:sp>
        <p:nvSpPr>
          <p:cNvPr id="15" name="Google Shape;4545;p15">
            <a:extLst>
              <a:ext uri="{FF2B5EF4-FFF2-40B4-BE49-F238E27FC236}">
                <a16:creationId xmlns:a16="http://schemas.microsoft.com/office/drawing/2014/main" id="{77EBDD99-1AC0-C83A-149B-6C855B072681}"/>
              </a:ext>
            </a:extLst>
          </p:cNvPr>
          <p:cNvSpPr/>
          <p:nvPr/>
        </p:nvSpPr>
        <p:spPr>
          <a:xfrm>
            <a:off x="4362054" y="1577126"/>
            <a:ext cx="419892" cy="492122"/>
          </a:xfrm>
          <a:custGeom>
            <a:avLst/>
            <a:gdLst/>
            <a:ahLst/>
            <a:cxnLst/>
            <a:rect l="l" t="t" r="r" b="b"/>
            <a:pathLst>
              <a:path w="10807" h="12666" extrusionOk="0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CFD0089-0731-05E7-9DD4-E4A3904F3200}"/>
              </a:ext>
            </a:extLst>
          </p:cNvPr>
          <p:cNvSpPr txBox="1">
            <a:spLocks/>
          </p:cNvSpPr>
          <p:nvPr/>
        </p:nvSpPr>
        <p:spPr>
          <a:xfrm>
            <a:off x="742750" y="273808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/>
              <a:t>Contoh :</a:t>
            </a:r>
          </a:p>
          <a:p>
            <a:pPr marL="0" indent="0">
              <a:buNone/>
            </a:pPr>
            <a:r>
              <a:rPr lang="id-ID" sz="1400" dirty="0"/>
              <a:t>Saya memilih prospek kerja sebagai Software Developer.</a:t>
            </a:r>
            <a:endParaRPr lang="en-US" sz="14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CC7CDBA-D88A-32D4-123A-F669DF958A45}"/>
              </a:ext>
            </a:extLst>
          </p:cNvPr>
          <p:cNvSpPr/>
          <p:nvPr/>
        </p:nvSpPr>
        <p:spPr>
          <a:xfrm>
            <a:off x="827804" y="1837290"/>
            <a:ext cx="2032598" cy="591037"/>
          </a:xfrm>
          <a:prstGeom prst="roundRect">
            <a:avLst/>
          </a:prstGeom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id-ID" b="1" dirty="0">
                <a:latin typeface="+mj-lt"/>
              </a:rPr>
              <a:t>Prospek</a:t>
            </a:r>
            <a:br>
              <a:rPr lang="id-ID" b="1" dirty="0">
                <a:latin typeface="+mj-lt"/>
              </a:rPr>
            </a:br>
            <a:r>
              <a:rPr lang="id-ID" b="1" dirty="0">
                <a:latin typeface="+mj-lt"/>
              </a:rPr>
              <a:t>Kerja</a:t>
            </a:r>
            <a:endParaRPr lang="en-US" b="1" dirty="0">
              <a:latin typeface="+mj-lt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B5EDD70-3A58-6963-6521-2BF673B93E53}"/>
              </a:ext>
            </a:extLst>
          </p:cNvPr>
          <p:cNvSpPr/>
          <p:nvPr/>
        </p:nvSpPr>
        <p:spPr>
          <a:xfrm>
            <a:off x="6283599" y="1837289"/>
            <a:ext cx="2032598" cy="591038"/>
          </a:xfrm>
          <a:prstGeom prst="roundRec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dist="1143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180000" bIns="108000" rtlCol="0" anchor="ctr"/>
          <a:lstStyle/>
          <a:p>
            <a:pPr algn="ctr"/>
            <a:r>
              <a:rPr lang="id-ID" sz="1600" b="1" dirty="0">
                <a:latin typeface="+mj-lt"/>
              </a:rPr>
              <a:t>Pertanyaan</a:t>
            </a:r>
            <a:br>
              <a:rPr lang="id-ID" sz="1600" b="1" dirty="0">
                <a:latin typeface="+mj-lt"/>
              </a:rPr>
            </a:br>
            <a:r>
              <a:rPr lang="id-ID" sz="1600" b="1" dirty="0">
                <a:latin typeface="+mj-lt"/>
              </a:rPr>
              <a:t>(Opsional)</a:t>
            </a:r>
            <a:endParaRPr lang="en-US" sz="1600" b="1" dirty="0">
              <a:latin typeface="+mj-lt"/>
            </a:endParaRP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4999AD87-F259-8A2C-ACB2-13F833ECB274}"/>
              </a:ext>
            </a:extLst>
          </p:cNvPr>
          <p:cNvSpPr txBox="1">
            <a:spLocks/>
          </p:cNvSpPr>
          <p:nvPr/>
        </p:nvSpPr>
        <p:spPr>
          <a:xfrm>
            <a:off x="6198545" y="2738089"/>
            <a:ext cx="2202706" cy="141329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1400" dirty="0"/>
              <a:t>Contoh :</a:t>
            </a:r>
          </a:p>
          <a:p>
            <a:pPr marL="0" indent="0">
              <a:buNone/>
            </a:pPr>
            <a:r>
              <a:rPr lang="id-ID" sz="1400" dirty="0"/>
              <a:t>Darimana saya harus memulai belajar untuk menjadi seorang Software Developer?</a:t>
            </a:r>
            <a:endParaRPr lang="en-US" sz="1400" dirty="0"/>
          </a:p>
        </p:txBody>
      </p:sp>
      <p:grpSp>
        <p:nvGrpSpPr>
          <p:cNvPr id="35" name="Google Shape;4261;p14">
            <a:extLst>
              <a:ext uri="{FF2B5EF4-FFF2-40B4-BE49-F238E27FC236}">
                <a16:creationId xmlns:a16="http://schemas.microsoft.com/office/drawing/2014/main" id="{B9377F86-39C8-4E0B-0475-F0F031EBE351}"/>
              </a:ext>
            </a:extLst>
          </p:cNvPr>
          <p:cNvGrpSpPr/>
          <p:nvPr/>
        </p:nvGrpSpPr>
        <p:grpSpPr>
          <a:xfrm>
            <a:off x="1613756" y="1148733"/>
            <a:ext cx="460694" cy="451750"/>
            <a:chOff x="1490050" y="3805975"/>
            <a:chExt cx="491900" cy="482350"/>
          </a:xfrm>
          <a:solidFill>
            <a:schemeClr val="accent1"/>
          </a:solidFill>
        </p:grpSpPr>
        <p:sp>
          <p:nvSpPr>
            <p:cNvPr id="39" name="Google Shape;4262;p14">
              <a:extLst>
                <a:ext uri="{FF2B5EF4-FFF2-40B4-BE49-F238E27FC236}">
                  <a16:creationId xmlns:a16="http://schemas.microsoft.com/office/drawing/2014/main" id="{F006C181-7C78-71F2-2055-1177426A0442}"/>
                </a:ext>
              </a:extLst>
            </p:cNvPr>
            <p:cNvSpPr/>
            <p:nvPr/>
          </p:nvSpPr>
          <p:spPr>
            <a:xfrm>
              <a:off x="1541775" y="3877050"/>
              <a:ext cx="302500" cy="277225"/>
            </a:xfrm>
            <a:custGeom>
              <a:avLst/>
              <a:gdLst/>
              <a:ahLst/>
              <a:cxnLst/>
              <a:rect l="l" t="t" r="r" b="b"/>
              <a:pathLst>
                <a:path w="12100" h="11089" extrusionOk="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4263;p14">
              <a:extLst>
                <a:ext uri="{FF2B5EF4-FFF2-40B4-BE49-F238E27FC236}">
                  <a16:creationId xmlns:a16="http://schemas.microsoft.com/office/drawing/2014/main" id="{37CA4C09-6884-0CC0-09AB-A6E542A0764C}"/>
                </a:ext>
              </a:extLst>
            </p:cNvPr>
            <p:cNvSpPr/>
            <p:nvPr/>
          </p:nvSpPr>
          <p:spPr>
            <a:xfrm>
              <a:off x="1824450" y="3805975"/>
              <a:ext cx="157500" cy="150525"/>
            </a:xfrm>
            <a:custGeom>
              <a:avLst/>
              <a:gdLst/>
              <a:ahLst/>
              <a:cxnLst/>
              <a:rect l="l" t="t" r="r" b="b"/>
              <a:pathLst>
                <a:path w="6300" h="6021" extrusionOk="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4264;p14">
              <a:extLst>
                <a:ext uri="{FF2B5EF4-FFF2-40B4-BE49-F238E27FC236}">
                  <a16:creationId xmlns:a16="http://schemas.microsoft.com/office/drawing/2014/main" id="{A8B6F68A-BF24-33F0-1FF5-AFE4A7054D63}"/>
                </a:ext>
              </a:extLst>
            </p:cNvPr>
            <p:cNvSpPr/>
            <p:nvPr/>
          </p:nvSpPr>
          <p:spPr>
            <a:xfrm>
              <a:off x="1626675" y="3936600"/>
              <a:ext cx="277225" cy="302600"/>
            </a:xfrm>
            <a:custGeom>
              <a:avLst/>
              <a:gdLst/>
              <a:ahLst/>
              <a:cxnLst/>
              <a:rect l="l" t="t" r="r" b="b"/>
              <a:pathLst>
                <a:path w="11089" h="12104" extrusionOk="0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265;p14">
              <a:extLst>
                <a:ext uri="{FF2B5EF4-FFF2-40B4-BE49-F238E27FC236}">
                  <a16:creationId xmlns:a16="http://schemas.microsoft.com/office/drawing/2014/main" id="{3DA8494F-1381-D157-355E-BBC0CDFCA426}"/>
                </a:ext>
              </a:extLst>
            </p:cNvPr>
            <p:cNvSpPr/>
            <p:nvPr/>
          </p:nvSpPr>
          <p:spPr>
            <a:xfrm>
              <a:off x="1490050" y="4166500"/>
              <a:ext cx="129950" cy="121825"/>
            </a:xfrm>
            <a:custGeom>
              <a:avLst/>
              <a:gdLst/>
              <a:ahLst/>
              <a:cxnLst/>
              <a:rect l="l" t="t" r="r" b="b"/>
              <a:pathLst>
                <a:path w="5198" h="4873" extrusionOk="0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289;p14">
            <a:extLst>
              <a:ext uri="{FF2B5EF4-FFF2-40B4-BE49-F238E27FC236}">
                <a16:creationId xmlns:a16="http://schemas.microsoft.com/office/drawing/2014/main" id="{D27259C1-9519-217C-4F9C-13365D7E0375}"/>
              </a:ext>
            </a:extLst>
          </p:cNvPr>
          <p:cNvGrpSpPr/>
          <p:nvPr/>
        </p:nvGrpSpPr>
        <p:grpSpPr>
          <a:xfrm>
            <a:off x="7074269" y="1176030"/>
            <a:ext cx="451258" cy="451258"/>
            <a:chOff x="5651375" y="3806450"/>
            <a:chExt cx="481825" cy="481825"/>
          </a:xfrm>
          <a:solidFill>
            <a:schemeClr val="accent3"/>
          </a:solidFill>
        </p:grpSpPr>
        <p:sp>
          <p:nvSpPr>
            <p:cNvPr id="44" name="Google Shape;4290;p14">
              <a:extLst>
                <a:ext uri="{FF2B5EF4-FFF2-40B4-BE49-F238E27FC236}">
                  <a16:creationId xmlns:a16="http://schemas.microsoft.com/office/drawing/2014/main" id="{44AB3BF3-25CA-9D27-74AF-05E492769A12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291;p14">
              <a:extLst>
                <a:ext uri="{FF2B5EF4-FFF2-40B4-BE49-F238E27FC236}">
                  <a16:creationId xmlns:a16="http://schemas.microsoft.com/office/drawing/2014/main" id="{A596F631-A15A-FCB0-8DAF-D00E45125991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292;p14">
              <a:extLst>
                <a:ext uri="{FF2B5EF4-FFF2-40B4-BE49-F238E27FC236}">
                  <a16:creationId xmlns:a16="http://schemas.microsoft.com/office/drawing/2014/main" id="{E4BE54A8-CBF2-41FF-A90A-AD32BFBFF0EA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293;p14">
              <a:extLst>
                <a:ext uri="{FF2B5EF4-FFF2-40B4-BE49-F238E27FC236}">
                  <a16:creationId xmlns:a16="http://schemas.microsoft.com/office/drawing/2014/main" id="{625BA571-4A78-FEA7-BF6E-473863938C40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8" name="Freeform 298">
            <a:extLst>
              <a:ext uri="{FF2B5EF4-FFF2-40B4-BE49-F238E27FC236}">
                <a16:creationId xmlns:a16="http://schemas.microsoft.com/office/drawing/2014/main" id="{A82EE02A-0B11-D2E2-EEC1-646409349385}"/>
              </a:ext>
            </a:extLst>
          </p:cNvPr>
          <p:cNvSpPr>
            <a:spLocks/>
          </p:cNvSpPr>
          <p:nvPr/>
        </p:nvSpPr>
        <p:spPr bwMode="auto">
          <a:xfrm>
            <a:off x="650834" y="110953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302">
            <a:extLst>
              <a:ext uri="{FF2B5EF4-FFF2-40B4-BE49-F238E27FC236}">
                <a16:creationId xmlns:a16="http://schemas.microsoft.com/office/drawing/2014/main" id="{380399C0-545A-705C-291F-22CFA9CBA0A2}"/>
              </a:ext>
            </a:extLst>
          </p:cNvPr>
          <p:cNvSpPr>
            <a:spLocks/>
          </p:cNvSpPr>
          <p:nvPr/>
        </p:nvSpPr>
        <p:spPr bwMode="auto">
          <a:xfrm>
            <a:off x="8488889" y="439785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EE3E5A43-90F6-C9EF-8CA4-0C4E5D2EF6F1}"/>
              </a:ext>
            </a:extLst>
          </p:cNvPr>
          <p:cNvSpPr>
            <a:spLocks/>
          </p:cNvSpPr>
          <p:nvPr/>
        </p:nvSpPr>
        <p:spPr bwMode="auto">
          <a:xfrm>
            <a:off x="8441810" y="130213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1" name="Freeform 157">
            <a:extLst>
              <a:ext uri="{FF2B5EF4-FFF2-40B4-BE49-F238E27FC236}">
                <a16:creationId xmlns:a16="http://schemas.microsoft.com/office/drawing/2014/main" id="{51DF68C6-2015-A914-CB80-5935BB42A1A9}"/>
              </a:ext>
            </a:extLst>
          </p:cNvPr>
          <p:cNvSpPr>
            <a:spLocks noEditPoints="1"/>
          </p:cNvSpPr>
          <p:nvPr/>
        </p:nvSpPr>
        <p:spPr bwMode="auto">
          <a:xfrm>
            <a:off x="2363379" y="4553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2A3384F-C3D0-6BAE-0B45-F334217D4C2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CFF990DF-9775-C5A2-A15E-8A74131A80F5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6AB9B3DE-C7DA-4DF2-48F7-F137E98784C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371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852D6-A72B-4156-AF23-4EF48A92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64" y="1123980"/>
            <a:ext cx="6962072" cy="922389"/>
          </a:xfrm>
        </p:spPr>
        <p:txBody>
          <a:bodyPr/>
          <a:lstStyle/>
          <a:p>
            <a:r>
              <a:rPr lang="id-ID" u="sng" dirty="0"/>
              <a:t>Terimakasih</a:t>
            </a:r>
            <a:endParaRPr lang="en-US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57C05E-251A-466A-9E8F-A46125157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6000" y="2117462"/>
            <a:ext cx="4572000" cy="11164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600" dirty="0"/>
              <a:t>Punya pertanyaan atau masukan?</a:t>
            </a:r>
            <a:br>
              <a:rPr lang="id-ID" sz="1600" dirty="0"/>
            </a:br>
            <a:r>
              <a:rPr lang="id-ID" sz="1600" dirty="0"/>
              <a:t>Langsung kasih tau kami aja bro! Atau bisa chat nomor yang ada di bawah ini.</a:t>
            </a:r>
            <a:endParaRPr lang="en-US" sz="1600" dirty="0"/>
          </a:p>
        </p:txBody>
      </p:sp>
      <p:sp>
        <p:nvSpPr>
          <p:cNvPr id="7" name="Google Shape;549;p53">
            <a:extLst>
              <a:ext uri="{FF2B5EF4-FFF2-40B4-BE49-F238E27FC236}">
                <a16:creationId xmlns:a16="http://schemas.microsoft.com/office/drawing/2014/main" id="{CA848B6E-0E45-4285-8030-D7BDE60566D3}"/>
              </a:ext>
            </a:extLst>
          </p:cNvPr>
          <p:cNvSpPr txBox="1"/>
          <p:nvPr/>
        </p:nvSpPr>
        <p:spPr>
          <a:xfrm>
            <a:off x="2358736" y="4421332"/>
            <a:ext cx="4426528" cy="16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id-ID" sz="1200" dirty="0">
                <a:ea typeface="Anaheim"/>
                <a:cs typeface="Anaheim"/>
                <a:sym typeface="Anaheim"/>
              </a:rPr>
              <a:t>@rplsmkn4bojonegoro_</a:t>
            </a:r>
            <a:endParaRPr lang="en-US" sz="1200" dirty="0">
              <a:ea typeface="Anaheim"/>
              <a:cs typeface="Anaheim"/>
              <a:sym typeface="Anaheim"/>
            </a:endParaRPr>
          </a:p>
        </p:txBody>
      </p:sp>
      <p:sp>
        <p:nvSpPr>
          <p:cNvPr id="2" name="Freeform 298">
            <a:extLst>
              <a:ext uri="{FF2B5EF4-FFF2-40B4-BE49-F238E27FC236}">
                <a16:creationId xmlns:a16="http://schemas.microsoft.com/office/drawing/2014/main" id="{9A2A44A3-ADA5-2FC0-EC4D-7D8A844BCEAA}"/>
              </a:ext>
            </a:extLst>
          </p:cNvPr>
          <p:cNvSpPr>
            <a:spLocks/>
          </p:cNvSpPr>
          <p:nvPr/>
        </p:nvSpPr>
        <p:spPr bwMode="auto">
          <a:xfrm>
            <a:off x="750430" y="1480189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302">
            <a:extLst>
              <a:ext uri="{FF2B5EF4-FFF2-40B4-BE49-F238E27FC236}">
                <a16:creationId xmlns:a16="http://schemas.microsoft.com/office/drawing/2014/main" id="{C5B47DF9-0860-8B63-5ACB-0790887E5316}"/>
              </a:ext>
            </a:extLst>
          </p:cNvPr>
          <p:cNvSpPr>
            <a:spLocks/>
          </p:cNvSpPr>
          <p:nvPr/>
        </p:nvSpPr>
        <p:spPr bwMode="auto">
          <a:xfrm>
            <a:off x="685651" y="3871154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0B76B6EF-1494-DF58-9C8E-3DA5C826C8D9}"/>
              </a:ext>
            </a:extLst>
          </p:cNvPr>
          <p:cNvSpPr>
            <a:spLocks/>
          </p:cNvSpPr>
          <p:nvPr/>
        </p:nvSpPr>
        <p:spPr bwMode="auto">
          <a:xfrm>
            <a:off x="543796" y="270573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157">
            <a:extLst>
              <a:ext uri="{FF2B5EF4-FFF2-40B4-BE49-F238E27FC236}">
                <a16:creationId xmlns:a16="http://schemas.microsoft.com/office/drawing/2014/main" id="{4F3E91AB-28BF-DCEF-5742-0D9B121BA8B6}"/>
              </a:ext>
            </a:extLst>
          </p:cNvPr>
          <p:cNvSpPr>
            <a:spLocks noEditPoints="1"/>
          </p:cNvSpPr>
          <p:nvPr/>
        </p:nvSpPr>
        <p:spPr bwMode="auto">
          <a:xfrm>
            <a:off x="8017419" y="279620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3B469000-06C5-7A0C-195B-316FF92B0E1A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8" name="Freeform 235">
            <a:extLst>
              <a:ext uri="{FF2B5EF4-FFF2-40B4-BE49-F238E27FC236}">
                <a16:creationId xmlns:a16="http://schemas.microsoft.com/office/drawing/2014/main" id="{6D3A8B04-CD57-5531-77F1-6BE8386471D6}"/>
              </a:ext>
            </a:extLst>
          </p:cNvPr>
          <p:cNvSpPr>
            <a:spLocks/>
          </p:cNvSpPr>
          <p:nvPr/>
        </p:nvSpPr>
        <p:spPr bwMode="auto">
          <a:xfrm>
            <a:off x="7743221" y="41711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4CDC447-D82E-052F-8B98-2C9B86987289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C034A3A-1F97-D060-192E-3140E99731A1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CF79BCE-0E5A-16F2-E4B3-2AC06EBFC53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722709-AFAF-1CF1-341B-CEE4C7AA66B3}"/>
              </a:ext>
            </a:extLst>
          </p:cNvPr>
          <p:cNvSpPr/>
          <p:nvPr/>
        </p:nvSpPr>
        <p:spPr>
          <a:xfrm>
            <a:off x="2069758" y="3933586"/>
            <a:ext cx="5118100" cy="469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037000D-13CE-1D8C-55C2-6B9553D6DDE7}"/>
              </a:ext>
            </a:extLst>
          </p:cNvPr>
          <p:cNvSpPr txBox="1">
            <a:spLocks/>
          </p:cNvSpPr>
          <p:nvPr/>
        </p:nvSpPr>
        <p:spPr>
          <a:xfrm>
            <a:off x="2213264" y="3060186"/>
            <a:ext cx="4572000" cy="11164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600" b="1" i="1" dirty="0"/>
              <a:t>0856 4812 9574 (Itto)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600" b="1" i="1" dirty="0"/>
              <a:t>0888 0179 0233 (Alul)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5208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  <p:bldP spid="5" grpId="0" animBg="1"/>
      <p:bldP spid="8" grpId="0" animBg="1"/>
      <p:bldP spid="9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 186">
            <a:extLst>
              <a:ext uri="{FF2B5EF4-FFF2-40B4-BE49-F238E27FC236}">
                <a16:creationId xmlns:a16="http://schemas.microsoft.com/office/drawing/2014/main" id="{FC1C10D4-2B9B-C3C9-1814-9F0B97E1A3FC}"/>
              </a:ext>
            </a:extLst>
          </p:cNvPr>
          <p:cNvSpPr>
            <a:spLocks/>
          </p:cNvSpPr>
          <p:nvPr/>
        </p:nvSpPr>
        <p:spPr bwMode="auto">
          <a:xfrm>
            <a:off x="1015086" y="1296374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1" name="Freeform 186">
            <a:extLst>
              <a:ext uri="{FF2B5EF4-FFF2-40B4-BE49-F238E27FC236}">
                <a16:creationId xmlns:a16="http://schemas.microsoft.com/office/drawing/2014/main" id="{B0C8C4F6-714C-1495-266A-71D59F3DAD43}"/>
              </a:ext>
            </a:extLst>
          </p:cNvPr>
          <p:cNvSpPr>
            <a:spLocks/>
          </p:cNvSpPr>
          <p:nvPr/>
        </p:nvSpPr>
        <p:spPr bwMode="auto">
          <a:xfrm>
            <a:off x="4516946" y="2053159"/>
            <a:ext cx="824232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80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74" name="Freeform 186">
            <a:extLst>
              <a:ext uri="{FF2B5EF4-FFF2-40B4-BE49-F238E27FC236}">
                <a16:creationId xmlns:a16="http://schemas.microsoft.com/office/drawing/2014/main" id="{6CC11315-5E65-FC6F-0828-E155A5499253}"/>
              </a:ext>
            </a:extLst>
          </p:cNvPr>
          <p:cNvSpPr>
            <a:spLocks/>
          </p:cNvSpPr>
          <p:nvPr/>
        </p:nvSpPr>
        <p:spPr bwMode="auto">
          <a:xfrm>
            <a:off x="2187554" y="3527671"/>
            <a:ext cx="818424" cy="825135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8DC3EEF-5017-41A6-A727-D5A4F5DABB3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906535" y="1266788"/>
            <a:ext cx="2791795" cy="589106"/>
          </a:xfrm>
        </p:spPr>
        <p:txBody>
          <a:bodyPr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4AD8DF-7D23-45C7-BCC3-90B63A7C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5221"/>
            <a:ext cx="7696200" cy="367298"/>
          </a:xfrm>
        </p:spPr>
        <p:txBody>
          <a:bodyPr/>
          <a:lstStyle/>
          <a:p>
            <a:r>
              <a:rPr lang="id-ID" sz="2700" dirty="0"/>
              <a:t>Materi yang akan dibahas :</a:t>
            </a:r>
            <a:endParaRPr lang="en-US" sz="27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70B8658B-FC1A-4DEB-B0F3-1CB0A218819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063170" y="3492223"/>
            <a:ext cx="2791795" cy="589106"/>
          </a:xfrm>
        </p:spPr>
        <p:txBody>
          <a:bodyPr/>
          <a:lstStyle/>
          <a:p>
            <a:r>
              <a:rPr lang="id-ID" dirty="0"/>
              <a:t>Penutupan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A171DFE-86FE-453B-8CFB-147D3AD4C7E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416162" y="2018803"/>
            <a:ext cx="2791794" cy="582719"/>
          </a:xfrm>
        </p:spPr>
        <p:txBody>
          <a:bodyPr/>
          <a:lstStyle/>
          <a:p>
            <a:r>
              <a:rPr lang="id-ID" dirty="0"/>
              <a:t>Materi Inti</a:t>
            </a:r>
            <a:endParaRPr lang="en-U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C7B21923-805C-2DF3-F9A7-4E8506AC0541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932813" y="1471055"/>
            <a:ext cx="966194" cy="520268"/>
          </a:xfrm>
        </p:spPr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C00C30B1-379A-4320-1638-3CBB72B402D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2113669" y="3718097"/>
            <a:ext cx="966194" cy="520268"/>
          </a:xfrm>
        </p:spPr>
        <p:txBody>
          <a:bodyPr/>
          <a:lstStyle/>
          <a:p>
            <a:r>
              <a:rPr lang="es-ES" dirty="0"/>
              <a:t>03</a:t>
            </a:r>
          </a:p>
        </p:txBody>
      </p:sp>
      <p:sp>
        <p:nvSpPr>
          <p:cNvPr id="53" name="Marcador de texto 52">
            <a:extLst>
              <a:ext uri="{FF2B5EF4-FFF2-40B4-BE49-F238E27FC236}">
                <a16:creationId xmlns:a16="http://schemas.microsoft.com/office/drawing/2014/main" id="{73297A7F-2CA4-ED9A-622B-180C40D991E0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4459068" y="2264760"/>
            <a:ext cx="966194" cy="520268"/>
          </a:xfrm>
        </p:spPr>
        <p:txBody>
          <a:bodyPr/>
          <a:lstStyle/>
          <a:p>
            <a:r>
              <a:rPr lang="es-ES" dirty="0"/>
              <a:t>02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5F4F2C3-D71D-4ED5-9EB8-3CE2E0210A29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914063" y="1626282"/>
            <a:ext cx="2791795" cy="392482"/>
          </a:xfrm>
        </p:spPr>
        <p:txBody>
          <a:bodyPr/>
          <a:lstStyle/>
          <a:p>
            <a:r>
              <a:rPr lang="id-ID" dirty="0"/>
              <a:t>Menjelaskan apa itu </a:t>
            </a:r>
            <a:r>
              <a:rPr lang="id-ID" b="1" dirty="0"/>
              <a:t>Prospek Kerja </a:t>
            </a:r>
            <a:r>
              <a:rPr lang="id-ID" dirty="0"/>
              <a:t>dan kenapa kita harus </a:t>
            </a:r>
            <a:r>
              <a:rPr lang="id-ID" b="1" dirty="0"/>
              <a:t>menentukannya?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C7B880B-F91A-4FC9-86C5-670D9EB16706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099624" y="3854652"/>
            <a:ext cx="2791796" cy="392482"/>
          </a:xfrm>
        </p:spPr>
        <p:txBody>
          <a:bodyPr/>
          <a:lstStyle/>
          <a:p>
            <a:r>
              <a:rPr lang="id-ID" dirty="0"/>
              <a:t>Berisi </a:t>
            </a:r>
            <a:r>
              <a:rPr lang="id-ID" b="1" dirty="0"/>
              <a:t>sesi tanya jawab</a:t>
            </a:r>
            <a:r>
              <a:rPr lang="id-ID" dirty="0"/>
              <a:t> dan </a:t>
            </a:r>
            <a:r>
              <a:rPr lang="id-ID" b="1" dirty="0"/>
              <a:t>penutupan kegiatan.</a:t>
            </a:r>
            <a:endParaRPr lang="en-US" b="1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70A3006-9C5B-4807-BEEB-2E881D2BF404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5425262" y="2381937"/>
            <a:ext cx="2791795" cy="825135"/>
          </a:xfrm>
        </p:spPr>
        <p:txBody>
          <a:bodyPr/>
          <a:lstStyle/>
          <a:p>
            <a:r>
              <a:rPr lang="id-ID" dirty="0"/>
              <a:t>Menjelaskan berbagai macam </a:t>
            </a:r>
            <a:r>
              <a:rPr lang="id-ID" b="1" dirty="0"/>
              <a:t>Prospek Kerja </a:t>
            </a:r>
            <a:r>
              <a:rPr lang="id-ID" dirty="0"/>
              <a:t>di bidang </a:t>
            </a:r>
            <a:r>
              <a:rPr lang="id-ID" b="1" dirty="0"/>
              <a:t>IT</a:t>
            </a:r>
            <a:r>
              <a:rPr lang="id-ID" dirty="0"/>
              <a:t> yang  menjanjikan dengan </a:t>
            </a:r>
            <a:r>
              <a:rPr lang="id-ID" b="1" dirty="0"/>
              <a:t>gaji tinggi.</a:t>
            </a:r>
            <a:endParaRPr lang="en-US" b="1" dirty="0"/>
          </a:p>
        </p:txBody>
      </p:sp>
      <p:sp>
        <p:nvSpPr>
          <p:cNvPr id="61" name="Freeform 298">
            <a:extLst>
              <a:ext uri="{FF2B5EF4-FFF2-40B4-BE49-F238E27FC236}">
                <a16:creationId xmlns:a16="http://schemas.microsoft.com/office/drawing/2014/main" id="{2235A267-24CD-76AF-671E-8880B6133121}"/>
              </a:ext>
            </a:extLst>
          </p:cNvPr>
          <p:cNvSpPr>
            <a:spLocks/>
          </p:cNvSpPr>
          <p:nvPr/>
        </p:nvSpPr>
        <p:spPr bwMode="auto">
          <a:xfrm>
            <a:off x="1249751" y="321953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02">
            <a:extLst>
              <a:ext uri="{FF2B5EF4-FFF2-40B4-BE49-F238E27FC236}">
                <a16:creationId xmlns:a16="http://schemas.microsoft.com/office/drawing/2014/main" id="{642BFBF1-3950-0B62-FB19-1A44657FEFF6}"/>
              </a:ext>
            </a:extLst>
          </p:cNvPr>
          <p:cNvSpPr>
            <a:spLocks/>
          </p:cNvSpPr>
          <p:nvPr/>
        </p:nvSpPr>
        <p:spPr bwMode="auto">
          <a:xfrm>
            <a:off x="8044604" y="168787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157">
            <a:extLst>
              <a:ext uri="{FF2B5EF4-FFF2-40B4-BE49-F238E27FC236}">
                <a16:creationId xmlns:a16="http://schemas.microsoft.com/office/drawing/2014/main" id="{00CECDE6-052D-CEF4-37C3-65218AD3CB08}"/>
              </a:ext>
            </a:extLst>
          </p:cNvPr>
          <p:cNvSpPr>
            <a:spLocks noEditPoints="1"/>
          </p:cNvSpPr>
          <p:nvPr/>
        </p:nvSpPr>
        <p:spPr bwMode="auto">
          <a:xfrm>
            <a:off x="7968837" y="605232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4" name="Freeform 159">
            <a:extLst>
              <a:ext uri="{FF2B5EF4-FFF2-40B4-BE49-F238E27FC236}">
                <a16:creationId xmlns:a16="http://schemas.microsoft.com/office/drawing/2014/main" id="{00D964C2-CB7A-BA3E-5814-75A21DC7B200}"/>
              </a:ext>
            </a:extLst>
          </p:cNvPr>
          <p:cNvSpPr>
            <a:spLocks noEditPoints="1"/>
          </p:cNvSpPr>
          <p:nvPr/>
        </p:nvSpPr>
        <p:spPr bwMode="auto">
          <a:xfrm>
            <a:off x="7815662" y="428309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5" name="Freeform 310">
            <a:extLst>
              <a:ext uri="{FF2B5EF4-FFF2-40B4-BE49-F238E27FC236}">
                <a16:creationId xmlns:a16="http://schemas.microsoft.com/office/drawing/2014/main" id="{D850CCDF-0EC6-E619-DA25-CE82F13BB7CB}"/>
              </a:ext>
            </a:extLst>
          </p:cNvPr>
          <p:cNvSpPr>
            <a:spLocks noEditPoints="1"/>
          </p:cNvSpPr>
          <p:nvPr/>
        </p:nvSpPr>
        <p:spPr bwMode="auto">
          <a:xfrm>
            <a:off x="2885065" y="1050771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192D3AD5-1BBE-7B29-E641-6632B12C79E8}"/>
              </a:ext>
            </a:extLst>
          </p:cNvPr>
          <p:cNvGrpSpPr/>
          <p:nvPr/>
        </p:nvGrpSpPr>
        <p:grpSpPr>
          <a:xfrm>
            <a:off x="0" y="4297238"/>
            <a:ext cx="773659" cy="963355"/>
            <a:chOff x="6696077" y="2921001"/>
            <a:chExt cx="330200" cy="411163"/>
          </a:xfrm>
        </p:grpSpPr>
        <p:sp>
          <p:nvSpPr>
            <p:cNvPr id="68" name="Freeform 245">
              <a:extLst>
                <a:ext uri="{FF2B5EF4-FFF2-40B4-BE49-F238E27FC236}">
                  <a16:creationId xmlns:a16="http://schemas.microsoft.com/office/drawing/2014/main" id="{AB81B503-3A79-60A8-9FA6-2DAA43497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C94F7530-32F8-342D-6C72-27E90620624C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9" name="Grupo 78">
                <a:extLst>
                  <a:ext uri="{FF2B5EF4-FFF2-40B4-BE49-F238E27FC236}">
                    <a16:creationId xmlns:a16="http://schemas.microsoft.com/office/drawing/2014/main" id="{1E81D17A-8717-4678-6368-D8B60513678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82" name="Freeform 244">
                  <a:extLst>
                    <a:ext uri="{FF2B5EF4-FFF2-40B4-BE49-F238E27FC236}">
                      <a16:creationId xmlns:a16="http://schemas.microsoft.com/office/drawing/2014/main" id="{C84FFBDB-E625-7E2E-21BF-20F56EC08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3" name="Freeform 246">
                  <a:extLst>
                    <a:ext uri="{FF2B5EF4-FFF2-40B4-BE49-F238E27FC236}">
                      <a16:creationId xmlns:a16="http://schemas.microsoft.com/office/drawing/2014/main" id="{72FAE697-741C-6B72-78D5-0D9119FCA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84" name="Freeform 248">
                  <a:extLst>
                    <a:ext uri="{FF2B5EF4-FFF2-40B4-BE49-F238E27FC236}">
                      <a16:creationId xmlns:a16="http://schemas.microsoft.com/office/drawing/2014/main" id="{67DB2076-1FD5-AC61-9A90-485CB3AE7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80" name="Freeform 249">
                <a:extLst>
                  <a:ext uri="{FF2B5EF4-FFF2-40B4-BE49-F238E27FC236}">
                    <a16:creationId xmlns:a16="http://schemas.microsoft.com/office/drawing/2014/main" id="{A6676432-6CA5-E359-E9AF-94D4B836E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81" name="Freeform 250">
                <a:extLst>
                  <a:ext uri="{FF2B5EF4-FFF2-40B4-BE49-F238E27FC236}">
                    <a16:creationId xmlns:a16="http://schemas.microsoft.com/office/drawing/2014/main" id="{5D484041-0D0C-F5B1-A1EC-8BD857F07E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BEF2AE4D-2991-0BBA-C06B-27A6397693F6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6BBE736-8D01-D47F-0916-1A60FCB1A4F8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9E1D80E-9246-E0A2-F5F7-A86EC3E376A6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DCEFA975-EBDB-3CED-4C11-2D44D8656BD9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5490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71" grpId="0" animBg="1"/>
      <p:bldP spid="74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4262954" cy="1327160"/>
          </a:xfrm>
        </p:spPr>
        <p:txBody>
          <a:bodyPr anchor="t"/>
          <a:lstStyle/>
          <a:p>
            <a:r>
              <a:rPr lang="id-ID" dirty="0"/>
              <a:t>Pendahuluan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813" y="2494543"/>
            <a:ext cx="3962400" cy="429870"/>
          </a:xfrm>
        </p:spPr>
        <p:txBody>
          <a:bodyPr/>
          <a:lstStyle/>
          <a:p>
            <a:r>
              <a:rPr lang="id-ID" dirty="0"/>
              <a:t>Apa itu </a:t>
            </a:r>
            <a:r>
              <a:rPr lang="id-ID" b="1" dirty="0"/>
              <a:t>Prospek Kerja </a:t>
            </a:r>
            <a:r>
              <a:rPr lang="id-ID" dirty="0"/>
              <a:t>dan kenapa kita harus  </a:t>
            </a:r>
            <a:r>
              <a:rPr lang="id-ID" b="1" dirty="0"/>
              <a:t>menentukannya?</a:t>
            </a:r>
            <a:endParaRPr lang="en-U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rPr lang="es-ES" dirty="0"/>
              <a:t>01</a:t>
            </a:r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5792E-BEB6-420E-8DA4-EB674E429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412" y="1757219"/>
            <a:ext cx="4129454" cy="1744096"/>
          </a:xfrm>
        </p:spPr>
        <p:txBody>
          <a:bodyPr/>
          <a:lstStyle/>
          <a:p>
            <a:r>
              <a:rPr lang="id-ID" b="0" i="0" dirty="0">
                <a:effectLst/>
              </a:rPr>
              <a:t>  Prospek Kerja adalah </a:t>
            </a:r>
            <a:r>
              <a:rPr lang="id-ID" b="1" i="0" dirty="0">
                <a:effectLst/>
              </a:rPr>
              <a:t>peluang kerja yang tersedia di masa depan sesuai dengan latar belakang pendidikan dan pengalaman seseorang</a:t>
            </a:r>
            <a:r>
              <a:rPr lang="id-ID" b="0" i="0" dirty="0">
                <a:effectLst/>
              </a:rPr>
              <a:t>.</a:t>
            </a:r>
          </a:p>
          <a:p>
            <a:r>
              <a:rPr lang="id-ID" b="0" i="0" dirty="0">
                <a:effectLst/>
              </a:rPr>
              <a:t>  Dari segi pendidikan tinggi, prospek kerja dapat ditentukan dari jurusan yang ditempuh oleh mahasiswa.</a:t>
            </a:r>
            <a:br>
              <a:rPr lang="es-E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53A5D8-3B98-4BE7-8334-478BB8EE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59161"/>
            <a:ext cx="7696200" cy="367298"/>
          </a:xfrm>
        </p:spPr>
        <p:txBody>
          <a:bodyPr/>
          <a:lstStyle/>
          <a:p>
            <a:r>
              <a:rPr lang="id-ID" sz="2500" dirty="0"/>
              <a:t>Apa itu Prospek Kerja?</a:t>
            </a:r>
            <a:endParaRPr lang="en-US" sz="25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B1FF415D-6B51-139E-EAB9-6D08A5B3ECDE}"/>
              </a:ext>
            </a:extLst>
          </p:cNvPr>
          <p:cNvGrpSpPr/>
          <p:nvPr/>
        </p:nvGrpSpPr>
        <p:grpSpPr>
          <a:xfrm>
            <a:off x="6942677" y="3294151"/>
            <a:ext cx="812385" cy="815360"/>
            <a:chOff x="2759075" y="2149476"/>
            <a:chExt cx="433388" cy="434975"/>
          </a:xfrm>
        </p:grpSpPr>
        <p:sp>
          <p:nvSpPr>
            <p:cNvPr id="8" name="Freeform 236">
              <a:extLst>
                <a:ext uri="{FF2B5EF4-FFF2-40B4-BE49-F238E27FC236}">
                  <a16:creationId xmlns:a16="http://schemas.microsoft.com/office/drawing/2014/main" id="{6864C124-F52A-8843-9CB6-2BA748CB6C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230">
              <a:extLst>
                <a:ext uri="{FF2B5EF4-FFF2-40B4-BE49-F238E27FC236}">
                  <a16:creationId xmlns:a16="http://schemas.microsoft.com/office/drawing/2014/main" id="{4B852CAC-8857-30F4-B300-866F8C6E9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23219761-45D3-8745-D6DA-CBFE3AEF0AD5}"/>
              </a:ext>
            </a:extLst>
          </p:cNvPr>
          <p:cNvSpPr>
            <a:spLocks/>
          </p:cNvSpPr>
          <p:nvPr/>
        </p:nvSpPr>
        <p:spPr bwMode="auto">
          <a:xfrm>
            <a:off x="5356427" y="4105838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3BC543D7-A1BF-0190-00A5-56E468C35C86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BC173A41-6745-FDE9-55D7-7EAE31857C53}"/>
              </a:ext>
            </a:extLst>
          </p:cNvPr>
          <p:cNvSpPr>
            <a:spLocks/>
          </p:cNvSpPr>
          <p:nvPr/>
        </p:nvSpPr>
        <p:spPr bwMode="auto">
          <a:xfrm>
            <a:off x="1938974" y="4229309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2" name="Freeform 157">
            <a:extLst>
              <a:ext uri="{FF2B5EF4-FFF2-40B4-BE49-F238E27FC236}">
                <a16:creationId xmlns:a16="http://schemas.microsoft.com/office/drawing/2014/main" id="{FE3EF524-27BB-BCA9-2586-61C089AB0AFD}"/>
              </a:ext>
            </a:extLst>
          </p:cNvPr>
          <p:cNvSpPr>
            <a:spLocks noEditPoints="1"/>
          </p:cNvSpPr>
          <p:nvPr/>
        </p:nvSpPr>
        <p:spPr bwMode="auto">
          <a:xfrm>
            <a:off x="6854069" y="1528799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B6C3100E-A9D7-C98B-C0AA-C27EC533F98E}"/>
              </a:ext>
            </a:extLst>
          </p:cNvPr>
          <p:cNvSpPr>
            <a:spLocks noEditPoints="1"/>
          </p:cNvSpPr>
          <p:nvPr/>
        </p:nvSpPr>
        <p:spPr bwMode="auto">
          <a:xfrm>
            <a:off x="660959" y="116659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20">
            <a:extLst>
              <a:ext uri="{FF2B5EF4-FFF2-40B4-BE49-F238E27FC236}">
                <a16:creationId xmlns:a16="http://schemas.microsoft.com/office/drawing/2014/main" id="{81E5ACD7-EA35-74D3-AB30-689068EC0018}"/>
              </a:ext>
            </a:extLst>
          </p:cNvPr>
          <p:cNvSpPr>
            <a:spLocks/>
          </p:cNvSpPr>
          <p:nvPr/>
        </p:nvSpPr>
        <p:spPr bwMode="auto">
          <a:xfrm rot="5400000">
            <a:off x="7563552" y="1261772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8336D679-C810-0C5A-49E4-274E2806676D}"/>
              </a:ext>
            </a:extLst>
          </p:cNvPr>
          <p:cNvGrpSpPr/>
          <p:nvPr/>
        </p:nvGrpSpPr>
        <p:grpSpPr>
          <a:xfrm>
            <a:off x="5638780" y="2242438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F8EF70C2-F45C-7040-B89F-CAFCE121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2D29E9C6-9A03-6FCC-AFBA-CEE66418794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A34D645C-913D-C3A3-080B-0776EE3138D5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66EA2742-67C6-7168-180A-73C2994CBC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FEF39471-D38A-FD39-AA86-7669E32507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58FDE739-26B8-6A4A-AFFA-B95EE782A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7B235159-CD0A-D1A1-5E13-17F4F2E1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D24B6286-2EC6-32FD-82DD-A128C210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39085117-12D0-E3B0-CA73-C30EBE33C65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4B830CD-58D1-B63C-C891-6A4D0CF7757F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AF46087D-D3D1-6234-1854-3591D19C9C4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F020D93C-4070-7E16-A30D-9565086D3A0A}"/>
              </a:ext>
            </a:extLst>
          </p:cNvPr>
          <p:cNvSpPr>
            <a:spLocks/>
          </p:cNvSpPr>
          <p:nvPr/>
        </p:nvSpPr>
        <p:spPr bwMode="auto">
          <a:xfrm>
            <a:off x="7151167" y="5008119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F7FA592-70E0-3EC5-D4EA-86771EA2F39B}"/>
              </a:ext>
            </a:extLst>
          </p:cNvPr>
          <p:cNvGrpSpPr/>
          <p:nvPr/>
        </p:nvGrpSpPr>
        <p:grpSpPr>
          <a:xfrm>
            <a:off x="977085" y="4908455"/>
            <a:ext cx="1199268" cy="599634"/>
            <a:chOff x="5638801" y="2709863"/>
            <a:chExt cx="495300" cy="247650"/>
          </a:xfrm>
        </p:grpSpPr>
        <p:sp>
          <p:nvSpPr>
            <p:cNvPr id="5" name="Freeform 175">
              <a:extLst>
                <a:ext uri="{FF2B5EF4-FFF2-40B4-BE49-F238E27FC236}">
                  <a16:creationId xmlns:a16="http://schemas.microsoft.com/office/drawing/2014/main" id="{1128C148-1311-E83D-1A20-D5DE7A5C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19061FEC-0BEB-310A-573A-6A509C1D0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8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22" grpId="0" animBg="1"/>
      <p:bldP spid="24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973116"/>
            <a:ext cx="4607446" cy="1596467"/>
          </a:xfrm>
        </p:spPr>
        <p:txBody>
          <a:bodyPr/>
          <a:lstStyle/>
          <a:p>
            <a:r>
              <a:rPr lang="id-ID" b="0" i="0" dirty="0">
                <a:effectLst/>
              </a:rPr>
              <a:t>Memiliki tujuan yang jelas </a:t>
            </a:r>
            <a:r>
              <a:rPr lang="id-ID" b="1" i="0" dirty="0">
                <a:effectLst/>
              </a:rPr>
              <a:t>akan sangat membantu untuk mencapai potensi tertinggi (Kesuksesan)</a:t>
            </a:r>
            <a:r>
              <a:rPr lang="id-ID" b="0" i="0" dirty="0">
                <a:effectLst/>
              </a:rPr>
              <a:t>. Tanpa adanya tujuan, diri kita akan melakukan aktivitas yang berada di zona nyaman setiap harinya.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13590" y="1430479"/>
            <a:ext cx="4607446" cy="1216405"/>
          </a:xfrm>
        </p:spPr>
        <p:txBody>
          <a:bodyPr/>
          <a:lstStyle/>
          <a:p>
            <a:r>
              <a:rPr lang="id-ID" sz="3000" dirty="0"/>
              <a:t>Mengapa kita harus menentukan Prospek Kerja kita?</a:t>
            </a:r>
            <a:endParaRPr lang="es-ES" sz="3000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5650796" y="3710997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416C4A19-FDC1-6EDA-973E-FB695188B907}"/>
              </a:ext>
            </a:extLst>
          </p:cNvPr>
          <p:cNvSpPr>
            <a:spLocks noEditPoints="1"/>
          </p:cNvSpPr>
          <p:nvPr/>
        </p:nvSpPr>
        <p:spPr bwMode="auto">
          <a:xfrm>
            <a:off x="609380" y="940505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200813" y="2301745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D3DA52E-1C61-5C0F-82BB-8EE065223527}"/>
              </a:ext>
            </a:extLst>
          </p:cNvPr>
          <p:cNvGrpSpPr/>
          <p:nvPr/>
        </p:nvGrpSpPr>
        <p:grpSpPr>
          <a:xfrm>
            <a:off x="7677427" y="3842621"/>
            <a:ext cx="812385" cy="815360"/>
            <a:chOff x="2759075" y="2149476"/>
            <a:chExt cx="433388" cy="434975"/>
          </a:xfrm>
        </p:grpSpPr>
        <p:sp>
          <p:nvSpPr>
            <p:cNvPr id="11" name="Freeform 236">
              <a:extLst>
                <a:ext uri="{FF2B5EF4-FFF2-40B4-BE49-F238E27FC236}">
                  <a16:creationId xmlns:a16="http://schemas.microsoft.com/office/drawing/2014/main" id="{0A7FF85D-ACA4-1C67-881D-14A2BCEBE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2827A5D0-4C8E-CF82-2C18-2E9157955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D54FEC-F92C-F046-AC3D-E11D81F61E6D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s-ES" dirty="0"/>
              <a:t>—</a:t>
            </a:r>
            <a:r>
              <a:rPr lang="id-ID" dirty="0"/>
              <a:t>Saya sendiri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01A2FE-6A21-0931-57D0-F2239293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741" y="1140594"/>
            <a:ext cx="7012974" cy="1472137"/>
          </a:xfrm>
        </p:spPr>
        <p:txBody>
          <a:bodyPr/>
          <a:lstStyle/>
          <a:p>
            <a:r>
              <a:rPr lang="es-ES" sz="4000" dirty="0"/>
              <a:t>“</a:t>
            </a:r>
            <a:r>
              <a:rPr lang="id-ID" sz="4000" dirty="0"/>
              <a:t>Kerja keras akan mengalahkan orang berbakat ketika orang berbakat tidak bekerja keras</a:t>
            </a:r>
            <a:r>
              <a:rPr lang="es-ES" sz="4000" dirty="0"/>
              <a:t>”.</a:t>
            </a:r>
          </a:p>
        </p:txBody>
      </p:sp>
      <p:sp>
        <p:nvSpPr>
          <p:cNvPr id="13" name="Freeform 298">
            <a:extLst>
              <a:ext uri="{FF2B5EF4-FFF2-40B4-BE49-F238E27FC236}">
                <a16:creationId xmlns:a16="http://schemas.microsoft.com/office/drawing/2014/main" id="{E233656B-4610-2DBD-10AE-788B8BFB6C75}"/>
              </a:ext>
            </a:extLst>
          </p:cNvPr>
          <p:cNvSpPr>
            <a:spLocks/>
          </p:cNvSpPr>
          <p:nvPr/>
        </p:nvSpPr>
        <p:spPr bwMode="auto">
          <a:xfrm>
            <a:off x="5357289" y="413161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302">
            <a:extLst>
              <a:ext uri="{FF2B5EF4-FFF2-40B4-BE49-F238E27FC236}">
                <a16:creationId xmlns:a16="http://schemas.microsoft.com/office/drawing/2014/main" id="{4B5E40E1-0583-813E-0B5B-E5B8BBEF9E51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235">
            <a:extLst>
              <a:ext uri="{FF2B5EF4-FFF2-40B4-BE49-F238E27FC236}">
                <a16:creationId xmlns:a16="http://schemas.microsoft.com/office/drawing/2014/main" id="{F203D8BB-6764-4622-112F-6C91F5532019}"/>
              </a:ext>
            </a:extLst>
          </p:cNvPr>
          <p:cNvSpPr>
            <a:spLocks/>
          </p:cNvSpPr>
          <p:nvPr/>
        </p:nvSpPr>
        <p:spPr bwMode="auto">
          <a:xfrm>
            <a:off x="500112" y="319733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157">
            <a:extLst>
              <a:ext uri="{FF2B5EF4-FFF2-40B4-BE49-F238E27FC236}">
                <a16:creationId xmlns:a16="http://schemas.microsoft.com/office/drawing/2014/main" id="{90E55606-15C6-DF35-1198-97567BD46E6A}"/>
              </a:ext>
            </a:extLst>
          </p:cNvPr>
          <p:cNvSpPr>
            <a:spLocks noEditPoints="1"/>
          </p:cNvSpPr>
          <p:nvPr/>
        </p:nvSpPr>
        <p:spPr bwMode="auto">
          <a:xfrm>
            <a:off x="8163145" y="121891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159">
            <a:extLst>
              <a:ext uri="{FF2B5EF4-FFF2-40B4-BE49-F238E27FC236}">
                <a16:creationId xmlns:a16="http://schemas.microsoft.com/office/drawing/2014/main" id="{FAB1180C-B47D-4AEF-1279-ECD7856D0C26}"/>
              </a:ext>
            </a:extLst>
          </p:cNvPr>
          <p:cNvSpPr>
            <a:spLocks noEditPoints="1"/>
          </p:cNvSpPr>
          <p:nvPr/>
        </p:nvSpPr>
        <p:spPr bwMode="auto">
          <a:xfrm>
            <a:off x="593183" y="113446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C50F65A6-7F9C-FDE5-7B41-08B9058E26FA}"/>
              </a:ext>
            </a:extLst>
          </p:cNvPr>
          <p:cNvGrpSpPr/>
          <p:nvPr/>
        </p:nvGrpSpPr>
        <p:grpSpPr>
          <a:xfrm>
            <a:off x="2389327" y="3579596"/>
            <a:ext cx="773659" cy="963355"/>
            <a:chOff x="6696077" y="2921001"/>
            <a:chExt cx="330200" cy="411163"/>
          </a:xfrm>
        </p:grpSpPr>
        <p:sp>
          <p:nvSpPr>
            <p:cNvPr id="37" name="Freeform 245">
              <a:extLst>
                <a:ext uri="{FF2B5EF4-FFF2-40B4-BE49-F238E27FC236}">
                  <a16:creationId xmlns:a16="http://schemas.microsoft.com/office/drawing/2014/main" id="{E9BFFF38-A67C-6DD4-B169-996F13FFE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E740B6CA-CEED-0560-65B1-88BC1D249310}"/>
                </a:ext>
              </a:extLst>
            </p:cNvPr>
            <p:cNvGrpSpPr/>
            <p:nvPr/>
          </p:nvGrpSpPr>
          <p:grpSpPr>
            <a:xfrm>
              <a:off x="6698238" y="2924174"/>
              <a:ext cx="324861" cy="407990"/>
              <a:chOff x="6698238" y="2924174"/>
              <a:chExt cx="324861" cy="407990"/>
            </a:xfrm>
          </p:grpSpPr>
          <p:grpSp>
            <p:nvGrpSpPr>
              <p:cNvPr id="39" name="Grupo 38">
                <a:extLst>
                  <a:ext uri="{FF2B5EF4-FFF2-40B4-BE49-F238E27FC236}">
                    <a16:creationId xmlns:a16="http://schemas.microsoft.com/office/drawing/2014/main" id="{3F20AF0A-E3B1-3934-73AD-40B7C3AA4772}"/>
                  </a:ext>
                </a:extLst>
              </p:cNvPr>
              <p:cNvGrpSpPr/>
              <p:nvPr/>
            </p:nvGrpSpPr>
            <p:grpSpPr>
              <a:xfrm>
                <a:off x="6698238" y="2924174"/>
                <a:ext cx="324861" cy="407990"/>
                <a:chOff x="6698238" y="2924174"/>
                <a:chExt cx="324861" cy="407990"/>
              </a:xfrm>
            </p:grpSpPr>
            <p:sp>
              <p:nvSpPr>
                <p:cNvPr id="42" name="Freeform 244">
                  <a:extLst>
                    <a:ext uri="{FF2B5EF4-FFF2-40B4-BE49-F238E27FC236}">
                      <a16:creationId xmlns:a16="http://schemas.microsoft.com/office/drawing/2014/main" id="{8282EC9A-C222-B62C-61EC-C31EBFFAD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8238" y="2924174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3" name="Freeform 246">
                  <a:extLst>
                    <a:ext uri="{FF2B5EF4-FFF2-40B4-BE49-F238E27FC236}">
                      <a16:creationId xmlns:a16="http://schemas.microsoft.com/office/drawing/2014/main" id="{42C58B74-C73E-09B8-45C3-E74A2F4248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4" name="Freeform 248">
                  <a:extLst>
                    <a:ext uri="{FF2B5EF4-FFF2-40B4-BE49-F238E27FC236}">
                      <a16:creationId xmlns:a16="http://schemas.microsoft.com/office/drawing/2014/main" id="{CE54A197-B2C7-C6E8-8791-EA7C585AC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0" name="Freeform 249">
                <a:extLst>
                  <a:ext uri="{FF2B5EF4-FFF2-40B4-BE49-F238E27FC236}">
                    <a16:creationId xmlns:a16="http://schemas.microsoft.com/office/drawing/2014/main" id="{3350EF82-7BFD-3074-5046-11C315C42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1" name="Freeform 250">
                <a:extLst>
                  <a:ext uri="{FF2B5EF4-FFF2-40B4-BE49-F238E27FC236}">
                    <a16:creationId xmlns:a16="http://schemas.microsoft.com/office/drawing/2014/main" id="{E92C852F-3EF4-B139-FF8E-F1196066D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75148EF7-32C0-778C-473A-125F6D23FE83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4AE17F9B-A27A-E2A7-56CD-BB0224DC479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004E5A7-1377-FF01-D72B-8FB7A3A0F662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E9791433-E83D-2B83-D750-C4BE92DE60E1}"/>
              </a:ext>
            </a:extLst>
          </p:cNvPr>
          <p:cNvSpPr>
            <a:spLocks/>
          </p:cNvSpPr>
          <p:nvPr/>
        </p:nvSpPr>
        <p:spPr bwMode="auto">
          <a:xfrm>
            <a:off x="7313110" y="-123278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587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26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86">
            <a:extLst>
              <a:ext uri="{FF2B5EF4-FFF2-40B4-BE49-F238E27FC236}">
                <a16:creationId xmlns:a16="http://schemas.microsoft.com/office/drawing/2014/main" id="{803B4B2F-682B-2934-AD6F-D30B9228E442}"/>
              </a:ext>
            </a:extLst>
          </p:cNvPr>
          <p:cNvSpPr>
            <a:spLocks/>
          </p:cNvSpPr>
          <p:nvPr/>
        </p:nvSpPr>
        <p:spPr bwMode="auto">
          <a:xfrm>
            <a:off x="1540606" y="1770507"/>
            <a:ext cx="1383484" cy="1394828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228600" dir="2700000" algn="tl" rotWithShape="0">
              <a:prstClr val="black"/>
            </a:outerShdw>
          </a:effectLst>
        </p:spPr>
        <p:txBody>
          <a:bodyPr vert="horz" wrap="square" lIns="91440" tIns="144000" rIns="108000" bIns="3600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7DD147-0A38-4E87-9D9A-1D9976EF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4262954" cy="1327160"/>
          </a:xfrm>
        </p:spPr>
        <p:txBody>
          <a:bodyPr anchor="t"/>
          <a:lstStyle/>
          <a:p>
            <a:r>
              <a:rPr lang="id-ID" dirty="0"/>
              <a:t>Materi Inti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3813" y="2494543"/>
            <a:ext cx="3962400" cy="429870"/>
          </a:xfrm>
        </p:spPr>
        <p:txBody>
          <a:bodyPr/>
          <a:lstStyle/>
          <a:p>
            <a:r>
              <a:rPr lang="id-ID" dirty="0"/>
              <a:t>Macam – macam </a:t>
            </a:r>
            <a:r>
              <a:rPr lang="id-ID" b="1" dirty="0"/>
              <a:t>prospek kerja </a:t>
            </a:r>
            <a:r>
              <a:rPr lang="id-ID" dirty="0"/>
              <a:t>di bidang </a:t>
            </a:r>
            <a:r>
              <a:rPr lang="id-ID" b="1" dirty="0"/>
              <a:t>IT</a:t>
            </a:r>
            <a:endParaRPr lang="en-US" b="1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4EB904FE-D344-A580-71AD-744B249AC81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540606" y="2133249"/>
            <a:ext cx="1380837" cy="722587"/>
          </a:xfrm>
        </p:spPr>
        <p:txBody>
          <a:bodyPr/>
          <a:lstStyle/>
          <a:p>
            <a:r>
              <a:rPr lang="id-ID" dirty="0"/>
              <a:t>02</a:t>
            </a:r>
            <a:endParaRPr lang="es-ES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454185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0682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"/>
    </mc:Choice>
    <mc:Fallback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5E7EB3EA-3A73-A26A-4959-AA96B7386754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id-ID" sz="1500" dirty="0"/>
              <a:t>Web Developer</a:t>
            </a:r>
            <a:endParaRPr lang="es-ES" sz="1500" dirty="0"/>
          </a:p>
        </p:txBody>
      </p:sp>
      <p:sp>
        <p:nvSpPr>
          <p:cNvPr id="12" name="Título 11">
            <a:extLst>
              <a:ext uri="{FF2B5EF4-FFF2-40B4-BE49-F238E27FC236}">
                <a16:creationId xmlns:a16="http://schemas.microsoft.com/office/drawing/2014/main" id="{590625F4-F372-7382-DAEB-67F80904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439739"/>
            <a:ext cx="7696200" cy="367298"/>
          </a:xfrm>
        </p:spPr>
        <p:txBody>
          <a:bodyPr/>
          <a:lstStyle/>
          <a:p>
            <a:r>
              <a:rPr lang="id-ID" sz="2500" dirty="0"/>
              <a:t>Macam – Macam Prospek Kerja IT :</a:t>
            </a:r>
            <a:endParaRPr lang="es-ES" sz="2500" dirty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BCF9F1AC-AB76-CBDE-0513-52393C138F4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561570" cy="386928"/>
          </a:xfrm>
        </p:spPr>
        <p:txBody>
          <a:bodyPr/>
          <a:lstStyle/>
          <a:p>
            <a:r>
              <a:rPr lang="id-ID" sz="1500" dirty="0"/>
              <a:t>Mobile Apps Developer</a:t>
            </a:r>
            <a:endParaRPr lang="es-ES" sz="1500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CD617C11-2186-17AE-8195-299F22D98FE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87265" y="2207240"/>
            <a:ext cx="2159739" cy="5055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d-ID" sz="900" b="0" i="0" dirty="0">
                <a:effectLst/>
              </a:rPr>
              <a:t>Mobile app developer berperan dalam </a:t>
            </a:r>
            <a:r>
              <a:rPr lang="id-ID" sz="900" b="1" i="0" dirty="0">
                <a:effectLst/>
              </a:rPr>
              <a:t>membangun produk berupa aplikasi berbasis mobile.</a:t>
            </a:r>
            <a:endParaRPr lang="es-ES" sz="900" dirty="0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952D4864-40F2-ACDB-7824-07ED26C11E9B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0367" y="2243784"/>
            <a:ext cx="2212240" cy="505570"/>
          </a:xfrm>
        </p:spPr>
        <p:txBody>
          <a:bodyPr>
            <a:normAutofit fontScale="55000" lnSpcReduction="20000"/>
          </a:bodyPr>
          <a:lstStyle/>
          <a:p>
            <a:r>
              <a:rPr lang="id-ID" dirty="0"/>
              <a:t>B</a:t>
            </a:r>
            <a:r>
              <a:rPr lang="id-ID" b="0" i="0" dirty="0">
                <a:effectLst/>
              </a:rPr>
              <a:t>ertugas menciptakan suatu aplikasi sesuai kebutuhan, menganalisis persyaratan </a:t>
            </a:r>
            <a:r>
              <a:rPr lang="id-ID" b="0" i="1" dirty="0">
                <a:effectLst/>
              </a:rPr>
              <a:t>software</a:t>
            </a:r>
            <a:r>
              <a:rPr lang="id-ID" b="0" i="0" dirty="0">
                <a:effectLst/>
              </a:rPr>
              <a:t> dan menentukan langkah perancangan </a:t>
            </a:r>
            <a:r>
              <a:rPr lang="id-ID" b="0" i="1" dirty="0">
                <a:effectLst/>
              </a:rPr>
              <a:t>software</a:t>
            </a:r>
            <a:r>
              <a:rPr lang="id-ID" b="0" i="0" dirty="0">
                <a:effectLst/>
              </a:rPr>
              <a:t> secara spesifik. </a:t>
            </a:r>
            <a:endParaRPr lang="es-ES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BC0B45D3-46C0-1F43-C383-6BB38ED2DFCD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id-ID" sz="1500" dirty="0"/>
              <a:t>Software Developer</a:t>
            </a:r>
            <a:r>
              <a:rPr lang="es-ES" sz="1500" dirty="0"/>
              <a:t> </a:t>
            </a:r>
          </a:p>
        </p:txBody>
      </p:sp>
      <p:sp>
        <p:nvSpPr>
          <p:cNvPr id="77" name="Marcador de texto 76">
            <a:extLst>
              <a:ext uri="{FF2B5EF4-FFF2-40B4-BE49-F238E27FC236}">
                <a16:creationId xmlns:a16="http://schemas.microsoft.com/office/drawing/2014/main" id="{71A383B8-B16E-1372-E999-B7DCF35E9BDA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25124" y="3678219"/>
            <a:ext cx="2210720" cy="51112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d-ID" sz="800" dirty="0"/>
              <a:t>A</a:t>
            </a:r>
            <a:r>
              <a:rPr lang="id-ID" sz="800" b="0" i="0" dirty="0">
                <a:effectLst/>
              </a:rPr>
              <a:t>dalah </a:t>
            </a:r>
            <a:r>
              <a:rPr lang="id-ID" sz="800" b="1" i="0" dirty="0">
                <a:effectLst/>
              </a:rPr>
              <a:t>pekerjaan yang berfokus pada produk dan user, berkaitan dengan teknologi dan startup</a:t>
            </a:r>
            <a:r>
              <a:rPr lang="id-ID" sz="800" b="0" i="0" dirty="0">
                <a:effectLst/>
              </a:rPr>
              <a:t>. Contohnya aplikasi Gojek yang dibuat agar user friendly dan fiturnya dapat menjadi solusi atas masalah pengguna.</a:t>
            </a:r>
            <a:endParaRPr lang="es-ES" sz="800" dirty="0"/>
          </a:p>
        </p:txBody>
      </p:sp>
      <p:sp>
        <p:nvSpPr>
          <p:cNvPr id="78" name="Marcador de texto 77">
            <a:extLst>
              <a:ext uri="{FF2B5EF4-FFF2-40B4-BE49-F238E27FC236}">
                <a16:creationId xmlns:a16="http://schemas.microsoft.com/office/drawing/2014/main" id="{7AE68A80-58A4-C596-C8A0-0AD20591B89C}"/>
              </a:ext>
            </a:extLst>
          </p:cNvPr>
          <p:cNvSpPr>
            <a:spLocks noGrp="1"/>
          </p:cNvSpPr>
          <p:nvPr>
            <p:ph type="body" idx="26"/>
          </p:nvPr>
        </p:nvSpPr>
        <p:spPr/>
        <p:txBody>
          <a:bodyPr/>
          <a:lstStyle/>
          <a:p>
            <a:r>
              <a:rPr lang="id-ID" sz="1500" dirty="0"/>
              <a:t>UI / UX Designer</a:t>
            </a:r>
            <a:endParaRPr lang="es-ES" sz="1500" dirty="0"/>
          </a:p>
        </p:txBody>
      </p:sp>
      <p:sp>
        <p:nvSpPr>
          <p:cNvPr id="79" name="Marcador de texto 78">
            <a:extLst>
              <a:ext uri="{FF2B5EF4-FFF2-40B4-BE49-F238E27FC236}">
                <a16:creationId xmlns:a16="http://schemas.microsoft.com/office/drawing/2014/main" id="{E96F3E27-67A0-84D7-01C9-8516F41501AE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7" y="3461533"/>
            <a:ext cx="2610899" cy="386928"/>
          </a:xfrm>
        </p:spPr>
        <p:txBody>
          <a:bodyPr/>
          <a:lstStyle/>
          <a:p>
            <a:r>
              <a:rPr lang="id-ID" sz="1500" dirty="0"/>
              <a:t>Database Administrator</a:t>
            </a:r>
            <a:endParaRPr lang="es-ES" sz="1500" dirty="0"/>
          </a:p>
        </p:txBody>
      </p:sp>
      <p:sp>
        <p:nvSpPr>
          <p:cNvPr id="80" name="Marcador de texto 79">
            <a:extLst>
              <a:ext uri="{FF2B5EF4-FFF2-40B4-BE49-F238E27FC236}">
                <a16:creationId xmlns:a16="http://schemas.microsoft.com/office/drawing/2014/main" id="{84988C6E-F337-AF9F-C537-6A2B14A8F18E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6009483" y="3678219"/>
            <a:ext cx="2159741" cy="5111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d-ID" sz="800" dirty="0"/>
              <a:t>A</a:t>
            </a:r>
            <a:r>
              <a:rPr lang="id-ID" sz="800" b="0" i="0" dirty="0">
                <a:effectLst/>
              </a:rPr>
              <a:t>dalah </a:t>
            </a:r>
            <a:r>
              <a:rPr lang="id-ID" sz="800" b="1" i="0" dirty="0">
                <a:effectLst/>
              </a:rPr>
              <a:t>seseorang yang bertugas untuk menyimpan dan melindungi data dengan menggunakan software.</a:t>
            </a:r>
            <a:endParaRPr lang="es-ES" sz="800" dirty="0"/>
          </a:p>
        </p:txBody>
      </p:sp>
      <p:sp>
        <p:nvSpPr>
          <p:cNvPr id="81" name="Marcador de texto 80">
            <a:extLst>
              <a:ext uri="{FF2B5EF4-FFF2-40B4-BE49-F238E27FC236}">
                <a16:creationId xmlns:a16="http://schemas.microsoft.com/office/drawing/2014/main" id="{03C2A5F1-B2EA-EBFD-4DE1-91C71797712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40395" y="3678219"/>
            <a:ext cx="2211090" cy="51112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id-ID" sz="3200" dirty="0"/>
              <a:t>I</a:t>
            </a:r>
            <a:r>
              <a:rPr lang="id-ID" sz="3200" b="0" i="0" dirty="0">
                <a:effectLst/>
              </a:rPr>
              <a:t>alah seseorang yang bertugas untuk mengembangkan software yang mana memiliki keahlian dalam bidang pembuatan </a:t>
            </a:r>
            <a:r>
              <a:rPr lang="id-ID" sz="3200" b="1" i="0" dirty="0">
                <a:effectLst/>
              </a:rPr>
              <a:t>game</a:t>
            </a:r>
            <a:r>
              <a:rPr lang="id-ID" sz="3200" b="0" i="0" dirty="0">
                <a:effectLst/>
              </a:rPr>
              <a:t>, yang mana tugas utamanya ialah membuat software </a:t>
            </a:r>
            <a:r>
              <a:rPr lang="id-ID" sz="3200" b="1" i="0" dirty="0">
                <a:effectLst/>
              </a:rPr>
              <a:t>game</a:t>
            </a:r>
            <a:r>
              <a:rPr lang="id-ID" sz="3200" b="0" i="0" dirty="0">
                <a:effectLst/>
              </a:rPr>
              <a:t> yang nantinya untuk bisa diakses melalui berbagai perangkat.</a:t>
            </a:r>
            <a:endParaRPr lang="es-ES" sz="3200" dirty="0"/>
          </a:p>
        </p:txBody>
      </p:sp>
      <p:sp>
        <p:nvSpPr>
          <p:cNvPr id="82" name="Marcador de texto 81">
            <a:extLst>
              <a:ext uri="{FF2B5EF4-FFF2-40B4-BE49-F238E27FC236}">
                <a16:creationId xmlns:a16="http://schemas.microsoft.com/office/drawing/2014/main" id="{9EA604EF-2EE0-BD88-ACE8-E03D73FF68E2}"/>
              </a:ext>
            </a:extLst>
          </p:cNvPr>
          <p:cNvSpPr>
            <a:spLocks noGrp="1"/>
          </p:cNvSpPr>
          <p:nvPr>
            <p:ph type="body" idx="30"/>
          </p:nvPr>
        </p:nvSpPr>
        <p:spPr/>
        <p:txBody>
          <a:bodyPr/>
          <a:lstStyle/>
          <a:p>
            <a:r>
              <a:rPr lang="id-ID" sz="1500" dirty="0"/>
              <a:t>Game Developer</a:t>
            </a:r>
            <a:endParaRPr lang="es-ES" sz="1500" dirty="0"/>
          </a:p>
        </p:txBody>
      </p:sp>
      <p:grpSp>
        <p:nvGrpSpPr>
          <p:cNvPr id="36" name="Google Shape;6933;p20">
            <a:extLst>
              <a:ext uri="{FF2B5EF4-FFF2-40B4-BE49-F238E27FC236}">
                <a16:creationId xmlns:a16="http://schemas.microsoft.com/office/drawing/2014/main" id="{4E98AC84-E0DC-026C-A74E-B57CAB9E7EC6}"/>
              </a:ext>
            </a:extLst>
          </p:cNvPr>
          <p:cNvGrpSpPr/>
          <p:nvPr/>
        </p:nvGrpSpPr>
        <p:grpSpPr>
          <a:xfrm>
            <a:off x="3620030" y="2904712"/>
            <a:ext cx="424159" cy="419659"/>
            <a:chOff x="-1182750" y="3962900"/>
            <a:chExt cx="294575" cy="291450"/>
          </a:xfrm>
          <a:solidFill>
            <a:schemeClr val="accent4"/>
          </a:solidFill>
        </p:grpSpPr>
        <p:sp>
          <p:nvSpPr>
            <p:cNvPr id="37" name="Google Shape;6934;p20">
              <a:extLst>
                <a:ext uri="{FF2B5EF4-FFF2-40B4-BE49-F238E27FC236}">
                  <a16:creationId xmlns:a16="http://schemas.microsoft.com/office/drawing/2014/main" id="{A525BF86-2E68-6319-7FC3-96A7E9E58F35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6935;p20">
              <a:extLst>
                <a:ext uri="{FF2B5EF4-FFF2-40B4-BE49-F238E27FC236}">
                  <a16:creationId xmlns:a16="http://schemas.microsoft.com/office/drawing/2014/main" id="{734F78CE-77A2-5D12-EDED-D949CC73A1F8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6936;p20">
              <a:extLst>
                <a:ext uri="{FF2B5EF4-FFF2-40B4-BE49-F238E27FC236}">
                  <a16:creationId xmlns:a16="http://schemas.microsoft.com/office/drawing/2014/main" id="{E2B2B1F3-714C-0EDB-716B-7BC3F8220B6B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6937;p20">
              <a:extLst>
                <a:ext uri="{FF2B5EF4-FFF2-40B4-BE49-F238E27FC236}">
                  <a16:creationId xmlns:a16="http://schemas.microsoft.com/office/drawing/2014/main" id="{F8FB8189-3585-14DC-3B27-29E31BC88152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6938;p20">
              <a:extLst>
                <a:ext uri="{FF2B5EF4-FFF2-40B4-BE49-F238E27FC236}">
                  <a16:creationId xmlns:a16="http://schemas.microsoft.com/office/drawing/2014/main" id="{DE646569-32F2-7CAA-9E06-3331E5FB2FD6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6939;p20">
              <a:extLst>
                <a:ext uri="{FF2B5EF4-FFF2-40B4-BE49-F238E27FC236}">
                  <a16:creationId xmlns:a16="http://schemas.microsoft.com/office/drawing/2014/main" id="{F7D31417-3671-D7CE-CD0C-B1F5F25C5EC4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6940;p20">
              <a:extLst>
                <a:ext uri="{FF2B5EF4-FFF2-40B4-BE49-F238E27FC236}">
                  <a16:creationId xmlns:a16="http://schemas.microsoft.com/office/drawing/2014/main" id="{91618F96-AA82-BE42-78BF-DF37530300DE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4" name="Google Shape;7017;p20">
            <a:extLst>
              <a:ext uri="{FF2B5EF4-FFF2-40B4-BE49-F238E27FC236}">
                <a16:creationId xmlns:a16="http://schemas.microsoft.com/office/drawing/2014/main" id="{760A95A0-49A6-223F-7F92-2B7BCD443251}"/>
              </a:ext>
            </a:extLst>
          </p:cNvPr>
          <p:cNvGrpSpPr/>
          <p:nvPr/>
        </p:nvGrpSpPr>
        <p:grpSpPr>
          <a:xfrm>
            <a:off x="6111843" y="1422374"/>
            <a:ext cx="319874" cy="419623"/>
            <a:chOff x="-3365275" y="3253275"/>
            <a:chExt cx="222150" cy="291425"/>
          </a:xfrm>
          <a:solidFill>
            <a:schemeClr val="accent4"/>
          </a:solidFill>
        </p:grpSpPr>
        <p:sp>
          <p:nvSpPr>
            <p:cNvPr id="45" name="Google Shape;7018;p20">
              <a:extLst>
                <a:ext uri="{FF2B5EF4-FFF2-40B4-BE49-F238E27FC236}">
                  <a16:creationId xmlns:a16="http://schemas.microsoft.com/office/drawing/2014/main" id="{31A1CB36-8468-5C89-F2C8-76DE286B474D}"/>
                </a:ext>
              </a:extLst>
            </p:cNvPr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7019;p20">
              <a:extLst>
                <a:ext uri="{FF2B5EF4-FFF2-40B4-BE49-F238E27FC236}">
                  <a16:creationId xmlns:a16="http://schemas.microsoft.com/office/drawing/2014/main" id="{B3CB9907-1113-9B39-4D4D-0B3DA8D32197}"/>
                </a:ext>
              </a:extLst>
            </p:cNvPr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7027;p20">
            <a:extLst>
              <a:ext uri="{FF2B5EF4-FFF2-40B4-BE49-F238E27FC236}">
                <a16:creationId xmlns:a16="http://schemas.microsoft.com/office/drawing/2014/main" id="{E666392E-0141-176A-7C65-63F6FDC160E0}"/>
              </a:ext>
            </a:extLst>
          </p:cNvPr>
          <p:cNvGrpSpPr/>
          <p:nvPr/>
        </p:nvGrpSpPr>
        <p:grpSpPr>
          <a:xfrm>
            <a:off x="3620030" y="1420070"/>
            <a:ext cx="371998" cy="421927"/>
            <a:chOff x="-1575775" y="3238300"/>
            <a:chExt cx="258350" cy="293025"/>
          </a:xfrm>
          <a:solidFill>
            <a:schemeClr val="accent3"/>
          </a:solidFill>
        </p:grpSpPr>
        <p:sp>
          <p:nvSpPr>
            <p:cNvPr id="48" name="Google Shape;7028;p20">
              <a:extLst>
                <a:ext uri="{FF2B5EF4-FFF2-40B4-BE49-F238E27FC236}">
                  <a16:creationId xmlns:a16="http://schemas.microsoft.com/office/drawing/2014/main" id="{8DD70FC4-6777-932C-96AF-6214B5CE2159}"/>
                </a:ext>
              </a:extLst>
            </p:cNvPr>
            <p:cNvSpPr/>
            <p:nvPr/>
          </p:nvSpPr>
          <p:spPr>
            <a:xfrm>
              <a:off x="-1489150" y="3306825"/>
              <a:ext cx="85875" cy="33100"/>
            </a:xfrm>
            <a:custGeom>
              <a:avLst/>
              <a:gdLst/>
              <a:ahLst/>
              <a:cxnLst/>
              <a:rect l="l" t="t" r="r" b="b"/>
              <a:pathLst>
                <a:path w="3435" h="1324" extrusionOk="0">
                  <a:moveTo>
                    <a:pt x="1" y="0"/>
                  </a:moveTo>
                  <a:lnTo>
                    <a:pt x="1702" y="1324"/>
                  </a:lnTo>
                  <a:lnTo>
                    <a:pt x="3435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7029;p20">
              <a:extLst>
                <a:ext uri="{FF2B5EF4-FFF2-40B4-BE49-F238E27FC236}">
                  <a16:creationId xmlns:a16="http://schemas.microsoft.com/office/drawing/2014/main" id="{ADDB9D93-16E2-5356-B38B-5B348C1D6C54}"/>
                </a:ext>
              </a:extLst>
            </p:cNvPr>
            <p:cNvSpPr/>
            <p:nvPr/>
          </p:nvSpPr>
          <p:spPr>
            <a:xfrm>
              <a:off x="-1506475" y="3316275"/>
              <a:ext cx="46500" cy="67750"/>
            </a:xfrm>
            <a:custGeom>
              <a:avLst/>
              <a:gdLst/>
              <a:ahLst/>
              <a:cxnLst/>
              <a:rect l="l" t="t" r="r" b="b"/>
              <a:pathLst>
                <a:path w="1860" h="2710" extrusionOk="0">
                  <a:moveTo>
                    <a:pt x="1" y="1"/>
                  </a:moveTo>
                  <a:lnTo>
                    <a:pt x="1" y="2710"/>
                  </a:lnTo>
                  <a:lnTo>
                    <a:pt x="1859" y="1324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7030;p20">
              <a:extLst>
                <a:ext uri="{FF2B5EF4-FFF2-40B4-BE49-F238E27FC236}">
                  <a16:creationId xmlns:a16="http://schemas.microsoft.com/office/drawing/2014/main" id="{9F17E4CC-9E1B-4C17-0F09-6BE209E4380F}"/>
                </a:ext>
              </a:extLst>
            </p:cNvPr>
            <p:cNvSpPr/>
            <p:nvPr/>
          </p:nvSpPr>
          <p:spPr>
            <a:xfrm>
              <a:off x="-1575775" y="3238300"/>
              <a:ext cx="258350" cy="293025"/>
            </a:xfrm>
            <a:custGeom>
              <a:avLst/>
              <a:gdLst/>
              <a:ahLst/>
              <a:cxnLst/>
              <a:rect l="l" t="t" r="r" b="b"/>
              <a:pathLst>
                <a:path w="10334" h="11721" extrusionOk="0">
                  <a:moveTo>
                    <a:pt x="1418" y="694"/>
                  </a:moveTo>
                  <a:lnTo>
                    <a:pt x="1418" y="1387"/>
                  </a:lnTo>
                  <a:lnTo>
                    <a:pt x="756" y="1387"/>
                  </a:lnTo>
                  <a:lnTo>
                    <a:pt x="756" y="694"/>
                  </a:lnTo>
                  <a:close/>
                  <a:moveTo>
                    <a:pt x="9609" y="694"/>
                  </a:moveTo>
                  <a:lnTo>
                    <a:pt x="9609" y="1387"/>
                  </a:lnTo>
                  <a:lnTo>
                    <a:pt x="8947" y="1387"/>
                  </a:lnTo>
                  <a:lnTo>
                    <a:pt x="8947" y="694"/>
                  </a:lnTo>
                  <a:close/>
                  <a:moveTo>
                    <a:pt x="8002" y="2080"/>
                  </a:moveTo>
                  <a:cubicBezTo>
                    <a:pt x="8160" y="2080"/>
                    <a:pt x="8286" y="2206"/>
                    <a:pt x="8317" y="2395"/>
                  </a:cubicBezTo>
                  <a:lnTo>
                    <a:pt x="8317" y="2426"/>
                  </a:lnTo>
                  <a:lnTo>
                    <a:pt x="8317" y="6522"/>
                  </a:lnTo>
                  <a:lnTo>
                    <a:pt x="8254" y="6522"/>
                  </a:lnTo>
                  <a:cubicBezTo>
                    <a:pt x="8191" y="6774"/>
                    <a:pt x="8034" y="6900"/>
                    <a:pt x="7876" y="6900"/>
                  </a:cubicBezTo>
                  <a:lnTo>
                    <a:pt x="2457" y="6900"/>
                  </a:lnTo>
                  <a:cubicBezTo>
                    <a:pt x="2300" y="6900"/>
                    <a:pt x="2142" y="6774"/>
                    <a:pt x="2142" y="6554"/>
                  </a:cubicBezTo>
                  <a:lnTo>
                    <a:pt x="2142" y="6522"/>
                  </a:lnTo>
                  <a:lnTo>
                    <a:pt x="2142" y="2426"/>
                  </a:lnTo>
                  <a:cubicBezTo>
                    <a:pt x="2142" y="2269"/>
                    <a:pt x="2300" y="2080"/>
                    <a:pt x="2489" y="2080"/>
                  </a:cubicBezTo>
                  <a:close/>
                  <a:moveTo>
                    <a:pt x="7215" y="7562"/>
                  </a:moveTo>
                  <a:cubicBezTo>
                    <a:pt x="7687" y="7562"/>
                    <a:pt x="7687" y="8223"/>
                    <a:pt x="7215" y="8223"/>
                  </a:cubicBezTo>
                  <a:lnTo>
                    <a:pt x="3119" y="8223"/>
                  </a:lnTo>
                  <a:cubicBezTo>
                    <a:pt x="2678" y="8223"/>
                    <a:pt x="2646" y="7562"/>
                    <a:pt x="3119" y="7562"/>
                  </a:cubicBezTo>
                  <a:close/>
                  <a:moveTo>
                    <a:pt x="7215" y="8979"/>
                  </a:moveTo>
                  <a:cubicBezTo>
                    <a:pt x="7687" y="8979"/>
                    <a:pt x="7687" y="9641"/>
                    <a:pt x="7215" y="9641"/>
                  </a:cubicBezTo>
                  <a:lnTo>
                    <a:pt x="3119" y="9641"/>
                  </a:lnTo>
                  <a:cubicBezTo>
                    <a:pt x="2678" y="9641"/>
                    <a:pt x="2646" y="8979"/>
                    <a:pt x="3119" y="8979"/>
                  </a:cubicBezTo>
                  <a:close/>
                  <a:moveTo>
                    <a:pt x="1418" y="10366"/>
                  </a:moveTo>
                  <a:lnTo>
                    <a:pt x="1418" y="11027"/>
                  </a:lnTo>
                  <a:lnTo>
                    <a:pt x="756" y="11027"/>
                  </a:lnTo>
                  <a:lnTo>
                    <a:pt x="756" y="10366"/>
                  </a:lnTo>
                  <a:close/>
                  <a:moveTo>
                    <a:pt x="9609" y="10366"/>
                  </a:moveTo>
                  <a:lnTo>
                    <a:pt x="9609" y="11027"/>
                  </a:lnTo>
                  <a:lnTo>
                    <a:pt x="8947" y="11027"/>
                  </a:lnTo>
                  <a:lnTo>
                    <a:pt x="8947" y="10366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22"/>
                    <a:pt x="158" y="2080"/>
                    <a:pt x="378" y="2080"/>
                  </a:cubicBezTo>
                  <a:lnTo>
                    <a:pt x="725" y="2080"/>
                  </a:lnTo>
                  <a:lnTo>
                    <a:pt x="725" y="9641"/>
                  </a:lnTo>
                  <a:lnTo>
                    <a:pt x="378" y="9641"/>
                  </a:lnTo>
                  <a:cubicBezTo>
                    <a:pt x="158" y="9641"/>
                    <a:pt x="0" y="9799"/>
                    <a:pt x="0" y="9988"/>
                  </a:cubicBezTo>
                  <a:lnTo>
                    <a:pt x="0" y="11374"/>
                  </a:lnTo>
                  <a:cubicBezTo>
                    <a:pt x="0" y="11563"/>
                    <a:pt x="158" y="11720"/>
                    <a:pt x="378" y="11720"/>
                  </a:cubicBezTo>
                  <a:lnTo>
                    <a:pt x="1733" y="11720"/>
                  </a:lnTo>
                  <a:cubicBezTo>
                    <a:pt x="1953" y="11720"/>
                    <a:pt x="2111" y="11563"/>
                    <a:pt x="2111" y="11374"/>
                  </a:cubicBezTo>
                  <a:lnTo>
                    <a:pt x="2111" y="11027"/>
                  </a:lnTo>
                  <a:lnTo>
                    <a:pt x="8254" y="11027"/>
                  </a:lnTo>
                  <a:lnTo>
                    <a:pt x="8254" y="11374"/>
                  </a:lnTo>
                  <a:cubicBezTo>
                    <a:pt x="8254" y="11563"/>
                    <a:pt x="8412" y="11720"/>
                    <a:pt x="8601" y="11720"/>
                  </a:cubicBezTo>
                  <a:lnTo>
                    <a:pt x="9987" y="11720"/>
                  </a:lnTo>
                  <a:cubicBezTo>
                    <a:pt x="10176" y="11720"/>
                    <a:pt x="10334" y="11563"/>
                    <a:pt x="10334" y="11374"/>
                  </a:cubicBezTo>
                  <a:lnTo>
                    <a:pt x="10334" y="9988"/>
                  </a:lnTo>
                  <a:cubicBezTo>
                    <a:pt x="10334" y="9799"/>
                    <a:pt x="10176" y="9641"/>
                    <a:pt x="9987" y="9641"/>
                  </a:cubicBezTo>
                  <a:lnTo>
                    <a:pt x="9609" y="9641"/>
                  </a:lnTo>
                  <a:lnTo>
                    <a:pt x="9609" y="2080"/>
                  </a:lnTo>
                  <a:lnTo>
                    <a:pt x="9987" y="2080"/>
                  </a:lnTo>
                  <a:cubicBezTo>
                    <a:pt x="10176" y="2080"/>
                    <a:pt x="10334" y="1922"/>
                    <a:pt x="10334" y="1733"/>
                  </a:cubicBezTo>
                  <a:lnTo>
                    <a:pt x="10334" y="347"/>
                  </a:lnTo>
                  <a:cubicBezTo>
                    <a:pt x="10334" y="158"/>
                    <a:pt x="10176" y="1"/>
                    <a:pt x="9987" y="1"/>
                  </a:cubicBezTo>
                  <a:lnTo>
                    <a:pt x="8601" y="1"/>
                  </a:lnTo>
                  <a:cubicBezTo>
                    <a:pt x="8412" y="1"/>
                    <a:pt x="8254" y="158"/>
                    <a:pt x="8254" y="347"/>
                  </a:cubicBezTo>
                  <a:lnTo>
                    <a:pt x="8254" y="694"/>
                  </a:lnTo>
                  <a:lnTo>
                    <a:pt x="2111" y="694"/>
                  </a:lnTo>
                  <a:lnTo>
                    <a:pt x="2111" y="347"/>
                  </a:lnTo>
                  <a:cubicBezTo>
                    <a:pt x="2111" y="158"/>
                    <a:pt x="1953" y="1"/>
                    <a:pt x="1733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7031;p20">
              <a:extLst>
                <a:ext uri="{FF2B5EF4-FFF2-40B4-BE49-F238E27FC236}">
                  <a16:creationId xmlns:a16="http://schemas.microsoft.com/office/drawing/2014/main" id="{A0A7CECB-14E0-90D9-BC8E-204B18C1CC46}"/>
                </a:ext>
              </a:extLst>
            </p:cNvPr>
            <p:cNvSpPr/>
            <p:nvPr/>
          </p:nvSpPr>
          <p:spPr>
            <a:xfrm>
              <a:off x="-1489150" y="3360375"/>
              <a:ext cx="85875" cy="32325"/>
            </a:xfrm>
            <a:custGeom>
              <a:avLst/>
              <a:gdLst/>
              <a:ahLst/>
              <a:cxnLst/>
              <a:rect l="l" t="t" r="r" b="b"/>
              <a:pathLst>
                <a:path w="3435" h="1293" extrusionOk="0">
                  <a:moveTo>
                    <a:pt x="1702" y="1"/>
                  </a:moveTo>
                  <a:lnTo>
                    <a:pt x="1" y="1293"/>
                  </a:lnTo>
                  <a:lnTo>
                    <a:pt x="3435" y="1293"/>
                  </a:lnTo>
                  <a:lnTo>
                    <a:pt x="1702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7032;p20">
              <a:extLst>
                <a:ext uri="{FF2B5EF4-FFF2-40B4-BE49-F238E27FC236}">
                  <a16:creationId xmlns:a16="http://schemas.microsoft.com/office/drawing/2014/main" id="{9A228E86-AB30-5CAE-52A2-82E1D1E36C42}"/>
                </a:ext>
              </a:extLst>
            </p:cNvPr>
            <p:cNvSpPr/>
            <p:nvPr/>
          </p:nvSpPr>
          <p:spPr>
            <a:xfrm>
              <a:off x="-1431650" y="3316275"/>
              <a:ext cx="44925" cy="67750"/>
            </a:xfrm>
            <a:custGeom>
              <a:avLst/>
              <a:gdLst/>
              <a:ahLst/>
              <a:cxnLst/>
              <a:rect l="l" t="t" r="r" b="b"/>
              <a:pathLst>
                <a:path w="1797" h="2710" extrusionOk="0">
                  <a:moveTo>
                    <a:pt x="1796" y="1"/>
                  </a:moveTo>
                  <a:lnTo>
                    <a:pt x="0" y="1324"/>
                  </a:lnTo>
                  <a:lnTo>
                    <a:pt x="1796" y="2710"/>
                  </a:lnTo>
                  <a:lnTo>
                    <a:pt x="1796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4207;p14">
            <a:extLst>
              <a:ext uri="{FF2B5EF4-FFF2-40B4-BE49-F238E27FC236}">
                <a16:creationId xmlns:a16="http://schemas.microsoft.com/office/drawing/2014/main" id="{19AE662A-91AD-43FB-1FE0-DE3AB3FB3DBC}"/>
              </a:ext>
            </a:extLst>
          </p:cNvPr>
          <p:cNvGrpSpPr/>
          <p:nvPr/>
        </p:nvGrpSpPr>
        <p:grpSpPr>
          <a:xfrm>
            <a:off x="6111843" y="3006329"/>
            <a:ext cx="339253" cy="318042"/>
            <a:chOff x="5049725" y="2635825"/>
            <a:chExt cx="481825" cy="451700"/>
          </a:xfrm>
          <a:solidFill>
            <a:schemeClr val="accent1"/>
          </a:solidFill>
        </p:grpSpPr>
        <p:sp>
          <p:nvSpPr>
            <p:cNvPr id="54" name="Google Shape;4208;p14">
              <a:extLst>
                <a:ext uri="{FF2B5EF4-FFF2-40B4-BE49-F238E27FC236}">
                  <a16:creationId xmlns:a16="http://schemas.microsoft.com/office/drawing/2014/main" id="{0D80F850-0976-FEBA-3022-6217D233B9BA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4209;p14">
              <a:extLst>
                <a:ext uri="{FF2B5EF4-FFF2-40B4-BE49-F238E27FC236}">
                  <a16:creationId xmlns:a16="http://schemas.microsoft.com/office/drawing/2014/main" id="{7DCF540B-A654-F21F-BF92-2887DA809416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4210;p14">
              <a:extLst>
                <a:ext uri="{FF2B5EF4-FFF2-40B4-BE49-F238E27FC236}">
                  <a16:creationId xmlns:a16="http://schemas.microsoft.com/office/drawing/2014/main" id="{98674611-D417-793C-3AB2-6E1CEEFA335F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6806;p20">
            <a:extLst>
              <a:ext uri="{FF2B5EF4-FFF2-40B4-BE49-F238E27FC236}">
                <a16:creationId xmlns:a16="http://schemas.microsoft.com/office/drawing/2014/main" id="{D690F8D1-281D-FB24-88E8-BC5A9AB07047}"/>
              </a:ext>
            </a:extLst>
          </p:cNvPr>
          <p:cNvGrpSpPr/>
          <p:nvPr/>
        </p:nvGrpSpPr>
        <p:grpSpPr>
          <a:xfrm>
            <a:off x="1139648" y="1421222"/>
            <a:ext cx="442373" cy="420775"/>
            <a:chOff x="-6690625" y="3631325"/>
            <a:chExt cx="307225" cy="292225"/>
          </a:xfrm>
          <a:solidFill>
            <a:schemeClr val="accent1"/>
          </a:solidFill>
          <a:effectLst/>
        </p:grpSpPr>
        <p:sp>
          <p:nvSpPr>
            <p:cNvPr id="26" name="Google Shape;6807;p20">
              <a:extLst>
                <a:ext uri="{FF2B5EF4-FFF2-40B4-BE49-F238E27FC236}">
                  <a16:creationId xmlns:a16="http://schemas.microsoft.com/office/drawing/2014/main" id="{E719F888-49D7-59D4-967D-7763320FD57C}"/>
                </a:ext>
              </a:extLst>
            </p:cNvPr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6808;p20">
              <a:extLst>
                <a:ext uri="{FF2B5EF4-FFF2-40B4-BE49-F238E27FC236}">
                  <a16:creationId xmlns:a16="http://schemas.microsoft.com/office/drawing/2014/main" id="{4ABBCB09-DE80-7976-D753-F2B35ACEDE63}"/>
                </a:ext>
              </a:extLst>
            </p:cNvPr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6809;p20">
              <a:extLst>
                <a:ext uri="{FF2B5EF4-FFF2-40B4-BE49-F238E27FC236}">
                  <a16:creationId xmlns:a16="http://schemas.microsoft.com/office/drawing/2014/main" id="{A8193192-1550-A2C4-5850-EE2D0BF07199}"/>
                </a:ext>
              </a:extLst>
            </p:cNvPr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6810;p20">
              <a:extLst>
                <a:ext uri="{FF2B5EF4-FFF2-40B4-BE49-F238E27FC236}">
                  <a16:creationId xmlns:a16="http://schemas.microsoft.com/office/drawing/2014/main" id="{99013EBE-C3A3-B9FC-D661-EE3C5537A232}"/>
                </a:ext>
              </a:extLst>
            </p:cNvPr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6811;p20">
              <a:extLst>
                <a:ext uri="{FF2B5EF4-FFF2-40B4-BE49-F238E27FC236}">
                  <a16:creationId xmlns:a16="http://schemas.microsoft.com/office/drawing/2014/main" id="{4C6E4294-CCAB-402F-F386-21DB84340809}"/>
                </a:ext>
              </a:extLst>
            </p:cNvPr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6863;p20">
            <a:extLst>
              <a:ext uri="{FF2B5EF4-FFF2-40B4-BE49-F238E27FC236}">
                <a16:creationId xmlns:a16="http://schemas.microsoft.com/office/drawing/2014/main" id="{A38A80E1-2353-DF2D-E6E0-1ACC1BA4B9BB}"/>
              </a:ext>
            </a:extLst>
          </p:cNvPr>
          <p:cNvGrpSpPr/>
          <p:nvPr/>
        </p:nvGrpSpPr>
        <p:grpSpPr>
          <a:xfrm>
            <a:off x="1139648" y="2904712"/>
            <a:ext cx="419623" cy="419659"/>
            <a:chOff x="-6329875" y="3992050"/>
            <a:chExt cx="291425" cy="291450"/>
          </a:xfrm>
          <a:solidFill>
            <a:schemeClr val="accent3"/>
          </a:solidFill>
        </p:grpSpPr>
        <p:sp>
          <p:nvSpPr>
            <p:cNvPr id="32" name="Google Shape;6864;p20">
              <a:extLst>
                <a:ext uri="{FF2B5EF4-FFF2-40B4-BE49-F238E27FC236}">
                  <a16:creationId xmlns:a16="http://schemas.microsoft.com/office/drawing/2014/main" id="{6C9C3404-B655-E94A-1D1E-D9F3ADF5D8C3}"/>
                </a:ext>
              </a:extLst>
            </p:cNvPr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6865;p20">
              <a:extLst>
                <a:ext uri="{FF2B5EF4-FFF2-40B4-BE49-F238E27FC236}">
                  <a16:creationId xmlns:a16="http://schemas.microsoft.com/office/drawing/2014/main" id="{40724335-6381-8C3E-CFBF-DE6A8A972ED3}"/>
                </a:ext>
              </a:extLst>
            </p:cNvPr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6866;p20">
              <a:extLst>
                <a:ext uri="{FF2B5EF4-FFF2-40B4-BE49-F238E27FC236}">
                  <a16:creationId xmlns:a16="http://schemas.microsoft.com/office/drawing/2014/main" id="{4672159C-F1A9-9109-B2DD-350BB4E3F58B}"/>
                </a:ext>
              </a:extLst>
            </p:cNvPr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6867;p20">
              <a:extLst>
                <a:ext uri="{FF2B5EF4-FFF2-40B4-BE49-F238E27FC236}">
                  <a16:creationId xmlns:a16="http://schemas.microsoft.com/office/drawing/2014/main" id="{E475EC55-E77E-07A1-DEA4-1052FC1B58C6}"/>
                </a:ext>
              </a:extLst>
            </p:cNvPr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0" name="Freeform 298">
            <a:extLst>
              <a:ext uri="{FF2B5EF4-FFF2-40B4-BE49-F238E27FC236}">
                <a16:creationId xmlns:a16="http://schemas.microsoft.com/office/drawing/2014/main" id="{9A8B3185-3451-8485-395A-465A0978FA1A}"/>
              </a:ext>
            </a:extLst>
          </p:cNvPr>
          <p:cNvSpPr>
            <a:spLocks/>
          </p:cNvSpPr>
          <p:nvPr/>
        </p:nvSpPr>
        <p:spPr bwMode="auto">
          <a:xfrm>
            <a:off x="5245627" y="10654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1" name="Freeform 302">
            <a:extLst>
              <a:ext uri="{FF2B5EF4-FFF2-40B4-BE49-F238E27FC236}">
                <a16:creationId xmlns:a16="http://schemas.microsoft.com/office/drawing/2014/main" id="{74D9B647-D168-EF1B-C5D8-DAD26DBDAD19}"/>
              </a:ext>
            </a:extLst>
          </p:cNvPr>
          <p:cNvSpPr>
            <a:spLocks/>
          </p:cNvSpPr>
          <p:nvPr/>
        </p:nvSpPr>
        <p:spPr bwMode="auto">
          <a:xfrm>
            <a:off x="8473440" y="435213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2" name="Freeform 235">
            <a:extLst>
              <a:ext uri="{FF2B5EF4-FFF2-40B4-BE49-F238E27FC236}">
                <a16:creationId xmlns:a16="http://schemas.microsoft.com/office/drawing/2014/main" id="{D2050DD0-FFF4-266F-BCE4-8285D30BB488}"/>
              </a:ext>
            </a:extLst>
          </p:cNvPr>
          <p:cNvSpPr>
            <a:spLocks/>
          </p:cNvSpPr>
          <p:nvPr/>
        </p:nvSpPr>
        <p:spPr bwMode="auto">
          <a:xfrm>
            <a:off x="4184283" y="4742026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Freeform 157">
            <a:extLst>
              <a:ext uri="{FF2B5EF4-FFF2-40B4-BE49-F238E27FC236}">
                <a16:creationId xmlns:a16="http://schemas.microsoft.com/office/drawing/2014/main" id="{34B3382E-2C95-B09E-B9E9-DDEA74EA7637}"/>
              </a:ext>
            </a:extLst>
          </p:cNvPr>
          <p:cNvSpPr>
            <a:spLocks noEditPoints="1"/>
          </p:cNvSpPr>
          <p:nvPr/>
        </p:nvSpPr>
        <p:spPr bwMode="auto">
          <a:xfrm>
            <a:off x="473619" y="3870044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4" name="Freeform 159">
            <a:extLst>
              <a:ext uri="{FF2B5EF4-FFF2-40B4-BE49-F238E27FC236}">
                <a16:creationId xmlns:a16="http://schemas.microsoft.com/office/drawing/2014/main" id="{7A374EB1-6C52-51AA-BA29-D7FF1910DAA9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35621A-5441-E3A9-AF4B-064804F3C7E0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0B7CE11-2181-83CF-51DE-334FBDD0575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71E556-875F-2BDE-E36A-233F3CB255E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5806C8D4-456A-D0F0-2062-FACB79292322}"/>
              </a:ext>
            </a:extLst>
          </p:cNvPr>
          <p:cNvSpPr>
            <a:spLocks/>
          </p:cNvSpPr>
          <p:nvPr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12BFAD4C-8607-1A57-3419-A8F539EA35BB}"/>
              </a:ext>
            </a:extLst>
          </p:cNvPr>
          <p:cNvSpPr>
            <a:spLocks/>
          </p:cNvSpPr>
          <p:nvPr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Marcador de texto 20">
            <a:extLst>
              <a:ext uri="{FF2B5EF4-FFF2-40B4-BE49-F238E27FC236}">
                <a16:creationId xmlns:a16="http://schemas.microsoft.com/office/drawing/2014/main" id="{5E4A277F-F89E-9EBC-FA04-89F843D62F1A}"/>
              </a:ext>
            </a:extLst>
          </p:cNvPr>
          <p:cNvSpPr txBox="1">
            <a:spLocks/>
          </p:cNvSpPr>
          <p:nvPr/>
        </p:nvSpPr>
        <p:spPr>
          <a:xfrm>
            <a:off x="3509689" y="2202337"/>
            <a:ext cx="2212240" cy="505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id-ID" b="0" i="0" dirty="0">
                <a:effectLst/>
              </a:rPr>
              <a:t>Adalah orang yang bertugas membuat dan mengembangkan website, atau istilah lainnya</a:t>
            </a:r>
            <a:r>
              <a:rPr lang="id-ID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id-ID" b="0" i="1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development</a:t>
            </a:r>
            <a:r>
              <a:rPr lang="id-ID" b="0" i="0" u="sng" dirty="0">
                <a:solidFill>
                  <a:srgbClr val="4D4D4D"/>
                </a:solidFill>
                <a:effectLst/>
                <a:latin typeface="PT Serif" panose="020A0603040505020204" pitchFamily="18" charset="0"/>
              </a:rPr>
              <a:t>.</a:t>
            </a: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19472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6A50948-6877-DE8E-A597-CF8BE9DB577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3343802" cy="377366"/>
          </a:xfrm>
        </p:spPr>
        <p:txBody>
          <a:bodyPr/>
          <a:lstStyle/>
          <a:p>
            <a:r>
              <a:rPr lang="id-ID" dirty="0"/>
              <a:t>Security Engineer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59266CC-96D0-ADE5-0B59-DC1F2C4CF88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3490771" cy="377366"/>
          </a:xfrm>
        </p:spPr>
        <p:txBody>
          <a:bodyPr/>
          <a:lstStyle/>
          <a:p>
            <a:r>
              <a:rPr lang="id-ID" dirty="0"/>
              <a:t>Hardware Engineer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4237C2B-0FF5-04AE-3C3A-A90A7C8DF73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640151" y="1947610"/>
            <a:ext cx="3343802" cy="6239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i="1" dirty="0"/>
              <a:t>S</a:t>
            </a:r>
            <a:r>
              <a:rPr lang="id-ID" b="0" i="1" dirty="0">
                <a:effectLst/>
              </a:rPr>
              <a:t>ecurity engineer</a:t>
            </a:r>
            <a:r>
              <a:rPr lang="id-ID" b="0" i="0" dirty="0">
                <a:effectLst/>
              </a:rPr>
              <a:t> bertugas memastikan tidak adanya kebocoran data yang terjadi dalam jaringan internal perusahaan.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1CD46374-009D-97CD-DCF0-77EF1390D4D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640151" y="3413292"/>
            <a:ext cx="3490771" cy="6239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d-ID" b="0" i="0" dirty="0">
                <a:solidFill>
                  <a:srgbClr val="222222"/>
                </a:solidFill>
                <a:effectLst/>
              </a:rPr>
              <a:t>Pekerjaan seorang hardware engineer adalah mengkonfigurasikan dan mendesain perangkat-perangkat elektronika.</a:t>
            </a:r>
            <a:endParaRPr lang="es-ES" dirty="0"/>
          </a:p>
        </p:txBody>
      </p:sp>
      <p:grpSp>
        <p:nvGrpSpPr>
          <p:cNvPr id="37" name="Google Shape;3993;p14">
            <a:extLst>
              <a:ext uri="{FF2B5EF4-FFF2-40B4-BE49-F238E27FC236}">
                <a16:creationId xmlns:a16="http://schemas.microsoft.com/office/drawing/2014/main" id="{CFCB2ADB-2A16-C0D4-B932-19F08015B2E7}"/>
              </a:ext>
            </a:extLst>
          </p:cNvPr>
          <p:cNvGrpSpPr/>
          <p:nvPr/>
        </p:nvGrpSpPr>
        <p:grpSpPr>
          <a:xfrm>
            <a:off x="923769" y="3373341"/>
            <a:ext cx="493682" cy="259103"/>
            <a:chOff x="2084325" y="363300"/>
            <a:chExt cx="484150" cy="254100"/>
          </a:xfrm>
          <a:solidFill>
            <a:schemeClr val="accent3"/>
          </a:solidFill>
        </p:grpSpPr>
        <p:sp>
          <p:nvSpPr>
            <p:cNvPr id="38" name="Google Shape;3994;p14">
              <a:extLst>
                <a:ext uri="{FF2B5EF4-FFF2-40B4-BE49-F238E27FC236}">
                  <a16:creationId xmlns:a16="http://schemas.microsoft.com/office/drawing/2014/main" id="{DF3725A2-BE28-6043-7D9A-0C3EA9298167}"/>
                </a:ext>
              </a:extLst>
            </p:cNvPr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3995;p14">
              <a:extLst>
                <a:ext uri="{FF2B5EF4-FFF2-40B4-BE49-F238E27FC236}">
                  <a16:creationId xmlns:a16="http://schemas.microsoft.com/office/drawing/2014/main" id="{08E5D425-4AD2-7751-0EF9-0210C836B249}"/>
                </a:ext>
              </a:extLst>
            </p:cNvPr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298;p14">
            <a:extLst>
              <a:ext uri="{FF2B5EF4-FFF2-40B4-BE49-F238E27FC236}">
                <a16:creationId xmlns:a16="http://schemas.microsoft.com/office/drawing/2014/main" id="{62004F55-A371-F62C-0683-1ED58B1BDE06}"/>
              </a:ext>
            </a:extLst>
          </p:cNvPr>
          <p:cNvGrpSpPr/>
          <p:nvPr/>
        </p:nvGrpSpPr>
        <p:grpSpPr>
          <a:xfrm>
            <a:off x="924070" y="1784395"/>
            <a:ext cx="493223" cy="491337"/>
            <a:chOff x="898875" y="4399275"/>
            <a:chExt cx="483700" cy="481850"/>
          </a:xfrm>
          <a:solidFill>
            <a:schemeClr val="accent4"/>
          </a:solidFill>
        </p:grpSpPr>
        <p:sp>
          <p:nvSpPr>
            <p:cNvPr id="41" name="Google Shape;4299;p14">
              <a:extLst>
                <a:ext uri="{FF2B5EF4-FFF2-40B4-BE49-F238E27FC236}">
                  <a16:creationId xmlns:a16="http://schemas.microsoft.com/office/drawing/2014/main" id="{5F95E3D4-61B4-61A7-5F7B-574C4839769F}"/>
                </a:ext>
              </a:extLst>
            </p:cNvPr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4300;p14">
              <a:extLst>
                <a:ext uri="{FF2B5EF4-FFF2-40B4-BE49-F238E27FC236}">
                  <a16:creationId xmlns:a16="http://schemas.microsoft.com/office/drawing/2014/main" id="{7ECA79F0-DF89-5138-8454-36A2679516D6}"/>
                </a:ext>
              </a:extLst>
            </p:cNvPr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4301;p14">
              <a:extLst>
                <a:ext uri="{FF2B5EF4-FFF2-40B4-BE49-F238E27FC236}">
                  <a16:creationId xmlns:a16="http://schemas.microsoft.com/office/drawing/2014/main" id="{0D8C451C-9925-C66C-34E8-11ECC7AD723A}"/>
                </a:ext>
              </a:extLst>
            </p:cNvPr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4302;p14">
              <a:extLst>
                <a:ext uri="{FF2B5EF4-FFF2-40B4-BE49-F238E27FC236}">
                  <a16:creationId xmlns:a16="http://schemas.microsoft.com/office/drawing/2014/main" id="{4AE9714E-1362-925A-2042-A4333D4471FA}"/>
                </a:ext>
              </a:extLst>
            </p:cNvPr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4303;p14">
              <a:extLst>
                <a:ext uri="{FF2B5EF4-FFF2-40B4-BE49-F238E27FC236}">
                  <a16:creationId xmlns:a16="http://schemas.microsoft.com/office/drawing/2014/main" id="{B4B178B7-9805-1396-0B33-E39A1104BF74}"/>
                </a:ext>
              </a:extLst>
            </p:cNvPr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4304;p14">
              <a:extLst>
                <a:ext uri="{FF2B5EF4-FFF2-40B4-BE49-F238E27FC236}">
                  <a16:creationId xmlns:a16="http://schemas.microsoft.com/office/drawing/2014/main" id="{22F17BDF-5CCC-0365-1A8A-6626D631CD3F}"/>
                </a:ext>
              </a:extLst>
            </p:cNvPr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4305;p14">
              <a:extLst>
                <a:ext uri="{FF2B5EF4-FFF2-40B4-BE49-F238E27FC236}">
                  <a16:creationId xmlns:a16="http://schemas.microsoft.com/office/drawing/2014/main" id="{6C267DDF-7A96-518B-8401-EB0A57419D21}"/>
                </a:ext>
              </a:extLst>
            </p:cNvPr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4306;p14">
              <a:extLst>
                <a:ext uri="{FF2B5EF4-FFF2-40B4-BE49-F238E27FC236}">
                  <a16:creationId xmlns:a16="http://schemas.microsoft.com/office/drawing/2014/main" id="{04CA71EB-0BBD-5BAC-22C5-D6CD041CE436}"/>
                </a:ext>
              </a:extLst>
            </p:cNvPr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435D74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" name="Freeform 298">
            <a:extLst>
              <a:ext uri="{FF2B5EF4-FFF2-40B4-BE49-F238E27FC236}">
                <a16:creationId xmlns:a16="http://schemas.microsoft.com/office/drawing/2014/main" id="{EBCE2360-5373-726C-BE96-3A9D63FAC64F}"/>
              </a:ext>
            </a:extLst>
          </p:cNvPr>
          <p:cNvSpPr>
            <a:spLocks/>
          </p:cNvSpPr>
          <p:nvPr/>
        </p:nvSpPr>
        <p:spPr bwMode="auto">
          <a:xfrm>
            <a:off x="515186" y="2763145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02">
            <a:extLst>
              <a:ext uri="{FF2B5EF4-FFF2-40B4-BE49-F238E27FC236}">
                <a16:creationId xmlns:a16="http://schemas.microsoft.com/office/drawing/2014/main" id="{4AF05FE9-DDD0-2774-F4E2-E71E7DEF2C6E}"/>
              </a:ext>
            </a:extLst>
          </p:cNvPr>
          <p:cNvSpPr>
            <a:spLocks/>
          </p:cNvSpPr>
          <p:nvPr/>
        </p:nvSpPr>
        <p:spPr bwMode="auto">
          <a:xfrm>
            <a:off x="8420100" y="55245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5">
            <a:extLst>
              <a:ext uri="{FF2B5EF4-FFF2-40B4-BE49-F238E27FC236}">
                <a16:creationId xmlns:a16="http://schemas.microsoft.com/office/drawing/2014/main" id="{EC8152F1-76FB-58E3-0D68-EB545D72BA9B}"/>
              </a:ext>
            </a:extLst>
          </p:cNvPr>
          <p:cNvSpPr>
            <a:spLocks/>
          </p:cNvSpPr>
          <p:nvPr/>
        </p:nvSpPr>
        <p:spPr bwMode="auto">
          <a:xfrm>
            <a:off x="4184283" y="115383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157">
            <a:extLst>
              <a:ext uri="{FF2B5EF4-FFF2-40B4-BE49-F238E27FC236}">
                <a16:creationId xmlns:a16="http://schemas.microsoft.com/office/drawing/2014/main" id="{6A22E959-57C3-8441-1626-CA6363944B38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2357621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Freeform 159">
            <a:extLst>
              <a:ext uri="{FF2B5EF4-FFF2-40B4-BE49-F238E27FC236}">
                <a16:creationId xmlns:a16="http://schemas.microsoft.com/office/drawing/2014/main" id="{58F64BD1-679F-CDF4-11F5-E9718657B7A5}"/>
              </a:ext>
            </a:extLst>
          </p:cNvPr>
          <p:cNvSpPr>
            <a:spLocks noEditPoints="1"/>
          </p:cNvSpPr>
          <p:nvPr/>
        </p:nvSpPr>
        <p:spPr bwMode="auto">
          <a:xfrm>
            <a:off x="4481052" y="436057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79739CA-7AE3-B6DB-F4E3-3CFA37A54C40}"/>
              </a:ext>
            </a:extLst>
          </p:cNvPr>
          <p:cNvGrpSpPr/>
          <p:nvPr/>
        </p:nvGrpSpPr>
        <p:grpSpPr>
          <a:xfrm>
            <a:off x="7279545" y="3475822"/>
            <a:ext cx="812385" cy="815360"/>
            <a:chOff x="2759075" y="2149476"/>
            <a:chExt cx="433388" cy="434975"/>
          </a:xfrm>
        </p:grpSpPr>
        <p:sp>
          <p:nvSpPr>
            <p:cNvPr id="19" name="Freeform 236">
              <a:extLst>
                <a:ext uri="{FF2B5EF4-FFF2-40B4-BE49-F238E27FC236}">
                  <a16:creationId xmlns:a16="http://schemas.microsoft.com/office/drawing/2014/main" id="{DBAE818F-7F8C-DF74-7158-98B431055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0" name="Freeform 230">
              <a:extLst>
                <a:ext uri="{FF2B5EF4-FFF2-40B4-BE49-F238E27FC236}">
                  <a16:creationId xmlns:a16="http://schemas.microsoft.com/office/drawing/2014/main" id="{3D6CFA30-477A-E476-EA61-E9F1B7891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2" name="Freeform 329">
            <a:extLst>
              <a:ext uri="{FF2B5EF4-FFF2-40B4-BE49-F238E27FC236}">
                <a16:creationId xmlns:a16="http://schemas.microsoft.com/office/drawing/2014/main" id="{99139991-13CC-7E1D-7FB5-5E71A7514ACD}"/>
              </a:ext>
            </a:extLst>
          </p:cNvPr>
          <p:cNvSpPr>
            <a:spLocks/>
          </p:cNvSpPr>
          <p:nvPr/>
        </p:nvSpPr>
        <p:spPr bwMode="auto">
          <a:xfrm>
            <a:off x="8276849" y="443086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0" name="Grupo 69">
            <a:extLst>
              <a:ext uri="{FF2B5EF4-FFF2-40B4-BE49-F238E27FC236}">
                <a16:creationId xmlns:a16="http://schemas.microsoft.com/office/drawing/2014/main" id="{F8695060-E813-2F57-895B-D46D5A62DED4}"/>
              </a:ext>
            </a:extLst>
          </p:cNvPr>
          <p:cNvGrpSpPr/>
          <p:nvPr/>
        </p:nvGrpSpPr>
        <p:grpSpPr>
          <a:xfrm>
            <a:off x="6270893" y="1394266"/>
            <a:ext cx="773659" cy="963355"/>
            <a:chOff x="6696077" y="2921001"/>
            <a:chExt cx="330200" cy="411163"/>
          </a:xfrm>
        </p:grpSpPr>
        <p:sp>
          <p:nvSpPr>
            <p:cNvPr id="71" name="Freeform 245">
              <a:extLst>
                <a:ext uri="{FF2B5EF4-FFF2-40B4-BE49-F238E27FC236}">
                  <a16:creationId xmlns:a16="http://schemas.microsoft.com/office/drawing/2014/main" id="{D7C816DA-BB93-6791-CE47-56F99D4F2D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72" name="Grupo 71">
              <a:extLst>
                <a:ext uri="{FF2B5EF4-FFF2-40B4-BE49-F238E27FC236}">
                  <a16:creationId xmlns:a16="http://schemas.microsoft.com/office/drawing/2014/main" id="{EB0B5D16-B1F2-F17D-8B38-5BB0E80763E2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CF769774-E8D5-9789-C47C-5B8B74CE9F53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76" name="Freeform 244">
                  <a:extLst>
                    <a:ext uri="{FF2B5EF4-FFF2-40B4-BE49-F238E27FC236}">
                      <a16:creationId xmlns:a16="http://schemas.microsoft.com/office/drawing/2014/main" id="{AE1908EF-CFA4-3F35-56C5-9BCE717D5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7" name="Freeform 246">
                  <a:extLst>
                    <a:ext uri="{FF2B5EF4-FFF2-40B4-BE49-F238E27FC236}">
                      <a16:creationId xmlns:a16="http://schemas.microsoft.com/office/drawing/2014/main" id="{A0A06D66-590C-D8AA-7886-6D8A8384C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78" name="Freeform 248">
                  <a:extLst>
                    <a:ext uri="{FF2B5EF4-FFF2-40B4-BE49-F238E27FC236}">
                      <a16:creationId xmlns:a16="http://schemas.microsoft.com/office/drawing/2014/main" id="{93EB41D7-34EF-424E-3D8A-BD4551EE68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74" name="Freeform 249">
                <a:extLst>
                  <a:ext uri="{FF2B5EF4-FFF2-40B4-BE49-F238E27FC236}">
                    <a16:creationId xmlns:a16="http://schemas.microsoft.com/office/drawing/2014/main" id="{1F33939A-3C20-BA03-4732-93E31EE63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75" name="Freeform 250">
                <a:extLst>
                  <a:ext uri="{FF2B5EF4-FFF2-40B4-BE49-F238E27FC236}">
                    <a16:creationId xmlns:a16="http://schemas.microsoft.com/office/drawing/2014/main" id="{563E6D62-F9B5-C48E-D61C-7716E4D1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80" name="Freeform 186">
            <a:extLst>
              <a:ext uri="{FF2B5EF4-FFF2-40B4-BE49-F238E27FC236}">
                <a16:creationId xmlns:a16="http://schemas.microsoft.com/office/drawing/2014/main" id="{B5E121C0-D62D-B173-E0A0-848B869D83DD}"/>
              </a:ext>
            </a:extLst>
          </p:cNvPr>
          <p:cNvSpPr>
            <a:spLocks/>
          </p:cNvSpPr>
          <p:nvPr/>
        </p:nvSpPr>
        <p:spPr bwMode="auto">
          <a:xfrm>
            <a:off x="5615020" y="307581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33C6006F-9921-BA60-DDD8-7A253C7327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AD7ECFFD-CBB0-4E37-E3F7-94C1479E015A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E26F5D10-BB4B-1D2B-E0C1-F73F449E6A04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Título 11">
            <a:extLst>
              <a:ext uri="{FF2B5EF4-FFF2-40B4-BE49-F238E27FC236}">
                <a16:creationId xmlns:a16="http://schemas.microsoft.com/office/drawing/2014/main" id="{B7088E4E-DC67-B0B5-2FE5-D8D9FA71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" y="439739"/>
            <a:ext cx="7696200" cy="367298"/>
          </a:xfrm>
        </p:spPr>
        <p:txBody>
          <a:bodyPr/>
          <a:lstStyle/>
          <a:p>
            <a:r>
              <a:rPr lang="id-ID" sz="2500" dirty="0"/>
              <a:t>Macam – Macam Prospek Kerja IT :</a:t>
            </a:r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8195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8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11537</TotalTime>
  <Words>681</Words>
  <Application>Microsoft Office PowerPoint</Application>
  <PresentationFormat>On-screen Show (16:9)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Candara</vt:lpstr>
      <vt:lpstr>Poppins</vt:lpstr>
      <vt:lpstr>PT Serif</vt:lpstr>
      <vt:lpstr>Source Sans Pro</vt:lpstr>
      <vt:lpstr>Office Theme</vt:lpstr>
      <vt:lpstr>Jenis Jenis Pekerjaan Di Dunia IT &amp; Membangkitkan Kemampuan Kita</vt:lpstr>
      <vt:lpstr>Materi yang akan dibahas :</vt:lpstr>
      <vt:lpstr>Pendahuluan</vt:lpstr>
      <vt:lpstr>Apa itu Prospek Kerja?</vt:lpstr>
      <vt:lpstr>PowerPoint Presentation</vt:lpstr>
      <vt:lpstr>PowerPoint Presentation</vt:lpstr>
      <vt:lpstr>Materi Inti</vt:lpstr>
      <vt:lpstr>Macam – Macam Prospek Kerja IT :</vt:lpstr>
      <vt:lpstr>Macam – Macam Prospek Kerja IT :</vt:lpstr>
      <vt:lpstr>PowerPoint Presentation</vt:lpstr>
      <vt:lpstr>Macam – Macam Prospek Kerja IT :</vt:lpstr>
      <vt:lpstr>Penutupan</vt:lpstr>
      <vt:lpstr> 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user</cp:lastModifiedBy>
  <cp:revision>65</cp:revision>
  <dcterms:created xsi:type="dcterms:W3CDTF">2021-10-12T08:06:43Z</dcterms:created>
  <dcterms:modified xsi:type="dcterms:W3CDTF">2023-02-13T14:07:21Z</dcterms:modified>
</cp:coreProperties>
</file>