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11" r:id="rId9"/>
    <p:sldId id="269" r:id="rId10"/>
    <p:sldId id="312" r:id="rId11"/>
    <p:sldId id="313" r:id="rId12"/>
    <p:sldId id="314" r:id="rId13"/>
    <p:sldId id="315" r:id="rId14"/>
    <p:sldId id="271" r:id="rId15"/>
    <p:sldId id="287" r:id="rId16"/>
    <p:sldId id="290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Hind" panose="020B0604020202020204" charset="0"/>
      <p:regular r:id="rId20"/>
      <p:bold r:id="rId21"/>
    </p:embeddedFont>
    <p:embeddedFont>
      <p:font typeface="Source Code Pr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43AEF2-ABF1-4FF1-896C-4E9100D4170B}">
  <a:tblStyle styleId="{5843AEF2-ABF1-4FF1-896C-4E9100D417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4" name="Google Shape;10214;g16f5e16099e_9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5" name="Google Shape;10215;g16f5e16099e_9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0" name="Google Shape;11510;g1709d4013b8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1" name="Google Shape;11511;g1709d4013b8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35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g172b3b7418e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4" name="Google Shape;11654;g172b3b7418e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99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3" name="Google Shape;11583;g172b3b7418e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4" name="Google Shape;11584;g172b3b7418e_3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678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" name="Google Shape;11714;g172b3b7418e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5" name="Google Shape;11715;g172b3b7418e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0" name="Google Shape;12710;g172b3b7418e_3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1" name="Google Shape;12711;g172b3b7418e_3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" name="Google Shape;13112;g172b3b7418e_3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3" name="Google Shape;13113;g172b3b7418e_3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2" name="Google Shape;10302;g16f5e16099e_9_2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3" name="Google Shape;10303;g16f5e16099e_9_2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5" name="Google Shape;10395;g16f4e1591e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6" name="Google Shape;10396;g16f4e1591e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0" name="Google Shape;10720;g16f4e1591e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1" name="Google Shape;10721;g16f4e1591e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6" name="Google Shape;10756;g16f4e1591e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7" name="Google Shape;10757;g16f4e1591e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9" name="Google Shape;11319;g16f4e1591e5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0" name="Google Shape;11320;g16f4e1591e5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4" name="Google Shape;11364;g1709d4013b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5" name="Google Shape;11365;g1709d4013b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5" name="Google Shape;11445;g1709d4013b8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6" name="Google Shape;11446;g1709d4013b8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10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0" name="Google Shape;11640;g1709d4013b8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1" name="Google Shape;11641;g1709d4013b8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545404" y="2656808"/>
            <a:ext cx="4125900" cy="2184300"/>
            <a:chOff x="715100" y="-2035675"/>
            <a:chExt cx="4125900" cy="2184300"/>
          </a:xfrm>
        </p:grpSpPr>
        <p:sp>
          <p:nvSpPr>
            <p:cNvPr id="10" name="Google Shape;10;p2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471643" y="292652"/>
            <a:ext cx="4125900" cy="2184300"/>
            <a:chOff x="715100" y="-2035675"/>
            <a:chExt cx="4125900" cy="2184300"/>
          </a:xfrm>
        </p:grpSpPr>
        <p:sp>
          <p:nvSpPr>
            <p:cNvPr id="164" name="Google Shape;164;p2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"/>
          <p:cNvSpPr txBox="1">
            <a:spLocks noGrp="1"/>
          </p:cNvSpPr>
          <p:nvPr>
            <p:ph type="ctrTitle"/>
          </p:nvPr>
        </p:nvSpPr>
        <p:spPr>
          <a:xfrm>
            <a:off x="1441075" y="1023425"/>
            <a:ext cx="6261900" cy="154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8" name="Google Shape;318;p2"/>
          <p:cNvSpPr txBox="1">
            <a:spLocks noGrp="1"/>
          </p:cNvSpPr>
          <p:nvPr>
            <p:ph type="subTitle" idx="1"/>
          </p:nvPr>
        </p:nvSpPr>
        <p:spPr>
          <a:xfrm>
            <a:off x="715100" y="3873039"/>
            <a:ext cx="3978000" cy="409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9" name="Google Shape;319;p2"/>
          <p:cNvSpPr txBox="1">
            <a:spLocks noGrp="1"/>
          </p:cNvSpPr>
          <p:nvPr>
            <p:ph type="title" idx="2"/>
          </p:nvPr>
        </p:nvSpPr>
        <p:spPr>
          <a:xfrm>
            <a:off x="3995928" y="2843784"/>
            <a:ext cx="4434900" cy="841200"/>
          </a:xfrm>
          <a:prstGeom prst="rect">
            <a:avLst/>
          </a:prstGeom>
          <a:solidFill>
            <a:schemeClr val="accent2"/>
          </a:solidFill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grpSp>
        <p:nvGrpSpPr>
          <p:cNvPr id="320" name="Google Shape;320;p2"/>
          <p:cNvGrpSpPr/>
          <p:nvPr/>
        </p:nvGrpSpPr>
        <p:grpSpPr>
          <a:xfrm>
            <a:off x="7947755" y="1154237"/>
            <a:ext cx="931484" cy="842113"/>
            <a:chOff x="-2157612" y="1129050"/>
            <a:chExt cx="1292113" cy="1168141"/>
          </a:xfrm>
        </p:grpSpPr>
        <p:grpSp>
          <p:nvGrpSpPr>
            <p:cNvPr id="321" name="Google Shape;321;p2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322" name="Google Shape;322;p2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2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346" name="Google Shape;346;p2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oogle Shape;3076;p13"/>
          <p:cNvGrpSpPr/>
          <p:nvPr/>
        </p:nvGrpSpPr>
        <p:grpSpPr>
          <a:xfrm>
            <a:off x="478215" y="471170"/>
            <a:ext cx="4125900" cy="1215697"/>
            <a:chOff x="478215" y="471170"/>
            <a:chExt cx="4125900" cy="1215697"/>
          </a:xfrm>
        </p:grpSpPr>
        <p:grpSp>
          <p:nvGrpSpPr>
            <p:cNvPr id="3077" name="Google Shape;3077;p13"/>
            <p:cNvGrpSpPr/>
            <p:nvPr/>
          </p:nvGrpSpPr>
          <p:grpSpPr>
            <a:xfrm>
              <a:off x="478215" y="471170"/>
              <a:ext cx="4125900" cy="970800"/>
              <a:chOff x="428193" y="-886127"/>
              <a:chExt cx="4125900" cy="970800"/>
            </a:xfrm>
          </p:grpSpPr>
          <p:sp>
            <p:nvSpPr>
              <p:cNvPr id="3078" name="Google Shape;3078;p13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13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13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13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13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13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13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13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13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13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13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13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13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13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13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13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13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13"/>
              <p:cNvSpPr/>
              <p:nvPr/>
            </p:nvSpPr>
            <p:spPr>
              <a:xfrm>
                <a:off x="428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13"/>
              <p:cNvSpPr/>
              <p:nvPr/>
            </p:nvSpPr>
            <p:spPr>
              <a:xfrm>
                <a:off x="670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13"/>
              <p:cNvSpPr/>
              <p:nvPr/>
            </p:nvSpPr>
            <p:spPr>
              <a:xfrm>
                <a:off x="913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13"/>
              <p:cNvSpPr/>
              <p:nvPr/>
            </p:nvSpPr>
            <p:spPr>
              <a:xfrm>
                <a:off x="1156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13"/>
              <p:cNvSpPr/>
              <p:nvPr/>
            </p:nvSpPr>
            <p:spPr>
              <a:xfrm>
                <a:off x="1398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13"/>
              <p:cNvSpPr/>
              <p:nvPr/>
            </p:nvSpPr>
            <p:spPr>
              <a:xfrm>
                <a:off x="1641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13"/>
              <p:cNvSpPr/>
              <p:nvPr/>
            </p:nvSpPr>
            <p:spPr>
              <a:xfrm>
                <a:off x="1884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13"/>
              <p:cNvSpPr/>
              <p:nvPr/>
            </p:nvSpPr>
            <p:spPr>
              <a:xfrm>
                <a:off x="21270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13"/>
              <p:cNvSpPr/>
              <p:nvPr/>
            </p:nvSpPr>
            <p:spPr>
              <a:xfrm>
                <a:off x="23697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13"/>
              <p:cNvSpPr/>
              <p:nvPr/>
            </p:nvSpPr>
            <p:spPr>
              <a:xfrm>
                <a:off x="26124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13"/>
              <p:cNvSpPr/>
              <p:nvPr/>
            </p:nvSpPr>
            <p:spPr>
              <a:xfrm>
                <a:off x="2855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13"/>
              <p:cNvSpPr/>
              <p:nvPr/>
            </p:nvSpPr>
            <p:spPr>
              <a:xfrm>
                <a:off x="3097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13"/>
              <p:cNvSpPr/>
              <p:nvPr/>
            </p:nvSpPr>
            <p:spPr>
              <a:xfrm>
                <a:off x="3340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13"/>
              <p:cNvSpPr/>
              <p:nvPr/>
            </p:nvSpPr>
            <p:spPr>
              <a:xfrm>
                <a:off x="3583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13"/>
              <p:cNvSpPr/>
              <p:nvPr/>
            </p:nvSpPr>
            <p:spPr>
              <a:xfrm>
                <a:off x="3825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13"/>
              <p:cNvSpPr/>
              <p:nvPr/>
            </p:nvSpPr>
            <p:spPr>
              <a:xfrm>
                <a:off x="4068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13"/>
              <p:cNvSpPr/>
              <p:nvPr/>
            </p:nvSpPr>
            <p:spPr>
              <a:xfrm>
                <a:off x="4311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13"/>
              <p:cNvSpPr/>
              <p:nvPr/>
            </p:nvSpPr>
            <p:spPr>
              <a:xfrm>
                <a:off x="428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13"/>
              <p:cNvSpPr/>
              <p:nvPr/>
            </p:nvSpPr>
            <p:spPr>
              <a:xfrm>
                <a:off x="670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13"/>
              <p:cNvSpPr/>
              <p:nvPr/>
            </p:nvSpPr>
            <p:spPr>
              <a:xfrm>
                <a:off x="913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13"/>
              <p:cNvSpPr/>
              <p:nvPr/>
            </p:nvSpPr>
            <p:spPr>
              <a:xfrm>
                <a:off x="1156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13"/>
              <p:cNvSpPr/>
              <p:nvPr/>
            </p:nvSpPr>
            <p:spPr>
              <a:xfrm>
                <a:off x="1398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13"/>
              <p:cNvSpPr/>
              <p:nvPr/>
            </p:nvSpPr>
            <p:spPr>
              <a:xfrm>
                <a:off x="1641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13"/>
              <p:cNvSpPr/>
              <p:nvPr/>
            </p:nvSpPr>
            <p:spPr>
              <a:xfrm>
                <a:off x="1884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13"/>
              <p:cNvSpPr/>
              <p:nvPr/>
            </p:nvSpPr>
            <p:spPr>
              <a:xfrm>
                <a:off x="21270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13"/>
              <p:cNvSpPr/>
              <p:nvPr/>
            </p:nvSpPr>
            <p:spPr>
              <a:xfrm>
                <a:off x="23697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13"/>
              <p:cNvSpPr/>
              <p:nvPr/>
            </p:nvSpPr>
            <p:spPr>
              <a:xfrm>
                <a:off x="26124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13"/>
              <p:cNvSpPr/>
              <p:nvPr/>
            </p:nvSpPr>
            <p:spPr>
              <a:xfrm>
                <a:off x="2855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13"/>
              <p:cNvSpPr/>
              <p:nvPr/>
            </p:nvSpPr>
            <p:spPr>
              <a:xfrm>
                <a:off x="3097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13"/>
              <p:cNvSpPr/>
              <p:nvPr/>
            </p:nvSpPr>
            <p:spPr>
              <a:xfrm>
                <a:off x="3340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13"/>
              <p:cNvSpPr/>
              <p:nvPr/>
            </p:nvSpPr>
            <p:spPr>
              <a:xfrm>
                <a:off x="3583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13"/>
              <p:cNvSpPr/>
              <p:nvPr/>
            </p:nvSpPr>
            <p:spPr>
              <a:xfrm>
                <a:off x="3825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13"/>
              <p:cNvSpPr/>
              <p:nvPr/>
            </p:nvSpPr>
            <p:spPr>
              <a:xfrm>
                <a:off x="4068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13"/>
              <p:cNvSpPr/>
              <p:nvPr/>
            </p:nvSpPr>
            <p:spPr>
              <a:xfrm>
                <a:off x="4311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13"/>
              <p:cNvSpPr/>
              <p:nvPr/>
            </p:nvSpPr>
            <p:spPr>
              <a:xfrm>
                <a:off x="428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13"/>
              <p:cNvSpPr/>
              <p:nvPr/>
            </p:nvSpPr>
            <p:spPr>
              <a:xfrm>
                <a:off x="670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13"/>
              <p:cNvSpPr/>
              <p:nvPr/>
            </p:nvSpPr>
            <p:spPr>
              <a:xfrm>
                <a:off x="913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13"/>
              <p:cNvSpPr/>
              <p:nvPr/>
            </p:nvSpPr>
            <p:spPr>
              <a:xfrm>
                <a:off x="1156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13"/>
              <p:cNvSpPr/>
              <p:nvPr/>
            </p:nvSpPr>
            <p:spPr>
              <a:xfrm>
                <a:off x="1398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13"/>
              <p:cNvSpPr/>
              <p:nvPr/>
            </p:nvSpPr>
            <p:spPr>
              <a:xfrm>
                <a:off x="1641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13"/>
              <p:cNvSpPr/>
              <p:nvPr/>
            </p:nvSpPr>
            <p:spPr>
              <a:xfrm>
                <a:off x="1884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13"/>
              <p:cNvSpPr/>
              <p:nvPr/>
            </p:nvSpPr>
            <p:spPr>
              <a:xfrm>
                <a:off x="21270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13"/>
              <p:cNvSpPr/>
              <p:nvPr/>
            </p:nvSpPr>
            <p:spPr>
              <a:xfrm>
                <a:off x="23697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13"/>
              <p:cNvSpPr/>
              <p:nvPr/>
            </p:nvSpPr>
            <p:spPr>
              <a:xfrm>
                <a:off x="26124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13"/>
              <p:cNvSpPr/>
              <p:nvPr/>
            </p:nvSpPr>
            <p:spPr>
              <a:xfrm>
                <a:off x="2855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13"/>
              <p:cNvSpPr/>
              <p:nvPr/>
            </p:nvSpPr>
            <p:spPr>
              <a:xfrm>
                <a:off x="3097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13"/>
              <p:cNvSpPr/>
              <p:nvPr/>
            </p:nvSpPr>
            <p:spPr>
              <a:xfrm>
                <a:off x="3340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13"/>
              <p:cNvSpPr/>
              <p:nvPr/>
            </p:nvSpPr>
            <p:spPr>
              <a:xfrm>
                <a:off x="3583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13"/>
              <p:cNvSpPr/>
              <p:nvPr/>
            </p:nvSpPr>
            <p:spPr>
              <a:xfrm>
                <a:off x="3825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13"/>
              <p:cNvSpPr/>
              <p:nvPr/>
            </p:nvSpPr>
            <p:spPr>
              <a:xfrm>
                <a:off x="4068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13"/>
              <p:cNvSpPr/>
              <p:nvPr/>
            </p:nvSpPr>
            <p:spPr>
              <a:xfrm>
                <a:off x="4311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6" name="Google Shape;3146;p13"/>
            <p:cNvGrpSpPr/>
            <p:nvPr/>
          </p:nvGrpSpPr>
          <p:grpSpPr>
            <a:xfrm>
              <a:off x="478215" y="1444167"/>
              <a:ext cx="4125900" cy="242700"/>
              <a:chOff x="428193" y="-158027"/>
              <a:chExt cx="4125900" cy="242700"/>
            </a:xfrm>
          </p:grpSpPr>
          <p:sp>
            <p:nvSpPr>
              <p:cNvPr id="3147" name="Google Shape;3147;p13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13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13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13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13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13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13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13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13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13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13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13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13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13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13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13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13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4" name="Google Shape;3164;p13"/>
          <p:cNvSpPr txBox="1">
            <a:spLocks noGrp="1"/>
          </p:cNvSpPr>
          <p:nvPr>
            <p:ph type="title" hasCustomPrompt="1"/>
          </p:nvPr>
        </p:nvSpPr>
        <p:spPr>
          <a:xfrm>
            <a:off x="939463" y="2349535"/>
            <a:ext cx="702900" cy="3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5" name="Google Shape;3165;p13"/>
          <p:cNvSpPr txBox="1">
            <a:spLocks noGrp="1"/>
          </p:cNvSpPr>
          <p:nvPr>
            <p:ph type="subTitle" idx="1"/>
          </p:nvPr>
        </p:nvSpPr>
        <p:spPr>
          <a:xfrm>
            <a:off x="1697830" y="2455002"/>
            <a:ext cx="21123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6" name="Google Shape;3166;p13"/>
          <p:cNvSpPr txBox="1">
            <a:spLocks noGrp="1"/>
          </p:cNvSpPr>
          <p:nvPr>
            <p:ph type="title" idx="2" hasCustomPrompt="1"/>
          </p:nvPr>
        </p:nvSpPr>
        <p:spPr>
          <a:xfrm>
            <a:off x="5573932" y="2349535"/>
            <a:ext cx="702900" cy="3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7" name="Google Shape;3167;p13"/>
          <p:cNvSpPr txBox="1">
            <a:spLocks noGrp="1"/>
          </p:cNvSpPr>
          <p:nvPr>
            <p:ph type="subTitle" idx="3"/>
          </p:nvPr>
        </p:nvSpPr>
        <p:spPr>
          <a:xfrm>
            <a:off x="6324601" y="2455002"/>
            <a:ext cx="21123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8" name="Google Shape;3168;p13"/>
          <p:cNvSpPr txBox="1">
            <a:spLocks noGrp="1"/>
          </p:cNvSpPr>
          <p:nvPr>
            <p:ph type="title" idx="4" hasCustomPrompt="1"/>
          </p:nvPr>
        </p:nvSpPr>
        <p:spPr>
          <a:xfrm>
            <a:off x="939463" y="3769954"/>
            <a:ext cx="702900" cy="3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9" name="Google Shape;3169;p13"/>
          <p:cNvSpPr txBox="1">
            <a:spLocks noGrp="1"/>
          </p:cNvSpPr>
          <p:nvPr>
            <p:ph type="subTitle" idx="5"/>
          </p:nvPr>
        </p:nvSpPr>
        <p:spPr>
          <a:xfrm>
            <a:off x="1697830" y="3874597"/>
            <a:ext cx="21123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0" name="Google Shape;3170;p13"/>
          <p:cNvSpPr txBox="1">
            <a:spLocks noGrp="1"/>
          </p:cNvSpPr>
          <p:nvPr>
            <p:ph type="title" idx="6" hasCustomPrompt="1"/>
          </p:nvPr>
        </p:nvSpPr>
        <p:spPr>
          <a:xfrm>
            <a:off x="5573932" y="3769967"/>
            <a:ext cx="702900" cy="3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1" name="Google Shape;3171;p13"/>
          <p:cNvSpPr txBox="1">
            <a:spLocks noGrp="1"/>
          </p:cNvSpPr>
          <p:nvPr>
            <p:ph type="subTitle" idx="7"/>
          </p:nvPr>
        </p:nvSpPr>
        <p:spPr>
          <a:xfrm>
            <a:off x="6324601" y="3874597"/>
            <a:ext cx="21123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2" name="Google Shape;3172;p13"/>
          <p:cNvSpPr txBox="1">
            <a:spLocks noGrp="1"/>
          </p:cNvSpPr>
          <p:nvPr>
            <p:ph type="subTitle" idx="8"/>
          </p:nvPr>
        </p:nvSpPr>
        <p:spPr>
          <a:xfrm>
            <a:off x="1693400" y="2048925"/>
            <a:ext cx="211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73" name="Google Shape;3173;p13"/>
          <p:cNvSpPr txBox="1">
            <a:spLocks noGrp="1"/>
          </p:cNvSpPr>
          <p:nvPr>
            <p:ph type="subTitle" idx="9"/>
          </p:nvPr>
        </p:nvSpPr>
        <p:spPr>
          <a:xfrm>
            <a:off x="6324601" y="2048925"/>
            <a:ext cx="211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74" name="Google Shape;3174;p13"/>
          <p:cNvSpPr txBox="1">
            <a:spLocks noGrp="1"/>
          </p:cNvSpPr>
          <p:nvPr>
            <p:ph type="subTitle" idx="13"/>
          </p:nvPr>
        </p:nvSpPr>
        <p:spPr>
          <a:xfrm>
            <a:off x="1693400" y="3463895"/>
            <a:ext cx="211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75" name="Google Shape;3175;p13"/>
          <p:cNvSpPr txBox="1">
            <a:spLocks noGrp="1"/>
          </p:cNvSpPr>
          <p:nvPr>
            <p:ph type="subTitle" idx="14"/>
          </p:nvPr>
        </p:nvSpPr>
        <p:spPr>
          <a:xfrm>
            <a:off x="6324601" y="3463895"/>
            <a:ext cx="211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rgbClr val="202124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76" name="Google Shape;3176;p13"/>
          <p:cNvSpPr txBox="1">
            <a:spLocks noGrp="1"/>
          </p:cNvSpPr>
          <p:nvPr>
            <p:ph type="title" idx="15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8" name="Google Shape;3178;p14"/>
          <p:cNvGrpSpPr/>
          <p:nvPr/>
        </p:nvGrpSpPr>
        <p:grpSpPr>
          <a:xfrm flipH="1">
            <a:off x="4537348" y="233633"/>
            <a:ext cx="4125900" cy="2184300"/>
            <a:chOff x="715100" y="-2035675"/>
            <a:chExt cx="4125900" cy="2184300"/>
          </a:xfrm>
        </p:grpSpPr>
        <p:sp>
          <p:nvSpPr>
            <p:cNvPr id="3179" name="Google Shape;3179;p14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4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4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4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4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4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4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4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4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4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4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4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4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4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4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4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4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4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4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4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4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4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4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4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4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4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4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4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4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4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4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4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4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4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4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4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4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4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4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4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4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4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4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4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4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4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4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4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4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4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4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4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4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4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4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4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4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4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4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4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4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4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4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4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4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4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4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4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4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4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4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4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4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4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4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4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4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4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4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4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4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4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4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4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4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4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4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4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4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4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4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4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4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4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4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4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4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4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4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4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4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4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4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4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4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4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4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4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4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4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4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4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4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4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4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4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4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4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4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4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4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4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4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4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4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4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4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4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4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4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4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4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4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4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4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4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4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4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4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4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4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4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4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4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4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4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4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4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4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4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4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4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4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2" name="Google Shape;3332;p14"/>
          <p:cNvGrpSpPr/>
          <p:nvPr/>
        </p:nvGrpSpPr>
        <p:grpSpPr>
          <a:xfrm>
            <a:off x="242706" y="4172709"/>
            <a:ext cx="3883200" cy="728100"/>
            <a:chOff x="242706" y="4172709"/>
            <a:chExt cx="3883200" cy="728100"/>
          </a:xfrm>
        </p:grpSpPr>
        <p:sp>
          <p:nvSpPr>
            <p:cNvPr id="3333" name="Google Shape;3333;p14"/>
            <p:cNvSpPr/>
            <p:nvPr/>
          </p:nvSpPr>
          <p:spPr>
            <a:xfrm>
              <a:off x="242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4"/>
            <p:cNvSpPr/>
            <p:nvPr/>
          </p:nvSpPr>
          <p:spPr>
            <a:xfrm>
              <a:off x="485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4"/>
            <p:cNvSpPr/>
            <p:nvPr/>
          </p:nvSpPr>
          <p:spPr>
            <a:xfrm>
              <a:off x="728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4"/>
            <p:cNvSpPr/>
            <p:nvPr/>
          </p:nvSpPr>
          <p:spPr>
            <a:xfrm>
              <a:off x="970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4"/>
            <p:cNvSpPr/>
            <p:nvPr/>
          </p:nvSpPr>
          <p:spPr>
            <a:xfrm>
              <a:off x="1213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4"/>
            <p:cNvSpPr/>
            <p:nvPr/>
          </p:nvSpPr>
          <p:spPr>
            <a:xfrm>
              <a:off x="1456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4"/>
            <p:cNvSpPr/>
            <p:nvPr/>
          </p:nvSpPr>
          <p:spPr>
            <a:xfrm>
              <a:off x="16989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4"/>
            <p:cNvSpPr/>
            <p:nvPr/>
          </p:nvSpPr>
          <p:spPr>
            <a:xfrm>
              <a:off x="19416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4"/>
            <p:cNvSpPr/>
            <p:nvPr/>
          </p:nvSpPr>
          <p:spPr>
            <a:xfrm>
              <a:off x="21843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4"/>
            <p:cNvSpPr/>
            <p:nvPr/>
          </p:nvSpPr>
          <p:spPr>
            <a:xfrm>
              <a:off x="24270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4"/>
            <p:cNvSpPr/>
            <p:nvPr/>
          </p:nvSpPr>
          <p:spPr>
            <a:xfrm>
              <a:off x="2669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4"/>
            <p:cNvSpPr/>
            <p:nvPr/>
          </p:nvSpPr>
          <p:spPr>
            <a:xfrm>
              <a:off x="2912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4"/>
            <p:cNvSpPr/>
            <p:nvPr/>
          </p:nvSpPr>
          <p:spPr>
            <a:xfrm>
              <a:off x="3155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4"/>
            <p:cNvSpPr/>
            <p:nvPr/>
          </p:nvSpPr>
          <p:spPr>
            <a:xfrm>
              <a:off x="3397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4"/>
            <p:cNvSpPr/>
            <p:nvPr/>
          </p:nvSpPr>
          <p:spPr>
            <a:xfrm>
              <a:off x="3640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4"/>
            <p:cNvSpPr/>
            <p:nvPr/>
          </p:nvSpPr>
          <p:spPr>
            <a:xfrm>
              <a:off x="3883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4"/>
            <p:cNvSpPr/>
            <p:nvPr/>
          </p:nvSpPr>
          <p:spPr>
            <a:xfrm>
              <a:off x="242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4"/>
            <p:cNvSpPr/>
            <p:nvPr/>
          </p:nvSpPr>
          <p:spPr>
            <a:xfrm>
              <a:off x="485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4"/>
            <p:cNvSpPr/>
            <p:nvPr/>
          </p:nvSpPr>
          <p:spPr>
            <a:xfrm>
              <a:off x="728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4"/>
            <p:cNvSpPr/>
            <p:nvPr/>
          </p:nvSpPr>
          <p:spPr>
            <a:xfrm>
              <a:off x="970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4"/>
            <p:cNvSpPr/>
            <p:nvPr/>
          </p:nvSpPr>
          <p:spPr>
            <a:xfrm>
              <a:off x="1213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4"/>
            <p:cNvSpPr/>
            <p:nvPr/>
          </p:nvSpPr>
          <p:spPr>
            <a:xfrm>
              <a:off x="1456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4"/>
            <p:cNvSpPr/>
            <p:nvPr/>
          </p:nvSpPr>
          <p:spPr>
            <a:xfrm>
              <a:off x="16989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4"/>
            <p:cNvSpPr/>
            <p:nvPr/>
          </p:nvSpPr>
          <p:spPr>
            <a:xfrm>
              <a:off x="19416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4"/>
            <p:cNvSpPr/>
            <p:nvPr/>
          </p:nvSpPr>
          <p:spPr>
            <a:xfrm>
              <a:off x="21843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4"/>
            <p:cNvSpPr/>
            <p:nvPr/>
          </p:nvSpPr>
          <p:spPr>
            <a:xfrm>
              <a:off x="24270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4"/>
            <p:cNvSpPr/>
            <p:nvPr/>
          </p:nvSpPr>
          <p:spPr>
            <a:xfrm>
              <a:off x="2669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4"/>
            <p:cNvSpPr/>
            <p:nvPr/>
          </p:nvSpPr>
          <p:spPr>
            <a:xfrm>
              <a:off x="2912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4"/>
            <p:cNvSpPr/>
            <p:nvPr/>
          </p:nvSpPr>
          <p:spPr>
            <a:xfrm>
              <a:off x="3155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4"/>
            <p:cNvSpPr/>
            <p:nvPr/>
          </p:nvSpPr>
          <p:spPr>
            <a:xfrm>
              <a:off x="3397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4"/>
            <p:cNvSpPr/>
            <p:nvPr/>
          </p:nvSpPr>
          <p:spPr>
            <a:xfrm>
              <a:off x="3640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4"/>
            <p:cNvSpPr/>
            <p:nvPr/>
          </p:nvSpPr>
          <p:spPr>
            <a:xfrm>
              <a:off x="3883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4"/>
            <p:cNvSpPr/>
            <p:nvPr/>
          </p:nvSpPr>
          <p:spPr>
            <a:xfrm>
              <a:off x="2427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4"/>
            <p:cNvSpPr/>
            <p:nvPr/>
          </p:nvSpPr>
          <p:spPr>
            <a:xfrm>
              <a:off x="4854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4"/>
            <p:cNvSpPr/>
            <p:nvPr/>
          </p:nvSpPr>
          <p:spPr>
            <a:xfrm>
              <a:off x="7281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4"/>
            <p:cNvSpPr/>
            <p:nvPr/>
          </p:nvSpPr>
          <p:spPr>
            <a:xfrm>
              <a:off x="9708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4"/>
            <p:cNvSpPr/>
            <p:nvPr/>
          </p:nvSpPr>
          <p:spPr>
            <a:xfrm>
              <a:off x="12135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4"/>
            <p:cNvSpPr/>
            <p:nvPr/>
          </p:nvSpPr>
          <p:spPr>
            <a:xfrm>
              <a:off x="14562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4"/>
            <p:cNvSpPr/>
            <p:nvPr/>
          </p:nvSpPr>
          <p:spPr>
            <a:xfrm>
              <a:off x="16989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4"/>
            <p:cNvSpPr/>
            <p:nvPr/>
          </p:nvSpPr>
          <p:spPr>
            <a:xfrm>
              <a:off x="19416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4"/>
            <p:cNvSpPr/>
            <p:nvPr/>
          </p:nvSpPr>
          <p:spPr>
            <a:xfrm>
              <a:off x="21843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4"/>
            <p:cNvSpPr/>
            <p:nvPr/>
          </p:nvSpPr>
          <p:spPr>
            <a:xfrm>
              <a:off x="24270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4"/>
            <p:cNvSpPr/>
            <p:nvPr/>
          </p:nvSpPr>
          <p:spPr>
            <a:xfrm>
              <a:off x="26697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4"/>
            <p:cNvSpPr/>
            <p:nvPr/>
          </p:nvSpPr>
          <p:spPr>
            <a:xfrm>
              <a:off x="29124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4"/>
            <p:cNvSpPr/>
            <p:nvPr/>
          </p:nvSpPr>
          <p:spPr>
            <a:xfrm>
              <a:off x="31551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4"/>
            <p:cNvSpPr/>
            <p:nvPr/>
          </p:nvSpPr>
          <p:spPr>
            <a:xfrm>
              <a:off x="33978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4"/>
            <p:cNvSpPr/>
            <p:nvPr/>
          </p:nvSpPr>
          <p:spPr>
            <a:xfrm>
              <a:off x="36405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4"/>
            <p:cNvSpPr/>
            <p:nvPr/>
          </p:nvSpPr>
          <p:spPr>
            <a:xfrm>
              <a:off x="3883206" y="41727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1" name="Google Shape;3381;p14"/>
          <p:cNvSpPr txBox="1">
            <a:spLocks noGrp="1"/>
          </p:cNvSpPr>
          <p:nvPr>
            <p:ph type="title"/>
          </p:nvPr>
        </p:nvSpPr>
        <p:spPr>
          <a:xfrm>
            <a:off x="4482351" y="1584625"/>
            <a:ext cx="3941700" cy="959700"/>
          </a:xfrm>
          <a:prstGeom prst="rect">
            <a:avLst/>
          </a:prstGeom>
          <a:effectLst>
            <a:outerShdw dist="114300" dir="27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190500"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rgbClr val="2021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82" name="Google Shape;3382;p14"/>
          <p:cNvSpPr txBox="1">
            <a:spLocks noGrp="1"/>
          </p:cNvSpPr>
          <p:nvPr>
            <p:ph type="title" idx="2" hasCustomPrompt="1"/>
          </p:nvPr>
        </p:nvSpPr>
        <p:spPr>
          <a:xfrm>
            <a:off x="2026539" y="1765076"/>
            <a:ext cx="1053600" cy="5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83" name="Google Shape;3383;p14"/>
          <p:cNvSpPr txBox="1">
            <a:spLocks noGrp="1"/>
          </p:cNvSpPr>
          <p:nvPr>
            <p:ph type="subTitle" idx="1"/>
          </p:nvPr>
        </p:nvSpPr>
        <p:spPr>
          <a:xfrm>
            <a:off x="4659588" y="3207200"/>
            <a:ext cx="3591900" cy="728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5" name="Google Shape;6645;p26"/>
          <p:cNvGrpSpPr/>
          <p:nvPr/>
        </p:nvGrpSpPr>
        <p:grpSpPr>
          <a:xfrm flipH="1">
            <a:off x="4515183" y="2685784"/>
            <a:ext cx="4125900" cy="2184300"/>
            <a:chOff x="715100" y="-2035675"/>
            <a:chExt cx="4125900" cy="2184300"/>
          </a:xfrm>
        </p:grpSpPr>
        <p:sp>
          <p:nvSpPr>
            <p:cNvPr id="6646" name="Google Shape;6646;p26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6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6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6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6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6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6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6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6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6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6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6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6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6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6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6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6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6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6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6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6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6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6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6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6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6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6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6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6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6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6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6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6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6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6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6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6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6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6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6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6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6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6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6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6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6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6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6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6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6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6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6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6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6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6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6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6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6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6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6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6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6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6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6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6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6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6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6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6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6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6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6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6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6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6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6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6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6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6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6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6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6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6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6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6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6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6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6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6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6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6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6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6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6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6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6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6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6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6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6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6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6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6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6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6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6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6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6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6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6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6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6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6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6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6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6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6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6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6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6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6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6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6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6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6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6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6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6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6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6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6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6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6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6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6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6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6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6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6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6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6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6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6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6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6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6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6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6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6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6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6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6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6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9" name="Google Shape;6799;p26"/>
          <p:cNvGrpSpPr/>
          <p:nvPr/>
        </p:nvGrpSpPr>
        <p:grpSpPr>
          <a:xfrm>
            <a:off x="238413" y="243008"/>
            <a:ext cx="4125900" cy="2184300"/>
            <a:chOff x="715100" y="-2035675"/>
            <a:chExt cx="4125900" cy="2184300"/>
          </a:xfrm>
        </p:grpSpPr>
        <p:sp>
          <p:nvSpPr>
            <p:cNvPr id="6800" name="Google Shape;6800;p26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6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6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6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6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6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6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6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6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6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6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6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6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6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6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6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6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6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6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6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6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6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6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6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6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6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6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6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6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6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6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6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6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6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6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6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6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6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6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6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6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6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6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6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6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6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6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6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6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6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6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6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6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6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6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6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6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6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6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6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6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6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6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6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6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6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6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6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6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6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6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6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6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6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6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6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6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6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6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6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6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6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6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6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6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6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6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6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6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6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6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6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6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6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6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6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6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6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6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6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6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6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6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6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6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6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6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6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6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6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6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6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6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6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6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6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6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6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6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6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6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6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6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6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6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6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6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6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6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6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6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6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6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6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6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6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6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6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6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6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6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6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6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6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6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6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6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6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6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6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6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6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6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3" name="Google Shape;6953;p26"/>
          <p:cNvSpPr txBox="1">
            <a:spLocks noGrp="1"/>
          </p:cNvSpPr>
          <p:nvPr>
            <p:ph type="subTitle" idx="1"/>
          </p:nvPr>
        </p:nvSpPr>
        <p:spPr>
          <a:xfrm>
            <a:off x="2046599" y="2374775"/>
            <a:ext cx="50511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4" name="Google Shape;6954;p26"/>
          <p:cNvSpPr txBox="1">
            <a:spLocks noGrp="1"/>
          </p:cNvSpPr>
          <p:nvPr>
            <p:ph type="title"/>
          </p:nvPr>
        </p:nvSpPr>
        <p:spPr>
          <a:xfrm>
            <a:off x="1791513" y="1679288"/>
            <a:ext cx="556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7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9" name="Google Shape;7739;p30"/>
          <p:cNvGrpSpPr/>
          <p:nvPr/>
        </p:nvGrpSpPr>
        <p:grpSpPr>
          <a:xfrm>
            <a:off x="471643" y="292652"/>
            <a:ext cx="4125900" cy="2184300"/>
            <a:chOff x="715100" y="-2035675"/>
            <a:chExt cx="4125900" cy="2184300"/>
          </a:xfrm>
        </p:grpSpPr>
        <p:sp>
          <p:nvSpPr>
            <p:cNvPr id="7740" name="Google Shape;7740;p30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0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0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0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0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0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0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0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0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0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0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0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30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30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30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30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30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30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30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30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30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30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30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30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0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30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30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0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0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0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30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30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30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30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30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30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30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30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30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30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30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30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30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30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30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30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30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30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30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30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30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30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30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30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30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30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30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30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30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30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30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30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30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30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30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30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30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30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30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30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30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30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30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30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30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30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30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30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30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30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30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30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30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30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30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30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30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30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30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30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30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30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30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30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30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30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30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30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30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30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30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30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30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30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30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30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30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30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30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30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30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30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30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30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30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30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30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30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30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30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30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30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30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30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30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30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30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30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30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30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30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30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30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30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30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30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30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30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30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30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30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30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30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30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30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30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30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30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30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30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30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30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30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3" name="Google Shape;7893;p30"/>
          <p:cNvGrpSpPr/>
          <p:nvPr/>
        </p:nvGrpSpPr>
        <p:grpSpPr>
          <a:xfrm>
            <a:off x="7919059" y="2022618"/>
            <a:ext cx="970800" cy="2912400"/>
            <a:chOff x="7919059" y="1979250"/>
            <a:chExt cx="970800" cy="2912400"/>
          </a:xfrm>
        </p:grpSpPr>
        <p:sp>
          <p:nvSpPr>
            <p:cNvPr id="7894" name="Google Shape;7894;p30"/>
            <p:cNvSpPr/>
            <p:nvPr/>
          </p:nvSpPr>
          <p:spPr>
            <a:xfrm flipH="1">
              <a:off x="86471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30"/>
            <p:cNvSpPr/>
            <p:nvPr/>
          </p:nvSpPr>
          <p:spPr>
            <a:xfrm flipH="1">
              <a:off x="84044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30"/>
            <p:cNvSpPr/>
            <p:nvPr/>
          </p:nvSpPr>
          <p:spPr>
            <a:xfrm flipH="1">
              <a:off x="81617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30"/>
            <p:cNvSpPr/>
            <p:nvPr/>
          </p:nvSpPr>
          <p:spPr>
            <a:xfrm flipH="1">
              <a:off x="79190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30"/>
            <p:cNvSpPr/>
            <p:nvPr/>
          </p:nvSpPr>
          <p:spPr>
            <a:xfrm flipH="1">
              <a:off x="86471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30"/>
            <p:cNvSpPr/>
            <p:nvPr/>
          </p:nvSpPr>
          <p:spPr>
            <a:xfrm flipH="1">
              <a:off x="84044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0"/>
            <p:cNvSpPr/>
            <p:nvPr/>
          </p:nvSpPr>
          <p:spPr>
            <a:xfrm flipH="1">
              <a:off x="81617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0"/>
            <p:cNvSpPr/>
            <p:nvPr/>
          </p:nvSpPr>
          <p:spPr>
            <a:xfrm flipH="1">
              <a:off x="79190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30"/>
            <p:cNvSpPr/>
            <p:nvPr/>
          </p:nvSpPr>
          <p:spPr>
            <a:xfrm flipH="1">
              <a:off x="86471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30"/>
            <p:cNvSpPr/>
            <p:nvPr/>
          </p:nvSpPr>
          <p:spPr>
            <a:xfrm flipH="1">
              <a:off x="84044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30"/>
            <p:cNvSpPr/>
            <p:nvPr/>
          </p:nvSpPr>
          <p:spPr>
            <a:xfrm flipH="1">
              <a:off x="81617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30"/>
            <p:cNvSpPr/>
            <p:nvPr/>
          </p:nvSpPr>
          <p:spPr>
            <a:xfrm flipH="1">
              <a:off x="79190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30"/>
            <p:cNvSpPr/>
            <p:nvPr/>
          </p:nvSpPr>
          <p:spPr>
            <a:xfrm flipH="1">
              <a:off x="86471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30"/>
            <p:cNvSpPr/>
            <p:nvPr/>
          </p:nvSpPr>
          <p:spPr>
            <a:xfrm flipH="1">
              <a:off x="84044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30"/>
            <p:cNvSpPr/>
            <p:nvPr/>
          </p:nvSpPr>
          <p:spPr>
            <a:xfrm flipH="1">
              <a:off x="81617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30"/>
            <p:cNvSpPr/>
            <p:nvPr/>
          </p:nvSpPr>
          <p:spPr>
            <a:xfrm flipH="1">
              <a:off x="79190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30"/>
            <p:cNvSpPr/>
            <p:nvPr/>
          </p:nvSpPr>
          <p:spPr>
            <a:xfrm flipH="1">
              <a:off x="86471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30"/>
            <p:cNvSpPr/>
            <p:nvPr/>
          </p:nvSpPr>
          <p:spPr>
            <a:xfrm flipH="1">
              <a:off x="84044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30"/>
            <p:cNvSpPr/>
            <p:nvPr/>
          </p:nvSpPr>
          <p:spPr>
            <a:xfrm flipH="1">
              <a:off x="81617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30"/>
            <p:cNvSpPr/>
            <p:nvPr/>
          </p:nvSpPr>
          <p:spPr>
            <a:xfrm flipH="1">
              <a:off x="79190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30"/>
            <p:cNvSpPr/>
            <p:nvPr/>
          </p:nvSpPr>
          <p:spPr>
            <a:xfrm flipH="1">
              <a:off x="86471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30"/>
            <p:cNvSpPr/>
            <p:nvPr/>
          </p:nvSpPr>
          <p:spPr>
            <a:xfrm flipH="1">
              <a:off x="84044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0"/>
            <p:cNvSpPr/>
            <p:nvPr/>
          </p:nvSpPr>
          <p:spPr>
            <a:xfrm flipH="1">
              <a:off x="81617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0"/>
            <p:cNvSpPr/>
            <p:nvPr/>
          </p:nvSpPr>
          <p:spPr>
            <a:xfrm flipH="1">
              <a:off x="79190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0"/>
            <p:cNvSpPr/>
            <p:nvPr/>
          </p:nvSpPr>
          <p:spPr>
            <a:xfrm flipH="1">
              <a:off x="86471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0"/>
            <p:cNvSpPr/>
            <p:nvPr/>
          </p:nvSpPr>
          <p:spPr>
            <a:xfrm flipH="1">
              <a:off x="84044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0"/>
            <p:cNvSpPr/>
            <p:nvPr/>
          </p:nvSpPr>
          <p:spPr>
            <a:xfrm flipH="1">
              <a:off x="81617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0"/>
            <p:cNvSpPr/>
            <p:nvPr/>
          </p:nvSpPr>
          <p:spPr>
            <a:xfrm flipH="1">
              <a:off x="79190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0"/>
            <p:cNvSpPr/>
            <p:nvPr/>
          </p:nvSpPr>
          <p:spPr>
            <a:xfrm flipH="1">
              <a:off x="86471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0"/>
            <p:cNvSpPr/>
            <p:nvPr/>
          </p:nvSpPr>
          <p:spPr>
            <a:xfrm flipH="1">
              <a:off x="84044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0"/>
            <p:cNvSpPr/>
            <p:nvPr/>
          </p:nvSpPr>
          <p:spPr>
            <a:xfrm flipH="1">
              <a:off x="81617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0"/>
            <p:cNvSpPr/>
            <p:nvPr/>
          </p:nvSpPr>
          <p:spPr>
            <a:xfrm flipH="1">
              <a:off x="79190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0"/>
            <p:cNvSpPr/>
            <p:nvPr/>
          </p:nvSpPr>
          <p:spPr>
            <a:xfrm flipH="1">
              <a:off x="86471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0"/>
            <p:cNvSpPr/>
            <p:nvPr/>
          </p:nvSpPr>
          <p:spPr>
            <a:xfrm flipH="1">
              <a:off x="84044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0"/>
            <p:cNvSpPr/>
            <p:nvPr/>
          </p:nvSpPr>
          <p:spPr>
            <a:xfrm flipH="1">
              <a:off x="81617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0"/>
            <p:cNvSpPr/>
            <p:nvPr/>
          </p:nvSpPr>
          <p:spPr>
            <a:xfrm flipH="1">
              <a:off x="79190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0"/>
            <p:cNvSpPr/>
            <p:nvPr/>
          </p:nvSpPr>
          <p:spPr>
            <a:xfrm flipH="1">
              <a:off x="86471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0"/>
            <p:cNvSpPr/>
            <p:nvPr/>
          </p:nvSpPr>
          <p:spPr>
            <a:xfrm flipH="1">
              <a:off x="84044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0"/>
            <p:cNvSpPr/>
            <p:nvPr/>
          </p:nvSpPr>
          <p:spPr>
            <a:xfrm flipH="1">
              <a:off x="81617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0"/>
            <p:cNvSpPr/>
            <p:nvPr/>
          </p:nvSpPr>
          <p:spPr>
            <a:xfrm flipH="1">
              <a:off x="79190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0"/>
            <p:cNvSpPr/>
            <p:nvPr/>
          </p:nvSpPr>
          <p:spPr>
            <a:xfrm flipH="1">
              <a:off x="86471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0"/>
            <p:cNvSpPr/>
            <p:nvPr/>
          </p:nvSpPr>
          <p:spPr>
            <a:xfrm flipH="1">
              <a:off x="84044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0"/>
            <p:cNvSpPr/>
            <p:nvPr/>
          </p:nvSpPr>
          <p:spPr>
            <a:xfrm flipH="1">
              <a:off x="81617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0"/>
            <p:cNvSpPr/>
            <p:nvPr/>
          </p:nvSpPr>
          <p:spPr>
            <a:xfrm flipH="1">
              <a:off x="79190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0"/>
            <p:cNvSpPr/>
            <p:nvPr/>
          </p:nvSpPr>
          <p:spPr>
            <a:xfrm flipH="1">
              <a:off x="86471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0"/>
            <p:cNvSpPr/>
            <p:nvPr/>
          </p:nvSpPr>
          <p:spPr>
            <a:xfrm flipH="1">
              <a:off x="84044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0"/>
            <p:cNvSpPr/>
            <p:nvPr/>
          </p:nvSpPr>
          <p:spPr>
            <a:xfrm flipH="1">
              <a:off x="81617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0"/>
            <p:cNvSpPr/>
            <p:nvPr/>
          </p:nvSpPr>
          <p:spPr>
            <a:xfrm flipH="1">
              <a:off x="79190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2" name="Google Shape;7942;p30"/>
          <p:cNvSpPr txBox="1">
            <a:spLocks noGrp="1"/>
          </p:cNvSpPr>
          <p:nvPr>
            <p:ph type="subTitle" idx="1"/>
          </p:nvPr>
        </p:nvSpPr>
        <p:spPr>
          <a:xfrm>
            <a:off x="840951" y="2811467"/>
            <a:ext cx="42813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3" name="Google Shape;7943;p30"/>
          <p:cNvSpPr txBox="1">
            <a:spLocks noGrp="1"/>
          </p:cNvSpPr>
          <p:nvPr>
            <p:ph type="title"/>
          </p:nvPr>
        </p:nvSpPr>
        <p:spPr>
          <a:xfrm>
            <a:off x="840950" y="1220425"/>
            <a:ext cx="4281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0" name="Google Shape;8100;p33"/>
          <p:cNvGrpSpPr/>
          <p:nvPr/>
        </p:nvGrpSpPr>
        <p:grpSpPr>
          <a:xfrm>
            <a:off x="478215" y="471170"/>
            <a:ext cx="4125900" cy="1215697"/>
            <a:chOff x="478215" y="471170"/>
            <a:chExt cx="4125900" cy="1215697"/>
          </a:xfrm>
        </p:grpSpPr>
        <p:grpSp>
          <p:nvGrpSpPr>
            <p:cNvPr id="8101" name="Google Shape;8101;p33"/>
            <p:cNvGrpSpPr/>
            <p:nvPr/>
          </p:nvGrpSpPr>
          <p:grpSpPr>
            <a:xfrm>
              <a:off x="478215" y="471170"/>
              <a:ext cx="4125900" cy="970800"/>
              <a:chOff x="428193" y="-886127"/>
              <a:chExt cx="4125900" cy="970800"/>
            </a:xfrm>
          </p:grpSpPr>
          <p:sp>
            <p:nvSpPr>
              <p:cNvPr id="8102" name="Google Shape;8102;p33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33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33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33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6" name="Google Shape;8106;p33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7" name="Google Shape;8107;p33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33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33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33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33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33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33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33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33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33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33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33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33"/>
              <p:cNvSpPr/>
              <p:nvPr/>
            </p:nvSpPr>
            <p:spPr>
              <a:xfrm>
                <a:off x="428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33"/>
              <p:cNvSpPr/>
              <p:nvPr/>
            </p:nvSpPr>
            <p:spPr>
              <a:xfrm>
                <a:off x="670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33"/>
              <p:cNvSpPr/>
              <p:nvPr/>
            </p:nvSpPr>
            <p:spPr>
              <a:xfrm>
                <a:off x="913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2" name="Google Shape;8122;p33"/>
              <p:cNvSpPr/>
              <p:nvPr/>
            </p:nvSpPr>
            <p:spPr>
              <a:xfrm>
                <a:off x="1156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3" name="Google Shape;8123;p33"/>
              <p:cNvSpPr/>
              <p:nvPr/>
            </p:nvSpPr>
            <p:spPr>
              <a:xfrm>
                <a:off x="1398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33"/>
              <p:cNvSpPr/>
              <p:nvPr/>
            </p:nvSpPr>
            <p:spPr>
              <a:xfrm>
                <a:off x="1641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33"/>
              <p:cNvSpPr/>
              <p:nvPr/>
            </p:nvSpPr>
            <p:spPr>
              <a:xfrm>
                <a:off x="1884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33"/>
              <p:cNvSpPr/>
              <p:nvPr/>
            </p:nvSpPr>
            <p:spPr>
              <a:xfrm>
                <a:off x="21270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33"/>
              <p:cNvSpPr/>
              <p:nvPr/>
            </p:nvSpPr>
            <p:spPr>
              <a:xfrm>
                <a:off x="23697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33"/>
              <p:cNvSpPr/>
              <p:nvPr/>
            </p:nvSpPr>
            <p:spPr>
              <a:xfrm>
                <a:off x="26124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33"/>
              <p:cNvSpPr/>
              <p:nvPr/>
            </p:nvSpPr>
            <p:spPr>
              <a:xfrm>
                <a:off x="2855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33"/>
              <p:cNvSpPr/>
              <p:nvPr/>
            </p:nvSpPr>
            <p:spPr>
              <a:xfrm>
                <a:off x="3097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33"/>
              <p:cNvSpPr/>
              <p:nvPr/>
            </p:nvSpPr>
            <p:spPr>
              <a:xfrm>
                <a:off x="3340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33"/>
              <p:cNvSpPr/>
              <p:nvPr/>
            </p:nvSpPr>
            <p:spPr>
              <a:xfrm>
                <a:off x="3583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33"/>
              <p:cNvSpPr/>
              <p:nvPr/>
            </p:nvSpPr>
            <p:spPr>
              <a:xfrm>
                <a:off x="3825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33"/>
              <p:cNvSpPr/>
              <p:nvPr/>
            </p:nvSpPr>
            <p:spPr>
              <a:xfrm>
                <a:off x="4068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5" name="Google Shape;8135;p33"/>
              <p:cNvSpPr/>
              <p:nvPr/>
            </p:nvSpPr>
            <p:spPr>
              <a:xfrm>
                <a:off x="4311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6" name="Google Shape;8136;p33"/>
              <p:cNvSpPr/>
              <p:nvPr/>
            </p:nvSpPr>
            <p:spPr>
              <a:xfrm>
                <a:off x="428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7" name="Google Shape;8137;p33"/>
              <p:cNvSpPr/>
              <p:nvPr/>
            </p:nvSpPr>
            <p:spPr>
              <a:xfrm>
                <a:off x="670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8" name="Google Shape;8138;p33"/>
              <p:cNvSpPr/>
              <p:nvPr/>
            </p:nvSpPr>
            <p:spPr>
              <a:xfrm>
                <a:off x="913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9" name="Google Shape;8139;p33"/>
              <p:cNvSpPr/>
              <p:nvPr/>
            </p:nvSpPr>
            <p:spPr>
              <a:xfrm>
                <a:off x="1156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0" name="Google Shape;8140;p33"/>
              <p:cNvSpPr/>
              <p:nvPr/>
            </p:nvSpPr>
            <p:spPr>
              <a:xfrm>
                <a:off x="1398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1" name="Google Shape;8141;p33"/>
              <p:cNvSpPr/>
              <p:nvPr/>
            </p:nvSpPr>
            <p:spPr>
              <a:xfrm>
                <a:off x="1641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2" name="Google Shape;8142;p33"/>
              <p:cNvSpPr/>
              <p:nvPr/>
            </p:nvSpPr>
            <p:spPr>
              <a:xfrm>
                <a:off x="1884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3" name="Google Shape;8143;p33"/>
              <p:cNvSpPr/>
              <p:nvPr/>
            </p:nvSpPr>
            <p:spPr>
              <a:xfrm>
                <a:off x="21270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4" name="Google Shape;8144;p33"/>
              <p:cNvSpPr/>
              <p:nvPr/>
            </p:nvSpPr>
            <p:spPr>
              <a:xfrm>
                <a:off x="23697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5" name="Google Shape;8145;p33"/>
              <p:cNvSpPr/>
              <p:nvPr/>
            </p:nvSpPr>
            <p:spPr>
              <a:xfrm>
                <a:off x="26124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6" name="Google Shape;8146;p33"/>
              <p:cNvSpPr/>
              <p:nvPr/>
            </p:nvSpPr>
            <p:spPr>
              <a:xfrm>
                <a:off x="2855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7" name="Google Shape;8147;p33"/>
              <p:cNvSpPr/>
              <p:nvPr/>
            </p:nvSpPr>
            <p:spPr>
              <a:xfrm>
                <a:off x="3097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8" name="Google Shape;8148;p33"/>
              <p:cNvSpPr/>
              <p:nvPr/>
            </p:nvSpPr>
            <p:spPr>
              <a:xfrm>
                <a:off x="3340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9" name="Google Shape;8149;p33"/>
              <p:cNvSpPr/>
              <p:nvPr/>
            </p:nvSpPr>
            <p:spPr>
              <a:xfrm>
                <a:off x="3583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0" name="Google Shape;8150;p33"/>
              <p:cNvSpPr/>
              <p:nvPr/>
            </p:nvSpPr>
            <p:spPr>
              <a:xfrm>
                <a:off x="3825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1" name="Google Shape;8151;p33"/>
              <p:cNvSpPr/>
              <p:nvPr/>
            </p:nvSpPr>
            <p:spPr>
              <a:xfrm>
                <a:off x="4068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33"/>
              <p:cNvSpPr/>
              <p:nvPr/>
            </p:nvSpPr>
            <p:spPr>
              <a:xfrm>
                <a:off x="4311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33"/>
              <p:cNvSpPr/>
              <p:nvPr/>
            </p:nvSpPr>
            <p:spPr>
              <a:xfrm>
                <a:off x="428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33"/>
              <p:cNvSpPr/>
              <p:nvPr/>
            </p:nvSpPr>
            <p:spPr>
              <a:xfrm>
                <a:off x="670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33"/>
              <p:cNvSpPr/>
              <p:nvPr/>
            </p:nvSpPr>
            <p:spPr>
              <a:xfrm>
                <a:off x="913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6" name="Google Shape;8156;p33"/>
              <p:cNvSpPr/>
              <p:nvPr/>
            </p:nvSpPr>
            <p:spPr>
              <a:xfrm>
                <a:off x="1156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7" name="Google Shape;8157;p33"/>
              <p:cNvSpPr/>
              <p:nvPr/>
            </p:nvSpPr>
            <p:spPr>
              <a:xfrm>
                <a:off x="1398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8" name="Google Shape;8158;p33"/>
              <p:cNvSpPr/>
              <p:nvPr/>
            </p:nvSpPr>
            <p:spPr>
              <a:xfrm>
                <a:off x="1641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33"/>
              <p:cNvSpPr/>
              <p:nvPr/>
            </p:nvSpPr>
            <p:spPr>
              <a:xfrm>
                <a:off x="1884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33"/>
              <p:cNvSpPr/>
              <p:nvPr/>
            </p:nvSpPr>
            <p:spPr>
              <a:xfrm>
                <a:off x="21270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33"/>
              <p:cNvSpPr/>
              <p:nvPr/>
            </p:nvSpPr>
            <p:spPr>
              <a:xfrm>
                <a:off x="23697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33"/>
              <p:cNvSpPr/>
              <p:nvPr/>
            </p:nvSpPr>
            <p:spPr>
              <a:xfrm>
                <a:off x="26124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33"/>
              <p:cNvSpPr/>
              <p:nvPr/>
            </p:nvSpPr>
            <p:spPr>
              <a:xfrm>
                <a:off x="2855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33"/>
              <p:cNvSpPr/>
              <p:nvPr/>
            </p:nvSpPr>
            <p:spPr>
              <a:xfrm>
                <a:off x="3097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33"/>
              <p:cNvSpPr/>
              <p:nvPr/>
            </p:nvSpPr>
            <p:spPr>
              <a:xfrm>
                <a:off x="3340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33"/>
              <p:cNvSpPr/>
              <p:nvPr/>
            </p:nvSpPr>
            <p:spPr>
              <a:xfrm>
                <a:off x="3583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33"/>
              <p:cNvSpPr/>
              <p:nvPr/>
            </p:nvSpPr>
            <p:spPr>
              <a:xfrm>
                <a:off x="3825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33"/>
              <p:cNvSpPr/>
              <p:nvPr/>
            </p:nvSpPr>
            <p:spPr>
              <a:xfrm>
                <a:off x="4068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33"/>
              <p:cNvSpPr/>
              <p:nvPr/>
            </p:nvSpPr>
            <p:spPr>
              <a:xfrm>
                <a:off x="4311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0" name="Google Shape;8170;p33"/>
            <p:cNvGrpSpPr/>
            <p:nvPr/>
          </p:nvGrpSpPr>
          <p:grpSpPr>
            <a:xfrm>
              <a:off x="478215" y="1444167"/>
              <a:ext cx="4125900" cy="242700"/>
              <a:chOff x="428193" y="-158027"/>
              <a:chExt cx="4125900" cy="242700"/>
            </a:xfrm>
          </p:grpSpPr>
          <p:sp>
            <p:nvSpPr>
              <p:cNvPr id="8171" name="Google Shape;8171;p33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33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33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4" name="Google Shape;8174;p33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33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33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33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33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9" name="Google Shape;8179;p33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0" name="Google Shape;8180;p33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1" name="Google Shape;8181;p33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33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33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4" name="Google Shape;8184;p33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5" name="Google Shape;8185;p33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33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7" name="Google Shape;8187;p33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88" name="Google Shape;8188;p33"/>
          <p:cNvGrpSpPr/>
          <p:nvPr/>
        </p:nvGrpSpPr>
        <p:grpSpPr>
          <a:xfrm>
            <a:off x="7919059" y="1979250"/>
            <a:ext cx="970800" cy="2912400"/>
            <a:chOff x="7919059" y="1979250"/>
            <a:chExt cx="970800" cy="2912400"/>
          </a:xfrm>
        </p:grpSpPr>
        <p:sp>
          <p:nvSpPr>
            <p:cNvPr id="8189" name="Google Shape;8189;p33"/>
            <p:cNvSpPr/>
            <p:nvPr/>
          </p:nvSpPr>
          <p:spPr>
            <a:xfrm flipH="1">
              <a:off x="86471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3"/>
            <p:cNvSpPr/>
            <p:nvPr/>
          </p:nvSpPr>
          <p:spPr>
            <a:xfrm flipH="1">
              <a:off x="84044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3"/>
            <p:cNvSpPr/>
            <p:nvPr/>
          </p:nvSpPr>
          <p:spPr>
            <a:xfrm flipH="1">
              <a:off x="81617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3"/>
            <p:cNvSpPr/>
            <p:nvPr/>
          </p:nvSpPr>
          <p:spPr>
            <a:xfrm flipH="1">
              <a:off x="79190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3"/>
            <p:cNvSpPr/>
            <p:nvPr/>
          </p:nvSpPr>
          <p:spPr>
            <a:xfrm flipH="1">
              <a:off x="86471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3"/>
            <p:cNvSpPr/>
            <p:nvPr/>
          </p:nvSpPr>
          <p:spPr>
            <a:xfrm flipH="1">
              <a:off x="84044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3"/>
            <p:cNvSpPr/>
            <p:nvPr/>
          </p:nvSpPr>
          <p:spPr>
            <a:xfrm flipH="1">
              <a:off x="81617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3"/>
            <p:cNvSpPr/>
            <p:nvPr/>
          </p:nvSpPr>
          <p:spPr>
            <a:xfrm flipH="1">
              <a:off x="79190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3"/>
            <p:cNvSpPr/>
            <p:nvPr/>
          </p:nvSpPr>
          <p:spPr>
            <a:xfrm flipH="1">
              <a:off x="86471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3"/>
            <p:cNvSpPr/>
            <p:nvPr/>
          </p:nvSpPr>
          <p:spPr>
            <a:xfrm flipH="1">
              <a:off x="84044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3"/>
            <p:cNvSpPr/>
            <p:nvPr/>
          </p:nvSpPr>
          <p:spPr>
            <a:xfrm flipH="1">
              <a:off x="81617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3"/>
            <p:cNvSpPr/>
            <p:nvPr/>
          </p:nvSpPr>
          <p:spPr>
            <a:xfrm flipH="1">
              <a:off x="79190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3"/>
            <p:cNvSpPr/>
            <p:nvPr/>
          </p:nvSpPr>
          <p:spPr>
            <a:xfrm flipH="1">
              <a:off x="86471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3"/>
            <p:cNvSpPr/>
            <p:nvPr/>
          </p:nvSpPr>
          <p:spPr>
            <a:xfrm flipH="1">
              <a:off x="84044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3"/>
            <p:cNvSpPr/>
            <p:nvPr/>
          </p:nvSpPr>
          <p:spPr>
            <a:xfrm flipH="1">
              <a:off x="81617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3"/>
            <p:cNvSpPr/>
            <p:nvPr/>
          </p:nvSpPr>
          <p:spPr>
            <a:xfrm flipH="1">
              <a:off x="79190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3"/>
            <p:cNvSpPr/>
            <p:nvPr/>
          </p:nvSpPr>
          <p:spPr>
            <a:xfrm flipH="1">
              <a:off x="86471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3"/>
            <p:cNvSpPr/>
            <p:nvPr/>
          </p:nvSpPr>
          <p:spPr>
            <a:xfrm flipH="1">
              <a:off x="84044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3"/>
            <p:cNvSpPr/>
            <p:nvPr/>
          </p:nvSpPr>
          <p:spPr>
            <a:xfrm flipH="1">
              <a:off x="81617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3"/>
            <p:cNvSpPr/>
            <p:nvPr/>
          </p:nvSpPr>
          <p:spPr>
            <a:xfrm flipH="1">
              <a:off x="79190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3"/>
            <p:cNvSpPr/>
            <p:nvPr/>
          </p:nvSpPr>
          <p:spPr>
            <a:xfrm flipH="1">
              <a:off x="86471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3"/>
            <p:cNvSpPr/>
            <p:nvPr/>
          </p:nvSpPr>
          <p:spPr>
            <a:xfrm flipH="1">
              <a:off x="84044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3"/>
            <p:cNvSpPr/>
            <p:nvPr/>
          </p:nvSpPr>
          <p:spPr>
            <a:xfrm flipH="1">
              <a:off x="81617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3"/>
            <p:cNvSpPr/>
            <p:nvPr/>
          </p:nvSpPr>
          <p:spPr>
            <a:xfrm flipH="1">
              <a:off x="79190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3"/>
            <p:cNvSpPr/>
            <p:nvPr/>
          </p:nvSpPr>
          <p:spPr>
            <a:xfrm flipH="1">
              <a:off x="86471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3"/>
            <p:cNvSpPr/>
            <p:nvPr/>
          </p:nvSpPr>
          <p:spPr>
            <a:xfrm flipH="1">
              <a:off x="84044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3"/>
            <p:cNvSpPr/>
            <p:nvPr/>
          </p:nvSpPr>
          <p:spPr>
            <a:xfrm flipH="1">
              <a:off x="81617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3"/>
            <p:cNvSpPr/>
            <p:nvPr/>
          </p:nvSpPr>
          <p:spPr>
            <a:xfrm flipH="1">
              <a:off x="79190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3"/>
            <p:cNvSpPr/>
            <p:nvPr/>
          </p:nvSpPr>
          <p:spPr>
            <a:xfrm flipH="1">
              <a:off x="86471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3"/>
            <p:cNvSpPr/>
            <p:nvPr/>
          </p:nvSpPr>
          <p:spPr>
            <a:xfrm flipH="1">
              <a:off x="84044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3"/>
            <p:cNvSpPr/>
            <p:nvPr/>
          </p:nvSpPr>
          <p:spPr>
            <a:xfrm flipH="1">
              <a:off x="81617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3"/>
            <p:cNvSpPr/>
            <p:nvPr/>
          </p:nvSpPr>
          <p:spPr>
            <a:xfrm flipH="1">
              <a:off x="79190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3"/>
            <p:cNvSpPr/>
            <p:nvPr/>
          </p:nvSpPr>
          <p:spPr>
            <a:xfrm flipH="1">
              <a:off x="86471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3"/>
            <p:cNvSpPr/>
            <p:nvPr/>
          </p:nvSpPr>
          <p:spPr>
            <a:xfrm flipH="1">
              <a:off x="84044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3"/>
            <p:cNvSpPr/>
            <p:nvPr/>
          </p:nvSpPr>
          <p:spPr>
            <a:xfrm flipH="1">
              <a:off x="81617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3"/>
            <p:cNvSpPr/>
            <p:nvPr/>
          </p:nvSpPr>
          <p:spPr>
            <a:xfrm flipH="1">
              <a:off x="79190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3"/>
            <p:cNvSpPr/>
            <p:nvPr/>
          </p:nvSpPr>
          <p:spPr>
            <a:xfrm flipH="1">
              <a:off x="86471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3"/>
            <p:cNvSpPr/>
            <p:nvPr/>
          </p:nvSpPr>
          <p:spPr>
            <a:xfrm flipH="1">
              <a:off x="84044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3"/>
            <p:cNvSpPr/>
            <p:nvPr/>
          </p:nvSpPr>
          <p:spPr>
            <a:xfrm flipH="1">
              <a:off x="81617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3"/>
            <p:cNvSpPr/>
            <p:nvPr/>
          </p:nvSpPr>
          <p:spPr>
            <a:xfrm flipH="1">
              <a:off x="79190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3"/>
            <p:cNvSpPr/>
            <p:nvPr/>
          </p:nvSpPr>
          <p:spPr>
            <a:xfrm flipH="1">
              <a:off x="86471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3"/>
            <p:cNvSpPr/>
            <p:nvPr/>
          </p:nvSpPr>
          <p:spPr>
            <a:xfrm flipH="1">
              <a:off x="84044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3"/>
            <p:cNvSpPr/>
            <p:nvPr/>
          </p:nvSpPr>
          <p:spPr>
            <a:xfrm flipH="1">
              <a:off x="81617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3"/>
            <p:cNvSpPr/>
            <p:nvPr/>
          </p:nvSpPr>
          <p:spPr>
            <a:xfrm flipH="1">
              <a:off x="79190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3"/>
            <p:cNvSpPr/>
            <p:nvPr/>
          </p:nvSpPr>
          <p:spPr>
            <a:xfrm flipH="1">
              <a:off x="86471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3"/>
            <p:cNvSpPr/>
            <p:nvPr/>
          </p:nvSpPr>
          <p:spPr>
            <a:xfrm flipH="1">
              <a:off x="84044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3"/>
            <p:cNvSpPr/>
            <p:nvPr/>
          </p:nvSpPr>
          <p:spPr>
            <a:xfrm flipH="1">
              <a:off x="81617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3"/>
            <p:cNvSpPr/>
            <p:nvPr/>
          </p:nvSpPr>
          <p:spPr>
            <a:xfrm flipH="1">
              <a:off x="79190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7" name="Google Shape;8237;p33"/>
          <p:cNvSpPr txBox="1">
            <a:spLocks noGrp="1"/>
          </p:cNvSpPr>
          <p:nvPr>
            <p:ph type="subTitle" idx="1"/>
          </p:nvPr>
        </p:nvSpPr>
        <p:spPr>
          <a:xfrm>
            <a:off x="2035475" y="1927500"/>
            <a:ext cx="220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38" name="Google Shape;8238;p33"/>
          <p:cNvSpPr txBox="1">
            <a:spLocks noGrp="1"/>
          </p:cNvSpPr>
          <p:nvPr>
            <p:ph type="subTitle" idx="2"/>
          </p:nvPr>
        </p:nvSpPr>
        <p:spPr>
          <a:xfrm>
            <a:off x="2035475" y="2259900"/>
            <a:ext cx="2208900" cy="5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9" name="Google Shape;8239;p33"/>
          <p:cNvSpPr txBox="1">
            <a:spLocks noGrp="1"/>
          </p:cNvSpPr>
          <p:nvPr>
            <p:ph type="subTitle" idx="3"/>
          </p:nvPr>
        </p:nvSpPr>
        <p:spPr>
          <a:xfrm>
            <a:off x="5279226" y="2259900"/>
            <a:ext cx="2208900" cy="5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0" name="Google Shape;8240;p33"/>
          <p:cNvSpPr txBox="1">
            <a:spLocks noGrp="1"/>
          </p:cNvSpPr>
          <p:nvPr>
            <p:ph type="subTitle" idx="4"/>
          </p:nvPr>
        </p:nvSpPr>
        <p:spPr>
          <a:xfrm>
            <a:off x="2035475" y="3649825"/>
            <a:ext cx="2208900" cy="5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1" name="Google Shape;8241;p33"/>
          <p:cNvSpPr txBox="1">
            <a:spLocks noGrp="1"/>
          </p:cNvSpPr>
          <p:nvPr>
            <p:ph type="subTitle" idx="5"/>
          </p:nvPr>
        </p:nvSpPr>
        <p:spPr>
          <a:xfrm>
            <a:off x="5279226" y="3649825"/>
            <a:ext cx="2208900" cy="5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2" name="Google Shape;8242;p33"/>
          <p:cNvSpPr txBox="1">
            <a:spLocks noGrp="1"/>
          </p:cNvSpPr>
          <p:nvPr>
            <p:ph type="subTitle" idx="6"/>
          </p:nvPr>
        </p:nvSpPr>
        <p:spPr>
          <a:xfrm>
            <a:off x="2035475" y="3317425"/>
            <a:ext cx="220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3" name="Google Shape;8243;p33"/>
          <p:cNvSpPr txBox="1">
            <a:spLocks noGrp="1"/>
          </p:cNvSpPr>
          <p:nvPr>
            <p:ph type="subTitle" idx="7"/>
          </p:nvPr>
        </p:nvSpPr>
        <p:spPr>
          <a:xfrm>
            <a:off x="5279225" y="1927500"/>
            <a:ext cx="220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4" name="Google Shape;8244;p33"/>
          <p:cNvSpPr txBox="1">
            <a:spLocks noGrp="1"/>
          </p:cNvSpPr>
          <p:nvPr>
            <p:ph type="subTitle" idx="8"/>
          </p:nvPr>
        </p:nvSpPr>
        <p:spPr>
          <a:xfrm>
            <a:off x="5279225" y="3317425"/>
            <a:ext cx="220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5" name="Google Shape;8245;p33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246" name="Google Shape;8246;p33"/>
          <p:cNvGrpSpPr/>
          <p:nvPr/>
        </p:nvGrpSpPr>
        <p:grpSpPr>
          <a:xfrm>
            <a:off x="249355" y="4187449"/>
            <a:ext cx="931484" cy="842113"/>
            <a:chOff x="-2157612" y="1129050"/>
            <a:chExt cx="1292113" cy="1168141"/>
          </a:xfrm>
        </p:grpSpPr>
        <p:grpSp>
          <p:nvGrpSpPr>
            <p:cNvPr id="8247" name="Google Shape;8247;p33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8248" name="Google Shape;8248;p33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9" name="Google Shape;8249;p33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0" name="Google Shape;8250;p33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1" name="Google Shape;8251;p33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2" name="Google Shape;8252;p33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3" name="Google Shape;8253;p33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4" name="Google Shape;8254;p33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5" name="Google Shape;8255;p33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6" name="Google Shape;8256;p33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7" name="Google Shape;8257;p33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8" name="Google Shape;8258;p33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9" name="Google Shape;8259;p33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0" name="Google Shape;8260;p33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1" name="Google Shape;8261;p33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2" name="Google Shape;8262;p33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3" name="Google Shape;8263;p33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4" name="Google Shape;8264;p33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5" name="Google Shape;8265;p33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6" name="Google Shape;8266;p33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7" name="Google Shape;8267;p33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8" name="Google Shape;8268;p33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9" name="Google Shape;8269;p33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0" name="Google Shape;8270;p33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1" name="Google Shape;8271;p33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8272" name="Google Shape;8272;p33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3" name="Google Shape;8273;p33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4" name="Google Shape;8274;p33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5" name="Google Shape;8275;p33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6" name="Google Shape;8276;p33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7" name="Google Shape;8277;p33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8" name="Google Shape;8278;p33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9" name="Google Shape;8279;p33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0" name="Google Shape;8280;p33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1" name="Google Shape;8281;p33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2" name="Google Shape;8282;p33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3" name="Google Shape;8283;p33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4" name="Google Shape;8284;p33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5" name="Google Shape;8285;p33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6" name="Google Shape;8286;p33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7" name="Google Shape;8287;p33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8" name="Google Shape;8288;p33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9" name="Google Shape;8289;p33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0" name="Google Shape;8290;p33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1" name="Google Shape;8291;p33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2" name="Google Shape;8292;p33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3" name="Google Shape;8293;p33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4" name="Google Shape;8294;p33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5" name="Google Shape;8295;p33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6" name="Google Shape;8296;p33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7" name="Google Shape;8297;p33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8" name="Google Shape;8298;p33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9" name="Google Shape;8299;p33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0" name="Google Shape;8300;p33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1" name="Google Shape;8301;p33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2" name="Google Shape;8302;p33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3" name="Google Shape;8303;p33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4" name="Google Shape;8304;p33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5" name="Google Shape;8305;p33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6" name="Google Shape;8306;p33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7" name="Google Shape;8307;p33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8" name="Google Shape;8308;p33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9" name="Google Shape;8309;p33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0" name="Google Shape;8310;p33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1" name="Google Shape;8311;p33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2" name="Google Shape;8312;p33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3" name="Google Shape;8313;p33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4" name="Google Shape;8314;p33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5" name="Google Shape;8315;p33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6" name="Google Shape;8316;p33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7" name="Google Shape;8317;p33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8" name="Google Shape;8318;p33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9" name="Google Shape;8319;p33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0" name="Google Shape;8320;p33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1" name="Google Shape;8321;p33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2" name="Google Shape;8322;p33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3" name="Google Shape;8323;p33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4" name="Google Shape;8324;p33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5" name="Google Shape;8325;p33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6" name="Google Shape;8326;p33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7" name="Google Shape;8327;p33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8" name="Google Shape;8328;p33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9" name="Google Shape;8329;p33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0" name="Google Shape;8330;p33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1" name="Google Shape;8331;p33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2" name="Google Shape;8332;p33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3" name="Google Shape;8333;p33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4" name="Google Shape;8334;p33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5" name="Google Shape;8335;p33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6" name="Google Shape;8336;p33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7" name="Google Shape;8337;p33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8" name="Google Shape;8338;p33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9" name="Google Shape;8339;p33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0" name="Google Shape;8340;p33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1" name="Google Shape;8341;p33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2" name="Google Shape;8342;p33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3" name="Google Shape;8343;p33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4" name="Google Shape;8344;p33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5" name="Google Shape;8345;p33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6" name="Google Shape;8346;p33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7" name="Google Shape;8347;p33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8" name="Google Shape;8348;p33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9" name="Google Shape;8349;p33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0" name="Google Shape;8350;p33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1" name="Google Shape;8351;p33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2" name="Google Shape;8352;p33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3" name="Google Shape;8353;p33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4" name="Google Shape;8354;p33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5" name="Google Shape;8355;p33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6" name="Google Shape;8356;p33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357;p33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358;p33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359;p33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360;p33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361;p33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362;p33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33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33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365;p33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366;p33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33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368;p33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369;p33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370;p33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371;p33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2" name="Google Shape;8372;p33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3" name="Google Shape;8373;p33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4" name="Google Shape;8374;p33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5" name="Google Shape;8375;p33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6" name="Google Shape;8376;p33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7" name="Google Shape;8377;p33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8" name="Google Shape;8378;p33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9" name="Google Shape;8379;p33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0" name="Google Shape;8380;p33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1" name="Google Shape;8381;p33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2" name="Google Shape;8382;p33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3" name="Google Shape;8383;p33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4" name="Google Shape;8384;p33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5" name="Google Shape;8385;p33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6" name="Google Shape;8386;p33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7" name="Google Shape;8387;p33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8" name="Google Shape;8388;p33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9" name="Google Shape;8389;p33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0" name="Google Shape;8390;p33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1" name="Google Shape;8391;p33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2" name="Google Shape;8392;p33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3" name="Google Shape;8393;p33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4" name="Google Shape;8394;p33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5" name="Google Shape;8395;p33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6" name="Google Shape;8396;p33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7" name="Google Shape;8397;p33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8" name="Google Shape;8398;p33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9" name="Google Shape;8399;p33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0" name="Google Shape;8400;p33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1" name="Google Shape;8401;p33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2" name="Google Shape;8402;p33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3" name="Google Shape;8403;p33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4" name="Google Shape;8404;p33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5" name="Google Shape;8405;p33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6" name="Google Shape;8406;p33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7" name="Google Shape;8407;p33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8" name="Google Shape;8408;p33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9" name="Google Shape;8409;p33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0" name="Google Shape;8410;p33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1" name="Google Shape;8411;p33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2" name="Google Shape;8412;p33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3" name="Google Shape;8413;p33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4" name="Google Shape;8414;p33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5" name="Google Shape;8415;p33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6" name="Google Shape;8416;p33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7" name="Google Shape;8417;p33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8" name="Google Shape;8418;p33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33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33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33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33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33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33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5" name="Google Shape;8425;p33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6" name="Google Shape;8426;p33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7" name="Google Shape;8427;p33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8" name="Google Shape;8428;p33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9" name="Google Shape;8429;p33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0" name="Google Shape;8430;p33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1" name="Google Shape;8431;p33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2" name="Google Shape;8432;p33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3" name="Google Shape;8433;p33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4" name="Google Shape;8434;p33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5" name="Google Shape;8435;p33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6" name="Google Shape;8436;p33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7" name="Google Shape;8437;p33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8" name="Google Shape;8438;p33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9" name="Google Shape;8439;p33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0" name="Google Shape;8440;p33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1" name="Google Shape;8441;p33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2" name="Google Shape;8442;p33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3" name="Google Shape;8443;p33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4" name="Google Shape;8444;p33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5" name="Google Shape;8445;p33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6" name="Google Shape;8446;p33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7" name="Google Shape;8447;p33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8" name="Google Shape;8448;p33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9" name="Google Shape;8449;p33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0" name="Google Shape;8450;p33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1" name="Google Shape;8451;p33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2" name="Google Shape;8452;p33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3" name="Google Shape;8453;p33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4" name="Google Shape;8454;p33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5" name="Google Shape;8455;p33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6" name="Google Shape;8456;p33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7" name="Google Shape;8457;p33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8" name="Google Shape;8458;p33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9" name="Google Shape;8459;p33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0" name="Google Shape;8460;p33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1" name="Google Shape;8461;p33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2" name="Google Shape;8462;p33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3" name="Google Shape;8463;p33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4" name="Google Shape;8464;p33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5" name="Google Shape;8465;p33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6" name="Google Shape;8466;p33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7" name="Google Shape;8467;p33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8" name="Google Shape;8468;p33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9" name="Google Shape;8469;p33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0" name="Google Shape;8470;p33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1" name="Google Shape;8471;p33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2" name="Google Shape;8472;p33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3" name="Google Shape;8473;p33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4" name="Google Shape;8474;p33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5" name="Google Shape;8475;p33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6" name="Google Shape;8476;p33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7" name="Google Shape;8477;p33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8" name="Google Shape;8478;p33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9" name="Google Shape;8479;p33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0" name="Google Shape;8480;p33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1" name="Google Shape;8481;p33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2" name="Google Shape;8482;p33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3" name="Google Shape;8483;p33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4" name="Google Shape;8484;p33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5" name="Google Shape;8485;p33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6" name="Google Shape;8486;p33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7" name="Google Shape;8487;p33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8" name="Google Shape;8488;p33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9" name="Google Shape;8489;p33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0" name="Google Shape;8490;p33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1" name="Google Shape;8491;p33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2" name="Google Shape;8492;p33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3" name="Google Shape;8493;p33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4" name="Google Shape;8494;p33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5" name="Google Shape;8495;p33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6" name="Google Shape;8496;p33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7" name="Google Shape;8497;p33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8" name="Google Shape;8498;p33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9" name="Google Shape;8499;p33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0" name="Google Shape;8500;p33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1" name="Google Shape;8501;p33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2" name="Google Shape;8502;p33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3" name="Google Shape;8503;p33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4" name="Google Shape;8504;p33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5" name="Google Shape;8505;p33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6" name="Google Shape;8506;p33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7" name="Google Shape;8507;p33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8" name="Google Shape;8508;p33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9" name="Google Shape;8509;p33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0" name="Google Shape;8510;p33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1" name="Google Shape;8511;p33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2" name="Google Shape;8512;p33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3" name="Google Shape;8513;p33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4" name="Google Shape;8514;p33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5" name="Google Shape;8515;p33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6" name="Google Shape;8516;p33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7" name="Google Shape;8517;p33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9" name="Google Shape;8519;p34"/>
          <p:cNvGrpSpPr/>
          <p:nvPr/>
        </p:nvGrpSpPr>
        <p:grpSpPr>
          <a:xfrm>
            <a:off x="4298090" y="471170"/>
            <a:ext cx="4125900" cy="970800"/>
            <a:chOff x="428193" y="-886127"/>
            <a:chExt cx="4125900" cy="970800"/>
          </a:xfrm>
        </p:grpSpPr>
        <p:sp>
          <p:nvSpPr>
            <p:cNvPr id="8520" name="Google Shape;8520;p34"/>
            <p:cNvSpPr/>
            <p:nvPr/>
          </p:nvSpPr>
          <p:spPr>
            <a:xfrm>
              <a:off x="4281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34"/>
            <p:cNvSpPr/>
            <p:nvPr/>
          </p:nvSpPr>
          <p:spPr>
            <a:xfrm>
              <a:off x="6708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34"/>
            <p:cNvSpPr/>
            <p:nvPr/>
          </p:nvSpPr>
          <p:spPr>
            <a:xfrm>
              <a:off x="9135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34"/>
            <p:cNvSpPr/>
            <p:nvPr/>
          </p:nvSpPr>
          <p:spPr>
            <a:xfrm>
              <a:off x="11562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34"/>
            <p:cNvSpPr/>
            <p:nvPr/>
          </p:nvSpPr>
          <p:spPr>
            <a:xfrm>
              <a:off x="13989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34"/>
            <p:cNvSpPr/>
            <p:nvPr/>
          </p:nvSpPr>
          <p:spPr>
            <a:xfrm>
              <a:off x="16416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34"/>
            <p:cNvSpPr/>
            <p:nvPr/>
          </p:nvSpPr>
          <p:spPr>
            <a:xfrm>
              <a:off x="18843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34"/>
            <p:cNvSpPr/>
            <p:nvPr/>
          </p:nvSpPr>
          <p:spPr>
            <a:xfrm>
              <a:off x="21270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34"/>
            <p:cNvSpPr/>
            <p:nvPr/>
          </p:nvSpPr>
          <p:spPr>
            <a:xfrm>
              <a:off x="23697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34"/>
            <p:cNvSpPr/>
            <p:nvPr/>
          </p:nvSpPr>
          <p:spPr>
            <a:xfrm>
              <a:off x="26124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34"/>
            <p:cNvSpPr/>
            <p:nvPr/>
          </p:nvSpPr>
          <p:spPr>
            <a:xfrm>
              <a:off x="28551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34"/>
            <p:cNvSpPr/>
            <p:nvPr/>
          </p:nvSpPr>
          <p:spPr>
            <a:xfrm>
              <a:off x="30978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34"/>
            <p:cNvSpPr/>
            <p:nvPr/>
          </p:nvSpPr>
          <p:spPr>
            <a:xfrm>
              <a:off x="33405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34"/>
            <p:cNvSpPr/>
            <p:nvPr/>
          </p:nvSpPr>
          <p:spPr>
            <a:xfrm>
              <a:off x="35832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34"/>
            <p:cNvSpPr/>
            <p:nvPr/>
          </p:nvSpPr>
          <p:spPr>
            <a:xfrm>
              <a:off x="38259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34"/>
            <p:cNvSpPr/>
            <p:nvPr/>
          </p:nvSpPr>
          <p:spPr>
            <a:xfrm>
              <a:off x="40686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34"/>
            <p:cNvSpPr/>
            <p:nvPr/>
          </p:nvSpPr>
          <p:spPr>
            <a:xfrm>
              <a:off x="4311393" y="-1580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34"/>
            <p:cNvSpPr/>
            <p:nvPr/>
          </p:nvSpPr>
          <p:spPr>
            <a:xfrm>
              <a:off x="4281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34"/>
            <p:cNvSpPr/>
            <p:nvPr/>
          </p:nvSpPr>
          <p:spPr>
            <a:xfrm>
              <a:off x="6708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34"/>
            <p:cNvSpPr/>
            <p:nvPr/>
          </p:nvSpPr>
          <p:spPr>
            <a:xfrm>
              <a:off x="9135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34"/>
            <p:cNvSpPr/>
            <p:nvPr/>
          </p:nvSpPr>
          <p:spPr>
            <a:xfrm>
              <a:off x="11562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34"/>
            <p:cNvSpPr/>
            <p:nvPr/>
          </p:nvSpPr>
          <p:spPr>
            <a:xfrm>
              <a:off x="13989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34"/>
            <p:cNvSpPr/>
            <p:nvPr/>
          </p:nvSpPr>
          <p:spPr>
            <a:xfrm>
              <a:off x="16416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34"/>
            <p:cNvSpPr/>
            <p:nvPr/>
          </p:nvSpPr>
          <p:spPr>
            <a:xfrm>
              <a:off x="18843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34"/>
            <p:cNvSpPr/>
            <p:nvPr/>
          </p:nvSpPr>
          <p:spPr>
            <a:xfrm>
              <a:off x="21270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34"/>
            <p:cNvSpPr/>
            <p:nvPr/>
          </p:nvSpPr>
          <p:spPr>
            <a:xfrm>
              <a:off x="23697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34"/>
            <p:cNvSpPr/>
            <p:nvPr/>
          </p:nvSpPr>
          <p:spPr>
            <a:xfrm>
              <a:off x="26124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34"/>
            <p:cNvSpPr/>
            <p:nvPr/>
          </p:nvSpPr>
          <p:spPr>
            <a:xfrm>
              <a:off x="28551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34"/>
            <p:cNvSpPr/>
            <p:nvPr/>
          </p:nvSpPr>
          <p:spPr>
            <a:xfrm>
              <a:off x="30978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34"/>
            <p:cNvSpPr/>
            <p:nvPr/>
          </p:nvSpPr>
          <p:spPr>
            <a:xfrm>
              <a:off x="33405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34"/>
            <p:cNvSpPr/>
            <p:nvPr/>
          </p:nvSpPr>
          <p:spPr>
            <a:xfrm>
              <a:off x="35832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34"/>
            <p:cNvSpPr/>
            <p:nvPr/>
          </p:nvSpPr>
          <p:spPr>
            <a:xfrm>
              <a:off x="38259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34"/>
            <p:cNvSpPr/>
            <p:nvPr/>
          </p:nvSpPr>
          <p:spPr>
            <a:xfrm>
              <a:off x="40686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34"/>
            <p:cNvSpPr/>
            <p:nvPr/>
          </p:nvSpPr>
          <p:spPr>
            <a:xfrm>
              <a:off x="4311393" y="-4007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34"/>
            <p:cNvSpPr/>
            <p:nvPr/>
          </p:nvSpPr>
          <p:spPr>
            <a:xfrm>
              <a:off x="4281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34"/>
            <p:cNvSpPr/>
            <p:nvPr/>
          </p:nvSpPr>
          <p:spPr>
            <a:xfrm>
              <a:off x="6708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34"/>
            <p:cNvSpPr/>
            <p:nvPr/>
          </p:nvSpPr>
          <p:spPr>
            <a:xfrm>
              <a:off x="9135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34"/>
            <p:cNvSpPr/>
            <p:nvPr/>
          </p:nvSpPr>
          <p:spPr>
            <a:xfrm>
              <a:off x="11562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34"/>
            <p:cNvSpPr/>
            <p:nvPr/>
          </p:nvSpPr>
          <p:spPr>
            <a:xfrm>
              <a:off x="13989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34"/>
            <p:cNvSpPr/>
            <p:nvPr/>
          </p:nvSpPr>
          <p:spPr>
            <a:xfrm>
              <a:off x="16416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34"/>
            <p:cNvSpPr/>
            <p:nvPr/>
          </p:nvSpPr>
          <p:spPr>
            <a:xfrm>
              <a:off x="18843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34"/>
            <p:cNvSpPr/>
            <p:nvPr/>
          </p:nvSpPr>
          <p:spPr>
            <a:xfrm>
              <a:off x="21270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34"/>
            <p:cNvSpPr/>
            <p:nvPr/>
          </p:nvSpPr>
          <p:spPr>
            <a:xfrm>
              <a:off x="23697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34"/>
            <p:cNvSpPr/>
            <p:nvPr/>
          </p:nvSpPr>
          <p:spPr>
            <a:xfrm>
              <a:off x="26124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34"/>
            <p:cNvSpPr/>
            <p:nvPr/>
          </p:nvSpPr>
          <p:spPr>
            <a:xfrm>
              <a:off x="28551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34"/>
            <p:cNvSpPr/>
            <p:nvPr/>
          </p:nvSpPr>
          <p:spPr>
            <a:xfrm>
              <a:off x="30978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34"/>
            <p:cNvSpPr/>
            <p:nvPr/>
          </p:nvSpPr>
          <p:spPr>
            <a:xfrm>
              <a:off x="33405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34"/>
            <p:cNvSpPr/>
            <p:nvPr/>
          </p:nvSpPr>
          <p:spPr>
            <a:xfrm>
              <a:off x="35832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34"/>
            <p:cNvSpPr/>
            <p:nvPr/>
          </p:nvSpPr>
          <p:spPr>
            <a:xfrm>
              <a:off x="38259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34"/>
            <p:cNvSpPr/>
            <p:nvPr/>
          </p:nvSpPr>
          <p:spPr>
            <a:xfrm>
              <a:off x="40686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34"/>
            <p:cNvSpPr/>
            <p:nvPr/>
          </p:nvSpPr>
          <p:spPr>
            <a:xfrm>
              <a:off x="4311393" y="-6434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34"/>
            <p:cNvSpPr/>
            <p:nvPr/>
          </p:nvSpPr>
          <p:spPr>
            <a:xfrm>
              <a:off x="4281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34"/>
            <p:cNvSpPr/>
            <p:nvPr/>
          </p:nvSpPr>
          <p:spPr>
            <a:xfrm>
              <a:off x="6708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34"/>
            <p:cNvSpPr/>
            <p:nvPr/>
          </p:nvSpPr>
          <p:spPr>
            <a:xfrm>
              <a:off x="9135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34"/>
            <p:cNvSpPr/>
            <p:nvPr/>
          </p:nvSpPr>
          <p:spPr>
            <a:xfrm>
              <a:off x="11562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34"/>
            <p:cNvSpPr/>
            <p:nvPr/>
          </p:nvSpPr>
          <p:spPr>
            <a:xfrm>
              <a:off x="13989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34"/>
            <p:cNvSpPr/>
            <p:nvPr/>
          </p:nvSpPr>
          <p:spPr>
            <a:xfrm>
              <a:off x="16416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34"/>
            <p:cNvSpPr/>
            <p:nvPr/>
          </p:nvSpPr>
          <p:spPr>
            <a:xfrm>
              <a:off x="18843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34"/>
            <p:cNvSpPr/>
            <p:nvPr/>
          </p:nvSpPr>
          <p:spPr>
            <a:xfrm>
              <a:off x="21270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34"/>
            <p:cNvSpPr/>
            <p:nvPr/>
          </p:nvSpPr>
          <p:spPr>
            <a:xfrm>
              <a:off x="23697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34"/>
            <p:cNvSpPr/>
            <p:nvPr/>
          </p:nvSpPr>
          <p:spPr>
            <a:xfrm>
              <a:off x="26124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34"/>
            <p:cNvSpPr/>
            <p:nvPr/>
          </p:nvSpPr>
          <p:spPr>
            <a:xfrm>
              <a:off x="28551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34"/>
            <p:cNvSpPr/>
            <p:nvPr/>
          </p:nvSpPr>
          <p:spPr>
            <a:xfrm>
              <a:off x="30978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34"/>
            <p:cNvSpPr/>
            <p:nvPr/>
          </p:nvSpPr>
          <p:spPr>
            <a:xfrm>
              <a:off x="33405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34"/>
            <p:cNvSpPr/>
            <p:nvPr/>
          </p:nvSpPr>
          <p:spPr>
            <a:xfrm>
              <a:off x="35832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34"/>
            <p:cNvSpPr/>
            <p:nvPr/>
          </p:nvSpPr>
          <p:spPr>
            <a:xfrm>
              <a:off x="38259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34"/>
            <p:cNvSpPr/>
            <p:nvPr/>
          </p:nvSpPr>
          <p:spPr>
            <a:xfrm>
              <a:off x="40686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34"/>
            <p:cNvSpPr/>
            <p:nvPr/>
          </p:nvSpPr>
          <p:spPr>
            <a:xfrm>
              <a:off x="4311393" y="-886127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8" name="Google Shape;8588;p34"/>
          <p:cNvGrpSpPr/>
          <p:nvPr/>
        </p:nvGrpSpPr>
        <p:grpSpPr>
          <a:xfrm>
            <a:off x="242706" y="4415409"/>
            <a:ext cx="3883200" cy="485400"/>
            <a:chOff x="242706" y="4415409"/>
            <a:chExt cx="3883200" cy="485400"/>
          </a:xfrm>
        </p:grpSpPr>
        <p:sp>
          <p:nvSpPr>
            <p:cNvPr id="8589" name="Google Shape;8589;p34"/>
            <p:cNvSpPr/>
            <p:nvPr/>
          </p:nvSpPr>
          <p:spPr>
            <a:xfrm>
              <a:off x="242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34"/>
            <p:cNvSpPr/>
            <p:nvPr/>
          </p:nvSpPr>
          <p:spPr>
            <a:xfrm>
              <a:off x="485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34"/>
            <p:cNvSpPr/>
            <p:nvPr/>
          </p:nvSpPr>
          <p:spPr>
            <a:xfrm>
              <a:off x="728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34"/>
            <p:cNvSpPr/>
            <p:nvPr/>
          </p:nvSpPr>
          <p:spPr>
            <a:xfrm>
              <a:off x="970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34"/>
            <p:cNvSpPr/>
            <p:nvPr/>
          </p:nvSpPr>
          <p:spPr>
            <a:xfrm>
              <a:off x="1213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34"/>
            <p:cNvSpPr/>
            <p:nvPr/>
          </p:nvSpPr>
          <p:spPr>
            <a:xfrm>
              <a:off x="1456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34"/>
            <p:cNvSpPr/>
            <p:nvPr/>
          </p:nvSpPr>
          <p:spPr>
            <a:xfrm>
              <a:off x="16989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34"/>
            <p:cNvSpPr/>
            <p:nvPr/>
          </p:nvSpPr>
          <p:spPr>
            <a:xfrm>
              <a:off x="19416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34"/>
            <p:cNvSpPr/>
            <p:nvPr/>
          </p:nvSpPr>
          <p:spPr>
            <a:xfrm>
              <a:off x="21843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34"/>
            <p:cNvSpPr/>
            <p:nvPr/>
          </p:nvSpPr>
          <p:spPr>
            <a:xfrm>
              <a:off x="24270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34"/>
            <p:cNvSpPr/>
            <p:nvPr/>
          </p:nvSpPr>
          <p:spPr>
            <a:xfrm>
              <a:off x="26697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34"/>
            <p:cNvSpPr/>
            <p:nvPr/>
          </p:nvSpPr>
          <p:spPr>
            <a:xfrm>
              <a:off x="29124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34"/>
            <p:cNvSpPr/>
            <p:nvPr/>
          </p:nvSpPr>
          <p:spPr>
            <a:xfrm>
              <a:off x="31551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34"/>
            <p:cNvSpPr/>
            <p:nvPr/>
          </p:nvSpPr>
          <p:spPr>
            <a:xfrm>
              <a:off x="33978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34"/>
            <p:cNvSpPr/>
            <p:nvPr/>
          </p:nvSpPr>
          <p:spPr>
            <a:xfrm>
              <a:off x="36405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34"/>
            <p:cNvSpPr/>
            <p:nvPr/>
          </p:nvSpPr>
          <p:spPr>
            <a:xfrm>
              <a:off x="3883206" y="46581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34"/>
            <p:cNvSpPr/>
            <p:nvPr/>
          </p:nvSpPr>
          <p:spPr>
            <a:xfrm>
              <a:off x="242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34"/>
            <p:cNvSpPr/>
            <p:nvPr/>
          </p:nvSpPr>
          <p:spPr>
            <a:xfrm>
              <a:off x="485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34"/>
            <p:cNvSpPr/>
            <p:nvPr/>
          </p:nvSpPr>
          <p:spPr>
            <a:xfrm>
              <a:off x="728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34"/>
            <p:cNvSpPr/>
            <p:nvPr/>
          </p:nvSpPr>
          <p:spPr>
            <a:xfrm>
              <a:off x="970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34"/>
            <p:cNvSpPr/>
            <p:nvPr/>
          </p:nvSpPr>
          <p:spPr>
            <a:xfrm>
              <a:off x="1213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34"/>
            <p:cNvSpPr/>
            <p:nvPr/>
          </p:nvSpPr>
          <p:spPr>
            <a:xfrm>
              <a:off x="1456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34"/>
            <p:cNvSpPr/>
            <p:nvPr/>
          </p:nvSpPr>
          <p:spPr>
            <a:xfrm>
              <a:off x="16989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34"/>
            <p:cNvSpPr/>
            <p:nvPr/>
          </p:nvSpPr>
          <p:spPr>
            <a:xfrm>
              <a:off x="19416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34"/>
            <p:cNvSpPr/>
            <p:nvPr/>
          </p:nvSpPr>
          <p:spPr>
            <a:xfrm>
              <a:off x="21843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34"/>
            <p:cNvSpPr/>
            <p:nvPr/>
          </p:nvSpPr>
          <p:spPr>
            <a:xfrm>
              <a:off x="24270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34"/>
            <p:cNvSpPr/>
            <p:nvPr/>
          </p:nvSpPr>
          <p:spPr>
            <a:xfrm>
              <a:off x="26697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34"/>
            <p:cNvSpPr/>
            <p:nvPr/>
          </p:nvSpPr>
          <p:spPr>
            <a:xfrm>
              <a:off x="29124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34"/>
            <p:cNvSpPr/>
            <p:nvPr/>
          </p:nvSpPr>
          <p:spPr>
            <a:xfrm>
              <a:off x="31551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34"/>
            <p:cNvSpPr/>
            <p:nvPr/>
          </p:nvSpPr>
          <p:spPr>
            <a:xfrm>
              <a:off x="33978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34"/>
            <p:cNvSpPr/>
            <p:nvPr/>
          </p:nvSpPr>
          <p:spPr>
            <a:xfrm>
              <a:off x="36405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34"/>
            <p:cNvSpPr/>
            <p:nvPr/>
          </p:nvSpPr>
          <p:spPr>
            <a:xfrm>
              <a:off x="3883206" y="4415409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1" name="Google Shape;8621;p34"/>
          <p:cNvSpPr txBox="1">
            <a:spLocks noGrp="1"/>
          </p:cNvSpPr>
          <p:nvPr>
            <p:ph type="subTitle" idx="1"/>
          </p:nvPr>
        </p:nvSpPr>
        <p:spPr>
          <a:xfrm>
            <a:off x="720000" y="220047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2" name="Google Shape;8622;p34"/>
          <p:cNvSpPr txBox="1">
            <a:spLocks noGrp="1"/>
          </p:cNvSpPr>
          <p:nvPr>
            <p:ph type="subTitle" idx="2"/>
          </p:nvPr>
        </p:nvSpPr>
        <p:spPr>
          <a:xfrm>
            <a:off x="3403800" y="220047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3" name="Google Shape;8623;p34"/>
          <p:cNvSpPr txBox="1">
            <a:spLocks noGrp="1"/>
          </p:cNvSpPr>
          <p:nvPr>
            <p:ph type="subTitle" idx="3"/>
          </p:nvPr>
        </p:nvSpPr>
        <p:spPr>
          <a:xfrm>
            <a:off x="6087600" y="220047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4" name="Google Shape;8624;p34"/>
          <p:cNvSpPr txBox="1">
            <a:spLocks noGrp="1"/>
          </p:cNvSpPr>
          <p:nvPr>
            <p:ph type="subTitle" idx="4"/>
          </p:nvPr>
        </p:nvSpPr>
        <p:spPr>
          <a:xfrm>
            <a:off x="720000" y="339160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5" name="Google Shape;8625;p34"/>
          <p:cNvSpPr txBox="1">
            <a:spLocks noGrp="1"/>
          </p:cNvSpPr>
          <p:nvPr>
            <p:ph type="subTitle" idx="5"/>
          </p:nvPr>
        </p:nvSpPr>
        <p:spPr>
          <a:xfrm>
            <a:off x="3403800" y="339160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6" name="Google Shape;8626;p34"/>
          <p:cNvSpPr txBox="1">
            <a:spLocks noGrp="1"/>
          </p:cNvSpPr>
          <p:nvPr>
            <p:ph type="subTitle" idx="6"/>
          </p:nvPr>
        </p:nvSpPr>
        <p:spPr>
          <a:xfrm>
            <a:off x="6087600" y="3391607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7" name="Google Shape;8627;p34"/>
          <p:cNvSpPr txBox="1">
            <a:spLocks noGrp="1"/>
          </p:cNvSpPr>
          <p:nvPr>
            <p:ph type="subTitle" idx="7"/>
          </p:nvPr>
        </p:nvSpPr>
        <p:spPr>
          <a:xfrm>
            <a:off x="715100" y="1821613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28" name="Google Shape;8628;p34"/>
          <p:cNvSpPr txBox="1">
            <a:spLocks noGrp="1"/>
          </p:cNvSpPr>
          <p:nvPr>
            <p:ph type="subTitle" idx="8"/>
          </p:nvPr>
        </p:nvSpPr>
        <p:spPr>
          <a:xfrm>
            <a:off x="3403800" y="1821613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29" name="Google Shape;8629;p34"/>
          <p:cNvSpPr txBox="1">
            <a:spLocks noGrp="1"/>
          </p:cNvSpPr>
          <p:nvPr>
            <p:ph type="subTitle" idx="9"/>
          </p:nvPr>
        </p:nvSpPr>
        <p:spPr>
          <a:xfrm>
            <a:off x="6092500" y="1821613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0" name="Google Shape;8630;p34"/>
          <p:cNvSpPr txBox="1">
            <a:spLocks noGrp="1"/>
          </p:cNvSpPr>
          <p:nvPr>
            <p:ph type="subTitle" idx="13"/>
          </p:nvPr>
        </p:nvSpPr>
        <p:spPr>
          <a:xfrm>
            <a:off x="715100" y="3008329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1" name="Google Shape;8631;p34"/>
          <p:cNvSpPr txBox="1">
            <a:spLocks noGrp="1"/>
          </p:cNvSpPr>
          <p:nvPr>
            <p:ph type="subTitle" idx="14"/>
          </p:nvPr>
        </p:nvSpPr>
        <p:spPr>
          <a:xfrm>
            <a:off x="3403800" y="3008329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2" name="Google Shape;8632;p34"/>
          <p:cNvSpPr txBox="1">
            <a:spLocks noGrp="1"/>
          </p:cNvSpPr>
          <p:nvPr>
            <p:ph type="subTitle" idx="15"/>
          </p:nvPr>
        </p:nvSpPr>
        <p:spPr>
          <a:xfrm>
            <a:off x="6092500" y="3008329"/>
            <a:ext cx="233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3" name="Google Shape;8633;p34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6" name="Google Shape;9336;p38"/>
          <p:cNvGrpSpPr/>
          <p:nvPr/>
        </p:nvGrpSpPr>
        <p:grpSpPr>
          <a:xfrm flipH="1">
            <a:off x="471643" y="2656808"/>
            <a:ext cx="4125900" cy="2184300"/>
            <a:chOff x="715100" y="-2035675"/>
            <a:chExt cx="4125900" cy="2184300"/>
          </a:xfrm>
        </p:grpSpPr>
        <p:sp>
          <p:nvSpPr>
            <p:cNvPr id="9337" name="Google Shape;9337;p38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38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38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38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38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38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38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38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38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38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38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38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38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38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38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38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38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38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5" name="Google Shape;9355;p38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6" name="Google Shape;9356;p38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38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38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38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38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38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38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38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38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38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38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38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38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38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38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38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38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38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38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38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38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38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38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38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38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38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38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3" name="Google Shape;9383;p38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4" name="Google Shape;9384;p38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38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38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38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38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38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38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38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38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38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38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38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38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38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38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38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0" name="Google Shape;9400;p38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1" name="Google Shape;9401;p38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38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3" name="Google Shape;9403;p38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4" name="Google Shape;9404;p38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5" name="Google Shape;9405;p38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6" name="Google Shape;9406;p38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38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38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38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38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38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38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38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38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38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38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38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38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38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38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38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38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38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38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38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38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38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38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38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38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38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38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38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8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8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8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8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8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8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8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8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8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8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8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8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8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8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8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8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8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8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38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38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38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38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38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38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38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38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38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38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38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38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38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38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38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38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38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38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38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38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38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38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38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38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38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38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38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38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38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38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38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38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38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38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38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38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38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38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0" name="Google Shape;9490;p38"/>
          <p:cNvGrpSpPr/>
          <p:nvPr/>
        </p:nvGrpSpPr>
        <p:grpSpPr>
          <a:xfrm flipH="1">
            <a:off x="4545404" y="292652"/>
            <a:ext cx="4125900" cy="2184300"/>
            <a:chOff x="715100" y="-2035675"/>
            <a:chExt cx="4125900" cy="2184300"/>
          </a:xfrm>
        </p:grpSpPr>
        <p:sp>
          <p:nvSpPr>
            <p:cNvPr id="9491" name="Google Shape;9491;p38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38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38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38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38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38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38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38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38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38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38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38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38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38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38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38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38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38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38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38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8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38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38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38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38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38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38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38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38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38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38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38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38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38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38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38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38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38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38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38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38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2" name="Google Shape;9532;p38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3" name="Google Shape;9533;p38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4" name="Google Shape;9534;p38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5" name="Google Shape;9535;p38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38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7" name="Google Shape;9537;p38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8" name="Google Shape;9538;p38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38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0" name="Google Shape;9540;p38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1" name="Google Shape;9541;p38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38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38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4" name="Google Shape;9544;p38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5" name="Google Shape;9545;p38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38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38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8" name="Google Shape;9548;p38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9" name="Google Shape;9549;p38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38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38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2" name="Google Shape;9552;p38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3" name="Google Shape;9553;p38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38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38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38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38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38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38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560;p38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38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38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38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38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38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38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38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38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38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38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38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38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38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38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575;p38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6" name="Google Shape;9576;p38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7" name="Google Shape;9577;p38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578;p38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579;p38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38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38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38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38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38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38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38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38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38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38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0" name="Google Shape;9590;p38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38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38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38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38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38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38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38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38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38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38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38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38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38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38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38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38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38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38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38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38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38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38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38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38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38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38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7" name="Google Shape;9617;p38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9618;p38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9" name="Google Shape;9619;p38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0" name="Google Shape;9620;p38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38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38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38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38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38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38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38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38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38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38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38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38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38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38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38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38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38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38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38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38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38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38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38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4" name="Google Shape;9644;p38"/>
          <p:cNvSpPr/>
          <p:nvPr/>
        </p:nvSpPr>
        <p:spPr>
          <a:xfrm>
            <a:off x="1925225" y="535000"/>
            <a:ext cx="5291700" cy="4073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5" name="Google Shape;9645;p38"/>
          <p:cNvSpPr txBox="1">
            <a:spLocks noGrp="1"/>
          </p:cNvSpPr>
          <p:nvPr>
            <p:ph type="ctrTitle"/>
          </p:nvPr>
        </p:nvSpPr>
        <p:spPr>
          <a:xfrm>
            <a:off x="2787150" y="777725"/>
            <a:ext cx="35697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46" name="Google Shape;9646;p38"/>
          <p:cNvSpPr txBox="1">
            <a:spLocks noGrp="1"/>
          </p:cNvSpPr>
          <p:nvPr>
            <p:ph type="subTitle" idx="1"/>
          </p:nvPr>
        </p:nvSpPr>
        <p:spPr>
          <a:xfrm>
            <a:off x="2787150" y="1445151"/>
            <a:ext cx="35697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47" name="Google Shape;9647;p38"/>
          <p:cNvSpPr txBox="1"/>
          <p:nvPr/>
        </p:nvSpPr>
        <p:spPr>
          <a:xfrm>
            <a:off x="2323900" y="4116025"/>
            <a:ext cx="44961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CRÉDITOS: este modelo de apresentação foi criado pelo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e inclui ícones da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e infográficos e imagens da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648" name="Google Shape;9648;p38"/>
          <p:cNvSpPr/>
          <p:nvPr/>
        </p:nvSpPr>
        <p:spPr>
          <a:xfrm>
            <a:off x="1925250" y="535000"/>
            <a:ext cx="5291700" cy="24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9" name="Google Shape;9649;p38"/>
          <p:cNvGrpSpPr/>
          <p:nvPr/>
        </p:nvGrpSpPr>
        <p:grpSpPr>
          <a:xfrm>
            <a:off x="6552623" y="574270"/>
            <a:ext cx="634685" cy="168300"/>
            <a:chOff x="7755386" y="279729"/>
            <a:chExt cx="634685" cy="168300"/>
          </a:xfrm>
        </p:grpSpPr>
        <p:sp>
          <p:nvSpPr>
            <p:cNvPr id="9650" name="Google Shape;9650;p38"/>
            <p:cNvSpPr/>
            <p:nvPr/>
          </p:nvSpPr>
          <p:spPr>
            <a:xfrm>
              <a:off x="8221771" y="279729"/>
              <a:ext cx="168300" cy="168300"/>
            </a:xfrm>
            <a:prstGeom prst="mathMultiply">
              <a:avLst>
                <a:gd name="adj1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51" name="Google Shape;9651;p38"/>
            <p:cNvGrpSpPr/>
            <p:nvPr/>
          </p:nvGrpSpPr>
          <p:grpSpPr>
            <a:xfrm>
              <a:off x="8004462" y="307924"/>
              <a:ext cx="112019" cy="112144"/>
              <a:chOff x="7914618" y="539287"/>
              <a:chExt cx="112019" cy="112144"/>
            </a:xfrm>
          </p:grpSpPr>
          <p:sp>
            <p:nvSpPr>
              <p:cNvPr id="9652" name="Google Shape;9652;p38"/>
              <p:cNvSpPr/>
              <p:nvPr/>
            </p:nvSpPr>
            <p:spPr>
              <a:xfrm>
                <a:off x="7914618" y="539287"/>
                <a:ext cx="82800" cy="82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3" name="Google Shape;9653;p38"/>
              <p:cNvSpPr/>
              <p:nvPr/>
            </p:nvSpPr>
            <p:spPr>
              <a:xfrm>
                <a:off x="7943837" y="568632"/>
                <a:ext cx="82800" cy="82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654" name="Google Shape;9654;p38"/>
            <p:cNvCxnSpPr/>
            <p:nvPr/>
          </p:nvCxnSpPr>
          <p:spPr>
            <a:xfrm>
              <a:off x="7755386" y="411324"/>
              <a:ext cx="1095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55" name="Google Shape;9655;p38"/>
          <p:cNvGrpSpPr/>
          <p:nvPr/>
        </p:nvGrpSpPr>
        <p:grpSpPr>
          <a:xfrm>
            <a:off x="471662" y="534991"/>
            <a:ext cx="783680" cy="395688"/>
            <a:chOff x="-1940842" y="-1147617"/>
            <a:chExt cx="1405200" cy="709500"/>
          </a:xfrm>
        </p:grpSpPr>
        <p:sp>
          <p:nvSpPr>
            <p:cNvPr id="9656" name="Google Shape;9656;p38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38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38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38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0" name="Google Shape;9660;p38"/>
          <p:cNvGrpSpPr/>
          <p:nvPr/>
        </p:nvGrpSpPr>
        <p:grpSpPr>
          <a:xfrm>
            <a:off x="7704689" y="3350665"/>
            <a:ext cx="1207364" cy="1443653"/>
            <a:chOff x="700139" y="3242430"/>
            <a:chExt cx="949335" cy="1135126"/>
          </a:xfrm>
        </p:grpSpPr>
        <p:sp>
          <p:nvSpPr>
            <p:cNvPr id="9661" name="Google Shape;9661;p38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2" name="Google Shape;9662;p38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9663" name="Google Shape;9663;p38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4" name="Google Shape;9664;p38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65" name="Google Shape;9665;p38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9666" name="Google Shape;9666;p38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667" name="Google Shape;9667;p38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rgbClr val="A985F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8" name="Google Shape;9668;p38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669" name="Google Shape;9669;p38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670" name="Google Shape;9670;p38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1" name="Google Shape;9671;p38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672" name="Google Shape;9672;p38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9673" name="Google Shape;9673;p38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4" name="Google Shape;9674;p38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6" name="Google Shape;9676;p39"/>
          <p:cNvGrpSpPr/>
          <p:nvPr/>
        </p:nvGrpSpPr>
        <p:grpSpPr>
          <a:xfrm>
            <a:off x="478215" y="-3279"/>
            <a:ext cx="4125900" cy="1215697"/>
            <a:chOff x="478215" y="471170"/>
            <a:chExt cx="4125900" cy="1215697"/>
          </a:xfrm>
        </p:grpSpPr>
        <p:grpSp>
          <p:nvGrpSpPr>
            <p:cNvPr id="9677" name="Google Shape;9677;p39"/>
            <p:cNvGrpSpPr/>
            <p:nvPr/>
          </p:nvGrpSpPr>
          <p:grpSpPr>
            <a:xfrm>
              <a:off x="478215" y="471170"/>
              <a:ext cx="4125900" cy="970800"/>
              <a:chOff x="428193" y="-886127"/>
              <a:chExt cx="4125900" cy="970800"/>
            </a:xfrm>
          </p:grpSpPr>
          <p:sp>
            <p:nvSpPr>
              <p:cNvPr id="9678" name="Google Shape;9678;p39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9" name="Google Shape;9679;p39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0" name="Google Shape;9680;p39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1" name="Google Shape;9681;p39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2" name="Google Shape;9682;p39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3" name="Google Shape;9683;p39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4" name="Google Shape;9684;p39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5" name="Google Shape;9685;p39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6" name="Google Shape;9686;p39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7" name="Google Shape;9687;p39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8" name="Google Shape;9688;p39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9" name="Google Shape;9689;p39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0" name="Google Shape;9690;p39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1" name="Google Shape;9691;p39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2" name="Google Shape;9692;p39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3" name="Google Shape;9693;p39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4" name="Google Shape;9694;p39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5" name="Google Shape;9695;p39"/>
              <p:cNvSpPr/>
              <p:nvPr/>
            </p:nvSpPr>
            <p:spPr>
              <a:xfrm>
                <a:off x="428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6" name="Google Shape;9696;p39"/>
              <p:cNvSpPr/>
              <p:nvPr/>
            </p:nvSpPr>
            <p:spPr>
              <a:xfrm>
                <a:off x="670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7" name="Google Shape;9697;p39"/>
              <p:cNvSpPr/>
              <p:nvPr/>
            </p:nvSpPr>
            <p:spPr>
              <a:xfrm>
                <a:off x="913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8" name="Google Shape;9698;p39"/>
              <p:cNvSpPr/>
              <p:nvPr/>
            </p:nvSpPr>
            <p:spPr>
              <a:xfrm>
                <a:off x="1156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9" name="Google Shape;9699;p39"/>
              <p:cNvSpPr/>
              <p:nvPr/>
            </p:nvSpPr>
            <p:spPr>
              <a:xfrm>
                <a:off x="1398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0" name="Google Shape;9700;p39"/>
              <p:cNvSpPr/>
              <p:nvPr/>
            </p:nvSpPr>
            <p:spPr>
              <a:xfrm>
                <a:off x="1641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1" name="Google Shape;9701;p39"/>
              <p:cNvSpPr/>
              <p:nvPr/>
            </p:nvSpPr>
            <p:spPr>
              <a:xfrm>
                <a:off x="1884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2" name="Google Shape;9702;p39"/>
              <p:cNvSpPr/>
              <p:nvPr/>
            </p:nvSpPr>
            <p:spPr>
              <a:xfrm>
                <a:off x="21270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3" name="Google Shape;9703;p39"/>
              <p:cNvSpPr/>
              <p:nvPr/>
            </p:nvSpPr>
            <p:spPr>
              <a:xfrm>
                <a:off x="23697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4" name="Google Shape;9704;p39"/>
              <p:cNvSpPr/>
              <p:nvPr/>
            </p:nvSpPr>
            <p:spPr>
              <a:xfrm>
                <a:off x="26124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5" name="Google Shape;9705;p39"/>
              <p:cNvSpPr/>
              <p:nvPr/>
            </p:nvSpPr>
            <p:spPr>
              <a:xfrm>
                <a:off x="2855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6" name="Google Shape;9706;p39"/>
              <p:cNvSpPr/>
              <p:nvPr/>
            </p:nvSpPr>
            <p:spPr>
              <a:xfrm>
                <a:off x="3097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7" name="Google Shape;9707;p39"/>
              <p:cNvSpPr/>
              <p:nvPr/>
            </p:nvSpPr>
            <p:spPr>
              <a:xfrm>
                <a:off x="3340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8" name="Google Shape;9708;p39"/>
              <p:cNvSpPr/>
              <p:nvPr/>
            </p:nvSpPr>
            <p:spPr>
              <a:xfrm>
                <a:off x="3583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9" name="Google Shape;9709;p39"/>
              <p:cNvSpPr/>
              <p:nvPr/>
            </p:nvSpPr>
            <p:spPr>
              <a:xfrm>
                <a:off x="3825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0" name="Google Shape;9710;p39"/>
              <p:cNvSpPr/>
              <p:nvPr/>
            </p:nvSpPr>
            <p:spPr>
              <a:xfrm>
                <a:off x="4068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1" name="Google Shape;9711;p39"/>
              <p:cNvSpPr/>
              <p:nvPr/>
            </p:nvSpPr>
            <p:spPr>
              <a:xfrm>
                <a:off x="4311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2" name="Google Shape;9712;p39"/>
              <p:cNvSpPr/>
              <p:nvPr/>
            </p:nvSpPr>
            <p:spPr>
              <a:xfrm>
                <a:off x="428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3" name="Google Shape;9713;p39"/>
              <p:cNvSpPr/>
              <p:nvPr/>
            </p:nvSpPr>
            <p:spPr>
              <a:xfrm>
                <a:off x="670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4" name="Google Shape;9714;p39"/>
              <p:cNvSpPr/>
              <p:nvPr/>
            </p:nvSpPr>
            <p:spPr>
              <a:xfrm>
                <a:off x="913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5" name="Google Shape;9715;p39"/>
              <p:cNvSpPr/>
              <p:nvPr/>
            </p:nvSpPr>
            <p:spPr>
              <a:xfrm>
                <a:off x="1156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6" name="Google Shape;9716;p39"/>
              <p:cNvSpPr/>
              <p:nvPr/>
            </p:nvSpPr>
            <p:spPr>
              <a:xfrm>
                <a:off x="1398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7" name="Google Shape;9717;p39"/>
              <p:cNvSpPr/>
              <p:nvPr/>
            </p:nvSpPr>
            <p:spPr>
              <a:xfrm>
                <a:off x="1641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8" name="Google Shape;9718;p39"/>
              <p:cNvSpPr/>
              <p:nvPr/>
            </p:nvSpPr>
            <p:spPr>
              <a:xfrm>
                <a:off x="1884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9" name="Google Shape;9719;p39"/>
              <p:cNvSpPr/>
              <p:nvPr/>
            </p:nvSpPr>
            <p:spPr>
              <a:xfrm>
                <a:off x="21270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0" name="Google Shape;9720;p39"/>
              <p:cNvSpPr/>
              <p:nvPr/>
            </p:nvSpPr>
            <p:spPr>
              <a:xfrm>
                <a:off x="23697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1" name="Google Shape;9721;p39"/>
              <p:cNvSpPr/>
              <p:nvPr/>
            </p:nvSpPr>
            <p:spPr>
              <a:xfrm>
                <a:off x="26124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2" name="Google Shape;9722;p39"/>
              <p:cNvSpPr/>
              <p:nvPr/>
            </p:nvSpPr>
            <p:spPr>
              <a:xfrm>
                <a:off x="2855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3" name="Google Shape;9723;p39"/>
              <p:cNvSpPr/>
              <p:nvPr/>
            </p:nvSpPr>
            <p:spPr>
              <a:xfrm>
                <a:off x="3097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4" name="Google Shape;9724;p39"/>
              <p:cNvSpPr/>
              <p:nvPr/>
            </p:nvSpPr>
            <p:spPr>
              <a:xfrm>
                <a:off x="3340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5" name="Google Shape;9725;p39"/>
              <p:cNvSpPr/>
              <p:nvPr/>
            </p:nvSpPr>
            <p:spPr>
              <a:xfrm>
                <a:off x="3583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6" name="Google Shape;9726;p39"/>
              <p:cNvSpPr/>
              <p:nvPr/>
            </p:nvSpPr>
            <p:spPr>
              <a:xfrm>
                <a:off x="3825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7" name="Google Shape;9727;p39"/>
              <p:cNvSpPr/>
              <p:nvPr/>
            </p:nvSpPr>
            <p:spPr>
              <a:xfrm>
                <a:off x="4068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8" name="Google Shape;9728;p39"/>
              <p:cNvSpPr/>
              <p:nvPr/>
            </p:nvSpPr>
            <p:spPr>
              <a:xfrm>
                <a:off x="4311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9" name="Google Shape;9729;p39"/>
              <p:cNvSpPr/>
              <p:nvPr/>
            </p:nvSpPr>
            <p:spPr>
              <a:xfrm>
                <a:off x="428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0" name="Google Shape;9730;p39"/>
              <p:cNvSpPr/>
              <p:nvPr/>
            </p:nvSpPr>
            <p:spPr>
              <a:xfrm>
                <a:off x="670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1" name="Google Shape;9731;p39"/>
              <p:cNvSpPr/>
              <p:nvPr/>
            </p:nvSpPr>
            <p:spPr>
              <a:xfrm>
                <a:off x="913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2" name="Google Shape;9732;p39"/>
              <p:cNvSpPr/>
              <p:nvPr/>
            </p:nvSpPr>
            <p:spPr>
              <a:xfrm>
                <a:off x="1156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3" name="Google Shape;9733;p39"/>
              <p:cNvSpPr/>
              <p:nvPr/>
            </p:nvSpPr>
            <p:spPr>
              <a:xfrm>
                <a:off x="1398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4" name="Google Shape;9734;p39"/>
              <p:cNvSpPr/>
              <p:nvPr/>
            </p:nvSpPr>
            <p:spPr>
              <a:xfrm>
                <a:off x="1641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5" name="Google Shape;9735;p39"/>
              <p:cNvSpPr/>
              <p:nvPr/>
            </p:nvSpPr>
            <p:spPr>
              <a:xfrm>
                <a:off x="1884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6" name="Google Shape;9736;p39"/>
              <p:cNvSpPr/>
              <p:nvPr/>
            </p:nvSpPr>
            <p:spPr>
              <a:xfrm>
                <a:off x="21270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7" name="Google Shape;9737;p39"/>
              <p:cNvSpPr/>
              <p:nvPr/>
            </p:nvSpPr>
            <p:spPr>
              <a:xfrm>
                <a:off x="23697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8" name="Google Shape;9738;p39"/>
              <p:cNvSpPr/>
              <p:nvPr/>
            </p:nvSpPr>
            <p:spPr>
              <a:xfrm>
                <a:off x="26124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9" name="Google Shape;9739;p39"/>
              <p:cNvSpPr/>
              <p:nvPr/>
            </p:nvSpPr>
            <p:spPr>
              <a:xfrm>
                <a:off x="2855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0" name="Google Shape;9740;p39"/>
              <p:cNvSpPr/>
              <p:nvPr/>
            </p:nvSpPr>
            <p:spPr>
              <a:xfrm>
                <a:off x="3097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1" name="Google Shape;9741;p39"/>
              <p:cNvSpPr/>
              <p:nvPr/>
            </p:nvSpPr>
            <p:spPr>
              <a:xfrm>
                <a:off x="3340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2" name="Google Shape;9742;p39"/>
              <p:cNvSpPr/>
              <p:nvPr/>
            </p:nvSpPr>
            <p:spPr>
              <a:xfrm>
                <a:off x="3583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3" name="Google Shape;9743;p39"/>
              <p:cNvSpPr/>
              <p:nvPr/>
            </p:nvSpPr>
            <p:spPr>
              <a:xfrm>
                <a:off x="3825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4" name="Google Shape;9744;p39"/>
              <p:cNvSpPr/>
              <p:nvPr/>
            </p:nvSpPr>
            <p:spPr>
              <a:xfrm>
                <a:off x="4068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5" name="Google Shape;9745;p39"/>
              <p:cNvSpPr/>
              <p:nvPr/>
            </p:nvSpPr>
            <p:spPr>
              <a:xfrm>
                <a:off x="4311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6" name="Google Shape;9746;p39"/>
            <p:cNvGrpSpPr/>
            <p:nvPr/>
          </p:nvGrpSpPr>
          <p:grpSpPr>
            <a:xfrm>
              <a:off x="478215" y="1444167"/>
              <a:ext cx="4125900" cy="242700"/>
              <a:chOff x="428193" y="-158027"/>
              <a:chExt cx="4125900" cy="242700"/>
            </a:xfrm>
          </p:grpSpPr>
          <p:sp>
            <p:nvSpPr>
              <p:cNvPr id="9747" name="Google Shape;9747;p39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8" name="Google Shape;9748;p39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9" name="Google Shape;9749;p39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0" name="Google Shape;9750;p39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1" name="Google Shape;9751;p39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2" name="Google Shape;9752;p39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3" name="Google Shape;9753;p39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4" name="Google Shape;9754;p39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5" name="Google Shape;9755;p39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6" name="Google Shape;9756;p39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7" name="Google Shape;9757;p39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8" name="Google Shape;9758;p39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9" name="Google Shape;9759;p39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0" name="Google Shape;9760;p39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1" name="Google Shape;9761;p39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2" name="Google Shape;9762;p39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3" name="Google Shape;9763;p39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64" name="Google Shape;9764;p39"/>
          <p:cNvSpPr/>
          <p:nvPr/>
        </p:nvSpPr>
        <p:spPr>
          <a:xfrm>
            <a:off x="8142363" y="4504075"/>
            <a:ext cx="573073" cy="572698"/>
          </a:xfrm>
          <a:custGeom>
            <a:avLst/>
            <a:gdLst/>
            <a:ahLst/>
            <a:cxnLst/>
            <a:rect l="l" t="t" r="r" b="b"/>
            <a:pathLst>
              <a:path w="39776" h="39750" extrusionOk="0">
                <a:moveTo>
                  <a:pt x="18848" y="0"/>
                </a:moveTo>
                <a:lnTo>
                  <a:pt x="18848" y="2081"/>
                </a:lnTo>
                <a:lnTo>
                  <a:pt x="16743" y="2081"/>
                </a:lnTo>
                <a:lnTo>
                  <a:pt x="16743" y="4186"/>
                </a:lnTo>
                <a:lnTo>
                  <a:pt x="14662" y="4186"/>
                </a:lnTo>
                <a:lnTo>
                  <a:pt x="14662" y="6266"/>
                </a:lnTo>
                <a:lnTo>
                  <a:pt x="12557" y="6266"/>
                </a:lnTo>
                <a:lnTo>
                  <a:pt x="12557" y="8371"/>
                </a:lnTo>
                <a:lnTo>
                  <a:pt x="18848" y="8371"/>
                </a:lnTo>
                <a:lnTo>
                  <a:pt x="18848" y="10452"/>
                </a:lnTo>
                <a:lnTo>
                  <a:pt x="18848" y="12557"/>
                </a:lnTo>
                <a:lnTo>
                  <a:pt x="18848" y="14637"/>
                </a:lnTo>
                <a:lnTo>
                  <a:pt x="18848" y="16742"/>
                </a:lnTo>
                <a:lnTo>
                  <a:pt x="18848" y="18823"/>
                </a:lnTo>
                <a:lnTo>
                  <a:pt x="8372" y="18823"/>
                </a:lnTo>
                <a:lnTo>
                  <a:pt x="8372" y="16742"/>
                </a:lnTo>
                <a:lnTo>
                  <a:pt x="8372" y="14637"/>
                </a:lnTo>
                <a:lnTo>
                  <a:pt x="8372" y="12557"/>
                </a:lnTo>
                <a:lnTo>
                  <a:pt x="6291" y="12557"/>
                </a:lnTo>
                <a:lnTo>
                  <a:pt x="6291" y="14637"/>
                </a:lnTo>
                <a:lnTo>
                  <a:pt x="4186" y="14637"/>
                </a:lnTo>
                <a:lnTo>
                  <a:pt x="4186" y="16742"/>
                </a:lnTo>
                <a:lnTo>
                  <a:pt x="2106" y="16742"/>
                </a:lnTo>
                <a:lnTo>
                  <a:pt x="2106" y="18823"/>
                </a:lnTo>
                <a:lnTo>
                  <a:pt x="1" y="18823"/>
                </a:lnTo>
                <a:lnTo>
                  <a:pt x="1" y="20928"/>
                </a:lnTo>
                <a:lnTo>
                  <a:pt x="2106" y="20928"/>
                </a:lnTo>
                <a:lnTo>
                  <a:pt x="2106" y="23008"/>
                </a:lnTo>
                <a:lnTo>
                  <a:pt x="4186" y="23008"/>
                </a:lnTo>
                <a:lnTo>
                  <a:pt x="4186" y="25113"/>
                </a:lnTo>
                <a:lnTo>
                  <a:pt x="6291" y="25113"/>
                </a:lnTo>
                <a:lnTo>
                  <a:pt x="6291" y="27193"/>
                </a:lnTo>
                <a:lnTo>
                  <a:pt x="8372" y="27193"/>
                </a:lnTo>
                <a:lnTo>
                  <a:pt x="8372" y="25113"/>
                </a:lnTo>
                <a:lnTo>
                  <a:pt x="8372" y="23008"/>
                </a:lnTo>
                <a:lnTo>
                  <a:pt x="8372" y="20928"/>
                </a:lnTo>
                <a:lnTo>
                  <a:pt x="18848" y="20928"/>
                </a:lnTo>
                <a:lnTo>
                  <a:pt x="18848" y="23008"/>
                </a:lnTo>
                <a:lnTo>
                  <a:pt x="18848" y="25113"/>
                </a:lnTo>
                <a:lnTo>
                  <a:pt x="18848" y="27193"/>
                </a:lnTo>
                <a:lnTo>
                  <a:pt x="18848" y="29299"/>
                </a:lnTo>
                <a:lnTo>
                  <a:pt x="18848" y="31379"/>
                </a:lnTo>
                <a:lnTo>
                  <a:pt x="12557" y="31379"/>
                </a:lnTo>
                <a:lnTo>
                  <a:pt x="12557" y="33484"/>
                </a:lnTo>
                <a:lnTo>
                  <a:pt x="14662" y="33484"/>
                </a:lnTo>
                <a:lnTo>
                  <a:pt x="14662" y="35564"/>
                </a:lnTo>
                <a:lnTo>
                  <a:pt x="16743" y="35564"/>
                </a:lnTo>
                <a:lnTo>
                  <a:pt x="16743" y="37670"/>
                </a:lnTo>
                <a:lnTo>
                  <a:pt x="18848" y="37670"/>
                </a:lnTo>
                <a:lnTo>
                  <a:pt x="18848" y="39750"/>
                </a:lnTo>
                <a:lnTo>
                  <a:pt x="20928" y="39750"/>
                </a:lnTo>
                <a:lnTo>
                  <a:pt x="20928" y="37670"/>
                </a:lnTo>
                <a:lnTo>
                  <a:pt x="23033" y="37670"/>
                </a:lnTo>
                <a:lnTo>
                  <a:pt x="23033" y="35564"/>
                </a:lnTo>
                <a:lnTo>
                  <a:pt x="25114" y="35564"/>
                </a:lnTo>
                <a:lnTo>
                  <a:pt x="25114" y="33484"/>
                </a:lnTo>
                <a:lnTo>
                  <a:pt x="27219" y="33484"/>
                </a:lnTo>
                <a:lnTo>
                  <a:pt x="27219" y="31379"/>
                </a:lnTo>
                <a:lnTo>
                  <a:pt x="20928" y="31379"/>
                </a:lnTo>
                <a:lnTo>
                  <a:pt x="20928" y="29299"/>
                </a:lnTo>
                <a:lnTo>
                  <a:pt x="20928" y="27193"/>
                </a:lnTo>
                <a:lnTo>
                  <a:pt x="20928" y="25113"/>
                </a:lnTo>
                <a:lnTo>
                  <a:pt x="20928" y="23008"/>
                </a:lnTo>
                <a:lnTo>
                  <a:pt x="20928" y="20928"/>
                </a:lnTo>
                <a:lnTo>
                  <a:pt x="31404" y="20928"/>
                </a:lnTo>
                <a:lnTo>
                  <a:pt x="31404" y="23008"/>
                </a:lnTo>
                <a:lnTo>
                  <a:pt x="31404" y="25113"/>
                </a:lnTo>
                <a:lnTo>
                  <a:pt x="31404" y="27193"/>
                </a:lnTo>
                <a:lnTo>
                  <a:pt x="33485" y="27193"/>
                </a:lnTo>
                <a:lnTo>
                  <a:pt x="33485" y="25113"/>
                </a:lnTo>
                <a:lnTo>
                  <a:pt x="35590" y="25113"/>
                </a:lnTo>
                <a:lnTo>
                  <a:pt x="35590" y="23008"/>
                </a:lnTo>
                <a:lnTo>
                  <a:pt x="37670" y="23008"/>
                </a:lnTo>
                <a:lnTo>
                  <a:pt x="37670" y="20928"/>
                </a:lnTo>
                <a:lnTo>
                  <a:pt x="39775" y="20928"/>
                </a:lnTo>
                <a:lnTo>
                  <a:pt x="39775" y="18823"/>
                </a:lnTo>
                <a:lnTo>
                  <a:pt x="37670" y="18823"/>
                </a:lnTo>
                <a:lnTo>
                  <a:pt x="37670" y="16742"/>
                </a:lnTo>
                <a:lnTo>
                  <a:pt x="35590" y="16742"/>
                </a:lnTo>
                <a:lnTo>
                  <a:pt x="35590" y="14637"/>
                </a:lnTo>
                <a:lnTo>
                  <a:pt x="33485" y="14637"/>
                </a:lnTo>
                <a:lnTo>
                  <a:pt x="33485" y="12557"/>
                </a:lnTo>
                <a:lnTo>
                  <a:pt x="31404" y="12557"/>
                </a:lnTo>
                <a:lnTo>
                  <a:pt x="31404" y="14637"/>
                </a:lnTo>
                <a:lnTo>
                  <a:pt x="31404" y="16742"/>
                </a:lnTo>
                <a:lnTo>
                  <a:pt x="31404" y="18823"/>
                </a:lnTo>
                <a:lnTo>
                  <a:pt x="20928" y="18823"/>
                </a:lnTo>
                <a:lnTo>
                  <a:pt x="20928" y="16742"/>
                </a:lnTo>
                <a:lnTo>
                  <a:pt x="20928" y="14637"/>
                </a:lnTo>
                <a:lnTo>
                  <a:pt x="20928" y="12557"/>
                </a:lnTo>
                <a:lnTo>
                  <a:pt x="20928" y="10452"/>
                </a:lnTo>
                <a:lnTo>
                  <a:pt x="20928" y="8371"/>
                </a:lnTo>
                <a:lnTo>
                  <a:pt x="27219" y="8371"/>
                </a:lnTo>
                <a:lnTo>
                  <a:pt x="27219" y="6266"/>
                </a:lnTo>
                <a:lnTo>
                  <a:pt x="25114" y="6266"/>
                </a:lnTo>
                <a:lnTo>
                  <a:pt x="25114" y="4186"/>
                </a:lnTo>
                <a:lnTo>
                  <a:pt x="23033" y="4186"/>
                </a:lnTo>
                <a:lnTo>
                  <a:pt x="23033" y="2081"/>
                </a:lnTo>
                <a:lnTo>
                  <a:pt x="20928" y="2081"/>
                </a:lnTo>
                <a:lnTo>
                  <a:pt x="20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5" name="Google Shape;9765;p39"/>
          <p:cNvGrpSpPr/>
          <p:nvPr/>
        </p:nvGrpSpPr>
        <p:grpSpPr>
          <a:xfrm>
            <a:off x="245731" y="3154034"/>
            <a:ext cx="1207364" cy="1443653"/>
            <a:chOff x="700139" y="3242430"/>
            <a:chExt cx="949335" cy="1135126"/>
          </a:xfrm>
        </p:grpSpPr>
        <p:sp>
          <p:nvSpPr>
            <p:cNvPr id="9766" name="Google Shape;9766;p39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67" name="Google Shape;9767;p39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9768" name="Google Shape;9768;p39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9" name="Google Shape;9769;p39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70" name="Google Shape;9770;p39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9771" name="Google Shape;9771;p39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772" name="Google Shape;9772;p39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3" name="Google Shape;9773;p39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74" name="Google Shape;9774;p39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9775" name="Google Shape;9775;p39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6" name="Google Shape;9776;p39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77" name="Google Shape;9777;p39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9778" name="Google Shape;9778;p39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9" name="Google Shape;9779;p39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1" name="Google Shape;9781;p40"/>
          <p:cNvGrpSpPr/>
          <p:nvPr/>
        </p:nvGrpSpPr>
        <p:grpSpPr>
          <a:xfrm flipH="1">
            <a:off x="4545404" y="292652"/>
            <a:ext cx="4125900" cy="2184300"/>
            <a:chOff x="715100" y="-2035675"/>
            <a:chExt cx="4125900" cy="2184300"/>
          </a:xfrm>
        </p:grpSpPr>
        <p:sp>
          <p:nvSpPr>
            <p:cNvPr id="9782" name="Google Shape;9782;p40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40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40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40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40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40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40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40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40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40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40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40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40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40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40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40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40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40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40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40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40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40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40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40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40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40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40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40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40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9811;p40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9812;p40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9813;p40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40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40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40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40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40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40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40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40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40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40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40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40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40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40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40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40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40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40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40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40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40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40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40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40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40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40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40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40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40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40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40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40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40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40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40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40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40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40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40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40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40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40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40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40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40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859;p40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860;p40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40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40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40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40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40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40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40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40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40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40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40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40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40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40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40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40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40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40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40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40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40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40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40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40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40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40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40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40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40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40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40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40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40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40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40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40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40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40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40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40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40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40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40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40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40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40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40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40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40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40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40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40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40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40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40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40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40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40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40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40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40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40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40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40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40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40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40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40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40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40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40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40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3" name="Google Shape;9933;p40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4" name="Google Shape;9934;p40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5" name="Google Shape;9935;p40"/>
          <p:cNvGrpSpPr/>
          <p:nvPr/>
        </p:nvGrpSpPr>
        <p:grpSpPr>
          <a:xfrm>
            <a:off x="249355" y="4187449"/>
            <a:ext cx="931484" cy="842113"/>
            <a:chOff x="-2157612" y="1129050"/>
            <a:chExt cx="1292113" cy="1168141"/>
          </a:xfrm>
        </p:grpSpPr>
        <p:grpSp>
          <p:nvGrpSpPr>
            <p:cNvPr id="9936" name="Google Shape;9936;p40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9937" name="Google Shape;9937;p40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8" name="Google Shape;9938;p40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9" name="Google Shape;9939;p40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0" name="Google Shape;9940;p40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1" name="Google Shape;9941;p40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2" name="Google Shape;9942;p40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3" name="Google Shape;9943;p40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4" name="Google Shape;9944;p40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5" name="Google Shape;9945;p40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6" name="Google Shape;9946;p40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7" name="Google Shape;9947;p40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8" name="Google Shape;9948;p40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9" name="Google Shape;9949;p40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0" name="Google Shape;9950;p40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1" name="Google Shape;9951;p40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2" name="Google Shape;9952;p40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3" name="Google Shape;9953;p40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4" name="Google Shape;9954;p40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5" name="Google Shape;9955;p40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6" name="Google Shape;9956;p40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7" name="Google Shape;9957;p40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8" name="Google Shape;9958;p40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9" name="Google Shape;9959;p40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0" name="Google Shape;9960;p40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9961" name="Google Shape;9961;p40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2" name="Google Shape;9962;p40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3" name="Google Shape;9963;p40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4" name="Google Shape;9964;p40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5" name="Google Shape;9965;p40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6" name="Google Shape;9966;p40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7" name="Google Shape;9967;p40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8" name="Google Shape;9968;p40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9" name="Google Shape;9969;p40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0" name="Google Shape;9970;p40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1" name="Google Shape;9971;p40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2" name="Google Shape;9972;p40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3" name="Google Shape;9973;p40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4" name="Google Shape;9974;p40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5" name="Google Shape;9975;p40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6" name="Google Shape;9976;p40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7" name="Google Shape;9977;p40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8" name="Google Shape;9978;p40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9" name="Google Shape;9979;p40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0" name="Google Shape;9980;p40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1" name="Google Shape;9981;p40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2" name="Google Shape;9982;p40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3" name="Google Shape;9983;p40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4" name="Google Shape;9984;p40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5" name="Google Shape;9985;p40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6" name="Google Shape;9986;p40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7" name="Google Shape;9987;p40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8" name="Google Shape;9988;p40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9" name="Google Shape;9989;p40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0" name="Google Shape;9990;p40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1" name="Google Shape;9991;p40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2" name="Google Shape;9992;p40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3" name="Google Shape;9993;p40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4" name="Google Shape;9994;p40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5" name="Google Shape;9995;p40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6" name="Google Shape;9996;p40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7" name="Google Shape;9997;p40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8" name="Google Shape;9998;p40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9" name="Google Shape;9999;p40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0" name="Google Shape;10000;p40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1" name="Google Shape;10001;p40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2" name="Google Shape;10002;p40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3" name="Google Shape;10003;p40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4" name="Google Shape;10004;p40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5" name="Google Shape;10005;p40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6" name="Google Shape;10006;p40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7" name="Google Shape;10007;p40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8" name="Google Shape;10008;p40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9" name="Google Shape;10009;p40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0" name="Google Shape;10010;p40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1" name="Google Shape;10011;p40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2" name="Google Shape;10012;p40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3" name="Google Shape;10013;p40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4" name="Google Shape;10014;p40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5" name="Google Shape;10015;p40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6" name="Google Shape;10016;p40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7" name="Google Shape;10017;p40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40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40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40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40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2" name="Google Shape;10022;p40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3" name="Google Shape;10023;p40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4" name="Google Shape;10024;p40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5" name="Google Shape;10025;p40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6" name="Google Shape;10026;p40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7" name="Google Shape;10027;p40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8" name="Google Shape;10028;p40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9" name="Google Shape;10029;p40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0" name="Google Shape;10030;p40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1" name="Google Shape;10031;p40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2" name="Google Shape;10032;p40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3" name="Google Shape;10033;p40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4" name="Google Shape;10034;p40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5" name="Google Shape;10035;p40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6" name="Google Shape;10036;p40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7" name="Google Shape;10037;p40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8" name="Google Shape;10038;p40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9" name="Google Shape;10039;p40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0" name="Google Shape;10040;p40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1" name="Google Shape;10041;p40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2" name="Google Shape;10042;p40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3" name="Google Shape;10043;p40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4" name="Google Shape;10044;p40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5" name="Google Shape;10045;p40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6" name="Google Shape;10046;p40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7" name="Google Shape;10047;p40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8" name="Google Shape;10048;p40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9" name="Google Shape;10049;p40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0" name="Google Shape;10050;p40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1" name="Google Shape;10051;p40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2" name="Google Shape;10052;p40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3" name="Google Shape;10053;p40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4" name="Google Shape;10054;p40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5" name="Google Shape;10055;p40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6" name="Google Shape;10056;p40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7" name="Google Shape;10057;p40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8" name="Google Shape;10058;p40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9" name="Google Shape;10059;p40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0" name="Google Shape;10060;p40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1" name="Google Shape;10061;p40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2" name="Google Shape;10062;p40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3" name="Google Shape;10063;p40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4" name="Google Shape;10064;p40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5" name="Google Shape;10065;p40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6" name="Google Shape;10066;p40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7" name="Google Shape;10067;p40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8" name="Google Shape;10068;p40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9" name="Google Shape;10069;p40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0" name="Google Shape;10070;p40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1" name="Google Shape;10071;p40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2" name="Google Shape;10072;p40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3" name="Google Shape;10073;p40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4" name="Google Shape;10074;p40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5" name="Google Shape;10075;p40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6" name="Google Shape;10076;p40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7" name="Google Shape;10077;p40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8" name="Google Shape;10078;p40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9" name="Google Shape;10079;p40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0" name="Google Shape;10080;p40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1" name="Google Shape;10081;p40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2" name="Google Shape;10082;p40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3" name="Google Shape;10083;p40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4" name="Google Shape;10084;p40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5" name="Google Shape;10085;p40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6" name="Google Shape;10086;p40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7" name="Google Shape;10087;p40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8" name="Google Shape;10088;p40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9" name="Google Shape;10089;p40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0" name="Google Shape;10090;p40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1" name="Google Shape;10091;p40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2" name="Google Shape;10092;p40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3" name="Google Shape;10093;p40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4" name="Google Shape;10094;p40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5" name="Google Shape;10095;p40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6" name="Google Shape;10096;p40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7" name="Google Shape;10097;p40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8" name="Google Shape;10098;p40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9" name="Google Shape;10099;p40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0" name="Google Shape;10100;p40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1" name="Google Shape;10101;p40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2" name="Google Shape;10102;p40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3" name="Google Shape;10103;p40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4" name="Google Shape;10104;p40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5" name="Google Shape;10105;p40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6" name="Google Shape;10106;p40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7" name="Google Shape;10107;p40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8" name="Google Shape;10108;p40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9" name="Google Shape;10109;p40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0" name="Google Shape;10110;p40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1" name="Google Shape;10111;p40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2" name="Google Shape;10112;p40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3" name="Google Shape;10113;p40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4" name="Google Shape;10114;p40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5" name="Google Shape;10115;p40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6" name="Google Shape;10116;p40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7" name="Google Shape;10117;p40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8" name="Google Shape;10118;p40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9" name="Google Shape;10119;p40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0" name="Google Shape;10120;p40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1" name="Google Shape;10121;p40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2" name="Google Shape;10122;p40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3" name="Google Shape;10123;p40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4" name="Google Shape;10124;p40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5" name="Google Shape;10125;p40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6" name="Google Shape;10126;p40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7" name="Google Shape;10127;p40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8" name="Google Shape;10128;p40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9" name="Google Shape;10129;p40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0" name="Google Shape;10130;p40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1" name="Google Shape;10131;p40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2" name="Google Shape;10132;p40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3" name="Google Shape;10133;p40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4" name="Google Shape;10134;p40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5" name="Google Shape;10135;p40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6" name="Google Shape;10136;p40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7" name="Google Shape;10137;p40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8" name="Google Shape;10138;p40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9" name="Google Shape;10139;p40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0" name="Google Shape;10140;p40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1" name="Google Shape;10141;p40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2" name="Google Shape;10142;p40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3" name="Google Shape;10143;p40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4" name="Google Shape;10144;p40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5" name="Google Shape;10145;p40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6" name="Google Shape;10146;p40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7" name="Google Shape;10147;p40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8" name="Google Shape;10148;p40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9" name="Google Shape;10149;p40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0" name="Google Shape;10150;p40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1" name="Google Shape;10151;p40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2" name="Google Shape;10152;p40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3" name="Google Shape;10153;p40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4" name="Google Shape;10154;p40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5" name="Google Shape;10155;p40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6" name="Google Shape;10156;p40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7" name="Google Shape;10157;p40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8" name="Google Shape;10158;p40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9" name="Google Shape;10159;p40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0" name="Google Shape;10160;p40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1" name="Google Shape;10161;p40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2" name="Google Shape;10162;p40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3" name="Google Shape;10163;p40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4" name="Google Shape;10164;p40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5" name="Google Shape;10165;p40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6" name="Google Shape;10166;p40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7" name="Google Shape;10167;p40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8" name="Google Shape;10168;p40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9" name="Google Shape;10169;p40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0" name="Google Shape;10170;p40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1" name="Google Shape;10171;p40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2" name="Google Shape;10172;p40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3" name="Google Shape;10173;p40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4" name="Google Shape;10174;p40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5" name="Google Shape;10175;p40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6" name="Google Shape;10176;p40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7" name="Google Shape;10177;p40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8" name="Google Shape;10178;p40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9" name="Google Shape;10179;p40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0" name="Google Shape;10180;p40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1" name="Google Shape;10181;p40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2" name="Google Shape;10182;p40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3" name="Google Shape;10183;p40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4" name="Google Shape;10184;p40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5" name="Google Shape;10185;p40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6" name="Google Shape;10186;p40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7" name="Google Shape;10187;p40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8" name="Google Shape;10188;p40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9" name="Google Shape;10189;p40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0" name="Google Shape;10190;p40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1" name="Google Shape;10191;p40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2" name="Google Shape;10192;p40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3" name="Google Shape;10193;p40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4" name="Google Shape;10194;p40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5" name="Google Shape;10195;p40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6" name="Google Shape;10196;p40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7" name="Google Shape;10197;p40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8" name="Google Shape;10198;p40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9" name="Google Shape;10199;p40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0" name="Google Shape;10200;p40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1" name="Google Shape;10201;p40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2" name="Google Shape;10202;p40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3" name="Google Shape;10203;p40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4" name="Google Shape;10204;p40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5" name="Google Shape;10205;p40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6" name="Google Shape;10206;p40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3"/>
          <p:cNvGrpSpPr/>
          <p:nvPr/>
        </p:nvGrpSpPr>
        <p:grpSpPr>
          <a:xfrm>
            <a:off x="228674" y="843402"/>
            <a:ext cx="4370100" cy="2184300"/>
            <a:chOff x="228674" y="843402"/>
            <a:chExt cx="4370100" cy="2184300"/>
          </a:xfrm>
        </p:grpSpPr>
        <p:grpSp>
          <p:nvGrpSpPr>
            <p:cNvPr id="594" name="Google Shape;594;p3"/>
            <p:cNvGrpSpPr/>
            <p:nvPr/>
          </p:nvGrpSpPr>
          <p:grpSpPr>
            <a:xfrm>
              <a:off x="228674" y="843402"/>
              <a:ext cx="4125900" cy="2184300"/>
              <a:chOff x="715100" y="-2035675"/>
              <a:chExt cx="4125900" cy="2184300"/>
            </a:xfrm>
          </p:grpSpPr>
          <p:sp>
            <p:nvSpPr>
              <p:cNvPr id="595" name="Google Shape;595;p3"/>
              <p:cNvSpPr/>
              <p:nvPr/>
            </p:nvSpPr>
            <p:spPr>
              <a:xfrm>
                <a:off x="7151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9578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12005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14432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16859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19286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21713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24140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26567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>
                <a:off x="28994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>
                <a:off x="31421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>
                <a:off x="33848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>
                <a:off x="36275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38702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41129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43556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45983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7151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9578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12005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>
                <a:off x="14432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>
                <a:off x="16859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>
                <a:off x="19286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>
                <a:off x="21713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>
                <a:off x="24140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>
                <a:off x="26567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"/>
              <p:cNvSpPr/>
              <p:nvPr/>
            </p:nvSpPr>
            <p:spPr>
              <a:xfrm>
                <a:off x="28994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>
                <a:off x="31421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33848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36275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38702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41129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43556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45983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7151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9578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12005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14432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16859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19286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21713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24140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26567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28994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31421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33848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36275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38702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41129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43556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45983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7151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9578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12005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14432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16859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19286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21713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24140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26567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28994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31421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33848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36275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38702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41129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43556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45983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7151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9578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"/>
              <p:cNvSpPr/>
              <p:nvPr/>
            </p:nvSpPr>
            <p:spPr>
              <a:xfrm>
                <a:off x="12005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"/>
              <p:cNvSpPr/>
              <p:nvPr/>
            </p:nvSpPr>
            <p:spPr>
              <a:xfrm>
                <a:off x="14432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16859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19286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21713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24140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26567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28994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31421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33848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36275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8702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41129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43556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45983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7151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9578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12005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14432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16859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19286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1713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24140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26567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28994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421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33848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36275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8702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41129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43556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45983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7151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9578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12005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14432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16859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19286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21713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4140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6567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8994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1421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3848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6275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8702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41129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43556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45983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7151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9578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12005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14432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16859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19286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1713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4140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6567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28994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31421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33848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36275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38702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41129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43556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45983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7151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9578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12005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14432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16859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19286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21713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24140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26567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28994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31421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33848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36275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38702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41129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43556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45983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8" name="Google Shape;748;p3"/>
            <p:cNvGrpSpPr/>
            <p:nvPr/>
          </p:nvGrpSpPr>
          <p:grpSpPr>
            <a:xfrm>
              <a:off x="4356074" y="843402"/>
              <a:ext cx="242700" cy="2184300"/>
              <a:chOff x="715100" y="-2035675"/>
              <a:chExt cx="242700" cy="2184300"/>
            </a:xfrm>
          </p:grpSpPr>
          <p:sp>
            <p:nvSpPr>
              <p:cNvPr id="749" name="Google Shape;749;p3"/>
              <p:cNvSpPr/>
              <p:nvPr/>
            </p:nvSpPr>
            <p:spPr>
              <a:xfrm>
                <a:off x="715100" y="-940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715100" y="-3367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715100" y="-5794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715100" y="-8221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715100" y="-10648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715100" y="-13075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715100" y="-15502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715100" y="-17929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715100" y="-2035675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8" name="Google Shape;758;p3"/>
          <p:cNvSpPr txBox="1">
            <a:spLocks noGrp="1"/>
          </p:cNvSpPr>
          <p:nvPr>
            <p:ph type="title"/>
          </p:nvPr>
        </p:nvSpPr>
        <p:spPr>
          <a:xfrm>
            <a:off x="713550" y="2533450"/>
            <a:ext cx="77169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190500"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rgbClr val="2021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9" name="Google Shape;759;p3"/>
          <p:cNvSpPr txBox="1">
            <a:spLocks noGrp="1"/>
          </p:cNvSpPr>
          <p:nvPr>
            <p:ph type="title" idx="2" hasCustomPrompt="1"/>
          </p:nvPr>
        </p:nvSpPr>
        <p:spPr>
          <a:xfrm>
            <a:off x="4044500" y="1165300"/>
            <a:ext cx="1053600" cy="55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0" name="Google Shape;760;p3"/>
          <p:cNvSpPr txBox="1">
            <a:spLocks noGrp="1"/>
          </p:cNvSpPr>
          <p:nvPr>
            <p:ph type="subTitle" idx="1"/>
          </p:nvPr>
        </p:nvSpPr>
        <p:spPr>
          <a:xfrm>
            <a:off x="1554311" y="3956763"/>
            <a:ext cx="5800500" cy="411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5"/>
          <p:cNvGrpSpPr/>
          <p:nvPr/>
        </p:nvGrpSpPr>
        <p:grpSpPr>
          <a:xfrm>
            <a:off x="478215" y="471170"/>
            <a:ext cx="4125900" cy="1215697"/>
            <a:chOff x="478215" y="471170"/>
            <a:chExt cx="4125900" cy="1215697"/>
          </a:xfrm>
        </p:grpSpPr>
        <p:grpSp>
          <p:nvGrpSpPr>
            <p:cNvPr id="766" name="Google Shape;766;p5"/>
            <p:cNvGrpSpPr/>
            <p:nvPr/>
          </p:nvGrpSpPr>
          <p:grpSpPr>
            <a:xfrm>
              <a:off x="478215" y="471170"/>
              <a:ext cx="4125900" cy="970800"/>
              <a:chOff x="428193" y="-886127"/>
              <a:chExt cx="4125900" cy="970800"/>
            </a:xfrm>
          </p:grpSpPr>
          <p:sp>
            <p:nvSpPr>
              <p:cNvPr id="767" name="Google Shape;767;p5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>
                <a:off x="428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>
                <a:off x="670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>
                <a:off x="913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>
                <a:off x="1156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1398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1641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1884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21270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23697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26124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28551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30978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33405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35832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38259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40686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>
                <a:off x="4311393" y="-4007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>
                <a:off x="428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670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>
                <a:off x="913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>
                <a:off x="1156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>
                <a:off x="1398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>
                <a:off x="1641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>
                <a:off x="1884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>
                <a:off x="21270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23697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>
                <a:off x="26124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>
                <a:off x="28551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>
                <a:off x="30978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>
                <a:off x="33405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>
                <a:off x="35832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>
                <a:off x="38259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>
                <a:off x="40686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>
                <a:off x="4311393" y="-6434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>
                <a:off x="428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>
                <a:off x="670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>
                <a:off x="913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>
                <a:off x="1156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>
                <a:off x="1398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>
                <a:off x="1641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>
                <a:off x="1884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>
                <a:off x="21270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"/>
              <p:cNvSpPr/>
              <p:nvPr/>
            </p:nvSpPr>
            <p:spPr>
              <a:xfrm>
                <a:off x="23697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"/>
              <p:cNvSpPr/>
              <p:nvPr/>
            </p:nvSpPr>
            <p:spPr>
              <a:xfrm>
                <a:off x="26124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28551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30978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33405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35832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38259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40686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>
                <a:off x="4311393" y="-8861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5"/>
            <p:cNvGrpSpPr/>
            <p:nvPr/>
          </p:nvGrpSpPr>
          <p:grpSpPr>
            <a:xfrm>
              <a:off x="478215" y="1444167"/>
              <a:ext cx="4125900" cy="242700"/>
              <a:chOff x="428193" y="-158027"/>
              <a:chExt cx="4125900" cy="242700"/>
            </a:xfrm>
          </p:grpSpPr>
          <p:sp>
            <p:nvSpPr>
              <p:cNvPr id="836" name="Google Shape;836;p5"/>
              <p:cNvSpPr/>
              <p:nvPr/>
            </p:nvSpPr>
            <p:spPr>
              <a:xfrm>
                <a:off x="428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670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913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1156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1398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5"/>
              <p:cNvSpPr/>
              <p:nvPr/>
            </p:nvSpPr>
            <p:spPr>
              <a:xfrm>
                <a:off x="1641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5"/>
              <p:cNvSpPr/>
              <p:nvPr/>
            </p:nvSpPr>
            <p:spPr>
              <a:xfrm>
                <a:off x="1884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5"/>
              <p:cNvSpPr/>
              <p:nvPr/>
            </p:nvSpPr>
            <p:spPr>
              <a:xfrm>
                <a:off x="21270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5"/>
              <p:cNvSpPr/>
              <p:nvPr/>
            </p:nvSpPr>
            <p:spPr>
              <a:xfrm>
                <a:off x="23697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5"/>
              <p:cNvSpPr/>
              <p:nvPr/>
            </p:nvSpPr>
            <p:spPr>
              <a:xfrm>
                <a:off x="26124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5"/>
              <p:cNvSpPr/>
              <p:nvPr/>
            </p:nvSpPr>
            <p:spPr>
              <a:xfrm>
                <a:off x="28551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5"/>
              <p:cNvSpPr/>
              <p:nvPr/>
            </p:nvSpPr>
            <p:spPr>
              <a:xfrm>
                <a:off x="30978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"/>
              <p:cNvSpPr/>
              <p:nvPr/>
            </p:nvSpPr>
            <p:spPr>
              <a:xfrm>
                <a:off x="33405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"/>
              <p:cNvSpPr/>
              <p:nvPr/>
            </p:nvSpPr>
            <p:spPr>
              <a:xfrm>
                <a:off x="35832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"/>
              <p:cNvSpPr/>
              <p:nvPr/>
            </p:nvSpPr>
            <p:spPr>
              <a:xfrm>
                <a:off x="38259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"/>
              <p:cNvSpPr/>
              <p:nvPr/>
            </p:nvSpPr>
            <p:spPr>
              <a:xfrm>
                <a:off x="40686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"/>
              <p:cNvSpPr/>
              <p:nvPr/>
            </p:nvSpPr>
            <p:spPr>
              <a:xfrm>
                <a:off x="4311393" y="-158027"/>
                <a:ext cx="242700" cy="242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5"/>
          <p:cNvGrpSpPr/>
          <p:nvPr/>
        </p:nvGrpSpPr>
        <p:grpSpPr>
          <a:xfrm>
            <a:off x="8161759" y="1979250"/>
            <a:ext cx="728100" cy="2912400"/>
            <a:chOff x="8161759" y="1979250"/>
            <a:chExt cx="728100" cy="2912400"/>
          </a:xfrm>
        </p:grpSpPr>
        <p:sp>
          <p:nvSpPr>
            <p:cNvPr id="854" name="Google Shape;854;p5"/>
            <p:cNvSpPr/>
            <p:nvPr/>
          </p:nvSpPr>
          <p:spPr>
            <a:xfrm flipH="1">
              <a:off x="86471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 flipH="1">
              <a:off x="84044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 flipH="1">
              <a:off x="81617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 flipH="1">
              <a:off x="86471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 flipH="1">
              <a:off x="84044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 flipH="1">
              <a:off x="81617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 flipH="1">
              <a:off x="86471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 flipH="1">
              <a:off x="84044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 flipH="1">
              <a:off x="81617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 flipH="1">
              <a:off x="86471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 flipH="1">
              <a:off x="84044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 flipH="1">
              <a:off x="81617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 flipH="1">
              <a:off x="86471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 flipH="1">
              <a:off x="84044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 flipH="1">
              <a:off x="81617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 flipH="1">
              <a:off x="86471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 flipH="1">
              <a:off x="84044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 flipH="1">
              <a:off x="81617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 flipH="1">
              <a:off x="86471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 flipH="1">
              <a:off x="84044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 flipH="1">
              <a:off x="81617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 flipH="1">
              <a:off x="86471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 flipH="1">
              <a:off x="84044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 flipH="1">
              <a:off x="81617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 flipH="1">
              <a:off x="86471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 flipH="1">
              <a:off x="84044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 flipH="1">
              <a:off x="81617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 flipH="1">
              <a:off x="86471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 flipH="1">
              <a:off x="84044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 flipH="1">
              <a:off x="81617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 flipH="1">
              <a:off x="86471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 flipH="1">
              <a:off x="84044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 flipH="1">
              <a:off x="81617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 flipH="1">
              <a:off x="86471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 flipH="1">
              <a:off x="84044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 flipH="1">
              <a:off x="81617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0" name="Google Shape;890;p5"/>
          <p:cNvSpPr txBox="1">
            <a:spLocks noGrp="1"/>
          </p:cNvSpPr>
          <p:nvPr>
            <p:ph type="subTitle" idx="1"/>
          </p:nvPr>
        </p:nvSpPr>
        <p:spPr>
          <a:xfrm>
            <a:off x="1354175" y="2851875"/>
            <a:ext cx="3085500" cy="5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1" name="Google Shape;891;p5"/>
          <p:cNvSpPr txBox="1">
            <a:spLocks noGrp="1"/>
          </p:cNvSpPr>
          <p:nvPr>
            <p:ph type="subTitle" idx="2"/>
          </p:nvPr>
        </p:nvSpPr>
        <p:spPr>
          <a:xfrm>
            <a:off x="4704325" y="2851875"/>
            <a:ext cx="3085500" cy="5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2" name="Google Shape;892;p5"/>
          <p:cNvSpPr txBox="1">
            <a:spLocks noGrp="1"/>
          </p:cNvSpPr>
          <p:nvPr>
            <p:ph type="subTitle" idx="3"/>
          </p:nvPr>
        </p:nvSpPr>
        <p:spPr>
          <a:xfrm>
            <a:off x="1354175" y="3327750"/>
            <a:ext cx="3085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5"/>
          <p:cNvSpPr txBox="1">
            <a:spLocks noGrp="1"/>
          </p:cNvSpPr>
          <p:nvPr>
            <p:ph type="subTitle" idx="4"/>
          </p:nvPr>
        </p:nvSpPr>
        <p:spPr>
          <a:xfrm>
            <a:off x="4704325" y="3327750"/>
            <a:ext cx="3085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5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95" name="Google Shape;895;p5"/>
          <p:cNvGrpSpPr/>
          <p:nvPr/>
        </p:nvGrpSpPr>
        <p:grpSpPr>
          <a:xfrm>
            <a:off x="249355" y="4187449"/>
            <a:ext cx="931484" cy="842113"/>
            <a:chOff x="-2157612" y="1129050"/>
            <a:chExt cx="1292113" cy="1168141"/>
          </a:xfrm>
        </p:grpSpPr>
        <p:grpSp>
          <p:nvGrpSpPr>
            <p:cNvPr id="896" name="Google Shape;896;p5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897" name="Google Shape;897;p5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5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921" name="Google Shape;921;p5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5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5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5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5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7"/>
          <p:cNvGrpSpPr/>
          <p:nvPr/>
        </p:nvGrpSpPr>
        <p:grpSpPr>
          <a:xfrm>
            <a:off x="5013235" y="478645"/>
            <a:ext cx="3883200" cy="1698900"/>
            <a:chOff x="5013235" y="478645"/>
            <a:chExt cx="3883200" cy="1698900"/>
          </a:xfrm>
        </p:grpSpPr>
        <p:sp>
          <p:nvSpPr>
            <p:cNvPr id="1351" name="Google Shape;1351;p7"/>
            <p:cNvSpPr/>
            <p:nvPr/>
          </p:nvSpPr>
          <p:spPr>
            <a:xfrm flipH="1">
              <a:off x="86537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 flipH="1">
              <a:off x="84110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 flipH="1">
              <a:off x="81683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 flipH="1">
              <a:off x="79256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 flipH="1">
              <a:off x="76829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 flipH="1">
              <a:off x="74402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 flipH="1">
              <a:off x="71975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 flipH="1">
              <a:off x="69548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 flipH="1">
              <a:off x="67121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 flipH="1">
              <a:off x="64694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 flipH="1">
              <a:off x="62267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 flipH="1">
              <a:off x="59840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 flipH="1">
              <a:off x="57413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 flipH="1">
              <a:off x="54986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 flipH="1">
              <a:off x="52559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 flipH="1">
              <a:off x="5013235" y="19348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 flipH="1">
              <a:off x="86537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 flipH="1">
              <a:off x="84110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 flipH="1">
              <a:off x="81683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 flipH="1">
              <a:off x="79256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 flipH="1">
              <a:off x="76829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 flipH="1">
              <a:off x="74402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 flipH="1">
              <a:off x="71975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 flipH="1">
              <a:off x="69548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 flipH="1">
              <a:off x="67121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 flipH="1">
              <a:off x="64694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 flipH="1">
              <a:off x="62267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 flipH="1">
              <a:off x="59840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 flipH="1">
              <a:off x="57413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 flipH="1">
              <a:off x="54986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 flipH="1">
              <a:off x="52559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 flipH="1">
              <a:off x="5013235" y="16921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 flipH="1">
              <a:off x="86537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 flipH="1">
              <a:off x="84110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 flipH="1">
              <a:off x="81683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 flipH="1">
              <a:off x="79256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 flipH="1">
              <a:off x="76829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 flipH="1">
              <a:off x="74402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 flipH="1">
              <a:off x="71975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 flipH="1">
              <a:off x="69548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 flipH="1">
              <a:off x="67121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 flipH="1">
              <a:off x="64694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 flipH="1">
              <a:off x="62267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 flipH="1">
              <a:off x="59840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 flipH="1">
              <a:off x="57413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 flipH="1">
              <a:off x="54986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 flipH="1">
              <a:off x="52559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 flipH="1">
              <a:off x="5013235" y="14494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 flipH="1">
              <a:off x="86537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 flipH="1">
              <a:off x="84110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 flipH="1">
              <a:off x="81683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 flipH="1">
              <a:off x="79256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 flipH="1">
              <a:off x="76829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 flipH="1">
              <a:off x="74402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 flipH="1">
              <a:off x="71975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 flipH="1">
              <a:off x="69548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 flipH="1">
              <a:off x="67121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 flipH="1">
              <a:off x="64694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 flipH="1">
              <a:off x="62267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 flipH="1">
              <a:off x="59840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 flipH="1">
              <a:off x="57413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 flipH="1">
              <a:off x="54986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 flipH="1">
              <a:off x="52559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 flipH="1">
              <a:off x="5013235" y="12067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 flipH="1">
              <a:off x="86537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 flipH="1">
              <a:off x="84110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 flipH="1">
              <a:off x="81683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 flipH="1">
              <a:off x="79256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 flipH="1">
              <a:off x="76829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 flipH="1">
              <a:off x="74402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 flipH="1">
              <a:off x="71975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 flipH="1">
              <a:off x="69548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 flipH="1">
              <a:off x="67121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 flipH="1">
              <a:off x="64694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 flipH="1">
              <a:off x="62267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 flipH="1">
              <a:off x="59840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 flipH="1">
              <a:off x="57413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 flipH="1">
              <a:off x="54986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 flipH="1">
              <a:off x="52559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 flipH="1">
              <a:off x="5013235" y="9640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 flipH="1">
              <a:off x="86537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 flipH="1">
              <a:off x="84110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 flipH="1">
              <a:off x="81683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 flipH="1">
              <a:off x="79256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 flipH="1">
              <a:off x="76829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 flipH="1">
              <a:off x="74402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 flipH="1">
              <a:off x="71975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 flipH="1">
              <a:off x="69548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 flipH="1">
              <a:off x="67121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 flipH="1">
              <a:off x="64694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 flipH="1">
              <a:off x="62267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 flipH="1">
              <a:off x="59840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 flipH="1">
              <a:off x="57413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 flipH="1">
              <a:off x="54986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 flipH="1">
              <a:off x="52559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 flipH="1">
              <a:off x="5013235" y="7213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 flipH="1">
              <a:off x="86537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 flipH="1">
              <a:off x="84110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 flipH="1">
              <a:off x="81683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 flipH="1">
              <a:off x="79256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 flipH="1">
              <a:off x="76829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 flipH="1">
              <a:off x="74402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 flipH="1">
              <a:off x="71975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 flipH="1">
              <a:off x="69548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 flipH="1">
              <a:off x="67121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 flipH="1">
              <a:off x="64694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 flipH="1">
              <a:off x="62267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 flipH="1">
              <a:off x="59840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 flipH="1">
              <a:off x="57413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 flipH="1">
              <a:off x="54986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 flipH="1">
              <a:off x="52559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 flipH="1">
              <a:off x="5013235" y="47864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7"/>
          <p:cNvSpPr txBox="1">
            <a:spLocks noGrp="1"/>
          </p:cNvSpPr>
          <p:nvPr>
            <p:ph type="body" idx="1"/>
          </p:nvPr>
        </p:nvSpPr>
        <p:spPr>
          <a:xfrm>
            <a:off x="919850" y="1654475"/>
            <a:ext cx="33222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64" name="Google Shape;1464;p7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  <a:effectLst>
            <a:outerShdw dist="1143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p8"/>
          <p:cNvGrpSpPr/>
          <p:nvPr/>
        </p:nvGrpSpPr>
        <p:grpSpPr>
          <a:xfrm>
            <a:off x="5018099" y="2961608"/>
            <a:ext cx="4125900" cy="2184300"/>
            <a:chOff x="715100" y="-2035675"/>
            <a:chExt cx="4125900" cy="2184300"/>
          </a:xfrm>
        </p:grpSpPr>
        <p:sp>
          <p:nvSpPr>
            <p:cNvPr id="1467" name="Google Shape;1467;p8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8"/>
          <p:cNvGrpSpPr/>
          <p:nvPr/>
        </p:nvGrpSpPr>
        <p:grpSpPr>
          <a:xfrm>
            <a:off x="280822" y="292652"/>
            <a:ext cx="4125900" cy="2184300"/>
            <a:chOff x="715100" y="-2035675"/>
            <a:chExt cx="4125900" cy="2184300"/>
          </a:xfrm>
        </p:grpSpPr>
        <p:sp>
          <p:nvSpPr>
            <p:cNvPr id="1621" name="Google Shape;1621;p8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8"/>
          <p:cNvGrpSpPr/>
          <p:nvPr/>
        </p:nvGrpSpPr>
        <p:grpSpPr>
          <a:xfrm>
            <a:off x="766425" y="535000"/>
            <a:ext cx="7611000" cy="4073400"/>
            <a:chOff x="766425" y="535000"/>
            <a:chExt cx="7611000" cy="4073400"/>
          </a:xfrm>
        </p:grpSpPr>
        <p:sp>
          <p:nvSpPr>
            <p:cNvPr id="1775" name="Google Shape;1775;p8"/>
            <p:cNvSpPr/>
            <p:nvPr/>
          </p:nvSpPr>
          <p:spPr>
            <a:xfrm>
              <a:off x="766425" y="535000"/>
              <a:ext cx="7611000" cy="40734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766425" y="535000"/>
              <a:ext cx="7611000" cy="242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7" name="Google Shape;1777;p8"/>
            <p:cNvGrpSpPr/>
            <p:nvPr/>
          </p:nvGrpSpPr>
          <p:grpSpPr>
            <a:xfrm>
              <a:off x="7713036" y="574270"/>
              <a:ext cx="634685" cy="168300"/>
              <a:chOff x="7755386" y="279729"/>
              <a:chExt cx="634685" cy="168300"/>
            </a:xfrm>
          </p:grpSpPr>
          <p:sp>
            <p:nvSpPr>
              <p:cNvPr id="1778" name="Google Shape;1778;p8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9" name="Google Shape;1779;p8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780" name="Google Shape;1780;p8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8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782" name="Google Shape;1782;p8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83" name="Google Shape;1783;p8"/>
          <p:cNvSpPr txBox="1">
            <a:spLocks noGrp="1"/>
          </p:cNvSpPr>
          <p:nvPr>
            <p:ph type="title"/>
          </p:nvPr>
        </p:nvSpPr>
        <p:spPr>
          <a:xfrm>
            <a:off x="1388100" y="1211500"/>
            <a:ext cx="63678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9"/>
          <p:cNvGrpSpPr/>
          <p:nvPr/>
        </p:nvGrpSpPr>
        <p:grpSpPr>
          <a:xfrm flipH="1">
            <a:off x="4505451" y="243008"/>
            <a:ext cx="4125900" cy="2184300"/>
            <a:chOff x="715100" y="-2035675"/>
            <a:chExt cx="4125900" cy="2184300"/>
          </a:xfrm>
        </p:grpSpPr>
        <p:sp>
          <p:nvSpPr>
            <p:cNvPr id="1786" name="Google Shape;1786;p9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9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9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9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9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9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9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9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9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9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9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9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9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9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9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9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9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9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9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9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9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9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9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9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9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9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9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9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9"/>
          <p:cNvGrpSpPr/>
          <p:nvPr/>
        </p:nvGrpSpPr>
        <p:grpSpPr>
          <a:xfrm>
            <a:off x="228681" y="2685784"/>
            <a:ext cx="4125900" cy="2184300"/>
            <a:chOff x="715100" y="-2035675"/>
            <a:chExt cx="4125900" cy="2184300"/>
          </a:xfrm>
        </p:grpSpPr>
        <p:sp>
          <p:nvSpPr>
            <p:cNvPr id="1940" name="Google Shape;1940;p9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9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9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9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9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9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9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9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9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9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9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9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9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9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9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9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9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9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9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9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9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9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9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9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9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9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9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9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9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9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9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9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9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9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9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9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9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9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9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9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9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9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9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9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9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9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9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9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9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9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9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9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9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9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9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9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9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9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9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9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9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9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9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9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9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9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9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9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9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9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9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9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9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9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9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9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9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9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9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9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9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9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9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9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9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9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9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9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9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9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9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9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9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9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9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9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9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9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9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9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9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9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9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9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9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9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9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9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9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9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9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9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9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9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9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9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9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9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9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9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9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9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9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9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9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9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9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9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9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9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9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9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9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9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9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9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9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9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9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9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3" name="Google Shape;2093;p9"/>
          <p:cNvSpPr txBox="1">
            <a:spLocks noGrp="1"/>
          </p:cNvSpPr>
          <p:nvPr>
            <p:ph type="title"/>
          </p:nvPr>
        </p:nvSpPr>
        <p:spPr>
          <a:xfrm>
            <a:off x="2656775" y="1367475"/>
            <a:ext cx="38304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4" name="Google Shape;2094;p9"/>
          <p:cNvSpPr txBox="1">
            <a:spLocks noGrp="1"/>
          </p:cNvSpPr>
          <p:nvPr>
            <p:ph type="subTitle" idx="1"/>
          </p:nvPr>
        </p:nvSpPr>
        <p:spPr>
          <a:xfrm>
            <a:off x="2656850" y="2540775"/>
            <a:ext cx="38304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0"/>
          <p:cNvSpPr txBox="1">
            <a:spLocks noGrp="1"/>
          </p:cNvSpPr>
          <p:nvPr>
            <p:ph type="title"/>
          </p:nvPr>
        </p:nvSpPr>
        <p:spPr>
          <a:xfrm>
            <a:off x="977450" y="1409418"/>
            <a:ext cx="3410400" cy="27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97" name="Google Shape;2097;p10"/>
          <p:cNvGrpSpPr/>
          <p:nvPr/>
        </p:nvGrpSpPr>
        <p:grpSpPr>
          <a:xfrm>
            <a:off x="7739780" y="328037"/>
            <a:ext cx="931484" cy="842113"/>
            <a:chOff x="-2157612" y="1129050"/>
            <a:chExt cx="1292113" cy="1168141"/>
          </a:xfrm>
        </p:grpSpPr>
        <p:grpSp>
          <p:nvGrpSpPr>
            <p:cNvPr id="2098" name="Google Shape;2098;p10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2099" name="Google Shape;2099;p10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0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0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0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0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0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0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0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0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0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0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0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0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0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0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0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0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0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0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0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0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0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0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2" name="Google Shape;2122;p10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2123" name="Google Shape;2123;p10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0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0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0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0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0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0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0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0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0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0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0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0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0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0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0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0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0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0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0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10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10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0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0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0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0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0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0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10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10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10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10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10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10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10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10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10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10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10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10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10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10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10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10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10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0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0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0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0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0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0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0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0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0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0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0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0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0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0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0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0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0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0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0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0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0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0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0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0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0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0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0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0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0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0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0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0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0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0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0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0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0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0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0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0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0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0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0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0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0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0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0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0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0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0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0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0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0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0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0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0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0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0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0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0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0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0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0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0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0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0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0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0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0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0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0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0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0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0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0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0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0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0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0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0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0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0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10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10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0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0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0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0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0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0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0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0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0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0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0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0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0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0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0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0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0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0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0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0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0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0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0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0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0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0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0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0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0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0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0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0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0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0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0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0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0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0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0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0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0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0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0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0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0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0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0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0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0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0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0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0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0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0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0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0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0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0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0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0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0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0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0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0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0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0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0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0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0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0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0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0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0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0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0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0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0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0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0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0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0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0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0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0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0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0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0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0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0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0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0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0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0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10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0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0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0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0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0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0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0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0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0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0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0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0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0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0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0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0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0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0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10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0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0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0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0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9" name="Google Shape;2369;p10"/>
          <p:cNvGrpSpPr/>
          <p:nvPr/>
        </p:nvGrpSpPr>
        <p:grpSpPr>
          <a:xfrm>
            <a:off x="977452" y="328021"/>
            <a:ext cx="702946" cy="580251"/>
            <a:chOff x="1656150" y="3979573"/>
            <a:chExt cx="1203675" cy="993750"/>
          </a:xfrm>
        </p:grpSpPr>
        <p:grpSp>
          <p:nvGrpSpPr>
            <p:cNvPr id="2370" name="Google Shape;2370;p10"/>
            <p:cNvGrpSpPr/>
            <p:nvPr/>
          </p:nvGrpSpPr>
          <p:grpSpPr>
            <a:xfrm>
              <a:off x="1656150" y="3979573"/>
              <a:ext cx="627850" cy="993750"/>
              <a:chOff x="1656150" y="2404175"/>
              <a:chExt cx="627850" cy="993750"/>
            </a:xfrm>
          </p:grpSpPr>
          <p:sp>
            <p:nvSpPr>
              <p:cNvPr id="2371" name="Google Shape;2371;p10"/>
              <p:cNvSpPr/>
              <p:nvPr/>
            </p:nvSpPr>
            <p:spPr>
              <a:xfrm>
                <a:off x="1656150" y="2404175"/>
                <a:ext cx="627850" cy="993750"/>
              </a:xfrm>
              <a:custGeom>
                <a:avLst/>
                <a:gdLst/>
                <a:ahLst/>
                <a:cxnLst/>
                <a:rect l="l" t="t" r="r" b="b"/>
                <a:pathLst>
                  <a:path w="25114" h="39750" extrusionOk="0">
                    <a:moveTo>
                      <a:pt x="1" y="0"/>
                    </a:moveTo>
                    <a:lnTo>
                      <a:pt x="1" y="35564"/>
                    </a:lnTo>
                    <a:lnTo>
                      <a:pt x="4186" y="35564"/>
                    </a:lnTo>
                    <a:lnTo>
                      <a:pt x="4186" y="33484"/>
                    </a:lnTo>
                    <a:lnTo>
                      <a:pt x="6291" y="33484"/>
                    </a:lnTo>
                    <a:lnTo>
                      <a:pt x="6291" y="31379"/>
                    </a:lnTo>
                    <a:lnTo>
                      <a:pt x="8372" y="31379"/>
                    </a:lnTo>
                    <a:lnTo>
                      <a:pt x="8372" y="29298"/>
                    </a:lnTo>
                    <a:lnTo>
                      <a:pt x="10477" y="29298"/>
                    </a:lnTo>
                    <a:lnTo>
                      <a:pt x="10477" y="33484"/>
                    </a:lnTo>
                    <a:lnTo>
                      <a:pt x="12557" y="33484"/>
                    </a:lnTo>
                    <a:lnTo>
                      <a:pt x="12557" y="37669"/>
                    </a:lnTo>
                    <a:lnTo>
                      <a:pt x="14662" y="37669"/>
                    </a:lnTo>
                    <a:lnTo>
                      <a:pt x="14662" y="39750"/>
                    </a:lnTo>
                    <a:lnTo>
                      <a:pt x="18848" y="39750"/>
                    </a:lnTo>
                    <a:lnTo>
                      <a:pt x="18848" y="37669"/>
                    </a:lnTo>
                    <a:lnTo>
                      <a:pt x="20928" y="37669"/>
                    </a:lnTo>
                    <a:lnTo>
                      <a:pt x="20928" y="33484"/>
                    </a:lnTo>
                    <a:lnTo>
                      <a:pt x="18848" y="33484"/>
                    </a:lnTo>
                    <a:lnTo>
                      <a:pt x="18848" y="29298"/>
                    </a:lnTo>
                    <a:lnTo>
                      <a:pt x="16743" y="29298"/>
                    </a:lnTo>
                    <a:lnTo>
                      <a:pt x="16743" y="27193"/>
                    </a:lnTo>
                    <a:lnTo>
                      <a:pt x="25114" y="27193"/>
                    </a:lnTo>
                    <a:lnTo>
                      <a:pt x="25114" y="25113"/>
                    </a:lnTo>
                    <a:lnTo>
                      <a:pt x="25114" y="23008"/>
                    </a:lnTo>
                    <a:lnTo>
                      <a:pt x="23033" y="23008"/>
                    </a:lnTo>
                    <a:lnTo>
                      <a:pt x="23033" y="20928"/>
                    </a:lnTo>
                    <a:lnTo>
                      <a:pt x="20928" y="20928"/>
                    </a:lnTo>
                    <a:lnTo>
                      <a:pt x="20928" y="18822"/>
                    </a:lnTo>
                    <a:lnTo>
                      <a:pt x="18848" y="18822"/>
                    </a:lnTo>
                    <a:lnTo>
                      <a:pt x="18848" y="16742"/>
                    </a:lnTo>
                    <a:lnTo>
                      <a:pt x="16743" y="16742"/>
                    </a:lnTo>
                    <a:lnTo>
                      <a:pt x="16743" y="14637"/>
                    </a:lnTo>
                    <a:lnTo>
                      <a:pt x="14662" y="14637"/>
                    </a:lnTo>
                    <a:lnTo>
                      <a:pt x="14662" y="12557"/>
                    </a:lnTo>
                    <a:lnTo>
                      <a:pt x="12557" y="12557"/>
                    </a:lnTo>
                    <a:lnTo>
                      <a:pt x="12557" y="10451"/>
                    </a:lnTo>
                    <a:lnTo>
                      <a:pt x="10477" y="10451"/>
                    </a:lnTo>
                    <a:lnTo>
                      <a:pt x="10477" y="8371"/>
                    </a:lnTo>
                    <a:lnTo>
                      <a:pt x="8372" y="8371"/>
                    </a:lnTo>
                    <a:lnTo>
                      <a:pt x="8372" y="6266"/>
                    </a:lnTo>
                    <a:lnTo>
                      <a:pt x="6291" y="6266"/>
                    </a:lnTo>
                    <a:lnTo>
                      <a:pt x="6291" y="4186"/>
                    </a:lnTo>
                    <a:lnTo>
                      <a:pt x="4186" y="4186"/>
                    </a:lnTo>
                    <a:lnTo>
                      <a:pt x="4186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0"/>
              <p:cNvSpPr/>
              <p:nvPr/>
            </p:nvSpPr>
            <p:spPr>
              <a:xfrm>
                <a:off x="1676975" y="2456175"/>
                <a:ext cx="83853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0"/>
              <p:cNvSpPr/>
              <p:nvPr/>
            </p:nvSpPr>
            <p:spPr>
              <a:xfrm>
                <a:off x="1760800" y="250880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0"/>
              <p:cNvSpPr/>
              <p:nvPr/>
            </p:nvSpPr>
            <p:spPr>
              <a:xfrm>
                <a:off x="1813425" y="2560800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0"/>
              <p:cNvSpPr/>
              <p:nvPr/>
            </p:nvSpPr>
            <p:spPr>
              <a:xfrm>
                <a:off x="1865425" y="26134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0"/>
              <p:cNvSpPr/>
              <p:nvPr/>
            </p:nvSpPr>
            <p:spPr>
              <a:xfrm>
                <a:off x="1918050" y="2665450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0"/>
              <p:cNvSpPr/>
              <p:nvPr/>
            </p:nvSpPr>
            <p:spPr>
              <a:xfrm>
                <a:off x="1970075" y="271807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0"/>
              <p:cNvSpPr/>
              <p:nvPr/>
            </p:nvSpPr>
            <p:spPr>
              <a:xfrm>
                <a:off x="2022700" y="2770075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0"/>
              <p:cNvSpPr/>
              <p:nvPr/>
            </p:nvSpPr>
            <p:spPr>
              <a:xfrm>
                <a:off x="2074700" y="282272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0"/>
              <p:cNvSpPr/>
              <p:nvPr/>
            </p:nvSpPr>
            <p:spPr>
              <a:xfrm>
                <a:off x="2127325" y="2874725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0"/>
              <p:cNvSpPr/>
              <p:nvPr/>
            </p:nvSpPr>
            <p:spPr>
              <a:xfrm>
                <a:off x="2179350" y="29273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0"/>
              <p:cNvSpPr/>
              <p:nvPr/>
            </p:nvSpPr>
            <p:spPr>
              <a:xfrm>
                <a:off x="2231975" y="297935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0"/>
              <p:cNvSpPr/>
              <p:nvPr/>
            </p:nvSpPr>
            <p:spPr>
              <a:xfrm>
                <a:off x="2022700" y="3031975"/>
                <a:ext cx="2613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2082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10452" y="2081"/>
                    </a:lnTo>
                    <a:lnTo>
                      <a:pt x="10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0"/>
              <p:cNvSpPr/>
              <p:nvPr/>
            </p:nvSpPr>
            <p:spPr>
              <a:xfrm>
                <a:off x="2022700" y="308400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0"/>
                    </a:moveTo>
                    <a:lnTo>
                      <a:pt x="0" y="2105"/>
                    </a:lnTo>
                    <a:lnTo>
                      <a:pt x="2081" y="2105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0"/>
              <p:cNvSpPr/>
              <p:nvPr/>
            </p:nvSpPr>
            <p:spPr>
              <a:xfrm>
                <a:off x="1865425" y="3084000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106" y="2105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0"/>
              <p:cNvSpPr/>
              <p:nvPr/>
            </p:nvSpPr>
            <p:spPr>
              <a:xfrm>
                <a:off x="1918050" y="3136625"/>
                <a:ext cx="520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0"/>
              <p:cNvSpPr/>
              <p:nvPr/>
            </p:nvSpPr>
            <p:spPr>
              <a:xfrm>
                <a:off x="1970075" y="3241250"/>
                <a:ext cx="526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7" extrusionOk="0">
                    <a:moveTo>
                      <a:pt x="0" y="1"/>
                    </a:moveTo>
                    <a:lnTo>
                      <a:pt x="0" y="4186"/>
                    </a:lnTo>
                    <a:lnTo>
                      <a:pt x="2105" y="418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0"/>
              <p:cNvSpPr/>
              <p:nvPr/>
            </p:nvSpPr>
            <p:spPr>
              <a:xfrm>
                <a:off x="2022700" y="3345900"/>
                <a:ext cx="104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4186" y="2081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0"/>
              <p:cNvSpPr/>
              <p:nvPr/>
            </p:nvSpPr>
            <p:spPr>
              <a:xfrm>
                <a:off x="2074700" y="3136625"/>
                <a:ext cx="526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106" y="4186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0"/>
              <p:cNvSpPr/>
              <p:nvPr/>
            </p:nvSpPr>
            <p:spPr>
              <a:xfrm>
                <a:off x="2127325" y="3241250"/>
                <a:ext cx="520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7" extrusionOk="0">
                    <a:moveTo>
                      <a:pt x="1" y="1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0"/>
              <p:cNvSpPr/>
              <p:nvPr/>
            </p:nvSpPr>
            <p:spPr>
              <a:xfrm>
                <a:off x="1813425" y="3136625"/>
                <a:ext cx="5202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081" y="2081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0"/>
              <p:cNvSpPr/>
              <p:nvPr/>
            </p:nvSpPr>
            <p:spPr>
              <a:xfrm>
                <a:off x="1760800" y="3188625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105" y="210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0"/>
              <p:cNvSpPr/>
              <p:nvPr/>
            </p:nvSpPr>
            <p:spPr>
              <a:xfrm>
                <a:off x="1708775" y="3241250"/>
                <a:ext cx="520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0"/>
              <p:cNvSpPr/>
              <p:nvPr/>
            </p:nvSpPr>
            <p:spPr>
              <a:xfrm>
                <a:off x="1656150" y="2404175"/>
                <a:ext cx="52050" cy="88912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5" name="Google Shape;2395;p10"/>
            <p:cNvSpPr/>
            <p:nvPr/>
          </p:nvSpPr>
          <p:spPr>
            <a:xfrm>
              <a:off x="2283975" y="4078350"/>
              <a:ext cx="575850" cy="732500"/>
            </a:xfrm>
            <a:custGeom>
              <a:avLst/>
              <a:gdLst/>
              <a:ahLst/>
              <a:cxnLst/>
              <a:rect l="l" t="t" r="r" b="b"/>
              <a:pathLst>
                <a:path w="23034" h="29300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10452"/>
                  </a:lnTo>
                  <a:lnTo>
                    <a:pt x="6291" y="10452"/>
                  </a:lnTo>
                  <a:lnTo>
                    <a:pt x="6291" y="12557"/>
                  </a:lnTo>
                  <a:lnTo>
                    <a:pt x="8372" y="12557"/>
                  </a:lnTo>
                  <a:lnTo>
                    <a:pt x="8372" y="14638"/>
                  </a:lnTo>
                  <a:lnTo>
                    <a:pt x="8372" y="16743"/>
                  </a:lnTo>
                  <a:lnTo>
                    <a:pt x="6291" y="16743"/>
                  </a:lnTo>
                  <a:lnTo>
                    <a:pt x="6291" y="18823"/>
                  </a:lnTo>
                  <a:lnTo>
                    <a:pt x="4186" y="18823"/>
                  </a:lnTo>
                  <a:lnTo>
                    <a:pt x="4186" y="20928"/>
                  </a:lnTo>
                  <a:lnTo>
                    <a:pt x="2106" y="20928"/>
                  </a:lnTo>
                  <a:lnTo>
                    <a:pt x="2106" y="23008"/>
                  </a:lnTo>
                  <a:lnTo>
                    <a:pt x="2106" y="25114"/>
                  </a:lnTo>
                  <a:lnTo>
                    <a:pt x="2106" y="27194"/>
                  </a:lnTo>
                  <a:lnTo>
                    <a:pt x="1" y="27194"/>
                  </a:lnTo>
                  <a:lnTo>
                    <a:pt x="1" y="29299"/>
                  </a:lnTo>
                  <a:lnTo>
                    <a:pt x="23033" y="29299"/>
                  </a:lnTo>
                  <a:lnTo>
                    <a:pt x="23033" y="27194"/>
                  </a:lnTo>
                  <a:lnTo>
                    <a:pt x="20928" y="27194"/>
                  </a:lnTo>
                  <a:lnTo>
                    <a:pt x="20928" y="25114"/>
                  </a:lnTo>
                  <a:lnTo>
                    <a:pt x="20928" y="23008"/>
                  </a:lnTo>
                  <a:lnTo>
                    <a:pt x="20928" y="20928"/>
                  </a:lnTo>
                  <a:lnTo>
                    <a:pt x="18848" y="20928"/>
                  </a:lnTo>
                  <a:lnTo>
                    <a:pt x="18848" y="18823"/>
                  </a:lnTo>
                  <a:lnTo>
                    <a:pt x="16743" y="18823"/>
                  </a:lnTo>
                  <a:lnTo>
                    <a:pt x="16743" y="16743"/>
                  </a:lnTo>
                  <a:lnTo>
                    <a:pt x="14662" y="16743"/>
                  </a:lnTo>
                  <a:lnTo>
                    <a:pt x="14662" y="14638"/>
                  </a:lnTo>
                  <a:lnTo>
                    <a:pt x="14662" y="12557"/>
                  </a:lnTo>
                  <a:lnTo>
                    <a:pt x="16743" y="12557"/>
                  </a:lnTo>
                  <a:lnTo>
                    <a:pt x="16743" y="10452"/>
                  </a:lnTo>
                  <a:lnTo>
                    <a:pt x="18848" y="10452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0"/>
            <p:cNvSpPr/>
            <p:nvPr/>
          </p:nvSpPr>
          <p:spPr>
            <a:xfrm>
              <a:off x="23886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  <a:moveTo>
                    <a:pt x="2105" y="2081"/>
                  </a:moveTo>
                  <a:lnTo>
                    <a:pt x="2105" y="4186"/>
                  </a:lnTo>
                  <a:lnTo>
                    <a:pt x="4186" y="4186"/>
                  </a:lnTo>
                  <a:lnTo>
                    <a:pt x="4186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0"/>
            <p:cNvSpPr/>
            <p:nvPr/>
          </p:nvSpPr>
          <p:spPr>
            <a:xfrm>
              <a:off x="2545875" y="4287625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0"/>
            <p:cNvSpPr/>
            <p:nvPr/>
          </p:nvSpPr>
          <p:spPr>
            <a:xfrm>
              <a:off x="249325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0"/>
            <p:cNvSpPr/>
            <p:nvPr/>
          </p:nvSpPr>
          <p:spPr>
            <a:xfrm>
              <a:off x="259790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0"/>
            <p:cNvSpPr/>
            <p:nvPr/>
          </p:nvSpPr>
          <p:spPr>
            <a:xfrm>
              <a:off x="249325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208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0"/>
            <p:cNvSpPr/>
            <p:nvPr/>
          </p:nvSpPr>
          <p:spPr>
            <a:xfrm>
              <a:off x="2441250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0"/>
            <p:cNvSpPr/>
            <p:nvPr/>
          </p:nvSpPr>
          <p:spPr>
            <a:xfrm>
              <a:off x="23886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105" y="2105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0"/>
            <p:cNvSpPr/>
            <p:nvPr/>
          </p:nvSpPr>
          <p:spPr>
            <a:xfrm>
              <a:off x="259790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0"/>
            <p:cNvSpPr/>
            <p:nvPr/>
          </p:nvSpPr>
          <p:spPr>
            <a:xfrm>
              <a:off x="249325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0"/>
            <p:cNvSpPr/>
            <p:nvPr/>
          </p:nvSpPr>
          <p:spPr>
            <a:xfrm>
              <a:off x="2545875" y="4601550"/>
              <a:ext cx="52050" cy="52025"/>
            </a:xfrm>
            <a:custGeom>
              <a:avLst/>
              <a:gdLst/>
              <a:ahLst/>
              <a:cxnLst/>
              <a:rect l="l" t="t" r="r" b="b"/>
              <a:pathLst>
                <a:path w="2082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081" y="2080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0"/>
            <p:cNvSpPr/>
            <p:nvPr/>
          </p:nvSpPr>
          <p:spPr>
            <a:xfrm>
              <a:off x="2283975" y="40783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6267"/>
                  </a:lnTo>
                  <a:lnTo>
                    <a:pt x="4186" y="4186"/>
                  </a:lnTo>
                  <a:lnTo>
                    <a:pt x="4186" y="2081"/>
                  </a:lnTo>
                  <a:lnTo>
                    <a:pt x="18848" y="2081"/>
                  </a:lnTo>
                  <a:lnTo>
                    <a:pt x="18848" y="4186"/>
                  </a:lnTo>
                  <a:lnTo>
                    <a:pt x="18848" y="6267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0"/>
            <p:cNvSpPr/>
            <p:nvPr/>
          </p:nvSpPr>
          <p:spPr>
            <a:xfrm>
              <a:off x="26505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81" y="1"/>
                  </a:moveTo>
                  <a:lnTo>
                    <a:pt x="2081" y="2081"/>
                  </a:lnTo>
                  <a:lnTo>
                    <a:pt x="4186" y="2081"/>
                  </a:lnTo>
                  <a:lnTo>
                    <a:pt x="4186" y="1"/>
                  </a:lnTo>
                  <a:close/>
                  <a:moveTo>
                    <a:pt x="0" y="2081"/>
                  </a:moveTo>
                  <a:lnTo>
                    <a:pt x="0" y="4186"/>
                  </a:lnTo>
                  <a:lnTo>
                    <a:pt x="2081" y="4186"/>
                  </a:lnTo>
                  <a:lnTo>
                    <a:pt x="2081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0"/>
            <p:cNvSpPr/>
            <p:nvPr/>
          </p:nvSpPr>
          <p:spPr>
            <a:xfrm>
              <a:off x="259790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0" y="0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2081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0"/>
            <p:cNvSpPr/>
            <p:nvPr/>
          </p:nvSpPr>
          <p:spPr>
            <a:xfrm>
              <a:off x="2650525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0"/>
            <p:cNvSpPr/>
            <p:nvPr/>
          </p:nvSpPr>
          <p:spPr>
            <a:xfrm>
              <a:off x="27025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0"/>
            <p:cNvSpPr/>
            <p:nvPr/>
          </p:nvSpPr>
          <p:spPr>
            <a:xfrm>
              <a:off x="2283975" y="46015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2106" y="0"/>
                  </a:moveTo>
                  <a:lnTo>
                    <a:pt x="2106" y="2080"/>
                  </a:lnTo>
                  <a:lnTo>
                    <a:pt x="2106" y="4186"/>
                  </a:lnTo>
                  <a:lnTo>
                    <a:pt x="2106" y="6266"/>
                  </a:lnTo>
                  <a:lnTo>
                    <a:pt x="1" y="6266"/>
                  </a:lnTo>
                  <a:lnTo>
                    <a:pt x="1" y="837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0928" y="6266"/>
                  </a:lnTo>
                  <a:lnTo>
                    <a:pt x="20928" y="4186"/>
                  </a:lnTo>
                  <a:lnTo>
                    <a:pt x="20928" y="0"/>
                  </a:lnTo>
                  <a:lnTo>
                    <a:pt x="18848" y="0"/>
                  </a:lnTo>
                  <a:lnTo>
                    <a:pt x="18848" y="6266"/>
                  </a:lnTo>
                  <a:lnTo>
                    <a:pt x="16743" y="6266"/>
                  </a:lnTo>
                  <a:lnTo>
                    <a:pt x="16743" y="4186"/>
                  </a:lnTo>
                  <a:lnTo>
                    <a:pt x="14662" y="4186"/>
                  </a:lnTo>
                  <a:lnTo>
                    <a:pt x="14662" y="6266"/>
                  </a:lnTo>
                  <a:lnTo>
                    <a:pt x="12557" y="6266"/>
                  </a:lnTo>
                  <a:lnTo>
                    <a:pt x="12557" y="4186"/>
                  </a:lnTo>
                  <a:lnTo>
                    <a:pt x="10477" y="4186"/>
                  </a:lnTo>
                  <a:lnTo>
                    <a:pt x="10477" y="6266"/>
                  </a:lnTo>
                  <a:lnTo>
                    <a:pt x="8372" y="6266"/>
                  </a:lnTo>
                  <a:lnTo>
                    <a:pt x="8372" y="4186"/>
                  </a:lnTo>
                  <a:lnTo>
                    <a:pt x="6291" y="4186"/>
                  </a:lnTo>
                  <a:lnTo>
                    <a:pt x="6291" y="6266"/>
                  </a:lnTo>
                  <a:lnTo>
                    <a:pt x="4186" y="626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10"/>
          <p:cNvGrpSpPr/>
          <p:nvPr/>
        </p:nvGrpSpPr>
        <p:grpSpPr>
          <a:xfrm>
            <a:off x="249359" y="1979250"/>
            <a:ext cx="728100" cy="2912400"/>
            <a:chOff x="8161759" y="1979250"/>
            <a:chExt cx="728100" cy="2912400"/>
          </a:xfrm>
        </p:grpSpPr>
        <p:sp>
          <p:nvSpPr>
            <p:cNvPr id="2413" name="Google Shape;2413;p10"/>
            <p:cNvSpPr/>
            <p:nvPr/>
          </p:nvSpPr>
          <p:spPr>
            <a:xfrm flipH="1">
              <a:off x="86471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0"/>
            <p:cNvSpPr/>
            <p:nvPr/>
          </p:nvSpPr>
          <p:spPr>
            <a:xfrm flipH="1">
              <a:off x="84044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0"/>
            <p:cNvSpPr/>
            <p:nvPr/>
          </p:nvSpPr>
          <p:spPr>
            <a:xfrm flipH="1">
              <a:off x="8161759" y="4648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0"/>
            <p:cNvSpPr/>
            <p:nvPr/>
          </p:nvSpPr>
          <p:spPr>
            <a:xfrm flipH="1">
              <a:off x="86471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0"/>
            <p:cNvSpPr/>
            <p:nvPr/>
          </p:nvSpPr>
          <p:spPr>
            <a:xfrm flipH="1">
              <a:off x="84044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0"/>
            <p:cNvSpPr/>
            <p:nvPr/>
          </p:nvSpPr>
          <p:spPr>
            <a:xfrm flipH="1">
              <a:off x="8161759" y="4406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0"/>
            <p:cNvSpPr/>
            <p:nvPr/>
          </p:nvSpPr>
          <p:spPr>
            <a:xfrm flipH="1">
              <a:off x="86471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0"/>
            <p:cNvSpPr/>
            <p:nvPr/>
          </p:nvSpPr>
          <p:spPr>
            <a:xfrm flipH="1">
              <a:off x="84044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0"/>
            <p:cNvSpPr/>
            <p:nvPr/>
          </p:nvSpPr>
          <p:spPr>
            <a:xfrm flipH="1">
              <a:off x="8161759" y="41635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0"/>
            <p:cNvSpPr/>
            <p:nvPr/>
          </p:nvSpPr>
          <p:spPr>
            <a:xfrm flipH="1">
              <a:off x="86471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0"/>
            <p:cNvSpPr/>
            <p:nvPr/>
          </p:nvSpPr>
          <p:spPr>
            <a:xfrm flipH="1">
              <a:off x="84044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0"/>
            <p:cNvSpPr/>
            <p:nvPr/>
          </p:nvSpPr>
          <p:spPr>
            <a:xfrm flipH="1">
              <a:off x="8161759" y="39208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0"/>
            <p:cNvSpPr/>
            <p:nvPr/>
          </p:nvSpPr>
          <p:spPr>
            <a:xfrm flipH="1">
              <a:off x="86471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0"/>
            <p:cNvSpPr/>
            <p:nvPr/>
          </p:nvSpPr>
          <p:spPr>
            <a:xfrm flipH="1">
              <a:off x="84044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0"/>
            <p:cNvSpPr/>
            <p:nvPr/>
          </p:nvSpPr>
          <p:spPr>
            <a:xfrm flipH="1">
              <a:off x="8161759" y="36781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0"/>
            <p:cNvSpPr/>
            <p:nvPr/>
          </p:nvSpPr>
          <p:spPr>
            <a:xfrm flipH="1">
              <a:off x="86471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0"/>
            <p:cNvSpPr/>
            <p:nvPr/>
          </p:nvSpPr>
          <p:spPr>
            <a:xfrm flipH="1">
              <a:off x="84044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0"/>
            <p:cNvSpPr/>
            <p:nvPr/>
          </p:nvSpPr>
          <p:spPr>
            <a:xfrm flipH="1">
              <a:off x="8161759" y="34354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0"/>
            <p:cNvSpPr/>
            <p:nvPr/>
          </p:nvSpPr>
          <p:spPr>
            <a:xfrm flipH="1">
              <a:off x="86471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0"/>
            <p:cNvSpPr/>
            <p:nvPr/>
          </p:nvSpPr>
          <p:spPr>
            <a:xfrm flipH="1">
              <a:off x="84044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0"/>
            <p:cNvSpPr/>
            <p:nvPr/>
          </p:nvSpPr>
          <p:spPr>
            <a:xfrm flipH="1">
              <a:off x="8161759" y="31927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0"/>
            <p:cNvSpPr/>
            <p:nvPr/>
          </p:nvSpPr>
          <p:spPr>
            <a:xfrm flipH="1">
              <a:off x="86471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0"/>
            <p:cNvSpPr/>
            <p:nvPr/>
          </p:nvSpPr>
          <p:spPr>
            <a:xfrm flipH="1">
              <a:off x="84044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0"/>
            <p:cNvSpPr/>
            <p:nvPr/>
          </p:nvSpPr>
          <p:spPr>
            <a:xfrm flipH="1">
              <a:off x="8161759" y="29500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0"/>
            <p:cNvSpPr/>
            <p:nvPr/>
          </p:nvSpPr>
          <p:spPr>
            <a:xfrm flipH="1">
              <a:off x="86471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0"/>
            <p:cNvSpPr/>
            <p:nvPr/>
          </p:nvSpPr>
          <p:spPr>
            <a:xfrm flipH="1">
              <a:off x="84044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0"/>
            <p:cNvSpPr/>
            <p:nvPr/>
          </p:nvSpPr>
          <p:spPr>
            <a:xfrm flipH="1">
              <a:off x="8161759" y="27073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0"/>
            <p:cNvSpPr/>
            <p:nvPr/>
          </p:nvSpPr>
          <p:spPr>
            <a:xfrm flipH="1">
              <a:off x="86471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0"/>
            <p:cNvSpPr/>
            <p:nvPr/>
          </p:nvSpPr>
          <p:spPr>
            <a:xfrm flipH="1">
              <a:off x="84044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0"/>
            <p:cNvSpPr/>
            <p:nvPr/>
          </p:nvSpPr>
          <p:spPr>
            <a:xfrm flipH="1">
              <a:off x="8161759" y="24646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0"/>
            <p:cNvSpPr/>
            <p:nvPr/>
          </p:nvSpPr>
          <p:spPr>
            <a:xfrm flipH="1">
              <a:off x="86471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0"/>
            <p:cNvSpPr/>
            <p:nvPr/>
          </p:nvSpPr>
          <p:spPr>
            <a:xfrm flipH="1">
              <a:off x="84044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0"/>
            <p:cNvSpPr/>
            <p:nvPr/>
          </p:nvSpPr>
          <p:spPr>
            <a:xfrm flipH="1">
              <a:off x="8161759" y="22219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0"/>
            <p:cNvSpPr/>
            <p:nvPr/>
          </p:nvSpPr>
          <p:spPr>
            <a:xfrm flipH="1">
              <a:off x="86471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0"/>
            <p:cNvSpPr/>
            <p:nvPr/>
          </p:nvSpPr>
          <p:spPr>
            <a:xfrm flipH="1">
              <a:off x="84044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0"/>
            <p:cNvSpPr/>
            <p:nvPr/>
          </p:nvSpPr>
          <p:spPr>
            <a:xfrm flipH="1">
              <a:off x="8161759" y="1979250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10"/>
          <p:cNvGrpSpPr/>
          <p:nvPr/>
        </p:nvGrpSpPr>
        <p:grpSpPr>
          <a:xfrm>
            <a:off x="7463907" y="3429010"/>
            <a:ext cx="1207364" cy="1443653"/>
            <a:chOff x="700139" y="3242430"/>
            <a:chExt cx="949335" cy="1135126"/>
          </a:xfrm>
        </p:grpSpPr>
        <p:sp>
          <p:nvSpPr>
            <p:cNvPr id="2450" name="Google Shape;2450;p10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1" name="Google Shape;2451;p10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2452" name="Google Shape;2452;p10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10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4" name="Google Shape;2454;p10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2455" name="Google Shape;2455;p10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2456" name="Google Shape;2456;p10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7" name="Google Shape;2457;p10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5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58" name="Google Shape;2458;p10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2459" name="Google Shape;2459;p10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0" name="Google Shape;2460;p10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1" name="Google Shape;2461;p10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2462" name="Google Shape;2462;p10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accent4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3" name="Google Shape;2463;p10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accent4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5" name="Google Shape;2465;p11"/>
          <p:cNvGrpSpPr/>
          <p:nvPr/>
        </p:nvGrpSpPr>
        <p:grpSpPr>
          <a:xfrm>
            <a:off x="4546803" y="2656808"/>
            <a:ext cx="4125900" cy="2184300"/>
            <a:chOff x="715100" y="-2035675"/>
            <a:chExt cx="4125900" cy="2184300"/>
          </a:xfrm>
        </p:grpSpPr>
        <p:sp>
          <p:nvSpPr>
            <p:cNvPr id="2466" name="Google Shape;2466;p11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1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1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1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1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1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1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1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1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1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1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1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1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1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1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1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1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1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1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1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1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1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1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1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1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1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1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1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1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1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1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1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1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1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1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1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1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1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1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1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1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1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1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1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1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1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1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1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1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1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1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1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1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1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1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1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1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1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1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1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1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1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1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1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1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1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1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1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1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1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1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1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1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1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1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1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1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1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1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1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1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1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1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1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1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1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1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1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1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1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1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1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1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1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1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1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1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1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1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1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1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1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1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1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1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1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1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1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1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1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1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1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1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1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1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1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1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1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1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1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1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1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1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1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1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1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1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1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1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1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1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1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1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1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1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1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1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1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1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1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1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1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1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1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1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1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1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1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1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1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1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1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1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11"/>
          <p:cNvGrpSpPr/>
          <p:nvPr/>
        </p:nvGrpSpPr>
        <p:grpSpPr>
          <a:xfrm>
            <a:off x="558380" y="240609"/>
            <a:ext cx="4125900" cy="2184300"/>
            <a:chOff x="715100" y="-2035675"/>
            <a:chExt cx="4125900" cy="2184300"/>
          </a:xfrm>
        </p:grpSpPr>
        <p:sp>
          <p:nvSpPr>
            <p:cNvPr id="2620" name="Google Shape;2620;p11"/>
            <p:cNvSpPr/>
            <p:nvPr/>
          </p:nvSpPr>
          <p:spPr>
            <a:xfrm>
              <a:off x="715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1"/>
            <p:cNvSpPr/>
            <p:nvPr/>
          </p:nvSpPr>
          <p:spPr>
            <a:xfrm>
              <a:off x="957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1"/>
            <p:cNvSpPr/>
            <p:nvPr/>
          </p:nvSpPr>
          <p:spPr>
            <a:xfrm>
              <a:off x="1200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1"/>
            <p:cNvSpPr/>
            <p:nvPr/>
          </p:nvSpPr>
          <p:spPr>
            <a:xfrm>
              <a:off x="1443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1"/>
            <p:cNvSpPr/>
            <p:nvPr/>
          </p:nvSpPr>
          <p:spPr>
            <a:xfrm>
              <a:off x="1685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1"/>
            <p:cNvSpPr/>
            <p:nvPr/>
          </p:nvSpPr>
          <p:spPr>
            <a:xfrm>
              <a:off x="1928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1"/>
            <p:cNvSpPr/>
            <p:nvPr/>
          </p:nvSpPr>
          <p:spPr>
            <a:xfrm>
              <a:off x="2171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1"/>
            <p:cNvSpPr/>
            <p:nvPr/>
          </p:nvSpPr>
          <p:spPr>
            <a:xfrm>
              <a:off x="24140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1"/>
            <p:cNvSpPr/>
            <p:nvPr/>
          </p:nvSpPr>
          <p:spPr>
            <a:xfrm>
              <a:off x="26567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1"/>
            <p:cNvSpPr/>
            <p:nvPr/>
          </p:nvSpPr>
          <p:spPr>
            <a:xfrm>
              <a:off x="28994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1"/>
            <p:cNvSpPr/>
            <p:nvPr/>
          </p:nvSpPr>
          <p:spPr>
            <a:xfrm>
              <a:off x="31421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1"/>
            <p:cNvSpPr/>
            <p:nvPr/>
          </p:nvSpPr>
          <p:spPr>
            <a:xfrm>
              <a:off x="33848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1"/>
            <p:cNvSpPr/>
            <p:nvPr/>
          </p:nvSpPr>
          <p:spPr>
            <a:xfrm>
              <a:off x="36275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1"/>
            <p:cNvSpPr/>
            <p:nvPr/>
          </p:nvSpPr>
          <p:spPr>
            <a:xfrm>
              <a:off x="38702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1"/>
            <p:cNvSpPr/>
            <p:nvPr/>
          </p:nvSpPr>
          <p:spPr>
            <a:xfrm>
              <a:off x="41129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1"/>
            <p:cNvSpPr/>
            <p:nvPr/>
          </p:nvSpPr>
          <p:spPr>
            <a:xfrm>
              <a:off x="43556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1"/>
            <p:cNvSpPr/>
            <p:nvPr/>
          </p:nvSpPr>
          <p:spPr>
            <a:xfrm>
              <a:off x="4598300" y="-940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1"/>
            <p:cNvSpPr/>
            <p:nvPr/>
          </p:nvSpPr>
          <p:spPr>
            <a:xfrm>
              <a:off x="715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1"/>
            <p:cNvSpPr/>
            <p:nvPr/>
          </p:nvSpPr>
          <p:spPr>
            <a:xfrm>
              <a:off x="957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1"/>
            <p:cNvSpPr/>
            <p:nvPr/>
          </p:nvSpPr>
          <p:spPr>
            <a:xfrm>
              <a:off x="1200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1"/>
            <p:cNvSpPr/>
            <p:nvPr/>
          </p:nvSpPr>
          <p:spPr>
            <a:xfrm>
              <a:off x="1443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1"/>
            <p:cNvSpPr/>
            <p:nvPr/>
          </p:nvSpPr>
          <p:spPr>
            <a:xfrm>
              <a:off x="1685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1"/>
            <p:cNvSpPr/>
            <p:nvPr/>
          </p:nvSpPr>
          <p:spPr>
            <a:xfrm>
              <a:off x="1928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1"/>
            <p:cNvSpPr/>
            <p:nvPr/>
          </p:nvSpPr>
          <p:spPr>
            <a:xfrm>
              <a:off x="2171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1"/>
            <p:cNvSpPr/>
            <p:nvPr/>
          </p:nvSpPr>
          <p:spPr>
            <a:xfrm>
              <a:off x="24140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1"/>
            <p:cNvSpPr/>
            <p:nvPr/>
          </p:nvSpPr>
          <p:spPr>
            <a:xfrm>
              <a:off x="26567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1"/>
            <p:cNvSpPr/>
            <p:nvPr/>
          </p:nvSpPr>
          <p:spPr>
            <a:xfrm>
              <a:off x="28994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1"/>
            <p:cNvSpPr/>
            <p:nvPr/>
          </p:nvSpPr>
          <p:spPr>
            <a:xfrm>
              <a:off x="31421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1"/>
            <p:cNvSpPr/>
            <p:nvPr/>
          </p:nvSpPr>
          <p:spPr>
            <a:xfrm>
              <a:off x="33848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1"/>
            <p:cNvSpPr/>
            <p:nvPr/>
          </p:nvSpPr>
          <p:spPr>
            <a:xfrm>
              <a:off x="36275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1"/>
            <p:cNvSpPr/>
            <p:nvPr/>
          </p:nvSpPr>
          <p:spPr>
            <a:xfrm>
              <a:off x="38702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1"/>
            <p:cNvSpPr/>
            <p:nvPr/>
          </p:nvSpPr>
          <p:spPr>
            <a:xfrm>
              <a:off x="41129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1"/>
            <p:cNvSpPr/>
            <p:nvPr/>
          </p:nvSpPr>
          <p:spPr>
            <a:xfrm>
              <a:off x="43556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1"/>
            <p:cNvSpPr/>
            <p:nvPr/>
          </p:nvSpPr>
          <p:spPr>
            <a:xfrm>
              <a:off x="4598300" y="-3367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1"/>
            <p:cNvSpPr/>
            <p:nvPr/>
          </p:nvSpPr>
          <p:spPr>
            <a:xfrm>
              <a:off x="715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1"/>
            <p:cNvSpPr/>
            <p:nvPr/>
          </p:nvSpPr>
          <p:spPr>
            <a:xfrm>
              <a:off x="957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1"/>
            <p:cNvSpPr/>
            <p:nvPr/>
          </p:nvSpPr>
          <p:spPr>
            <a:xfrm>
              <a:off x="1200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1"/>
            <p:cNvSpPr/>
            <p:nvPr/>
          </p:nvSpPr>
          <p:spPr>
            <a:xfrm>
              <a:off x="1443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1"/>
            <p:cNvSpPr/>
            <p:nvPr/>
          </p:nvSpPr>
          <p:spPr>
            <a:xfrm>
              <a:off x="1685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1"/>
            <p:cNvSpPr/>
            <p:nvPr/>
          </p:nvSpPr>
          <p:spPr>
            <a:xfrm>
              <a:off x="1928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1"/>
            <p:cNvSpPr/>
            <p:nvPr/>
          </p:nvSpPr>
          <p:spPr>
            <a:xfrm>
              <a:off x="2171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1"/>
            <p:cNvSpPr/>
            <p:nvPr/>
          </p:nvSpPr>
          <p:spPr>
            <a:xfrm>
              <a:off x="24140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1"/>
            <p:cNvSpPr/>
            <p:nvPr/>
          </p:nvSpPr>
          <p:spPr>
            <a:xfrm>
              <a:off x="26567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1"/>
            <p:cNvSpPr/>
            <p:nvPr/>
          </p:nvSpPr>
          <p:spPr>
            <a:xfrm>
              <a:off x="28994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1"/>
            <p:cNvSpPr/>
            <p:nvPr/>
          </p:nvSpPr>
          <p:spPr>
            <a:xfrm>
              <a:off x="31421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1"/>
            <p:cNvSpPr/>
            <p:nvPr/>
          </p:nvSpPr>
          <p:spPr>
            <a:xfrm>
              <a:off x="33848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1"/>
            <p:cNvSpPr/>
            <p:nvPr/>
          </p:nvSpPr>
          <p:spPr>
            <a:xfrm>
              <a:off x="36275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1"/>
            <p:cNvSpPr/>
            <p:nvPr/>
          </p:nvSpPr>
          <p:spPr>
            <a:xfrm>
              <a:off x="38702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1"/>
            <p:cNvSpPr/>
            <p:nvPr/>
          </p:nvSpPr>
          <p:spPr>
            <a:xfrm>
              <a:off x="41129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1"/>
            <p:cNvSpPr/>
            <p:nvPr/>
          </p:nvSpPr>
          <p:spPr>
            <a:xfrm>
              <a:off x="43556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1"/>
            <p:cNvSpPr/>
            <p:nvPr/>
          </p:nvSpPr>
          <p:spPr>
            <a:xfrm>
              <a:off x="4598300" y="-5794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1"/>
            <p:cNvSpPr/>
            <p:nvPr/>
          </p:nvSpPr>
          <p:spPr>
            <a:xfrm>
              <a:off x="715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1"/>
            <p:cNvSpPr/>
            <p:nvPr/>
          </p:nvSpPr>
          <p:spPr>
            <a:xfrm>
              <a:off x="957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1"/>
            <p:cNvSpPr/>
            <p:nvPr/>
          </p:nvSpPr>
          <p:spPr>
            <a:xfrm>
              <a:off x="1200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1"/>
            <p:cNvSpPr/>
            <p:nvPr/>
          </p:nvSpPr>
          <p:spPr>
            <a:xfrm>
              <a:off x="1443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1"/>
            <p:cNvSpPr/>
            <p:nvPr/>
          </p:nvSpPr>
          <p:spPr>
            <a:xfrm>
              <a:off x="1685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1"/>
            <p:cNvSpPr/>
            <p:nvPr/>
          </p:nvSpPr>
          <p:spPr>
            <a:xfrm>
              <a:off x="1928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1"/>
            <p:cNvSpPr/>
            <p:nvPr/>
          </p:nvSpPr>
          <p:spPr>
            <a:xfrm>
              <a:off x="2171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1"/>
            <p:cNvSpPr/>
            <p:nvPr/>
          </p:nvSpPr>
          <p:spPr>
            <a:xfrm>
              <a:off x="24140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1"/>
            <p:cNvSpPr/>
            <p:nvPr/>
          </p:nvSpPr>
          <p:spPr>
            <a:xfrm>
              <a:off x="26567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1"/>
            <p:cNvSpPr/>
            <p:nvPr/>
          </p:nvSpPr>
          <p:spPr>
            <a:xfrm>
              <a:off x="28994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1"/>
            <p:cNvSpPr/>
            <p:nvPr/>
          </p:nvSpPr>
          <p:spPr>
            <a:xfrm>
              <a:off x="31421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1"/>
            <p:cNvSpPr/>
            <p:nvPr/>
          </p:nvSpPr>
          <p:spPr>
            <a:xfrm>
              <a:off x="33848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1"/>
            <p:cNvSpPr/>
            <p:nvPr/>
          </p:nvSpPr>
          <p:spPr>
            <a:xfrm>
              <a:off x="36275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1"/>
            <p:cNvSpPr/>
            <p:nvPr/>
          </p:nvSpPr>
          <p:spPr>
            <a:xfrm>
              <a:off x="38702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1"/>
            <p:cNvSpPr/>
            <p:nvPr/>
          </p:nvSpPr>
          <p:spPr>
            <a:xfrm>
              <a:off x="41129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1"/>
            <p:cNvSpPr/>
            <p:nvPr/>
          </p:nvSpPr>
          <p:spPr>
            <a:xfrm>
              <a:off x="43556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1"/>
            <p:cNvSpPr/>
            <p:nvPr/>
          </p:nvSpPr>
          <p:spPr>
            <a:xfrm>
              <a:off x="4598300" y="-8221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1"/>
            <p:cNvSpPr/>
            <p:nvPr/>
          </p:nvSpPr>
          <p:spPr>
            <a:xfrm>
              <a:off x="715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1"/>
            <p:cNvSpPr/>
            <p:nvPr/>
          </p:nvSpPr>
          <p:spPr>
            <a:xfrm>
              <a:off x="957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1"/>
            <p:cNvSpPr/>
            <p:nvPr/>
          </p:nvSpPr>
          <p:spPr>
            <a:xfrm>
              <a:off x="1200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1"/>
            <p:cNvSpPr/>
            <p:nvPr/>
          </p:nvSpPr>
          <p:spPr>
            <a:xfrm>
              <a:off x="1443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1"/>
            <p:cNvSpPr/>
            <p:nvPr/>
          </p:nvSpPr>
          <p:spPr>
            <a:xfrm>
              <a:off x="1685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1"/>
            <p:cNvSpPr/>
            <p:nvPr/>
          </p:nvSpPr>
          <p:spPr>
            <a:xfrm>
              <a:off x="1928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1"/>
            <p:cNvSpPr/>
            <p:nvPr/>
          </p:nvSpPr>
          <p:spPr>
            <a:xfrm>
              <a:off x="2171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1"/>
            <p:cNvSpPr/>
            <p:nvPr/>
          </p:nvSpPr>
          <p:spPr>
            <a:xfrm>
              <a:off x="24140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1"/>
            <p:cNvSpPr/>
            <p:nvPr/>
          </p:nvSpPr>
          <p:spPr>
            <a:xfrm>
              <a:off x="26567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1"/>
            <p:cNvSpPr/>
            <p:nvPr/>
          </p:nvSpPr>
          <p:spPr>
            <a:xfrm>
              <a:off x="28994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1"/>
            <p:cNvSpPr/>
            <p:nvPr/>
          </p:nvSpPr>
          <p:spPr>
            <a:xfrm>
              <a:off x="31421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1"/>
            <p:cNvSpPr/>
            <p:nvPr/>
          </p:nvSpPr>
          <p:spPr>
            <a:xfrm>
              <a:off x="33848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1"/>
            <p:cNvSpPr/>
            <p:nvPr/>
          </p:nvSpPr>
          <p:spPr>
            <a:xfrm>
              <a:off x="36275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1"/>
            <p:cNvSpPr/>
            <p:nvPr/>
          </p:nvSpPr>
          <p:spPr>
            <a:xfrm>
              <a:off x="38702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1"/>
            <p:cNvSpPr/>
            <p:nvPr/>
          </p:nvSpPr>
          <p:spPr>
            <a:xfrm>
              <a:off x="41129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1"/>
            <p:cNvSpPr/>
            <p:nvPr/>
          </p:nvSpPr>
          <p:spPr>
            <a:xfrm>
              <a:off x="43556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1"/>
            <p:cNvSpPr/>
            <p:nvPr/>
          </p:nvSpPr>
          <p:spPr>
            <a:xfrm>
              <a:off x="4598300" y="-10648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1"/>
            <p:cNvSpPr/>
            <p:nvPr/>
          </p:nvSpPr>
          <p:spPr>
            <a:xfrm>
              <a:off x="715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1"/>
            <p:cNvSpPr/>
            <p:nvPr/>
          </p:nvSpPr>
          <p:spPr>
            <a:xfrm>
              <a:off x="957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1"/>
            <p:cNvSpPr/>
            <p:nvPr/>
          </p:nvSpPr>
          <p:spPr>
            <a:xfrm>
              <a:off x="1200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1"/>
            <p:cNvSpPr/>
            <p:nvPr/>
          </p:nvSpPr>
          <p:spPr>
            <a:xfrm>
              <a:off x="1443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1"/>
            <p:cNvSpPr/>
            <p:nvPr/>
          </p:nvSpPr>
          <p:spPr>
            <a:xfrm>
              <a:off x="1685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1"/>
            <p:cNvSpPr/>
            <p:nvPr/>
          </p:nvSpPr>
          <p:spPr>
            <a:xfrm>
              <a:off x="1928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1"/>
            <p:cNvSpPr/>
            <p:nvPr/>
          </p:nvSpPr>
          <p:spPr>
            <a:xfrm>
              <a:off x="2171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1"/>
            <p:cNvSpPr/>
            <p:nvPr/>
          </p:nvSpPr>
          <p:spPr>
            <a:xfrm>
              <a:off x="24140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1"/>
            <p:cNvSpPr/>
            <p:nvPr/>
          </p:nvSpPr>
          <p:spPr>
            <a:xfrm>
              <a:off x="26567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1"/>
            <p:cNvSpPr/>
            <p:nvPr/>
          </p:nvSpPr>
          <p:spPr>
            <a:xfrm>
              <a:off x="28994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1"/>
            <p:cNvSpPr/>
            <p:nvPr/>
          </p:nvSpPr>
          <p:spPr>
            <a:xfrm>
              <a:off x="31421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1"/>
            <p:cNvSpPr/>
            <p:nvPr/>
          </p:nvSpPr>
          <p:spPr>
            <a:xfrm>
              <a:off x="33848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1"/>
            <p:cNvSpPr/>
            <p:nvPr/>
          </p:nvSpPr>
          <p:spPr>
            <a:xfrm>
              <a:off x="36275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1"/>
            <p:cNvSpPr/>
            <p:nvPr/>
          </p:nvSpPr>
          <p:spPr>
            <a:xfrm>
              <a:off x="38702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1"/>
            <p:cNvSpPr/>
            <p:nvPr/>
          </p:nvSpPr>
          <p:spPr>
            <a:xfrm>
              <a:off x="41129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1"/>
            <p:cNvSpPr/>
            <p:nvPr/>
          </p:nvSpPr>
          <p:spPr>
            <a:xfrm>
              <a:off x="43556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1"/>
            <p:cNvSpPr/>
            <p:nvPr/>
          </p:nvSpPr>
          <p:spPr>
            <a:xfrm>
              <a:off x="4598300" y="-13075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1"/>
            <p:cNvSpPr/>
            <p:nvPr/>
          </p:nvSpPr>
          <p:spPr>
            <a:xfrm>
              <a:off x="715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1"/>
            <p:cNvSpPr/>
            <p:nvPr/>
          </p:nvSpPr>
          <p:spPr>
            <a:xfrm>
              <a:off x="957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1"/>
            <p:cNvSpPr/>
            <p:nvPr/>
          </p:nvSpPr>
          <p:spPr>
            <a:xfrm>
              <a:off x="1200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1"/>
            <p:cNvSpPr/>
            <p:nvPr/>
          </p:nvSpPr>
          <p:spPr>
            <a:xfrm>
              <a:off x="1443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1"/>
            <p:cNvSpPr/>
            <p:nvPr/>
          </p:nvSpPr>
          <p:spPr>
            <a:xfrm>
              <a:off x="1685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1"/>
            <p:cNvSpPr/>
            <p:nvPr/>
          </p:nvSpPr>
          <p:spPr>
            <a:xfrm>
              <a:off x="1928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1"/>
            <p:cNvSpPr/>
            <p:nvPr/>
          </p:nvSpPr>
          <p:spPr>
            <a:xfrm>
              <a:off x="2171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1"/>
            <p:cNvSpPr/>
            <p:nvPr/>
          </p:nvSpPr>
          <p:spPr>
            <a:xfrm>
              <a:off x="24140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1"/>
            <p:cNvSpPr/>
            <p:nvPr/>
          </p:nvSpPr>
          <p:spPr>
            <a:xfrm>
              <a:off x="26567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1"/>
            <p:cNvSpPr/>
            <p:nvPr/>
          </p:nvSpPr>
          <p:spPr>
            <a:xfrm>
              <a:off x="28994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1"/>
            <p:cNvSpPr/>
            <p:nvPr/>
          </p:nvSpPr>
          <p:spPr>
            <a:xfrm>
              <a:off x="31421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1"/>
            <p:cNvSpPr/>
            <p:nvPr/>
          </p:nvSpPr>
          <p:spPr>
            <a:xfrm>
              <a:off x="33848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1"/>
            <p:cNvSpPr/>
            <p:nvPr/>
          </p:nvSpPr>
          <p:spPr>
            <a:xfrm>
              <a:off x="36275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1"/>
            <p:cNvSpPr/>
            <p:nvPr/>
          </p:nvSpPr>
          <p:spPr>
            <a:xfrm>
              <a:off x="38702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1"/>
            <p:cNvSpPr/>
            <p:nvPr/>
          </p:nvSpPr>
          <p:spPr>
            <a:xfrm>
              <a:off x="41129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1"/>
            <p:cNvSpPr/>
            <p:nvPr/>
          </p:nvSpPr>
          <p:spPr>
            <a:xfrm>
              <a:off x="43556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1"/>
            <p:cNvSpPr/>
            <p:nvPr/>
          </p:nvSpPr>
          <p:spPr>
            <a:xfrm>
              <a:off x="4598300" y="-15502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1"/>
            <p:cNvSpPr/>
            <p:nvPr/>
          </p:nvSpPr>
          <p:spPr>
            <a:xfrm>
              <a:off x="715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1"/>
            <p:cNvSpPr/>
            <p:nvPr/>
          </p:nvSpPr>
          <p:spPr>
            <a:xfrm>
              <a:off x="957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1"/>
            <p:cNvSpPr/>
            <p:nvPr/>
          </p:nvSpPr>
          <p:spPr>
            <a:xfrm>
              <a:off x="1200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1"/>
            <p:cNvSpPr/>
            <p:nvPr/>
          </p:nvSpPr>
          <p:spPr>
            <a:xfrm>
              <a:off x="1443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1"/>
            <p:cNvSpPr/>
            <p:nvPr/>
          </p:nvSpPr>
          <p:spPr>
            <a:xfrm>
              <a:off x="1685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1"/>
            <p:cNvSpPr/>
            <p:nvPr/>
          </p:nvSpPr>
          <p:spPr>
            <a:xfrm>
              <a:off x="1928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1"/>
            <p:cNvSpPr/>
            <p:nvPr/>
          </p:nvSpPr>
          <p:spPr>
            <a:xfrm>
              <a:off x="2171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1"/>
            <p:cNvSpPr/>
            <p:nvPr/>
          </p:nvSpPr>
          <p:spPr>
            <a:xfrm>
              <a:off x="24140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1"/>
            <p:cNvSpPr/>
            <p:nvPr/>
          </p:nvSpPr>
          <p:spPr>
            <a:xfrm>
              <a:off x="26567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1"/>
            <p:cNvSpPr/>
            <p:nvPr/>
          </p:nvSpPr>
          <p:spPr>
            <a:xfrm>
              <a:off x="28994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1"/>
            <p:cNvSpPr/>
            <p:nvPr/>
          </p:nvSpPr>
          <p:spPr>
            <a:xfrm>
              <a:off x="31421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1"/>
            <p:cNvSpPr/>
            <p:nvPr/>
          </p:nvSpPr>
          <p:spPr>
            <a:xfrm>
              <a:off x="33848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1"/>
            <p:cNvSpPr/>
            <p:nvPr/>
          </p:nvSpPr>
          <p:spPr>
            <a:xfrm>
              <a:off x="36275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1"/>
            <p:cNvSpPr/>
            <p:nvPr/>
          </p:nvSpPr>
          <p:spPr>
            <a:xfrm>
              <a:off x="38702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1"/>
            <p:cNvSpPr/>
            <p:nvPr/>
          </p:nvSpPr>
          <p:spPr>
            <a:xfrm>
              <a:off x="41129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1"/>
            <p:cNvSpPr/>
            <p:nvPr/>
          </p:nvSpPr>
          <p:spPr>
            <a:xfrm>
              <a:off x="43556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1"/>
            <p:cNvSpPr/>
            <p:nvPr/>
          </p:nvSpPr>
          <p:spPr>
            <a:xfrm>
              <a:off x="4598300" y="-17929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1"/>
            <p:cNvSpPr/>
            <p:nvPr/>
          </p:nvSpPr>
          <p:spPr>
            <a:xfrm>
              <a:off x="715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1"/>
            <p:cNvSpPr/>
            <p:nvPr/>
          </p:nvSpPr>
          <p:spPr>
            <a:xfrm>
              <a:off x="957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1"/>
            <p:cNvSpPr/>
            <p:nvPr/>
          </p:nvSpPr>
          <p:spPr>
            <a:xfrm>
              <a:off x="1200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1"/>
            <p:cNvSpPr/>
            <p:nvPr/>
          </p:nvSpPr>
          <p:spPr>
            <a:xfrm>
              <a:off x="1443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1"/>
            <p:cNvSpPr/>
            <p:nvPr/>
          </p:nvSpPr>
          <p:spPr>
            <a:xfrm>
              <a:off x="1685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1"/>
            <p:cNvSpPr/>
            <p:nvPr/>
          </p:nvSpPr>
          <p:spPr>
            <a:xfrm>
              <a:off x="1928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1"/>
            <p:cNvSpPr/>
            <p:nvPr/>
          </p:nvSpPr>
          <p:spPr>
            <a:xfrm>
              <a:off x="2171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1"/>
            <p:cNvSpPr/>
            <p:nvPr/>
          </p:nvSpPr>
          <p:spPr>
            <a:xfrm>
              <a:off x="24140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1"/>
            <p:cNvSpPr/>
            <p:nvPr/>
          </p:nvSpPr>
          <p:spPr>
            <a:xfrm>
              <a:off x="26567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1"/>
            <p:cNvSpPr/>
            <p:nvPr/>
          </p:nvSpPr>
          <p:spPr>
            <a:xfrm>
              <a:off x="28994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1"/>
            <p:cNvSpPr/>
            <p:nvPr/>
          </p:nvSpPr>
          <p:spPr>
            <a:xfrm>
              <a:off x="31421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1"/>
            <p:cNvSpPr/>
            <p:nvPr/>
          </p:nvSpPr>
          <p:spPr>
            <a:xfrm>
              <a:off x="33848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1"/>
            <p:cNvSpPr/>
            <p:nvPr/>
          </p:nvSpPr>
          <p:spPr>
            <a:xfrm>
              <a:off x="36275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1"/>
            <p:cNvSpPr/>
            <p:nvPr/>
          </p:nvSpPr>
          <p:spPr>
            <a:xfrm>
              <a:off x="38702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1"/>
            <p:cNvSpPr/>
            <p:nvPr/>
          </p:nvSpPr>
          <p:spPr>
            <a:xfrm>
              <a:off x="41129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1"/>
            <p:cNvSpPr/>
            <p:nvPr/>
          </p:nvSpPr>
          <p:spPr>
            <a:xfrm>
              <a:off x="43556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1"/>
            <p:cNvSpPr/>
            <p:nvPr/>
          </p:nvSpPr>
          <p:spPr>
            <a:xfrm>
              <a:off x="4598300" y="-2035675"/>
              <a:ext cx="242700" cy="24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17600"/>
            <a:ext cx="6576000" cy="2097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74" name="Google Shape;2774;p11"/>
          <p:cNvSpPr txBox="1">
            <a:spLocks noGrp="1"/>
          </p:cNvSpPr>
          <p:nvPr>
            <p:ph type="subTitle" idx="1"/>
          </p:nvPr>
        </p:nvSpPr>
        <p:spPr>
          <a:xfrm>
            <a:off x="1284000" y="3503338"/>
            <a:ext cx="6576000" cy="411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775" name="Google Shape;2775;p11"/>
          <p:cNvGrpSpPr/>
          <p:nvPr/>
        </p:nvGrpSpPr>
        <p:grpSpPr>
          <a:xfrm>
            <a:off x="7860005" y="99685"/>
            <a:ext cx="931484" cy="842113"/>
            <a:chOff x="-2157612" y="1129050"/>
            <a:chExt cx="1292113" cy="1168141"/>
          </a:xfrm>
        </p:grpSpPr>
        <p:grpSp>
          <p:nvGrpSpPr>
            <p:cNvPr id="2776" name="Google Shape;2776;p11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2777" name="Google Shape;2777;p11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1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1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1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1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1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1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1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1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1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1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1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1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1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1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1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1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1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1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1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1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11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11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0" name="Google Shape;2800;p11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2801" name="Google Shape;2801;p11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11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11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11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11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11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11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11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11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11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11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11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11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11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11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11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11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11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11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11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11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11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11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11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11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11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11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11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11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11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11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11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11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11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11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11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11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11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11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11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11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11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11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11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11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11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11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11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11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11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11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11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11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11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11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11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11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11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11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11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11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11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11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11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11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11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11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11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11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11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11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11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11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11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11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11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11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11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11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11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11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11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11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11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11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11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11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11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11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11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11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11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11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11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11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11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11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11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11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11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11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11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11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11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11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11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11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11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11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11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11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11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11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11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11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1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1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11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11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1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1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1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1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11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11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11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11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11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11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11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11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11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11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11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11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11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11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11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11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11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11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11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11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11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11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11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11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11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11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11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11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11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11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11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11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11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11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11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11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11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11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11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11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11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11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11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11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11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11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11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11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11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11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11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11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11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11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11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11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11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11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11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11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11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11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11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11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11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11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11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11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11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11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1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1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11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11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11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1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1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1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1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1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1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1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11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11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11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11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11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11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11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11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11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11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11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11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11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11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11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11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11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11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11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11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11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11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11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11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11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11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11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11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11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11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11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11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11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11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11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11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11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11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11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11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11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11"/>
          <p:cNvGrpSpPr/>
          <p:nvPr/>
        </p:nvGrpSpPr>
        <p:grpSpPr>
          <a:xfrm flipH="1">
            <a:off x="558365" y="4267221"/>
            <a:ext cx="779227" cy="573891"/>
            <a:chOff x="1656150" y="2404175"/>
            <a:chExt cx="1349311" cy="993750"/>
          </a:xfrm>
        </p:grpSpPr>
        <p:sp>
          <p:nvSpPr>
            <p:cNvPr id="3048" name="Google Shape;3048;p11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1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1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1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1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1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1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1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1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1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1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1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1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1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1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1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1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1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1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1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1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1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1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1"/>
            <p:cNvSpPr/>
            <p:nvPr/>
          </p:nvSpPr>
          <p:spPr>
            <a:xfrm flipH="1">
              <a:off x="2439748" y="3157836"/>
              <a:ext cx="314467" cy="188073"/>
            </a:xfrm>
            <a:custGeom>
              <a:avLst/>
              <a:gdLst/>
              <a:ahLst/>
              <a:cxnLst/>
              <a:rect l="l" t="t" r="r" b="b"/>
              <a:pathLst>
                <a:path w="10477" h="6267" extrusionOk="0">
                  <a:moveTo>
                    <a:pt x="2105" y="1"/>
                  </a:moveTo>
                  <a:lnTo>
                    <a:pt x="2105" y="2081"/>
                  </a:lnTo>
                  <a:lnTo>
                    <a:pt x="0" y="2081"/>
                  </a:lnTo>
                  <a:lnTo>
                    <a:pt x="0" y="4186"/>
                  </a:lnTo>
                  <a:lnTo>
                    <a:pt x="2105" y="4186"/>
                  </a:lnTo>
                  <a:lnTo>
                    <a:pt x="2105" y="6267"/>
                  </a:lnTo>
                  <a:lnTo>
                    <a:pt x="8371" y="6267"/>
                  </a:lnTo>
                  <a:lnTo>
                    <a:pt x="8371" y="4186"/>
                  </a:lnTo>
                  <a:lnTo>
                    <a:pt x="10476" y="4186"/>
                  </a:lnTo>
                  <a:lnTo>
                    <a:pt x="10476" y="2081"/>
                  </a:lnTo>
                  <a:lnTo>
                    <a:pt x="8371" y="2081"/>
                  </a:lnTo>
                  <a:lnTo>
                    <a:pt x="8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1"/>
            <p:cNvSpPr/>
            <p:nvPr/>
          </p:nvSpPr>
          <p:spPr>
            <a:xfrm flipH="1">
              <a:off x="2314126" y="2404181"/>
              <a:ext cx="691335" cy="690470"/>
            </a:xfrm>
            <a:custGeom>
              <a:avLst/>
              <a:gdLst/>
              <a:ahLst/>
              <a:cxnLst/>
              <a:rect l="l" t="t" r="r" b="b"/>
              <a:pathLst>
                <a:path w="23033" h="23008" extrusionOk="0">
                  <a:moveTo>
                    <a:pt x="6291" y="0"/>
                  </a:moveTo>
                  <a:lnTo>
                    <a:pt x="6291" y="2080"/>
                  </a:lnTo>
                  <a:lnTo>
                    <a:pt x="2105" y="2080"/>
                  </a:lnTo>
                  <a:lnTo>
                    <a:pt x="2105" y="4186"/>
                  </a:lnTo>
                  <a:lnTo>
                    <a:pt x="0" y="4186"/>
                  </a:lnTo>
                  <a:lnTo>
                    <a:pt x="0" y="6266"/>
                  </a:lnTo>
                  <a:lnTo>
                    <a:pt x="0" y="8371"/>
                  </a:lnTo>
                  <a:lnTo>
                    <a:pt x="0" y="10451"/>
                  </a:lnTo>
                  <a:lnTo>
                    <a:pt x="0" y="12557"/>
                  </a:lnTo>
                  <a:lnTo>
                    <a:pt x="6291" y="12557"/>
                  </a:lnTo>
                  <a:lnTo>
                    <a:pt x="6291" y="10451"/>
                  </a:lnTo>
                  <a:lnTo>
                    <a:pt x="6291" y="8371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8371" y="4186"/>
                  </a:lnTo>
                  <a:lnTo>
                    <a:pt x="8371" y="2080"/>
                  </a:lnTo>
                  <a:lnTo>
                    <a:pt x="14662" y="2080"/>
                  </a:lnTo>
                  <a:lnTo>
                    <a:pt x="14662" y="4186"/>
                  </a:lnTo>
                  <a:lnTo>
                    <a:pt x="16742" y="4186"/>
                  </a:lnTo>
                  <a:lnTo>
                    <a:pt x="16742" y="6266"/>
                  </a:lnTo>
                  <a:lnTo>
                    <a:pt x="16742" y="8371"/>
                  </a:lnTo>
                  <a:lnTo>
                    <a:pt x="16742" y="10451"/>
                  </a:lnTo>
                  <a:lnTo>
                    <a:pt x="16742" y="12557"/>
                  </a:lnTo>
                  <a:lnTo>
                    <a:pt x="14662" y="12557"/>
                  </a:lnTo>
                  <a:lnTo>
                    <a:pt x="14662" y="14637"/>
                  </a:lnTo>
                  <a:lnTo>
                    <a:pt x="12557" y="14637"/>
                  </a:lnTo>
                  <a:lnTo>
                    <a:pt x="12557" y="16742"/>
                  </a:lnTo>
                  <a:lnTo>
                    <a:pt x="10476" y="16742"/>
                  </a:lnTo>
                  <a:lnTo>
                    <a:pt x="10476" y="18822"/>
                  </a:lnTo>
                  <a:lnTo>
                    <a:pt x="10476" y="20928"/>
                  </a:lnTo>
                  <a:lnTo>
                    <a:pt x="10476" y="23008"/>
                  </a:lnTo>
                  <a:lnTo>
                    <a:pt x="16742" y="23008"/>
                  </a:lnTo>
                  <a:lnTo>
                    <a:pt x="16742" y="20928"/>
                  </a:lnTo>
                  <a:lnTo>
                    <a:pt x="16742" y="18822"/>
                  </a:lnTo>
                  <a:lnTo>
                    <a:pt x="16742" y="16742"/>
                  </a:lnTo>
                  <a:lnTo>
                    <a:pt x="18847" y="16742"/>
                  </a:lnTo>
                  <a:lnTo>
                    <a:pt x="18847" y="14637"/>
                  </a:lnTo>
                  <a:lnTo>
                    <a:pt x="20928" y="14637"/>
                  </a:lnTo>
                  <a:lnTo>
                    <a:pt x="20928" y="12557"/>
                  </a:lnTo>
                  <a:lnTo>
                    <a:pt x="23033" y="12557"/>
                  </a:lnTo>
                  <a:lnTo>
                    <a:pt x="23033" y="1045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3033" y="4186"/>
                  </a:lnTo>
                  <a:lnTo>
                    <a:pt x="20928" y="4186"/>
                  </a:lnTo>
                  <a:lnTo>
                    <a:pt x="20928" y="2080"/>
                  </a:lnTo>
                  <a:lnTo>
                    <a:pt x="16742" y="2080"/>
                  </a:lnTo>
                  <a:lnTo>
                    <a:pt x="16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1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75488"/>
            <a:ext cx="7713900" cy="64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Code Pro"/>
              <a:buNone/>
              <a:defRPr sz="34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  <p:sldLayoutId id="2147483676" r:id="rId13"/>
    <p:sldLayoutId id="2147483679" r:id="rId14"/>
    <p:sldLayoutId id="2147483680" r:id="rId15"/>
    <p:sldLayoutId id="2147483684" r:id="rId16"/>
    <p:sldLayoutId id="2147483685" r:id="rId17"/>
    <p:sldLayoutId id="214748368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7" name="Google Shape;10217;p44"/>
          <p:cNvSpPr txBox="1">
            <a:spLocks noGrp="1"/>
          </p:cNvSpPr>
          <p:nvPr>
            <p:ph type="title" idx="2"/>
          </p:nvPr>
        </p:nvSpPr>
        <p:spPr>
          <a:xfrm>
            <a:off x="3995928" y="2843784"/>
            <a:ext cx="4434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/>
              <a:t>TIM IT SMKN 4 BOJONEGORO</a:t>
            </a:r>
            <a:endParaRPr sz="2300" dirty="0"/>
          </a:p>
        </p:txBody>
      </p:sp>
      <p:grpSp>
        <p:nvGrpSpPr>
          <p:cNvPr id="10218" name="Google Shape;10218;p44"/>
          <p:cNvGrpSpPr/>
          <p:nvPr/>
        </p:nvGrpSpPr>
        <p:grpSpPr>
          <a:xfrm>
            <a:off x="1441050" y="780725"/>
            <a:ext cx="6261900" cy="1792500"/>
            <a:chOff x="1441050" y="780725"/>
            <a:chExt cx="6261900" cy="1792500"/>
          </a:xfrm>
        </p:grpSpPr>
        <p:sp>
          <p:nvSpPr>
            <p:cNvPr id="10219" name="Google Shape;10219;p44"/>
            <p:cNvSpPr/>
            <p:nvPr/>
          </p:nvSpPr>
          <p:spPr>
            <a:xfrm>
              <a:off x="1441050" y="780725"/>
              <a:ext cx="6261900" cy="1792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20" name="Google Shape;10220;p44"/>
            <p:cNvGrpSpPr/>
            <p:nvPr/>
          </p:nvGrpSpPr>
          <p:grpSpPr>
            <a:xfrm>
              <a:off x="6974886" y="817938"/>
              <a:ext cx="634685" cy="168300"/>
              <a:chOff x="7755386" y="279729"/>
              <a:chExt cx="634685" cy="168300"/>
            </a:xfrm>
          </p:grpSpPr>
          <p:sp>
            <p:nvSpPr>
              <p:cNvPr id="10221" name="Google Shape;10221;p44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22" name="Google Shape;10222;p44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0223" name="Google Shape;10223;p44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4" name="Google Shape;10224;p44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225" name="Google Shape;10225;p44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26" name="Google Shape;10226;p44"/>
          <p:cNvSpPr txBox="1">
            <a:spLocks noGrp="1"/>
          </p:cNvSpPr>
          <p:nvPr>
            <p:ph type="ctrTitle"/>
          </p:nvPr>
        </p:nvSpPr>
        <p:spPr>
          <a:xfrm>
            <a:off x="1441075" y="1023425"/>
            <a:ext cx="6261900" cy="1549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Mengenal Python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0227" name="Google Shape;10227;p44"/>
          <p:cNvGrpSpPr/>
          <p:nvPr/>
        </p:nvGrpSpPr>
        <p:grpSpPr>
          <a:xfrm>
            <a:off x="823958" y="3978447"/>
            <a:ext cx="4215515" cy="620317"/>
            <a:chOff x="823958" y="3689689"/>
            <a:chExt cx="4215515" cy="620317"/>
          </a:xfrm>
        </p:grpSpPr>
        <p:sp>
          <p:nvSpPr>
            <p:cNvPr id="10228" name="Google Shape;10228;p44"/>
            <p:cNvSpPr/>
            <p:nvPr/>
          </p:nvSpPr>
          <p:spPr>
            <a:xfrm>
              <a:off x="1054873" y="3900506"/>
              <a:ext cx="39846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9" name="Google Shape;10229;p44"/>
            <p:cNvSpPr/>
            <p:nvPr/>
          </p:nvSpPr>
          <p:spPr>
            <a:xfrm>
              <a:off x="939415" y="3795097"/>
              <a:ext cx="39846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44"/>
            <p:cNvSpPr/>
            <p:nvPr/>
          </p:nvSpPr>
          <p:spPr>
            <a:xfrm>
              <a:off x="823958" y="3689689"/>
              <a:ext cx="39846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1" name="Google Shape;10231;p44"/>
          <p:cNvSpPr txBox="1">
            <a:spLocks noGrp="1"/>
          </p:cNvSpPr>
          <p:nvPr>
            <p:ph type="subTitle" idx="1"/>
          </p:nvPr>
        </p:nvSpPr>
        <p:spPr>
          <a:xfrm>
            <a:off x="715100" y="3873039"/>
            <a:ext cx="3978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Selasa</a:t>
            </a:r>
            <a:r>
              <a:rPr lang="en-GB" dirty="0"/>
              <a:t> 21 </a:t>
            </a:r>
            <a:r>
              <a:rPr lang="en-GB" dirty="0" err="1"/>
              <a:t>Maret</a:t>
            </a:r>
            <a:r>
              <a:rPr lang="en-GB" dirty="0"/>
              <a:t> 2022</a:t>
            </a:r>
            <a:endParaRPr dirty="0"/>
          </a:p>
        </p:txBody>
      </p:sp>
      <p:grpSp>
        <p:nvGrpSpPr>
          <p:cNvPr id="10232" name="Google Shape;10232;p44"/>
          <p:cNvGrpSpPr/>
          <p:nvPr/>
        </p:nvGrpSpPr>
        <p:grpSpPr>
          <a:xfrm>
            <a:off x="6942762" y="4038616"/>
            <a:ext cx="783680" cy="395688"/>
            <a:chOff x="-1940842" y="-1147617"/>
            <a:chExt cx="1405200" cy="709500"/>
          </a:xfrm>
        </p:grpSpPr>
        <p:sp>
          <p:nvSpPr>
            <p:cNvPr id="10233" name="Google Shape;10233;p44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44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44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44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7" name="Google Shape;10237;p44"/>
          <p:cNvGrpSpPr/>
          <p:nvPr/>
        </p:nvGrpSpPr>
        <p:grpSpPr>
          <a:xfrm>
            <a:off x="956981" y="1996299"/>
            <a:ext cx="1207364" cy="1443653"/>
            <a:chOff x="700139" y="3242430"/>
            <a:chExt cx="949335" cy="1135126"/>
          </a:xfrm>
        </p:grpSpPr>
        <p:sp>
          <p:nvSpPr>
            <p:cNvPr id="10238" name="Google Shape;10238;p44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9" name="Google Shape;10239;p44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10240" name="Google Shape;10240;p44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1" name="Google Shape;10241;p44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42" name="Google Shape;10242;p44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10243" name="Google Shape;10243;p44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10244" name="Google Shape;10244;p44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5" name="Google Shape;10245;p44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46" name="Google Shape;10246;p44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10247" name="Google Shape;10247;p44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8" name="Google Shape;10248;p44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49" name="Google Shape;10249;p44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10250" name="Google Shape;10250;p44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51" name="Google Shape;10251;p44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0252" name="Google Shape;10252;p44"/>
          <p:cNvGrpSpPr/>
          <p:nvPr/>
        </p:nvGrpSpPr>
        <p:grpSpPr>
          <a:xfrm rot="4835480">
            <a:off x="2992772" y="2987972"/>
            <a:ext cx="363709" cy="575672"/>
            <a:chOff x="1656150" y="2404175"/>
            <a:chExt cx="627850" cy="993750"/>
          </a:xfrm>
        </p:grpSpPr>
        <p:sp>
          <p:nvSpPr>
            <p:cNvPr id="10253" name="Google Shape;10253;p44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44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44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44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44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44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44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44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44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44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44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44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44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44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44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44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44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44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44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44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44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44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44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44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3" name="Google Shape;11513;p54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1514" name="Google Shape;11514;p54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15" name="Google Shape;11515;p54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1516" name="Google Shape;11516;p54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17" name="Google Shape;11517;p54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518" name="Google Shape;11518;p54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9" name="Google Shape;11519;p54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520" name="Google Shape;11520;p54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21" name="Google Shape;11521;p54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02124"/>
                </a:solidFill>
              </a:rPr>
              <a:t>Why Use Python ?</a:t>
            </a:r>
            <a:endParaRPr dirty="0"/>
          </a:p>
        </p:txBody>
      </p:sp>
      <p:sp>
        <p:nvSpPr>
          <p:cNvPr id="11522" name="Google Shape;11522;p54"/>
          <p:cNvSpPr txBox="1">
            <a:spLocks noGrp="1"/>
          </p:cNvSpPr>
          <p:nvPr>
            <p:ph type="subTitle" idx="7"/>
          </p:nvPr>
        </p:nvSpPr>
        <p:spPr>
          <a:xfrm>
            <a:off x="715100" y="1821613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Mudah Dipelajari</a:t>
            </a:r>
            <a:endParaRPr dirty="0"/>
          </a:p>
        </p:txBody>
      </p:sp>
      <p:sp>
        <p:nvSpPr>
          <p:cNvPr id="11523" name="Google Shape;11523;p54"/>
          <p:cNvSpPr txBox="1">
            <a:spLocks noGrp="1"/>
          </p:cNvSpPr>
          <p:nvPr>
            <p:ph type="subTitle" idx="4"/>
          </p:nvPr>
        </p:nvSpPr>
        <p:spPr>
          <a:xfrm>
            <a:off x="686071" y="350883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Bisa digunakan di berbagai platform</a:t>
            </a:r>
            <a:endParaRPr dirty="0"/>
          </a:p>
        </p:txBody>
      </p:sp>
      <p:sp>
        <p:nvSpPr>
          <p:cNvPr id="11524" name="Google Shape;11524;p54"/>
          <p:cNvSpPr txBox="1">
            <a:spLocks noGrp="1"/>
          </p:cNvSpPr>
          <p:nvPr>
            <p:ph type="subTitle" idx="5"/>
          </p:nvPr>
        </p:nvSpPr>
        <p:spPr>
          <a:xfrm>
            <a:off x="3369871" y="350883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Library sangat lengkap dan mudah digunakan</a:t>
            </a:r>
            <a:endParaRPr dirty="0"/>
          </a:p>
        </p:txBody>
      </p:sp>
      <p:sp>
        <p:nvSpPr>
          <p:cNvPr id="11525" name="Google Shape;11525;p54"/>
          <p:cNvSpPr txBox="1">
            <a:spLocks noGrp="1"/>
          </p:cNvSpPr>
          <p:nvPr>
            <p:ph type="subTitle" idx="1"/>
          </p:nvPr>
        </p:nvSpPr>
        <p:spPr>
          <a:xfrm>
            <a:off x="720000" y="22004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dipelajari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pemula</a:t>
            </a:r>
            <a:endParaRPr dirty="0"/>
          </a:p>
        </p:txBody>
      </p:sp>
      <p:sp>
        <p:nvSpPr>
          <p:cNvPr id="11526" name="Google Shape;11526;p54"/>
          <p:cNvSpPr txBox="1">
            <a:spLocks noGrp="1"/>
          </p:cNvSpPr>
          <p:nvPr>
            <p:ph type="subTitle" idx="13"/>
          </p:nvPr>
        </p:nvSpPr>
        <p:spPr>
          <a:xfrm>
            <a:off x="681171" y="3125555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Sangat Fleksibel</a:t>
            </a:r>
            <a:endParaRPr dirty="0"/>
          </a:p>
        </p:txBody>
      </p:sp>
      <p:sp>
        <p:nvSpPr>
          <p:cNvPr id="11527" name="Google Shape;11527;p54"/>
          <p:cNvSpPr txBox="1">
            <a:spLocks noGrp="1"/>
          </p:cNvSpPr>
          <p:nvPr>
            <p:ph type="subTitle" idx="8"/>
          </p:nvPr>
        </p:nvSpPr>
        <p:spPr>
          <a:xfrm>
            <a:off x="3403800" y="1821613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Prospek Kerja</a:t>
            </a:r>
            <a:endParaRPr dirty="0"/>
          </a:p>
        </p:txBody>
      </p:sp>
      <p:sp>
        <p:nvSpPr>
          <p:cNvPr id="11528" name="Google Shape;11528;p54"/>
          <p:cNvSpPr txBox="1">
            <a:spLocks noGrp="1"/>
          </p:cNvSpPr>
          <p:nvPr>
            <p:ph type="subTitle" idx="9"/>
          </p:nvPr>
        </p:nvSpPr>
        <p:spPr>
          <a:xfrm>
            <a:off x="6092500" y="1821613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Komunitas Luas</a:t>
            </a:r>
            <a:endParaRPr dirty="0"/>
          </a:p>
        </p:txBody>
      </p:sp>
      <p:sp>
        <p:nvSpPr>
          <p:cNvPr id="11529" name="Google Shape;11529;p54"/>
          <p:cNvSpPr txBox="1">
            <a:spLocks noGrp="1"/>
          </p:cNvSpPr>
          <p:nvPr>
            <p:ph type="subTitle" idx="2"/>
          </p:nvPr>
        </p:nvSpPr>
        <p:spPr>
          <a:xfrm>
            <a:off x="3403800" y="22004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Prospek kerja tinggi kedepannya</a:t>
            </a:r>
            <a:endParaRPr dirty="0"/>
          </a:p>
        </p:txBody>
      </p:sp>
      <p:sp>
        <p:nvSpPr>
          <p:cNvPr id="11530" name="Google Shape;11530;p54"/>
          <p:cNvSpPr txBox="1">
            <a:spLocks noGrp="1"/>
          </p:cNvSpPr>
          <p:nvPr>
            <p:ph type="subTitle" idx="3"/>
          </p:nvPr>
        </p:nvSpPr>
        <p:spPr>
          <a:xfrm>
            <a:off x="6087600" y="22004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Komunitas yang sangat luas di internet / offline</a:t>
            </a:r>
            <a:endParaRPr dirty="0"/>
          </a:p>
        </p:txBody>
      </p:sp>
      <p:sp>
        <p:nvSpPr>
          <p:cNvPr id="11531" name="Google Shape;11531;p54"/>
          <p:cNvSpPr txBox="1">
            <a:spLocks noGrp="1"/>
          </p:cNvSpPr>
          <p:nvPr>
            <p:ph type="subTitle" idx="6"/>
          </p:nvPr>
        </p:nvSpPr>
        <p:spPr>
          <a:xfrm>
            <a:off x="6053671" y="350883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Open Source / Gratis sehingga tidak ada biaya</a:t>
            </a:r>
            <a:endParaRPr dirty="0"/>
          </a:p>
        </p:txBody>
      </p:sp>
      <p:sp>
        <p:nvSpPr>
          <p:cNvPr id="11532" name="Google Shape;11532;p54"/>
          <p:cNvSpPr txBox="1">
            <a:spLocks noGrp="1"/>
          </p:cNvSpPr>
          <p:nvPr>
            <p:ph type="subTitle" idx="14"/>
          </p:nvPr>
        </p:nvSpPr>
        <p:spPr>
          <a:xfrm>
            <a:off x="3369871" y="3125555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Library </a:t>
            </a:r>
            <a:r>
              <a:rPr lang="en-GB" dirty="0" err="1"/>
              <a:t>Lengkap</a:t>
            </a:r>
            <a:endParaRPr dirty="0"/>
          </a:p>
        </p:txBody>
      </p:sp>
      <p:sp>
        <p:nvSpPr>
          <p:cNvPr id="11533" name="Google Shape;11533;p54"/>
          <p:cNvSpPr txBox="1">
            <a:spLocks noGrp="1"/>
          </p:cNvSpPr>
          <p:nvPr>
            <p:ph type="subTitle" idx="15"/>
          </p:nvPr>
        </p:nvSpPr>
        <p:spPr>
          <a:xfrm>
            <a:off x="6058571" y="3125555"/>
            <a:ext cx="2336400" cy="5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Source</a:t>
            </a:r>
          </a:p>
        </p:txBody>
      </p:sp>
      <p:grpSp>
        <p:nvGrpSpPr>
          <p:cNvPr id="11534" name="Google Shape;11534;p54"/>
          <p:cNvGrpSpPr/>
          <p:nvPr/>
        </p:nvGrpSpPr>
        <p:grpSpPr>
          <a:xfrm>
            <a:off x="7215389" y="4303379"/>
            <a:ext cx="1208613" cy="610241"/>
            <a:chOff x="-1940831" y="-1178772"/>
            <a:chExt cx="1405200" cy="709500"/>
          </a:xfrm>
        </p:grpSpPr>
        <p:sp>
          <p:nvSpPr>
            <p:cNvPr id="11535" name="Google Shape;11535;p54"/>
            <p:cNvSpPr/>
            <p:nvPr/>
          </p:nvSpPr>
          <p:spPr>
            <a:xfrm>
              <a:off x="-1940831" y="-1178772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6" name="Google Shape;11536;p54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7" name="Google Shape;11537;p54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8" name="Google Shape;11538;p54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9" name="Google Shape;11539;p54"/>
          <p:cNvGrpSpPr/>
          <p:nvPr/>
        </p:nvGrpSpPr>
        <p:grpSpPr>
          <a:xfrm>
            <a:off x="208007" y="1297185"/>
            <a:ext cx="702946" cy="580251"/>
            <a:chOff x="1656150" y="3979573"/>
            <a:chExt cx="1203675" cy="993750"/>
          </a:xfrm>
        </p:grpSpPr>
        <p:grpSp>
          <p:nvGrpSpPr>
            <p:cNvPr id="11540" name="Google Shape;11540;p54"/>
            <p:cNvGrpSpPr/>
            <p:nvPr/>
          </p:nvGrpSpPr>
          <p:grpSpPr>
            <a:xfrm>
              <a:off x="1656150" y="3979573"/>
              <a:ext cx="627850" cy="993750"/>
              <a:chOff x="1656150" y="2404175"/>
              <a:chExt cx="627850" cy="993750"/>
            </a:xfrm>
          </p:grpSpPr>
          <p:sp>
            <p:nvSpPr>
              <p:cNvPr id="11541" name="Google Shape;11541;p54"/>
              <p:cNvSpPr/>
              <p:nvPr/>
            </p:nvSpPr>
            <p:spPr>
              <a:xfrm>
                <a:off x="1656150" y="2404175"/>
                <a:ext cx="627850" cy="993750"/>
              </a:xfrm>
              <a:custGeom>
                <a:avLst/>
                <a:gdLst/>
                <a:ahLst/>
                <a:cxnLst/>
                <a:rect l="l" t="t" r="r" b="b"/>
                <a:pathLst>
                  <a:path w="25114" h="39750" extrusionOk="0">
                    <a:moveTo>
                      <a:pt x="1" y="0"/>
                    </a:moveTo>
                    <a:lnTo>
                      <a:pt x="1" y="35564"/>
                    </a:lnTo>
                    <a:lnTo>
                      <a:pt x="4186" y="35564"/>
                    </a:lnTo>
                    <a:lnTo>
                      <a:pt x="4186" y="33484"/>
                    </a:lnTo>
                    <a:lnTo>
                      <a:pt x="6291" y="33484"/>
                    </a:lnTo>
                    <a:lnTo>
                      <a:pt x="6291" y="31379"/>
                    </a:lnTo>
                    <a:lnTo>
                      <a:pt x="8372" y="31379"/>
                    </a:lnTo>
                    <a:lnTo>
                      <a:pt x="8372" y="29298"/>
                    </a:lnTo>
                    <a:lnTo>
                      <a:pt x="10477" y="29298"/>
                    </a:lnTo>
                    <a:lnTo>
                      <a:pt x="10477" y="33484"/>
                    </a:lnTo>
                    <a:lnTo>
                      <a:pt x="12557" y="33484"/>
                    </a:lnTo>
                    <a:lnTo>
                      <a:pt x="12557" y="37669"/>
                    </a:lnTo>
                    <a:lnTo>
                      <a:pt x="14662" y="37669"/>
                    </a:lnTo>
                    <a:lnTo>
                      <a:pt x="14662" y="39750"/>
                    </a:lnTo>
                    <a:lnTo>
                      <a:pt x="18848" y="39750"/>
                    </a:lnTo>
                    <a:lnTo>
                      <a:pt x="18848" y="37669"/>
                    </a:lnTo>
                    <a:lnTo>
                      <a:pt x="20928" y="37669"/>
                    </a:lnTo>
                    <a:lnTo>
                      <a:pt x="20928" y="33484"/>
                    </a:lnTo>
                    <a:lnTo>
                      <a:pt x="18848" y="33484"/>
                    </a:lnTo>
                    <a:lnTo>
                      <a:pt x="18848" y="29298"/>
                    </a:lnTo>
                    <a:lnTo>
                      <a:pt x="16743" y="29298"/>
                    </a:lnTo>
                    <a:lnTo>
                      <a:pt x="16743" y="27193"/>
                    </a:lnTo>
                    <a:lnTo>
                      <a:pt x="25114" y="27193"/>
                    </a:lnTo>
                    <a:lnTo>
                      <a:pt x="25114" y="25113"/>
                    </a:lnTo>
                    <a:lnTo>
                      <a:pt x="25114" y="23008"/>
                    </a:lnTo>
                    <a:lnTo>
                      <a:pt x="23033" y="23008"/>
                    </a:lnTo>
                    <a:lnTo>
                      <a:pt x="23033" y="20928"/>
                    </a:lnTo>
                    <a:lnTo>
                      <a:pt x="20928" y="20928"/>
                    </a:lnTo>
                    <a:lnTo>
                      <a:pt x="20928" y="18822"/>
                    </a:lnTo>
                    <a:lnTo>
                      <a:pt x="18848" y="18822"/>
                    </a:lnTo>
                    <a:lnTo>
                      <a:pt x="18848" y="16742"/>
                    </a:lnTo>
                    <a:lnTo>
                      <a:pt x="16743" y="16742"/>
                    </a:lnTo>
                    <a:lnTo>
                      <a:pt x="16743" y="14637"/>
                    </a:lnTo>
                    <a:lnTo>
                      <a:pt x="14662" y="14637"/>
                    </a:lnTo>
                    <a:lnTo>
                      <a:pt x="14662" y="12557"/>
                    </a:lnTo>
                    <a:lnTo>
                      <a:pt x="12557" y="12557"/>
                    </a:lnTo>
                    <a:lnTo>
                      <a:pt x="12557" y="10451"/>
                    </a:lnTo>
                    <a:lnTo>
                      <a:pt x="10477" y="10451"/>
                    </a:lnTo>
                    <a:lnTo>
                      <a:pt x="10477" y="8371"/>
                    </a:lnTo>
                    <a:lnTo>
                      <a:pt x="8372" y="8371"/>
                    </a:lnTo>
                    <a:lnTo>
                      <a:pt x="8372" y="6266"/>
                    </a:lnTo>
                    <a:lnTo>
                      <a:pt x="6291" y="6266"/>
                    </a:lnTo>
                    <a:lnTo>
                      <a:pt x="6291" y="4186"/>
                    </a:lnTo>
                    <a:lnTo>
                      <a:pt x="4186" y="4186"/>
                    </a:lnTo>
                    <a:lnTo>
                      <a:pt x="4186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2" name="Google Shape;11542;p54"/>
              <p:cNvSpPr/>
              <p:nvPr/>
            </p:nvSpPr>
            <p:spPr>
              <a:xfrm>
                <a:off x="1676975" y="2456175"/>
                <a:ext cx="83853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3" name="Google Shape;11543;p54"/>
              <p:cNvSpPr/>
              <p:nvPr/>
            </p:nvSpPr>
            <p:spPr>
              <a:xfrm>
                <a:off x="1760800" y="250880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4" name="Google Shape;11544;p54"/>
              <p:cNvSpPr/>
              <p:nvPr/>
            </p:nvSpPr>
            <p:spPr>
              <a:xfrm>
                <a:off x="1813425" y="2560800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5" name="Google Shape;11545;p54"/>
              <p:cNvSpPr/>
              <p:nvPr/>
            </p:nvSpPr>
            <p:spPr>
              <a:xfrm>
                <a:off x="1865425" y="26134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6" name="Google Shape;11546;p54"/>
              <p:cNvSpPr/>
              <p:nvPr/>
            </p:nvSpPr>
            <p:spPr>
              <a:xfrm>
                <a:off x="1918050" y="2665450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7" name="Google Shape;11547;p54"/>
              <p:cNvSpPr/>
              <p:nvPr/>
            </p:nvSpPr>
            <p:spPr>
              <a:xfrm>
                <a:off x="1970075" y="271807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8" name="Google Shape;11548;p54"/>
              <p:cNvSpPr/>
              <p:nvPr/>
            </p:nvSpPr>
            <p:spPr>
              <a:xfrm>
                <a:off x="2022700" y="2770075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9" name="Google Shape;11549;p54"/>
              <p:cNvSpPr/>
              <p:nvPr/>
            </p:nvSpPr>
            <p:spPr>
              <a:xfrm>
                <a:off x="2074700" y="282272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0" name="Google Shape;11550;p54"/>
              <p:cNvSpPr/>
              <p:nvPr/>
            </p:nvSpPr>
            <p:spPr>
              <a:xfrm>
                <a:off x="2127325" y="2874725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1" name="Google Shape;11551;p54"/>
              <p:cNvSpPr/>
              <p:nvPr/>
            </p:nvSpPr>
            <p:spPr>
              <a:xfrm>
                <a:off x="2179350" y="29273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2" name="Google Shape;11552;p54"/>
              <p:cNvSpPr/>
              <p:nvPr/>
            </p:nvSpPr>
            <p:spPr>
              <a:xfrm>
                <a:off x="2231975" y="297935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3" name="Google Shape;11553;p54"/>
              <p:cNvSpPr/>
              <p:nvPr/>
            </p:nvSpPr>
            <p:spPr>
              <a:xfrm>
                <a:off x="2022700" y="3031975"/>
                <a:ext cx="2613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2082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10452" y="2081"/>
                    </a:lnTo>
                    <a:lnTo>
                      <a:pt x="10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4" name="Google Shape;11554;p54"/>
              <p:cNvSpPr/>
              <p:nvPr/>
            </p:nvSpPr>
            <p:spPr>
              <a:xfrm>
                <a:off x="2022700" y="308400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0"/>
                    </a:moveTo>
                    <a:lnTo>
                      <a:pt x="0" y="2105"/>
                    </a:lnTo>
                    <a:lnTo>
                      <a:pt x="2081" y="2105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5" name="Google Shape;11555;p54"/>
              <p:cNvSpPr/>
              <p:nvPr/>
            </p:nvSpPr>
            <p:spPr>
              <a:xfrm>
                <a:off x="1865425" y="3084000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106" y="2105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6" name="Google Shape;11556;p54"/>
              <p:cNvSpPr/>
              <p:nvPr/>
            </p:nvSpPr>
            <p:spPr>
              <a:xfrm>
                <a:off x="1918050" y="3136625"/>
                <a:ext cx="520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7" name="Google Shape;11557;p54"/>
              <p:cNvSpPr/>
              <p:nvPr/>
            </p:nvSpPr>
            <p:spPr>
              <a:xfrm>
                <a:off x="1970075" y="3241250"/>
                <a:ext cx="526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7" extrusionOk="0">
                    <a:moveTo>
                      <a:pt x="0" y="1"/>
                    </a:moveTo>
                    <a:lnTo>
                      <a:pt x="0" y="4186"/>
                    </a:lnTo>
                    <a:lnTo>
                      <a:pt x="2105" y="418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8" name="Google Shape;11558;p54"/>
              <p:cNvSpPr/>
              <p:nvPr/>
            </p:nvSpPr>
            <p:spPr>
              <a:xfrm>
                <a:off x="2022700" y="3345900"/>
                <a:ext cx="104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4186" y="2081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9" name="Google Shape;11559;p54"/>
              <p:cNvSpPr/>
              <p:nvPr/>
            </p:nvSpPr>
            <p:spPr>
              <a:xfrm>
                <a:off x="2074700" y="3136625"/>
                <a:ext cx="526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106" y="4186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0" name="Google Shape;11560;p54"/>
              <p:cNvSpPr/>
              <p:nvPr/>
            </p:nvSpPr>
            <p:spPr>
              <a:xfrm>
                <a:off x="2127325" y="3241250"/>
                <a:ext cx="520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7" extrusionOk="0">
                    <a:moveTo>
                      <a:pt x="1" y="1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1" name="Google Shape;11561;p54"/>
              <p:cNvSpPr/>
              <p:nvPr/>
            </p:nvSpPr>
            <p:spPr>
              <a:xfrm>
                <a:off x="1813425" y="3136625"/>
                <a:ext cx="5202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081" y="2081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2" name="Google Shape;11562;p54"/>
              <p:cNvSpPr/>
              <p:nvPr/>
            </p:nvSpPr>
            <p:spPr>
              <a:xfrm>
                <a:off x="1760800" y="3188625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105" y="210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3" name="Google Shape;11563;p54"/>
              <p:cNvSpPr/>
              <p:nvPr/>
            </p:nvSpPr>
            <p:spPr>
              <a:xfrm>
                <a:off x="1708775" y="3241250"/>
                <a:ext cx="520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4" name="Google Shape;11564;p54"/>
              <p:cNvSpPr/>
              <p:nvPr/>
            </p:nvSpPr>
            <p:spPr>
              <a:xfrm>
                <a:off x="1656150" y="2404175"/>
                <a:ext cx="52050" cy="88912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65" name="Google Shape;11565;p54"/>
            <p:cNvSpPr/>
            <p:nvPr/>
          </p:nvSpPr>
          <p:spPr>
            <a:xfrm>
              <a:off x="2283975" y="4078350"/>
              <a:ext cx="575850" cy="732500"/>
            </a:xfrm>
            <a:custGeom>
              <a:avLst/>
              <a:gdLst/>
              <a:ahLst/>
              <a:cxnLst/>
              <a:rect l="l" t="t" r="r" b="b"/>
              <a:pathLst>
                <a:path w="23034" h="29300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10452"/>
                  </a:lnTo>
                  <a:lnTo>
                    <a:pt x="6291" y="10452"/>
                  </a:lnTo>
                  <a:lnTo>
                    <a:pt x="6291" y="12557"/>
                  </a:lnTo>
                  <a:lnTo>
                    <a:pt x="8372" y="12557"/>
                  </a:lnTo>
                  <a:lnTo>
                    <a:pt x="8372" y="14638"/>
                  </a:lnTo>
                  <a:lnTo>
                    <a:pt x="8372" y="16743"/>
                  </a:lnTo>
                  <a:lnTo>
                    <a:pt x="6291" y="16743"/>
                  </a:lnTo>
                  <a:lnTo>
                    <a:pt x="6291" y="18823"/>
                  </a:lnTo>
                  <a:lnTo>
                    <a:pt x="4186" y="18823"/>
                  </a:lnTo>
                  <a:lnTo>
                    <a:pt x="4186" y="20928"/>
                  </a:lnTo>
                  <a:lnTo>
                    <a:pt x="2106" y="20928"/>
                  </a:lnTo>
                  <a:lnTo>
                    <a:pt x="2106" y="23008"/>
                  </a:lnTo>
                  <a:lnTo>
                    <a:pt x="2106" y="25114"/>
                  </a:lnTo>
                  <a:lnTo>
                    <a:pt x="2106" y="27194"/>
                  </a:lnTo>
                  <a:lnTo>
                    <a:pt x="1" y="27194"/>
                  </a:lnTo>
                  <a:lnTo>
                    <a:pt x="1" y="29299"/>
                  </a:lnTo>
                  <a:lnTo>
                    <a:pt x="23033" y="29299"/>
                  </a:lnTo>
                  <a:lnTo>
                    <a:pt x="23033" y="27194"/>
                  </a:lnTo>
                  <a:lnTo>
                    <a:pt x="20928" y="27194"/>
                  </a:lnTo>
                  <a:lnTo>
                    <a:pt x="20928" y="25114"/>
                  </a:lnTo>
                  <a:lnTo>
                    <a:pt x="20928" y="23008"/>
                  </a:lnTo>
                  <a:lnTo>
                    <a:pt x="20928" y="20928"/>
                  </a:lnTo>
                  <a:lnTo>
                    <a:pt x="18848" y="20928"/>
                  </a:lnTo>
                  <a:lnTo>
                    <a:pt x="18848" y="18823"/>
                  </a:lnTo>
                  <a:lnTo>
                    <a:pt x="16743" y="18823"/>
                  </a:lnTo>
                  <a:lnTo>
                    <a:pt x="16743" y="16743"/>
                  </a:lnTo>
                  <a:lnTo>
                    <a:pt x="14662" y="16743"/>
                  </a:lnTo>
                  <a:lnTo>
                    <a:pt x="14662" y="14638"/>
                  </a:lnTo>
                  <a:lnTo>
                    <a:pt x="14662" y="12557"/>
                  </a:lnTo>
                  <a:lnTo>
                    <a:pt x="16743" y="12557"/>
                  </a:lnTo>
                  <a:lnTo>
                    <a:pt x="16743" y="10452"/>
                  </a:lnTo>
                  <a:lnTo>
                    <a:pt x="18848" y="10452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6" name="Google Shape;11566;p54"/>
            <p:cNvSpPr/>
            <p:nvPr/>
          </p:nvSpPr>
          <p:spPr>
            <a:xfrm>
              <a:off x="23886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  <a:moveTo>
                    <a:pt x="2105" y="2081"/>
                  </a:moveTo>
                  <a:lnTo>
                    <a:pt x="2105" y="4186"/>
                  </a:lnTo>
                  <a:lnTo>
                    <a:pt x="4186" y="4186"/>
                  </a:lnTo>
                  <a:lnTo>
                    <a:pt x="4186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7" name="Google Shape;11567;p54"/>
            <p:cNvSpPr/>
            <p:nvPr/>
          </p:nvSpPr>
          <p:spPr>
            <a:xfrm>
              <a:off x="2545875" y="4287625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8" name="Google Shape;11568;p54"/>
            <p:cNvSpPr/>
            <p:nvPr/>
          </p:nvSpPr>
          <p:spPr>
            <a:xfrm>
              <a:off x="249325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9" name="Google Shape;11569;p54"/>
            <p:cNvSpPr/>
            <p:nvPr/>
          </p:nvSpPr>
          <p:spPr>
            <a:xfrm>
              <a:off x="259790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0" name="Google Shape;11570;p54"/>
            <p:cNvSpPr/>
            <p:nvPr/>
          </p:nvSpPr>
          <p:spPr>
            <a:xfrm>
              <a:off x="249325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208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1" name="Google Shape;11571;p54"/>
            <p:cNvSpPr/>
            <p:nvPr/>
          </p:nvSpPr>
          <p:spPr>
            <a:xfrm>
              <a:off x="2441250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2" name="Google Shape;11572;p54"/>
            <p:cNvSpPr/>
            <p:nvPr/>
          </p:nvSpPr>
          <p:spPr>
            <a:xfrm>
              <a:off x="23886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105" y="2105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3" name="Google Shape;11573;p54"/>
            <p:cNvSpPr/>
            <p:nvPr/>
          </p:nvSpPr>
          <p:spPr>
            <a:xfrm>
              <a:off x="259790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4" name="Google Shape;11574;p54"/>
            <p:cNvSpPr/>
            <p:nvPr/>
          </p:nvSpPr>
          <p:spPr>
            <a:xfrm>
              <a:off x="249325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5" name="Google Shape;11575;p54"/>
            <p:cNvSpPr/>
            <p:nvPr/>
          </p:nvSpPr>
          <p:spPr>
            <a:xfrm>
              <a:off x="2545875" y="4601550"/>
              <a:ext cx="52050" cy="52025"/>
            </a:xfrm>
            <a:custGeom>
              <a:avLst/>
              <a:gdLst/>
              <a:ahLst/>
              <a:cxnLst/>
              <a:rect l="l" t="t" r="r" b="b"/>
              <a:pathLst>
                <a:path w="2082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081" y="2080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6" name="Google Shape;11576;p54"/>
            <p:cNvSpPr/>
            <p:nvPr/>
          </p:nvSpPr>
          <p:spPr>
            <a:xfrm>
              <a:off x="2283975" y="40783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6267"/>
                  </a:lnTo>
                  <a:lnTo>
                    <a:pt x="4186" y="4186"/>
                  </a:lnTo>
                  <a:lnTo>
                    <a:pt x="4186" y="2081"/>
                  </a:lnTo>
                  <a:lnTo>
                    <a:pt x="18848" y="2081"/>
                  </a:lnTo>
                  <a:lnTo>
                    <a:pt x="18848" y="4186"/>
                  </a:lnTo>
                  <a:lnTo>
                    <a:pt x="18848" y="6267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7" name="Google Shape;11577;p54"/>
            <p:cNvSpPr/>
            <p:nvPr/>
          </p:nvSpPr>
          <p:spPr>
            <a:xfrm>
              <a:off x="26505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81" y="1"/>
                  </a:moveTo>
                  <a:lnTo>
                    <a:pt x="2081" y="2081"/>
                  </a:lnTo>
                  <a:lnTo>
                    <a:pt x="4186" y="2081"/>
                  </a:lnTo>
                  <a:lnTo>
                    <a:pt x="4186" y="1"/>
                  </a:lnTo>
                  <a:close/>
                  <a:moveTo>
                    <a:pt x="0" y="2081"/>
                  </a:moveTo>
                  <a:lnTo>
                    <a:pt x="0" y="4186"/>
                  </a:lnTo>
                  <a:lnTo>
                    <a:pt x="2081" y="4186"/>
                  </a:lnTo>
                  <a:lnTo>
                    <a:pt x="2081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8" name="Google Shape;11578;p54"/>
            <p:cNvSpPr/>
            <p:nvPr/>
          </p:nvSpPr>
          <p:spPr>
            <a:xfrm>
              <a:off x="259790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0" y="0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2081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9" name="Google Shape;11579;p54"/>
            <p:cNvSpPr/>
            <p:nvPr/>
          </p:nvSpPr>
          <p:spPr>
            <a:xfrm>
              <a:off x="2650525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0" name="Google Shape;11580;p54"/>
            <p:cNvSpPr/>
            <p:nvPr/>
          </p:nvSpPr>
          <p:spPr>
            <a:xfrm>
              <a:off x="27025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1" name="Google Shape;11581;p54"/>
            <p:cNvSpPr/>
            <p:nvPr/>
          </p:nvSpPr>
          <p:spPr>
            <a:xfrm>
              <a:off x="2283975" y="46015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2106" y="0"/>
                  </a:moveTo>
                  <a:lnTo>
                    <a:pt x="2106" y="2080"/>
                  </a:lnTo>
                  <a:lnTo>
                    <a:pt x="2106" y="4186"/>
                  </a:lnTo>
                  <a:lnTo>
                    <a:pt x="2106" y="6266"/>
                  </a:lnTo>
                  <a:lnTo>
                    <a:pt x="1" y="6266"/>
                  </a:lnTo>
                  <a:lnTo>
                    <a:pt x="1" y="837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0928" y="6266"/>
                  </a:lnTo>
                  <a:lnTo>
                    <a:pt x="20928" y="4186"/>
                  </a:lnTo>
                  <a:lnTo>
                    <a:pt x="20928" y="0"/>
                  </a:lnTo>
                  <a:lnTo>
                    <a:pt x="18848" y="0"/>
                  </a:lnTo>
                  <a:lnTo>
                    <a:pt x="18848" y="6266"/>
                  </a:lnTo>
                  <a:lnTo>
                    <a:pt x="16743" y="6266"/>
                  </a:lnTo>
                  <a:lnTo>
                    <a:pt x="16743" y="4186"/>
                  </a:lnTo>
                  <a:lnTo>
                    <a:pt x="14662" y="4186"/>
                  </a:lnTo>
                  <a:lnTo>
                    <a:pt x="14662" y="6266"/>
                  </a:lnTo>
                  <a:lnTo>
                    <a:pt x="12557" y="6266"/>
                  </a:lnTo>
                  <a:lnTo>
                    <a:pt x="12557" y="4186"/>
                  </a:lnTo>
                  <a:lnTo>
                    <a:pt x="10477" y="4186"/>
                  </a:lnTo>
                  <a:lnTo>
                    <a:pt x="10477" y="6266"/>
                  </a:lnTo>
                  <a:lnTo>
                    <a:pt x="8372" y="6266"/>
                  </a:lnTo>
                  <a:lnTo>
                    <a:pt x="8372" y="4186"/>
                  </a:lnTo>
                  <a:lnTo>
                    <a:pt x="6291" y="4186"/>
                  </a:lnTo>
                  <a:lnTo>
                    <a:pt x="6291" y="6266"/>
                  </a:lnTo>
                  <a:lnTo>
                    <a:pt x="4186" y="626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738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06DCF2-0E72-4E95-9DC1-EBA2F2D9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8" y="758536"/>
            <a:ext cx="7554191" cy="38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6" name="Google Shape;11656;p58"/>
          <p:cNvGrpSpPr/>
          <p:nvPr/>
        </p:nvGrpSpPr>
        <p:grpSpPr>
          <a:xfrm>
            <a:off x="4746237" y="3295050"/>
            <a:ext cx="3794779" cy="880500"/>
            <a:chOff x="4130091" y="3405141"/>
            <a:chExt cx="2850003" cy="880500"/>
          </a:xfrm>
        </p:grpSpPr>
        <p:sp>
          <p:nvSpPr>
            <p:cNvPr id="11657" name="Google Shape;11657;p58"/>
            <p:cNvSpPr/>
            <p:nvPr/>
          </p:nvSpPr>
          <p:spPr>
            <a:xfrm>
              <a:off x="4282494" y="3557541"/>
              <a:ext cx="2697600" cy="728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58"/>
            <p:cNvSpPr/>
            <p:nvPr/>
          </p:nvSpPr>
          <p:spPr>
            <a:xfrm>
              <a:off x="4206283" y="3481341"/>
              <a:ext cx="2697600" cy="728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58"/>
            <p:cNvSpPr/>
            <p:nvPr/>
          </p:nvSpPr>
          <p:spPr>
            <a:xfrm>
              <a:off x="4130091" y="3405141"/>
              <a:ext cx="2697600" cy="728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0" name="Google Shape;11660;p58"/>
          <p:cNvGrpSpPr/>
          <p:nvPr/>
        </p:nvGrpSpPr>
        <p:grpSpPr>
          <a:xfrm>
            <a:off x="2317954" y="862268"/>
            <a:ext cx="1295909" cy="1602300"/>
            <a:chOff x="-4013848" y="2943836"/>
            <a:chExt cx="1235729" cy="1527601"/>
          </a:xfrm>
        </p:grpSpPr>
        <p:grpSp>
          <p:nvGrpSpPr>
            <p:cNvPr id="11661" name="Google Shape;11661;p58"/>
            <p:cNvGrpSpPr/>
            <p:nvPr/>
          </p:nvGrpSpPr>
          <p:grpSpPr>
            <a:xfrm>
              <a:off x="-3756764" y="2943836"/>
              <a:ext cx="978645" cy="1270519"/>
              <a:chOff x="-3238463" y="1736825"/>
              <a:chExt cx="2320713" cy="3012850"/>
            </a:xfrm>
          </p:grpSpPr>
          <p:sp>
            <p:nvSpPr>
              <p:cNvPr id="11662" name="Google Shape;11662;p5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3" name="Google Shape;11663;p5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4" name="Google Shape;11664;p58"/>
            <p:cNvGrpSpPr/>
            <p:nvPr/>
          </p:nvGrpSpPr>
          <p:grpSpPr>
            <a:xfrm>
              <a:off x="-4013848" y="3200918"/>
              <a:ext cx="978645" cy="1270519"/>
              <a:chOff x="-3238463" y="1736825"/>
              <a:chExt cx="2320713" cy="3012850"/>
            </a:xfrm>
          </p:grpSpPr>
          <p:sp>
            <p:nvSpPr>
              <p:cNvPr id="11665" name="Google Shape;11665;p5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6" name="Google Shape;11666;p5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67" name="Google Shape;11667;p58"/>
          <p:cNvGrpSpPr/>
          <p:nvPr/>
        </p:nvGrpSpPr>
        <p:grpSpPr>
          <a:xfrm>
            <a:off x="2063678" y="1404314"/>
            <a:ext cx="979573" cy="1271724"/>
            <a:chOff x="-3238463" y="1736825"/>
            <a:chExt cx="2320713" cy="3012850"/>
          </a:xfrm>
        </p:grpSpPr>
        <p:sp>
          <p:nvSpPr>
            <p:cNvPr id="11668" name="Google Shape;11668;p58"/>
            <p:cNvSpPr/>
            <p:nvPr/>
          </p:nvSpPr>
          <p:spPr>
            <a:xfrm flipH="1">
              <a:off x="-3238463" y="1736825"/>
              <a:ext cx="2320702" cy="3012850"/>
            </a:xfrm>
            <a:prstGeom prst="flowChartPunchedCard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58"/>
            <p:cNvSpPr/>
            <p:nvPr/>
          </p:nvSpPr>
          <p:spPr>
            <a:xfrm>
              <a:off x="-1382150" y="1736825"/>
              <a:ext cx="464400" cy="604500"/>
            </a:xfrm>
            <a:prstGeom prst="rtTriangle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0" name="Google Shape;11670;p58"/>
          <p:cNvSpPr txBox="1">
            <a:spLocks noGrp="1"/>
          </p:cNvSpPr>
          <p:nvPr>
            <p:ph type="title"/>
          </p:nvPr>
        </p:nvSpPr>
        <p:spPr>
          <a:xfrm>
            <a:off x="4482351" y="1584625"/>
            <a:ext cx="3941700" cy="9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Basic Python</a:t>
            </a:r>
            <a:endParaRPr sz="3600" dirty="0"/>
          </a:p>
        </p:txBody>
      </p:sp>
      <p:sp>
        <p:nvSpPr>
          <p:cNvPr id="11671" name="Google Shape;11671;p58"/>
          <p:cNvSpPr txBox="1">
            <a:spLocks noGrp="1"/>
          </p:cNvSpPr>
          <p:nvPr>
            <p:ph type="subTitle" idx="1"/>
          </p:nvPr>
        </p:nvSpPr>
        <p:spPr>
          <a:xfrm>
            <a:off x="4659588" y="3207200"/>
            <a:ext cx="3591900" cy="7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Skuy kita ngobar bareng !!</a:t>
            </a:r>
            <a:endParaRPr dirty="0"/>
          </a:p>
        </p:txBody>
      </p:sp>
      <p:sp>
        <p:nvSpPr>
          <p:cNvPr id="11672" name="Google Shape;11672;p58"/>
          <p:cNvSpPr txBox="1">
            <a:spLocks noGrp="1"/>
          </p:cNvSpPr>
          <p:nvPr>
            <p:ph type="title" idx="2"/>
          </p:nvPr>
        </p:nvSpPr>
        <p:spPr>
          <a:xfrm>
            <a:off x="2026539" y="1765076"/>
            <a:ext cx="10536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</a:t>
            </a:r>
            <a:endParaRPr dirty="0"/>
          </a:p>
        </p:txBody>
      </p:sp>
      <p:grpSp>
        <p:nvGrpSpPr>
          <p:cNvPr id="11673" name="Google Shape;11673;p58"/>
          <p:cNvGrpSpPr/>
          <p:nvPr/>
        </p:nvGrpSpPr>
        <p:grpSpPr>
          <a:xfrm>
            <a:off x="4482376" y="1341925"/>
            <a:ext cx="3941700" cy="242700"/>
            <a:chOff x="426789" y="3212975"/>
            <a:chExt cx="3941700" cy="242700"/>
          </a:xfrm>
        </p:grpSpPr>
        <p:sp>
          <p:nvSpPr>
            <p:cNvPr id="11674" name="Google Shape;11674;p58"/>
            <p:cNvSpPr/>
            <p:nvPr/>
          </p:nvSpPr>
          <p:spPr>
            <a:xfrm>
              <a:off x="426789" y="3212975"/>
              <a:ext cx="3941700" cy="242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75" name="Google Shape;11675;p58"/>
            <p:cNvGrpSpPr/>
            <p:nvPr/>
          </p:nvGrpSpPr>
          <p:grpSpPr>
            <a:xfrm>
              <a:off x="3687161" y="3252257"/>
              <a:ext cx="634685" cy="168300"/>
              <a:chOff x="7755386" y="279729"/>
              <a:chExt cx="634685" cy="168300"/>
            </a:xfrm>
          </p:grpSpPr>
          <p:sp>
            <p:nvSpPr>
              <p:cNvPr id="11676" name="Google Shape;11676;p58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77" name="Google Shape;11677;p58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678" name="Google Shape;11678;p58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9" name="Google Shape;11679;p58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680" name="Google Shape;11680;p58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681" name="Google Shape;11681;p58"/>
          <p:cNvGrpSpPr/>
          <p:nvPr/>
        </p:nvGrpSpPr>
        <p:grpSpPr>
          <a:xfrm flipH="1">
            <a:off x="730378" y="535009"/>
            <a:ext cx="779227" cy="573891"/>
            <a:chOff x="1656150" y="2404175"/>
            <a:chExt cx="1349311" cy="993750"/>
          </a:xfrm>
        </p:grpSpPr>
        <p:sp>
          <p:nvSpPr>
            <p:cNvPr id="11682" name="Google Shape;11682;p58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58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58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58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58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58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58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58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58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58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58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58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58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58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58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58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58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58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58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58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58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58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4" name="Google Shape;11704;p58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5" name="Google Shape;11705;p58"/>
            <p:cNvSpPr/>
            <p:nvPr/>
          </p:nvSpPr>
          <p:spPr>
            <a:xfrm flipH="1">
              <a:off x="2439748" y="3157836"/>
              <a:ext cx="314467" cy="188073"/>
            </a:xfrm>
            <a:custGeom>
              <a:avLst/>
              <a:gdLst/>
              <a:ahLst/>
              <a:cxnLst/>
              <a:rect l="l" t="t" r="r" b="b"/>
              <a:pathLst>
                <a:path w="10477" h="6267" extrusionOk="0">
                  <a:moveTo>
                    <a:pt x="2105" y="1"/>
                  </a:moveTo>
                  <a:lnTo>
                    <a:pt x="2105" y="2081"/>
                  </a:lnTo>
                  <a:lnTo>
                    <a:pt x="0" y="2081"/>
                  </a:lnTo>
                  <a:lnTo>
                    <a:pt x="0" y="4186"/>
                  </a:lnTo>
                  <a:lnTo>
                    <a:pt x="2105" y="4186"/>
                  </a:lnTo>
                  <a:lnTo>
                    <a:pt x="2105" y="6267"/>
                  </a:lnTo>
                  <a:lnTo>
                    <a:pt x="8371" y="6267"/>
                  </a:lnTo>
                  <a:lnTo>
                    <a:pt x="8371" y="4186"/>
                  </a:lnTo>
                  <a:lnTo>
                    <a:pt x="10476" y="4186"/>
                  </a:lnTo>
                  <a:lnTo>
                    <a:pt x="10476" y="2081"/>
                  </a:lnTo>
                  <a:lnTo>
                    <a:pt x="8371" y="2081"/>
                  </a:lnTo>
                  <a:lnTo>
                    <a:pt x="8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6" name="Google Shape;11706;p58"/>
            <p:cNvSpPr/>
            <p:nvPr/>
          </p:nvSpPr>
          <p:spPr>
            <a:xfrm flipH="1">
              <a:off x="2314126" y="2404181"/>
              <a:ext cx="691335" cy="690470"/>
            </a:xfrm>
            <a:custGeom>
              <a:avLst/>
              <a:gdLst/>
              <a:ahLst/>
              <a:cxnLst/>
              <a:rect l="l" t="t" r="r" b="b"/>
              <a:pathLst>
                <a:path w="23033" h="23008" extrusionOk="0">
                  <a:moveTo>
                    <a:pt x="6291" y="0"/>
                  </a:moveTo>
                  <a:lnTo>
                    <a:pt x="6291" y="2080"/>
                  </a:lnTo>
                  <a:lnTo>
                    <a:pt x="2105" y="2080"/>
                  </a:lnTo>
                  <a:lnTo>
                    <a:pt x="2105" y="4186"/>
                  </a:lnTo>
                  <a:lnTo>
                    <a:pt x="0" y="4186"/>
                  </a:lnTo>
                  <a:lnTo>
                    <a:pt x="0" y="6266"/>
                  </a:lnTo>
                  <a:lnTo>
                    <a:pt x="0" y="8371"/>
                  </a:lnTo>
                  <a:lnTo>
                    <a:pt x="0" y="10451"/>
                  </a:lnTo>
                  <a:lnTo>
                    <a:pt x="0" y="12557"/>
                  </a:lnTo>
                  <a:lnTo>
                    <a:pt x="6291" y="12557"/>
                  </a:lnTo>
                  <a:lnTo>
                    <a:pt x="6291" y="10451"/>
                  </a:lnTo>
                  <a:lnTo>
                    <a:pt x="6291" y="8371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8371" y="4186"/>
                  </a:lnTo>
                  <a:lnTo>
                    <a:pt x="8371" y="2080"/>
                  </a:lnTo>
                  <a:lnTo>
                    <a:pt x="14662" y="2080"/>
                  </a:lnTo>
                  <a:lnTo>
                    <a:pt x="14662" y="4186"/>
                  </a:lnTo>
                  <a:lnTo>
                    <a:pt x="16742" y="4186"/>
                  </a:lnTo>
                  <a:lnTo>
                    <a:pt x="16742" y="6266"/>
                  </a:lnTo>
                  <a:lnTo>
                    <a:pt x="16742" y="8371"/>
                  </a:lnTo>
                  <a:lnTo>
                    <a:pt x="16742" y="10451"/>
                  </a:lnTo>
                  <a:lnTo>
                    <a:pt x="16742" y="12557"/>
                  </a:lnTo>
                  <a:lnTo>
                    <a:pt x="14662" y="12557"/>
                  </a:lnTo>
                  <a:lnTo>
                    <a:pt x="14662" y="14637"/>
                  </a:lnTo>
                  <a:lnTo>
                    <a:pt x="12557" y="14637"/>
                  </a:lnTo>
                  <a:lnTo>
                    <a:pt x="12557" y="16742"/>
                  </a:lnTo>
                  <a:lnTo>
                    <a:pt x="10476" y="16742"/>
                  </a:lnTo>
                  <a:lnTo>
                    <a:pt x="10476" y="18822"/>
                  </a:lnTo>
                  <a:lnTo>
                    <a:pt x="10476" y="20928"/>
                  </a:lnTo>
                  <a:lnTo>
                    <a:pt x="10476" y="23008"/>
                  </a:lnTo>
                  <a:lnTo>
                    <a:pt x="16742" y="23008"/>
                  </a:lnTo>
                  <a:lnTo>
                    <a:pt x="16742" y="20928"/>
                  </a:lnTo>
                  <a:lnTo>
                    <a:pt x="16742" y="18822"/>
                  </a:lnTo>
                  <a:lnTo>
                    <a:pt x="16742" y="16742"/>
                  </a:lnTo>
                  <a:lnTo>
                    <a:pt x="18847" y="16742"/>
                  </a:lnTo>
                  <a:lnTo>
                    <a:pt x="18847" y="14637"/>
                  </a:lnTo>
                  <a:lnTo>
                    <a:pt x="20928" y="14637"/>
                  </a:lnTo>
                  <a:lnTo>
                    <a:pt x="20928" y="12557"/>
                  </a:lnTo>
                  <a:lnTo>
                    <a:pt x="23033" y="12557"/>
                  </a:lnTo>
                  <a:lnTo>
                    <a:pt x="23033" y="1045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3033" y="4186"/>
                  </a:lnTo>
                  <a:lnTo>
                    <a:pt x="20928" y="4186"/>
                  </a:lnTo>
                  <a:lnTo>
                    <a:pt x="20928" y="2080"/>
                  </a:lnTo>
                  <a:lnTo>
                    <a:pt x="16742" y="2080"/>
                  </a:lnTo>
                  <a:lnTo>
                    <a:pt x="16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7" name="Google Shape;11707;p58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8" name="Google Shape;11708;p58"/>
          <p:cNvGrpSpPr/>
          <p:nvPr/>
        </p:nvGrpSpPr>
        <p:grpSpPr>
          <a:xfrm>
            <a:off x="7210136" y="480761"/>
            <a:ext cx="1208613" cy="610241"/>
            <a:chOff x="-1940831" y="-1178772"/>
            <a:chExt cx="1405200" cy="709500"/>
          </a:xfrm>
        </p:grpSpPr>
        <p:sp>
          <p:nvSpPr>
            <p:cNvPr id="11709" name="Google Shape;11709;p58"/>
            <p:cNvSpPr/>
            <p:nvPr/>
          </p:nvSpPr>
          <p:spPr>
            <a:xfrm>
              <a:off x="-1940831" y="-1178772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0" name="Google Shape;11710;p58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1" name="Google Shape;11711;p58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2" name="Google Shape;11712;p58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673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7" name="Google Shape;11587;p55"/>
          <p:cNvSpPr/>
          <p:nvPr/>
        </p:nvSpPr>
        <p:spPr>
          <a:xfrm>
            <a:off x="7559925" y="1072200"/>
            <a:ext cx="573073" cy="572698"/>
          </a:xfrm>
          <a:custGeom>
            <a:avLst/>
            <a:gdLst/>
            <a:ahLst/>
            <a:cxnLst/>
            <a:rect l="l" t="t" r="r" b="b"/>
            <a:pathLst>
              <a:path w="39776" h="39750" extrusionOk="0">
                <a:moveTo>
                  <a:pt x="18848" y="0"/>
                </a:moveTo>
                <a:lnTo>
                  <a:pt x="18848" y="2081"/>
                </a:lnTo>
                <a:lnTo>
                  <a:pt x="16743" y="2081"/>
                </a:lnTo>
                <a:lnTo>
                  <a:pt x="16743" y="4186"/>
                </a:lnTo>
                <a:lnTo>
                  <a:pt x="14662" y="4186"/>
                </a:lnTo>
                <a:lnTo>
                  <a:pt x="14662" y="6266"/>
                </a:lnTo>
                <a:lnTo>
                  <a:pt x="12557" y="6266"/>
                </a:lnTo>
                <a:lnTo>
                  <a:pt x="12557" y="8371"/>
                </a:lnTo>
                <a:lnTo>
                  <a:pt x="18848" y="8371"/>
                </a:lnTo>
                <a:lnTo>
                  <a:pt x="18848" y="10452"/>
                </a:lnTo>
                <a:lnTo>
                  <a:pt x="18848" y="12557"/>
                </a:lnTo>
                <a:lnTo>
                  <a:pt x="18848" y="14637"/>
                </a:lnTo>
                <a:lnTo>
                  <a:pt x="18848" y="16742"/>
                </a:lnTo>
                <a:lnTo>
                  <a:pt x="18848" y="18823"/>
                </a:lnTo>
                <a:lnTo>
                  <a:pt x="8372" y="18823"/>
                </a:lnTo>
                <a:lnTo>
                  <a:pt x="8372" y="16742"/>
                </a:lnTo>
                <a:lnTo>
                  <a:pt x="8372" y="14637"/>
                </a:lnTo>
                <a:lnTo>
                  <a:pt x="8372" y="12557"/>
                </a:lnTo>
                <a:lnTo>
                  <a:pt x="6291" y="12557"/>
                </a:lnTo>
                <a:lnTo>
                  <a:pt x="6291" y="14637"/>
                </a:lnTo>
                <a:lnTo>
                  <a:pt x="4186" y="14637"/>
                </a:lnTo>
                <a:lnTo>
                  <a:pt x="4186" y="16742"/>
                </a:lnTo>
                <a:lnTo>
                  <a:pt x="2106" y="16742"/>
                </a:lnTo>
                <a:lnTo>
                  <a:pt x="2106" y="18823"/>
                </a:lnTo>
                <a:lnTo>
                  <a:pt x="1" y="18823"/>
                </a:lnTo>
                <a:lnTo>
                  <a:pt x="1" y="20928"/>
                </a:lnTo>
                <a:lnTo>
                  <a:pt x="2106" y="20928"/>
                </a:lnTo>
                <a:lnTo>
                  <a:pt x="2106" y="23008"/>
                </a:lnTo>
                <a:lnTo>
                  <a:pt x="4186" y="23008"/>
                </a:lnTo>
                <a:lnTo>
                  <a:pt x="4186" y="25113"/>
                </a:lnTo>
                <a:lnTo>
                  <a:pt x="6291" y="25113"/>
                </a:lnTo>
                <a:lnTo>
                  <a:pt x="6291" y="27193"/>
                </a:lnTo>
                <a:lnTo>
                  <a:pt x="8372" y="27193"/>
                </a:lnTo>
                <a:lnTo>
                  <a:pt x="8372" y="25113"/>
                </a:lnTo>
                <a:lnTo>
                  <a:pt x="8372" y="23008"/>
                </a:lnTo>
                <a:lnTo>
                  <a:pt x="8372" y="20928"/>
                </a:lnTo>
                <a:lnTo>
                  <a:pt x="18848" y="20928"/>
                </a:lnTo>
                <a:lnTo>
                  <a:pt x="18848" y="23008"/>
                </a:lnTo>
                <a:lnTo>
                  <a:pt x="18848" y="25113"/>
                </a:lnTo>
                <a:lnTo>
                  <a:pt x="18848" y="27193"/>
                </a:lnTo>
                <a:lnTo>
                  <a:pt x="18848" y="29299"/>
                </a:lnTo>
                <a:lnTo>
                  <a:pt x="18848" y="31379"/>
                </a:lnTo>
                <a:lnTo>
                  <a:pt x="12557" y="31379"/>
                </a:lnTo>
                <a:lnTo>
                  <a:pt x="12557" y="33484"/>
                </a:lnTo>
                <a:lnTo>
                  <a:pt x="14662" y="33484"/>
                </a:lnTo>
                <a:lnTo>
                  <a:pt x="14662" y="35564"/>
                </a:lnTo>
                <a:lnTo>
                  <a:pt x="16743" y="35564"/>
                </a:lnTo>
                <a:lnTo>
                  <a:pt x="16743" y="37670"/>
                </a:lnTo>
                <a:lnTo>
                  <a:pt x="18848" y="37670"/>
                </a:lnTo>
                <a:lnTo>
                  <a:pt x="18848" y="39750"/>
                </a:lnTo>
                <a:lnTo>
                  <a:pt x="20928" y="39750"/>
                </a:lnTo>
                <a:lnTo>
                  <a:pt x="20928" y="37670"/>
                </a:lnTo>
                <a:lnTo>
                  <a:pt x="23033" y="37670"/>
                </a:lnTo>
                <a:lnTo>
                  <a:pt x="23033" y="35564"/>
                </a:lnTo>
                <a:lnTo>
                  <a:pt x="25114" y="35564"/>
                </a:lnTo>
                <a:lnTo>
                  <a:pt x="25114" y="33484"/>
                </a:lnTo>
                <a:lnTo>
                  <a:pt x="27219" y="33484"/>
                </a:lnTo>
                <a:lnTo>
                  <a:pt x="27219" y="31379"/>
                </a:lnTo>
                <a:lnTo>
                  <a:pt x="20928" y="31379"/>
                </a:lnTo>
                <a:lnTo>
                  <a:pt x="20928" y="29299"/>
                </a:lnTo>
                <a:lnTo>
                  <a:pt x="20928" y="27193"/>
                </a:lnTo>
                <a:lnTo>
                  <a:pt x="20928" y="25113"/>
                </a:lnTo>
                <a:lnTo>
                  <a:pt x="20928" y="23008"/>
                </a:lnTo>
                <a:lnTo>
                  <a:pt x="20928" y="20928"/>
                </a:lnTo>
                <a:lnTo>
                  <a:pt x="31404" y="20928"/>
                </a:lnTo>
                <a:lnTo>
                  <a:pt x="31404" y="23008"/>
                </a:lnTo>
                <a:lnTo>
                  <a:pt x="31404" y="25113"/>
                </a:lnTo>
                <a:lnTo>
                  <a:pt x="31404" y="27193"/>
                </a:lnTo>
                <a:lnTo>
                  <a:pt x="33485" y="27193"/>
                </a:lnTo>
                <a:lnTo>
                  <a:pt x="33485" y="25113"/>
                </a:lnTo>
                <a:lnTo>
                  <a:pt x="35590" y="25113"/>
                </a:lnTo>
                <a:lnTo>
                  <a:pt x="35590" y="23008"/>
                </a:lnTo>
                <a:lnTo>
                  <a:pt x="37670" y="23008"/>
                </a:lnTo>
                <a:lnTo>
                  <a:pt x="37670" y="20928"/>
                </a:lnTo>
                <a:lnTo>
                  <a:pt x="39775" y="20928"/>
                </a:lnTo>
                <a:lnTo>
                  <a:pt x="39775" y="18823"/>
                </a:lnTo>
                <a:lnTo>
                  <a:pt x="37670" y="18823"/>
                </a:lnTo>
                <a:lnTo>
                  <a:pt x="37670" y="16742"/>
                </a:lnTo>
                <a:lnTo>
                  <a:pt x="35590" y="16742"/>
                </a:lnTo>
                <a:lnTo>
                  <a:pt x="35590" y="14637"/>
                </a:lnTo>
                <a:lnTo>
                  <a:pt x="33485" y="14637"/>
                </a:lnTo>
                <a:lnTo>
                  <a:pt x="33485" y="12557"/>
                </a:lnTo>
                <a:lnTo>
                  <a:pt x="31404" y="12557"/>
                </a:lnTo>
                <a:lnTo>
                  <a:pt x="31404" y="14637"/>
                </a:lnTo>
                <a:lnTo>
                  <a:pt x="31404" y="16742"/>
                </a:lnTo>
                <a:lnTo>
                  <a:pt x="31404" y="18823"/>
                </a:lnTo>
                <a:lnTo>
                  <a:pt x="20928" y="18823"/>
                </a:lnTo>
                <a:lnTo>
                  <a:pt x="20928" y="16742"/>
                </a:lnTo>
                <a:lnTo>
                  <a:pt x="20928" y="14637"/>
                </a:lnTo>
                <a:lnTo>
                  <a:pt x="20928" y="12557"/>
                </a:lnTo>
                <a:lnTo>
                  <a:pt x="20928" y="10452"/>
                </a:lnTo>
                <a:lnTo>
                  <a:pt x="20928" y="8371"/>
                </a:lnTo>
                <a:lnTo>
                  <a:pt x="27219" y="8371"/>
                </a:lnTo>
                <a:lnTo>
                  <a:pt x="27219" y="6266"/>
                </a:lnTo>
                <a:lnTo>
                  <a:pt x="25114" y="6266"/>
                </a:lnTo>
                <a:lnTo>
                  <a:pt x="25114" y="4186"/>
                </a:lnTo>
                <a:lnTo>
                  <a:pt x="23033" y="4186"/>
                </a:lnTo>
                <a:lnTo>
                  <a:pt x="23033" y="2081"/>
                </a:lnTo>
                <a:lnTo>
                  <a:pt x="20928" y="2081"/>
                </a:lnTo>
                <a:lnTo>
                  <a:pt x="20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8" name="Google Shape;11588;p55"/>
          <p:cNvGrpSpPr/>
          <p:nvPr/>
        </p:nvGrpSpPr>
        <p:grpSpPr>
          <a:xfrm>
            <a:off x="466594" y="3382393"/>
            <a:ext cx="1207364" cy="1443653"/>
            <a:chOff x="700139" y="3242430"/>
            <a:chExt cx="949335" cy="1135126"/>
          </a:xfrm>
        </p:grpSpPr>
        <p:sp>
          <p:nvSpPr>
            <p:cNvPr id="11589" name="Google Shape;11589;p55"/>
            <p:cNvSpPr/>
            <p:nvPr/>
          </p:nvSpPr>
          <p:spPr>
            <a:xfrm flipH="1">
              <a:off x="1031747" y="3282497"/>
              <a:ext cx="602658" cy="782405"/>
            </a:xfrm>
            <a:prstGeom prst="flowChartPunchedCard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90" name="Google Shape;11590;p55"/>
            <p:cNvGrpSpPr/>
            <p:nvPr/>
          </p:nvGrpSpPr>
          <p:grpSpPr>
            <a:xfrm>
              <a:off x="700139" y="3242430"/>
              <a:ext cx="949335" cy="1135126"/>
              <a:chOff x="700139" y="3242430"/>
              <a:chExt cx="949335" cy="1135126"/>
            </a:xfrm>
          </p:grpSpPr>
          <p:sp>
            <p:nvSpPr>
              <p:cNvPr id="11591" name="Google Shape;11591;p55"/>
              <p:cNvSpPr/>
              <p:nvPr/>
            </p:nvSpPr>
            <p:spPr>
              <a:xfrm>
                <a:off x="873445" y="4058333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2" name="Google Shape;11592;p55"/>
              <p:cNvSpPr/>
              <p:nvPr/>
            </p:nvSpPr>
            <p:spPr>
              <a:xfrm>
                <a:off x="715474" y="4217952"/>
                <a:ext cx="602700" cy="159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dist="57150" dir="2820000" algn="bl" rotWithShape="0">
                  <a:srgbClr val="000000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93" name="Google Shape;11593;p55"/>
              <p:cNvGrpSpPr/>
              <p:nvPr/>
            </p:nvGrpSpPr>
            <p:grpSpPr>
              <a:xfrm>
                <a:off x="700139" y="3242430"/>
                <a:ext cx="949335" cy="1135126"/>
                <a:chOff x="-4271018" y="2943836"/>
                <a:chExt cx="1492899" cy="1784789"/>
              </a:xfrm>
            </p:grpSpPr>
            <p:grpSp>
              <p:nvGrpSpPr>
                <p:cNvPr id="11594" name="Google Shape;11594;p55"/>
                <p:cNvGrpSpPr/>
                <p:nvPr/>
              </p:nvGrpSpPr>
              <p:grpSpPr>
                <a:xfrm>
                  <a:off x="-3756764" y="2943836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11595" name="Google Shape;11595;p55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6" name="Google Shape;11596;p55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6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597" name="Google Shape;11597;p55"/>
                <p:cNvGrpSpPr/>
                <p:nvPr/>
              </p:nvGrpSpPr>
              <p:grpSpPr>
                <a:xfrm>
                  <a:off x="-4013848" y="3200918"/>
                  <a:ext cx="978645" cy="1270519"/>
                  <a:chOff x="-3238463" y="1736825"/>
                  <a:chExt cx="2320713" cy="3012850"/>
                </a:xfrm>
              </p:grpSpPr>
              <p:sp>
                <p:nvSpPr>
                  <p:cNvPr id="11598" name="Google Shape;11598;p55"/>
                  <p:cNvSpPr/>
                  <p:nvPr/>
                </p:nvSpPr>
                <p:spPr>
                  <a:xfrm flipH="1">
                    <a:off x="-3238463" y="1736825"/>
                    <a:ext cx="2320702" cy="3012850"/>
                  </a:xfrm>
                  <a:prstGeom prst="flowChartPunchedCard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9" name="Google Shape;11599;p55"/>
                  <p:cNvSpPr/>
                  <p:nvPr/>
                </p:nvSpPr>
                <p:spPr>
                  <a:xfrm>
                    <a:off x="-1382150" y="1736825"/>
                    <a:ext cx="464400" cy="604500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600" name="Google Shape;11600;p55"/>
                <p:cNvGrpSpPr/>
                <p:nvPr/>
              </p:nvGrpSpPr>
              <p:grpSpPr>
                <a:xfrm>
                  <a:off x="-4271018" y="3458039"/>
                  <a:ext cx="978756" cy="1270586"/>
                  <a:chOff x="-3848068" y="3389839"/>
                  <a:chExt cx="978756" cy="1270586"/>
                </a:xfrm>
              </p:grpSpPr>
              <p:sp>
                <p:nvSpPr>
                  <p:cNvPr id="11601" name="Google Shape;11601;p55"/>
                  <p:cNvSpPr/>
                  <p:nvPr/>
                </p:nvSpPr>
                <p:spPr>
                  <a:xfrm flipH="1">
                    <a:off x="-3848068" y="3389839"/>
                    <a:ext cx="978701" cy="1270586"/>
                  </a:xfrm>
                  <a:prstGeom prst="flowChartPunchedCard">
                    <a:avLst/>
                  </a:pr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2" name="Google Shape;11602;p55"/>
                  <p:cNvSpPr/>
                  <p:nvPr/>
                </p:nvSpPr>
                <p:spPr>
                  <a:xfrm>
                    <a:off x="-3065212" y="3389839"/>
                    <a:ext cx="195900" cy="255000"/>
                  </a:xfrm>
                  <a:prstGeom prst="rtTriangle">
                    <a:avLst/>
                  </a:pr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603" name="Google Shape;11603;p55"/>
          <p:cNvGrpSpPr/>
          <p:nvPr/>
        </p:nvGrpSpPr>
        <p:grpSpPr>
          <a:xfrm>
            <a:off x="7152360" y="3855903"/>
            <a:ext cx="783680" cy="395688"/>
            <a:chOff x="-1940842" y="-1178775"/>
            <a:chExt cx="1405200" cy="709500"/>
          </a:xfrm>
        </p:grpSpPr>
        <p:sp>
          <p:nvSpPr>
            <p:cNvPr id="11604" name="Google Shape;11604;p55"/>
            <p:cNvSpPr/>
            <p:nvPr/>
          </p:nvSpPr>
          <p:spPr>
            <a:xfrm>
              <a:off x="-1940842" y="-1178775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5" name="Google Shape;11605;p55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6" name="Google Shape;11606;p55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7" name="Google Shape;11607;p55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C06026-A5D4-462A-86E8-2A574946BF18}"/>
              </a:ext>
            </a:extLst>
          </p:cNvPr>
          <p:cNvSpPr txBox="1"/>
          <p:nvPr/>
        </p:nvSpPr>
        <p:spPr>
          <a:xfrm>
            <a:off x="1099719" y="1746240"/>
            <a:ext cx="7076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err="1">
                <a:latin typeface="Source Code Pro" panose="020B0604020202020204" charset="0"/>
                <a:ea typeface="Source Code Pro" panose="020B0604020202020204" charset="0"/>
              </a:rPr>
              <a:t>Persiapkan</a:t>
            </a:r>
            <a:r>
              <a:rPr lang="en-GB" sz="4400" b="1" dirty="0">
                <a:latin typeface="Source Code Pro" panose="020B0604020202020204" charset="0"/>
                <a:ea typeface="Source Code Pro" panose="020B0604020202020204" charset="0"/>
              </a:rPr>
              <a:t> Laptop  dan </a:t>
            </a:r>
            <a:r>
              <a:rPr lang="en-GB" sz="4400" b="1" dirty="0" err="1">
                <a:latin typeface="Source Code Pro" panose="020B0604020202020204" charset="0"/>
                <a:ea typeface="Source Code Pro" panose="020B0604020202020204" charset="0"/>
              </a:rPr>
              <a:t>Pikiran</a:t>
            </a:r>
            <a:r>
              <a:rPr lang="en-GB" sz="4400" b="1" dirty="0">
                <a:latin typeface="Source Code Pro" panose="020B0604020202020204" charset="0"/>
                <a:ea typeface="Source Code Pro" panose="020B0604020202020204" charset="0"/>
              </a:rPr>
              <a:t> Kalian </a:t>
            </a:r>
            <a:r>
              <a:rPr lang="en-GB" sz="4400" b="1" dirty="0">
                <a:latin typeface="Source Code Pro" panose="020B0604020202020204" charset="0"/>
                <a:ea typeface="Source Code Pro" panose="020B0604020202020204" charset="0"/>
                <a:sym typeface="Wingdings" panose="05000000000000000000" pitchFamily="2" charset="2"/>
              </a:rPr>
              <a:t></a:t>
            </a:r>
            <a:endParaRPr lang="en-ID" sz="4400" b="1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2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7" name="Google Shape;11717;p59"/>
          <p:cNvGrpSpPr/>
          <p:nvPr/>
        </p:nvGrpSpPr>
        <p:grpSpPr>
          <a:xfrm>
            <a:off x="1284000" y="971883"/>
            <a:ext cx="6576000" cy="2343000"/>
            <a:chOff x="1284000" y="971883"/>
            <a:chExt cx="6576000" cy="2343000"/>
          </a:xfrm>
        </p:grpSpPr>
        <p:sp>
          <p:nvSpPr>
            <p:cNvPr id="11718" name="Google Shape;11718;p59"/>
            <p:cNvSpPr/>
            <p:nvPr/>
          </p:nvSpPr>
          <p:spPr>
            <a:xfrm>
              <a:off x="1284000" y="971883"/>
              <a:ext cx="6576000" cy="2343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7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19" name="Google Shape;11719;p59"/>
            <p:cNvGrpSpPr/>
            <p:nvPr/>
          </p:nvGrpSpPr>
          <p:grpSpPr>
            <a:xfrm>
              <a:off x="7195611" y="1011184"/>
              <a:ext cx="634685" cy="168300"/>
              <a:chOff x="7755386" y="279729"/>
              <a:chExt cx="634685" cy="168300"/>
            </a:xfrm>
          </p:grpSpPr>
          <p:sp>
            <p:nvSpPr>
              <p:cNvPr id="11720" name="Google Shape;11720;p59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21" name="Google Shape;11721;p59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722" name="Google Shape;11722;p59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3" name="Google Shape;11723;p59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724" name="Google Shape;11724;p59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25" name="Google Shape;11725;p59"/>
          <p:cNvSpPr txBox="1">
            <a:spLocks noGrp="1"/>
          </p:cNvSpPr>
          <p:nvPr>
            <p:ph type="title"/>
          </p:nvPr>
        </p:nvSpPr>
        <p:spPr>
          <a:xfrm>
            <a:off x="1284000" y="1217600"/>
            <a:ext cx="6576000" cy="20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Code…</a:t>
            </a:r>
            <a:endParaRPr dirty="0"/>
          </a:p>
        </p:txBody>
      </p:sp>
      <p:grpSp>
        <p:nvGrpSpPr>
          <p:cNvPr id="11726" name="Google Shape;11726;p59"/>
          <p:cNvGrpSpPr/>
          <p:nvPr/>
        </p:nvGrpSpPr>
        <p:grpSpPr>
          <a:xfrm>
            <a:off x="1393306" y="3620663"/>
            <a:ext cx="6806890" cy="620325"/>
            <a:chOff x="-1767426" y="3689682"/>
            <a:chExt cx="6806890" cy="620325"/>
          </a:xfrm>
        </p:grpSpPr>
        <p:sp>
          <p:nvSpPr>
            <p:cNvPr id="11727" name="Google Shape;11727;p59"/>
            <p:cNvSpPr/>
            <p:nvPr/>
          </p:nvSpPr>
          <p:spPr>
            <a:xfrm>
              <a:off x="-1536536" y="3900507"/>
              <a:ext cx="65760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8" name="Google Shape;11728;p59"/>
            <p:cNvSpPr/>
            <p:nvPr/>
          </p:nvSpPr>
          <p:spPr>
            <a:xfrm>
              <a:off x="-1651981" y="3795107"/>
              <a:ext cx="65760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9" name="Google Shape;11729;p59"/>
            <p:cNvSpPr/>
            <p:nvPr/>
          </p:nvSpPr>
          <p:spPr>
            <a:xfrm>
              <a:off x="-1767426" y="3689682"/>
              <a:ext cx="65760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30" name="Google Shape;11730;p59"/>
          <p:cNvSpPr txBox="1">
            <a:spLocks noGrp="1"/>
          </p:cNvSpPr>
          <p:nvPr>
            <p:ph type="subTitle" idx="1"/>
          </p:nvPr>
        </p:nvSpPr>
        <p:spPr>
          <a:xfrm>
            <a:off x="1284000" y="3503338"/>
            <a:ext cx="6576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Mari kita lanjutkan ke kode, jangan kelamaan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3" name="Google Shape;12713;p75"/>
          <p:cNvGrpSpPr/>
          <p:nvPr/>
        </p:nvGrpSpPr>
        <p:grpSpPr>
          <a:xfrm>
            <a:off x="715075" y="535000"/>
            <a:ext cx="4533025" cy="4073400"/>
            <a:chOff x="715075" y="535000"/>
            <a:chExt cx="4533025" cy="4073400"/>
          </a:xfrm>
        </p:grpSpPr>
        <p:sp>
          <p:nvSpPr>
            <p:cNvPr id="12714" name="Google Shape;12714;p75"/>
            <p:cNvSpPr/>
            <p:nvPr/>
          </p:nvSpPr>
          <p:spPr>
            <a:xfrm>
              <a:off x="715100" y="535000"/>
              <a:ext cx="4533000" cy="40734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715" name="Google Shape;12715;p75"/>
            <p:cNvGrpSpPr/>
            <p:nvPr/>
          </p:nvGrpSpPr>
          <p:grpSpPr>
            <a:xfrm>
              <a:off x="715075" y="535000"/>
              <a:ext cx="4533000" cy="242700"/>
              <a:chOff x="715075" y="535000"/>
              <a:chExt cx="4533000" cy="242700"/>
            </a:xfrm>
          </p:grpSpPr>
          <p:sp>
            <p:nvSpPr>
              <p:cNvPr id="12716" name="Google Shape;12716;p75"/>
              <p:cNvSpPr/>
              <p:nvPr/>
            </p:nvSpPr>
            <p:spPr>
              <a:xfrm>
                <a:off x="715075" y="535000"/>
                <a:ext cx="4533000" cy="2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17" name="Google Shape;12717;p75"/>
              <p:cNvGrpSpPr/>
              <p:nvPr/>
            </p:nvGrpSpPr>
            <p:grpSpPr>
              <a:xfrm>
                <a:off x="4583686" y="574270"/>
                <a:ext cx="634685" cy="168300"/>
                <a:chOff x="7755386" y="279729"/>
                <a:chExt cx="634685" cy="168300"/>
              </a:xfrm>
            </p:grpSpPr>
            <p:sp>
              <p:nvSpPr>
                <p:cNvPr id="12718" name="Google Shape;12718;p75"/>
                <p:cNvSpPr/>
                <p:nvPr/>
              </p:nvSpPr>
              <p:spPr>
                <a:xfrm>
                  <a:off x="8221771" y="279729"/>
                  <a:ext cx="168300" cy="168300"/>
                </a:xfrm>
                <a:prstGeom prst="mathMultiply">
                  <a:avLst>
                    <a:gd name="adj1" fmla="val 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19" name="Google Shape;12719;p75"/>
                <p:cNvGrpSpPr/>
                <p:nvPr/>
              </p:nvGrpSpPr>
              <p:grpSpPr>
                <a:xfrm>
                  <a:off x="8004462" y="307924"/>
                  <a:ext cx="112019" cy="112144"/>
                  <a:chOff x="7914618" y="539287"/>
                  <a:chExt cx="112019" cy="112144"/>
                </a:xfrm>
              </p:grpSpPr>
              <p:sp>
                <p:nvSpPr>
                  <p:cNvPr id="12720" name="Google Shape;12720;p75"/>
                  <p:cNvSpPr/>
                  <p:nvPr/>
                </p:nvSpPr>
                <p:spPr>
                  <a:xfrm>
                    <a:off x="7914618" y="539287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21" name="Google Shape;12721;p75"/>
                  <p:cNvSpPr/>
                  <p:nvPr/>
                </p:nvSpPr>
                <p:spPr>
                  <a:xfrm>
                    <a:off x="7943837" y="568632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2722" name="Google Shape;12722;p75"/>
                <p:cNvCxnSpPr/>
                <p:nvPr/>
              </p:nvCxnSpPr>
              <p:spPr>
                <a:xfrm>
                  <a:off x="7755386" y="411324"/>
                  <a:ext cx="1095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2724" name="Google Shape;12724;p75"/>
          <p:cNvSpPr txBox="1">
            <a:spLocks noGrp="1"/>
          </p:cNvSpPr>
          <p:nvPr>
            <p:ph type="subTitle" idx="1"/>
          </p:nvPr>
        </p:nvSpPr>
        <p:spPr>
          <a:xfrm>
            <a:off x="840942" y="2741282"/>
            <a:ext cx="42813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 saat kamu lelah untuk belajar maka beristirahatlah, tetapi jadikan istirahatmu juga </a:t>
            </a:r>
            <a:r>
              <a:rPr lang="pt-BR"/>
              <a:t>untuk belajar menuju </a:t>
            </a:r>
            <a:r>
              <a:rPr lang="pt-BR" dirty="0"/>
              <a:t>masa depan.</a:t>
            </a:r>
            <a:endParaRPr dirty="0"/>
          </a:p>
        </p:txBody>
      </p:sp>
      <p:pic>
        <p:nvPicPr>
          <p:cNvPr id="12725" name="Google Shape;12725;p75"/>
          <p:cNvPicPr preferRelativeResize="0"/>
          <p:nvPr/>
        </p:nvPicPr>
        <p:blipFill rotWithShape="1">
          <a:blip r:embed="rId3">
            <a:alphaModFix/>
          </a:blip>
          <a:srcRect l="997" t="3703" r="3990" b="3712"/>
          <a:stretch/>
        </p:blipFill>
        <p:spPr>
          <a:xfrm>
            <a:off x="5524025" y="535000"/>
            <a:ext cx="2787900" cy="4073400"/>
          </a:xfrm>
          <a:prstGeom prst="snip1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640000" algn="bl" rotWithShape="0">
              <a:srgbClr val="000000"/>
            </a:outerShdw>
          </a:effectLst>
        </p:spPr>
      </p:pic>
      <p:sp>
        <p:nvSpPr>
          <p:cNvPr id="12726" name="Google Shape;12726;p75"/>
          <p:cNvSpPr/>
          <p:nvPr/>
        </p:nvSpPr>
        <p:spPr>
          <a:xfrm>
            <a:off x="7844697" y="517789"/>
            <a:ext cx="549300" cy="5457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27" name="Google Shape;12727;p75"/>
          <p:cNvGrpSpPr/>
          <p:nvPr/>
        </p:nvGrpSpPr>
        <p:grpSpPr>
          <a:xfrm>
            <a:off x="7606411" y="292650"/>
            <a:ext cx="1292113" cy="1168141"/>
            <a:chOff x="-2157612" y="1129050"/>
            <a:chExt cx="1292113" cy="1168141"/>
          </a:xfrm>
        </p:grpSpPr>
        <p:grpSp>
          <p:nvGrpSpPr>
            <p:cNvPr id="12728" name="Google Shape;12728;p75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12729" name="Google Shape;12729;p75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0" name="Google Shape;12730;p75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1" name="Google Shape;12731;p75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2" name="Google Shape;12732;p75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3" name="Google Shape;12733;p75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4" name="Google Shape;12734;p75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5" name="Google Shape;12735;p75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6" name="Google Shape;12736;p75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7" name="Google Shape;12737;p75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8" name="Google Shape;12738;p75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9" name="Google Shape;12739;p75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0" name="Google Shape;12740;p75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1" name="Google Shape;12741;p75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2" name="Google Shape;12742;p75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3" name="Google Shape;12743;p75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4" name="Google Shape;12744;p75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5" name="Google Shape;12745;p75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6" name="Google Shape;12746;p75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7" name="Google Shape;12747;p75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8" name="Google Shape;12748;p75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9" name="Google Shape;12749;p75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0" name="Google Shape;12750;p75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1" name="Google Shape;12751;p75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52" name="Google Shape;12752;p75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12753" name="Google Shape;12753;p75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4" name="Google Shape;12754;p75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5" name="Google Shape;12755;p75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6" name="Google Shape;12756;p75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7" name="Google Shape;12757;p75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8" name="Google Shape;12758;p75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9" name="Google Shape;12759;p75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0" name="Google Shape;12760;p75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1" name="Google Shape;12761;p75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2" name="Google Shape;12762;p75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3" name="Google Shape;12763;p75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4" name="Google Shape;12764;p75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5" name="Google Shape;12765;p75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6" name="Google Shape;12766;p75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7" name="Google Shape;12767;p75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8" name="Google Shape;12768;p75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9" name="Google Shape;12769;p75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0" name="Google Shape;12770;p75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1" name="Google Shape;12771;p75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2" name="Google Shape;12772;p75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3" name="Google Shape;12773;p75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4" name="Google Shape;12774;p75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5" name="Google Shape;12775;p75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6" name="Google Shape;12776;p75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7" name="Google Shape;12777;p75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8" name="Google Shape;12778;p75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9" name="Google Shape;12779;p75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0" name="Google Shape;12780;p75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1" name="Google Shape;12781;p75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2" name="Google Shape;12782;p75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3" name="Google Shape;12783;p75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4" name="Google Shape;12784;p75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5" name="Google Shape;12785;p75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6" name="Google Shape;12786;p75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7" name="Google Shape;12787;p75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8" name="Google Shape;12788;p75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9" name="Google Shape;12789;p75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0" name="Google Shape;12790;p75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1" name="Google Shape;12791;p75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2" name="Google Shape;12792;p75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3" name="Google Shape;12793;p75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4" name="Google Shape;12794;p75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5" name="Google Shape;12795;p75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6" name="Google Shape;12796;p75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7" name="Google Shape;12797;p75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8" name="Google Shape;12798;p75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9" name="Google Shape;12799;p75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0" name="Google Shape;12800;p75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1" name="Google Shape;12801;p75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2" name="Google Shape;12802;p75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3" name="Google Shape;12803;p75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4" name="Google Shape;12804;p75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5" name="Google Shape;12805;p75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6" name="Google Shape;12806;p75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7" name="Google Shape;12807;p75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8" name="Google Shape;12808;p75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9" name="Google Shape;12809;p75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0" name="Google Shape;12810;p75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1" name="Google Shape;12811;p75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2" name="Google Shape;12812;p75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3" name="Google Shape;12813;p75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4" name="Google Shape;12814;p75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5" name="Google Shape;12815;p75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6" name="Google Shape;12816;p75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7" name="Google Shape;12817;p75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8" name="Google Shape;12818;p75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9" name="Google Shape;12819;p75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0" name="Google Shape;12820;p75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1" name="Google Shape;12821;p75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2" name="Google Shape;12822;p75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3" name="Google Shape;12823;p75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4" name="Google Shape;12824;p75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5" name="Google Shape;12825;p75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6" name="Google Shape;12826;p75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7" name="Google Shape;12827;p75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8" name="Google Shape;12828;p75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9" name="Google Shape;12829;p75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0" name="Google Shape;12830;p75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1" name="Google Shape;12831;p75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2" name="Google Shape;12832;p75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3" name="Google Shape;12833;p75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4" name="Google Shape;12834;p75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5" name="Google Shape;12835;p75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6" name="Google Shape;12836;p75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7" name="Google Shape;12837;p75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8" name="Google Shape;12838;p75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9" name="Google Shape;12839;p75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0" name="Google Shape;12840;p75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1" name="Google Shape;12841;p75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2" name="Google Shape;12842;p75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3" name="Google Shape;12843;p75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4" name="Google Shape;12844;p75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5" name="Google Shape;12845;p75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6" name="Google Shape;12846;p75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7" name="Google Shape;12847;p75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8" name="Google Shape;12848;p75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9" name="Google Shape;12849;p75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0" name="Google Shape;12850;p75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1" name="Google Shape;12851;p75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2" name="Google Shape;12852;p75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3" name="Google Shape;12853;p75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4" name="Google Shape;12854;p75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5" name="Google Shape;12855;p75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6" name="Google Shape;12856;p75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7" name="Google Shape;12857;p75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8" name="Google Shape;12858;p75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9" name="Google Shape;12859;p75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0" name="Google Shape;12860;p75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1" name="Google Shape;12861;p75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2" name="Google Shape;12862;p75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3" name="Google Shape;12863;p75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4" name="Google Shape;12864;p75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5" name="Google Shape;12865;p75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6" name="Google Shape;12866;p75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7" name="Google Shape;12867;p75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8" name="Google Shape;12868;p75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9" name="Google Shape;12869;p75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0" name="Google Shape;12870;p75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1" name="Google Shape;12871;p75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2" name="Google Shape;12872;p75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3" name="Google Shape;12873;p75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4" name="Google Shape;12874;p75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5" name="Google Shape;12875;p75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6" name="Google Shape;12876;p75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7" name="Google Shape;12877;p75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8" name="Google Shape;12878;p75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9" name="Google Shape;12879;p75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0" name="Google Shape;12880;p75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1" name="Google Shape;12881;p75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2" name="Google Shape;12882;p75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3" name="Google Shape;12883;p75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4" name="Google Shape;12884;p75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5" name="Google Shape;12885;p75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6" name="Google Shape;12886;p75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7" name="Google Shape;12887;p75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8" name="Google Shape;12888;p75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9" name="Google Shape;12889;p75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0" name="Google Shape;12890;p75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1" name="Google Shape;12891;p75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2" name="Google Shape;12892;p75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3" name="Google Shape;12893;p75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4" name="Google Shape;12894;p75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5" name="Google Shape;12895;p75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6" name="Google Shape;12896;p75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7" name="Google Shape;12897;p75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8" name="Google Shape;12898;p75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9" name="Google Shape;12899;p75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0" name="Google Shape;12900;p75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1" name="Google Shape;12901;p75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2" name="Google Shape;12902;p75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3" name="Google Shape;12903;p75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4" name="Google Shape;12904;p75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5" name="Google Shape;12905;p75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6" name="Google Shape;12906;p75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7" name="Google Shape;12907;p75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8" name="Google Shape;12908;p75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9" name="Google Shape;12909;p75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0" name="Google Shape;12910;p75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1" name="Google Shape;12911;p75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2" name="Google Shape;12912;p75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3" name="Google Shape;12913;p75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4" name="Google Shape;12914;p75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5" name="Google Shape;12915;p75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6" name="Google Shape;12916;p75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7" name="Google Shape;12917;p75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8" name="Google Shape;12918;p75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9" name="Google Shape;12919;p75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0" name="Google Shape;12920;p75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1" name="Google Shape;12921;p75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2" name="Google Shape;12922;p75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3" name="Google Shape;12923;p75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4" name="Google Shape;12924;p75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5" name="Google Shape;12925;p75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6" name="Google Shape;12926;p75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7" name="Google Shape;12927;p75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8" name="Google Shape;12928;p75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9" name="Google Shape;12929;p75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0" name="Google Shape;12930;p75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1" name="Google Shape;12931;p75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2" name="Google Shape;12932;p75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3" name="Google Shape;12933;p75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4" name="Google Shape;12934;p75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5" name="Google Shape;12935;p75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6" name="Google Shape;12936;p75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7" name="Google Shape;12937;p75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8" name="Google Shape;12938;p75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9" name="Google Shape;12939;p75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0" name="Google Shape;12940;p75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1" name="Google Shape;12941;p75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2" name="Google Shape;12942;p75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3" name="Google Shape;12943;p75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4" name="Google Shape;12944;p75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5" name="Google Shape;12945;p75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6" name="Google Shape;12946;p75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7" name="Google Shape;12947;p75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8" name="Google Shape;12948;p75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9" name="Google Shape;12949;p75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0" name="Google Shape;12950;p75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1" name="Google Shape;12951;p75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2" name="Google Shape;12952;p75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3" name="Google Shape;12953;p75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4" name="Google Shape;12954;p75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5" name="Google Shape;12955;p75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6" name="Google Shape;12956;p75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7" name="Google Shape;12957;p75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8" name="Google Shape;12958;p75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9" name="Google Shape;12959;p75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0" name="Google Shape;12960;p75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1" name="Google Shape;12961;p75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2" name="Google Shape;12962;p75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3" name="Google Shape;12963;p75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4" name="Google Shape;12964;p75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5" name="Google Shape;12965;p75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6" name="Google Shape;12966;p75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7" name="Google Shape;12967;p75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8" name="Google Shape;12968;p75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9" name="Google Shape;12969;p75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0" name="Google Shape;12970;p75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1" name="Google Shape;12971;p75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2" name="Google Shape;12972;p75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3" name="Google Shape;12973;p75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4" name="Google Shape;12974;p75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5" name="Google Shape;12975;p75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6" name="Google Shape;12976;p75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7" name="Google Shape;12977;p75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8" name="Google Shape;12978;p75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9" name="Google Shape;12979;p75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0" name="Google Shape;12980;p75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1" name="Google Shape;12981;p75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2" name="Google Shape;12982;p75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3" name="Google Shape;12983;p75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4" name="Google Shape;12984;p75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5" name="Google Shape;12985;p75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6" name="Google Shape;12986;p75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7" name="Google Shape;12987;p75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8" name="Google Shape;12988;p75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9" name="Google Shape;12989;p75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0" name="Google Shape;12990;p75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1" name="Google Shape;12991;p75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2" name="Google Shape;12992;p75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3" name="Google Shape;12993;p75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4" name="Google Shape;12994;p75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5" name="Google Shape;12995;p75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6" name="Google Shape;12996;p75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7" name="Google Shape;12997;p75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8" name="Google Shape;12998;p75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99" name="Google Shape;12999;p75"/>
          <p:cNvGrpSpPr/>
          <p:nvPr/>
        </p:nvGrpSpPr>
        <p:grpSpPr>
          <a:xfrm>
            <a:off x="4338562" y="4023704"/>
            <a:ext cx="783680" cy="395688"/>
            <a:chOff x="-1940842" y="-1147617"/>
            <a:chExt cx="1405200" cy="709500"/>
          </a:xfrm>
        </p:grpSpPr>
        <p:sp>
          <p:nvSpPr>
            <p:cNvPr id="13000" name="Google Shape;13000;p75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1" name="Google Shape;13001;p75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2" name="Google Shape;13002;p75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3" name="Google Shape;13003;p75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7225A8-8802-40E7-8ED9-6B921032B163}"/>
              </a:ext>
            </a:extLst>
          </p:cNvPr>
          <p:cNvSpPr txBox="1"/>
          <p:nvPr/>
        </p:nvSpPr>
        <p:spPr>
          <a:xfrm>
            <a:off x="987136" y="1540953"/>
            <a:ext cx="398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latin typeface="Source Code Pro" panose="020B0604020202020204" charset="0"/>
                <a:ea typeface="Source Code Pro" panose="020B0604020202020204" charset="0"/>
              </a:rPr>
              <a:t>Jangan</a:t>
            </a:r>
            <a:r>
              <a:rPr lang="en-GB" sz="2400" b="1" dirty="0">
                <a:latin typeface="Source Code Pro" panose="020B0604020202020204" charset="0"/>
                <a:ea typeface="Source Code Pro" panose="020B0604020202020204" charset="0"/>
              </a:rPr>
              <a:t> Malas </a:t>
            </a:r>
            <a:r>
              <a:rPr lang="en-GB" sz="2400" b="1" dirty="0" err="1">
                <a:latin typeface="Source Code Pro" panose="020B0604020202020204" charset="0"/>
                <a:ea typeface="Source Code Pro" panose="020B0604020202020204" charset="0"/>
              </a:rPr>
              <a:t>Belajar</a:t>
            </a:r>
            <a:r>
              <a:rPr lang="en-GB" sz="2400" b="1" dirty="0">
                <a:latin typeface="Source Code Pro" panose="020B0604020202020204" charset="0"/>
                <a:ea typeface="Source Code Pro" panose="020B0604020202020204" charset="0"/>
              </a:rPr>
              <a:t> Bro, </a:t>
            </a:r>
            <a:r>
              <a:rPr lang="en-GB" sz="2400" b="1" dirty="0" err="1">
                <a:latin typeface="Source Code Pro" panose="020B0604020202020204" charset="0"/>
                <a:ea typeface="Source Code Pro" panose="020B0604020202020204" charset="0"/>
              </a:rPr>
              <a:t>Ingat</a:t>
            </a:r>
            <a:r>
              <a:rPr lang="en-GB" sz="2400" b="1" dirty="0">
                <a:latin typeface="Source Code Pro" panose="020B0604020202020204" charset="0"/>
                <a:ea typeface="Source Code Pro" panose="020B0604020202020204" charset="0"/>
              </a:rPr>
              <a:t> Masa </a:t>
            </a:r>
            <a:r>
              <a:rPr lang="en-GB" sz="2400" b="1" dirty="0" err="1">
                <a:latin typeface="Source Code Pro" panose="020B0604020202020204" charset="0"/>
                <a:ea typeface="Source Code Pro" panose="020B0604020202020204" charset="0"/>
              </a:rPr>
              <a:t>depan</a:t>
            </a:r>
            <a:r>
              <a:rPr lang="en-GB" sz="2400" b="1" dirty="0">
                <a:latin typeface="Source Code Pro" panose="020B0604020202020204" charset="0"/>
                <a:ea typeface="Source Code Pro" panose="020B0604020202020204" charset="0"/>
              </a:rPr>
              <a:t> di </a:t>
            </a:r>
            <a:r>
              <a:rPr lang="en-GB" sz="2400" b="1" dirty="0" err="1">
                <a:latin typeface="Source Code Pro" panose="020B0604020202020204" charset="0"/>
                <a:ea typeface="Source Code Pro" panose="020B0604020202020204" charset="0"/>
              </a:rPr>
              <a:t>tanganmu</a:t>
            </a:r>
            <a:r>
              <a:rPr lang="en-GB" sz="2400" b="1" dirty="0">
                <a:latin typeface="Source Code Pro" panose="020B0604020202020204" charset="0"/>
                <a:ea typeface="Source Code Pro" panose="020B0604020202020204" charset="0"/>
              </a:rPr>
              <a:t> ~</a:t>
            </a:r>
            <a:endParaRPr lang="en-ID" sz="2400" b="1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6" name="Google Shape;13116;p78"/>
          <p:cNvSpPr txBox="1">
            <a:spLocks noGrp="1"/>
          </p:cNvSpPr>
          <p:nvPr>
            <p:ph type="subTitle" idx="1"/>
          </p:nvPr>
        </p:nvSpPr>
        <p:spPr>
          <a:xfrm>
            <a:off x="2787150" y="1445151"/>
            <a:ext cx="35697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Silahkan</a:t>
            </a:r>
            <a:r>
              <a:rPr lang="en-GB" b="1" dirty="0"/>
              <a:t> </a:t>
            </a:r>
            <a:r>
              <a:rPr lang="en-GB" b="1" dirty="0" err="1"/>
              <a:t>Bertanya</a:t>
            </a:r>
            <a:r>
              <a:rPr lang="en-GB" b="1" dirty="0"/>
              <a:t> !</a:t>
            </a:r>
            <a:endParaRPr b="1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alulgans70@gmail.com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+62 888 0179 0233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Alulcode.tech</a:t>
            </a:r>
            <a:endParaRPr dirty="0"/>
          </a:p>
        </p:txBody>
      </p:sp>
      <p:grpSp>
        <p:nvGrpSpPr>
          <p:cNvPr id="13117" name="Google Shape;13117;p78"/>
          <p:cNvGrpSpPr/>
          <p:nvPr/>
        </p:nvGrpSpPr>
        <p:grpSpPr>
          <a:xfrm>
            <a:off x="4260791" y="2967198"/>
            <a:ext cx="506895" cy="658073"/>
            <a:chOff x="1027020" y="3242428"/>
            <a:chExt cx="622415" cy="808046"/>
          </a:xfrm>
        </p:grpSpPr>
        <p:sp>
          <p:nvSpPr>
            <p:cNvPr id="13118" name="Google Shape;13118;p78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19" name="Google Shape;13119;p78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3120" name="Google Shape;13120;p7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7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22" name="Google Shape;13122;p78"/>
          <p:cNvGrpSpPr/>
          <p:nvPr/>
        </p:nvGrpSpPr>
        <p:grpSpPr>
          <a:xfrm>
            <a:off x="5300775" y="2967190"/>
            <a:ext cx="506895" cy="658073"/>
            <a:chOff x="1027020" y="3242428"/>
            <a:chExt cx="622415" cy="808046"/>
          </a:xfrm>
        </p:grpSpPr>
        <p:sp>
          <p:nvSpPr>
            <p:cNvPr id="13123" name="Google Shape;13123;p78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24" name="Google Shape;13124;p78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3125" name="Google Shape;13125;p7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7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27" name="Google Shape;13127;p78"/>
          <p:cNvSpPr txBox="1"/>
          <p:nvPr/>
        </p:nvSpPr>
        <p:spPr>
          <a:xfrm>
            <a:off x="2787150" y="3775175"/>
            <a:ext cx="3569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Por favor, mantenha este slide para atribuição</a:t>
            </a:r>
            <a:endParaRPr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128" name="Google Shape;13128;p78"/>
          <p:cNvGrpSpPr/>
          <p:nvPr/>
        </p:nvGrpSpPr>
        <p:grpSpPr>
          <a:xfrm>
            <a:off x="3220816" y="2967198"/>
            <a:ext cx="506895" cy="658073"/>
            <a:chOff x="1027020" y="3242428"/>
            <a:chExt cx="622415" cy="808046"/>
          </a:xfrm>
        </p:grpSpPr>
        <p:sp>
          <p:nvSpPr>
            <p:cNvPr id="13129" name="Google Shape;13129;p78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0" name="Google Shape;13130;p78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3131" name="Google Shape;13131;p7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7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33" name="Google Shape;13133;p78"/>
          <p:cNvGrpSpPr/>
          <p:nvPr/>
        </p:nvGrpSpPr>
        <p:grpSpPr>
          <a:xfrm>
            <a:off x="3280424" y="3122288"/>
            <a:ext cx="387681" cy="387661"/>
            <a:chOff x="266768" y="1721375"/>
            <a:chExt cx="397907" cy="397887"/>
          </a:xfrm>
        </p:grpSpPr>
        <p:sp>
          <p:nvSpPr>
            <p:cNvPr id="13134" name="Google Shape;13134;p7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7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6" name="Google Shape;13136;p78"/>
          <p:cNvGrpSpPr/>
          <p:nvPr/>
        </p:nvGrpSpPr>
        <p:grpSpPr>
          <a:xfrm>
            <a:off x="5360382" y="3122288"/>
            <a:ext cx="387661" cy="387661"/>
            <a:chOff x="1379798" y="1723250"/>
            <a:chExt cx="397887" cy="397887"/>
          </a:xfrm>
        </p:grpSpPr>
        <p:sp>
          <p:nvSpPr>
            <p:cNvPr id="13137" name="Google Shape;13137;p7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7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7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7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1" name="Google Shape;13141;p78"/>
          <p:cNvGrpSpPr/>
          <p:nvPr/>
        </p:nvGrpSpPr>
        <p:grpSpPr>
          <a:xfrm>
            <a:off x="4320417" y="3122288"/>
            <a:ext cx="387641" cy="387661"/>
            <a:chOff x="864491" y="1723250"/>
            <a:chExt cx="397866" cy="397887"/>
          </a:xfrm>
        </p:grpSpPr>
        <p:sp>
          <p:nvSpPr>
            <p:cNvPr id="13142" name="Google Shape;13142;p7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7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7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5" name="Google Shape;13145;p78"/>
          <p:cNvGrpSpPr/>
          <p:nvPr/>
        </p:nvGrpSpPr>
        <p:grpSpPr>
          <a:xfrm rot="4835480">
            <a:off x="2725272" y="2021822"/>
            <a:ext cx="363709" cy="575672"/>
            <a:chOff x="1656150" y="2404175"/>
            <a:chExt cx="627850" cy="993750"/>
          </a:xfrm>
        </p:grpSpPr>
        <p:sp>
          <p:nvSpPr>
            <p:cNvPr id="13146" name="Google Shape;13146;p78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78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78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78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78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78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78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78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78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78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78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78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78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78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78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78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78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78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78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78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78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78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78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78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7866A28-EAF7-4010-A7C3-3FBE76758DC7}"/>
              </a:ext>
            </a:extLst>
          </p:cNvPr>
          <p:cNvSpPr txBox="1"/>
          <p:nvPr/>
        </p:nvSpPr>
        <p:spPr>
          <a:xfrm>
            <a:off x="2472284" y="957129"/>
            <a:ext cx="4333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err="1">
                <a:latin typeface="Source Code Pro" panose="020B0604020202020204" charset="0"/>
                <a:ea typeface="Source Code Pro" panose="020B0604020202020204" charset="0"/>
              </a:rPr>
              <a:t>Kamu</a:t>
            </a:r>
            <a:r>
              <a:rPr lang="en-GB" sz="3200" b="1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GB" sz="3200" b="1" dirty="0" err="1">
                <a:latin typeface="Source Code Pro" panose="020B0604020202020204" charset="0"/>
                <a:ea typeface="Source Code Pro" panose="020B0604020202020204" charset="0"/>
              </a:rPr>
              <a:t>Nanya</a:t>
            </a:r>
            <a:r>
              <a:rPr lang="en-GB" sz="3200" b="1" dirty="0">
                <a:latin typeface="Source Code Pro" panose="020B0604020202020204" charset="0"/>
                <a:ea typeface="Source Code Pro" panose="020B0604020202020204" charset="0"/>
              </a:rPr>
              <a:t> ??</a:t>
            </a:r>
            <a:endParaRPr lang="en-ID" sz="3200" b="1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FA"/>
        </a:solidFill>
        <a:effectLst/>
      </p:bgPr>
    </p:bg>
    <p:spTree>
      <p:nvGrpSpPr>
        <p:cNvPr id="1" name="Shape 10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5" name="Google Shape;10305;p46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0306" name="Google Shape;10306;p46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07" name="Google Shape;10307;p46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0308" name="Google Shape;10308;p46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09" name="Google Shape;10309;p46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0310" name="Google Shape;10310;p46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1" name="Google Shape;10311;p46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312" name="Google Shape;10312;p46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13" name="Google Shape;10313;p46"/>
          <p:cNvSpPr txBox="1">
            <a:spLocks noGrp="1"/>
          </p:cNvSpPr>
          <p:nvPr>
            <p:ph type="title" idx="15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Table Of Contents</a:t>
            </a:r>
            <a:endParaRPr dirty="0"/>
          </a:p>
        </p:txBody>
      </p:sp>
      <p:grpSp>
        <p:nvGrpSpPr>
          <p:cNvPr id="10314" name="Google Shape;10314;p46"/>
          <p:cNvGrpSpPr/>
          <p:nvPr/>
        </p:nvGrpSpPr>
        <p:grpSpPr>
          <a:xfrm>
            <a:off x="979708" y="2090573"/>
            <a:ext cx="622415" cy="808046"/>
            <a:chOff x="1027020" y="3242428"/>
            <a:chExt cx="622415" cy="808046"/>
          </a:xfrm>
        </p:grpSpPr>
        <p:sp>
          <p:nvSpPr>
            <p:cNvPr id="10315" name="Google Shape;10315;p46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6" name="Google Shape;10316;p46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0317" name="Google Shape;10317;p46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8" name="Google Shape;10318;p46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19" name="Google Shape;10319;p46"/>
          <p:cNvGrpSpPr/>
          <p:nvPr/>
        </p:nvGrpSpPr>
        <p:grpSpPr>
          <a:xfrm>
            <a:off x="979708" y="3518186"/>
            <a:ext cx="622415" cy="808046"/>
            <a:chOff x="1027020" y="3242428"/>
            <a:chExt cx="622415" cy="808046"/>
          </a:xfrm>
        </p:grpSpPr>
        <p:sp>
          <p:nvSpPr>
            <p:cNvPr id="10320" name="Google Shape;10320;p46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1" name="Google Shape;10321;p46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0322" name="Google Shape;10322;p46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3" name="Google Shape;10323;p46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24" name="Google Shape;10324;p46"/>
          <p:cNvGrpSpPr/>
          <p:nvPr/>
        </p:nvGrpSpPr>
        <p:grpSpPr>
          <a:xfrm>
            <a:off x="5614190" y="3525573"/>
            <a:ext cx="622415" cy="808046"/>
            <a:chOff x="1027020" y="3242428"/>
            <a:chExt cx="622415" cy="808046"/>
          </a:xfrm>
        </p:grpSpPr>
        <p:sp>
          <p:nvSpPr>
            <p:cNvPr id="10325" name="Google Shape;10325;p46"/>
            <p:cNvSpPr/>
            <p:nvPr/>
          </p:nvSpPr>
          <p:spPr>
            <a:xfrm flipH="1">
              <a:off x="1031747" y="3262460"/>
              <a:ext cx="602658" cy="782405"/>
            </a:xfrm>
            <a:prstGeom prst="flowChartPunchedCard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6" name="Google Shape;10326;p46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0327" name="Google Shape;10327;p46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8" name="Google Shape;10328;p46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29" name="Google Shape;10329;p46"/>
          <p:cNvSpPr txBox="1">
            <a:spLocks noGrp="1"/>
          </p:cNvSpPr>
          <p:nvPr>
            <p:ph type="title"/>
          </p:nvPr>
        </p:nvSpPr>
        <p:spPr>
          <a:xfrm>
            <a:off x="939463" y="2349535"/>
            <a:ext cx="702900" cy="3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grpSp>
        <p:nvGrpSpPr>
          <p:cNvPr id="10330" name="Google Shape;10330;p46"/>
          <p:cNvGrpSpPr/>
          <p:nvPr/>
        </p:nvGrpSpPr>
        <p:grpSpPr>
          <a:xfrm>
            <a:off x="5614190" y="2090573"/>
            <a:ext cx="622415" cy="808046"/>
            <a:chOff x="1027020" y="3242428"/>
            <a:chExt cx="622415" cy="808046"/>
          </a:xfrm>
        </p:grpSpPr>
        <p:sp>
          <p:nvSpPr>
            <p:cNvPr id="10331" name="Google Shape;10331;p46"/>
            <p:cNvSpPr/>
            <p:nvPr/>
          </p:nvSpPr>
          <p:spPr>
            <a:xfrm flipH="1">
              <a:off x="1031747" y="3262460"/>
              <a:ext cx="602658" cy="782405"/>
            </a:xfrm>
            <a:prstGeom prst="flowChartPunchedCard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32" name="Google Shape;10332;p46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0333" name="Google Shape;10333;p46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4" name="Google Shape;10334;p46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35" name="Google Shape;10335;p46"/>
          <p:cNvSpPr txBox="1">
            <a:spLocks noGrp="1"/>
          </p:cNvSpPr>
          <p:nvPr>
            <p:ph type="subTitle" idx="1"/>
          </p:nvPr>
        </p:nvSpPr>
        <p:spPr>
          <a:xfrm>
            <a:off x="1697830" y="2455002"/>
            <a:ext cx="247166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Mengenal</a:t>
            </a:r>
            <a:r>
              <a:rPr lang="en-GB" dirty="0"/>
              <a:t>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python dan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menggunakannya</a:t>
            </a:r>
            <a:endParaRPr dirty="0"/>
          </a:p>
        </p:txBody>
      </p:sp>
      <p:sp>
        <p:nvSpPr>
          <p:cNvPr id="10336" name="Google Shape;10336;p46"/>
          <p:cNvSpPr txBox="1">
            <a:spLocks noGrp="1"/>
          </p:cNvSpPr>
          <p:nvPr>
            <p:ph type="title" idx="2"/>
          </p:nvPr>
        </p:nvSpPr>
        <p:spPr>
          <a:xfrm>
            <a:off x="5573932" y="2349535"/>
            <a:ext cx="702900" cy="3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10337" name="Google Shape;10337;p46"/>
          <p:cNvSpPr txBox="1">
            <a:spLocks noGrp="1"/>
          </p:cNvSpPr>
          <p:nvPr>
            <p:ph type="subTitle" idx="3"/>
          </p:nvPr>
        </p:nvSpPr>
        <p:spPr>
          <a:xfrm>
            <a:off x="6324601" y="2455002"/>
            <a:ext cx="21123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Membahas dan mencoba basic python</a:t>
            </a:r>
            <a:endParaRPr dirty="0"/>
          </a:p>
        </p:txBody>
      </p:sp>
      <p:sp>
        <p:nvSpPr>
          <p:cNvPr id="10338" name="Google Shape;10338;p46"/>
          <p:cNvSpPr txBox="1">
            <a:spLocks noGrp="1"/>
          </p:cNvSpPr>
          <p:nvPr>
            <p:ph type="title" idx="4"/>
          </p:nvPr>
        </p:nvSpPr>
        <p:spPr>
          <a:xfrm>
            <a:off x="939463" y="3769954"/>
            <a:ext cx="702900" cy="3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10339" name="Google Shape;10339;p46"/>
          <p:cNvSpPr txBox="1">
            <a:spLocks noGrp="1"/>
          </p:cNvSpPr>
          <p:nvPr>
            <p:ph type="subTitle" idx="5"/>
          </p:nvPr>
        </p:nvSpPr>
        <p:spPr>
          <a:xfrm>
            <a:off x="1697830" y="3874597"/>
            <a:ext cx="287417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Alasan python menjasi rekomendasi bahasa pemrograman yang rekomended</a:t>
            </a:r>
            <a:endParaRPr dirty="0"/>
          </a:p>
        </p:txBody>
      </p:sp>
      <p:sp>
        <p:nvSpPr>
          <p:cNvPr id="10340" name="Google Shape;10340;p46"/>
          <p:cNvSpPr txBox="1">
            <a:spLocks noGrp="1"/>
          </p:cNvSpPr>
          <p:nvPr>
            <p:ph type="title" idx="6"/>
          </p:nvPr>
        </p:nvSpPr>
        <p:spPr>
          <a:xfrm>
            <a:off x="5573932" y="3769967"/>
            <a:ext cx="702900" cy="3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10342" name="Google Shape;10342;p46"/>
          <p:cNvSpPr txBox="1">
            <a:spLocks noGrp="1"/>
          </p:cNvSpPr>
          <p:nvPr>
            <p:ph type="subTitle" idx="8"/>
          </p:nvPr>
        </p:nvSpPr>
        <p:spPr>
          <a:xfrm>
            <a:off x="1693399" y="2048925"/>
            <a:ext cx="301599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Mengenal Python</a:t>
            </a:r>
            <a:endParaRPr dirty="0"/>
          </a:p>
        </p:txBody>
      </p:sp>
      <p:sp>
        <p:nvSpPr>
          <p:cNvPr id="10343" name="Google Shape;10343;p46"/>
          <p:cNvSpPr txBox="1">
            <a:spLocks noGrp="1"/>
          </p:cNvSpPr>
          <p:nvPr>
            <p:ph type="subTitle" idx="9"/>
          </p:nvPr>
        </p:nvSpPr>
        <p:spPr>
          <a:xfrm>
            <a:off x="6324601" y="2048925"/>
            <a:ext cx="246610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Basic Python</a:t>
            </a:r>
            <a:endParaRPr dirty="0"/>
          </a:p>
        </p:txBody>
      </p:sp>
      <p:sp>
        <p:nvSpPr>
          <p:cNvPr id="10344" name="Google Shape;10344;p46"/>
          <p:cNvSpPr txBox="1">
            <a:spLocks noGrp="1"/>
          </p:cNvSpPr>
          <p:nvPr>
            <p:ph type="subTitle" idx="13"/>
          </p:nvPr>
        </p:nvSpPr>
        <p:spPr>
          <a:xfrm>
            <a:off x="1693400" y="3463900"/>
            <a:ext cx="295489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Mengapa Python</a:t>
            </a:r>
            <a:endParaRPr dirty="0"/>
          </a:p>
        </p:txBody>
      </p:sp>
      <p:sp>
        <p:nvSpPr>
          <p:cNvPr id="10345" name="Google Shape;10345;p46"/>
          <p:cNvSpPr txBox="1">
            <a:spLocks noGrp="1"/>
          </p:cNvSpPr>
          <p:nvPr>
            <p:ph type="subTitle" idx="14"/>
          </p:nvPr>
        </p:nvSpPr>
        <p:spPr>
          <a:xfrm>
            <a:off x="6501505" y="3769954"/>
            <a:ext cx="2112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Penutup</a:t>
            </a:r>
            <a:endParaRPr dirty="0"/>
          </a:p>
        </p:txBody>
      </p:sp>
      <p:grpSp>
        <p:nvGrpSpPr>
          <p:cNvPr id="10346" name="Google Shape;10346;p46"/>
          <p:cNvGrpSpPr/>
          <p:nvPr/>
        </p:nvGrpSpPr>
        <p:grpSpPr>
          <a:xfrm>
            <a:off x="4220527" y="2945060"/>
            <a:ext cx="702946" cy="580251"/>
            <a:chOff x="1656150" y="3979573"/>
            <a:chExt cx="1203675" cy="993750"/>
          </a:xfrm>
        </p:grpSpPr>
        <p:grpSp>
          <p:nvGrpSpPr>
            <p:cNvPr id="10347" name="Google Shape;10347;p46"/>
            <p:cNvGrpSpPr/>
            <p:nvPr/>
          </p:nvGrpSpPr>
          <p:grpSpPr>
            <a:xfrm>
              <a:off x="1656150" y="3979573"/>
              <a:ext cx="627850" cy="993750"/>
              <a:chOff x="1656150" y="2404175"/>
              <a:chExt cx="627850" cy="993750"/>
            </a:xfrm>
          </p:grpSpPr>
          <p:sp>
            <p:nvSpPr>
              <p:cNvPr id="10348" name="Google Shape;10348;p46"/>
              <p:cNvSpPr/>
              <p:nvPr/>
            </p:nvSpPr>
            <p:spPr>
              <a:xfrm>
                <a:off x="1656150" y="2404175"/>
                <a:ext cx="627850" cy="993750"/>
              </a:xfrm>
              <a:custGeom>
                <a:avLst/>
                <a:gdLst/>
                <a:ahLst/>
                <a:cxnLst/>
                <a:rect l="l" t="t" r="r" b="b"/>
                <a:pathLst>
                  <a:path w="25114" h="39750" extrusionOk="0">
                    <a:moveTo>
                      <a:pt x="1" y="0"/>
                    </a:moveTo>
                    <a:lnTo>
                      <a:pt x="1" y="35564"/>
                    </a:lnTo>
                    <a:lnTo>
                      <a:pt x="4186" y="35564"/>
                    </a:lnTo>
                    <a:lnTo>
                      <a:pt x="4186" y="33484"/>
                    </a:lnTo>
                    <a:lnTo>
                      <a:pt x="6291" y="33484"/>
                    </a:lnTo>
                    <a:lnTo>
                      <a:pt x="6291" y="31379"/>
                    </a:lnTo>
                    <a:lnTo>
                      <a:pt x="8372" y="31379"/>
                    </a:lnTo>
                    <a:lnTo>
                      <a:pt x="8372" y="29298"/>
                    </a:lnTo>
                    <a:lnTo>
                      <a:pt x="10477" y="29298"/>
                    </a:lnTo>
                    <a:lnTo>
                      <a:pt x="10477" y="33484"/>
                    </a:lnTo>
                    <a:lnTo>
                      <a:pt x="12557" y="33484"/>
                    </a:lnTo>
                    <a:lnTo>
                      <a:pt x="12557" y="37669"/>
                    </a:lnTo>
                    <a:lnTo>
                      <a:pt x="14662" y="37669"/>
                    </a:lnTo>
                    <a:lnTo>
                      <a:pt x="14662" y="39750"/>
                    </a:lnTo>
                    <a:lnTo>
                      <a:pt x="18848" y="39750"/>
                    </a:lnTo>
                    <a:lnTo>
                      <a:pt x="18848" y="37669"/>
                    </a:lnTo>
                    <a:lnTo>
                      <a:pt x="20928" y="37669"/>
                    </a:lnTo>
                    <a:lnTo>
                      <a:pt x="20928" y="33484"/>
                    </a:lnTo>
                    <a:lnTo>
                      <a:pt x="18848" y="33484"/>
                    </a:lnTo>
                    <a:lnTo>
                      <a:pt x="18848" y="29298"/>
                    </a:lnTo>
                    <a:lnTo>
                      <a:pt x="16743" y="29298"/>
                    </a:lnTo>
                    <a:lnTo>
                      <a:pt x="16743" y="27193"/>
                    </a:lnTo>
                    <a:lnTo>
                      <a:pt x="25114" y="27193"/>
                    </a:lnTo>
                    <a:lnTo>
                      <a:pt x="25114" y="25113"/>
                    </a:lnTo>
                    <a:lnTo>
                      <a:pt x="25114" y="23008"/>
                    </a:lnTo>
                    <a:lnTo>
                      <a:pt x="23033" y="23008"/>
                    </a:lnTo>
                    <a:lnTo>
                      <a:pt x="23033" y="20928"/>
                    </a:lnTo>
                    <a:lnTo>
                      <a:pt x="20928" y="20928"/>
                    </a:lnTo>
                    <a:lnTo>
                      <a:pt x="20928" y="18822"/>
                    </a:lnTo>
                    <a:lnTo>
                      <a:pt x="18848" y="18822"/>
                    </a:lnTo>
                    <a:lnTo>
                      <a:pt x="18848" y="16742"/>
                    </a:lnTo>
                    <a:lnTo>
                      <a:pt x="16743" y="16742"/>
                    </a:lnTo>
                    <a:lnTo>
                      <a:pt x="16743" y="14637"/>
                    </a:lnTo>
                    <a:lnTo>
                      <a:pt x="14662" y="14637"/>
                    </a:lnTo>
                    <a:lnTo>
                      <a:pt x="14662" y="12557"/>
                    </a:lnTo>
                    <a:lnTo>
                      <a:pt x="12557" y="12557"/>
                    </a:lnTo>
                    <a:lnTo>
                      <a:pt x="12557" y="10451"/>
                    </a:lnTo>
                    <a:lnTo>
                      <a:pt x="10477" y="10451"/>
                    </a:lnTo>
                    <a:lnTo>
                      <a:pt x="10477" y="8371"/>
                    </a:lnTo>
                    <a:lnTo>
                      <a:pt x="8372" y="8371"/>
                    </a:lnTo>
                    <a:lnTo>
                      <a:pt x="8372" y="6266"/>
                    </a:lnTo>
                    <a:lnTo>
                      <a:pt x="6291" y="6266"/>
                    </a:lnTo>
                    <a:lnTo>
                      <a:pt x="6291" y="4186"/>
                    </a:lnTo>
                    <a:lnTo>
                      <a:pt x="4186" y="4186"/>
                    </a:lnTo>
                    <a:lnTo>
                      <a:pt x="4186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9" name="Google Shape;10349;p46"/>
              <p:cNvSpPr/>
              <p:nvPr/>
            </p:nvSpPr>
            <p:spPr>
              <a:xfrm>
                <a:off x="1676975" y="2456175"/>
                <a:ext cx="83853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0" name="Google Shape;10350;p46"/>
              <p:cNvSpPr/>
              <p:nvPr/>
            </p:nvSpPr>
            <p:spPr>
              <a:xfrm>
                <a:off x="1760800" y="250880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1" name="Google Shape;10351;p46"/>
              <p:cNvSpPr/>
              <p:nvPr/>
            </p:nvSpPr>
            <p:spPr>
              <a:xfrm>
                <a:off x="1813425" y="2560800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2" name="Google Shape;10352;p46"/>
              <p:cNvSpPr/>
              <p:nvPr/>
            </p:nvSpPr>
            <p:spPr>
              <a:xfrm>
                <a:off x="1865425" y="26134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3" name="Google Shape;10353;p46"/>
              <p:cNvSpPr/>
              <p:nvPr/>
            </p:nvSpPr>
            <p:spPr>
              <a:xfrm>
                <a:off x="1918050" y="2665450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4" name="Google Shape;10354;p46"/>
              <p:cNvSpPr/>
              <p:nvPr/>
            </p:nvSpPr>
            <p:spPr>
              <a:xfrm>
                <a:off x="1970075" y="271807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5" name="Google Shape;10355;p46"/>
              <p:cNvSpPr/>
              <p:nvPr/>
            </p:nvSpPr>
            <p:spPr>
              <a:xfrm>
                <a:off x="2022700" y="2770075"/>
                <a:ext cx="520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7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6" name="Google Shape;10356;p46"/>
              <p:cNvSpPr/>
              <p:nvPr/>
            </p:nvSpPr>
            <p:spPr>
              <a:xfrm>
                <a:off x="2074700" y="2822725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1" y="0"/>
                    </a:moveTo>
                    <a:lnTo>
                      <a:pt x="1" y="2080"/>
                    </a:lnTo>
                    <a:lnTo>
                      <a:pt x="2106" y="2080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7" name="Google Shape;10357;p46"/>
              <p:cNvSpPr/>
              <p:nvPr/>
            </p:nvSpPr>
            <p:spPr>
              <a:xfrm>
                <a:off x="2127325" y="2874725"/>
                <a:ext cx="520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06" extrusionOk="0">
                    <a:moveTo>
                      <a:pt x="1" y="0"/>
                    </a:moveTo>
                    <a:lnTo>
                      <a:pt x="1" y="2106"/>
                    </a:lnTo>
                    <a:lnTo>
                      <a:pt x="2081" y="210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8" name="Google Shape;10358;p46"/>
              <p:cNvSpPr/>
              <p:nvPr/>
            </p:nvSpPr>
            <p:spPr>
              <a:xfrm>
                <a:off x="2179350" y="2927350"/>
                <a:ext cx="52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081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2105" y="2081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9" name="Google Shape;10359;p46"/>
              <p:cNvSpPr/>
              <p:nvPr/>
            </p:nvSpPr>
            <p:spPr>
              <a:xfrm>
                <a:off x="2231975" y="297935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081" y="210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0" name="Google Shape;10360;p46"/>
              <p:cNvSpPr/>
              <p:nvPr/>
            </p:nvSpPr>
            <p:spPr>
              <a:xfrm>
                <a:off x="2022700" y="3031975"/>
                <a:ext cx="2613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2082" extrusionOk="0">
                    <a:moveTo>
                      <a:pt x="0" y="1"/>
                    </a:moveTo>
                    <a:lnTo>
                      <a:pt x="0" y="2081"/>
                    </a:lnTo>
                    <a:lnTo>
                      <a:pt x="10452" y="2081"/>
                    </a:lnTo>
                    <a:lnTo>
                      <a:pt x="10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1" name="Google Shape;10361;p46"/>
              <p:cNvSpPr/>
              <p:nvPr/>
            </p:nvSpPr>
            <p:spPr>
              <a:xfrm>
                <a:off x="2022700" y="3084000"/>
                <a:ext cx="520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106" extrusionOk="0">
                    <a:moveTo>
                      <a:pt x="0" y="0"/>
                    </a:moveTo>
                    <a:lnTo>
                      <a:pt x="0" y="2105"/>
                    </a:lnTo>
                    <a:lnTo>
                      <a:pt x="2081" y="2105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2" name="Google Shape;10362;p46"/>
              <p:cNvSpPr/>
              <p:nvPr/>
            </p:nvSpPr>
            <p:spPr>
              <a:xfrm>
                <a:off x="1865425" y="3084000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106" y="2105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3" name="Google Shape;10363;p46"/>
              <p:cNvSpPr/>
              <p:nvPr/>
            </p:nvSpPr>
            <p:spPr>
              <a:xfrm>
                <a:off x="1918050" y="3136625"/>
                <a:ext cx="520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4" name="Google Shape;10364;p46"/>
              <p:cNvSpPr/>
              <p:nvPr/>
            </p:nvSpPr>
            <p:spPr>
              <a:xfrm>
                <a:off x="1970075" y="3241250"/>
                <a:ext cx="526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7" extrusionOk="0">
                    <a:moveTo>
                      <a:pt x="0" y="1"/>
                    </a:moveTo>
                    <a:lnTo>
                      <a:pt x="0" y="4186"/>
                    </a:lnTo>
                    <a:lnTo>
                      <a:pt x="2105" y="418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5" name="Google Shape;10365;p46"/>
              <p:cNvSpPr/>
              <p:nvPr/>
            </p:nvSpPr>
            <p:spPr>
              <a:xfrm>
                <a:off x="2022700" y="3345900"/>
                <a:ext cx="10465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4186" y="2081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6" name="Google Shape;10366;p46"/>
              <p:cNvSpPr/>
              <p:nvPr/>
            </p:nvSpPr>
            <p:spPr>
              <a:xfrm>
                <a:off x="2074700" y="3136625"/>
                <a:ext cx="526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186" extrusionOk="0">
                    <a:moveTo>
                      <a:pt x="1" y="0"/>
                    </a:moveTo>
                    <a:lnTo>
                      <a:pt x="1" y="4186"/>
                    </a:lnTo>
                    <a:lnTo>
                      <a:pt x="2106" y="4186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7" name="Google Shape;10367;p46"/>
              <p:cNvSpPr/>
              <p:nvPr/>
            </p:nvSpPr>
            <p:spPr>
              <a:xfrm>
                <a:off x="2127325" y="3241250"/>
                <a:ext cx="5205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4187" extrusionOk="0">
                    <a:moveTo>
                      <a:pt x="1" y="1"/>
                    </a:moveTo>
                    <a:lnTo>
                      <a:pt x="1" y="4186"/>
                    </a:lnTo>
                    <a:lnTo>
                      <a:pt x="2081" y="4186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8" name="Google Shape;10368;p46"/>
              <p:cNvSpPr/>
              <p:nvPr/>
            </p:nvSpPr>
            <p:spPr>
              <a:xfrm>
                <a:off x="1813425" y="3136625"/>
                <a:ext cx="5202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081" y="2081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9" name="Google Shape;10369;p46"/>
              <p:cNvSpPr/>
              <p:nvPr/>
            </p:nvSpPr>
            <p:spPr>
              <a:xfrm>
                <a:off x="1760800" y="3188625"/>
                <a:ext cx="526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0" y="1"/>
                    </a:moveTo>
                    <a:lnTo>
                      <a:pt x="0" y="2106"/>
                    </a:lnTo>
                    <a:lnTo>
                      <a:pt x="2105" y="2106"/>
                    </a:lnTo>
                    <a:lnTo>
                      <a:pt x="2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0" name="Google Shape;10370;p46"/>
              <p:cNvSpPr/>
              <p:nvPr/>
            </p:nvSpPr>
            <p:spPr>
              <a:xfrm>
                <a:off x="1708775" y="3241250"/>
                <a:ext cx="5205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1" name="Google Shape;10371;p46"/>
              <p:cNvSpPr/>
              <p:nvPr/>
            </p:nvSpPr>
            <p:spPr>
              <a:xfrm>
                <a:off x="1656150" y="2404175"/>
                <a:ext cx="52050" cy="88912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082" extrusionOk="0">
                    <a:moveTo>
                      <a:pt x="1" y="1"/>
                    </a:moveTo>
                    <a:lnTo>
                      <a:pt x="1" y="2081"/>
                    </a:lnTo>
                    <a:lnTo>
                      <a:pt x="2081" y="2081"/>
                    </a:lnTo>
                    <a:lnTo>
                      <a:pt x="20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72" name="Google Shape;10372;p46"/>
            <p:cNvSpPr/>
            <p:nvPr/>
          </p:nvSpPr>
          <p:spPr>
            <a:xfrm>
              <a:off x="2283975" y="4078350"/>
              <a:ext cx="575850" cy="732500"/>
            </a:xfrm>
            <a:custGeom>
              <a:avLst/>
              <a:gdLst/>
              <a:ahLst/>
              <a:cxnLst/>
              <a:rect l="l" t="t" r="r" b="b"/>
              <a:pathLst>
                <a:path w="23034" h="29300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10452"/>
                  </a:lnTo>
                  <a:lnTo>
                    <a:pt x="6291" y="10452"/>
                  </a:lnTo>
                  <a:lnTo>
                    <a:pt x="6291" y="12557"/>
                  </a:lnTo>
                  <a:lnTo>
                    <a:pt x="8372" y="12557"/>
                  </a:lnTo>
                  <a:lnTo>
                    <a:pt x="8372" y="14638"/>
                  </a:lnTo>
                  <a:lnTo>
                    <a:pt x="8372" y="16743"/>
                  </a:lnTo>
                  <a:lnTo>
                    <a:pt x="6291" y="16743"/>
                  </a:lnTo>
                  <a:lnTo>
                    <a:pt x="6291" y="18823"/>
                  </a:lnTo>
                  <a:lnTo>
                    <a:pt x="4186" y="18823"/>
                  </a:lnTo>
                  <a:lnTo>
                    <a:pt x="4186" y="20928"/>
                  </a:lnTo>
                  <a:lnTo>
                    <a:pt x="2106" y="20928"/>
                  </a:lnTo>
                  <a:lnTo>
                    <a:pt x="2106" y="23008"/>
                  </a:lnTo>
                  <a:lnTo>
                    <a:pt x="2106" y="25114"/>
                  </a:lnTo>
                  <a:lnTo>
                    <a:pt x="2106" y="27194"/>
                  </a:lnTo>
                  <a:lnTo>
                    <a:pt x="1" y="27194"/>
                  </a:lnTo>
                  <a:lnTo>
                    <a:pt x="1" y="29299"/>
                  </a:lnTo>
                  <a:lnTo>
                    <a:pt x="23033" y="29299"/>
                  </a:lnTo>
                  <a:lnTo>
                    <a:pt x="23033" y="27194"/>
                  </a:lnTo>
                  <a:lnTo>
                    <a:pt x="20928" y="27194"/>
                  </a:lnTo>
                  <a:lnTo>
                    <a:pt x="20928" y="25114"/>
                  </a:lnTo>
                  <a:lnTo>
                    <a:pt x="20928" y="23008"/>
                  </a:lnTo>
                  <a:lnTo>
                    <a:pt x="20928" y="20928"/>
                  </a:lnTo>
                  <a:lnTo>
                    <a:pt x="18848" y="20928"/>
                  </a:lnTo>
                  <a:lnTo>
                    <a:pt x="18848" y="18823"/>
                  </a:lnTo>
                  <a:lnTo>
                    <a:pt x="16743" y="18823"/>
                  </a:lnTo>
                  <a:lnTo>
                    <a:pt x="16743" y="16743"/>
                  </a:lnTo>
                  <a:lnTo>
                    <a:pt x="14662" y="16743"/>
                  </a:lnTo>
                  <a:lnTo>
                    <a:pt x="14662" y="14638"/>
                  </a:lnTo>
                  <a:lnTo>
                    <a:pt x="14662" y="12557"/>
                  </a:lnTo>
                  <a:lnTo>
                    <a:pt x="16743" y="12557"/>
                  </a:lnTo>
                  <a:lnTo>
                    <a:pt x="16743" y="10452"/>
                  </a:lnTo>
                  <a:lnTo>
                    <a:pt x="18848" y="10452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3" name="Google Shape;10373;p46"/>
            <p:cNvSpPr/>
            <p:nvPr/>
          </p:nvSpPr>
          <p:spPr>
            <a:xfrm>
              <a:off x="23886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  <a:moveTo>
                    <a:pt x="2105" y="2081"/>
                  </a:moveTo>
                  <a:lnTo>
                    <a:pt x="2105" y="4186"/>
                  </a:lnTo>
                  <a:lnTo>
                    <a:pt x="4186" y="4186"/>
                  </a:lnTo>
                  <a:lnTo>
                    <a:pt x="4186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4" name="Google Shape;10374;p46"/>
            <p:cNvSpPr/>
            <p:nvPr/>
          </p:nvSpPr>
          <p:spPr>
            <a:xfrm>
              <a:off x="2545875" y="4287625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10375;p46"/>
            <p:cNvSpPr/>
            <p:nvPr/>
          </p:nvSpPr>
          <p:spPr>
            <a:xfrm>
              <a:off x="249325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6" name="Google Shape;10376;p46"/>
            <p:cNvSpPr/>
            <p:nvPr/>
          </p:nvSpPr>
          <p:spPr>
            <a:xfrm>
              <a:off x="2597900" y="4235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7" name="Google Shape;10377;p46"/>
            <p:cNvSpPr/>
            <p:nvPr/>
          </p:nvSpPr>
          <p:spPr>
            <a:xfrm>
              <a:off x="249325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208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8" name="Google Shape;10378;p46"/>
            <p:cNvSpPr/>
            <p:nvPr/>
          </p:nvSpPr>
          <p:spPr>
            <a:xfrm>
              <a:off x="2441250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9" name="Google Shape;10379;p46"/>
            <p:cNvSpPr/>
            <p:nvPr/>
          </p:nvSpPr>
          <p:spPr>
            <a:xfrm>
              <a:off x="23886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105" y="2105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0" name="Google Shape;10380;p46"/>
            <p:cNvSpPr/>
            <p:nvPr/>
          </p:nvSpPr>
          <p:spPr>
            <a:xfrm>
              <a:off x="259790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1" name="Google Shape;10381;p46"/>
            <p:cNvSpPr/>
            <p:nvPr/>
          </p:nvSpPr>
          <p:spPr>
            <a:xfrm>
              <a:off x="2493250" y="465355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106" y="210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2" name="Google Shape;10382;p46"/>
            <p:cNvSpPr/>
            <p:nvPr/>
          </p:nvSpPr>
          <p:spPr>
            <a:xfrm>
              <a:off x="2545875" y="4601550"/>
              <a:ext cx="52050" cy="52025"/>
            </a:xfrm>
            <a:custGeom>
              <a:avLst/>
              <a:gdLst/>
              <a:ahLst/>
              <a:cxnLst/>
              <a:rect l="l" t="t" r="r" b="b"/>
              <a:pathLst>
                <a:path w="2082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081" y="2080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3" name="Google Shape;10383;p46"/>
            <p:cNvSpPr/>
            <p:nvPr/>
          </p:nvSpPr>
          <p:spPr>
            <a:xfrm>
              <a:off x="2283975" y="40783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1" y="1"/>
                  </a:moveTo>
                  <a:lnTo>
                    <a:pt x="1" y="2081"/>
                  </a:lnTo>
                  <a:lnTo>
                    <a:pt x="2106" y="2081"/>
                  </a:lnTo>
                  <a:lnTo>
                    <a:pt x="2106" y="4186"/>
                  </a:lnTo>
                  <a:lnTo>
                    <a:pt x="2106" y="6267"/>
                  </a:lnTo>
                  <a:lnTo>
                    <a:pt x="2106" y="8372"/>
                  </a:lnTo>
                  <a:lnTo>
                    <a:pt x="4186" y="8372"/>
                  </a:lnTo>
                  <a:lnTo>
                    <a:pt x="4186" y="6267"/>
                  </a:lnTo>
                  <a:lnTo>
                    <a:pt x="4186" y="4186"/>
                  </a:lnTo>
                  <a:lnTo>
                    <a:pt x="4186" y="2081"/>
                  </a:lnTo>
                  <a:lnTo>
                    <a:pt x="18848" y="2081"/>
                  </a:lnTo>
                  <a:lnTo>
                    <a:pt x="18848" y="4186"/>
                  </a:lnTo>
                  <a:lnTo>
                    <a:pt x="18848" y="6267"/>
                  </a:lnTo>
                  <a:lnTo>
                    <a:pt x="18848" y="8372"/>
                  </a:lnTo>
                  <a:lnTo>
                    <a:pt x="20928" y="8372"/>
                  </a:lnTo>
                  <a:lnTo>
                    <a:pt x="20928" y="6267"/>
                  </a:lnTo>
                  <a:lnTo>
                    <a:pt x="20928" y="4186"/>
                  </a:lnTo>
                  <a:lnTo>
                    <a:pt x="20928" y="2081"/>
                  </a:lnTo>
                  <a:lnTo>
                    <a:pt x="23033" y="2081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4" name="Google Shape;10384;p46"/>
            <p:cNvSpPr/>
            <p:nvPr/>
          </p:nvSpPr>
          <p:spPr>
            <a:xfrm>
              <a:off x="2650525" y="4287625"/>
              <a:ext cx="104650" cy="104675"/>
            </a:xfrm>
            <a:custGeom>
              <a:avLst/>
              <a:gdLst/>
              <a:ahLst/>
              <a:cxnLst/>
              <a:rect l="l" t="t" r="r" b="b"/>
              <a:pathLst>
                <a:path w="4186" h="4187" extrusionOk="0">
                  <a:moveTo>
                    <a:pt x="2081" y="1"/>
                  </a:moveTo>
                  <a:lnTo>
                    <a:pt x="2081" y="2081"/>
                  </a:lnTo>
                  <a:lnTo>
                    <a:pt x="4186" y="2081"/>
                  </a:lnTo>
                  <a:lnTo>
                    <a:pt x="4186" y="1"/>
                  </a:lnTo>
                  <a:close/>
                  <a:moveTo>
                    <a:pt x="0" y="2081"/>
                  </a:moveTo>
                  <a:lnTo>
                    <a:pt x="0" y="4186"/>
                  </a:lnTo>
                  <a:lnTo>
                    <a:pt x="2081" y="4186"/>
                  </a:lnTo>
                  <a:lnTo>
                    <a:pt x="2081" y="2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5" name="Google Shape;10385;p46"/>
            <p:cNvSpPr/>
            <p:nvPr/>
          </p:nvSpPr>
          <p:spPr>
            <a:xfrm>
              <a:off x="2597900" y="439227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0" y="0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2081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6" name="Google Shape;10386;p46"/>
            <p:cNvSpPr/>
            <p:nvPr/>
          </p:nvSpPr>
          <p:spPr>
            <a:xfrm>
              <a:off x="2650525" y="4496900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7" name="Google Shape;10387;p46"/>
            <p:cNvSpPr/>
            <p:nvPr/>
          </p:nvSpPr>
          <p:spPr>
            <a:xfrm>
              <a:off x="2702525" y="45489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8" name="Google Shape;10388;p46"/>
            <p:cNvSpPr/>
            <p:nvPr/>
          </p:nvSpPr>
          <p:spPr>
            <a:xfrm>
              <a:off x="2283975" y="4601550"/>
              <a:ext cx="575850" cy="209300"/>
            </a:xfrm>
            <a:custGeom>
              <a:avLst/>
              <a:gdLst/>
              <a:ahLst/>
              <a:cxnLst/>
              <a:rect l="l" t="t" r="r" b="b"/>
              <a:pathLst>
                <a:path w="23034" h="8372" extrusionOk="0">
                  <a:moveTo>
                    <a:pt x="2106" y="0"/>
                  </a:moveTo>
                  <a:lnTo>
                    <a:pt x="2106" y="2080"/>
                  </a:lnTo>
                  <a:lnTo>
                    <a:pt x="2106" y="4186"/>
                  </a:lnTo>
                  <a:lnTo>
                    <a:pt x="2106" y="6266"/>
                  </a:lnTo>
                  <a:lnTo>
                    <a:pt x="1" y="6266"/>
                  </a:lnTo>
                  <a:lnTo>
                    <a:pt x="1" y="837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0928" y="6266"/>
                  </a:lnTo>
                  <a:lnTo>
                    <a:pt x="20928" y="4186"/>
                  </a:lnTo>
                  <a:lnTo>
                    <a:pt x="20928" y="0"/>
                  </a:lnTo>
                  <a:lnTo>
                    <a:pt x="18848" y="0"/>
                  </a:lnTo>
                  <a:lnTo>
                    <a:pt x="18848" y="6266"/>
                  </a:lnTo>
                  <a:lnTo>
                    <a:pt x="16743" y="6266"/>
                  </a:lnTo>
                  <a:lnTo>
                    <a:pt x="16743" y="4186"/>
                  </a:lnTo>
                  <a:lnTo>
                    <a:pt x="14662" y="4186"/>
                  </a:lnTo>
                  <a:lnTo>
                    <a:pt x="14662" y="6266"/>
                  </a:lnTo>
                  <a:lnTo>
                    <a:pt x="12557" y="6266"/>
                  </a:lnTo>
                  <a:lnTo>
                    <a:pt x="12557" y="4186"/>
                  </a:lnTo>
                  <a:lnTo>
                    <a:pt x="10477" y="4186"/>
                  </a:lnTo>
                  <a:lnTo>
                    <a:pt x="10477" y="6266"/>
                  </a:lnTo>
                  <a:lnTo>
                    <a:pt x="8372" y="6266"/>
                  </a:lnTo>
                  <a:lnTo>
                    <a:pt x="8372" y="4186"/>
                  </a:lnTo>
                  <a:lnTo>
                    <a:pt x="6291" y="4186"/>
                  </a:lnTo>
                  <a:lnTo>
                    <a:pt x="6291" y="6266"/>
                  </a:lnTo>
                  <a:lnTo>
                    <a:pt x="4186" y="626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9" name="Google Shape;10389;p46"/>
          <p:cNvGrpSpPr/>
          <p:nvPr/>
        </p:nvGrpSpPr>
        <p:grpSpPr>
          <a:xfrm>
            <a:off x="7891234" y="1586116"/>
            <a:ext cx="783680" cy="395688"/>
            <a:chOff x="-1940842" y="-1147617"/>
            <a:chExt cx="1405200" cy="709500"/>
          </a:xfrm>
        </p:grpSpPr>
        <p:sp>
          <p:nvSpPr>
            <p:cNvPr id="10390" name="Google Shape;10390;p46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1" name="Google Shape;10391;p46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2" name="Google Shape;10392;p46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3" name="Google Shape;10393;p46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8" name="Google Shape;10398;p47"/>
          <p:cNvGrpSpPr/>
          <p:nvPr/>
        </p:nvGrpSpPr>
        <p:grpSpPr>
          <a:xfrm>
            <a:off x="1441650" y="726600"/>
            <a:ext cx="5976300" cy="3414600"/>
            <a:chOff x="1441650" y="726600"/>
            <a:chExt cx="5976300" cy="3414600"/>
          </a:xfrm>
        </p:grpSpPr>
        <p:sp>
          <p:nvSpPr>
            <p:cNvPr id="10399" name="Google Shape;10399;p47"/>
            <p:cNvSpPr/>
            <p:nvPr/>
          </p:nvSpPr>
          <p:spPr>
            <a:xfrm>
              <a:off x="1441650" y="726600"/>
              <a:ext cx="5976300" cy="34146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00" name="Google Shape;10400;p47"/>
            <p:cNvGrpSpPr/>
            <p:nvPr/>
          </p:nvGrpSpPr>
          <p:grpSpPr>
            <a:xfrm>
              <a:off x="1441650" y="726600"/>
              <a:ext cx="5976300" cy="242700"/>
              <a:chOff x="1441650" y="726600"/>
              <a:chExt cx="5976300" cy="242700"/>
            </a:xfrm>
          </p:grpSpPr>
          <p:sp>
            <p:nvSpPr>
              <p:cNvPr id="10401" name="Google Shape;10401;p47"/>
              <p:cNvSpPr/>
              <p:nvPr/>
            </p:nvSpPr>
            <p:spPr>
              <a:xfrm>
                <a:off x="1441650" y="726600"/>
                <a:ext cx="5976300" cy="2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02" name="Google Shape;10402;p47"/>
              <p:cNvGrpSpPr/>
              <p:nvPr/>
            </p:nvGrpSpPr>
            <p:grpSpPr>
              <a:xfrm>
                <a:off x="6753561" y="765882"/>
                <a:ext cx="634685" cy="168300"/>
                <a:chOff x="7755386" y="279729"/>
                <a:chExt cx="634685" cy="168300"/>
              </a:xfrm>
            </p:grpSpPr>
            <p:sp>
              <p:nvSpPr>
                <p:cNvPr id="10403" name="Google Shape;10403;p47"/>
                <p:cNvSpPr/>
                <p:nvPr/>
              </p:nvSpPr>
              <p:spPr>
                <a:xfrm>
                  <a:off x="8221771" y="279729"/>
                  <a:ext cx="168300" cy="168300"/>
                </a:xfrm>
                <a:prstGeom prst="mathMultiply">
                  <a:avLst>
                    <a:gd name="adj1" fmla="val 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404" name="Google Shape;10404;p47"/>
                <p:cNvGrpSpPr/>
                <p:nvPr/>
              </p:nvGrpSpPr>
              <p:grpSpPr>
                <a:xfrm>
                  <a:off x="8004462" y="307924"/>
                  <a:ext cx="112019" cy="112144"/>
                  <a:chOff x="7914618" y="539287"/>
                  <a:chExt cx="112019" cy="112144"/>
                </a:xfrm>
              </p:grpSpPr>
              <p:sp>
                <p:nvSpPr>
                  <p:cNvPr id="10405" name="Google Shape;10405;p47"/>
                  <p:cNvSpPr/>
                  <p:nvPr/>
                </p:nvSpPr>
                <p:spPr>
                  <a:xfrm>
                    <a:off x="7914618" y="539287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6" name="Google Shape;10406;p47"/>
                  <p:cNvSpPr/>
                  <p:nvPr/>
                </p:nvSpPr>
                <p:spPr>
                  <a:xfrm>
                    <a:off x="7943837" y="568632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0407" name="Google Shape;10407;p47"/>
                <p:cNvCxnSpPr/>
                <p:nvPr/>
              </p:nvCxnSpPr>
              <p:spPr>
                <a:xfrm>
                  <a:off x="7755386" y="411324"/>
                  <a:ext cx="1095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408" name="Google Shape;10408;p47"/>
          <p:cNvSpPr txBox="1">
            <a:spLocks noGrp="1"/>
          </p:cNvSpPr>
          <p:nvPr>
            <p:ph type="subTitle" idx="1"/>
          </p:nvPr>
        </p:nvSpPr>
        <p:spPr>
          <a:xfrm>
            <a:off x="2656850" y="2540775"/>
            <a:ext cx="3951768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Python </a:t>
            </a:r>
            <a:r>
              <a:rPr lang="en-GB" dirty="0" err="1"/>
              <a:t>Bukan</a:t>
            </a:r>
            <a:r>
              <a:rPr lang="en-GB" dirty="0"/>
              <a:t> </a:t>
            </a:r>
            <a:r>
              <a:rPr lang="en-GB" dirty="0" err="1"/>
              <a:t>Hewan</a:t>
            </a:r>
            <a:r>
              <a:rPr lang="en-GB" dirty="0"/>
              <a:t> </a:t>
            </a:r>
            <a:r>
              <a:rPr lang="en-GB" dirty="0" err="1"/>
              <a:t>Melata</a:t>
            </a:r>
            <a:r>
              <a:rPr lang="en-GB" dirty="0"/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Python </a:t>
            </a:r>
            <a:r>
              <a:rPr lang="en-GB" dirty="0" err="1"/>
              <a:t>adalah</a:t>
            </a:r>
            <a:r>
              <a:rPr lang="en-GB" dirty="0"/>
              <a:t> Bahasa </a:t>
            </a:r>
            <a:r>
              <a:rPr lang="en-GB" dirty="0" err="1"/>
              <a:t>pemrograman</a:t>
            </a:r>
            <a:r>
              <a:rPr lang="en-GB" dirty="0"/>
              <a:t> !!</a:t>
            </a:r>
            <a:endParaRPr dirty="0"/>
          </a:p>
        </p:txBody>
      </p:sp>
      <p:sp>
        <p:nvSpPr>
          <p:cNvPr id="10409" name="Google Shape;10409;p47"/>
          <p:cNvSpPr txBox="1">
            <a:spLocks noGrp="1"/>
          </p:cNvSpPr>
          <p:nvPr>
            <p:ph type="title"/>
          </p:nvPr>
        </p:nvSpPr>
        <p:spPr>
          <a:xfrm>
            <a:off x="1863262" y="1284565"/>
            <a:ext cx="5591238" cy="1173300"/>
          </a:xfrm>
          <a:prstGeom prst="rect">
            <a:avLst/>
          </a:prstGeom>
        </p:spPr>
        <p:txBody>
          <a:bodyPr spcFirstLastPara="1" wrap="square" lIns="91425" tIns="0" rIns="91425" bIns="109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Python!</a:t>
            </a:r>
            <a:endParaRPr dirty="0"/>
          </a:p>
        </p:txBody>
      </p:sp>
      <p:grpSp>
        <p:nvGrpSpPr>
          <p:cNvPr id="10410" name="Google Shape;10410;p47"/>
          <p:cNvGrpSpPr/>
          <p:nvPr/>
        </p:nvGrpSpPr>
        <p:grpSpPr>
          <a:xfrm flipH="1">
            <a:off x="1627365" y="2769471"/>
            <a:ext cx="779227" cy="573891"/>
            <a:chOff x="1656150" y="2404175"/>
            <a:chExt cx="1349311" cy="993750"/>
          </a:xfrm>
        </p:grpSpPr>
        <p:sp>
          <p:nvSpPr>
            <p:cNvPr id="10411" name="Google Shape;10411;p47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10412;p47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10413;p47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10414;p47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10415;p47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10416;p47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10417;p47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10418;p47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10419;p47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10420;p47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10421;p47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10422;p47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10423;p47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10424;p47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10425;p47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10426;p47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10427;p47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10428;p47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10429;p47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10430;p47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10431;p47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10432;p47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10433;p47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10434;p47"/>
            <p:cNvSpPr/>
            <p:nvPr/>
          </p:nvSpPr>
          <p:spPr>
            <a:xfrm flipH="1">
              <a:off x="2439748" y="3157836"/>
              <a:ext cx="314467" cy="188073"/>
            </a:xfrm>
            <a:custGeom>
              <a:avLst/>
              <a:gdLst/>
              <a:ahLst/>
              <a:cxnLst/>
              <a:rect l="l" t="t" r="r" b="b"/>
              <a:pathLst>
                <a:path w="10477" h="6267" extrusionOk="0">
                  <a:moveTo>
                    <a:pt x="2105" y="1"/>
                  </a:moveTo>
                  <a:lnTo>
                    <a:pt x="2105" y="2081"/>
                  </a:lnTo>
                  <a:lnTo>
                    <a:pt x="0" y="2081"/>
                  </a:lnTo>
                  <a:lnTo>
                    <a:pt x="0" y="4186"/>
                  </a:lnTo>
                  <a:lnTo>
                    <a:pt x="2105" y="4186"/>
                  </a:lnTo>
                  <a:lnTo>
                    <a:pt x="2105" y="6267"/>
                  </a:lnTo>
                  <a:lnTo>
                    <a:pt x="8371" y="6267"/>
                  </a:lnTo>
                  <a:lnTo>
                    <a:pt x="8371" y="4186"/>
                  </a:lnTo>
                  <a:lnTo>
                    <a:pt x="10476" y="4186"/>
                  </a:lnTo>
                  <a:lnTo>
                    <a:pt x="10476" y="2081"/>
                  </a:lnTo>
                  <a:lnTo>
                    <a:pt x="8371" y="2081"/>
                  </a:lnTo>
                  <a:lnTo>
                    <a:pt x="8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5" name="Google Shape;10435;p47"/>
            <p:cNvSpPr/>
            <p:nvPr/>
          </p:nvSpPr>
          <p:spPr>
            <a:xfrm flipH="1">
              <a:off x="2314126" y="2404181"/>
              <a:ext cx="691335" cy="690470"/>
            </a:xfrm>
            <a:custGeom>
              <a:avLst/>
              <a:gdLst/>
              <a:ahLst/>
              <a:cxnLst/>
              <a:rect l="l" t="t" r="r" b="b"/>
              <a:pathLst>
                <a:path w="23033" h="23008" extrusionOk="0">
                  <a:moveTo>
                    <a:pt x="6291" y="0"/>
                  </a:moveTo>
                  <a:lnTo>
                    <a:pt x="6291" y="2080"/>
                  </a:lnTo>
                  <a:lnTo>
                    <a:pt x="2105" y="2080"/>
                  </a:lnTo>
                  <a:lnTo>
                    <a:pt x="2105" y="4186"/>
                  </a:lnTo>
                  <a:lnTo>
                    <a:pt x="0" y="4186"/>
                  </a:lnTo>
                  <a:lnTo>
                    <a:pt x="0" y="6266"/>
                  </a:lnTo>
                  <a:lnTo>
                    <a:pt x="0" y="8371"/>
                  </a:lnTo>
                  <a:lnTo>
                    <a:pt x="0" y="10451"/>
                  </a:lnTo>
                  <a:lnTo>
                    <a:pt x="0" y="12557"/>
                  </a:lnTo>
                  <a:lnTo>
                    <a:pt x="6291" y="12557"/>
                  </a:lnTo>
                  <a:lnTo>
                    <a:pt x="6291" y="10451"/>
                  </a:lnTo>
                  <a:lnTo>
                    <a:pt x="6291" y="8371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8371" y="4186"/>
                  </a:lnTo>
                  <a:lnTo>
                    <a:pt x="8371" y="2080"/>
                  </a:lnTo>
                  <a:lnTo>
                    <a:pt x="14662" y="2080"/>
                  </a:lnTo>
                  <a:lnTo>
                    <a:pt x="14662" y="4186"/>
                  </a:lnTo>
                  <a:lnTo>
                    <a:pt x="16742" y="4186"/>
                  </a:lnTo>
                  <a:lnTo>
                    <a:pt x="16742" y="6266"/>
                  </a:lnTo>
                  <a:lnTo>
                    <a:pt x="16742" y="8371"/>
                  </a:lnTo>
                  <a:lnTo>
                    <a:pt x="16742" y="10451"/>
                  </a:lnTo>
                  <a:lnTo>
                    <a:pt x="16742" y="12557"/>
                  </a:lnTo>
                  <a:lnTo>
                    <a:pt x="14662" y="12557"/>
                  </a:lnTo>
                  <a:lnTo>
                    <a:pt x="14662" y="14637"/>
                  </a:lnTo>
                  <a:lnTo>
                    <a:pt x="12557" y="14637"/>
                  </a:lnTo>
                  <a:lnTo>
                    <a:pt x="12557" y="16742"/>
                  </a:lnTo>
                  <a:lnTo>
                    <a:pt x="10476" y="16742"/>
                  </a:lnTo>
                  <a:lnTo>
                    <a:pt x="10476" y="18822"/>
                  </a:lnTo>
                  <a:lnTo>
                    <a:pt x="10476" y="20928"/>
                  </a:lnTo>
                  <a:lnTo>
                    <a:pt x="10476" y="23008"/>
                  </a:lnTo>
                  <a:lnTo>
                    <a:pt x="16742" y="23008"/>
                  </a:lnTo>
                  <a:lnTo>
                    <a:pt x="16742" y="20928"/>
                  </a:lnTo>
                  <a:lnTo>
                    <a:pt x="16742" y="18822"/>
                  </a:lnTo>
                  <a:lnTo>
                    <a:pt x="16742" y="16742"/>
                  </a:lnTo>
                  <a:lnTo>
                    <a:pt x="18847" y="16742"/>
                  </a:lnTo>
                  <a:lnTo>
                    <a:pt x="18847" y="14637"/>
                  </a:lnTo>
                  <a:lnTo>
                    <a:pt x="20928" y="14637"/>
                  </a:lnTo>
                  <a:lnTo>
                    <a:pt x="20928" y="12557"/>
                  </a:lnTo>
                  <a:lnTo>
                    <a:pt x="23033" y="12557"/>
                  </a:lnTo>
                  <a:lnTo>
                    <a:pt x="23033" y="10451"/>
                  </a:lnTo>
                  <a:lnTo>
                    <a:pt x="23033" y="8371"/>
                  </a:lnTo>
                  <a:lnTo>
                    <a:pt x="23033" y="6266"/>
                  </a:lnTo>
                  <a:lnTo>
                    <a:pt x="23033" y="4186"/>
                  </a:lnTo>
                  <a:lnTo>
                    <a:pt x="20928" y="4186"/>
                  </a:lnTo>
                  <a:lnTo>
                    <a:pt x="20928" y="2080"/>
                  </a:lnTo>
                  <a:lnTo>
                    <a:pt x="16742" y="2080"/>
                  </a:lnTo>
                  <a:lnTo>
                    <a:pt x="16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6" name="Google Shape;10436;p47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7" name="Google Shape;10437;p47"/>
          <p:cNvGrpSpPr/>
          <p:nvPr/>
        </p:nvGrpSpPr>
        <p:grpSpPr>
          <a:xfrm>
            <a:off x="828947" y="243093"/>
            <a:ext cx="1207308" cy="1443716"/>
            <a:chOff x="-4271018" y="2943836"/>
            <a:chExt cx="1492899" cy="1784789"/>
          </a:xfrm>
        </p:grpSpPr>
        <p:grpSp>
          <p:nvGrpSpPr>
            <p:cNvPr id="10438" name="Google Shape;10438;p47"/>
            <p:cNvGrpSpPr/>
            <p:nvPr/>
          </p:nvGrpSpPr>
          <p:grpSpPr>
            <a:xfrm>
              <a:off x="-3756764" y="2943836"/>
              <a:ext cx="978645" cy="1270519"/>
              <a:chOff x="-3238463" y="1736825"/>
              <a:chExt cx="2320713" cy="3012850"/>
            </a:xfrm>
          </p:grpSpPr>
          <p:sp>
            <p:nvSpPr>
              <p:cNvPr id="10439" name="Google Shape;10439;p47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0" name="Google Shape;10440;p47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1" name="Google Shape;10441;p47"/>
            <p:cNvGrpSpPr/>
            <p:nvPr/>
          </p:nvGrpSpPr>
          <p:grpSpPr>
            <a:xfrm>
              <a:off x="-4013848" y="3200918"/>
              <a:ext cx="978645" cy="1270519"/>
              <a:chOff x="-3238463" y="1736825"/>
              <a:chExt cx="2320713" cy="3012850"/>
            </a:xfrm>
          </p:grpSpPr>
          <p:sp>
            <p:nvSpPr>
              <p:cNvPr id="10442" name="Google Shape;10442;p47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3" name="Google Shape;10443;p47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4" name="Google Shape;10444;p47"/>
            <p:cNvGrpSpPr/>
            <p:nvPr/>
          </p:nvGrpSpPr>
          <p:grpSpPr>
            <a:xfrm>
              <a:off x="-4271018" y="3458039"/>
              <a:ext cx="978756" cy="1270586"/>
              <a:chOff x="-3848068" y="3389839"/>
              <a:chExt cx="978756" cy="1270586"/>
            </a:xfrm>
          </p:grpSpPr>
          <p:sp>
            <p:nvSpPr>
              <p:cNvPr id="10445" name="Google Shape;10445;p47"/>
              <p:cNvSpPr/>
              <p:nvPr/>
            </p:nvSpPr>
            <p:spPr>
              <a:xfrm flipH="1">
                <a:off x="-3848068" y="3389839"/>
                <a:ext cx="978701" cy="1270586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6" name="Google Shape;10446;p47"/>
              <p:cNvSpPr/>
              <p:nvPr/>
            </p:nvSpPr>
            <p:spPr>
              <a:xfrm>
                <a:off x="-3065212" y="3389839"/>
                <a:ext cx="195900" cy="2550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47" name="Google Shape;10447;p47"/>
          <p:cNvGrpSpPr/>
          <p:nvPr/>
        </p:nvGrpSpPr>
        <p:grpSpPr>
          <a:xfrm>
            <a:off x="7339238" y="3701925"/>
            <a:ext cx="1292113" cy="1168141"/>
            <a:chOff x="-2157612" y="1129050"/>
            <a:chExt cx="1292113" cy="1168141"/>
          </a:xfrm>
        </p:grpSpPr>
        <p:grpSp>
          <p:nvGrpSpPr>
            <p:cNvPr id="10448" name="Google Shape;10448;p47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10449" name="Google Shape;10449;p47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0" name="Google Shape;10450;p47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1" name="Google Shape;10451;p47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2" name="Google Shape;10452;p47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3" name="Google Shape;10453;p47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4" name="Google Shape;10454;p47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5" name="Google Shape;10455;p47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6" name="Google Shape;10456;p47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7" name="Google Shape;10457;p47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8" name="Google Shape;10458;p47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9" name="Google Shape;10459;p47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0" name="Google Shape;10460;p47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1" name="Google Shape;10461;p47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2" name="Google Shape;10462;p47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3" name="Google Shape;10463;p47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4" name="Google Shape;10464;p47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5" name="Google Shape;10465;p47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6" name="Google Shape;10466;p47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7" name="Google Shape;10467;p47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8" name="Google Shape;10468;p47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9" name="Google Shape;10469;p47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0" name="Google Shape;10470;p47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1" name="Google Shape;10471;p47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2" name="Google Shape;10472;p47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10473" name="Google Shape;10473;p47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4" name="Google Shape;10474;p47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5" name="Google Shape;10475;p47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6" name="Google Shape;10476;p47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7" name="Google Shape;10477;p47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8" name="Google Shape;10478;p47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9" name="Google Shape;10479;p47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0" name="Google Shape;10480;p47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1" name="Google Shape;10481;p47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2" name="Google Shape;10482;p47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3" name="Google Shape;10483;p47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4" name="Google Shape;10484;p47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" name="Google Shape;10485;p47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" name="Google Shape;10486;p47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" name="Google Shape;10487;p47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" name="Google Shape;10488;p47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" name="Google Shape;10489;p47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0" name="Google Shape;10490;p47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" name="Google Shape;10491;p47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" name="Google Shape;10492;p47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3" name="Google Shape;10493;p47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4" name="Google Shape;10494;p47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" name="Google Shape;10495;p47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" name="Google Shape;10496;p47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" name="Google Shape;10497;p47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" name="Google Shape;10498;p47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9" name="Google Shape;10499;p47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" name="Google Shape;10500;p47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1" name="Google Shape;10501;p47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2" name="Google Shape;10502;p47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3" name="Google Shape;10503;p47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4" name="Google Shape;10504;p47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5" name="Google Shape;10505;p47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6" name="Google Shape;10506;p47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" name="Google Shape;10507;p47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8" name="Google Shape;10508;p47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9" name="Google Shape;10509;p47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0" name="Google Shape;10510;p47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1" name="Google Shape;10511;p47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2" name="Google Shape;10512;p47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3" name="Google Shape;10513;p47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4" name="Google Shape;10514;p47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5" name="Google Shape;10515;p47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6" name="Google Shape;10516;p47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7" name="Google Shape;10517;p47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8" name="Google Shape;10518;p47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9" name="Google Shape;10519;p47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0" name="Google Shape;10520;p47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1" name="Google Shape;10521;p47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2" name="Google Shape;10522;p47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3" name="Google Shape;10523;p47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4" name="Google Shape;10524;p47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5" name="Google Shape;10525;p47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6" name="Google Shape;10526;p47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7" name="Google Shape;10527;p47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8" name="Google Shape;10528;p47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9" name="Google Shape;10529;p47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0" name="Google Shape;10530;p47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1" name="Google Shape;10531;p47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2" name="Google Shape;10532;p47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3" name="Google Shape;10533;p47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4" name="Google Shape;10534;p47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5" name="Google Shape;10535;p47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6" name="Google Shape;10536;p47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7" name="Google Shape;10537;p47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8" name="Google Shape;10538;p47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9" name="Google Shape;10539;p47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0" name="Google Shape;10540;p47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1" name="Google Shape;10541;p47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2" name="Google Shape;10542;p47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3" name="Google Shape;10543;p47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4" name="Google Shape;10544;p47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5" name="Google Shape;10545;p47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6" name="Google Shape;10546;p47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7" name="Google Shape;10547;p47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8" name="Google Shape;10548;p47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9" name="Google Shape;10549;p47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0" name="Google Shape;10550;p47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1" name="Google Shape;10551;p47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2" name="Google Shape;10552;p47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3" name="Google Shape;10553;p47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4" name="Google Shape;10554;p47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5" name="Google Shape;10555;p47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6" name="Google Shape;10556;p47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" name="Google Shape;10557;p47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8" name="Google Shape;10558;p47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9" name="Google Shape;10559;p47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0" name="Google Shape;10560;p47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1" name="Google Shape;10561;p47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2" name="Google Shape;10562;p47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3" name="Google Shape;10563;p47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4" name="Google Shape;10564;p47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5" name="Google Shape;10565;p47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6" name="Google Shape;10566;p47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7" name="Google Shape;10567;p47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8" name="Google Shape;10568;p47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9" name="Google Shape;10569;p47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0" name="Google Shape;10570;p47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1" name="Google Shape;10571;p47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2" name="Google Shape;10572;p47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3" name="Google Shape;10573;p47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4" name="Google Shape;10574;p47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5" name="Google Shape;10575;p47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6" name="Google Shape;10576;p47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7" name="Google Shape;10577;p47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8" name="Google Shape;10578;p47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9" name="Google Shape;10579;p47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0" name="Google Shape;10580;p47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1" name="Google Shape;10581;p47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2" name="Google Shape;10582;p47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3" name="Google Shape;10583;p47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4" name="Google Shape;10584;p47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5" name="Google Shape;10585;p47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6" name="Google Shape;10586;p47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7" name="Google Shape;10587;p47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8" name="Google Shape;10588;p47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9" name="Google Shape;10589;p47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0" name="Google Shape;10590;p47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1" name="Google Shape;10591;p47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2" name="Google Shape;10592;p47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3" name="Google Shape;10593;p47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4" name="Google Shape;10594;p47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5" name="Google Shape;10595;p47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6" name="Google Shape;10596;p47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7" name="Google Shape;10597;p47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8" name="Google Shape;10598;p47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9" name="Google Shape;10599;p47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0" name="Google Shape;10600;p47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1" name="Google Shape;10601;p47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2" name="Google Shape;10602;p47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3" name="Google Shape;10603;p47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4" name="Google Shape;10604;p47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5" name="Google Shape;10605;p47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6" name="Google Shape;10606;p47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7" name="Google Shape;10607;p47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8" name="Google Shape;10608;p47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9" name="Google Shape;10609;p47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0" name="Google Shape;10610;p47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1" name="Google Shape;10611;p47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2" name="Google Shape;10612;p47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3" name="Google Shape;10613;p47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4" name="Google Shape;10614;p47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5" name="Google Shape;10615;p47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6" name="Google Shape;10616;p47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7" name="Google Shape;10617;p47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8" name="Google Shape;10618;p47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9" name="Google Shape;10619;p47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0" name="Google Shape;10620;p47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1" name="Google Shape;10621;p47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2" name="Google Shape;10622;p47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3" name="Google Shape;10623;p47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4" name="Google Shape;10624;p47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5" name="Google Shape;10625;p47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6" name="Google Shape;10626;p47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7" name="Google Shape;10627;p47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8" name="Google Shape;10628;p47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9" name="Google Shape;10629;p47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0" name="Google Shape;10630;p47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" name="Google Shape;10631;p47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" name="Google Shape;10632;p47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" name="Google Shape;10633;p47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" name="Google Shape;10634;p47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" name="Google Shape;10635;p47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" name="Google Shape;10636;p47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" name="Google Shape;10637;p47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" name="Google Shape;10638;p47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" name="Google Shape;10639;p47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" name="Google Shape;10640;p47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" name="Google Shape;10641;p47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" name="Google Shape;10642;p47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" name="Google Shape;10643;p47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" name="Google Shape;10644;p47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" name="Google Shape;10645;p47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" name="Google Shape;10646;p47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" name="Google Shape;10647;p47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" name="Google Shape;10648;p47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" name="Google Shape;10649;p47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" name="Google Shape;10650;p47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" name="Google Shape;10651;p47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2" name="Google Shape;10652;p47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3" name="Google Shape;10653;p47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4" name="Google Shape;10654;p47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5" name="Google Shape;10655;p47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6" name="Google Shape;10656;p47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7" name="Google Shape;10657;p47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8" name="Google Shape;10658;p47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9" name="Google Shape;10659;p47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0" name="Google Shape;10660;p47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1" name="Google Shape;10661;p47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2" name="Google Shape;10662;p47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3" name="Google Shape;10663;p47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4" name="Google Shape;10664;p47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5" name="Google Shape;10665;p47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6" name="Google Shape;10666;p47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7" name="Google Shape;10667;p47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8" name="Google Shape;10668;p47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9" name="Google Shape;10669;p47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0" name="Google Shape;10670;p47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1" name="Google Shape;10671;p47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2" name="Google Shape;10672;p47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3" name="Google Shape;10673;p47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4" name="Google Shape;10674;p47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5" name="Google Shape;10675;p47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6" name="Google Shape;10676;p47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7" name="Google Shape;10677;p47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8" name="Google Shape;10678;p47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9" name="Google Shape;10679;p47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0" name="Google Shape;10680;p47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1" name="Google Shape;10681;p47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2" name="Google Shape;10682;p47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3" name="Google Shape;10683;p47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4" name="Google Shape;10684;p47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5" name="Google Shape;10685;p47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6" name="Google Shape;10686;p47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7" name="Google Shape;10687;p47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8" name="Google Shape;10688;p47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9" name="Google Shape;10689;p47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0" name="Google Shape;10690;p47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1" name="Google Shape;10691;p47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2" name="Google Shape;10692;p47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3" name="Google Shape;10693;p47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4" name="Google Shape;10694;p47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5" name="Google Shape;10695;p47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6" name="Google Shape;10696;p47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7" name="Google Shape;10697;p47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8" name="Google Shape;10698;p47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9" name="Google Shape;10699;p47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0" name="Google Shape;10700;p47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1" name="Google Shape;10701;p47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2" name="Google Shape;10702;p47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3" name="Google Shape;10703;p47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4" name="Google Shape;10704;p47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5" name="Google Shape;10705;p47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6" name="Google Shape;10706;p47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7" name="Google Shape;10707;p47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8" name="Google Shape;10708;p47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9" name="Google Shape;10709;p47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0" name="Google Shape;10710;p47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1" name="Google Shape;10711;p47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2" name="Google Shape;10712;p47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3" name="Google Shape;10713;p47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4" name="Google Shape;10714;p47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5" name="Google Shape;10715;p47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6" name="Google Shape;10716;p47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7" name="Google Shape;10717;p47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8" name="Google Shape;10718;p47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3" name="Google Shape;10723;p48"/>
          <p:cNvSpPr/>
          <p:nvPr/>
        </p:nvSpPr>
        <p:spPr>
          <a:xfrm>
            <a:off x="720000" y="2290750"/>
            <a:ext cx="7716900" cy="123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23825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4" name="Google Shape;10724;p48"/>
          <p:cNvGrpSpPr/>
          <p:nvPr/>
        </p:nvGrpSpPr>
        <p:grpSpPr>
          <a:xfrm>
            <a:off x="4335915" y="262492"/>
            <a:ext cx="1295909" cy="1602300"/>
            <a:chOff x="-4013848" y="2943836"/>
            <a:chExt cx="1235729" cy="1527601"/>
          </a:xfrm>
        </p:grpSpPr>
        <p:grpSp>
          <p:nvGrpSpPr>
            <p:cNvPr id="10725" name="Google Shape;10725;p48"/>
            <p:cNvGrpSpPr/>
            <p:nvPr/>
          </p:nvGrpSpPr>
          <p:grpSpPr>
            <a:xfrm>
              <a:off x="-3756764" y="2943836"/>
              <a:ext cx="978645" cy="1270519"/>
              <a:chOff x="-3238463" y="1736825"/>
              <a:chExt cx="2320713" cy="3012850"/>
            </a:xfrm>
          </p:grpSpPr>
          <p:sp>
            <p:nvSpPr>
              <p:cNvPr id="10726" name="Google Shape;10726;p4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7" name="Google Shape;10727;p4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8" name="Google Shape;10728;p48"/>
            <p:cNvGrpSpPr/>
            <p:nvPr/>
          </p:nvGrpSpPr>
          <p:grpSpPr>
            <a:xfrm>
              <a:off x="-4013848" y="3200918"/>
              <a:ext cx="978645" cy="1270519"/>
              <a:chOff x="-3238463" y="1736825"/>
              <a:chExt cx="2320713" cy="3012850"/>
            </a:xfrm>
          </p:grpSpPr>
          <p:sp>
            <p:nvSpPr>
              <p:cNvPr id="10729" name="Google Shape;10729;p48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0" name="Google Shape;10730;p48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1" name="Google Shape;10731;p48"/>
          <p:cNvGrpSpPr/>
          <p:nvPr/>
        </p:nvGrpSpPr>
        <p:grpSpPr>
          <a:xfrm>
            <a:off x="4081639" y="804538"/>
            <a:ext cx="979573" cy="1271724"/>
            <a:chOff x="-3238463" y="1736825"/>
            <a:chExt cx="2320713" cy="3012850"/>
          </a:xfrm>
        </p:grpSpPr>
        <p:sp>
          <p:nvSpPr>
            <p:cNvPr id="10732" name="Google Shape;10732;p48"/>
            <p:cNvSpPr/>
            <p:nvPr/>
          </p:nvSpPr>
          <p:spPr>
            <a:xfrm flipH="1">
              <a:off x="-3238463" y="1736825"/>
              <a:ext cx="2320702" cy="3012850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3" name="Google Shape;10733;p48"/>
            <p:cNvSpPr/>
            <p:nvPr/>
          </p:nvSpPr>
          <p:spPr>
            <a:xfrm>
              <a:off x="-1382150" y="1736825"/>
              <a:ext cx="464400" cy="604500"/>
            </a:xfrm>
            <a:prstGeom prst="rtTriangl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4" name="Google Shape;10734;p48"/>
          <p:cNvGrpSpPr/>
          <p:nvPr/>
        </p:nvGrpSpPr>
        <p:grpSpPr>
          <a:xfrm>
            <a:off x="1637329" y="4046606"/>
            <a:ext cx="6006929" cy="561900"/>
            <a:chOff x="2468725" y="3723750"/>
            <a:chExt cx="4511400" cy="561900"/>
          </a:xfrm>
        </p:grpSpPr>
        <p:sp>
          <p:nvSpPr>
            <p:cNvPr id="10735" name="Google Shape;10735;p48"/>
            <p:cNvSpPr/>
            <p:nvPr/>
          </p:nvSpPr>
          <p:spPr>
            <a:xfrm>
              <a:off x="2621125" y="3876150"/>
              <a:ext cx="43590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6" name="Google Shape;10736;p48"/>
            <p:cNvSpPr/>
            <p:nvPr/>
          </p:nvSpPr>
          <p:spPr>
            <a:xfrm>
              <a:off x="2544925" y="3799950"/>
              <a:ext cx="43590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7" name="Google Shape;10737;p48"/>
            <p:cNvSpPr/>
            <p:nvPr/>
          </p:nvSpPr>
          <p:spPr>
            <a:xfrm>
              <a:off x="2468725" y="3723750"/>
              <a:ext cx="4359000" cy="409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8" name="Google Shape;10738;p48"/>
          <p:cNvSpPr txBox="1">
            <a:spLocks noGrp="1"/>
          </p:cNvSpPr>
          <p:nvPr>
            <p:ph type="title"/>
          </p:nvPr>
        </p:nvSpPr>
        <p:spPr>
          <a:xfrm>
            <a:off x="713550" y="2533450"/>
            <a:ext cx="77169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Mengenal Python</a:t>
            </a:r>
            <a:endParaRPr dirty="0"/>
          </a:p>
        </p:txBody>
      </p:sp>
      <p:sp>
        <p:nvSpPr>
          <p:cNvPr id="10739" name="Google Shape;10739;p48"/>
          <p:cNvSpPr txBox="1">
            <a:spLocks noGrp="1"/>
          </p:cNvSpPr>
          <p:nvPr>
            <p:ph type="subTitle" idx="1"/>
          </p:nvPr>
        </p:nvSpPr>
        <p:spPr>
          <a:xfrm>
            <a:off x="1554311" y="3956763"/>
            <a:ext cx="5800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Tahu</a:t>
            </a:r>
            <a:r>
              <a:rPr lang="en-GB" dirty="0"/>
              <a:t> python </a:t>
            </a:r>
            <a:r>
              <a:rPr lang="en-GB" dirty="0" err="1"/>
              <a:t>kagak</a:t>
            </a:r>
            <a:r>
              <a:rPr lang="en-GB" dirty="0"/>
              <a:t>? </a:t>
            </a:r>
            <a:r>
              <a:rPr lang="en-GB" dirty="0" err="1"/>
              <a:t>Nih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Kasih </a:t>
            </a:r>
            <a:r>
              <a:rPr lang="en-GB" dirty="0" err="1"/>
              <a:t>Tahu</a:t>
            </a:r>
            <a:endParaRPr dirty="0"/>
          </a:p>
        </p:txBody>
      </p:sp>
      <p:sp>
        <p:nvSpPr>
          <p:cNvPr id="10740" name="Google Shape;10740;p48"/>
          <p:cNvSpPr txBox="1">
            <a:spLocks noGrp="1"/>
          </p:cNvSpPr>
          <p:nvPr>
            <p:ph type="title" idx="2"/>
          </p:nvPr>
        </p:nvSpPr>
        <p:spPr>
          <a:xfrm>
            <a:off x="4044500" y="1165300"/>
            <a:ext cx="10536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grpSp>
        <p:nvGrpSpPr>
          <p:cNvPr id="10741" name="Google Shape;10741;p48"/>
          <p:cNvGrpSpPr/>
          <p:nvPr/>
        </p:nvGrpSpPr>
        <p:grpSpPr>
          <a:xfrm>
            <a:off x="7644241" y="1498917"/>
            <a:ext cx="783680" cy="395688"/>
            <a:chOff x="-1940842" y="-1178775"/>
            <a:chExt cx="1405200" cy="709500"/>
          </a:xfrm>
        </p:grpSpPr>
        <p:sp>
          <p:nvSpPr>
            <p:cNvPr id="10742" name="Google Shape;10742;p48"/>
            <p:cNvSpPr/>
            <p:nvPr/>
          </p:nvSpPr>
          <p:spPr>
            <a:xfrm>
              <a:off x="-1940842" y="-1178775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3" name="Google Shape;10743;p48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4" name="Google Shape;10744;p48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5" name="Google Shape;10745;p48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6" name="Google Shape;10746;p48"/>
          <p:cNvSpPr/>
          <p:nvPr/>
        </p:nvSpPr>
        <p:spPr>
          <a:xfrm>
            <a:off x="713550" y="3863413"/>
            <a:ext cx="598728" cy="598337"/>
          </a:xfrm>
          <a:custGeom>
            <a:avLst/>
            <a:gdLst/>
            <a:ahLst/>
            <a:cxnLst/>
            <a:rect l="l" t="t" r="r" b="b"/>
            <a:pathLst>
              <a:path w="39776" h="39750" extrusionOk="0">
                <a:moveTo>
                  <a:pt x="18848" y="0"/>
                </a:moveTo>
                <a:lnTo>
                  <a:pt x="18848" y="2081"/>
                </a:lnTo>
                <a:lnTo>
                  <a:pt x="16743" y="2081"/>
                </a:lnTo>
                <a:lnTo>
                  <a:pt x="16743" y="4186"/>
                </a:lnTo>
                <a:lnTo>
                  <a:pt x="14662" y="4186"/>
                </a:lnTo>
                <a:lnTo>
                  <a:pt x="14662" y="6266"/>
                </a:lnTo>
                <a:lnTo>
                  <a:pt x="12557" y="6266"/>
                </a:lnTo>
                <a:lnTo>
                  <a:pt x="12557" y="8371"/>
                </a:lnTo>
                <a:lnTo>
                  <a:pt x="18848" y="8371"/>
                </a:lnTo>
                <a:lnTo>
                  <a:pt x="18848" y="10452"/>
                </a:lnTo>
                <a:lnTo>
                  <a:pt x="18848" y="12557"/>
                </a:lnTo>
                <a:lnTo>
                  <a:pt x="18848" y="14637"/>
                </a:lnTo>
                <a:lnTo>
                  <a:pt x="18848" y="16742"/>
                </a:lnTo>
                <a:lnTo>
                  <a:pt x="18848" y="18823"/>
                </a:lnTo>
                <a:lnTo>
                  <a:pt x="8372" y="18823"/>
                </a:lnTo>
                <a:lnTo>
                  <a:pt x="8372" y="16742"/>
                </a:lnTo>
                <a:lnTo>
                  <a:pt x="8372" y="14637"/>
                </a:lnTo>
                <a:lnTo>
                  <a:pt x="8372" y="12557"/>
                </a:lnTo>
                <a:lnTo>
                  <a:pt x="6291" y="12557"/>
                </a:lnTo>
                <a:lnTo>
                  <a:pt x="6291" y="14637"/>
                </a:lnTo>
                <a:lnTo>
                  <a:pt x="4186" y="14637"/>
                </a:lnTo>
                <a:lnTo>
                  <a:pt x="4186" y="16742"/>
                </a:lnTo>
                <a:lnTo>
                  <a:pt x="2106" y="16742"/>
                </a:lnTo>
                <a:lnTo>
                  <a:pt x="2106" y="18823"/>
                </a:lnTo>
                <a:lnTo>
                  <a:pt x="1" y="18823"/>
                </a:lnTo>
                <a:lnTo>
                  <a:pt x="1" y="20928"/>
                </a:lnTo>
                <a:lnTo>
                  <a:pt x="2106" y="20928"/>
                </a:lnTo>
                <a:lnTo>
                  <a:pt x="2106" y="23008"/>
                </a:lnTo>
                <a:lnTo>
                  <a:pt x="4186" y="23008"/>
                </a:lnTo>
                <a:lnTo>
                  <a:pt x="4186" y="25113"/>
                </a:lnTo>
                <a:lnTo>
                  <a:pt x="6291" y="25113"/>
                </a:lnTo>
                <a:lnTo>
                  <a:pt x="6291" y="27193"/>
                </a:lnTo>
                <a:lnTo>
                  <a:pt x="8372" y="27193"/>
                </a:lnTo>
                <a:lnTo>
                  <a:pt x="8372" y="25113"/>
                </a:lnTo>
                <a:lnTo>
                  <a:pt x="8372" y="23008"/>
                </a:lnTo>
                <a:lnTo>
                  <a:pt x="8372" y="20928"/>
                </a:lnTo>
                <a:lnTo>
                  <a:pt x="18848" y="20928"/>
                </a:lnTo>
                <a:lnTo>
                  <a:pt x="18848" y="23008"/>
                </a:lnTo>
                <a:lnTo>
                  <a:pt x="18848" y="25113"/>
                </a:lnTo>
                <a:lnTo>
                  <a:pt x="18848" y="27193"/>
                </a:lnTo>
                <a:lnTo>
                  <a:pt x="18848" y="29299"/>
                </a:lnTo>
                <a:lnTo>
                  <a:pt x="18848" y="31379"/>
                </a:lnTo>
                <a:lnTo>
                  <a:pt x="12557" y="31379"/>
                </a:lnTo>
                <a:lnTo>
                  <a:pt x="12557" y="33484"/>
                </a:lnTo>
                <a:lnTo>
                  <a:pt x="14662" y="33484"/>
                </a:lnTo>
                <a:lnTo>
                  <a:pt x="14662" y="35564"/>
                </a:lnTo>
                <a:lnTo>
                  <a:pt x="16743" y="35564"/>
                </a:lnTo>
                <a:lnTo>
                  <a:pt x="16743" y="37670"/>
                </a:lnTo>
                <a:lnTo>
                  <a:pt x="18848" y="37670"/>
                </a:lnTo>
                <a:lnTo>
                  <a:pt x="18848" y="39750"/>
                </a:lnTo>
                <a:lnTo>
                  <a:pt x="20928" y="39750"/>
                </a:lnTo>
                <a:lnTo>
                  <a:pt x="20928" y="37670"/>
                </a:lnTo>
                <a:lnTo>
                  <a:pt x="23033" y="37670"/>
                </a:lnTo>
                <a:lnTo>
                  <a:pt x="23033" y="35564"/>
                </a:lnTo>
                <a:lnTo>
                  <a:pt x="25114" y="35564"/>
                </a:lnTo>
                <a:lnTo>
                  <a:pt x="25114" y="33484"/>
                </a:lnTo>
                <a:lnTo>
                  <a:pt x="27219" y="33484"/>
                </a:lnTo>
                <a:lnTo>
                  <a:pt x="27219" y="31379"/>
                </a:lnTo>
                <a:lnTo>
                  <a:pt x="20928" y="31379"/>
                </a:lnTo>
                <a:lnTo>
                  <a:pt x="20928" y="29299"/>
                </a:lnTo>
                <a:lnTo>
                  <a:pt x="20928" y="27193"/>
                </a:lnTo>
                <a:lnTo>
                  <a:pt x="20928" y="25113"/>
                </a:lnTo>
                <a:lnTo>
                  <a:pt x="20928" y="23008"/>
                </a:lnTo>
                <a:lnTo>
                  <a:pt x="20928" y="20928"/>
                </a:lnTo>
                <a:lnTo>
                  <a:pt x="31404" y="20928"/>
                </a:lnTo>
                <a:lnTo>
                  <a:pt x="31404" y="23008"/>
                </a:lnTo>
                <a:lnTo>
                  <a:pt x="31404" y="25113"/>
                </a:lnTo>
                <a:lnTo>
                  <a:pt x="31404" y="27193"/>
                </a:lnTo>
                <a:lnTo>
                  <a:pt x="33485" y="27193"/>
                </a:lnTo>
                <a:lnTo>
                  <a:pt x="33485" y="25113"/>
                </a:lnTo>
                <a:lnTo>
                  <a:pt x="35590" y="25113"/>
                </a:lnTo>
                <a:lnTo>
                  <a:pt x="35590" y="23008"/>
                </a:lnTo>
                <a:lnTo>
                  <a:pt x="37670" y="23008"/>
                </a:lnTo>
                <a:lnTo>
                  <a:pt x="37670" y="20928"/>
                </a:lnTo>
                <a:lnTo>
                  <a:pt x="39775" y="20928"/>
                </a:lnTo>
                <a:lnTo>
                  <a:pt x="39775" y="18823"/>
                </a:lnTo>
                <a:lnTo>
                  <a:pt x="37670" y="18823"/>
                </a:lnTo>
                <a:lnTo>
                  <a:pt x="37670" y="16742"/>
                </a:lnTo>
                <a:lnTo>
                  <a:pt x="35590" y="16742"/>
                </a:lnTo>
                <a:lnTo>
                  <a:pt x="35590" y="14637"/>
                </a:lnTo>
                <a:lnTo>
                  <a:pt x="33485" y="14637"/>
                </a:lnTo>
                <a:lnTo>
                  <a:pt x="33485" y="12557"/>
                </a:lnTo>
                <a:lnTo>
                  <a:pt x="31404" y="12557"/>
                </a:lnTo>
                <a:lnTo>
                  <a:pt x="31404" y="14637"/>
                </a:lnTo>
                <a:lnTo>
                  <a:pt x="31404" y="16742"/>
                </a:lnTo>
                <a:lnTo>
                  <a:pt x="31404" y="18823"/>
                </a:lnTo>
                <a:lnTo>
                  <a:pt x="20928" y="18823"/>
                </a:lnTo>
                <a:lnTo>
                  <a:pt x="20928" y="16742"/>
                </a:lnTo>
                <a:lnTo>
                  <a:pt x="20928" y="14637"/>
                </a:lnTo>
                <a:lnTo>
                  <a:pt x="20928" y="12557"/>
                </a:lnTo>
                <a:lnTo>
                  <a:pt x="20928" y="10452"/>
                </a:lnTo>
                <a:lnTo>
                  <a:pt x="20928" y="8371"/>
                </a:lnTo>
                <a:lnTo>
                  <a:pt x="27219" y="8371"/>
                </a:lnTo>
                <a:lnTo>
                  <a:pt x="27219" y="6266"/>
                </a:lnTo>
                <a:lnTo>
                  <a:pt x="25114" y="6266"/>
                </a:lnTo>
                <a:lnTo>
                  <a:pt x="25114" y="4186"/>
                </a:lnTo>
                <a:lnTo>
                  <a:pt x="23033" y="4186"/>
                </a:lnTo>
                <a:lnTo>
                  <a:pt x="23033" y="2081"/>
                </a:lnTo>
                <a:lnTo>
                  <a:pt x="20928" y="2081"/>
                </a:lnTo>
                <a:lnTo>
                  <a:pt x="20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47" name="Google Shape;10747;p48"/>
          <p:cNvGrpSpPr/>
          <p:nvPr/>
        </p:nvGrpSpPr>
        <p:grpSpPr>
          <a:xfrm>
            <a:off x="719925" y="2290750"/>
            <a:ext cx="7716900" cy="242700"/>
            <a:chOff x="719925" y="2290750"/>
            <a:chExt cx="7716900" cy="242700"/>
          </a:xfrm>
        </p:grpSpPr>
        <p:sp>
          <p:nvSpPr>
            <p:cNvPr id="10748" name="Google Shape;10748;p48"/>
            <p:cNvSpPr/>
            <p:nvPr/>
          </p:nvSpPr>
          <p:spPr>
            <a:xfrm>
              <a:off x="719925" y="2290750"/>
              <a:ext cx="7716900" cy="242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9" name="Google Shape;10749;p48"/>
            <p:cNvGrpSpPr/>
            <p:nvPr/>
          </p:nvGrpSpPr>
          <p:grpSpPr>
            <a:xfrm>
              <a:off x="7755386" y="2330032"/>
              <a:ext cx="634685" cy="168300"/>
              <a:chOff x="7755386" y="279729"/>
              <a:chExt cx="634685" cy="168300"/>
            </a:xfrm>
          </p:grpSpPr>
          <p:sp>
            <p:nvSpPr>
              <p:cNvPr id="10750" name="Google Shape;10750;p48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51" name="Google Shape;10751;p48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0752" name="Google Shape;10752;p48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3" name="Google Shape;10753;p48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754" name="Google Shape;10754;p48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9" name="Google Shape;10759;p49"/>
          <p:cNvGrpSpPr/>
          <p:nvPr/>
        </p:nvGrpSpPr>
        <p:grpSpPr>
          <a:xfrm>
            <a:off x="1693350" y="726600"/>
            <a:ext cx="5757375" cy="3444900"/>
            <a:chOff x="1693350" y="726600"/>
            <a:chExt cx="5757375" cy="3444900"/>
          </a:xfrm>
        </p:grpSpPr>
        <p:sp>
          <p:nvSpPr>
            <p:cNvPr id="10760" name="Google Shape;10760;p49"/>
            <p:cNvSpPr/>
            <p:nvPr/>
          </p:nvSpPr>
          <p:spPr>
            <a:xfrm>
              <a:off x="1693350" y="726600"/>
              <a:ext cx="5757300" cy="3444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61" name="Google Shape;10761;p49"/>
            <p:cNvGrpSpPr/>
            <p:nvPr/>
          </p:nvGrpSpPr>
          <p:grpSpPr>
            <a:xfrm>
              <a:off x="1693425" y="726600"/>
              <a:ext cx="5757300" cy="242700"/>
              <a:chOff x="1693425" y="726600"/>
              <a:chExt cx="5757300" cy="242700"/>
            </a:xfrm>
          </p:grpSpPr>
          <p:sp>
            <p:nvSpPr>
              <p:cNvPr id="10762" name="Google Shape;10762;p49"/>
              <p:cNvSpPr/>
              <p:nvPr/>
            </p:nvSpPr>
            <p:spPr>
              <a:xfrm>
                <a:off x="1693425" y="726600"/>
                <a:ext cx="5757300" cy="2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63" name="Google Shape;10763;p49"/>
              <p:cNvGrpSpPr/>
              <p:nvPr/>
            </p:nvGrpSpPr>
            <p:grpSpPr>
              <a:xfrm>
                <a:off x="6769286" y="765882"/>
                <a:ext cx="634685" cy="168300"/>
                <a:chOff x="7755386" y="279729"/>
                <a:chExt cx="634685" cy="168300"/>
              </a:xfrm>
            </p:grpSpPr>
            <p:sp>
              <p:nvSpPr>
                <p:cNvPr id="10764" name="Google Shape;10764;p49"/>
                <p:cNvSpPr/>
                <p:nvPr/>
              </p:nvSpPr>
              <p:spPr>
                <a:xfrm>
                  <a:off x="8221771" y="279729"/>
                  <a:ext cx="168300" cy="168300"/>
                </a:xfrm>
                <a:prstGeom prst="mathMultiply">
                  <a:avLst>
                    <a:gd name="adj1" fmla="val 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765" name="Google Shape;10765;p49"/>
                <p:cNvGrpSpPr/>
                <p:nvPr/>
              </p:nvGrpSpPr>
              <p:grpSpPr>
                <a:xfrm>
                  <a:off x="8004462" y="307924"/>
                  <a:ext cx="112019" cy="112144"/>
                  <a:chOff x="7914618" y="539287"/>
                  <a:chExt cx="112019" cy="112144"/>
                </a:xfrm>
              </p:grpSpPr>
              <p:sp>
                <p:nvSpPr>
                  <p:cNvPr id="10766" name="Google Shape;10766;p49"/>
                  <p:cNvSpPr/>
                  <p:nvPr/>
                </p:nvSpPr>
                <p:spPr>
                  <a:xfrm>
                    <a:off x="7914618" y="539287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7" name="Google Shape;10767;p49"/>
                  <p:cNvSpPr/>
                  <p:nvPr/>
                </p:nvSpPr>
                <p:spPr>
                  <a:xfrm>
                    <a:off x="7943837" y="568632"/>
                    <a:ext cx="82800" cy="82800"/>
                  </a:xfrm>
                  <a:prstGeom prst="rect">
                    <a:avLst/>
                  </a:pr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0768" name="Google Shape;10768;p49"/>
                <p:cNvCxnSpPr/>
                <p:nvPr/>
              </p:nvCxnSpPr>
              <p:spPr>
                <a:xfrm>
                  <a:off x="7755386" y="411324"/>
                  <a:ext cx="1095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769" name="Google Shape;10769;p49"/>
          <p:cNvSpPr txBox="1">
            <a:spLocks noGrp="1"/>
          </p:cNvSpPr>
          <p:nvPr>
            <p:ph type="title"/>
          </p:nvPr>
        </p:nvSpPr>
        <p:spPr>
          <a:xfrm>
            <a:off x="1791513" y="1679288"/>
            <a:ext cx="5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</a:t>
            </a:r>
            <a:endParaRPr dirty="0"/>
          </a:p>
        </p:txBody>
      </p:sp>
      <p:sp>
        <p:nvSpPr>
          <p:cNvPr id="10770" name="Google Shape;10770;p49"/>
          <p:cNvSpPr txBox="1">
            <a:spLocks noGrp="1"/>
          </p:cNvSpPr>
          <p:nvPr>
            <p:ph type="subTitle" idx="1"/>
          </p:nvPr>
        </p:nvSpPr>
        <p:spPr>
          <a:xfrm>
            <a:off x="2046599" y="2374775"/>
            <a:ext cx="50511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Python adalah bahasa pemrograman yang banyak digunakan dalam aplikasi web, pengembangan perangkat lunak, ilmu data, dan machine learning (ML)</a:t>
            </a:r>
            <a:endParaRPr dirty="0"/>
          </a:p>
        </p:txBody>
      </p:sp>
      <p:grpSp>
        <p:nvGrpSpPr>
          <p:cNvPr id="10771" name="Google Shape;10771;p49"/>
          <p:cNvGrpSpPr/>
          <p:nvPr/>
        </p:nvGrpSpPr>
        <p:grpSpPr>
          <a:xfrm>
            <a:off x="6682495" y="1055659"/>
            <a:ext cx="415044" cy="537298"/>
            <a:chOff x="3382975" y="729975"/>
            <a:chExt cx="889125" cy="1151025"/>
          </a:xfrm>
        </p:grpSpPr>
        <p:sp>
          <p:nvSpPr>
            <p:cNvPr id="10772" name="Google Shape;10772;p49"/>
            <p:cNvSpPr/>
            <p:nvPr/>
          </p:nvSpPr>
          <p:spPr>
            <a:xfrm>
              <a:off x="3382975" y="729975"/>
              <a:ext cx="889125" cy="1151025"/>
            </a:xfrm>
            <a:custGeom>
              <a:avLst/>
              <a:gdLst/>
              <a:ahLst/>
              <a:cxnLst/>
              <a:rect l="l" t="t" r="r" b="b"/>
              <a:pathLst>
                <a:path w="35565" h="46041" extrusionOk="0">
                  <a:moveTo>
                    <a:pt x="10452" y="0"/>
                  </a:moveTo>
                  <a:lnTo>
                    <a:pt x="10452" y="2081"/>
                  </a:lnTo>
                  <a:lnTo>
                    <a:pt x="8372" y="2081"/>
                  </a:lnTo>
                  <a:lnTo>
                    <a:pt x="8372" y="20928"/>
                  </a:lnTo>
                  <a:lnTo>
                    <a:pt x="6266" y="20928"/>
                  </a:lnTo>
                  <a:lnTo>
                    <a:pt x="6266" y="18822"/>
                  </a:lnTo>
                  <a:lnTo>
                    <a:pt x="1" y="18822"/>
                  </a:lnTo>
                  <a:lnTo>
                    <a:pt x="1" y="20928"/>
                  </a:lnTo>
                  <a:lnTo>
                    <a:pt x="1" y="21980"/>
                  </a:lnTo>
                  <a:lnTo>
                    <a:pt x="1" y="25113"/>
                  </a:lnTo>
                  <a:lnTo>
                    <a:pt x="2081" y="25113"/>
                  </a:lnTo>
                  <a:lnTo>
                    <a:pt x="2081" y="27193"/>
                  </a:lnTo>
                  <a:lnTo>
                    <a:pt x="4186" y="27193"/>
                  </a:lnTo>
                  <a:lnTo>
                    <a:pt x="4186" y="31379"/>
                  </a:lnTo>
                  <a:lnTo>
                    <a:pt x="6266" y="31379"/>
                  </a:lnTo>
                  <a:lnTo>
                    <a:pt x="6266" y="35564"/>
                  </a:lnTo>
                  <a:lnTo>
                    <a:pt x="8372" y="35564"/>
                  </a:lnTo>
                  <a:lnTo>
                    <a:pt x="8372" y="39750"/>
                  </a:lnTo>
                  <a:lnTo>
                    <a:pt x="10452" y="39750"/>
                  </a:lnTo>
                  <a:lnTo>
                    <a:pt x="10452" y="43935"/>
                  </a:lnTo>
                  <a:lnTo>
                    <a:pt x="10452" y="46041"/>
                  </a:lnTo>
                  <a:lnTo>
                    <a:pt x="31379" y="46041"/>
                  </a:lnTo>
                  <a:lnTo>
                    <a:pt x="31379" y="39750"/>
                  </a:lnTo>
                  <a:lnTo>
                    <a:pt x="33485" y="39750"/>
                  </a:lnTo>
                  <a:lnTo>
                    <a:pt x="33485" y="33484"/>
                  </a:lnTo>
                  <a:lnTo>
                    <a:pt x="35565" y="33484"/>
                  </a:lnTo>
                  <a:lnTo>
                    <a:pt x="35565" y="18822"/>
                  </a:lnTo>
                  <a:lnTo>
                    <a:pt x="33485" y="18822"/>
                  </a:lnTo>
                  <a:lnTo>
                    <a:pt x="33485" y="16742"/>
                  </a:lnTo>
                  <a:lnTo>
                    <a:pt x="31379" y="16742"/>
                  </a:lnTo>
                  <a:lnTo>
                    <a:pt x="31379" y="14637"/>
                  </a:lnTo>
                  <a:lnTo>
                    <a:pt x="27194" y="14637"/>
                  </a:lnTo>
                  <a:lnTo>
                    <a:pt x="27194" y="12557"/>
                  </a:lnTo>
                  <a:lnTo>
                    <a:pt x="20928" y="12557"/>
                  </a:lnTo>
                  <a:lnTo>
                    <a:pt x="20928" y="10451"/>
                  </a:lnTo>
                  <a:lnTo>
                    <a:pt x="16743" y="10451"/>
                  </a:lnTo>
                  <a:lnTo>
                    <a:pt x="16743" y="2081"/>
                  </a:lnTo>
                  <a:lnTo>
                    <a:pt x="14637" y="2081"/>
                  </a:lnTo>
                  <a:lnTo>
                    <a:pt x="14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49"/>
            <p:cNvSpPr/>
            <p:nvPr/>
          </p:nvSpPr>
          <p:spPr>
            <a:xfrm>
              <a:off x="3592250" y="781975"/>
              <a:ext cx="52025" cy="627850"/>
            </a:xfrm>
            <a:custGeom>
              <a:avLst/>
              <a:gdLst/>
              <a:ahLst/>
              <a:cxnLst/>
              <a:rect l="l" t="t" r="r" b="b"/>
              <a:pathLst>
                <a:path w="2081" h="25114" extrusionOk="0">
                  <a:moveTo>
                    <a:pt x="1" y="1"/>
                  </a:moveTo>
                  <a:lnTo>
                    <a:pt x="1" y="25113"/>
                  </a:lnTo>
                  <a:lnTo>
                    <a:pt x="2081" y="25113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49"/>
            <p:cNvSpPr/>
            <p:nvPr/>
          </p:nvSpPr>
          <p:spPr>
            <a:xfrm>
              <a:off x="3644250" y="729975"/>
              <a:ext cx="104675" cy="52025"/>
            </a:xfrm>
            <a:custGeom>
              <a:avLst/>
              <a:gdLst/>
              <a:ahLst/>
              <a:cxnLst/>
              <a:rect l="l" t="t" r="r" b="b"/>
              <a:pathLst>
                <a:path w="4187" h="2081" extrusionOk="0">
                  <a:moveTo>
                    <a:pt x="1" y="0"/>
                  </a:moveTo>
                  <a:lnTo>
                    <a:pt x="1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49"/>
            <p:cNvSpPr/>
            <p:nvPr/>
          </p:nvSpPr>
          <p:spPr>
            <a:xfrm>
              <a:off x="3748900" y="781975"/>
              <a:ext cx="52650" cy="471200"/>
            </a:xfrm>
            <a:custGeom>
              <a:avLst/>
              <a:gdLst/>
              <a:ahLst/>
              <a:cxnLst/>
              <a:rect l="l" t="t" r="r" b="b"/>
              <a:pathLst>
                <a:path w="2106" h="18848" extrusionOk="0">
                  <a:moveTo>
                    <a:pt x="0" y="1"/>
                  </a:moveTo>
                  <a:lnTo>
                    <a:pt x="0" y="18848"/>
                  </a:lnTo>
                  <a:lnTo>
                    <a:pt x="2106" y="18848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49"/>
            <p:cNvSpPr/>
            <p:nvPr/>
          </p:nvSpPr>
          <p:spPr>
            <a:xfrm>
              <a:off x="3801525" y="991250"/>
              <a:ext cx="104675" cy="52650"/>
            </a:xfrm>
            <a:custGeom>
              <a:avLst/>
              <a:gdLst/>
              <a:ahLst/>
              <a:cxnLst/>
              <a:rect l="l" t="t" r="r" b="b"/>
              <a:pathLst>
                <a:path w="4187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4186" y="2106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49"/>
            <p:cNvSpPr/>
            <p:nvPr/>
          </p:nvSpPr>
          <p:spPr>
            <a:xfrm>
              <a:off x="3906175" y="1095875"/>
              <a:ext cx="52025" cy="157300"/>
            </a:xfrm>
            <a:custGeom>
              <a:avLst/>
              <a:gdLst/>
              <a:ahLst/>
              <a:cxnLst/>
              <a:rect l="l" t="t" r="r" b="b"/>
              <a:pathLst>
                <a:path w="2081" h="6292" extrusionOk="0">
                  <a:moveTo>
                    <a:pt x="0" y="1"/>
                  </a:moveTo>
                  <a:lnTo>
                    <a:pt x="0" y="6292"/>
                  </a:lnTo>
                  <a:lnTo>
                    <a:pt x="2080" y="6292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49"/>
            <p:cNvSpPr/>
            <p:nvPr/>
          </p:nvSpPr>
          <p:spPr>
            <a:xfrm>
              <a:off x="3906175" y="1043875"/>
              <a:ext cx="156650" cy="52025"/>
            </a:xfrm>
            <a:custGeom>
              <a:avLst/>
              <a:gdLst/>
              <a:ahLst/>
              <a:cxnLst/>
              <a:rect l="l" t="t" r="r" b="b"/>
              <a:pathLst>
                <a:path w="626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6266" y="2081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49"/>
            <p:cNvSpPr/>
            <p:nvPr/>
          </p:nvSpPr>
          <p:spPr>
            <a:xfrm>
              <a:off x="4062800" y="1148525"/>
              <a:ext cx="52675" cy="156650"/>
            </a:xfrm>
            <a:custGeom>
              <a:avLst/>
              <a:gdLst/>
              <a:ahLst/>
              <a:cxnLst/>
              <a:rect l="l" t="t" r="r" b="b"/>
              <a:pathLst>
                <a:path w="2107" h="6266" extrusionOk="0">
                  <a:moveTo>
                    <a:pt x="1" y="0"/>
                  </a:moveTo>
                  <a:lnTo>
                    <a:pt x="1" y="6266"/>
                  </a:lnTo>
                  <a:lnTo>
                    <a:pt x="2106" y="626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49"/>
            <p:cNvSpPr/>
            <p:nvPr/>
          </p:nvSpPr>
          <p:spPr>
            <a:xfrm>
              <a:off x="4062800" y="1095875"/>
              <a:ext cx="104675" cy="52675"/>
            </a:xfrm>
            <a:custGeom>
              <a:avLst/>
              <a:gdLst/>
              <a:ahLst/>
              <a:cxnLst/>
              <a:rect l="l" t="t" r="r" b="b"/>
              <a:pathLst>
                <a:path w="4187" h="2107" extrusionOk="0">
                  <a:moveTo>
                    <a:pt x="1" y="1"/>
                  </a:moveTo>
                  <a:lnTo>
                    <a:pt x="1" y="2106"/>
                  </a:lnTo>
                  <a:lnTo>
                    <a:pt x="4186" y="2106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49"/>
            <p:cNvSpPr/>
            <p:nvPr/>
          </p:nvSpPr>
          <p:spPr>
            <a:xfrm>
              <a:off x="4167450" y="11485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0"/>
                  </a:moveTo>
                  <a:lnTo>
                    <a:pt x="0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49"/>
            <p:cNvSpPr/>
            <p:nvPr/>
          </p:nvSpPr>
          <p:spPr>
            <a:xfrm>
              <a:off x="4220075" y="1200525"/>
              <a:ext cx="52025" cy="366575"/>
            </a:xfrm>
            <a:custGeom>
              <a:avLst/>
              <a:gdLst/>
              <a:ahLst/>
              <a:cxnLst/>
              <a:rect l="l" t="t" r="r" b="b"/>
              <a:pathLst>
                <a:path w="2081" h="14663" extrusionOk="0">
                  <a:moveTo>
                    <a:pt x="1" y="0"/>
                  </a:moveTo>
                  <a:lnTo>
                    <a:pt x="1" y="14662"/>
                  </a:lnTo>
                  <a:lnTo>
                    <a:pt x="2081" y="14662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49"/>
            <p:cNvSpPr/>
            <p:nvPr/>
          </p:nvSpPr>
          <p:spPr>
            <a:xfrm>
              <a:off x="4167450" y="1567075"/>
              <a:ext cx="52650" cy="156650"/>
            </a:xfrm>
            <a:custGeom>
              <a:avLst/>
              <a:gdLst/>
              <a:ahLst/>
              <a:cxnLst/>
              <a:rect l="l" t="t" r="r" b="b"/>
              <a:pathLst>
                <a:path w="2106" h="6266" extrusionOk="0">
                  <a:moveTo>
                    <a:pt x="0" y="0"/>
                  </a:moveTo>
                  <a:lnTo>
                    <a:pt x="0" y="6266"/>
                  </a:lnTo>
                  <a:lnTo>
                    <a:pt x="2106" y="626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49"/>
            <p:cNvSpPr/>
            <p:nvPr/>
          </p:nvSpPr>
          <p:spPr>
            <a:xfrm>
              <a:off x="4115450" y="1723700"/>
              <a:ext cx="52025" cy="157300"/>
            </a:xfrm>
            <a:custGeom>
              <a:avLst/>
              <a:gdLst/>
              <a:ahLst/>
              <a:cxnLst/>
              <a:rect l="l" t="t" r="r" b="b"/>
              <a:pathLst>
                <a:path w="2081" h="6292" extrusionOk="0">
                  <a:moveTo>
                    <a:pt x="0" y="1"/>
                  </a:moveTo>
                  <a:lnTo>
                    <a:pt x="0" y="6292"/>
                  </a:lnTo>
                  <a:lnTo>
                    <a:pt x="2080" y="6292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49"/>
            <p:cNvSpPr/>
            <p:nvPr/>
          </p:nvSpPr>
          <p:spPr>
            <a:xfrm>
              <a:off x="3644250" y="1828350"/>
              <a:ext cx="471225" cy="52650"/>
            </a:xfrm>
            <a:custGeom>
              <a:avLst/>
              <a:gdLst/>
              <a:ahLst/>
              <a:cxnLst/>
              <a:rect l="l" t="t" r="r" b="b"/>
              <a:pathLst>
                <a:path w="18849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18848" y="2106"/>
                  </a:lnTo>
                  <a:lnTo>
                    <a:pt x="18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49"/>
            <p:cNvSpPr/>
            <p:nvPr/>
          </p:nvSpPr>
          <p:spPr>
            <a:xfrm>
              <a:off x="3539625" y="12531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6" y="2081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49"/>
            <p:cNvSpPr/>
            <p:nvPr/>
          </p:nvSpPr>
          <p:spPr>
            <a:xfrm>
              <a:off x="3382975" y="1200525"/>
              <a:ext cx="156675" cy="52650"/>
            </a:xfrm>
            <a:custGeom>
              <a:avLst/>
              <a:gdLst/>
              <a:ahLst/>
              <a:cxnLst/>
              <a:rect l="l" t="t" r="r" b="b"/>
              <a:pathLst>
                <a:path w="6267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6266" y="2106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8" name="Google Shape;10788;p49"/>
            <p:cNvSpPr/>
            <p:nvPr/>
          </p:nvSpPr>
          <p:spPr>
            <a:xfrm>
              <a:off x="3382975" y="1253150"/>
              <a:ext cx="52025" cy="104675"/>
            </a:xfrm>
            <a:custGeom>
              <a:avLst/>
              <a:gdLst/>
              <a:ahLst/>
              <a:cxnLst/>
              <a:rect l="l" t="t" r="r" b="b"/>
              <a:pathLst>
                <a:path w="2081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9" name="Google Shape;10789;p49"/>
            <p:cNvSpPr/>
            <p:nvPr/>
          </p:nvSpPr>
          <p:spPr>
            <a:xfrm>
              <a:off x="3434975" y="1357800"/>
              <a:ext cx="52675" cy="52025"/>
            </a:xfrm>
            <a:custGeom>
              <a:avLst/>
              <a:gdLst/>
              <a:ahLst/>
              <a:cxnLst/>
              <a:rect l="l" t="t" r="r" b="b"/>
              <a:pathLst>
                <a:path w="2107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0" name="Google Shape;10790;p49"/>
            <p:cNvSpPr/>
            <p:nvPr/>
          </p:nvSpPr>
          <p:spPr>
            <a:xfrm>
              <a:off x="3487625" y="1409800"/>
              <a:ext cx="52025" cy="104650"/>
            </a:xfrm>
            <a:custGeom>
              <a:avLst/>
              <a:gdLst/>
              <a:ahLst/>
              <a:cxnLst/>
              <a:rect l="l" t="t" r="r" b="b"/>
              <a:pathLst>
                <a:path w="2081" h="4186" extrusionOk="0">
                  <a:moveTo>
                    <a:pt x="0" y="0"/>
                  </a:moveTo>
                  <a:lnTo>
                    <a:pt x="0" y="4186"/>
                  </a:lnTo>
                  <a:lnTo>
                    <a:pt x="2080" y="4186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1" name="Google Shape;10791;p49"/>
            <p:cNvSpPr/>
            <p:nvPr/>
          </p:nvSpPr>
          <p:spPr>
            <a:xfrm>
              <a:off x="3539625" y="1514425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6" y="418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2" name="Google Shape;10792;p49"/>
            <p:cNvSpPr/>
            <p:nvPr/>
          </p:nvSpPr>
          <p:spPr>
            <a:xfrm>
              <a:off x="3592250" y="1619075"/>
              <a:ext cx="52025" cy="104650"/>
            </a:xfrm>
            <a:custGeom>
              <a:avLst/>
              <a:gdLst/>
              <a:ahLst/>
              <a:cxnLst/>
              <a:rect l="l" t="t" r="r" b="b"/>
              <a:pathLst>
                <a:path w="2081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3" name="Google Shape;10793;p49"/>
            <p:cNvSpPr/>
            <p:nvPr/>
          </p:nvSpPr>
          <p:spPr>
            <a:xfrm>
              <a:off x="3644250" y="1723700"/>
              <a:ext cx="52675" cy="104675"/>
            </a:xfrm>
            <a:custGeom>
              <a:avLst/>
              <a:gdLst/>
              <a:ahLst/>
              <a:cxnLst/>
              <a:rect l="l" t="t" r="r" b="b"/>
              <a:pathLst>
                <a:path w="2107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4" name="Google Shape;10794;p49"/>
          <p:cNvGrpSpPr/>
          <p:nvPr/>
        </p:nvGrpSpPr>
        <p:grpSpPr>
          <a:xfrm>
            <a:off x="7891234" y="1586116"/>
            <a:ext cx="783680" cy="395688"/>
            <a:chOff x="-1940842" y="-1147617"/>
            <a:chExt cx="1405200" cy="709500"/>
          </a:xfrm>
        </p:grpSpPr>
        <p:sp>
          <p:nvSpPr>
            <p:cNvPr id="10795" name="Google Shape;10795;p49"/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6" name="Google Shape;10796;p49"/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7" name="Google Shape;10797;p49"/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8" name="Google Shape;10798;p49"/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9" name="Google Shape;10799;p49"/>
          <p:cNvGrpSpPr/>
          <p:nvPr/>
        </p:nvGrpSpPr>
        <p:grpSpPr>
          <a:xfrm>
            <a:off x="494857" y="3872610"/>
            <a:ext cx="779222" cy="642578"/>
            <a:chOff x="474809" y="1560440"/>
            <a:chExt cx="475831" cy="392414"/>
          </a:xfrm>
        </p:grpSpPr>
        <p:sp>
          <p:nvSpPr>
            <p:cNvPr id="10800" name="Google Shape;10800;p49"/>
            <p:cNvSpPr/>
            <p:nvPr/>
          </p:nvSpPr>
          <p:spPr>
            <a:xfrm rot="397570">
              <a:off x="694191" y="1927451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1" name="Google Shape;10801;p49"/>
            <p:cNvSpPr/>
            <p:nvPr/>
          </p:nvSpPr>
          <p:spPr>
            <a:xfrm rot="397570">
              <a:off x="689540" y="164963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2" name="Google Shape;10802;p49"/>
            <p:cNvSpPr/>
            <p:nvPr/>
          </p:nvSpPr>
          <p:spPr>
            <a:xfrm rot="397570">
              <a:off x="672390" y="1906555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3" name="Google Shape;10803;p49"/>
            <p:cNvSpPr/>
            <p:nvPr/>
          </p:nvSpPr>
          <p:spPr>
            <a:xfrm rot="397570">
              <a:off x="667723" y="1628590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58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4" name="Google Shape;10804;p49"/>
            <p:cNvSpPr/>
            <p:nvPr/>
          </p:nvSpPr>
          <p:spPr>
            <a:xfrm rot="397570">
              <a:off x="650747" y="1885509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5" name="Google Shape;10805;p49"/>
            <p:cNvSpPr/>
            <p:nvPr/>
          </p:nvSpPr>
          <p:spPr>
            <a:xfrm rot="397570">
              <a:off x="646096" y="1607544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6" name="Google Shape;10806;p49"/>
            <p:cNvSpPr/>
            <p:nvPr/>
          </p:nvSpPr>
          <p:spPr>
            <a:xfrm rot="397570">
              <a:off x="629094" y="1864472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5"/>
                  </a:lnTo>
                  <a:lnTo>
                    <a:pt x="108" y="964"/>
                  </a:lnTo>
                  <a:lnTo>
                    <a:pt x="957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7" name="Google Shape;10807;p49"/>
            <p:cNvSpPr/>
            <p:nvPr/>
          </p:nvSpPr>
          <p:spPr>
            <a:xfrm rot="397570">
              <a:off x="624443" y="158668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8" name="Google Shape;10808;p49"/>
            <p:cNvSpPr/>
            <p:nvPr/>
          </p:nvSpPr>
          <p:spPr>
            <a:xfrm rot="397570">
              <a:off x="607292" y="1843601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9" name="Google Shape;10809;p49"/>
            <p:cNvSpPr/>
            <p:nvPr/>
          </p:nvSpPr>
          <p:spPr>
            <a:xfrm rot="397570">
              <a:off x="602625" y="1565636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0" name="Google Shape;10810;p49"/>
            <p:cNvSpPr/>
            <p:nvPr/>
          </p:nvSpPr>
          <p:spPr>
            <a:xfrm rot="397570">
              <a:off x="585650" y="1822555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1" name="Google Shape;10811;p49"/>
            <p:cNvSpPr/>
            <p:nvPr/>
          </p:nvSpPr>
          <p:spPr>
            <a:xfrm rot="397570">
              <a:off x="581363" y="156602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2" name="Google Shape;10812;p49"/>
            <p:cNvSpPr/>
            <p:nvPr/>
          </p:nvSpPr>
          <p:spPr>
            <a:xfrm rot="397570">
              <a:off x="563997" y="1801517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3" name="Google Shape;10813;p49"/>
            <p:cNvSpPr/>
            <p:nvPr/>
          </p:nvSpPr>
          <p:spPr>
            <a:xfrm rot="397570">
              <a:off x="559952" y="1566417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4" name="Google Shape;10814;p49"/>
            <p:cNvSpPr/>
            <p:nvPr/>
          </p:nvSpPr>
          <p:spPr>
            <a:xfrm rot="397570">
              <a:off x="542194" y="1780646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5" name="Google Shape;10815;p49"/>
            <p:cNvSpPr/>
            <p:nvPr/>
          </p:nvSpPr>
          <p:spPr>
            <a:xfrm rot="397570">
              <a:off x="539066" y="1588469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08" y="958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6" name="Google Shape;10816;p49"/>
            <p:cNvSpPr/>
            <p:nvPr/>
          </p:nvSpPr>
          <p:spPr>
            <a:xfrm rot="397570">
              <a:off x="520552" y="175960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7" name="Google Shape;10817;p49"/>
            <p:cNvSpPr/>
            <p:nvPr/>
          </p:nvSpPr>
          <p:spPr>
            <a:xfrm rot="397570">
              <a:off x="518045" y="1610113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8" name="Google Shape;10818;p49"/>
            <p:cNvSpPr/>
            <p:nvPr/>
          </p:nvSpPr>
          <p:spPr>
            <a:xfrm rot="397570">
              <a:off x="498751" y="1738555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9" name="Google Shape;10819;p49"/>
            <p:cNvSpPr/>
            <p:nvPr/>
          </p:nvSpPr>
          <p:spPr>
            <a:xfrm rot="397570">
              <a:off x="496999" y="1631915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0" name="Google Shape;10820;p49"/>
            <p:cNvSpPr/>
            <p:nvPr/>
          </p:nvSpPr>
          <p:spPr>
            <a:xfrm rot="397570">
              <a:off x="477099" y="1717683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1" name="Google Shape;10821;p49"/>
            <p:cNvSpPr/>
            <p:nvPr/>
          </p:nvSpPr>
          <p:spPr>
            <a:xfrm rot="397570">
              <a:off x="476717" y="1696257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2" name="Google Shape;10822;p49"/>
            <p:cNvSpPr/>
            <p:nvPr/>
          </p:nvSpPr>
          <p:spPr>
            <a:xfrm rot="397570">
              <a:off x="476317" y="1674994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0"/>
                  </a:moveTo>
                  <a:lnTo>
                    <a:pt x="1" y="108"/>
                  </a:lnTo>
                  <a:lnTo>
                    <a:pt x="115" y="957"/>
                  </a:lnTo>
                  <a:lnTo>
                    <a:pt x="964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3" name="Google Shape;10823;p49"/>
            <p:cNvSpPr/>
            <p:nvPr/>
          </p:nvSpPr>
          <p:spPr>
            <a:xfrm rot="397570">
              <a:off x="476111" y="165356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58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4" name="Google Shape;10824;p49"/>
            <p:cNvSpPr/>
            <p:nvPr/>
          </p:nvSpPr>
          <p:spPr>
            <a:xfrm rot="397570">
              <a:off x="715443" y="1927236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0" y="0"/>
                  </a:moveTo>
                  <a:lnTo>
                    <a:pt x="1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5" name="Google Shape;10825;p49"/>
            <p:cNvSpPr/>
            <p:nvPr/>
          </p:nvSpPr>
          <p:spPr>
            <a:xfrm rot="397570">
              <a:off x="710803" y="1649246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6" name="Google Shape;10826;p49"/>
            <p:cNvSpPr/>
            <p:nvPr/>
          </p:nvSpPr>
          <p:spPr>
            <a:xfrm rot="397570">
              <a:off x="736489" y="1905408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7" name="Google Shape;10827;p49"/>
            <p:cNvSpPr/>
            <p:nvPr/>
          </p:nvSpPr>
          <p:spPr>
            <a:xfrm rot="397570">
              <a:off x="731849" y="1627445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8" name="Google Shape;10828;p49"/>
            <p:cNvSpPr/>
            <p:nvPr/>
          </p:nvSpPr>
          <p:spPr>
            <a:xfrm rot="397570">
              <a:off x="757536" y="188376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08" y="958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9" name="Google Shape;10829;p49"/>
            <p:cNvSpPr/>
            <p:nvPr/>
          </p:nvSpPr>
          <p:spPr>
            <a:xfrm rot="397570">
              <a:off x="752894" y="160580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07" y="958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0" name="Google Shape;10830;p49"/>
            <p:cNvSpPr/>
            <p:nvPr/>
          </p:nvSpPr>
          <p:spPr>
            <a:xfrm rot="397570">
              <a:off x="778408" y="1861963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1" name="Google Shape;10831;p49"/>
            <p:cNvSpPr/>
            <p:nvPr/>
          </p:nvSpPr>
          <p:spPr>
            <a:xfrm rot="397570">
              <a:off x="773756" y="1584175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2" name="Google Shape;10832;p49"/>
            <p:cNvSpPr/>
            <p:nvPr/>
          </p:nvSpPr>
          <p:spPr>
            <a:xfrm rot="397570">
              <a:off x="799454" y="184031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3" name="Google Shape;10833;p49"/>
            <p:cNvSpPr/>
            <p:nvPr/>
          </p:nvSpPr>
          <p:spPr>
            <a:xfrm rot="397570">
              <a:off x="794802" y="1562347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4" name="Google Shape;10834;p49"/>
            <p:cNvSpPr/>
            <p:nvPr/>
          </p:nvSpPr>
          <p:spPr>
            <a:xfrm rot="397570">
              <a:off x="820491" y="181866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08" y="958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5" name="Google Shape;10835;p49"/>
            <p:cNvSpPr/>
            <p:nvPr/>
          </p:nvSpPr>
          <p:spPr>
            <a:xfrm rot="397570">
              <a:off x="816054" y="1562132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08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6" name="Google Shape;10836;p49"/>
            <p:cNvSpPr/>
            <p:nvPr/>
          </p:nvSpPr>
          <p:spPr>
            <a:xfrm rot="397570">
              <a:off x="841387" y="1796867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7" name="Google Shape;10837;p49"/>
            <p:cNvSpPr/>
            <p:nvPr/>
          </p:nvSpPr>
          <p:spPr>
            <a:xfrm rot="397570">
              <a:off x="837492" y="156174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8" name="Google Shape;10838;p49"/>
            <p:cNvSpPr/>
            <p:nvPr/>
          </p:nvSpPr>
          <p:spPr>
            <a:xfrm rot="397570">
              <a:off x="862433" y="1775215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9" name="Google Shape;10839;p49"/>
            <p:cNvSpPr/>
            <p:nvPr/>
          </p:nvSpPr>
          <p:spPr>
            <a:xfrm rot="397570">
              <a:off x="859143" y="1582638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0" name="Google Shape;10840;p49"/>
            <p:cNvSpPr/>
            <p:nvPr/>
          </p:nvSpPr>
          <p:spPr>
            <a:xfrm rot="397570">
              <a:off x="883470" y="1753572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07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1" name="Google Shape;10841;p49"/>
            <p:cNvSpPr/>
            <p:nvPr/>
          </p:nvSpPr>
          <p:spPr>
            <a:xfrm rot="397570">
              <a:off x="880945" y="1603684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2" name="Google Shape;10842;p49"/>
            <p:cNvSpPr/>
            <p:nvPr/>
          </p:nvSpPr>
          <p:spPr>
            <a:xfrm rot="397570">
              <a:off x="904341" y="1731769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3" name="Google Shape;10843;p49"/>
            <p:cNvSpPr/>
            <p:nvPr/>
          </p:nvSpPr>
          <p:spPr>
            <a:xfrm rot="397570">
              <a:off x="902589" y="162469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4" name="Google Shape;10844;p49"/>
            <p:cNvSpPr/>
            <p:nvPr/>
          </p:nvSpPr>
          <p:spPr>
            <a:xfrm rot="397570">
              <a:off x="925387" y="171011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5" name="Google Shape;10845;p49"/>
            <p:cNvSpPr/>
            <p:nvPr/>
          </p:nvSpPr>
          <p:spPr>
            <a:xfrm rot="397570">
              <a:off x="924997" y="1688681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6" name="Google Shape;10846;p49"/>
            <p:cNvSpPr/>
            <p:nvPr/>
          </p:nvSpPr>
          <p:spPr>
            <a:xfrm rot="397570">
              <a:off x="924607" y="1667428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7" name="Google Shape;10847;p49"/>
            <p:cNvSpPr/>
            <p:nvPr/>
          </p:nvSpPr>
          <p:spPr>
            <a:xfrm rot="397570">
              <a:off x="924240" y="1646017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8" name="Google Shape;10848;p49"/>
            <p:cNvSpPr/>
            <p:nvPr/>
          </p:nvSpPr>
          <p:spPr>
            <a:xfrm rot="397570">
              <a:off x="903950" y="1710508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9" name="Google Shape;10849;p49"/>
            <p:cNvSpPr/>
            <p:nvPr/>
          </p:nvSpPr>
          <p:spPr>
            <a:xfrm rot="397570">
              <a:off x="903734" y="1689081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0" name="Google Shape;10850;p49"/>
            <p:cNvSpPr/>
            <p:nvPr/>
          </p:nvSpPr>
          <p:spPr>
            <a:xfrm rot="397570">
              <a:off x="903344" y="166781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1" name="Google Shape;10851;p49"/>
            <p:cNvSpPr/>
            <p:nvPr/>
          </p:nvSpPr>
          <p:spPr>
            <a:xfrm rot="397570">
              <a:off x="902978" y="1646407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3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2" name="Google Shape;10852;p49"/>
            <p:cNvSpPr/>
            <p:nvPr/>
          </p:nvSpPr>
          <p:spPr>
            <a:xfrm rot="397570">
              <a:off x="883078" y="1732161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3" name="Google Shape;10853;p49"/>
            <p:cNvSpPr/>
            <p:nvPr/>
          </p:nvSpPr>
          <p:spPr>
            <a:xfrm rot="397570">
              <a:off x="882689" y="1710898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4" name="Google Shape;10854;p49"/>
            <p:cNvSpPr/>
            <p:nvPr/>
          </p:nvSpPr>
          <p:spPr>
            <a:xfrm rot="397570">
              <a:off x="882307" y="168946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5" name="Google Shape;10855;p49"/>
            <p:cNvSpPr/>
            <p:nvPr/>
          </p:nvSpPr>
          <p:spPr>
            <a:xfrm rot="397570">
              <a:off x="881932" y="1668210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6" name="Google Shape;10856;p49"/>
            <p:cNvSpPr/>
            <p:nvPr/>
          </p:nvSpPr>
          <p:spPr>
            <a:xfrm rot="397570">
              <a:off x="881552" y="1646773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8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7" name="Google Shape;10857;p49"/>
            <p:cNvSpPr/>
            <p:nvPr/>
          </p:nvSpPr>
          <p:spPr>
            <a:xfrm rot="397570">
              <a:off x="881326" y="162552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07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8" name="Google Shape;10858;p49"/>
            <p:cNvSpPr/>
            <p:nvPr/>
          </p:nvSpPr>
          <p:spPr>
            <a:xfrm rot="397570">
              <a:off x="862033" y="175395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9" name="Google Shape;10859;p49"/>
            <p:cNvSpPr/>
            <p:nvPr/>
          </p:nvSpPr>
          <p:spPr>
            <a:xfrm rot="397570">
              <a:off x="861652" y="1732526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0" name="Google Shape;10860;p49"/>
            <p:cNvSpPr/>
            <p:nvPr/>
          </p:nvSpPr>
          <p:spPr>
            <a:xfrm rot="397570">
              <a:off x="861261" y="1711114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1" name="Google Shape;10861;p49"/>
            <p:cNvSpPr/>
            <p:nvPr/>
          </p:nvSpPr>
          <p:spPr>
            <a:xfrm rot="397570">
              <a:off x="861046" y="1689861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08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2" name="Google Shape;10862;p49"/>
            <p:cNvSpPr/>
            <p:nvPr/>
          </p:nvSpPr>
          <p:spPr>
            <a:xfrm rot="397570">
              <a:off x="860681" y="1668425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3" name="Google Shape;10863;p49"/>
            <p:cNvSpPr/>
            <p:nvPr/>
          </p:nvSpPr>
          <p:spPr>
            <a:xfrm rot="397570">
              <a:off x="860289" y="164716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4" name="Google Shape;10864;p49"/>
            <p:cNvSpPr/>
            <p:nvPr/>
          </p:nvSpPr>
          <p:spPr>
            <a:xfrm rot="397570">
              <a:off x="859899" y="1625727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5" name="Google Shape;10865;p49"/>
            <p:cNvSpPr/>
            <p:nvPr/>
          </p:nvSpPr>
          <p:spPr>
            <a:xfrm rot="397570">
              <a:off x="859509" y="1604474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6" name="Google Shape;10866;p49"/>
            <p:cNvSpPr/>
            <p:nvPr/>
          </p:nvSpPr>
          <p:spPr>
            <a:xfrm rot="397570">
              <a:off x="840995" y="1775605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7" name="Google Shape;10867;p49"/>
            <p:cNvSpPr/>
            <p:nvPr/>
          </p:nvSpPr>
          <p:spPr>
            <a:xfrm rot="397570">
              <a:off x="840780" y="1754179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8" name="Google Shape;10868;p49"/>
            <p:cNvSpPr/>
            <p:nvPr/>
          </p:nvSpPr>
          <p:spPr>
            <a:xfrm rot="397570">
              <a:off x="840390" y="173291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9" name="Google Shape;10869;p49"/>
            <p:cNvSpPr/>
            <p:nvPr/>
          </p:nvSpPr>
          <p:spPr>
            <a:xfrm rot="397570">
              <a:off x="840000" y="1711479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5"/>
                  </a:lnTo>
                  <a:lnTo>
                    <a:pt x="115" y="964"/>
                  </a:lnTo>
                  <a:lnTo>
                    <a:pt x="958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0" name="Google Shape;10870;p49"/>
            <p:cNvSpPr/>
            <p:nvPr/>
          </p:nvSpPr>
          <p:spPr>
            <a:xfrm rot="397570">
              <a:off x="839635" y="1690218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1" name="Google Shape;10871;p49"/>
            <p:cNvSpPr/>
            <p:nvPr/>
          </p:nvSpPr>
          <p:spPr>
            <a:xfrm rot="397570">
              <a:off x="839243" y="1668815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2" name="Google Shape;10872;p49"/>
            <p:cNvSpPr/>
            <p:nvPr/>
          </p:nvSpPr>
          <p:spPr>
            <a:xfrm rot="397570">
              <a:off x="838853" y="1647554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3" name="Google Shape;10873;p49"/>
            <p:cNvSpPr/>
            <p:nvPr/>
          </p:nvSpPr>
          <p:spPr>
            <a:xfrm rot="397570">
              <a:off x="838638" y="1626127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4" name="Google Shape;10874;p49"/>
            <p:cNvSpPr/>
            <p:nvPr/>
          </p:nvSpPr>
          <p:spPr>
            <a:xfrm rot="397570">
              <a:off x="838247" y="160486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5" name="Google Shape;10875;p49"/>
            <p:cNvSpPr/>
            <p:nvPr/>
          </p:nvSpPr>
          <p:spPr>
            <a:xfrm rot="397570">
              <a:off x="837882" y="1583428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6" name="Google Shape;10876;p49"/>
            <p:cNvSpPr/>
            <p:nvPr/>
          </p:nvSpPr>
          <p:spPr>
            <a:xfrm rot="397570">
              <a:off x="820124" y="1797257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7" name="Google Shape;10877;p49"/>
            <p:cNvSpPr/>
            <p:nvPr/>
          </p:nvSpPr>
          <p:spPr>
            <a:xfrm rot="397570">
              <a:off x="819734" y="1775996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8" name="Google Shape;10878;p49"/>
            <p:cNvSpPr/>
            <p:nvPr/>
          </p:nvSpPr>
          <p:spPr>
            <a:xfrm rot="397570">
              <a:off x="819344" y="1754558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9" name="Google Shape;10879;p49"/>
            <p:cNvSpPr/>
            <p:nvPr/>
          </p:nvSpPr>
          <p:spPr>
            <a:xfrm rot="397570">
              <a:off x="818953" y="1733306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0" name="Google Shape;10880;p49"/>
            <p:cNvSpPr/>
            <p:nvPr/>
          </p:nvSpPr>
          <p:spPr>
            <a:xfrm rot="397570">
              <a:off x="818588" y="1711870"/>
              <a:ext cx="24102" cy="24127"/>
            </a:xfrm>
            <a:custGeom>
              <a:avLst/>
              <a:gdLst/>
              <a:ahLst/>
              <a:cxnLst/>
              <a:rect l="l" t="t" r="r" b="b"/>
              <a:pathLst>
                <a:path w="964" h="965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1" name="Google Shape;10881;p49"/>
            <p:cNvSpPr/>
            <p:nvPr/>
          </p:nvSpPr>
          <p:spPr>
            <a:xfrm rot="397570">
              <a:off x="818372" y="1690618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07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2" name="Google Shape;10882;p49"/>
            <p:cNvSpPr/>
            <p:nvPr/>
          </p:nvSpPr>
          <p:spPr>
            <a:xfrm rot="397570">
              <a:off x="817992" y="166918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3" name="Google Shape;10883;p49"/>
            <p:cNvSpPr/>
            <p:nvPr/>
          </p:nvSpPr>
          <p:spPr>
            <a:xfrm rot="397570">
              <a:off x="817592" y="1647919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08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4" name="Google Shape;10884;p49"/>
            <p:cNvSpPr/>
            <p:nvPr/>
          </p:nvSpPr>
          <p:spPr>
            <a:xfrm rot="397570">
              <a:off x="817210" y="162650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5" name="Google Shape;10885;p49"/>
            <p:cNvSpPr/>
            <p:nvPr/>
          </p:nvSpPr>
          <p:spPr>
            <a:xfrm rot="397570">
              <a:off x="816835" y="1605255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6" name="Google Shape;10886;p49"/>
            <p:cNvSpPr/>
            <p:nvPr/>
          </p:nvSpPr>
          <p:spPr>
            <a:xfrm rot="397570">
              <a:off x="816454" y="1583818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7" name="Google Shape;10887;p49"/>
            <p:cNvSpPr/>
            <p:nvPr/>
          </p:nvSpPr>
          <p:spPr>
            <a:xfrm rot="397570">
              <a:off x="799079" y="1819049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50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8" name="Google Shape;10888;p49"/>
            <p:cNvSpPr/>
            <p:nvPr/>
          </p:nvSpPr>
          <p:spPr>
            <a:xfrm rot="397570">
              <a:off x="798698" y="1797622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9" name="Google Shape;10889;p49"/>
            <p:cNvSpPr/>
            <p:nvPr/>
          </p:nvSpPr>
          <p:spPr>
            <a:xfrm rot="397570">
              <a:off x="798298" y="1776361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08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0" name="Google Shape;10890;p49"/>
            <p:cNvSpPr/>
            <p:nvPr/>
          </p:nvSpPr>
          <p:spPr>
            <a:xfrm rot="397570">
              <a:off x="798091" y="1754959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08" y="957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1" name="Google Shape;10891;p49"/>
            <p:cNvSpPr/>
            <p:nvPr/>
          </p:nvSpPr>
          <p:spPr>
            <a:xfrm rot="397570">
              <a:off x="797691" y="1733696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07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2" name="Google Shape;10892;p49"/>
            <p:cNvSpPr/>
            <p:nvPr/>
          </p:nvSpPr>
          <p:spPr>
            <a:xfrm rot="397570">
              <a:off x="797335" y="1712260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3" name="Google Shape;10893;p49"/>
            <p:cNvSpPr/>
            <p:nvPr/>
          </p:nvSpPr>
          <p:spPr>
            <a:xfrm rot="397570">
              <a:off x="796945" y="1690824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4" name="Google Shape;10894;p49"/>
            <p:cNvSpPr/>
            <p:nvPr/>
          </p:nvSpPr>
          <p:spPr>
            <a:xfrm rot="397570">
              <a:off x="796555" y="1669572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5" name="Google Shape;10895;p49"/>
            <p:cNvSpPr/>
            <p:nvPr/>
          </p:nvSpPr>
          <p:spPr>
            <a:xfrm rot="397570">
              <a:off x="796163" y="1648159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3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6" name="Google Shape;10896;p49"/>
            <p:cNvSpPr/>
            <p:nvPr/>
          </p:nvSpPr>
          <p:spPr>
            <a:xfrm rot="397570">
              <a:off x="795798" y="1626898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7" name="Google Shape;10897;p49"/>
            <p:cNvSpPr/>
            <p:nvPr/>
          </p:nvSpPr>
          <p:spPr>
            <a:xfrm rot="397570">
              <a:off x="795583" y="1605471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8" name="Google Shape;10898;p49"/>
            <p:cNvSpPr/>
            <p:nvPr/>
          </p:nvSpPr>
          <p:spPr>
            <a:xfrm rot="397570">
              <a:off x="795192" y="158421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9" name="Google Shape;10899;p49"/>
            <p:cNvSpPr/>
            <p:nvPr/>
          </p:nvSpPr>
          <p:spPr>
            <a:xfrm rot="397570">
              <a:off x="778041" y="1840702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0" name="Google Shape;10900;p49"/>
            <p:cNvSpPr/>
            <p:nvPr/>
          </p:nvSpPr>
          <p:spPr>
            <a:xfrm rot="397570">
              <a:off x="777826" y="1819275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1" name="Google Shape;10901;p49"/>
            <p:cNvSpPr/>
            <p:nvPr/>
          </p:nvSpPr>
          <p:spPr>
            <a:xfrm rot="397570">
              <a:off x="777436" y="179801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2" name="Google Shape;10902;p49"/>
            <p:cNvSpPr/>
            <p:nvPr/>
          </p:nvSpPr>
          <p:spPr>
            <a:xfrm rot="397570">
              <a:off x="777046" y="1776576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3" name="Google Shape;10903;p49"/>
            <p:cNvSpPr/>
            <p:nvPr/>
          </p:nvSpPr>
          <p:spPr>
            <a:xfrm rot="397570">
              <a:off x="776656" y="175531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58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4" name="Google Shape;10904;p49"/>
            <p:cNvSpPr/>
            <p:nvPr/>
          </p:nvSpPr>
          <p:spPr>
            <a:xfrm rot="397570">
              <a:off x="776289" y="1733913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5" name="Google Shape;10905;p49"/>
            <p:cNvSpPr/>
            <p:nvPr/>
          </p:nvSpPr>
          <p:spPr>
            <a:xfrm rot="397570">
              <a:off x="775899" y="1712650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6" name="Google Shape;10906;p49"/>
            <p:cNvSpPr/>
            <p:nvPr/>
          </p:nvSpPr>
          <p:spPr>
            <a:xfrm rot="397570">
              <a:off x="775684" y="1691224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7" name="Google Shape;10907;p49"/>
            <p:cNvSpPr/>
            <p:nvPr/>
          </p:nvSpPr>
          <p:spPr>
            <a:xfrm rot="397570">
              <a:off x="775292" y="166996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8" name="Google Shape;10908;p49"/>
            <p:cNvSpPr/>
            <p:nvPr/>
          </p:nvSpPr>
          <p:spPr>
            <a:xfrm rot="397570">
              <a:off x="774902" y="1648524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9" name="Google Shape;10909;p49"/>
            <p:cNvSpPr/>
            <p:nvPr/>
          </p:nvSpPr>
          <p:spPr>
            <a:xfrm rot="397570">
              <a:off x="774537" y="1627263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0" name="Google Shape;10910;p49"/>
            <p:cNvSpPr/>
            <p:nvPr/>
          </p:nvSpPr>
          <p:spPr>
            <a:xfrm rot="397570">
              <a:off x="774146" y="1605852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3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1" name="Google Shape;10911;p49"/>
            <p:cNvSpPr/>
            <p:nvPr/>
          </p:nvSpPr>
          <p:spPr>
            <a:xfrm rot="397570">
              <a:off x="757145" y="1862353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58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2" name="Google Shape;10912;p49"/>
            <p:cNvSpPr/>
            <p:nvPr/>
          </p:nvSpPr>
          <p:spPr>
            <a:xfrm rot="397570">
              <a:off x="756780" y="1841092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3" name="Google Shape;10913;p49"/>
            <p:cNvSpPr/>
            <p:nvPr/>
          </p:nvSpPr>
          <p:spPr>
            <a:xfrm rot="397570">
              <a:off x="756390" y="1819656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4" name="Google Shape;10914;p49"/>
            <p:cNvSpPr/>
            <p:nvPr/>
          </p:nvSpPr>
          <p:spPr>
            <a:xfrm rot="397570">
              <a:off x="755998" y="1798404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5" name="Google Shape;10915;p49"/>
            <p:cNvSpPr/>
            <p:nvPr/>
          </p:nvSpPr>
          <p:spPr>
            <a:xfrm rot="397570">
              <a:off x="755608" y="1776966"/>
              <a:ext cx="24127" cy="24127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6" name="Google Shape;10916;p49"/>
            <p:cNvSpPr/>
            <p:nvPr/>
          </p:nvSpPr>
          <p:spPr>
            <a:xfrm rot="397570">
              <a:off x="755393" y="175571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7" name="Google Shape;10917;p49"/>
            <p:cNvSpPr/>
            <p:nvPr/>
          </p:nvSpPr>
          <p:spPr>
            <a:xfrm rot="397570">
              <a:off x="755028" y="1734278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8" name="Google Shape;10918;p49"/>
            <p:cNvSpPr/>
            <p:nvPr/>
          </p:nvSpPr>
          <p:spPr>
            <a:xfrm rot="397570">
              <a:off x="754638" y="171301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9" name="Google Shape;10919;p49"/>
            <p:cNvSpPr/>
            <p:nvPr/>
          </p:nvSpPr>
          <p:spPr>
            <a:xfrm rot="397570">
              <a:off x="754247" y="1691604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0" name="Google Shape;10920;p49"/>
            <p:cNvSpPr/>
            <p:nvPr/>
          </p:nvSpPr>
          <p:spPr>
            <a:xfrm rot="397570">
              <a:off x="753856" y="1670352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1" name="Google Shape;10921;p49"/>
            <p:cNvSpPr/>
            <p:nvPr/>
          </p:nvSpPr>
          <p:spPr>
            <a:xfrm rot="397570">
              <a:off x="753491" y="1648916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2" name="Google Shape;10922;p49"/>
            <p:cNvSpPr/>
            <p:nvPr/>
          </p:nvSpPr>
          <p:spPr>
            <a:xfrm rot="397570">
              <a:off x="753100" y="1627653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3" name="Google Shape;10923;p49"/>
            <p:cNvSpPr/>
            <p:nvPr/>
          </p:nvSpPr>
          <p:spPr>
            <a:xfrm rot="397570">
              <a:off x="736099" y="188414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1"/>
                  </a:moveTo>
                  <a:lnTo>
                    <a:pt x="1" y="108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4" name="Google Shape;10924;p49"/>
            <p:cNvSpPr/>
            <p:nvPr/>
          </p:nvSpPr>
          <p:spPr>
            <a:xfrm rot="397570">
              <a:off x="735744" y="1862720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5" name="Google Shape;10925;p49"/>
            <p:cNvSpPr/>
            <p:nvPr/>
          </p:nvSpPr>
          <p:spPr>
            <a:xfrm rot="397570">
              <a:off x="735344" y="1841457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08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6" name="Google Shape;10926;p49"/>
            <p:cNvSpPr/>
            <p:nvPr/>
          </p:nvSpPr>
          <p:spPr>
            <a:xfrm rot="397570">
              <a:off x="735137" y="1820057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7" name="Google Shape;10927;p49"/>
            <p:cNvSpPr/>
            <p:nvPr/>
          </p:nvSpPr>
          <p:spPr>
            <a:xfrm rot="397570">
              <a:off x="734737" y="1798794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8" name="Google Shape;10928;p49"/>
            <p:cNvSpPr/>
            <p:nvPr/>
          </p:nvSpPr>
          <p:spPr>
            <a:xfrm rot="397570">
              <a:off x="734356" y="177735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9" name="Google Shape;10929;p49"/>
            <p:cNvSpPr/>
            <p:nvPr/>
          </p:nvSpPr>
          <p:spPr>
            <a:xfrm rot="397570">
              <a:off x="733981" y="1756095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0" name="Google Shape;10930;p49"/>
            <p:cNvSpPr/>
            <p:nvPr/>
          </p:nvSpPr>
          <p:spPr>
            <a:xfrm rot="397570">
              <a:off x="733601" y="1734668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1" name="Google Shape;10931;p49"/>
            <p:cNvSpPr/>
            <p:nvPr/>
          </p:nvSpPr>
          <p:spPr>
            <a:xfrm rot="397570">
              <a:off x="733201" y="1713407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08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2" name="Google Shape;10932;p49"/>
            <p:cNvSpPr/>
            <p:nvPr/>
          </p:nvSpPr>
          <p:spPr>
            <a:xfrm rot="397570">
              <a:off x="732821" y="1691970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64" y="85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3" name="Google Shape;10933;p49"/>
            <p:cNvSpPr/>
            <p:nvPr/>
          </p:nvSpPr>
          <p:spPr>
            <a:xfrm rot="397570">
              <a:off x="732595" y="167071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08"/>
                  </a:lnTo>
                  <a:lnTo>
                    <a:pt x="108" y="958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4" name="Google Shape;10934;p49"/>
            <p:cNvSpPr/>
            <p:nvPr/>
          </p:nvSpPr>
          <p:spPr>
            <a:xfrm rot="397570">
              <a:off x="732239" y="164930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5" name="Google Shape;10935;p49"/>
            <p:cNvSpPr/>
            <p:nvPr/>
          </p:nvSpPr>
          <p:spPr>
            <a:xfrm rot="397570">
              <a:off x="715062" y="1905799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6" name="Google Shape;10936;p49"/>
            <p:cNvSpPr/>
            <p:nvPr/>
          </p:nvSpPr>
          <p:spPr>
            <a:xfrm rot="397570">
              <a:off x="714846" y="1884371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7" name="Google Shape;10937;p49"/>
            <p:cNvSpPr/>
            <p:nvPr/>
          </p:nvSpPr>
          <p:spPr>
            <a:xfrm rot="397570">
              <a:off x="714482" y="1863110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8" name="Google Shape;10938;p49"/>
            <p:cNvSpPr/>
            <p:nvPr/>
          </p:nvSpPr>
          <p:spPr>
            <a:xfrm rot="397570">
              <a:off x="714092" y="1841674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9" name="Google Shape;10939;p49"/>
            <p:cNvSpPr/>
            <p:nvPr/>
          </p:nvSpPr>
          <p:spPr>
            <a:xfrm rot="397570">
              <a:off x="713702" y="182041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0" name="Google Shape;10940;p49"/>
            <p:cNvSpPr/>
            <p:nvPr/>
          </p:nvSpPr>
          <p:spPr>
            <a:xfrm rot="397570">
              <a:off x="713310" y="1799009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1" name="Google Shape;10941;p49"/>
            <p:cNvSpPr/>
            <p:nvPr/>
          </p:nvSpPr>
          <p:spPr>
            <a:xfrm rot="397570">
              <a:off x="712945" y="1777748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2" name="Google Shape;10942;p49"/>
            <p:cNvSpPr/>
            <p:nvPr/>
          </p:nvSpPr>
          <p:spPr>
            <a:xfrm rot="397570">
              <a:off x="712555" y="1756311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3" name="Google Shape;10943;p49"/>
            <p:cNvSpPr/>
            <p:nvPr/>
          </p:nvSpPr>
          <p:spPr>
            <a:xfrm rot="397570">
              <a:off x="712338" y="173506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4" name="Google Shape;10944;p49"/>
            <p:cNvSpPr/>
            <p:nvPr/>
          </p:nvSpPr>
          <p:spPr>
            <a:xfrm rot="397570">
              <a:off x="711948" y="1713622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5" name="Google Shape;10945;p49"/>
            <p:cNvSpPr/>
            <p:nvPr/>
          </p:nvSpPr>
          <p:spPr>
            <a:xfrm rot="397570">
              <a:off x="711558" y="169236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6" name="Google Shape;10946;p49"/>
            <p:cNvSpPr/>
            <p:nvPr/>
          </p:nvSpPr>
          <p:spPr>
            <a:xfrm rot="397570">
              <a:off x="711193" y="1670924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7" name="Google Shape;10947;p49"/>
            <p:cNvSpPr/>
            <p:nvPr/>
          </p:nvSpPr>
          <p:spPr>
            <a:xfrm rot="397570">
              <a:off x="693801" y="1906188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8" name="Google Shape;10948;p49"/>
            <p:cNvSpPr/>
            <p:nvPr/>
          </p:nvSpPr>
          <p:spPr>
            <a:xfrm rot="397570">
              <a:off x="693436" y="1884752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9" name="Google Shape;10949;p49"/>
            <p:cNvSpPr/>
            <p:nvPr/>
          </p:nvSpPr>
          <p:spPr>
            <a:xfrm rot="397570">
              <a:off x="693044" y="1863500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0" name="Google Shape;10950;p49"/>
            <p:cNvSpPr/>
            <p:nvPr/>
          </p:nvSpPr>
          <p:spPr>
            <a:xfrm rot="397570">
              <a:off x="692654" y="1842064"/>
              <a:ext cx="24127" cy="24127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1" name="Google Shape;10951;p49"/>
            <p:cNvSpPr/>
            <p:nvPr/>
          </p:nvSpPr>
          <p:spPr>
            <a:xfrm rot="397570">
              <a:off x="692264" y="1820801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4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2" name="Google Shape;10952;p49"/>
            <p:cNvSpPr/>
            <p:nvPr/>
          </p:nvSpPr>
          <p:spPr>
            <a:xfrm rot="397570">
              <a:off x="692049" y="1799374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5"/>
                  </a:lnTo>
                  <a:lnTo>
                    <a:pt x="115" y="964"/>
                  </a:lnTo>
                  <a:lnTo>
                    <a:pt x="958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3" name="Google Shape;10953;p49"/>
            <p:cNvSpPr/>
            <p:nvPr/>
          </p:nvSpPr>
          <p:spPr>
            <a:xfrm rot="397570">
              <a:off x="691684" y="1778113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4" name="Google Shape;10954;p49"/>
            <p:cNvSpPr/>
            <p:nvPr/>
          </p:nvSpPr>
          <p:spPr>
            <a:xfrm rot="397570">
              <a:off x="691292" y="1756702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5" name="Google Shape;10955;p49"/>
            <p:cNvSpPr/>
            <p:nvPr/>
          </p:nvSpPr>
          <p:spPr>
            <a:xfrm rot="397570">
              <a:off x="690903" y="1735439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6" name="Google Shape;10956;p49"/>
            <p:cNvSpPr/>
            <p:nvPr/>
          </p:nvSpPr>
          <p:spPr>
            <a:xfrm rot="397570">
              <a:off x="690512" y="1714012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7" name="Google Shape;10957;p49"/>
            <p:cNvSpPr/>
            <p:nvPr/>
          </p:nvSpPr>
          <p:spPr>
            <a:xfrm rot="397570">
              <a:off x="690146" y="1692751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8" name="Google Shape;10958;p49"/>
            <p:cNvSpPr/>
            <p:nvPr/>
          </p:nvSpPr>
          <p:spPr>
            <a:xfrm rot="397570">
              <a:off x="689930" y="1671323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9" name="Google Shape;10959;p49"/>
            <p:cNvSpPr/>
            <p:nvPr/>
          </p:nvSpPr>
          <p:spPr>
            <a:xfrm rot="397570">
              <a:off x="672173" y="1885152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0" name="Google Shape;10960;p49"/>
            <p:cNvSpPr/>
            <p:nvPr/>
          </p:nvSpPr>
          <p:spPr>
            <a:xfrm rot="397570">
              <a:off x="671783" y="1863891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1" name="Google Shape;10961;p49"/>
            <p:cNvSpPr/>
            <p:nvPr/>
          </p:nvSpPr>
          <p:spPr>
            <a:xfrm rot="397570">
              <a:off x="671393" y="1842454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2" name="Google Shape;10962;p49"/>
            <p:cNvSpPr/>
            <p:nvPr/>
          </p:nvSpPr>
          <p:spPr>
            <a:xfrm rot="397570">
              <a:off x="671002" y="182119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1" y="0"/>
                  </a:moveTo>
                  <a:lnTo>
                    <a:pt x="1" y="107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3" name="Google Shape;10963;p49"/>
            <p:cNvSpPr/>
            <p:nvPr/>
          </p:nvSpPr>
          <p:spPr>
            <a:xfrm rot="397570">
              <a:off x="670646" y="1799766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4" name="Google Shape;10964;p49"/>
            <p:cNvSpPr/>
            <p:nvPr/>
          </p:nvSpPr>
          <p:spPr>
            <a:xfrm rot="397570">
              <a:off x="670246" y="1778503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5" name="Google Shape;10965;p49"/>
            <p:cNvSpPr/>
            <p:nvPr/>
          </p:nvSpPr>
          <p:spPr>
            <a:xfrm rot="397570">
              <a:off x="669866" y="1757067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6" name="Google Shape;10966;p49"/>
            <p:cNvSpPr/>
            <p:nvPr/>
          </p:nvSpPr>
          <p:spPr>
            <a:xfrm rot="397570">
              <a:off x="669641" y="173581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08"/>
                  </a:lnTo>
                  <a:lnTo>
                    <a:pt x="108" y="958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7" name="Google Shape;10967;p49"/>
            <p:cNvSpPr/>
            <p:nvPr/>
          </p:nvSpPr>
          <p:spPr>
            <a:xfrm rot="397570">
              <a:off x="669260" y="1714402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8" name="Google Shape;10968;p49"/>
            <p:cNvSpPr/>
            <p:nvPr/>
          </p:nvSpPr>
          <p:spPr>
            <a:xfrm rot="397570">
              <a:off x="668885" y="1693141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843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9" name="Google Shape;10969;p49"/>
            <p:cNvSpPr/>
            <p:nvPr/>
          </p:nvSpPr>
          <p:spPr>
            <a:xfrm rot="397570">
              <a:off x="668503" y="1671705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0" name="Google Shape;10970;p49"/>
            <p:cNvSpPr/>
            <p:nvPr/>
          </p:nvSpPr>
          <p:spPr>
            <a:xfrm rot="397570">
              <a:off x="668113" y="1650278"/>
              <a:ext cx="24127" cy="24127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1" name="Google Shape;10971;p49"/>
            <p:cNvSpPr/>
            <p:nvPr/>
          </p:nvSpPr>
          <p:spPr>
            <a:xfrm rot="397570">
              <a:off x="650347" y="1864256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08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2" name="Google Shape;10972;p49"/>
            <p:cNvSpPr/>
            <p:nvPr/>
          </p:nvSpPr>
          <p:spPr>
            <a:xfrm rot="397570">
              <a:off x="649966" y="1842844"/>
              <a:ext cx="24127" cy="23927"/>
            </a:xfrm>
            <a:custGeom>
              <a:avLst/>
              <a:gdLst/>
              <a:ahLst/>
              <a:cxnLst/>
              <a:rect l="l" t="t" r="r" b="b"/>
              <a:pathLst>
                <a:path w="965" h="957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3" name="Google Shape;10973;p49"/>
            <p:cNvSpPr/>
            <p:nvPr/>
          </p:nvSpPr>
          <p:spPr>
            <a:xfrm rot="397570">
              <a:off x="649601" y="1821408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4" name="Google Shape;10974;p49"/>
            <p:cNvSpPr/>
            <p:nvPr/>
          </p:nvSpPr>
          <p:spPr>
            <a:xfrm rot="397570">
              <a:off x="649384" y="1800156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5" name="Google Shape;10975;p49"/>
            <p:cNvSpPr/>
            <p:nvPr/>
          </p:nvSpPr>
          <p:spPr>
            <a:xfrm rot="397570">
              <a:off x="648994" y="1778720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6" name="Google Shape;10976;p49"/>
            <p:cNvSpPr/>
            <p:nvPr/>
          </p:nvSpPr>
          <p:spPr>
            <a:xfrm rot="397570">
              <a:off x="648604" y="1757457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7" name="Google Shape;10977;p49"/>
            <p:cNvSpPr/>
            <p:nvPr/>
          </p:nvSpPr>
          <p:spPr>
            <a:xfrm rot="397570">
              <a:off x="648214" y="1736020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1" y="1"/>
                  </a:moveTo>
                  <a:lnTo>
                    <a:pt x="1" y="115"/>
                  </a:lnTo>
                  <a:lnTo>
                    <a:pt x="115" y="964"/>
                  </a:lnTo>
                  <a:lnTo>
                    <a:pt x="958" y="85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8" name="Google Shape;10978;p49"/>
            <p:cNvSpPr/>
            <p:nvPr/>
          </p:nvSpPr>
          <p:spPr>
            <a:xfrm rot="397570">
              <a:off x="647849" y="1714769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9" name="Google Shape;10979;p49"/>
            <p:cNvSpPr/>
            <p:nvPr/>
          </p:nvSpPr>
          <p:spPr>
            <a:xfrm rot="397570">
              <a:off x="647457" y="1693356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0" name="Google Shape;10980;p49"/>
            <p:cNvSpPr/>
            <p:nvPr/>
          </p:nvSpPr>
          <p:spPr>
            <a:xfrm rot="397570">
              <a:off x="647242" y="1672105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1" name="Google Shape;10981;p49"/>
            <p:cNvSpPr/>
            <p:nvPr/>
          </p:nvSpPr>
          <p:spPr>
            <a:xfrm rot="397570">
              <a:off x="646852" y="1650668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2" name="Google Shape;10982;p49"/>
            <p:cNvSpPr/>
            <p:nvPr/>
          </p:nvSpPr>
          <p:spPr>
            <a:xfrm rot="397570">
              <a:off x="646461" y="1629405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3" name="Google Shape;10983;p49"/>
            <p:cNvSpPr/>
            <p:nvPr/>
          </p:nvSpPr>
          <p:spPr>
            <a:xfrm rot="397570">
              <a:off x="628705" y="1843209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4" name="Google Shape;10984;p49"/>
            <p:cNvSpPr/>
            <p:nvPr/>
          </p:nvSpPr>
          <p:spPr>
            <a:xfrm rot="397570">
              <a:off x="628338" y="1821798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5" name="Google Shape;10985;p49"/>
            <p:cNvSpPr/>
            <p:nvPr/>
          </p:nvSpPr>
          <p:spPr>
            <a:xfrm rot="397570">
              <a:off x="627948" y="1800537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6" name="Google Shape;10986;p49"/>
            <p:cNvSpPr/>
            <p:nvPr/>
          </p:nvSpPr>
          <p:spPr>
            <a:xfrm rot="397570">
              <a:off x="627558" y="1779110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7" name="Google Shape;10987;p49"/>
            <p:cNvSpPr/>
            <p:nvPr/>
          </p:nvSpPr>
          <p:spPr>
            <a:xfrm rot="397570">
              <a:off x="627166" y="1757847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4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8" name="Google Shape;10988;p49"/>
            <p:cNvSpPr/>
            <p:nvPr/>
          </p:nvSpPr>
          <p:spPr>
            <a:xfrm rot="397570">
              <a:off x="626951" y="1736420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8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9" name="Google Shape;10989;p49"/>
            <p:cNvSpPr/>
            <p:nvPr/>
          </p:nvSpPr>
          <p:spPr>
            <a:xfrm rot="397570">
              <a:off x="626586" y="1715159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0" name="Google Shape;10990;p49"/>
            <p:cNvSpPr/>
            <p:nvPr/>
          </p:nvSpPr>
          <p:spPr>
            <a:xfrm rot="397570">
              <a:off x="626196" y="1693723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1" name="Google Shape;10991;p49"/>
            <p:cNvSpPr/>
            <p:nvPr/>
          </p:nvSpPr>
          <p:spPr>
            <a:xfrm rot="397570">
              <a:off x="625806" y="167246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2" name="Google Shape;10992;p49"/>
            <p:cNvSpPr/>
            <p:nvPr/>
          </p:nvSpPr>
          <p:spPr>
            <a:xfrm rot="397570">
              <a:off x="625414" y="1651058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3" name="Google Shape;10993;p49"/>
            <p:cNvSpPr/>
            <p:nvPr/>
          </p:nvSpPr>
          <p:spPr>
            <a:xfrm rot="397570">
              <a:off x="625049" y="1629797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4" name="Google Shape;10994;p49"/>
            <p:cNvSpPr/>
            <p:nvPr/>
          </p:nvSpPr>
          <p:spPr>
            <a:xfrm rot="397570">
              <a:off x="624834" y="1606544"/>
              <a:ext cx="23927" cy="24102"/>
            </a:xfrm>
            <a:custGeom>
              <a:avLst/>
              <a:gdLst/>
              <a:ahLst/>
              <a:cxnLst/>
              <a:rect l="l" t="t" r="r" b="b"/>
              <a:pathLst>
                <a:path w="957" h="964" extrusionOk="0">
                  <a:moveTo>
                    <a:pt x="843" y="1"/>
                  </a:moveTo>
                  <a:lnTo>
                    <a:pt x="0" y="114"/>
                  </a:lnTo>
                  <a:lnTo>
                    <a:pt x="107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5" name="Google Shape;10995;p49"/>
            <p:cNvSpPr/>
            <p:nvPr/>
          </p:nvSpPr>
          <p:spPr>
            <a:xfrm rot="397570">
              <a:off x="606902" y="1822163"/>
              <a:ext cx="24102" cy="24127"/>
            </a:xfrm>
            <a:custGeom>
              <a:avLst/>
              <a:gdLst/>
              <a:ahLst/>
              <a:cxnLst/>
              <a:rect l="l" t="t" r="r" b="b"/>
              <a:pathLst>
                <a:path w="964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6" name="Google Shape;10996;p49"/>
            <p:cNvSpPr/>
            <p:nvPr/>
          </p:nvSpPr>
          <p:spPr>
            <a:xfrm rot="397570">
              <a:off x="606687" y="1800912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08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7" name="Google Shape;10997;p49"/>
            <p:cNvSpPr/>
            <p:nvPr/>
          </p:nvSpPr>
          <p:spPr>
            <a:xfrm rot="397570">
              <a:off x="606305" y="1779500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8" name="Google Shape;10998;p49"/>
            <p:cNvSpPr/>
            <p:nvPr/>
          </p:nvSpPr>
          <p:spPr>
            <a:xfrm rot="397570">
              <a:off x="605905" y="1758237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07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9" name="Google Shape;10999;p49"/>
            <p:cNvSpPr/>
            <p:nvPr/>
          </p:nvSpPr>
          <p:spPr>
            <a:xfrm rot="397570">
              <a:off x="605549" y="1736802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0" name="Google Shape;11000;p49"/>
            <p:cNvSpPr/>
            <p:nvPr/>
          </p:nvSpPr>
          <p:spPr>
            <a:xfrm rot="397570">
              <a:off x="605149" y="1715549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7"/>
                  </a:lnTo>
                  <a:lnTo>
                    <a:pt x="114" y="957"/>
                  </a:lnTo>
                  <a:lnTo>
                    <a:pt x="964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1" name="Google Shape;11001;p49"/>
            <p:cNvSpPr/>
            <p:nvPr/>
          </p:nvSpPr>
          <p:spPr>
            <a:xfrm rot="397570">
              <a:off x="604769" y="1694113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2" name="Google Shape;11002;p49"/>
            <p:cNvSpPr/>
            <p:nvPr/>
          </p:nvSpPr>
          <p:spPr>
            <a:xfrm rot="397570">
              <a:off x="604543" y="1672860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08"/>
                  </a:lnTo>
                  <a:lnTo>
                    <a:pt x="108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1003;p49"/>
            <p:cNvSpPr/>
            <p:nvPr/>
          </p:nvSpPr>
          <p:spPr>
            <a:xfrm rot="397570">
              <a:off x="604163" y="165142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15" y="958"/>
                  </a:lnTo>
                  <a:lnTo>
                    <a:pt x="958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1004;p49"/>
            <p:cNvSpPr/>
            <p:nvPr/>
          </p:nvSpPr>
          <p:spPr>
            <a:xfrm rot="397570">
              <a:off x="603788" y="1630162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1005;p49"/>
            <p:cNvSpPr/>
            <p:nvPr/>
          </p:nvSpPr>
          <p:spPr>
            <a:xfrm rot="397570">
              <a:off x="603406" y="160875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1006;p49"/>
            <p:cNvSpPr/>
            <p:nvPr/>
          </p:nvSpPr>
          <p:spPr>
            <a:xfrm rot="397570">
              <a:off x="603017" y="1585499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1007;p49"/>
            <p:cNvSpPr/>
            <p:nvPr/>
          </p:nvSpPr>
          <p:spPr>
            <a:xfrm rot="397570">
              <a:off x="585260" y="1801118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64"/>
                  </a:lnTo>
                  <a:lnTo>
                    <a:pt x="958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1008;p49"/>
            <p:cNvSpPr/>
            <p:nvPr/>
          </p:nvSpPr>
          <p:spPr>
            <a:xfrm rot="397570">
              <a:off x="584894" y="1779867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58"/>
                  </a:lnTo>
                  <a:lnTo>
                    <a:pt x="963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1009;p49"/>
            <p:cNvSpPr/>
            <p:nvPr/>
          </p:nvSpPr>
          <p:spPr>
            <a:xfrm rot="397570">
              <a:off x="584503" y="1758454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1010;p49"/>
            <p:cNvSpPr/>
            <p:nvPr/>
          </p:nvSpPr>
          <p:spPr>
            <a:xfrm rot="397570">
              <a:off x="584287" y="1737202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957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1011;p49"/>
            <p:cNvSpPr/>
            <p:nvPr/>
          </p:nvSpPr>
          <p:spPr>
            <a:xfrm rot="397570">
              <a:off x="583898" y="1715766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1012;p49"/>
            <p:cNvSpPr/>
            <p:nvPr/>
          </p:nvSpPr>
          <p:spPr>
            <a:xfrm rot="397570">
              <a:off x="583506" y="1694503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1013;p49"/>
            <p:cNvSpPr/>
            <p:nvPr/>
          </p:nvSpPr>
          <p:spPr>
            <a:xfrm rot="397570">
              <a:off x="583116" y="1673066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1" y="1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58" y="85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1014;p49"/>
            <p:cNvSpPr/>
            <p:nvPr/>
          </p:nvSpPr>
          <p:spPr>
            <a:xfrm rot="397570">
              <a:off x="582751" y="1651815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1015;p49"/>
            <p:cNvSpPr/>
            <p:nvPr/>
          </p:nvSpPr>
          <p:spPr>
            <a:xfrm rot="397570">
              <a:off x="582359" y="1630402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4" y="963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1016;p49"/>
            <p:cNvSpPr/>
            <p:nvPr/>
          </p:nvSpPr>
          <p:spPr>
            <a:xfrm rot="397570">
              <a:off x="582144" y="1609151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08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1017;p49"/>
            <p:cNvSpPr/>
            <p:nvPr/>
          </p:nvSpPr>
          <p:spPr>
            <a:xfrm rot="397570">
              <a:off x="581754" y="1585889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1018;p49"/>
            <p:cNvSpPr/>
            <p:nvPr/>
          </p:nvSpPr>
          <p:spPr>
            <a:xfrm rot="397570">
              <a:off x="563607" y="1780255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1019;p49"/>
            <p:cNvSpPr/>
            <p:nvPr/>
          </p:nvSpPr>
          <p:spPr>
            <a:xfrm rot="397570">
              <a:off x="563242" y="1758819"/>
              <a:ext cx="23927" cy="24127"/>
            </a:xfrm>
            <a:custGeom>
              <a:avLst/>
              <a:gdLst/>
              <a:ahLst/>
              <a:cxnLst/>
              <a:rect l="l" t="t" r="r" b="b"/>
              <a:pathLst>
                <a:path w="957" h="965" extrusionOk="0">
                  <a:moveTo>
                    <a:pt x="843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1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1020;p49"/>
            <p:cNvSpPr/>
            <p:nvPr/>
          </p:nvSpPr>
          <p:spPr>
            <a:xfrm rot="397570">
              <a:off x="562852" y="173755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1021;p49"/>
            <p:cNvSpPr/>
            <p:nvPr/>
          </p:nvSpPr>
          <p:spPr>
            <a:xfrm rot="397570">
              <a:off x="562460" y="1716155"/>
              <a:ext cx="24127" cy="24102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850" y="0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1022;p49"/>
            <p:cNvSpPr/>
            <p:nvPr/>
          </p:nvSpPr>
          <p:spPr>
            <a:xfrm rot="397570">
              <a:off x="562095" y="1694894"/>
              <a:ext cx="24102" cy="23927"/>
            </a:xfrm>
            <a:custGeom>
              <a:avLst/>
              <a:gdLst/>
              <a:ahLst/>
              <a:cxnLst/>
              <a:rect l="l" t="t" r="r" b="b"/>
              <a:pathLst>
                <a:path w="964" h="957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3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1023;p49"/>
            <p:cNvSpPr/>
            <p:nvPr/>
          </p:nvSpPr>
          <p:spPr>
            <a:xfrm rot="397570">
              <a:off x="561705" y="1673457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64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1024;p49"/>
            <p:cNvSpPr/>
            <p:nvPr/>
          </p:nvSpPr>
          <p:spPr>
            <a:xfrm rot="397570">
              <a:off x="561488" y="1652204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1025;p49"/>
            <p:cNvSpPr/>
            <p:nvPr/>
          </p:nvSpPr>
          <p:spPr>
            <a:xfrm rot="397570">
              <a:off x="561098" y="1630768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4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1026;p49"/>
            <p:cNvSpPr/>
            <p:nvPr/>
          </p:nvSpPr>
          <p:spPr>
            <a:xfrm rot="397570">
              <a:off x="560708" y="1609506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58"/>
                  </a:lnTo>
                  <a:lnTo>
                    <a:pt x="958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1027;p49"/>
            <p:cNvSpPr/>
            <p:nvPr/>
          </p:nvSpPr>
          <p:spPr>
            <a:xfrm rot="397570">
              <a:off x="560342" y="1586280"/>
              <a:ext cx="24102" cy="24102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850" y="0"/>
                  </a:moveTo>
                  <a:lnTo>
                    <a:pt x="0" y="114"/>
                  </a:lnTo>
                  <a:lnTo>
                    <a:pt x="114" y="963"/>
                  </a:lnTo>
                  <a:lnTo>
                    <a:pt x="963" y="85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1028;p49"/>
            <p:cNvSpPr/>
            <p:nvPr/>
          </p:nvSpPr>
          <p:spPr>
            <a:xfrm rot="397570">
              <a:off x="541815" y="1759209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1029;p49"/>
            <p:cNvSpPr/>
            <p:nvPr/>
          </p:nvSpPr>
          <p:spPr>
            <a:xfrm rot="397570">
              <a:off x="541589" y="1737958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0" y="108"/>
                  </a:lnTo>
                  <a:lnTo>
                    <a:pt x="108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1030;p49"/>
            <p:cNvSpPr/>
            <p:nvPr/>
          </p:nvSpPr>
          <p:spPr>
            <a:xfrm rot="397570">
              <a:off x="541209" y="1716521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58" y="851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1031;p49"/>
            <p:cNvSpPr/>
            <p:nvPr/>
          </p:nvSpPr>
          <p:spPr>
            <a:xfrm rot="397570">
              <a:off x="540834" y="1695259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1"/>
                  </a:moveTo>
                  <a:lnTo>
                    <a:pt x="0" y="108"/>
                  </a:lnTo>
                  <a:lnTo>
                    <a:pt x="114" y="958"/>
                  </a:lnTo>
                  <a:lnTo>
                    <a:pt x="957" y="844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1032;p49"/>
            <p:cNvSpPr/>
            <p:nvPr/>
          </p:nvSpPr>
          <p:spPr>
            <a:xfrm rot="397570">
              <a:off x="540453" y="1673849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3" y="0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57" y="85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1033;p49"/>
            <p:cNvSpPr/>
            <p:nvPr/>
          </p:nvSpPr>
          <p:spPr>
            <a:xfrm rot="397570">
              <a:off x="540053" y="1652586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50" y="0"/>
                  </a:moveTo>
                  <a:lnTo>
                    <a:pt x="1" y="107"/>
                  </a:lnTo>
                  <a:lnTo>
                    <a:pt x="114" y="957"/>
                  </a:lnTo>
                  <a:lnTo>
                    <a:pt x="957" y="843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1034;p49"/>
            <p:cNvSpPr/>
            <p:nvPr/>
          </p:nvSpPr>
          <p:spPr>
            <a:xfrm rot="397570">
              <a:off x="539671" y="1631159"/>
              <a:ext cx="24127" cy="23952"/>
            </a:xfrm>
            <a:custGeom>
              <a:avLst/>
              <a:gdLst/>
              <a:ahLst/>
              <a:cxnLst/>
              <a:rect l="l" t="t" r="r" b="b"/>
              <a:pathLst>
                <a:path w="965" h="958" extrusionOk="0">
                  <a:moveTo>
                    <a:pt x="850" y="1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64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1035;p49"/>
            <p:cNvSpPr/>
            <p:nvPr/>
          </p:nvSpPr>
          <p:spPr>
            <a:xfrm rot="397570">
              <a:off x="539296" y="1609897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0"/>
                  </a:moveTo>
                  <a:lnTo>
                    <a:pt x="0" y="108"/>
                  </a:lnTo>
                  <a:lnTo>
                    <a:pt x="114" y="957"/>
                  </a:lnTo>
                  <a:lnTo>
                    <a:pt x="963" y="844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1036;p49"/>
            <p:cNvSpPr/>
            <p:nvPr/>
          </p:nvSpPr>
          <p:spPr>
            <a:xfrm rot="397570">
              <a:off x="520162" y="1738163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50" y="1"/>
                  </a:moveTo>
                  <a:lnTo>
                    <a:pt x="1" y="114"/>
                  </a:lnTo>
                  <a:lnTo>
                    <a:pt x="115" y="964"/>
                  </a:lnTo>
                  <a:lnTo>
                    <a:pt x="958" y="850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1037;p49"/>
            <p:cNvSpPr/>
            <p:nvPr/>
          </p:nvSpPr>
          <p:spPr>
            <a:xfrm rot="397570">
              <a:off x="519797" y="1716912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0" y="114"/>
                  </a:lnTo>
                  <a:lnTo>
                    <a:pt x="114" y="957"/>
                  </a:lnTo>
                  <a:lnTo>
                    <a:pt x="963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49"/>
            <p:cNvSpPr/>
            <p:nvPr/>
          </p:nvSpPr>
          <p:spPr>
            <a:xfrm rot="397570">
              <a:off x="519407" y="1695475"/>
              <a:ext cx="24102" cy="24127"/>
            </a:xfrm>
            <a:custGeom>
              <a:avLst/>
              <a:gdLst/>
              <a:ahLst/>
              <a:cxnLst/>
              <a:rect l="l" t="t" r="r" b="b"/>
              <a:pathLst>
                <a:path w="964" h="965" extrusionOk="0">
                  <a:moveTo>
                    <a:pt x="850" y="1"/>
                  </a:moveTo>
                  <a:lnTo>
                    <a:pt x="0" y="115"/>
                  </a:lnTo>
                  <a:lnTo>
                    <a:pt x="114" y="964"/>
                  </a:lnTo>
                  <a:lnTo>
                    <a:pt x="964" y="851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49"/>
            <p:cNvSpPr/>
            <p:nvPr/>
          </p:nvSpPr>
          <p:spPr>
            <a:xfrm rot="397570">
              <a:off x="519017" y="1674212"/>
              <a:ext cx="24102" cy="23952"/>
            </a:xfrm>
            <a:custGeom>
              <a:avLst/>
              <a:gdLst/>
              <a:ahLst/>
              <a:cxnLst/>
              <a:rect l="l" t="t" r="r" b="b"/>
              <a:pathLst>
                <a:path w="964" h="958" extrusionOk="0">
                  <a:moveTo>
                    <a:pt x="850" y="1"/>
                  </a:moveTo>
                  <a:lnTo>
                    <a:pt x="1" y="115"/>
                  </a:lnTo>
                  <a:lnTo>
                    <a:pt x="114" y="958"/>
                  </a:lnTo>
                  <a:lnTo>
                    <a:pt x="964" y="844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49"/>
            <p:cNvSpPr/>
            <p:nvPr/>
          </p:nvSpPr>
          <p:spPr>
            <a:xfrm rot="397570">
              <a:off x="518800" y="1652811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44" y="0"/>
                  </a:moveTo>
                  <a:lnTo>
                    <a:pt x="1" y="114"/>
                  </a:lnTo>
                  <a:lnTo>
                    <a:pt x="108" y="964"/>
                  </a:lnTo>
                  <a:lnTo>
                    <a:pt x="957" y="85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1041;p49"/>
            <p:cNvSpPr/>
            <p:nvPr/>
          </p:nvSpPr>
          <p:spPr>
            <a:xfrm rot="397570">
              <a:off x="518410" y="1631549"/>
              <a:ext cx="23952" cy="23927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844" y="0"/>
                  </a:moveTo>
                  <a:lnTo>
                    <a:pt x="1" y="114"/>
                  </a:lnTo>
                  <a:lnTo>
                    <a:pt x="115" y="957"/>
                  </a:lnTo>
                  <a:lnTo>
                    <a:pt x="958" y="843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1042;p49"/>
            <p:cNvSpPr/>
            <p:nvPr/>
          </p:nvSpPr>
          <p:spPr>
            <a:xfrm rot="397570">
              <a:off x="498534" y="1717302"/>
              <a:ext cx="23927" cy="23952"/>
            </a:xfrm>
            <a:custGeom>
              <a:avLst/>
              <a:gdLst/>
              <a:ahLst/>
              <a:cxnLst/>
              <a:rect l="l" t="t" r="r" b="b"/>
              <a:pathLst>
                <a:path w="957" h="958" extrusionOk="0">
                  <a:moveTo>
                    <a:pt x="843" y="0"/>
                  </a:moveTo>
                  <a:lnTo>
                    <a:pt x="0" y="114"/>
                  </a:lnTo>
                  <a:lnTo>
                    <a:pt x="107" y="957"/>
                  </a:lnTo>
                  <a:lnTo>
                    <a:pt x="957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1043;p49"/>
            <p:cNvSpPr/>
            <p:nvPr/>
          </p:nvSpPr>
          <p:spPr>
            <a:xfrm rot="397570">
              <a:off x="498144" y="1695866"/>
              <a:ext cx="23952" cy="24127"/>
            </a:xfrm>
            <a:custGeom>
              <a:avLst/>
              <a:gdLst/>
              <a:ahLst/>
              <a:cxnLst/>
              <a:rect l="l" t="t" r="r" b="b"/>
              <a:pathLst>
                <a:path w="958" h="965" extrusionOk="0">
                  <a:moveTo>
                    <a:pt x="843" y="1"/>
                  </a:moveTo>
                  <a:lnTo>
                    <a:pt x="0" y="114"/>
                  </a:lnTo>
                  <a:lnTo>
                    <a:pt x="114" y="964"/>
                  </a:lnTo>
                  <a:lnTo>
                    <a:pt x="957" y="85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1044;p49"/>
            <p:cNvSpPr/>
            <p:nvPr/>
          </p:nvSpPr>
          <p:spPr>
            <a:xfrm rot="397570">
              <a:off x="497754" y="1674604"/>
              <a:ext cx="23952" cy="23952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844" y="1"/>
                  </a:moveTo>
                  <a:lnTo>
                    <a:pt x="1" y="114"/>
                  </a:lnTo>
                  <a:lnTo>
                    <a:pt x="114" y="957"/>
                  </a:lnTo>
                  <a:lnTo>
                    <a:pt x="957" y="84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1045;p49"/>
            <p:cNvSpPr/>
            <p:nvPr/>
          </p:nvSpPr>
          <p:spPr>
            <a:xfrm rot="397570">
              <a:off x="497363" y="1653191"/>
              <a:ext cx="23952" cy="24102"/>
            </a:xfrm>
            <a:custGeom>
              <a:avLst/>
              <a:gdLst/>
              <a:ahLst/>
              <a:cxnLst/>
              <a:rect l="l" t="t" r="r" b="b"/>
              <a:pathLst>
                <a:path w="958" h="964" extrusionOk="0">
                  <a:moveTo>
                    <a:pt x="851" y="0"/>
                  </a:moveTo>
                  <a:lnTo>
                    <a:pt x="1" y="114"/>
                  </a:lnTo>
                  <a:lnTo>
                    <a:pt x="115" y="963"/>
                  </a:lnTo>
                  <a:lnTo>
                    <a:pt x="958" y="85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6" name="Google Shape;11046;p49"/>
          <p:cNvGrpSpPr/>
          <p:nvPr/>
        </p:nvGrpSpPr>
        <p:grpSpPr>
          <a:xfrm>
            <a:off x="238413" y="3701925"/>
            <a:ext cx="1292113" cy="1168141"/>
            <a:chOff x="-2157612" y="1129050"/>
            <a:chExt cx="1292113" cy="1168141"/>
          </a:xfrm>
        </p:grpSpPr>
        <p:grpSp>
          <p:nvGrpSpPr>
            <p:cNvPr id="11047" name="Google Shape;11047;p49"/>
            <p:cNvGrpSpPr/>
            <p:nvPr/>
          </p:nvGrpSpPr>
          <p:grpSpPr>
            <a:xfrm>
              <a:off x="-2157612" y="1129050"/>
              <a:ext cx="1292113" cy="1168141"/>
              <a:chOff x="-2157612" y="1129050"/>
              <a:chExt cx="1292113" cy="1168141"/>
            </a:xfrm>
          </p:grpSpPr>
          <p:sp>
            <p:nvSpPr>
              <p:cNvPr id="11048" name="Google Shape;11048;p49"/>
              <p:cNvSpPr/>
              <p:nvPr/>
            </p:nvSpPr>
            <p:spPr>
              <a:xfrm>
                <a:off x="-2157600" y="1158132"/>
                <a:ext cx="1292100" cy="835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9" name="Google Shape;11049;p49"/>
              <p:cNvSpPr/>
              <p:nvPr/>
            </p:nvSpPr>
            <p:spPr>
              <a:xfrm>
                <a:off x="-2157612" y="1129050"/>
                <a:ext cx="12921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0" name="Google Shape;11050;p49"/>
              <p:cNvSpPr/>
              <p:nvPr/>
            </p:nvSpPr>
            <p:spPr>
              <a:xfrm rot="5400000">
                <a:off x="-2584362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1" name="Google Shape;11051;p49"/>
              <p:cNvSpPr/>
              <p:nvPr/>
            </p:nvSpPr>
            <p:spPr>
              <a:xfrm>
                <a:off x="-1353237" y="2053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2" name="Google Shape;11052;p49"/>
              <p:cNvSpPr/>
              <p:nvPr/>
            </p:nvSpPr>
            <p:spPr>
              <a:xfrm>
                <a:off x="-1318437" y="2088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3" name="Google Shape;11053;p49"/>
              <p:cNvSpPr/>
              <p:nvPr/>
            </p:nvSpPr>
            <p:spPr>
              <a:xfrm>
                <a:off x="-1283637" y="21231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4" name="Google Shape;11054;p49"/>
              <p:cNvSpPr/>
              <p:nvPr/>
            </p:nvSpPr>
            <p:spPr>
              <a:xfrm>
                <a:off x="-1248837" y="21579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5" name="Google Shape;11055;p49"/>
              <p:cNvSpPr/>
              <p:nvPr/>
            </p:nvSpPr>
            <p:spPr>
              <a:xfrm>
                <a:off x="-1214037" y="2192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6" name="Google Shape;11056;p49"/>
              <p:cNvSpPr/>
              <p:nvPr/>
            </p:nvSpPr>
            <p:spPr>
              <a:xfrm>
                <a:off x="-1179237" y="22275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7" name="Google Shape;11057;p49"/>
              <p:cNvSpPr/>
              <p:nvPr/>
            </p:nvSpPr>
            <p:spPr>
              <a:xfrm>
                <a:off x="-1144437" y="22623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8" name="Google Shape;11058;p49"/>
              <p:cNvSpPr/>
              <p:nvPr/>
            </p:nvSpPr>
            <p:spPr>
              <a:xfrm>
                <a:off x="-1144425" y="2158016"/>
                <a:ext cx="34800" cy="10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9" name="Google Shape;11059;p49"/>
              <p:cNvSpPr/>
              <p:nvPr/>
            </p:nvSpPr>
            <p:spPr>
              <a:xfrm>
                <a:off x="-1179225" y="2186800"/>
                <a:ext cx="795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0" name="Google Shape;11060;p49"/>
              <p:cNvSpPr/>
              <p:nvPr/>
            </p:nvSpPr>
            <p:spPr>
              <a:xfrm>
                <a:off x="-1214000" y="2151988"/>
                <a:ext cx="114300" cy="40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1" name="Google Shape;11061;p49"/>
              <p:cNvSpPr/>
              <p:nvPr/>
            </p:nvSpPr>
            <p:spPr>
              <a:xfrm>
                <a:off x="-1248775" y="2095288"/>
                <a:ext cx="149100" cy="62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2" name="Google Shape;11062;p49"/>
              <p:cNvSpPr/>
              <p:nvPr/>
            </p:nvSpPr>
            <p:spPr>
              <a:xfrm>
                <a:off x="-1283575" y="2053600"/>
                <a:ext cx="1839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3" name="Google Shape;11063;p49"/>
              <p:cNvSpPr/>
              <p:nvPr/>
            </p:nvSpPr>
            <p:spPr>
              <a:xfrm>
                <a:off x="-1318359" y="2053600"/>
                <a:ext cx="2187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4" name="Google Shape;11064;p49"/>
              <p:cNvSpPr/>
              <p:nvPr/>
            </p:nvSpPr>
            <p:spPr>
              <a:xfrm>
                <a:off x="-1353150" y="1984000"/>
                <a:ext cx="243600" cy="69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5" name="Google Shape;11065;p49"/>
              <p:cNvSpPr/>
              <p:nvPr/>
            </p:nvSpPr>
            <p:spPr>
              <a:xfrm>
                <a:off x="-1353152" y="1984000"/>
                <a:ext cx="243600" cy="3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6" name="Google Shape;11066;p49"/>
              <p:cNvSpPr/>
              <p:nvPr/>
            </p:nvSpPr>
            <p:spPr>
              <a:xfrm>
                <a:off x="-2157612" y="1984000"/>
                <a:ext cx="804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7" name="Google Shape;11067;p49"/>
              <p:cNvSpPr/>
              <p:nvPr/>
            </p:nvSpPr>
            <p:spPr>
              <a:xfrm rot="5400000">
                <a:off x="-1327587" y="1555800"/>
                <a:ext cx="8883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8" name="Google Shape;11068;p49"/>
              <p:cNvSpPr/>
              <p:nvPr/>
            </p:nvSpPr>
            <p:spPr>
              <a:xfrm>
                <a:off x="-1388037" y="2018791"/>
                <a:ext cx="348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9" name="Google Shape;11069;p49"/>
              <p:cNvSpPr/>
              <p:nvPr/>
            </p:nvSpPr>
            <p:spPr>
              <a:xfrm>
                <a:off x="-1109637" y="2017225"/>
                <a:ext cx="34800" cy="24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0" name="Google Shape;11070;p49"/>
              <p:cNvSpPr/>
              <p:nvPr/>
            </p:nvSpPr>
            <p:spPr>
              <a:xfrm>
                <a:off x="-1109637" y="1984000"/>
                <a:ext cx="243600" cy="3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1" name="Google Shape;11071;p49"/>
            <p:cNvGrpSpPr/>
            <p:nvPr/>
          </p:nvGrpSpPr>
          <p:grpSpPr>
            <a:xfrm>
              <a:off x="-1901166" y="1251073"/>
              <a:ext cx="779222" cy="642578"/>
              <a:chOff x="474809" y="1560440"/>
              <a:chExt cx="475831" cy="392414"/>
            </a:xfrm>
          </p:grpSpPr>
          <p:sp>
            <p:nvSpPr>
              <p:cNvPr id="11072" name="Google Shape;11072;p49"/>
              <p:cNvSpPr/>
              <p:nvPr/>
            </p:nvSpPr>
            <p:spPr>
              <a:xfrm rot="397570">
                <a:off x="694191" y="192745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3" name="Google Shape;11073;p49"/>
              <p:cNvSpPr/>
              <p:nvPr/>
            </p:nvSpPr>
            <p:spPr>
              <a:xfrm rot="397570">
                <a:off x="689540" y="164963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4" name="Google Shape;11074;p49"/>
              <p:cNvSpPr/>
              <p:nvPr/>
            </p:nvSpPr>
            <p:spPr>
              <a:xfrm rot="397570">
                <a:off x="672390" y="190655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5" name="Google Shape;11075;p49"/>
              <p:cNvSpPr/>
              <p:nvPr/>
            </p:nvSpPr>
            <p:spPr>
              <a:xfrm rot="397570">
                <a:off x="667723" y="162859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6" name="Google Shape;11076;p49"/>
              <p:cNvSpPr/>
              <p:nvPr/>
            </p:nvSpPr>
            <p:spPr>
              <a:xfrm rot="397570">
                <a:off x="650747" y="18855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7" name="Google Shape;11077;p49"/>
              <p:cNvSpPr/>
              <p:nvPr/>
            </p:nvSpPr>
            <p:spPr>
              <a:xfrm rot="397570">
                <a:off x="646096" y="160754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8" name="Google Shape;11078;p49"/>
              <p:cNvSpPr/>
              <p:nvPr/>
            </p:nvSpPr>
            <p:spPr>
              <a:xfrm rot="397570">
                <a:off x="629094" y="186447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9" name="Google Shape;11079;p49"/>
              <p:cNvSpPr/>
              <p:nvPr/>
            </p:nvSpPr>
            <p:spPr>
              <a:xfrm rot="397570">
                <a:off x="624443" y="158668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0" name="Google Shape;11080;p49"/>
              <p:cNvSpPr/>
              <p:nvPr/>
            </p:nvSpPr>
            <p:spPr>
              <a:xfrm rot="397570">
                <a:off x="607292" y="184360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1" name="Google Shape;11081;p49"/>
              <p:cNvSpPr/>
              <p:nvPr/>
            </p:nvSpPr>
            <p:spPr>
              <a:xfrm rot="397570">
                <a:off x="602625" y="156563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2" name="Google Shape;11082;p49"/>
              <p:cNvSpPr/>
              <p:nvPr/>
            </p:nvSpPr>
            <p:spPr>
              <a:xfrm rot="397570">
                <a:off x="585650" y="18225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3" name="Google Shape;11083;p49"/>
              <p:cNvSpPr/>
              <p:nvPr/>
            </p:nvSpPr>
            <p:spPr>
              <a:xfrm rot="397570">
                <a:off x="581363" y="156602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4" name="Google Shape;11084;p49"/>
              <p:cNvSpPr/>
              <p:nvPr/>
            </p:nvSpPr>
            <p:spPr>
              <a:xfrm rot="397570">
                <a:off x="563997" y="180151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5" name="Google Shape;11085;p49"/>
              <p:cNvSpPr/>
              <p:nvPr/>
            </p:nvSpPr>
            <p:spPr>
              <a:xfrm rot="397570">
                <a:off x="559952" y="156641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6" name="Google Shape;11086;p49"/>
              <p:cNvSpPr/>
              <p:nvPr/>
            </p:nvSpPr>
            <p:spPr>
              <a:xfrm rot="397570">
                <a:off x="542194" y="17806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7" name="Google Shape;11087;p49"/>
              <p:cNvSpPr/>
              <p:nvPr/>
            </p:nvSpPr>
            <p:spPr>
              <a:xfrm rot="397570">
                <a:off x="539066" y="158846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8" name="Google Shape;11088;p49"/>
              <p:cNvSpPr/>
              <p:nvPr/>
            </p:nvSpPr>
            <p:spPr>
              <a:xfrm rot="397570">
                <a:off x="520552" y="175960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9" name="Google Shape;11089;p49"/>
              <p:cNvSpPr/>
              <p:nvPr/>
            </p:nvSpPr>
            <p:spPr>
              <a:xfrm rot="397570">
                <a:off x="518045" y="1610113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0" name="Google Shape;11090;p49"/>
              <p:cNvSpPr/>
              <p:nvPr/>
            </p:nvSpPr>
            <p:spPr>
              <a:xfrm rot="397570">
                <a:off x="498751" y="173855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1" name="Google Shape;11091;p49"/>
              <p:cNvSpPr/>
              <p:nvPr/>
            </p:nvSpPr>
            <p:spPr>
              <a:xfrm rot="397570">
                <a:off x="496999" y="16319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2" name="Google Shape;11092;p49"/>
              <p:cNvSpPr/>
              <p:nvPr/>
            </p:nvSpPr>
            <p:spPr>
              <a:xfrm rot="397570">
                <a:off x="477099" y="1717683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3" name="Google Shape;11093;p49"/>
              <p:cNvSpPr/>
              <p:nvPr/>
            </p:nvSpPr>
            <p:spPr>
              <a:xfrm rot="397570">
                <a:off x="476717" y="169625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4" name="Google Shape;11094;p49"/>
              <p:cNvSpPr/>
              <p:nvPr/>
            </p:nvSpPr>
            <p:spPr>
              <a:xfrm rot="397570">
                <a:off x="476317" y="167499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5" name="Google Shape;11095;p49"/>
              <p:cNvSpPr/>
              <p:nvPr/>
            </p:nvSpPr>
            <p:spPr>
              <a:xfrm rot="397570">
                <a:off x="476111" y="165356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8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6" name="Google Shape;11096;p49"/>
              <p:cNvSpPr/>
              <p:nvPr/>
            </p:nvSpPr>
            <p:spPr>
              <a:xfrm rot="397570">
                <a:off x="715443" y="1927236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7" name="Google Shape;11097;p49"/>
              <p:cNvSpPr/>
              <p:nvPr/>
            </p:nvSpPr>
            <p:spPr>
              <a:xfrm rot="397570">
                <a:off x="710803" y="164924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8" name="Google Shape;11098;p49"/>
              <p:cNvSpPr/>
              <p:nvPr/>
            </p:nvSpPr>
            <p:spPr>
              <a:xfrm rot="397570">
                <a:off x="736489" y="190540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9" name="Google Shape;11099;p49"/>
              <p:cNvSpPr/>
              <p:nvPr/>
            </p:nvSpPr>
            <p:spPr>
              <a:xfrm rot="397570">
                <a:off x="731849" y="1627445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0" name="Google Shape;11100;p49"/>
              <p:cNvSpPr/>
              <p:nvPr/>
            </p:nvSpPr>
            <p:spPr>
              <a:xfrm rot="397570">
                <a:off x="757536" y="188376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1" name="Google Shape;11101;p49"/>
              <p:cNvSpPr/>
              <p:nvPr/>
            </p:nvSpPr>
            <p:spPr>
              <a:xfrm rot="397570">
                <a:off x="752894" y="16058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2" name="Google Shape;11102;p49"/>
              <p:cNvSpPr/>
              <p:nvPr/>
            </p:nvSpPr>
            <p:spPr>
              <a:xfrm rot="397570">
                <a:off x="778408" y="1861963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3" name="Google Shape;11103;p49"/>
              <p:cNvSpPr/>
              <p:nvPr/>
            </p:nvSpPr>
            <p:spPr>
              <a:xfrm rot="397570">
                <a:off x="773756" y="1584175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4" name="Google Shape;11104;p49"/>
              <p:cNvSpPr/>
              <p:nvPr/>
            </p:nvSpPr>
            <p:spPr>
              <a:xfrm rot="397570">
                <a:off x="799454" y="184031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5" name="Google Shape;11105;p49"/>
              <p:cNvSpPr/>
              <p:nvPr/>
            </p:nvSpPr>
            <p:spPr>
              <a:xfrm rot="397570">
                <a:off x="794802" y="156234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6" name="Google Shape;11106;p49"/>
              <p:cNvSpPr/>
              <p:nvPr/>
            </p:nvSpPr>
            <p:spPr>
              <a:xfrm rot="397570">
                <a:off x="820491" y="181866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7" name="Google Shape;11107;p49"/>
              <p:cNvSpPr/>
              <p:nvPr/>
            </p:nvSpPr>
            <p:spPr>
              <a:xfrm rot="397570">
                <a:off x="816054" y="156213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8" name="Google Shape;11108;p49"/>
              <p:cNvSpPr/>
              <p:nvPr/>
            </p:nvSpPr>
            <p:spPr>
              <a:xfrm rot="397570">
                <a:off x="841387" y="179686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9" name="Google Shape;11109;p49"/>
              <p:cNvSpPr/>
              <p:nvPr/>
            </p:nvSpPr>
            <p:spPr>
              <a:xfrm rot="397570">
                <a:off x="837492" y="156174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0" name="Google Shape;11110;p49"/>
              <p:cNvSpPr/>
              <p:nvPr/>
            </p:nvSpPr>
            <p:spPr>
              <a:xfrm rot="397570">
                <a:off x="862433" y="177521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1" name="Google Shape;11111;p49"/>
              <p:cNvSpPr/>
              <p:nvPr/>
            </p:nvSpPr>
            <p:spPr>
              <a:xfrm rot="397570">
                <a:off x="859143" y="158263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2" name="Google Shape;11112;p49"/>
              <p:cNvSpPr/>
              <p:nvPr/>
            </p:nvSpPr>
            <p:spPr>
              <a:xfrm rot="397570">
                <a:off x="883470" y="175357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07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3" name="Google Shape;11113;p49"/>
              <p:cNvSpPr/>
              <p:nvPr/>
            </p:nvSpPr>
            <p:spPr>
              <a:xfrm rot="397570">
                <a:off x="880945" y="160368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4" name="Google Shape;11114;p49"/>
              <p:cNvSpPr/>
              <p:nvPr/>
            </p:nvSpPr>
            <p:spPr>
              <a:xfrm rot="397570">
                <a:off x="904341" y="1731769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5" name="Google Shape;11115;p49"/>
              <p:cNvSpPr/>
              <p:nvPr/>
            </p:nvSpPr>
            <p:spPr>
              <a:xfrm rot="397570">
                <a:off x="902589" y="162469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6" name="Google Shape;11116;p49"/>
              <p:cNvSpPr/>
              <p:nvPr/>
            </p:nvSpPr>
            <p:spPr>
              <a:xfrm rot="397570">
                <a:off x="925387" y="17101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7" name="Google Shape;11117;p49"/>
              <p:cNvSpPr/>
              <p:nvPr/>
            </p:nvSpPr>
            <p:spPr>
              <a:xfrm rot="397570">
                <a:off x="924997" y="16886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8" name="Google Shape;11118;p49"/>
              <p:cNvSpPr/>
              <p:nvPr/>
            </p:nvSpPr>
            <p:spPr>
              <a:xfrm rot="397570">
                <a:off x="924607" y="166742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9" name="Google Shape;11119;p49"/>
              <p:cNvSpPr/>
              <p:nvPr/>
            </p:nvSpPr>
            <p:spPr>
              <a:xfrm rot="397570">
                <a:off x="924240" y="164601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0" name="Google Shape;11120;p49"/>
              <p:cNvSpPr/>
              <p:nvPr/>
            </p:nvSpPr>
            <p:spPr>
              <a:xfrm rot="397570">
                <a:off x="903950" y="1710508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1" name="Google Shape;11121;p49"/>
              <p:cNvSpPr/>
              <p:nvPr/>
            </p:nvSpPr>
            <p:spPr>
              <a:xfrm rot="397570">
                <a:off x="903734" y="168908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2" name="Google Shape;11122;p49"/>
              <p:cNvSpPr/>
              <p:nvPr/>
            </p:nvSpPr>
            <p:spPr>
              <a:xfrm rot="397570">
                <a:off x="903344" y="166781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3" name="Google Shape;11123;p49"/>
              <p:cNvSpPr/>
              <p:nvPr/>
            </p:nvSpPr>
            <p:spPr>
              <a:xfrm rot="397570">
                <a:off x="902978" y="164640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4" name="Google Shape;11124;p49"/>
              <p:cNvSpPr/>
              <p:nvPr/>
            </p:nvSpPr>
            <p:spPr>
              <a:xfrm rot="397570">
                <a:off x="883078" y="173216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5" name="Google Shape;11125;p49"/>
              <p:cNvSpPr/>
              <p:nvPr/>
            </p:nvSpPr>
            <p:spPr>
              <a:xfrm rot="397570">
                <a:off x="882689" y="171089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6" name="Google Shape;11126;p49"/>
              <p:cNvSpPr/>
              <p:nvPr/>
            </p:nvSpPr>
            <p:spPr>
              <a:xfrm rot="397570">
                <a:off x="882307" y="168946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7" name="Google Shape;11127;p49"/>
              <p:cNvSpPr/>
              <p:nvPr/>
            </p:nvSpPr>
            <p:spPr>
              <a:xfrm rot="397570">
                <a:off x="881932" y="166821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8" name="Google Shape;11128;p49"/>
              <p:cNvSpPr/>
              <p:nvPr/>
            </p:nvSpPr>
            <p:spPr>
              <a:xfrm rot="397570">
                <a:off x="881552" y="164677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8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9" name="Google Shape;11129;p49"/>
              <p:cNvSpPr/>
              <p:nvPr/>
            </p:nvSpPr>
            <p:spPr>
              <a:xfrm rot="397570">
                <a:off x="881326" y="1625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0" name="Google Shape;11130;p49"/>
              <p:cNvSpPr/>
              <p:nvPr/>
            </p:nvSpPr>
            <p:spPr>
              <a:xfrm rot="397570">
                <a:off x="862033" y="175395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1" name="Google Shape;11131;p49"/>
              <p:cNvSpPr/>
              <p:nvPr/>
            </p:nvSpPr>
            <p:spPr>
              <a:xfrm rot="397570">
                <a:off x="861652" y="173252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2" name="Google Shape;11132;p49"/>
              <p:cNvSpPr/>
              <p:nvPr/>
            </p:nvSpPr>
            <p:spPr>
              <a:xfrm rot="397570">
                <a:off x="861261" y="1711114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3" name="Google Shape;11133;p49"/>
              <p:cNvSpPr/>
              <p:nvPr/>
            </p:nvSpPr>
            <p:spPr>
              <a:xfrm rot="397570">
                <a:off x="861046" y="168986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4" name="Google Shape;11134;p49"/>
              <p:cNvSpPr/>
              <p:nvPr/>
            </p:nvSpPr>
            <p:spPr>
              <a:xfrm rot="397570">
                <a:off x="860681" y="1668425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5" name="Google Shape;11135;p49"/>
              <p:cNvSpPr/>
              <p:nvPr/>
            </p:nvSpPr>
            <p:spPr>
              <a:xfrm rot="397570">
                <a:off x="860289" y="16471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6" name="Google Shape;11136;p49"/>
              <p:cNvSpPr/>
              <p:nvPr/>
            </p:nvSpPr>
            <p:spPr>
              <a:xfrm rot="397570">
                <a:off x="859899" y="1625727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7" name="Google Shape;11137;p49"/>
              <p:cNvSpPr/>
              <p:nvPr/>
            </p:nvSpPr>
            <p:spPr>
              <a:xfrm rot="397570">
                <a:off x="859509" y="160447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8" name="Google Shape;11138;p49"/>
              <p:cNvSpPr/>
              <p:nvPr/>
            </p:nvSpPr>
            <p:spPr>
              <a:xfrm rot="397570">
                <a:off x="840995" y="177560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9" name="Google Shape;11139;p49"/>
              <p:cNvSpPr/>
              <p:nvPr/>
            </p:nvSpPr>
            <p:spPr>
              <a:xfrm rot="397570">
                <a:off x="840780" y="17541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0" name="Google Shape;11140;p49"/>
              <p:cNvSpPr/>
              <p:nvPr/>
            </p:nvSpPr>
            <p:spPr>
              <a:xfrm rot="397570">
                <a:off x="840390" y="173291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1" name="Google Shape;11141;p49"/>
              <p:cNvSpPr/>
              <p:nvPr/>
            </p:nvSpPr>
            <p:spPr>
              <a:xfrm rot="397570">
                <a:off x="840000" y="1711479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2" name="Google Shape;11142;p49"/>
              <p:cNvSpPr/>
              <p:nvPr/>
            </p:nvSpPr>
            <p:spPr>
              <a:xfrm rot="397570">
                <a:off x="839635" y="16902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3" name="Google Shape;11143;p49"/>
              <p:cNvSpPr/>
              <p:nvPr/>
            </p:nvSpPr>
            <p:spPr>
              <a:xfrm rot="397570">
                <a:off x="839243" y="1668815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4" name="Google Shape;11144;p49"/>
              <p:cNvSpPr/>
              <p:nvPr/>
            </p:nvSpPr>
            <p:spPr>
              <a:xfrm rot="397570">
                <a:off x="838853" y="164755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5" name="Google Shape;11145;p49"/>
              <p:cNvSpPr/>
              <p:nvPr/>
            </p:nvSpPr>
            <p:spPr>
              <a:xfrm rot="397570">
                <a:off x="838638" y="1626127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6" name="Google Shape;11146;p49"/>
              <p:cNvSpPr/>
              <p:nvPr/>
            </p:nvSpPr>
            <p:spPr>
              <a:xfrm rot="397570">
                <a:off x="838247" y="160486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7" name="Google Shape;11147;p49"/>
              <p:cNvSpPr/>
              <p:nvPr/>
            </p:nvSpPr>
            <p:spPr>
              <a:xfrm rot="397570">
                <a:off x="837882" y="158342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8" name="Google Shape;11148;p49"/>
              <p:cNvSpPr/>
              <p:nvPr/>
            </p:nvSpPr>
            <p:spPr>
              <a:xfrm rot="397570">
                <a:off x="820124" y="1797257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9" name="Google Shape;11149;p49"/>
              <p:cNvSpPr/>
              <p:nvPr/>
            </p:nvSpPr>
            <p:spPr>
              <a:xfrm rot="397570">
                <a:off x="819734" y="17759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0" name="Google Shape;11150;p49"/>
              <p:cNvSpPr/>
              <p:nvPr/>
            </p:nvSpPr>
            <p:spPr>
              <a:xfrm rot="397570">
                <a:off x="819344" y="175455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1" name="Google Shape;11151;p49"/>
              <p:cNvSpPr/>
              <p:nvPr/>
            </p:nvSpPr>
            <p:spPr>
              <a:xfrm rot="397570">
                <a:off x="818953" y="173330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2" name="Google Shape;11152;p49"/>
              <p:cNvSpPr/>
              <p:nvPr/>
            </p:nvSpPr>
            <p:spPr>
              <a:xfrm rot="397570">
                <a:off x="818588" y="1711870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3" name="Google Shape;11153;p49"/>
              <p:cNvSpPr/>
              <p:nvPr/>
            </p:nvSpPr>
            <p:spPr>
              <a:xfrm rot="397570">
                <a:off x="818372" y="1690618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7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4" name="Google Shape;11154;p49"/>
              <p:cNvSpPr/>
              <p:nvPr/>
            </p:nvSpPr>
            <p:spPr>
              <a:xfrm rot="397570">
                <a:off x="817992" y="166918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5" name="Google Shape;11155;p49"/>
              <p:cNvSpPr/>
              <p:nvPr/>
            </p:nvSpPr>
            <p:spPr>
              <a:xfrm rot="397570">
                <a:off x="817592" y="164791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6" name="Google Shape;11156;p49"/>
              <p:cNvSpPr/>
              <p:nvPr/>
            </p:nvSpPr>
            <p:spPr>
              <a:xfrm rot="397570">
                <a:off x="817210" y="162650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7" name="Google Shape;11157;p49"/>
              <p:cNvSpPr/>
              <p:nvPr/>
            </p:nvSpPr>
            <p:spPr>
              <a:xfrm rot="397570">
                <a:off x="816835" y="1605255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8" name="Google Shape;11158;p49"/>
              <p:cNvSpPr/>
              <p:nvPr/>
            </p:nvSpPr>
            <p:spPr>
              <a:xfrm rot="397570">
                <a:off x="816454" y="158381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9" name="Google Shape;11159;p49"/>
              <p:cNvSpPr/>
              <p:nvPr/>
            </p:nvSpPr>
            <p:spPr>
              <a:xfrm rot="397570">
                <a:off x="799079" y="181904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0" name="Google Shape;11160;p49"/>
              <p:cNvSpPr/>
              <p:nvPr/>
            </p:nvSpPr>
            <p:spPr>
              <a:xfrm rot="397570">
                <a:off x="798698" y="179762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1" name="Google Shape;11161;p49"/>
              <p:cNvSpPr/>
              <p:nvPr/>
            </p:nvSpPr>
            <p:spPr>
              <a:xfrm rot="397570">
                <a:off x="798298" y="177636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2" name="Google Shape;11162;p49"/>
              <p:cNvSpPr/>
              <p:nvPr/>
            </p:nvSpPr>
            <p:spPr>
              <a:xfrm rot="397570">
                <a:off x="798091" y="175495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3" name="Google Shape;11163;p49"/>
              <p:cNvSpPr/>
              <p:nvPr/>
            </p:nvSpPr>
            <p:spPr>
              <a:xfrm rot="397570">
                <a:off x="797691" y="173369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4" name="Google Shape;11164;p49"/>
              <p:cNvSpPr/>
              <p:nvPr/>
            </p:nvSpPr>
            <p:spPr>
              <a:xfrm rot="397570">
                <a:off x="797335" y="171226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5" name="Google Shape;11165;p49"/>
              <p:cNvSpPr/>
              <p:nvPr/>
            </p:nvSpPr>
            <p:spPr>
              <a:xfrm rot="397570">
                <a:off x="796945" y="16908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6" name="Google Shape;11166;p49"/>
              <p:cNvSpPr/>
              <p:nvPr/>
            </p:nvSpPr>
            <p:spPr>
              <a:xfrm rot="397570">
                <a:off x="796555" y="1669572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7" name="Google Shape;11167;p49"/>
              <p:cNvSpPr/>
              <p:nvPr/>
            </p:nvSpPr>
            <p:spPr>
              <a:xfrm rot="397570">
                <a:off x="796163" y="164815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8" name="Google Shape;11168;p49"/>
              <p:cNvSpPr/>
              <p:nvPr/>
            </p:nvSpPr>
            <p:spPr>
              <a:xfrm rot="397570">
                <a:off x="795798" y="162689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9" name="Google Shape;11169;p49"/>
              <p:cNvSpPr/>
              <p:nvPr/>
            </p:nvSpPr>
            <p:spPr>
              <a:xfrm rot="397570">
                <a:off x="795583" y="1605471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0" name="Google Shape;11170;p49"/>
              <p:cNvSpPr/>
              <p:nvPr/>
            </p:nvSpPr>
            <p:spPr>
              <a:xfrm rot="397570">
                <a:off x="795192" y="158421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1" name="Google Shape;11171;p49"/>
              <p:cNvSpPr/>
              <p:nvPr/>
            </p:nvSpPr>
            <p:spPr>
              <a:xfrm rot="397570">
                <a:off x="778041" y="184070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2" name="Google Shape;11172;p49"/>
              <p:cNvSpPr/>
              <p:nvPr/>
            </p:nvSpPr>
            <p:spPr>
              <a:xfrm rot="397570">
                <a:off x="777826" y="1819275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3" name="Google Shape;11173;p49"/>
              <p:cNvSpPr/>
              <p:nvPr/>
            </p:nvSpPr>
            <p:spPr>
              <a:xfrm rot="397570">
                <a:off x="777436" y="17980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4" name="Google Shape;11174;p49"/>
              <p:cNvSpPr/>
              <p:nvPr/>
            </p:nvSpPr>
            <p:spPr>
              <a:xfrm rot="397570">
                <a:off x="777046" y="177657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5" name="Google Shape;11175;p49"/>
              <p:cNvSpPr/>
              <p:nvPr/>
            </p:nvSpPr>
            <p:spPr>
              <a:xfrm rot="397570">
                <a:off x="776656" y="17553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6" name="Google Shape;11176;p49"/>
              <p:cNvSpPr/>
              <p:nvPr/>
            </p:nvSpPr>
            <p:spPr>
              <a:xfrm rot="397570">
                <a:off x="776289" y="1733913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7" name="Google Shape;11177;p49"/>
              <p:cNvSpPr/>
              <p:nvPr/>
            </p:nvSpPr>
            <p:spPr>
              <a:xfrm rot="397570">
                <a:off x="775899" y="1712650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8" name="Google Shape;11178;p49"/>
              <p:cNvSpPr/>
              <p:nvPr/>
            </p:nvSpPr>
            <p:spPr>
              <a:xfrm rot="397570">
                <a:off x="775684" y="169122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9" name="Google Shape;11179;p49"/>
              <p:cNvSpPr/>
              <p:nvPr/>
            </p:nvSpPr>
            <p:spPr>
              <a:xfrm rot="397570">
                <a:off x="775292" y="166996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0" name="Google Shape;11180;p49"/>
              <p:cNvSpPr/>
              <p:nvPr/>
            </p:nvSpPr>
            <p:spPr>
              <a:xfrm rot="397570">
                <a:off x="774902" y="164852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1" name="Google Shape;11181;p49"/>
              <p:cNvSpPr/>
              <p:nvPr/>
            </p:nvSpPr>
            <p:spPr>
              <a:xfrm rot="397570">
                <a:off x="774537" y="162726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2" name="Google Shape;11182;p49"/>
              <p:cNvSpPr/>
              <p:nvPr/>
            </p:nvSpPr>
            <p:spPr>
              <a:xfrm rot="397570">
                <a:off x="774146" y="160585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3" name="Google Shape;11183;p49"/>
              <p:cNvSpPr/>
              <p:nvPr/>
            </p:nvSpPr>
            <p:spPr>
              <a:xfrm rot="397570">
                <a:off x="757145" y="1862353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4" name="Google Shape;11184;p49"/>
              <p:cNvSpPr/>
              <p:nvPr/>
            </p:nvSpPr>
            <p:spPr>
              <a:xfrm rot="397570">
                <a:off x="756780" y="184109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5" name="Google Shape;11185;p49"/>
              <p:cNvSpPr/>
              <p:nvPr/>
            </p:nvSpPr>
            <p:spPr>
              <a:xfrm rot="397570">
                <a:off x="756390" y="181965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6" name="Google Shape;11186;p49"/>
              <p:cNvSpPr/>
              <p:nvPr/>
            </p:nvSpPr>
            <p:spPr>
              <a:xfrm rot="397570">
                <a:off x="755998" y="1798404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7" name="Google Shape;11187;p49"/>
              <p:cNvSpPr/>
              <p:nvPr/>
            </p:nvSpPr>
            <p:spPr>
              <a:xfrm rot="397570">
                <a:off x="755608" y="1776966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8" name="Google Shape;11188;p49"/>
              <p:cNvSpPr/>
              <p:nvPr/>
            </p:nvSpPr>
            <p:spPr>
              <a:xfrm rot="397570">
                <a:off x="755393" y="17557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9" name="Google Shape;11189;p49"/>
              <p:cNvSpPr/>
              <p:nvPr/>
            </p:nvSpPr>
            <p:spPr>
              <a:xfrm rot="397570">
                <a:off x="755028" y="1734278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0" name="Google Shape;11190;p49"/>
              <p:cNvSpPr/>
              <p:nvPr/>
            </p:nvSpPr>
            <p:spPr>
              <a:xfrm rot="397570">
                <a:off x="754638" y="17130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1" name="Google Shape;11191;p49"/>
              <p:cNvSpPr/>
              <p:nvPr/>
            </p:nvSpPr>
            <p:spPr>
              <a:xfrm rot="397570">
                <a:off x="754247" y="169160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2" name="Google Shape;11192;p49"/>
              <p:cNvSpPr/>
              <p:nvPr/>
            </p:nvSpPr>
            <p:spPr>
              <a:xfrm rot="397570">
                <a:off x="753856" y="1670352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3" name="Google Shape;11193;p49"/>
              <p:cNvSpPr/>
              <p:nvPr/>
            </p:nvSpPr>
            <p:spPr>
              <a:xfrm rot="397570">
                <a:off x="753491" y="164891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4" name="Google Shape;11194;p49"/>
              <p:cNvSpPr/>
              <p:nvPr/>
            </p:nvSpPr>
            <p:spPr>
              <a:xfrm rot="397570">
                <a:off x="753100" y="162765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5" name="Google Shape;11195;p49"/>
              <p:cNvSpPr/>
              <p:nvPr/>
            </p:nvSpPr>
            <p:spPr>
              <a:xfrm rot="397570">
                <a:off x="736099" y="188414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1"/>
                    </a:moveTo>
                    <a:lnTo>
                      <a:pt x="1" y="108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6" name="Google Shape;11196;p49"/>
              <p:cNvSpPr/>
              <p:nvPr/>
            </p:nvSpPr>
            <p:spPr>
              <a:xfrm rot="397570">
                <a:off x="735744" y="186272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7" name="Google Shape;11197;p49"/>
              <p:cNvSpPr/>
              <p:nvPr/>
            </p:nvSpPr>
            <p:spPr>
              <a:xfrm rot="397570">
                <a:off x="735344" y="184145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8" name="Google Shape;11198;p49"/>
              <p:cNvSpPr/>
              <p:nvPr/>
            </p:nvSpPr>
            <p:spPr>
              <a:xfrm rot="397570">
                <a:off x="735137" y="182005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9" name="Google Shape;11199;p49"/>
              <p:cNvSpPr/>
              <p:nvPr/>
            </p:nvSpPr>
            <p:spPr>
              <a:xfrm rot="397570">
                <a:off x="734737" y="1798794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0" name="Google Shape;11200;p49"/>
              <p:cNvSpPr/>
              <p:nvPr/>
            </p:nvSpPr>
            <p:spPr>
              <a:xfrm rot="397570">
                <a:off x="734356" y="17773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1" name="Google Shape;11201;p49"/>
              <p:cNvSpPr/>
              <p:nvPr/>
            </p:nvSpPr>
            <p:spPr>
              <a:xfrm rot="397570">
                <a:off x="733981" y="1756095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2" name="Google Shape;11202;p49"/>
              <p:cNvSpPr/>
              <p:nvPr/>
            </p:nvSpPr>
            <p:spPr>
              <a:xfrm rot="397570">
                <a:off x="733601" y="1734668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3" name="Google Shape;11203;p49"/>
              <p:cNvSpPr/>
              <p:nvPr/>
            </p:nvSpPr>
            <p:spPr>
              <a:xfrm rot="397570">
                <a:off x="733201" y="171340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4" name="Google Shape;11204;p49"/>
              <p:cNvSpPr/>
              <p:nvPr/>
            </p:nvSpPr>
            <p:spPr>
              <a:xfrm rot="397570">
                <a:off x="732821" y="1691970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64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5" name="Google Shape;11205;p49"/>
              <p:cNvSpPr/>
              <p:nvPr/>
            </p:nvSpPr>
            <p:spPr>
              <a:xfrm rot="397570">
                <a:off x="732595" y="167071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6" name="Google Shape;11206;p49"/>
              <p:cNvSpPr/>
              <p:nvPr/>
            </p:nvSpPr>
            <p:spPr>
              <a:xfrm rot="397570">
                <a:off x="732239" y="1649306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7" name="Google Shape;11207;p49"/>
              <p:cNvSpPr/>
              <p:nvPr/>
            </p:nvSpPr>
            <p:spPr>
              <a:xfrm rot="397570">
                <a:off x="715062" y="190579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8" name="Google Shape;11208;p49"/>
              <p:cNvSpPr/>
              <p:nvPr/>
            </p:nvSpPr>
            <p:spPr>
              <a:xfrm rot="397570">
                <a:off x="714846" y="1884371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9" name="Google Shape;11209;p49"/>
              <p:cNvSpPr/>
              <p:nvPr/>
            </p:nvSpPr>
            <p:spPr>
              <a:xfrm rot="397570">
                <a:off x="714482" y="1863110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0" name="Google Shape;11210;p49"/>
              <p:cNvSpPr/>
              <p:nvPr/>
            </p:nvSpPr>
            <p:spPr>
              <a:xfrm rot="397570">
                <a:off x="714092" y="18416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1" name="Google Shape;11211;p49"/>
              <p:cNvSpPr/>
              <p:nvPr/>
            </p:nvSpPr>
            <p:spPr>
              <a:xfrm rot="397570">
                <a:off x="713702" y="18204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2" name="Google Shape;11212;p49"/>
              <p:cNvSpPr/>
              <p:nvPr/>
            </p:nvSpPr>
            <p:spPr>
              <a:xfrm rot="397570">
                <a:off x="713310" y="179900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3" name="Google Shape;11213;p49"/>
              <p:cNvSpPr/>
              <p:nvPr/>
            </p:nvSpPr>
            <p:spPr>
              <a:xfrm rot="397570">
                <a:off x="712945" y="1777748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4" name="Google Shape;11214;p49"/>
              <p:cNvSpPr/>
              <p:nvPr/>
            </p:nvSpPr>
            <p:spPr>
              <a:xfrm rot="397570">
                <a:off x="712555" y="1756311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5" name="Google Shape;11215;p49"/>
              <p:cNvSpPr/>
              <p:nvPr/>
            </p:nvSpPr>
            <p:spPr>
              <a:xfrm rot="397570">
                <a:off x="712338" y="17350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6" name="Google Shape;11216;p49"/>
              <p:cNvSpPr/>
              <p:nvPr/>
            </p:nvSpPr>
            <p:spPr>
              <a:xfrm rot="397570">
                <a:off x="711948" y="1713622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7" name="Google Shape;11217;p49"/>
              <p:cNvSpPr/>
              <p:nvPr/>
            </p:nvSpPr>
            <p:spPr>
              <a:xfrm rot="397570">
                <a:off x="711558" y="16923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8" name="Google Shape;11218;p49"/>
              <p:cNvSpPr/>
              <p:nvPr/>
            </p:nvSpPr>
            <p:spPr>
              <a:xfrm rot="397570">
                <a:off x="711193" y="1670924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9" name="Google Shape;11219;p49"/>
              <p:cNvSpPr/>
              <p:nvPr/>
            </p:nvSpPr>
            <p:spPr>
              <a:xfrm rot="397570">
                <a:off x="693801" y="1906188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0" name="Google Shape;11220;p49"/>
              <p:cNvSpPr/>
              <p:nvPr/>
            </p:nvSpPr>
            <p:spPr>
              <a:xfrm rot="397570">
                <a:off x="693436" y="18847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1" name="Google Shape;11221;p49"/>
              <p:cNvSpPr/>
              <p:nvPr/>
            </p:nvSpPr>
            <p:spPr>
              <a:xfrm rot="397570">
                <a:off x="693044" y="1863500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2" name="Google Shape;11222;p49"/>
              <p:cNvSpPr/>
              <p:nvPr/>
            </p:nvSpPr>
            <p:spPr>
              <a:xfrm rot="397570">
                <a:off x="692654" y="1842064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3" name="Google Shape;11223;p49"/>
              <p:cNvSpPr/>
              <p:nvPr/>
            </p:nvSpPr>
            <p:spPr>
              <a:xfrm rot="397570">
                <a:off x="692264" y="1820801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4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4" name="Google Shape;11224;p49"/>
              <p:cNvSpPr/>
              <p:nvPr/>
            </p:nvSpPr>
            <p:spPr>
              <a:xfrm rot="397570">
                <a:off x="692049" y="1799374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5" name="Google Shape;11225;p49"/>
              <p:cNvSpPr/>
              <p:nvPr/>
            </p:nvSpPr>
            <p:spPr>
              <a:xfrm rot="397570">
                <a:off x="691684" y="1778113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6" name="Google Shape;11226;p49"/>
              <p:cNvSpPr/>
              <p:nvPr/>
            </p:nvSpPr>
            <p:spPr>
              <a:xfrm rot="397570">
                <a:off x="691292" y="1756702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7" name="Google Shape;11227;p49"/>
              <p:cNvSpPr/>
              <p:nvPr/>
            </p:nvSpPr>
            <p:spPr>
              <a:xfrm rot="397570">
                <a:off x="690903" y="173543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8" name="Google Shape;11228;p49"/>
              <p:cNvSpPr/>
              <p:nvPr/>
            </p:nvSpPr>
            <p:spPr>
              <a:xfrm rot="397570">
                <a:off x="690512" y="1714012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9" name="Google Shape;11229;p49"/>
              <p:cNvSpPr/>
              <p:nvPr/>
            </p:nvSpPr>
            <p:spPr>
              <a:xfrm rot="397570">
                <a:off x="690146" y="1692751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0" name="Google Shape;11230;p49"/>
              <p:cNvSpPr/>
              <p:nvPr/>
            </p:nvSpPr>
            <p:spPr>
              <a:xfrm rot="397570">
                <a:off x="689930" y="1671323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1" name="Google Shape;11231;p49"/>
              <p:cNvSpPr/>
              <p:nvPr/>
            </p:nvSpPr>
            <p:spPr>
              <a:xfrm rot="397570">
                <a:off x="672173" y="1885152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2" name="Google Shape;11232;p49"/>
              <p:cNvSpPr/>
              <p:nvPr/>
            </p:nvSpPr>
            <p:spPr>
              <a:xfrm rot="397570">
                <a:off x="671783" y="186389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3" name="Google Shape;11233;p49"/>
              <p:cNvSpPr/>
              <p:nvPr/>
            </p:nvSpPr>
            <p:spPr>
              <a:xfrm rot="397570">
                <a:off x="671393" y="1842454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4" name="Google Shape;11234;p49"/>
              <p:cNvSpPr/>
              <p:nvPr/>
            </p:nvSpPr>
            <p:spPr>
              <a:xfrm rot="397570">
                <a:off x="671002" y="182119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1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5" name="Google Shape;11235;p49"/>
              <p:cNvSpPr/>
              <p:nvPr/>
            </p:nvSpPr>
            <p:spPr>
              <a:xfrm rot="397570">
                <a:off x="670646" y="1799766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6" name="Google Shape;11236;p49"/>
              <p:cNvSpPr/>
              <p:nvPr/>
            </p:nvSpPr>
            <p:spPr>
              <a:xfrm rot="397570">
                <a:off x="670246" y="1778503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7" name="Google Shape;11237;p49"/>
              <p:cNvSpPr/>
              <p:nvPr/>
            </p:nvSpPr>
            <p:spPr>
              <a:xfrm rot="397570">
                <a:off x="669866" y="175706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8" name="Google Shape;11238;p49"/>
              <p:cNvSpPr/>
              <p:nvPr/>
            </p:nvSpPr>
            <p:spPr>
              <a:xfrm rot="397570">
                <a:off x="669641" y="173581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9" name="Google Shape;11239;p49"/>
              <p:cNvSpPr/>
              <p:nvPr/>
            </p:nvSpPr>
            <p:spPr>
              <a:xfrm rot="397570">
                <a:off x="669260" y="1714402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0" name="Google Shape;11240;p49"/>
              <p:cNvSpPr/>
              <p:nvPr/>
            </p:nvSpPr>
            <p:spPr>
              <a:xfrm rot="397570">
                <a:off x="668885" y="1693141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1" name="Google Shape;11241;p49"/>
              <p:cNvSpPr/>
              <p:nvPr/>
            </p:nvSpPr>
            <p:spPr>
              <a:xfrm rot="397570">
                <a:off x="668503" y="16717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2" name="Google Shape;11242;p49"/>
              <p:cNvSpPr/>
              <p:nvPr/>
            </p:nvSpPr>
            <p:spPr>
              <a:xfrm rot="397570">
                <a:off x="668113" y="1650278"/>
                <a:ext cx="241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3" name="Google Shape;11243;p49"/>
              <p:cNvSpPr/>
              <p:nvPr/>
            </p:nvSpPr>
            <p:spPr>
              <a:xfrm rot="397570">
                <a:off x="650347" y="1864256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08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4" name="Google Shape;11244;p49"/>
              <p:cNvSpPr/>
              <p:nvPr/>
            </p:nvSpPr>
            <p:spPr>
              <a:xfrm rot="397570">
                <a:off x="649966" y="1842844"/>
                <a:ext cx="241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7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5" name="Google Shape;11245;p49"/>
              <p:cNvSpPr/>
              <p:nvPr/>
            </p:nvSpPr>
            <p:spPr>
              <a:xfrm rot="397570">
                <a:off x="649601" y="1821408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6" name="Google Shape;11246;p49"/>
              <p:cNvSpPr/>
              <p:nvPr/>
            </p:nvSpPr>
            <p:spPr>
              <a:xfrm rot="397570">
                <a:off x="649384" y="1800156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7" name="Google Shape;11247;p49"/>
              <p:cNvSpPr/>
              <p:nvPr/>
            </p:nvSpPr>
            <p:spPr>
              <a:xfrm rot="397570">
                <a:off x="648994" y="17787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8" name="Google Shape;11248;p49"/>
              <p:cNvSpPr/>
              <p:nvPr/>
            </p:nvSpPr>
            <p:spPr>
              <a:xfrm rot="397570">
                <a:off x="648604" y="1757457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9" name="Google Shape;11249;p49"/>
              <p:cNvSpPr/>
              <p:nvPr/>
            </p:nvSpPr>
            <p:spPr>
              <a:xfrm rot="397570">
                <a:off x="648214" y="17360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5"/>
                    </a:lnTo>
                    <a:lnTo>
                      <a:pt x="115" y="964"/>
                    </a:lnTo>
                    <a:lnTo>
                      <a:pt x="958" y="85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0" name="Google Shape;11250;p49"/>
              <p:cNvSpPr/>
              <p:nvPr/>
            </p:nvSpPr>
            <p:spPr>
              <a:xfrm rot="397570">
                <a:off x="647849" y="171476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1" name="Google Shape;11251;p49"/>
              <p:cNvSpPr/>
              <p:nvPr/>
            </p:nvSpPr>
            <p:spPr>
              <a:xfrm rot="397570">
                <a:off x="647457" y="1693356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2" name="Google Shape;11252;p49"/>
              <p:cNvSpPr/>
              <p:nvPr/>
            </p:nvSpPr>
            <p:spPr>
              <a:xfrm rot="397570">
                <a:off x="647242" y="1672105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3" name="Google Shape;11253;p49"/>
              <p:cNvSpPr/>
              <p:nvPr/>
            </p:nvSpPr>
            <p:spPr>
              <a:xfrm rot="397570">
                <a:off x="646852" y="1650668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4" name="Google Shape;11254;p49"/>
              <p:cNvSpPr/>
              <p:nvPr/>
            </p:nvSpPr>
            <p:spPr>
              <a:xfrm rot="397570">
                <a:off x="646461" y="162940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5" name="Google Shape;11255;p49"/>
              <p:cNvSpPr/>
              <p:nvPr/>
            </p:nvSpPr>
            <p:spPr>
              <a:xfrm rot="397570">
                <a:off x="628705" y="1843209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6" name="Google Shape;11256;p49"/>
              <p:cNvSpPr/>
              <p:nvPr/>
            </p:nvSpPr>
            <p:spPr>
              <a:xfrm rot="397570">
                <a:off x="628338" y="1821798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7" name="Google Shape;11257;p49"/>
              <p:cNvSpPr/>
              <p:nvPr/>
            </p:nvSpPr>
            <p:spPr>
              <a:xfrm rot="397570">
                <a:off x="627948" y="18005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8" name="Google Shape;11258;p49"/>
              <p:cNvSpPr/>
              <p:nvPr/>
            </p:nvSpPr>
            <p:spPr>
              <a:xfrm rot="397570">
                <a:off x="627558" y="1779110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9" name="Google Shape;11259;p49"/>
              <p:cNvSpPr/>
              <p:nvPr/>
            </p:nvSpPr>
            <p:spPr>
              <a:xfrm rot="397570">
                <a:off x="627166" y="1757847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43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0" name="Google Shape;11260;p49"/>
              <p:cNvSpPr/>
              <p:nvPr/>
            </p:nvSpPr>
            <p:spPr>
              <a:xfrm rot="397570">
                <a:off x="626951" y="1736420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8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1" name="Google Shape;11261;p49"/>
              <p:cNvSpPr/>
              <p:nvPr/>
            </p:nvSpPr>
            <p:spPr>
              <a:xfrm rot="397570">
                <a:off x="626586" y="17151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2" name="Google Shape;11262;p49"/>
              <p:cNvSpPr/>
              <p:nvPr/>
            </p:nvSpPr>
            <p:spPr>
              <a:xfrm rot="397570">
                <a:off x="626196" y="169372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3" name="Google Shape;11263;p49"/>
              <p:cNvSpPr/>
              <p:nvPr/>
            </p:nvSpPr>
            <p:spPr>
              <a:xfrm rot="397570">
                <a:off x="625806" y="16724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4" name="Google Shape;11264;p49"/>
              <p:cNvSpPr/>
              <p:nvPr/>
            </p:nvSpPr>
            <p:spPr>
              <a:xfrm rot="397570">
                <a:off x="625414" y="1651058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5" name="Google Shape;11265;p49"/>
              <p:cNvSpPr/>
              <p:nvPr/>
            </p:nvSpPr>
            <p:spPr>
              <a:xfrm rot="397570">
                <a:off x="625049" y="1629797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6" name="Google Shape;11266;p49"/>
              <p:cNvSpPr/>
              <p:nvPr/>
            </p:nvSpPr>
            <p:spPr>
              <a:xfrm rot="397570">
                <a:off x="624834" y="1606544"/>
                <a:ext cx="239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4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07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7" name="Google Shape;11267;p49"/>
              <p:cNvSpPr/>
              <p:nvPr/>
            </p:nvSpPr>
            <p:spPr>
              <a:xfrm rot="397570">
                <a:off x="606902" y="1822163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8" name="Google Shape;11268;p49"/>
              <p:cNvSpPr/>
              <p:nvPr/>
            </p:nvSpPr>
            <p:spPr>
              <a:xfrm rot="397570">
                <a:off x="606687" y="1800912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08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9" name="Google Shape;11269;p49"/>
              <p:cNvSpPr/>
              <p:nvPr/>
            </p:nvSpPr>
            <p:spPr>
              <a:xfrm rot="397570">
                <a:off x="606305" y="1779500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0" name="Google Shape;11270;p49"/>
              <p:cNvSpPr/>
              <p:nvPr/>
            </p:nvSpPr>
            <p:spPr>
              <a:xfrm rot="397570">
                <a:off x="605905" y="1758237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07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1" name="Google Shape;11271;p49"/>
              <p:cNvSpPr/>
              <p:nvPr/>
            </p:nvSpPr>
            <p:spPr>
              <a:xfrm rot="397570">
                <a:off x="605549" y="17368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2" name="Google Shape;11272;p49"/>
              <p:cNvSpPr/>
              <p:nvPr/>
            </p:nvSpPr>
            <p:spPr>
              <a:xfrm rot="397570">
                <a:off x="605149" y="171554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7"/>
                    </a:lnTo>
                    <a:lnTo>
                      <a:pt x="114" y="957"/>
                    </a:lnTo>
                    <a:lnTo>
                      <a:pt x="964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3" name="Google Shape;11273;p49"/>
              <p:cNvSpPr/>
              <p:nvPr/>
            </p:nvSpPr>
            <p:spPr>
              <a:xfrm rot="397570">
                <a:off x="604769" y="1694113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4" name="Google Shape;11274;p49"/>
              <p:cNvSpPr/>
              <p:nvPr/>
            </p:nvSpPr>
            <p:spPr>
              <a:xfrm rot="397570">
                <a:off x="604543" y="1672860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5" name="Google Shape;11275;p49"/>
              <p:cNvSpPr/>
              <p:nvPr/>
            </p:nvSpPr>
            <p:spPr>
              <a:xfrm rot="397570">
                <a:off x="604163" y="165142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5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6" name="Google Shape;11276;p49"/>
              <p:cNvSpPr/>
              <p:nvPr/>
            </p:nvSpPr>
            <p:spPr>
              <a:xfrm rot="397570">
                <a:off x="603788" y="163016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7" name="Google Shape;11277;p49"/>
              <p:cNvSpPr/>
              <p:nvPr/>
            </p:nvSpPr>
            <p:spPr>
              <a:xfrm rot="397570">
                <a:off x="603406" y="160875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8" name="Google Shape;11278;p49"/>
              <p:cNvSpPr/>
              <p:nvPr/>
            </p:nvSpPr>
            <p:spPr>
              <a:xfrm rot="397570">
                <a:off x="603017" y="1585499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9" name="Google Shape;11279;p49"/>
              <p:cNvSpPr/>
              <p:nvPr/>
            </p:nvSpPr>
            <p:spPr>
              <a:xfrm rot="397570">
                <a:off x="585260" y="180111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64"/>
                    </a:lnTo>
                    <a:lnTo>
                      <a:pt x="958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0" name="Google Shape;11280;p49"/>
              <p:cNvSpPr/>
              <p:nvPr/>
            </p:nvSpPr>
            <p:spPr>
              <a:xfrm rot="397570">
                <a:off x="584894" y="177986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58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1" name="Google Shape;11281;p49"/>
              <p:cNvSpPr/>
              <p:nvPr/>
            </p:nvSpPr>
            <p:spPr>
              <a:xfrm rot="397570">
                <a:off x="584503" y="1758454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2" name="Google Shape;11282;p49"/>
              <p:cNvSpPr/>
              <p:nvPr/>
            </p:nvSpPr>
            <p:spPr>
              <a:xfrm rot="397570">
                <a:off x="584287" y="1737202"/>
                <a:ext cx="23927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3" name="Google Shape;11283;p49"/>
              <p:cNvSpPr/>
              <p:nvPr/>
            </p:nvSpPr>
            <p:spPr>
              <a:xfrm rot="397570">
                <a:off x="583898" y="1715766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4" name="Google Shape;11284;p49"/>
              <p:cNvSpPr/>
              <p:nvPr/>
            </p:nvSpPr>
            <p:spPr>
              <a:xfrm rot="397570">
                <a:off x="583506" y="1694503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5" name="Google Shape;11285;p49"/>
              <p:cNvSpPr/>
              <p:nvPr/>
            </p:nvSpPr>
            <p:spPr>
              <a:xfrm rot="397570">
                <a:off x="583116" y="16730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1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6" name="Google Shape;11286;p49"/>
              <p:cNvSpPr/>
              <p:nvPr/>
            </p:nvSpPr>
            <p:spPr>
              <a:xfrm rot="397570">
                <a:off x="582751" y="1651815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7" name="Google Shape;11287;p49"/>
              <p:cNvSpPr/>
              <p:nvPr/>
            </p:nvSpPr>
            <p:spPr>
              <a:xfrm rot="397570">
                <a:off x="582359" y="1630402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4" y="963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8" name="Google Shape;11288;p49"/>
              <p:cNvSpPr/>
              <p:nvPr/>
            </p:nvSpPr>
            <p:spPr>
              <a:xfrm rot="397570">
                <a:off x="582144" y="1609151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8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9" name="Google Shape;11289;p49"/>
              <p:cNvSpPr/>
              <p:nvPr/>
            </p:nvSpPr>
            <p:spPr>
              <a:xfrm rot="397570">
                <a:off x="581754" y="1585889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0" name="Google Shape;11290;p49"/>
              <p:cNvSpPr/>
              <p:nvPr/>
            </p:nvSpPr>
            <p:spPr>
              <a:xfrm rot="397570">
                <a:off x="563607" y="1780255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1" name="Google Shape;11291;p49"/>
              <p:cNvSpPr/>
              <p:nvPr/>
            </p:nvSpPr>
            <p:spPr>
              <a:xfrm rot="397570">
                <a:off x="563242" y="1758819"/>
                <a:ext cx="23927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5" extrusionOk="0">
                    <a:moveTo>
                      <a:pt x="843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1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2" name="Google Shape;11292;p49"/>
              <p:cNvSpPr/>
              <p:nvPr/>
            </p:nvSpPr>
            <p:spPr>
              <a:xfrm rot="397570">
                <a:off x="562852" y="17375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3" name="Google Shape;11293;p49"/>
              <p:cNvSpPr/>
              <p:nvPr/>
            </p:nvSpPr>
            <p:spPr>
              <a:xfrm rot="397570">
                <a:off x="562460" y="1716155"/>
                <a:ext cx="24127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850" y="0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4" name="Google Shape;11294;p49"/>
              <p:cNvSpPr/>
              <p:nvPr/>
            </p:nvSpPr>
            <p:spPr>
              <a:xfrm rot="397570">
                <a:off x="562095" y="1694894"/>
                <a:ext cx="2410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7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5" name="Google Shape;11295;p49"/>
              <p:cNvSpPr/>
              <p:nvPr/>
            </p:nvSpPr>
            <p:spPr>
              <a:xfrm rot="397570">
                <a:off x="561705" y="1673457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64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6" name="Google Shape;11296;p49"/>
              <p:cNvSpPr/>
              <p:nvPr/>
            </p:nvSpPr>
            <p:spPr>
              <a:xfrm rot="397570">
                <a:off x="561488" y="1652204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7" name="Google Shape;11297;p49"/>
              <p:cNvSpPr/>
              <p:nvPr/>
            </p:nvSpPr>
            <p:spPr>
              <a:xfrm rot="397570">
                <a:off x="561098" y="1630768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4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8" name="Google Shape;11298;p49"/>
              <p:cNvSpPr/>
              <p:nvPr/>
            </p:nvSpPr>
            <p:spPr>
              <a:xfrm rot="397570">
                <a:off x="560708" y="1609506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8"/>
                    </a:lnTo>
                    <a:lnTo>
                      <a:pt x="958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9" name="Google Shape;11299;p49"/>
              <p:cNvSpPr/>
              <p:nvPr/>
            </p:nvSpPr>
            <p:spPr>
              <a:xfrm rot="397570">
                <a:off x="560342" y="1586280"/>
                <a:ext cx="2410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850" y="0"/>
                    </a:moveTo>
                    <a:lnTo>
                      <a:pt x="0" y="114"/>
                    </a:lnTo>
                    <a:lnTo>
                      <a:pt x="114" y="963"/>
                    </a:lnTo>
                    <a:lnTo>
                      <a:pt x="963" y="850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0" name="Google Shape;11300;p49"/>
              <p:cNvSpPr/>
              <p:nvPr/>
            </p:nvSpPr>
            <p:spPr>
              <a:xfrm rot="397570">
                <a:off x="541815" y="1759209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1" name="Google Shape;11301;p49"/>
              <p:cNvSpPr/>
              <p:nvPr/>
            </p:nvSpPr>
            <p:spPr>
              <a:xfrm rot="397570">
                <a:off x="541589" y="1737958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0" y="108"/>
                    </a:lnTo>
                    <a:lnTo>
                      <a:pt x="108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2" name="Google Shape;11302;p49"/>
              <p:cNvSpPr/>
              <p:nvPr/>
            </p:nvSpPr>
            <p:spPr>
              <a:xfrm rot="397570">
                <a:off x="541209" y="1716521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58" y="851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3" name="Google Shape;11303;p49"/>
              <p:cNvSpPr/>
              <p:nvPr/>
            </p:nvSpPr>
            <p:spPr>
              <a:xfrm rot="397570">
                <a:off x="540834" y="1695259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1"/>
                    </a:moveTo>
                    <a:lnTo>
                      <a:pt x="0" y="108"/>
                    </a:lnTo>
                    <a:lnTo>
                      <a:pt x="114" y="958"/>
                    </a:lnTo>
                    <a:lnTo>
                      <a:pt x="957" y="84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4" name="Google Shape;11304;p49"/>
              <p:cNvSpPr/>
              <p:nvPr/>
            </p:nvSpPr>
            <p:spPr>
              <a:xfrm rot="397570">
                <a:off x="540453" y="16738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57" y="850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5" name="Google Shape;11305;p49"/>
              <p:cNvSpPr/>
              <p:nvPr/>
            </p:nvSpPr>
            <p:spPr>
              <a:xfrm rot="397570">
                <a:off x="540053" y="1652586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50" y="0"/>
                    </a:moveTo>
                    <a:lnTo>
                      <a:pt x="1" y="107"/>
                    </a:lnTo>
                    <a:lnTo>
                      <a:pt x="114" y="957"/>
                    </a:lnTo>
                    <a:lnTo>
                      <a:pt x="957" y="843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6" name="Google Shape;11306;p49"/>
              <p:cNvSpPr/>
              <p:nvPr/>
            </p:nvSpPr>
            <p:spPr>
              <a:xfrm rot="397570">
                <a:off x="539671" y="1631159"/>
                <a:ext cx="241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58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64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7" name="Google Shape;11307;p49"/>
              <p:cNvSpPr/>
              <p:nvPr/>
            </p:nvSpPr>
            <p:spPr>
              <a:xfrm rot="397570">
                <a:off x="539296" y="1609897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0"/>
                    </a:moveTo>
                    <a:lnTo>
                      <a:pt x="0" y="108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8" name="Google Shape;11308;p49"/>
              <p:cNvSpPr/>
              <p:nvPr/>
            </p:nvSpPr>
            <p:spPr>
              <a:xfrm rot="397570">
                <a:off x="520162" y="1738163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50" y="1"/>
                    </a:moveTo>
                    <a:lnTo>
                      <a:pt x="1" y="114"/>
                    </a:lnTo>
                    <a:lnTo>
                      <a:pt x="115" y="964"/>
                    </a:lnTo>
                    <a:lnTo>
                      <a:pt x="958" y="850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9" name="Google Shape;11309;p49"/>
              <p:cNvSpPr/>
              <p:nvPr/>
            </p:nvSpPr>
            <p:spPr>
              <a:xfrm rot="397570">
                <a:off x="519797" y="17169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0" y="114"/>
                    </a:lnTo>
                    <a:lnTo>
                      <a:pt x="114" y="957"/>
                    </a:lnTo>
                    <a:lnTo>
                      <a:pt x="963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0" name="Google Shape;11310;p49"/>
              <p:cNvSpPr/>
              <p:nvPr/>
            </p:nvSpPr>
            <p:spPr>
              <a:xfrm rot="397570">
                <a:off x="519407" y="1695475"/>
                <a:ext cx="2410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5" extrusionOk="0">
                    <a:moveTo>
                      <a:pt x="850" y="1"/>
                    </a:moveTo>
                    <a:lnTo>
                      <a:pt x="0" y="115"/>
                    </a:lnTo>
                    <a:lnTo>
                      <a:pt x="114" y="964"/>
                    </a:lnTo>
                    <a:lnTo>
                      <a:pt x="964" y="851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1" name="Google Shape;11311;p49"/>
              <p:cNvSpPr/>
              <p:nvPr/>
            </p:nvSpPr>
            <p:spPr>
              <a:xfrm rot="397570">
                <a:off x="519017" y="1674212"/>
                <a:ext cx="2410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8" extrusionOk="0">
                    <a:moveTo>
                      <a:pt x="850" y="1"/>
                    </a:moveTo>
                    <a:lnTo>
                      <a:pt x="1" y="115"/>
                    </a:lnTo>
                    <a:lnTo>
                      <a:pt x="114" y="958"/>
                    </a:lnTo>
                    <a:lnTo>
                      <a:pt x="964" y="844"/>
                    </a:lnTo>
                    <a:lnTo>
                      <a:pt x="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2" name="Google Shape;11312;p49"/>
              <p:cNvSpPr/>
              <p:nvPr/>
            </p:nvSpPr>
            <p:spPr>
              <a:xfrm rot="397570">
                <a:off x="518800" y="165281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08" y="964"/>
                    </a:lnTo>
                    <a:lnTo>
                      <a:pt x="957" y="850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3" name="Google Shape;11313;p49"/>
              <p:cNvSpPr/>
              <p:nvPr/>
            </p:nvSpPr>
            <p:spPr>
              <a:xfrm rot="397570">
                <a:off x="518410" y="1631549"/>
                <a:ext cx="23952" cy="239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7" extrusionOk="0">
                    <a:moveTo>
                      <a:pt x="844" y="0"/>
                    </a:moveTo>
                    <a:lnTo>
                      <a:pt x="1" y="114"/>
                    </a:lnTo>
                    <a:lnTo>
                      <a:pt x="115" y="957"/>
                    </a:lnTo>
                    <a:lnTo>
                      <a:pt x="958" y="843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4" name="Google Shape;11314;p49"/>
              <p:cNvSpPr/>
              <p:nvPr/>
            </p:nvSpPr>
            <p:spPr>
              <a:xfrm rot="397570">
                <a:off x="498534" y="1717302"/>
                <a:ext cx="23927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8" extrusionOk="0">
                    <a:moveTo>
                      <a:pt x="843" y="0"/>
                    </a:moveTo>
                    <a:lnTo>
                      <a:pt x="0" y="114"/>
                    </a:lnTo>
                    <a:lnTo>
                      <a:pt x="107" y="957"/>
                    </a:lnTo>
                    <a:lnTo>
                      <a:pt x="957" y="843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5" name="Google Shape;11315;p49"/>
              <p:cNvSpPr/>
              <p:nvPr/>
            </p:nvSpPr>
            <p:spPr>
              <a:xfrm rot="397570">
                <a:off x="498144" y="1695866"/>
                <a:ext cx="23952" cy="2412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843" y="1"/>
                    </a:moveTo>
                    <a:lnTo>
                      <a:pt x="0" y="114"/>
                    </a:lnTo>
                    <a:lnTo>
                      <a:pt x="114" y="964"/>
                    </a:lnTo>
                    <a:lnTo>
                      <a:pt x="957" y="85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6" name="Google Shape;11316;p49"/>
              <p:cNvSpPr/>
              <p:nvPr/>
            </p:nvSpPr>
            <p:spPr>
              <a:xfrm rot="397570">
                <a:off x="497754" y="1674604"/>
                <a:ext cx="23952" cy="2395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58" extrusionOk="0">
                    <a:moveTo>
                      <a:pt x="844" y="1"/>
                    </a:moveTo>
                    <a:lnTo>
                      <a:pt x="1" y="114"/>
                    </a:lnTo>
                    <a:lnTo>
                      <a:pt x="114" y="957"/>
                    </a:lnTo>
                    <a:lnTo>
                      <a:pt x="957" y="844"/>
                    </a:lnTo>
                    <a:lnTo>
                      <a:pt x="8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7" name="Google Shape;11317;p49"/>
              <p:cNvSpPr/>
              <p:nvPr/>
            </p:nvSpPr>
            <p:spPr>
              <a:xfrm rot="397570">
                <a:off x="497363" y="1653191"/>
                <a:ext cx="23952" cy="2410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4" extrusionOk="0">
                    <a:moveTo>
                      <a:pt x="851" y="0"/>
                    </a:moveTo>
                    <a:lnTo>
                      <a:pt x="1" y="114"/>
                    </a:lnTo>
                    <a:lnTo>
                      <a:pt x="115" y="963"/>
                    </a:lnTo>
                    <a:lnTo>
                      <a:pt x="958" y="85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2" name="Google Shape;11322;p50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1323" name="Google Shape;11323;p50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4" name="Google Shape;11324;p50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1325" name="Google Shape;11325;p50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26" name="Google Shape;11326;p50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327" name="Google Shape;11327;p50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8" name="Google Shape;11328;p50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329" name="Google Shape;11329;p50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330" name="Google Shape;11330;p50"/>
          <p:cNvSpPr txBox="1">
            <a:spLocks noGrp="1"/>
          </p:cNvSpPr>
          <p:nvPr>
            <p:ph type="body" idx="1"/>
          </p:nvPr>
        </p:nvSpPr>
        <p:spPr>
          <a:xfrm>
            <a:off x="919850" y="1654475"/>
            <a:ext cx="3198900" cy="29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b="1" dirty="0">
                <a:solidFill>
                  <a:schemeClr val="dk1"/>
                </a:solidFill>
              </a:rPr>
              <a:t>Python</a:t>
            </a:r>
            <a:r>
              <a:rPr lang="pt-BR" dirty="0">
                <a:solidFill>
                  <a:schemeClr val="dk1"/>
                </a:solidFill>
              </a:rPr>
              <a:t> dibuat pada akhir 1980-an oleh </a:t>
            </a:r>
            <a:r>
              <a:rPr lang="pt-BR" b="1" dirty="0">
                <a:solidFill>
                  <a:schemeClr val="dk1"/>
                </a:solidFill>
              </a:rPr>
              <a:t>Guido van Rossum </a:t>
            </a:r>
            <a:r>
              <a:rPr lang="pt-BR" dirty="0">
                <a:solidFill>
                  <a:schemeClr val="dk1"/>
                </a:solidFill>
              </a:rPr>
              <a:t>di </a:t>
            </a:r>
            <a:r>
              <a:rPr lang="pt-BR" b="1" dirty="0">
                <a:solidFill>
                  <a:schemeClr val="dk1"/>
                </a:solidFill>
              </a:rPr>
              <a:t>Centrum Wiskunde &amp; Informatica (CWI) </a:t>
            </a:r>
            <a:r>
              <a:rPr lang="pt-BR" dirty="0">
                <a:solidFill>
                  <a:schemeClr val="dk1"/>
                </a:solidFill>
              </a:rPr>
              <a:t>di Belanda.</a:t>
            </a:r>
          </a:p>
          <a:p>
            <a:pPr marL="0" lvl="0" indent="0">
              <a:buNone/>
            </a:pPr>
            <a:r>
              <a:rPr lang="pt-BR" dirty="0">
                <a:solidFill>
                  <a:schemeClr val="dk1"/>
                </a:solidFill>
              </a:rPr>
              <a:t>Sebagai penerus bahasa ABC (sendiri terinspirasi oleh SETL), mampu menangani pengecualian dan berinteraksi dengan sistem operasi Amoeba. </a:t>
            </a:r>
          </a:p>
          <a:p>
            <a:pPr marL="0" lvl="0" indent="0"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>
              <a:buNone/>
            </a:pPr>
            <a:r>
              <a:rPr lang="sv-SE" dirty="0"/>
              <a:t>Pada tahun 1994, akhirnya Python versi 1.0 dirilis kepada publik,</a:t>
            </a:r>
            <a:endParaRPr lang="pt-BR" dirty="0">
              <a:solidFill>
                <a:schemeClr val="dk1"/>
              </a:solidFill>
            </a:endParaRPr>
          </a:p>
        </p:txBody>
      </p:sp>
      <p:pic>
        <p:nvPicPr>
          <p:cNvPr id="11331" name="Google Shape;11331;p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22950" y="2763570"/>
            <a:ext cx="3380849" cy="132064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23825" dir="2640000" algn="bl" rotWithShape="0">
              <a:srgbClr val="000000"/>
            </a:outerShdw>
          </a:effectLst>
        </p:spPr>
      </p:pic>
      <p:grpSp>
        <p:nvGrpSpPr>
          <p:cNvPr id="11332" name="Google Shape;11332;p50"/>
          <p:cNvGrpSpPr/>
          <p:nvPr/>
        </p:nvGrpSpPr>
        <p:grpSpPr>
          <a:xfrm>
            <a:off x="5232936" y="3763511"/>
            <a:ext cx="363714" cy="575679"/>
            <a:chOff x="1656150" y="2404175"/>
            <a:chExt cx="627850" cy="993750"/>
          </a:xfrm>
        </p:grpSpPr>
        <p:sp>
          <p:nvSpPr>
            <p:cNvPr id="11333" name="Google Shape;11333;p50"/>
            <p:cNvSpPr/>
            <p:nvPr/>
          </p:nvSpPr>
          <p:spPr>
            <a:xfrm>
              <a:off x="1656150" y="2404175"/>
              <a:ext cx="627850" cy="993750"/>
            </a:xfrm>
            <a:custGeom>
              <a:avLst/>
              <a:gdLst/>
              <a:ahLst/>
              <a:cxnLst/>
              <a:rect l="l" t="t" r="r" b="b"/>
              <a:pathLst>
                <a:path w="25114" h="39750" extrusionOk="0">
                  <a:moveTo>
                    <a:pt x="1" y="0"/>
                  </a:moveTo>
                  <a:lnTo>
                    <a:pt x="1" y="35564"/>
                  </a:lnTo>
                  <a:lnTo>
                    <a:pt x="4186" y="35564"/>
                  </a:lnTo>
                  <a:lnTo>
                    <a:pt x="4186" y="33484"/>
                  </a:lnTo>
                  <a:lnTo>
                    <a:pt x="6291" y="33484"/>
                  </a:lnTo>
                  <a:lnTo>
                    <a:pt x="6291" y="31379"/>
                  </a:lnTo>
                  <a:lnTo>
                    <a:pt x="8372" y="31379"/>
                  </a:lnTo>
                  <a:lnTo>
                    <a:pt x="8372" y="29298"/>
                  </a:lnTo>
                  <a:lnTo>
                    <a:pt x="10477" y="29298"/>
                  </a:lnTo>
                  <a:lnTo>
                    <a:pt x="10477" y="33484"/>
                  </a:lnTo>
                  <a:lnTo>
                    <a:pt x="12557" y="33484"/>
                  </a:lnTo>
                  <a:lnTo>
                    <a:pt x="12557" y="37669"/>
                  </a:lnTo>
                  <a:lnTo>
                    <a:pt x="14662" y="37669"/>
                  </a:lnTo>
                  <a:lnTo>
                    <a:pt x="14662" y="39750"/>
                  </a:lnTo>
                  <a:lnTo>
                    <a:pt x="18848" y="39750"/>
                  </a:lnTo>
                  <a:lnTo>
                    <a:pt x="18848" y="37669"/>
                  </a:lnTo>
                  <a:lnTo>
                    <a:pt x="20928" y="37669"/>
                  </a:lnTo>
                  <a:lnTo>
                    <a:pt x="20928" y="33484"/>
                  </a:lnTo>
                  <a:lnTo>
                    <a:pt x="18848" y="33484"/>
                  </a:lnTo>
                  <a:lnTo>
                    <a:pt x="18848" y="29298"/>
                  </a:lnTo>
                  <a:lnTo>
                    <a:pt x="16743" y="29298"/>
                  </a:lnTo>
                  <a:lnTo>
                    <a:pt x="16743" y="27193"/>
                  </a:lnTo>
                  <a:lnTo>
                    <a:pt x="25114" y="27193"/>
                  </a:lnTo>
                  <a:lnTo>
                    <a:pt x="25114" y="25113"/>
                  </a:lnTo>
                  <a:lnTo>
                    <a:pt x="25114" y="23008"/>
                  </a:lnTo>
                  <a:lnTo>
                    <a:pt x="23033" y="23008"/>
                  </a:lnTo>
                  <a:lnTo>
                    <a:pt x="23033" y="20928"/>
                  </a:lnTo>
                  <a:lnTo>
                    <a:pt x="20928" y="20928"/>
                  </a:lnTo>
                  <a:lnTo>
                    <a:pt x="20928" y="18822"/>
                  </a:lnTo>
                  <a:lnTo>
                    <a:pt x="18848" y="18822"/>
                  </a:lnTo>
                  <a:lnTo>
                    <a:pt x="18848" y="16742"/>
                  </a:lnTo>
                  <a:lnTo>
                    <a:pt x="16743" y="16742"/>
                  </a:lnTo>
                  <a:lnTo>
                    <a:pt x="16743" y="14637"/>
                  </a:lnTo>
                  <a:lnTo>
                    <a:pt x="14662" y="14637"/>
                  </a:lnTo>
                  <a:lnTo>
                    <a:pt x="14662" y="12557"/>
                  </a:lnTo>
                  <a:lnTo>
                    <a:pt x="12557" y="12557"/>
                  </a:lnTo>
                  <a:lnTo>
                    <a:pt x="12557" y="10451"/>
                  </a:lnTo>
                  <a:lnTo>
                    <a:pt x="10477" y="10451"/>
                  </a:lnTo>
                  <a:lnTo>
                    <a:pt x="10477" y="8371"/>
                  </a:lnTo>
                  <a:lnTo>
                    <a:pt x="8372" y="8371"/>
                  </a:lnTo>
                  <a:lnTo>
                    <a:pt x="8372" y="6266"/>
                  </a:lnTo>
                  <a:lnTo>
                    <a:pt x="6291" y="6266"/>
                  </a:lnTo>
                  <a:lnTo>
                    <a:pt x="6291" y="4186"/>
                  </a:lnTo>
                  <a:lnTo>
                    <a:pt x="4186" y="4186"/>
                  </a:lnTo>
                  <a:lnTo>
                    <a:pt x="4186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4" name="Google Shape;11334;p50"/>
            <p:cNvSpPr/>
            <p:nvPr/>
          </p:nvSpPr>
          <p:spPr>
            <a:xfrm>
              <a:off x="1676975" y="2456175"/>
              <a:ext cx="83853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5" name="Google Shape;11335;p50"/>
            <p:cNvSpPr/>
            <p:nvPr/>
          </p:nvSpPr>
          <p:spPr>
            <a:xfrm>
              <a:off x="1760800" y="250880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6" name="Google Shape;11336;p50"/>
            <p:cNvSpPr/>
            <p:nvPr/>
          </p:nvSpPr>
          <p:spPr>
            <a:xfrm>
              <a:off x="1813425" y="2560800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7" name="Google Shape;11337;p50"/>
            <p:cNvSpPr/>
            <p:nvPr/>
          </p:nvSpPr>
          <p:spPr>
            <a:xfrm>
              <a:off x="1865425" y="26134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8" name="Google Shape;11338;p50"/>
            <p:cNvSpPr/>
            <p:nvPr/>
          </p:nvSpPr>
          <p:spPr>
            <a:xfrm>
              <a:off x="1918050" y="2665450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9" name="Google Shape;11339;p50"/>
            <p:cNvSpPr/>
            <p:nvPr/>
          </p:nvSpPr>
          <p:spPr>
            <a:xfrm>
              <a:off x="1970075" y="271807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0" name="Google Shape;11340;p50"/>
            <p:cNvSpPr/>
            <p:nvPr/>
          </p:nvSpPr>
          <p:spPr>
            <a:xfrm>
              <a:off x="2022700" y="2770075"/>
              <a:ext cx="52025" cy="52675"/>
            </a:xfrm>
            <a:custGeom>
              <a:avLst/>
              <a:gdLst/>
              <a:ahLst/>
              <a:cxnLst/>
              <a:rect l="l" t="t" r="r" b="b"/>
              <a:pathLst>
                <a:path w="2081" h="2107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1" name="Google Shape;11341;p50"/>
            <p:cNvSpPr/>
            <p:nvPr/>
          </p:nvSpPr>
          <p:spPr>
            <a:xfrm>
              <a:off x="2074700" y="2822725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1" y="0"/>
                  </a:moveTo>
                  <a:lnTo>
                    <a:pt x="1" y="2080"/>
                  </a:lnTo>
                  <a:lnTo>
                    <a:pt x="2106" y="2080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2" name="Google Shape;11342;p50"/>
            <p:cNvSpPr/>
            <p:nvPr/>
          </p:nvSpPr>
          <p:spPr>
            <a:xfrm>
              <a:off x="2127325" y="2874725"/>
              <a:ext cx="52050" cy="52650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" y="0"/>
                  </a:moveTo>
                  <a:lnTo>
                    <a:pt x="1" y="2106"/>
                  </a:lnTo>
                  <a:lnTo>
                    <a:pt x="2081" y="210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3" name="Google Shape;11343;p50"/>
            <p:cNvSpPr/>
            <p:nvPr/>
          </p:nvSpPr>
          <p:spPr>
            <a:xfrm>
              <a:off x="2179350" y="2927350"/>
              <a:ext cx="52650" cy="52025"/>
            </a:xfrm>
            <a:custGeom>
              <a:avLst/>
              <a:gdLst/>
              <a:ahLst/>
              <a:cxnLst/>
              <a:rect l="l" t="t" r="r" b="b"/>
              <a:pathLst>
                <a:path w="2106" h="2081" extrusionOk="0">
                  <a:moveTo>
                    <a:pt x="0" y="1"/>
                  </a:moveTo>
                  <a:lnTo>
                    <a:pt x="0" y="2081"/>
                  </a:lnTo>
                  <a:lnTo>
                    <a:pt x="2105" y="20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4" name="Google Shape;11344;p50"/>
            <p:cNvSpPr/>
            <p:nvPr/>
          </p:nvSpPr>
          <p:spPr>
            <a:xfrm>
              <a:off x="2231975" y="297935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081" y="210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5" name="Google Shape;11345;p50"/>
            <p:cNvSpPr/>
            <p:nvPr/>
          </p:nvSpPr>
          <p:spPr>
            <a:xfrm>
              <a:off x="2022700" y="3031975"/>
              <a:ext cx="261300" cy="52050"/>
            </a:xfrm>
            <a:custGeom>
              <a:avLst/>
              <a:gdLst/>
              <a:ahLst/>
              <a:cxnLst/>
              <a:rect l="l" t="t" r="r" b="b"/>
              <a:pathLst>
                <a:path w="10452" h="2082" extrusionOk="0">
                  <a:moveTo>
                    <a:pt x="0" y="1"/>
                  </a:moveTo>
                  <a:lnTo>
                    <a:pt x="0" y="2081"/>
                  </a:lnTo>
                  <a:lnTo>
                    <a:pt x="10452" y="208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6" name="Google Shape;11346;p50"/>
            <p:cNvSpPr/>
            <p:nvPr/>
          </p:nvSpPr>
          <p:spPr>
            <a:xfrm>
              <a:off x="2022700" y="3084000"/>
              <a:ext cx="52025" cy="52650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0" y="0"/>
                  </a:moveTo>
                  <a:lnTo>
                    <a:pt x="0" y="2105"/>
                  </a:lnTo>
                  <a:lnTo>
                    <a:pt x="2081" y="210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7" name="Google Shape;11347;p50"/>
            <p:cNvSpPr/>
            <p:nvPr/>
          </p:nvSpPr>
          <p:spPr>
            <a:xfrm>
              <a:off x="1865425" y="3084000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0"/>
                  </a:moveTo>
                  <a:lnTo>
                    <a:pt x="1" y="2105"/>
                  </a:lnTo>
                  <a:lnTo>
                    <a:pt x="2106" y="210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8" name="Google Shape;11348;p50"/>
            <p:cNvSpPr/>
            <p:nvPr/>
          </p:nvSpPr>
          <p:spPr>
            <a:xfrm>
              <a:off x="1918050" y="3136625"/>
              <a:ext cx="52050" cy="104650"/>
            </a:xfrm>
            <a:custGeom>
              <a:avLst/>
              <a:gdLst/>
              <a:ahLst/>
              <a:cxnLst/>
              <a:rect l="l" t="t" r="r" b="b"/>
              <a:pathLst>
                <a:path w="2082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9" name="Google Shape;11349;p50"/>
            <p:cNvSpPr/>
            <p:nvPr/>
          </p:nvSpPr>
          <p:spPr>
            <a:xfrm>
              <a:off x="1970075" y="3241250"/>
              <a:ext cx="52650" cy="104675"/>
            </a:xfrm>
            <a:custGeom>
              <a:avLst/>
              <a:gdLst/>
              <a:ahLst/>
              <a:cxnLst/>
              <a:rect l="l" t="t" r="r" b="b"/>
              <a:pathLst>
                <a:path w="2106" h="4187" extrusionOk="0">
                  <a:moveTo>
                    <a:pt x="0" y="1"/>
                  </a:moveTo>
                  <a:lnTo>
                    <a:pt x="0" y="4186"/>
                  </a:lnTo>
                  <a:lnTo>
                    <a:pt x="2105" y="418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0" name="Google Shape;11350;p50"/>
            <p:cNvSpPr/>
            <p:nvPr/>
          </p:nvSpPr>
          <p:spPr>
            <a:xfrm>
              <a:off x="2022700" y="3345900"/>
              <a:ext cx="104650" cy="52025"/>
            </a:xfrm>
            <a:custGeom>
              <a:avLst/>
              <a:gdLst/>
              <a:ahLst/>
              <a:cxnLst/>
              <a:rect l="l" t="t" r="r" b="b"/>
              <a:pathLst>
                <a:path w="4186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4186" y="208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1" name="Google Shape;11351;p50"/>
            <p:cNvSpPr/>
            <p:nvPr/>
          </p:nvSpPr>
          <p:spPr>
            <a:xfrm>
              <a:off x="2074700" y="3136625"/>
              <a:ext cx="52650" cy="104650"/>
            </a:xfrm>
            <a:custGeom>
              <a:avLst/>
              <a:gdLst/>
              <a:ahLst/>
              <a:cxnLst/>
              <a:rect l="l" t="t" r="r" b="b"/>
              <a:pathLst>
                <a:path w="2106" h="4186" extrusionOk="0">
                  <a:moveTo>
                    <a:pt x="1" y="0"/>
                  </a:moveTo>
                  <a:lnTo>
                    <a:pt x="1" y="4186"/>
                  </a:lnTo>
                  <a:lnTo>
                    <a:pt x="2106" y="4186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2" name="Google Shape;11352;p50"/>
            <p:cNvSpPr/>
            <p:nvPr/>
          </p:nvSpPr>
          <p:spPr>
            <a:xfrm>
              <a:off x="2127325" y="3241250"/>
              <a:ext cx="52050" cy="104675"/>
            </a:xfrm>
            <a:custGeom>
              <a:avLst/>
              <a:gdLst/>
              <a:ahLst/>
              <a:cxnLst/>
              <a:rect l="l" t="t" r="r" b="b"/>
              <a:pathLst>
                <a:path w="2082" h="4187" extrusionOk="0">
                  <a:moveTo>
                    <a:pt x="1" y="1"/>
                  </a:moveTo>
                  <a:lnTo>
                    <a:pt x="1" y="4186"/>
                  </a:lnTo>
                  <a:lnTo>
                    <a:pt x="2081" y="418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3" name="Google Shape;11353;p50"/>
            <p:cNvSpPr/>
            <p:nvPr/>
          </p:nvSpPr>
          <p:spPr>
            <a:xfrm>
              <a:off x="1813425" y="3136625"/>
              <a:ext cx="52025" cy="52025"/>
            </a:xfrm>
            <a:custGeom>
              <a:avLst/>
              <a:gdLst/>
              <a:ahLst/>
              <a:cxnLst/>
              <a:rect l="l" t="t" r="r" b="b"/>
              <a:pathLst>
                <a:path w="2081" h="2081" extrusionOk="0">
                  <a:moveTo>
                    <a:pt x="0" y="0"/>
                  </a:moveTo>
                  <a:lnTo>
                    <a:pt x="0" y="2081"/>
                  </a:lnTo>
                  <a:lnTo>
                    <a:pt x="2081" y="2081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4" name="Google Shape;11354;p50"/>
            <p:cNvSpPr/>
            <p:nvPr/>
          </p:nvSpPr>
          <p:spPr>
            <a:xfrm>
              <a:off x="1760800" y="31886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05" y="2106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5" name="Google Shape;11355;p50"/>
            <p:cNvSpPr/>
            <p:nvPr/>
          </p:nvSpPr>
          <p:spPr>
            <a:xfrm>
              <a:off x="1708775" y="3241250"/>
              <a:ext cx="52050" cy="52050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6" name="Google Shape;11356;p50"/>
            <p:cNvSpPr/>
            <p:nvPr/>
          </p:nvSpPr>
          <p:spPr>
            <a:xfrm>
              <a:off x="1656150" y="2404175"/>
              <a:ext cx="52050" cy="889123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1" y="1"/>
                  </a:moveTo>
                  <a:lnTo>
                    <a:pt x="1" y="2081"/>
                  </a:lnTo>
                  <a:lnTo>
                    <a:pt x="2081" y="2081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7" name="Google Shape;11357;p50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Sejarah Singkat Python</a:t>
            </a:r>
            <a:endParaRPr dirty="0"/>
          </a:p>
        </p:txBody>
      </p:sp>
      <p:grpSp>
        <p:nvGrpSpPr>
          <p:cNvPr id="11358" name="Google Shape;11358;p50"/>
          <p:cNvGrpSpPr/>
          <p:nvPr/>
        </p:nvGrpSpPr>
        <p:grpSpPr>
          <a:xfrm>
            <a:off x="528010" y="4371131"/>
            <a:ext cx="783680" cy="395688"/>
            <a:chOff x="-1940842" y="-1178775"/>
            <a:chExt cx="1405200" cy="709500"/>
          </a:xfrm>
        </p:grpSpPr>
        <p:sp>
          <p:nvSpPr>
            <p:cNvPr id="11359" name="Google Shape;11359;p50"/>
            <p:cNvSpPr/>
            <p:nvPr/>
          </p:nvSpPr>
          <p:spPr>
            <a:xfrm>
              <a:off x="-1940842" y="-1178775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0" name="Google Shape;11360;p50"/>
            <p:cNvSpPr/>
            <p:nvPr/>
          </p:nvSpPr>
          <p:spPr>
            <a:xfrm>
              <a:off x="-159065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1" name="Google Shape;11361;p50"/>
            <p:cNvSpPr/>
            <p:nvPr/>
          </p:nvSpPr>
          <p:spPr>
            <a:xfrm>
              <a:off x="-1344965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2" name="Google Shape;11362;p50"/>
            <p:cNvSpPr/>
            <p:nvPr/>
          </p:nvSpPr>
          <p:spPr>
            <a:xfrm>
              <a:off x="-1099280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7" name="Google Shape;11367;p51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1368" name="Google Shape;11368;p51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9" name="Google Shape;11369;p51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1370" name="Google Shape;11370;p51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71" name="Google Shape;11371;p51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372" name="Google Shape;11372;p51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3" name="Google Shape;11373;p51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374" name="Google Shape;11374;p51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375" name="Google Shape;11375;p51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905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02124"/>
                </a:solidFill>
              </a:rPr>
              <a:t>Fungsi Python</a:t>
            </a:r>
            <a:endParaRPr dirty="0"/>
          </a:p>
        </p:txBody>
      </p:sp>
      <p:sp>
        <p:nvSpPr>
          <p:cNvPr id="11376" name="Google Shape;11376;p51"/>
          <p:cNvSpPr txBox="1">
            <a:spLocks noGrp="1"/>
          </p:cNvSpPr>
          <p:nvPr>
            <p:ph type="subTitle" idx="3"/>
          </p:nvPr>
        </p:nvSpPr>
        <p:spPr>
          <a:xfrm>
            <a:off x="533293" y="3343228"/>
            <a:ext cx="3085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 dapat di manfaatkan untuk machine learning / Artificial Intelligence ( AI ) dan juga robot</a:t>
            </a:r>
            <a:endParaRPr dirty="0"/>
          </a:p>
        </p:txBody>
      </p:sp>
      <p:sp>
        <p:nvSpPr>
          <p:cNvPr id="11377" name="Google Shape;11377;p51"/>
          <p:cNvSpPr txBox="1">
            <a:spLocks noGrp="1"/>
          </p:cNvSpPr>
          <p:nvPr>
            <p:ph type="subTitle" idx="1"/>
          </p:nvPr>
        </p:nvSpPr>
        <p:spPr>
          <a:xfrm>
            <a:off x="533292" y="2867353"/>
            <a:ext cx="3217825" cy="5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Machine Learning</a:t>
            </a:r>
            <a:endParaRPr dirty="0"/>
          </a:p>
        </p:txBody>
      </p:sp>
      <p:sp>
        <p:nvSpPr>
          <p:cNvPr id="11378" name="Google Shape;11378;p51"/>
          <p:cNvSpPr txBox="1">
            <a:spLocks noGrp="1"/>
          </p:cNvSpPr>
          <p:nvPr>
            <p:ph type="subTitle" idx="2"/>
          </p:nvPr>
        </p:nvSpPr>
        <p:spPr>
          <a:xfrm>
            <a:off x="4704325" y="2851875"/>
            <a:ext cx="3085500" cy="5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Analyst</a:t>
            </a:r>
            <a:endParaRPr dirty="0"/>
          </a:p>
        </p:txBody>
      </p:sp>
      <p:sp>
        <p:nvSpPr>
          <p:cNvPr id="11379" name="Google Shape;11379;p51"/>
          <p:cNvSpPr txBox="1">
            <a:spLocks noGrp="1"/>
          </p:cNvSpPr>
          <p:nvPr>
            <p:ph type="subTitle" idx="4"/>
          </p:nvPr>
        </p:nvSpPr>
        <p:spPr>
          <a:xfrm>
            <a:off x="4704325" y="3327750"/>
            <a:ext cx="3085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 bisa digunakan untuk management dan memanipulasi data untuk para data analyst</a:t>
            </a:r>
            <a:endParaRPr dirty="0"/>
          </a:p>
        </p:txBody>
      </p:sp>
      <p:grpSp>
        <p:nvGrpSpPr>
          <p:cNvPr id="11380" name="Google Shape;11380;p51"/>
          <p:cNvGrpSpPr/>
          <p:nvPr/>
        </p:nvGrpSpPr>
        <p:grpSpPr>
          <a:xfrm>
            <a:off x="1764838" y="1994737"/>
            <a:ext cx="622415" cy="808046"/>
            <a:chOff x="1027020" y="3242428"/>
            <a:chExt cx="622415" cy="808046"/>
          </a:xfrm>
        </p:grpSpPr>
        <p:sp>
          <p:nvSpPr>
            <p:cNvPr id="11381" name="Google Shape;11381;p51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82" name="Google Shape;11382;p51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383" name="Google Shape;11383;p51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4" name="Google Shape;11384;p51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85" name="Google Shape;11385;p51"/>
          <p:cNvGrpSpPr/>
          <p:nvPr/>
        </p:nvGrpSpPr>
        <p:grpSpPr>
          <a:xfrm>
            <a:off x="5935870" y="1979259"/>
            <a:ext cx="622415" cy="808046"/>
            <a:chOff x="1027020" y="3242428"/>
            <a:chExt cx="622415" cy="808046"/>
          </a:xfrm>
        </p:grpSpPr>
        <p:sp>
          <p:nvSpPr>
            <p:cNvPr id="11386" name="Google Shape;11386;p51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87" name="Google Shape;11387;p51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388" name="Google Shape;11388;p51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9" name="Google Shape;11389;p51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90" name="Google Shape;11390;p51"/>
          <p:cNvGrpSpPr/>
          <p:nvPr/>
        </p:nvGrpSpPr>
        <p:grpSpPr>
          <a:xfrm>
            <a:off x="6097896" y="2206009"/>
            <a:ext cx="298377" cy="354519"/>
            <a:chOff x="-48233050" y="3569725"/>
            <a:chExt cx="252050" cy="299475"/>
          </a:xfrm>
        </p:grpSpPr>
        <p:sp>
          <p:nvSpPr>
            <p:cNvPr id="11391" name="Google Shape;11391;p51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2" name="Google Shape;11392;p51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3" name="Google Shape;11393;p51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4" name="Google Shape;11394;p51"/>
          <p:cNvGrpSpPr/>
          <p:nvPr/>
        </p:nvGrpSpPr>
        <p:grpSpPr>
          <a:xfrm>
            <a:off x="1906423" y="2239724"/>
            <a:ext cx="339253" cy="318042"/>
            <a:chOff x="5049725" y="2635825"/>
            <a:chExt cx="481825" cy="451700"/>
          </a:xfrm>
        </p:grpSpPr>
        <p:sp>
          <p:nvSpPr>
            <p:cNvPr id="11395" name="Google Shape;11395;p51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6" name="Google Shape;11396;p51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7" name="Google Shape;11397;p51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8" name="Google Shape;11448;p53"/>
          <p:cNvGrpSpPr/>
          <p:nvPr/>
        </p:nvGrpSpPr>
        <p:grpSpPr>
          <a:xfrm>
            <a:off x="719925" y="233625"/>
            <a:ext cx="7716900" cy="879300"/>
            <a:chOff x="719925" y="233625"/>
            <a:chExt cx="7716900" cy="879300"/>
          </a:xfrm>
        </p:grpSpPr>
        <p:sp>
          <p:nvSpPr>
            <p:cNvPr id="11449" name="Google Shape;11449;p53"/>
            <p:cNvSpPr/>
            <p:nvPr/>
          </p:nvSpPr>
          <p:spPr>
            <a:xfrm>
              <a:off x="719925" y="233625"/>
              <a:ext cx="7716900" cy="87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0" name="Google Shape;11450;p53"/>
            <p:cNvGrpSpPr/>
            <p:nvPr/>
          </p:nvGrpSpPr>
          <p:grpSpPr>
            <a:xfrm>
              <a:off x="7755386" y="272907"/>
              <a:ext cx="634685" cy="168300"/>
              <a:chOff x="7755386" y="279729"/>
              <a:chExt cx="634685" cy="168300"/>
            </a:xfrm>
          </p:grpSpPr>
          <p:sp>
            <p:nvSpPr>
              <p:cNvPr id="11451" name="Google Shape;11451;p53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52" name="Google Shape;11452;p53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453" name="Google Shape;11453;p53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4" name="Google Shape;11454;p53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455" name="Google Shape;11455;p53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56" name="Google Shape;11456;p53"/>
          <p:cNvSpPr txBox="1">
            <a:spLocks noGrp="1"/>
          </p:cNvSpPr>
          <p:nvPr>
            <p:ph type="title"/>
          </p:nvPr>
        </p:nvSpPr>
        <p:spPr>
          <a:xfrm>
            <a:off x="720000" y="475488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Fungsi Python</a:t>
            </a:r>
            <a:endParaRPr dirty="0"/>
          </a:p>
        </p:txBody>
      </p:sp>
      <p:sp>
        <p:nvSpPr>
          <p:cNvPr id="11457" name="Google Shape;11457;p53"/>
          <p:cNvSpPr txBox="1">
            <a:spLocks noGrp="1"/>
          </p:cNvSpPr>
          <p:nvPr>
            <p:ph type="subTitle" idx="1"/>
          </p:nvPr>
        </p:nvSpPr>
        <p:spPr>
          <a:xfrm>
            <a:off x="2035475" y="1927500"/>
            <a:ext cx="220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Web Dev</a:t>
            </a:r>
            <a:endParaRPr dirty="0"/>
          </a:p>
        </p:txBody>
      </p:sp>
      <p:sp>
        <p:nvSpPr>
          <p:cNvPr id="11458" name="Google Shape;11458;p53"/>
          <p:cNvSpPr txBox="1">
            <a:spLocks noGrp="1"/>
          </p:cNvSpPr>
          <p:nvPr>
            <p:ph type="subTitle" idx="2"/>
          </p:nvPr>
        </p:nvSpPr>
        <p:spPr>
          <a:xfrm>
            <a:off x="2035475" y="2259900"/>
            <a:ext cx="22089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Bisa digunakan untuk Web Development</a:t>
            </a:r>
            <a:endParaRPr dirty="0"/>
          </a:p>
        </p:txBody>
      </p:sp>
      <p:sp>
        <p:nvSpPr>
          <p:cNvPr id="11459" name="Google Shape;11459;p53"/>
          <p:cNvSpPr txBox="1">
            <a:spLocks noGrp="1"/>
          </p:cNvSpPr>
          <p:nvPr>
            <p:ph type="subTitle" idx="3"/>
          </p:nvPr>
        </p:nvSpPr>
        <p:spPr>
          <a:xfrm>
            <a:off x="5279226" y="2259900"/>
            <a:ext cx="22089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Dimanfaatkan sebagai bahasa pembuat tools hacking</a:t>
            </a:r>
            <a:endParaRPr dirty="0"/>
          </a:p>
        </p:txBody>
      </p:sp>
      <p:sp>
        <p:nvSpPr>
          <p:cNvPr id="11460" name="Google Shape;11460;p53"/>
          <p:cNvSpPr txBox="1">
            <a:spLocks noGrp="1"/>
          </p:cNvSpPr>
          <p:nvPr>
            <p:ph type="subTitle" idx="6"/>
          </p:nvPr>
        </p:nvSpPr>
        <p:spPr>
          <a:xfrm>
            <a:off x="2035475" y="3317425"/>
            <a:ext cx="220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Game Dev</a:t>
            </a:r>
            <a:endParaRPr dirty="0"/>
          </a:p>
        </p:txBody>
      </p:sp>
      <p:sp>
        <p:nvSpPr>
          <p:cNvPr id="11461" name="Google Shape;11461;p53"/>
          <p:cNvSpPr txBox="1">
            <a:spLocks noGrp="1"/>
          </p:cNvSpPr>
          <p:nvPr>
            <p:ph type="subTitle" idx="4"/>
          </p:nvPr>
        </p:nvSpPr>
        <p:spPr>
          <a:xfrm>
            <a:off x="2035475" y="3649825"/>
            <a:ext cx="22089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Bisa digunakan untuk membuat game</a:t>
            </a:r>
            <a:endParaRPr dirty="0"/>
          </a:p>
        </p:txBody>
      </p:sp>
      <p:sp>
        <p:nvSpPr>
          <p:cNvPr id="11462" name="Google Shape;11462;p53"/>
          <p:cNvSpPr txBox="1">
            <a:spLocks noGrp="1"/>
          </p:cNvSpPr>
          <p:nvPr>
            <p:ph type="subTitle" idx="5"/>
          </p:nvPr>
        </p:nvSpPr>
        <p:spPr>
          <a:xfrm>
            <a:off x="5279226" y="3649825"/>
            <a:ext cx="22089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Bisa dimanfaatkan untuk software development</a:t>
            </a:r>
            <a:endParaRPr dirty="0"/>
          </a:p>
        </p:txBody>
      </p:sp>
      <p:sp>
        <p:nvSpPr>
          <p:cNvPr id="11463" name="Google Shape;11463;p53"/>
          <p:cNvSpPr txBox="1">
            <a:spLocks noGrp="1"/>
          </p:cNvSpPr>
          <p:nvPr>
            <p:ph type="subTitle" idx="7"/>
          </p:nvPr>
        </p:nvSpPr>
        <p:spPr>
          <a:xfrm>
            <a:off x="5279224" y="1927500"/>
            <a:ext cx="258566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Hacking Tools</a:t>
            </a:r>
            <a:endParaRPr dirty="0"/>
          </a:p>
        </p:txBody>
      </p:sp>
      <p:sp>
        <p:nvSpPr>
          <p:cNvPr id="11464" name="Google Shape;11464;p53"/>
          <p:cNvSpPr txBox="1">
            <a:spLocks noGrp="1"/>
          </p:cNvSpPr>
          <p:nvPr>
            <p:ph type="subTitle" idx="8"/>
          </p:nvPr>
        </p:nvSpPr>
        <p:spPr>
          <a:xfrm>
            <a:off x="5279225" y="3317425"/>
            <a:ext cx="220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Software</a:t>
            </a:r>
            <a:endParaRPr dirty="0"/>
          </a:p>
        </p:txBody>
      </p:sp>
      <p:grpSp>
        <p:nvGrpSpPr>
          <p:cNvPr id="11465" name="Google Shape;11465;p53"/>
          <p:cNvGrpSpPr/>
          <p:nvPr/>
        </p:nvGrpSpPr>
        <p:grpSpPr>
          <a:xfrm>
            <a:off x="1328275" y="1979236"/>
            <a:ext cx="622415" cy="808046"/>
            <a:chOff x="1027020" y="3242428"/>
            <a:chExt cx="622415" cy="808046"/>
          </a:xfrm>
        </p:grpSpPr>
        <p:sp>
          <p:nvSpPr>
            <p:cNvPr id="11466" name="Google Shape;11466;p53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7" name="Google Shape;11467;p53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68" name="Google Shape;11468;p53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9" name="Google Shape;11469;p53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70" name="Google Shape;11470;p53"/>
          <p:cNvGrpSpPr/>
          <p:nvPr/>
        </p:nvGrpSpPr>
        <p:grpSpPr>
          <a:xfrm>
            <a:off x="1328275" y="3369186"/>
            <a:ext cx="622415" cy="808046"/>
            <a:chOff x="1027020" y="3242428"/>
            <a:chExt cx="622415" cy="808046"/>
          </a:xfrm>
        </p:grpSpPr>
        <p:sp>
          <p:nvSpPr>
            <p:cNvPr id="11471" name="Google Shape;11471;p53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72" name="Google Shape;11472;p53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73" name="Google Shape;11473;p53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4" name="Google Shape;11474;p53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75" name="Google Shape;11475;p53"/>
          <p:cNvGrpSpPr/>
          <p:nvPr/>
        </p:nvGrpSpPr>
        <p:grpSpPr>
          <a:xfrm>
            <a:off x="4571975" y="1979236"/>
            <a:ext cx="622415" cy="808046"/>
            <a:chOff x="1027020" y="3242428"/>
            <a:chExt cx="622415" cy="808046"/>
          </a:xfrm>
        </p:grpSpPr>
        <p:sp>
          <p:nvSpPr>
            <p:cNvPr id="11476" name="Google Shape;11476;p53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77" name="Google Shape;11477;p53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78" name="Google Shape;11478;p53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9" name="Google Shape;11479;p53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0" name="Google Shape;11480;p53"/>
          <p:cNvGrpSpPr/>
          <p:nvPr/>
        </p:nvGrpSpPr>
        <p:grpSpPr>
          <a:xfrm>
            <a:off x="4571975" y="3369186"/>
            <a:ext cx="622415" cy="808046"/>
            <a:chOff x="1027020" y="3242428"/>
            <a:chExt cx="622415" cy="808046"/>
          </a:xfrm>
        </p:grpSpPr>
        <p:sp>
          <p:nvSpPr>
            <p:cNvPr id="11481" name="Google Shape;11481;p53"/>
            <p:cNvSpPr/>
            <p:nvPr/>
          </p:nvSpPr>
          <p:spPr>
            <a:xfrm flipH="1">
              <a:off x="1031747" y="3255247"/>
              <a:ext cx="602658" cy="782405"/>
            </a:xfrm>
            <a:prstGeom prst="flowChartPunchedCard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8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2" name="Google Shape;11482;p53"/>
            <p:cNvGrpSpPr/>
            <p:nvPr/>
          </p:nvGrpSpPr>
          <p:grpSpPr>
            <a:xfrm>
              <a:off x="1027020" y="3242428"/>
              <a:ext cx="622415" cy="808046"/>
              <a:chOff x="-3238463" y="1736825"/>
              <a:chExt cx="2320713" cy="3012850"/>
            </a:xfrm>
          </p:grpSpPr>
          <p:sp>
            <p:nvSpPr>
              <p:cNvPr id="11483" name="Google Shape;11483;p53"/>
              <p:cNvSpPr/>
              <p:nvPr/>
            </p:nvSpPr>
            <p:spPr>
              <a:xfrm flipH="1">
                <a:off x="-3238463" y="1736825"/>
                <a:ext cx="2320702" cy="3012850"/>
              </a:xfrm>
              <a:prstGeom prst="flowChartPunchedCard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4" name="Google Shape;11484;p53"/>
              <p:cNvSpPr/>
              <p:nvPr/>
            </p:nvSpPr>
            <p:spPr>
              <a:xfrm>
                <a:off x="-1382150" y="1736825"/>
                <a:ext cx="464400" cy="604500"/>
              </a:xfrm>
              <a:prstGeom prst="rtTriangl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5" name="Google Shape;11485;p53"/>
          <p:cNvGrpSpPr/>
          <p:nvPr/>
        </p:nvGrpSpPr>
        <p:grpSpPr>
          <a:xfrm>
            <a:off x="1469831" y="2213616"/>
            <a:ext cx="339306" cy="339253"/>
            <a:chOff x="2685825" y="840375"/>
            <a:chExt cx="481900" cy="481825"/>
          </a:xfrm>
        </p:grpSpPr>
        <p:sp>
          <p:nvSpPr>
            <p:cNvPr id="11486" name="Google Shape;11486;p53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87" name="Google Shape;11487;p53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88" name="Google Shape;11488;p53"/>
          <p:cNvGrpSpPr/>
          <p:nvPr/>
        </p:nvGrpSpPr>
        <p:grpSpPr>
          <a:xfrm>
            <a:off x="4692790" y="2213623"/>
            <a:ext cx="342580" cy="339271"/>
            <a:chOff x="5049725" y="1435050"/>
            <a:chExt cx="486550" cy="481850"/>
          </a:xfrm>
        </p:grpSpPr>
        <p:sp>
          <p:nvSpPr>
            <p:cNvPr id="11489" name="Google Shape;11489;p53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90" name="Google Shape;11490;p53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91" name="Google Shape;11491;p53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92" name="Google Shape;11492;p53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93" name="Google Shape;11493;p53"/>
          <p:cNvGrpSpPr/>
          <p:nvPr/>
        </p:nvGrpSpPr>
        <p:grpSpPr>
          <a:xfrm>
            <a:off x="1469879" y="3603568"/>
            <a:ext cx="339200" cy="339271"/>
            <a:chOff x="5049725" y="2027900"/>
            <a:chExt cx="481750" cy="481850"/>
          </a:xfrm>
        </p:grpSpPr>
        <p:sp>
          <p:nvSpPr>
            <p:cNvPr id="11494" name="Google Shape;11494;p53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95" name="Google Shape;11495;p53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96" name="Google Shape;11496;p53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97" name="Google Shape;11497;p53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98" name="Google Shape;11498;p53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99" name="Google Shape;11499;p53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00" name="Google Shape;11500;p53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01" name="Google Shape;11501;p53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02" name="Google Shape;11502;p53"/>
          <p:cNvGrpSpPr/>
          <p:nvPr/>
        </p:nvGrpSpPr>
        <p:grpSpPr>
          <a:xfrm>
            <a:off x="4749374" y="3595570"/>
            <a:ext cx="229391" cy="355258"/>
            <a:chOff x="-47839250" y="3569100"/>
            <a:chExt cx="193775" cy="300100"/>
          </a:xfrm>
        </p:grpSpPr>
        <p:sp>
          <p:nvSpPr>
            <p:cNvPr id="11503" name="Google Shape;11503;p53"/>
            <p:cNvSpPr/>
            <p:nvPr/>
          </p:nvSpPr>
          <p:spPr>
            <a:xfrm>
              <a:off x="-47786475" y="3657325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44"/>
                    <a:pt x="284" y="1890"/>
                    <a:pt x="725" y="2048"/>
                  </a:cubicBezTo>
                  <a:lnTo>
                    <a:pt x="725" y="1071"/>
                  </a:lnTo>
                  <a:cubicBezTo>
                    <a:pt x="725" y="882"/>
                    <a:pt x="883" y="725"/>
                    <a:pt x="1072" y="725"/>
                  </a:cubicBezTo>
                  <a:lnTo>
                    <a:pt x="2048" y="725"/>
                  </a:lnTo>
                  <a:cubicBezTo>
                    <a:pt x="1891" y="315"/>
                    <a:pt x="151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4" name="Google Shape;11504;p53"/>
            <p:cNvSpPr/>
            <p:nvPr/>
          </p:nvSpPr>
          <p:spPr>
            <a:xfrm>
              <a:off x="-47751025" y="36927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1"/>
                  </a:moveTo>
                  <a:lnTo>
                    <a:pt x="0" y="631"/>
                  </a:lnTo>
                  <a:cubicBezTo>
                    <a:pt x="315" y="536"/>
                    <a:pt x="504" y="284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5" name="Google Shape;11505;p53"/>
            <p:cNvSpPr/>
            <p:nvPr/>
          </p:nvSpPr>
          <p:spPr>
            <a:xfrm>
              <a:off x="-47838450" y="3569100"/>
              <a:ext cx="192975" cy="35475"/>
            </a:xfrm>
            <a:custGeom>
              <a:avLst/>
              <a:gdLst/>
              <a:ahLst/>
              <a:cxnLst/>
              <a:rect l="l" t="t" r="r" b="b"/>
              <a:pathLst>
                <a:path w="7719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7719" y="1418"/>
                  </a:lnTo>
                  <a:lnTo>
                    <a:pt x="7719" y="347"/>
                  </a:lnTo>
                  <a:cubicBezTo>
                    <a:pt x="7719" y="158"/>
                    <a:pt x="7561" y="1"/>
                    <a:pt x="7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6" name="Google Shape;11506;p53"/>
            <p:cNvSpPr/>
            <p:nvPr/>
          </p:nvSpPr>
          <p:spPr>
            <a:xfrm>
              <a:off x="-47751025" y="36919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386" y="0"/>
                  </a:moveTo>
                  <a:cubicBezTo>
                    <a:pt x="1229" y="662"/>
                    <a:pt x="725" y="1229"/>
                    <a:pt x="0" y="1387"/>
                  </a:cubicBezTo>
                  <a:lnTo>
                    <a:pt x="0" y="2143"/>
                  </a:lnTo>
                  <a:lnTo>
                    <a:pt x="2143" y="214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7" name="Google Shape;11507;p53"/>
            <p:cNvSpPr/>
            <p:nvPr/>
          </p:nvSpPr>
          <p:spPr>
            <a:xfrm>
              <a:off x="-47839250" y="3621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3183" y="725"/>
                  </a:moveTo>
                  <a:cubicBezTo>
                    <a:pt x="4033" y="725"/>
                    <a:pt x="4758" y="1324"/>
                    <a:pt x="4915" y="2143"/>
                  </a:cubicBezTo>
                  <a:lnTo>
                    <a:pt x="6018" y="2143"/>
                  </a:lnTo>
                  <a:cubicBezTo>
                    <a:pt x="6207" y="2143"/>
                    <a:pt x="6365" y="2300"/>
                    <a:pt x="6365" y="2489"/>
                  </a:cubicBezTo>
                  <a:lnTo>
                    <a:pt x="6365" y="5293"/>
                  </a:lnTo>
                  <a:cubicBezTo>
                    <a:pt x="6365" y="5482"/>
                    <a:pt x="6207" y="5640"/>
                    <a:pt x="6018" y="5640"/>
                  </a:cubicBezTo>
                  <a:lnTo>
                    <a:pt x="3214" y="5640"/>
                  </a:lnTo>
                  <a:cubicBezTo>
                    <a:pt x="3025" y="5640"/>
                    <a:pt x="2868" y="5482"/>
                    <a:pt x="2868" y="5293"/>
                  </a:cubicBezTo>
                  <a:lnTo>
                    <a:pt x="2868" y="4191"/>
                  </a:lnTo>
                  <a:cubicBezTo>
                    <a:pt x="2080" y="4033"/>
                    <a:pt x="1450" y="3308"/>
                    <a:pt x="1450" y="2458"/>
                  </a:cubicBezTo>
                  <a:cubicBezTo>
                    <a:pt x="1418" y="1513"/>
                    <a:pt x="2206" y="725"/>
                    <a:pt x="3183" y="725"/>
                  </a:cubicBezTo>
                  <a:close/>
                  <a:moveTo>
                    <a:pt x="1" y="0"/>
                  </a:moveTo>
                  <a:lnTo>
                    <a:pt x="1" y="6364"/>
                  </a:lnTo>
                  <a:lnTo>
                    <a:pt x="7719" y="6364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8" name="Google Shape;11508;p53"/>
            <p:cNvSpPr/>
            <p:nvPr/>
          </p:nvSpPr>
          <p:spPr>
            <a:xfrm>
              <a:off x="-47839250" y="3799075"/>
              <a:ext cx="193000" cy="70125"/>
            </a:xfrm>
            <a:custGeom>
              <a:avLst/>
              <a:gdLst/>
              <a:ahLst/>
              <a:cxnLst/>
              <a:rect l="l" t="t" r="r" b="b"/>
              <a:pathLst>
                <a:path w="7720" h="2805" extrusionOk="0">
                  <a:moveTo>
                    <a:pt x="4600" y="663"/>
                  </a:moveTo>
                  <a:cubicBezTo>
                    <a:pt x="4789" y="663"/>
                    <a:pt x="4947" y="820"/>
                    <a:pt x="4947" y="1041"/>
                  </a:cubicBezTo>
                  <a:cubicBezTo>
                    <a:pt x="4947" y="1230"/>
                    <a:pt x="4789" y="1387"/>
                    <a:pt x="4600" y="1387"/>
                  </a:cubicBezTo>
                  <a:lnTo>
                    <a:pt x="3183" y="1387"/>
                  </a:lnTo>
                  <a:cubicBezTo>
                    <a:pt x="2994" y="1387"/>
                    <a:pt x="2836" y="1230"/>
                    <a:pt x="2836" y="1041"/>
                  </a:cubicBezTo>
                  <a:cubicBezTo>
                    <a:pt x="2836" y="852"/>
                    <a:pt x="2994" y="663"/>
                    <a:pt x="3183" y="663"/>
                  </a:cubicBezTo>
                  <a:close/>
                  <a:moveTo>
                    <a:pt x="1" y="1"/>
                  </a:moveTo>
                  <a:lnTo>
                    <a:pt x="1" y="2458"/>
                  </a:lnTo>
                  <a:cubicBezTo>
                    <a:pt x="1" y="2647"/>
                    <a:pt x="158" y="2805"/>
                    <a:pt x="347" y="2805"/>
                  </a:cubicBezTo>
                  <a:lnTo>
                    <a:pt x="7341" y="2805"/>
                  </a:lnTo>
                  <a:cubicBezTo>
                    <a:pt x="7562" y="2805"/>
                    <a:pt x="7719" y="2647"/>
                    <a:pt x="7719" y="2458"/>
                  </a:cubicBezTo>
                  <a:lnTo>
                    <a:pt x="77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125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3" name="Google Shape;11643;p57"/>
          <p:cNvGrpSpPr/>
          <p:nvPr/>
        </p:nvGrpSpPr>
        <p:grpSpPr>
          <a:xfrm>
            <a:off x="977450" y="1167568"/>
            <a:ext cx="3410400" cy="2999700"/>
            <a:chOff x="3749425" y="3118350"/>
            <a:chExt cx="3410400" cy="2999700"/>
          </a:xfrm>
        </p:grpSpPr>
        <p:sp>
          <p:nvSpPr>
            <p:cNvPr id="11644" name="Google Shape;11644;p57"/>
            <p:cNvSpPr/>
            <p:nvPr/>
          </p:nvSpPr>
          <p:spPr>
            <a:xfrm>
              <a:off x="3749425" y="3118350"/>
              <a:ext cx="3410400" cy="2999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2382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5" name="Google Shape;11645;p57"/>
            <p:cNvGrpSpPr/>
            <p:nvPr/>
          </p:nvGrpSpPr>
          <p:grpSpPr>
            <a:xfrm>
              <a:off x="6478386" y="3157620"/>
              <a:ext cx="634685" cy="168300"/>
              <a:chOff x="7755386" y="279729"/>
              <a:chExt cx="634685" cy="168300"/>
            </a:xfrm>
          </p:grpSpPr>
          <p:sp>
            <p:nvSpPr>
              <p:cNvPr id="11646" name="Google Shape;11646;p57"/>
              <p:cNvSpPr/>
              <p:nvPr/>
            </p:nvSpPr>
            <p:spPr>
              <a:xfrm>
                <a:off x="8221771" y="279729"/>
                <a:ext cx="168300" cy="168300"/>
              </a:xfrm>
              <a:prstGeom prst="mathMultiply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7" name="Google Shape;11647;p57"/>
              <p:cNvGrpSpPr/>
              <p:nvPr/>
            </p:nvGrpSpPr>
            <p:grpSpPr>
              <a:xfrm>
                <a:off x="8004462" y="307924"/>
                <a:ext cx="112019" cy="112144"/>
                <a:chOff x="7914618" y="539287"/>
                <a:chExt cx="112019" cy="112144"/>
              </a:xfrm>
            </p:grpSpPr>
            <p:sp>
              <p:nvSpPr>
                <p:cNvPr id="11648" name="Google Shape;11648;p57"/>
                <p:cNvSpPr/>
                <p:nvPr/>
              </p:nvSpPr>
              <p:spPr>
                <a:xfrm>
                  <a:off x="7914618" y="539287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9" name="Google Shape;11649;p57"/>
                <p:cNvSpPr/>
                <p:nvPr/>
              </p:nvSpPr>
              <p:spPr>
                <a:xfrm>
                  <a:off x="7943837" y="568632"/>
                  <a:ext cx="82800" cy="82800"/>
                </a:xfrm>
                <a:prstGeom prst="rect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1650" name="Google Shape;11650;p57"/>
              <p:cNvCxnSpPr/>
              <p:nvPr/>
            </p:nvCxnSpPr>
            <p:spPr>
              <a:xfrm>
                <a:off x="7755386" y="411324"/>
                <a:ext cx="1095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51" name="Google Shape;11651;p57"/>
          <p:cNvSpPr txBox="1">
            <a:spLocks noGrp="1"/>
          </p:cNvSpPr>
          <p:nvPr>
            <p:ph type="title"/>
          </p:nvPr>
        </p:nvSpPr>
        <p:spPr>
          <a:xfrm>
            <a:off x="977450" y="1409418"/>
            <a:ext cx="3410400" cy="27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2. Mengapa Python Kenapa Tidak Yang Lain ?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e and Programming Lesson for Brazilian Middle School Students by Slidesgo">
  <a:themeElements>
    <a:clrScheme name="Simple Light">
      <a:dk1>
        <a:srgbClr val="191919"/>
      </a:dk1>
      <a:lt1>
        <a:srgbClr val="FFFFFF"/>
      </a:lt1>
      <a:dk2>
        <a:srgbClr val="FFFF29"/>
      </a:dk2>
      <a:lt2>
        <a:srgbClr val="F2E9FA"/>
      </a:lt2>
      <a:accent1>
        <a:srgbClr val="EFEFEF"/>
      </a:accent1>
      <a:accent2>
        <a:srgbClr val="FFA4ED"/>
      </a:accent2>
      <a:accent3>
        <a:srgbClr val="FF0000"/>
      </a:accent3>
      <a:accent4>
        <a:srgbClr val="0BC292"/>
      </a:accent4>
      <a:accent5>
        <a:srgbClr val="0082FF"/>
      </a:accent5>
      <a:accent6>
        <a:srgbClr val="A985F1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355</Words>
  <Application>Microsoft Office PowerPoint</Application>
  <PresentationFormat>On-screen Show (16:9)</PresentationFormat>
  <Paragraphs>71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Hind</vt:lpstr>
      <vt:lpstr>Wingdings</vt:lpstr>
      <vt:lpstr>Source Code Pro</vt:lpstr>
      <vt:lpstr>Arial</vt:lpstr>
      <vt:lpstr>Bebas Neue</vt:lpstr>
      <vt:lpstr>Code and Programming Lesson for Brazilian Middle School Students by Slidesgo</vt:lpstr>
      <vt:lpstr>TIM IT SMKN 4 BOJONEGORO</vt:lpstr>
      <vt:lpstr>Table Of Contents</vt:lpstr>
      <vt:lpstr>Python!</vt:lpstr>
      <vt:lpstr>Mengenal Python</vt:lpstr>
      <vt:lpstr>Python</vt:lpstr>
      <vt:lpstr>Sejarah Singkat Python</vt:lpstr>
      <vt:lpstr>Fungsi Python</vt:lpstr>
      <vt:lpstr>Fungsi Python</vt:lpstr>
      <vt:lpstr>2. Mengapa Python Kenapa Tidak Yang Lain ?</vt:lpstr>
      <vt:lpstr>Why Use Python ?</vt:lpstr>
      <vt:lpstr>PowerPoint Presentation</vt:lpstr>
      <vt:lpstr>Basic Python</vt:lpstr>
      <vt:lpstr>PowerPoint Presentation</vt:lpstr>
      <vt:lpstr>Code…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 IT SMKN 4 BOJONEGORO</dc:title>
  <dc:creator>Alul Gans</dc:creator>
  <cp:lastModifiedBy>Alul Gans</cp:lastModifiedBy>
  <cp:revision>17</cp:revision>
  <dcterms:modified xsi:type="dcterms:W3CDTF">2023-03-20T06:30:46Z</dcterms:modified>
</cp:coreProperties>
</file>