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439" r:id="rId6"/>
    <p:sldId id="2443" r:id="rId7"/>
    <p:sldId id="2444" r:id="rId8"/>
    <p:sldId id="2445" r:id="rId9"/>
    <p:sldId id="2447" r:id="rId10"/>
    <p:sldId id="2440" r:id="rId11"/>
    <p:sldId id="260" r:id="rId12"/>
    <p:sldId id="2434" r:id="rId13"/>
    <p:sldId id="258" r:id="rId14"/>
    <p:sldId id="2432" r:id="rId15"/>
    <p:sldId id="2433" r:id="rId16"/>
    <p:sldId id="2438" r:id="rId17"/>
    <p:sldId id="2441" r:id="rId18"/>
    <p:sldId id="244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584" autoAdjust="0"/>
  </p:normalViewPr>
  <p:slideViewPr>
    <p:cSldViewPr snapToGrid="0">
      <p:cViewPr>
        <p:scale>
          <a:sx n="75" d="100"/>
          <a:sy n="75" d="100"/>
        </p:scale>
        <p:origin x="318" y="-87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6/5/2022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ormAutofit fontScale="90000"/>
          </a:bodyPr>
          <a:lstStyle/>
          <a:p>
            <a:r>
              <a:rPr lang="en-US" dirty="0">
                <a:solidFill>
                  <a:srgbClr val="2F3342"/>
                </a:solidFill>
              </a:rPr>
              <a:t>Cara </a:t>
            </a:r>
            <a:r>
              <a:rPr lang="en-US" dirty="0" err="1">
                <a:solidFill>
                  <a:srgbClr val="2F3342"/>
                </a:solidFill>
              </a:rPr>
              <a:t>menghitung</a:t>
            </a:r>
            <a:r>
              <a:rPr lang="en-US" dirty="0">
                <a:solidFill>
                  <a:srgbClr val="2F3342"/>
                </a:solidFill>
              </a:rPr>
              <a:t> </a:t>
            </a:r>
            <a:r>
              <a:rPr lang="en-US" dirty="0" err="1">
                <a:solidFill>
                  <a:srgbClr val="2F3342"/>
                </a:solidFill>
              </a:rPr>
              <a:t>estimasi</a:t>
            </a:r>
            <a:r>
              <a:rPr lang="en-US" dirty="0">
                <a:solidFill>
                  <a:srgbClr val="2F3342"/>
                </a:solidFill>
              </a:rPr>
              <a:t> </a:t>
            </a:r>
            <a:r>
              <a:rPr lang="en-US" dirty="0" err="1">
                <a:solidFill>
                  <a:srgbClr val="2F3342"/>
                </a:solidFill>
              </a:rPr>
              <a:t>biaya</a:t>
            </a:r>
            <a:r>
              <a:rPr lang="en-US" dirty="0">
                <a:solidFill>
                  <a:srgbClr val="2F3342"/>
                </a:solidFill>
              </a:rPr>
              <a:t> </a:t>
            </a:r>
            <a:r>
              <a:rPr lang="en-US" dirty="0" err="1">
                <a:solidFill>
                  <a:srgbClr val="2F3342"/>
                </a:solidFill>
              </a:rPr>
              <a:t>pembuatan</a:t>
            </a:r>
            <a:r>
              <a:rPr lang="en-US" dirty="0">
                <a:solidFill>
                  <a:srgbClr val="2F3342"/>
                </a:solidFill>
              </a:rPr>
              <a:t> website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solidFill>
                  <a:srgbClr val="2F3342"/>
                </a:solidFill>
              </a:rPr>
              <a:t>Muhammad </a:t>
            </a:r>
            <a:r>
              <a:rPr lang="en-US" dirty="0" err="1">
                <a:solidFill>
                  <a:srgbClr val="2F3342"/>
                </a:solidFill>
              </a:rPr>
              <a:t>Khoyron</a:t>
            </a:r>
            <a:r>
              <a:rPr lang="en-US" dirty="0">
                <a:solidFill>
                  <a:srgbClr val="2F3342"/>
                </a:solidFill>
              </a:rPr>
              <a:t> </a:t>
            </a:r>
            <a:r>
              <a:rPr lang="en-US" dirty="0" err="1">
                <a:solidFill>
                  <a:srgbClr val="2F3342"/>
                </a:solidFill>
              </a:rPr>
              <a:t>Ahlaqul</a:t>
            </a:r>
            <a:r>
              <a:rPr lang="en-US" dirty="0">
                <a:solidFill>
                  <a:srgbClr val="2F3342"/>
                </a:solidFill>
              </a:rPr>
              <a:t> F.</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fontScale="90000"/>
          </a:bodyPr>
          <a:lstStyle/>
          <a:p>
            <a:r>
              <a:rPr lang="en-US" sz="4400" dirty="0" err="1"/>
              <a:t>Komponen</a:t>
            </a:r>
            <a:r>
              <a:rPr lang="en-US" sz="4400" dirty="0"/>
              <a:t> </a:t>
            </a:r>
            <a:r>
              <a:rPr lang="en-US" sz="4400" dirty="0" err="1"/>
              <a:t>b</a:t>
            </a:r>
            <a:r>
              <a:rPr lang="en-US" dirty="0" err="1"/>
              <a:t>iaya</a:t>
            </a:r>
            <a:r>
              <a:rPr lang="en-US" dirty="0"/>
              <a:t> </a:t>
            </a:r>
            <a:r>
              <a:rPr lang="en-US" dirty="0" err="1"/>
              <a:t>pembuatan</a:t>
            </a:r>
            <a:r>
              <a:rPr lang="en-US" dirty="0"/>
              <a:t> website</a:t>
            </a:r>
            <a:endParaRPr lang="en-US" sz="4400" dirty="0"/>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6 </a:t>
            </a:r>
            <a:r>
              <a:rPr lang="en-US" dirty="0" err="1"/>
              <a:t>Komponen</a:t>
            </a:r>
            <a:r>
              <a:rPr lang="en-US" dirty="0"/>
              <a:t> yang </a:t>
            </a:r>
            <a:r>
              <a:rPr lang="en-US" dirty="0" err="1"/>
              <a:t>jadi</a:t>
            </a:r>
            <a:r>
              <a:rPr lang="en-US" dirty="0"/>
              <a:t> </a:t>
            </a:r>
            <a:r>
              <a:rPr lang="en-US" dirty="0" err="1"/>
              <a:t>tolak</a:t>
            </a:r>
            <a:r>
              <a:rPr lang="en-US" dirty="0"/>
              <a:t> </a:t>
            </a:r>
            <a:r>
              <a:rPr lang="en-US" dirty="0" err="1"/>
              <a:t>ukur</a:t>
            </a:r>
            <a:r>
              <a:rPr lang="en-US" dirty="0"/>
              <a:t> </a:t>
            </a:r>
            <a:r>
              <a:rPr lang="en-US" dirty="0" err="1"/>
              <a:t>harga</a:t>
            </a:r>
            <a:r>
              <a:rPr lang="en-US" dirty="0"/>
              <a:t> website</a:t>
            </a: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1. domain</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err="1"/>
              <a:t>Pembelian</a:t>
            </a:r>
            <a:r>
              <a:rPr lang="en-US" dirty="0"/>
              <a:t> domain</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Autofit/>
          </a:bodyPr>
          <a:lstStyle/>
          <a:p>
            <a:pPr marL="0" indent="0">
              <a:buNone/>
            </a:pPr>
            <a:r>
              <a:rPr lang="en-US" sz="1400" dirty="0"/>
              <a:t>Domain </a:t>
            </a:r>
            <a:r>
              <a:rPr lang="en-US" sz="1400" dirty="0" err="1"/>
              <a:t>berfungsi</a:t>
            </a:r>
            <a:r>
              <a:rPr lang="en-US" sz="1400" dirty="0"/>
              <a:t> </a:t>
            </a:r>
            <a:r>
              <a:rPr lang="en-US" sz="1400" dirty="0" err="1"/>
              <a:t>sebagai</a:t>
            </a:r>
            <a:r>
              <a:rPr lang="en-US" sz="1400" dirty="0"/>
              <a:t> </a:t>
            </a:r>
            <a:r>
              <a:rPr lang="en-US" sz="1400" dirty="0" err="1"/>
              <a:t>mempermudah</a:t>
            </a:r>
            <a:r>
              <a:rPr lang="en-US" sz="1400" dirty="0"/>
              <a:t> </a:t>
            </a:r>
            <a:r>
              <a:rPr lang="en-US" sz="1400" dirty="0" err="1"/>
              <a:t>mengakses</a:t>
            </a:r>
            <a:r>
              <a:rPr lang="en-US" sz="1400" dirty="0"/>
              <a:t> website, </a:t>
            </a:r>
            <a:r>
              <a:rPr lang="en-US" sz="1400" dirty="0" err="1"/>
              <a:t>fungsi</a:t>
            </a:r>
            <a:r>
              <a:rPr lang="en-US" sz="1400" dirty="0"/>
              <a:t> domain juga </a:t>
            </a:r>
            <a:r>
              <a:rPr lang="en-US" sz="1400" dirty="0" err="1"/>
              <a:t>menjadi</a:t>
            </a:r>
            <a:r>
              <a:rPr lang="en-US" sz="1400" dirty="0"/>
              <a:t> </a:t>
            </a:r>
            <a:r>
              <a:rPr lang="en-US" sz="1400" dirty="0" err="1"/>
              <a:t>identitas</a:t>
            </a:r>
            <a:r>
              <a:rPr lang="en-US" sz="1400" dirty="0"/>
              <a:t> </a:t>
            </a:r>
            <a:r>
              <a:rPr lang="en-US" sz="1400" dirty="0" err="1"/>
              <a:t>dari</a:t>
            </a:r>
            <a:r>
              <a:rPr lang="en-US" sz="1400" dirty="0"/>
              <a:t> </a:t>
            </a:r>
            <a:r>
              <a:rPr lang="en-US" sz="1400" dirty="0" err="1"/>
              <a:t>sebuah</a:t>
            </a:r>
            <a:r>
              <a:rPr lang="en-US" sz="1400" dirty="0"/>
              <a:t> server website </a:t>
            </a:r>
            <a:r>
              <a:rPr lang="en-US" sz="1400" dirty="0" err="1"/>
              <a:t>supaya</a:t>
            </a:r>
            <a:r>
              <a:rPr lang="en-US" sz="1400" dirty="0"/>
              <a:t> </a:t>
            </a:r>
            <a:r>
              <a:rPr lang="en-US" sz="1400" dirty="0" err="1"/>
              <a:t>pengguna</a:t>
            </a:r>
            <a:r>
              <a:rPr lang="en-US" sz="1400" dirty="0"/>
              <a:t> </a:t>
            </a:r>
            <a:r>
              <a:rPr lang="en-US" sz="1400" dirty="0" err="1"/>
              <a:t>tidak</a:t>
            </a:r>
            <a:r>
              <a:rPr lang="en-US" sz="1400" dirty="0"/>
              <a:t> salah </a:t>
            </a:r>
            <a:r>
              <a:rPr lang="en-US" sz="1400" dirty="0" err="1"/>
              <a:t>alamat</a:t>
            </a:r>
            <a:r>
              <a:rPr lang="en-US" sz="1400" dirty="0"/>
              <a:t> </a:t>
            </a:r>
            <a:r>
              <a:rPr lang="en-US" sz="1400" dirty="0" err="1"/>
              <a:t>saat</a:t>
            </a:r>
            <a:r>
              <a:rPr lang="en-US" sz="1400" dirty="0"/>
              <a:t> </a:t>
            </a:r>
            <a:r>
              <a:rPr lang="en-US" sz="1400" dirty="0" err="1"/>
              <a:t>mengunjunginya</a:t>
            </a:r>
            <a:r>
              <a:rPr lang="en-US" sz="1400" dirty="0"/>
              <a:t>. Nama domain </a:t>
            </a:r>
            <a:r>
              <a:rPr lang="en-US" sz="1400" dirty="0" err="1"/>
              <a:t>antar</a:t>
            </a:r>
            <a:r>
              <a:rPr lang="en-US" sz="1400" dirty="0"/>
              <a:t> website </a:t>
            </a:r>
            <a:r>
              <a:rPr lang="en-US" sz="1400" dirty="0" err="1"/>
              <a:t>selalu</a:t>
            </a:r>
            <a:r>
              <a:rPr lang="en-US" sz="1400" dirty="0"/>
              <a:t> </a:t>
            </a:r>
            <a:r>
              <a:rPr lang="en-US" sz="1400" dirty="0" err="1"/>
              <a:t>memiliki</a:t>
            </a:r>
            <a:r>
              <a:rPr lang="en-US" sz="1400" dirty="0"/>
              <a:t> </a:t>
            </a:r>
            <a:r>
              <a:rPr lang="en-US" sz="1400" dirty="0" err="1"/>
              <a:t>perbedaan</a:t>
            </a:r>
            <a:r>
              <a:rPr lang="en-US" sz="1400" dirty="0"/>
              <a:t> </a:t>
            </a:r>
            <a:r>
              <a:rPr lang="en-US" sz="1400" dirty="0" err="1"/>
              <a:t>antara</a:t>
            </a:r>
            <a:r>
              <a:rPr lang="en-US" sz="1400" dirty="0"/>
              <a:t> domain 1 </a:t>
            </a:r>
            <a:r>
              <a:rPr lang="en-US" sz="1400" dirty="0" err="1"/>
              <a:t>dengan</a:t>
            </a:r>
            <a:r>
              <a:rPr lang="en-US" sz="1400" dirty="0"/>
              <a:t> domain </a:t>
            </a:r>
            <a:r>
              <a:rPr lang="en-US" sz="1400" dirty="0" err="1"/>
              <a:t>lainnya</a:t>
            </a:r>
            <a:r>
              <a:rPr lang="en-US" sz="1400" dirty="0"/>
              <a:t>. </a:t>
            </a:r>
          </a:p>
          <a:p>
            <a:pPr marL="0" indent="0">
              <a:buNone/>
            </a:pPr>
            <a:r>
              <a:rPr lang="en-US" sz="1400" dirty="0"/>
              <a:t>Harga domain yang </a:t>
            </a:r>
            <a:r>
              <a:rPr lang="en-US" sz="1400" dirty="0" err="1"/>
              <a:t>umum</a:t>
            </a:r>
            <a:r>
              <a:rPr lang="en-US" sz="1400" dirty="0"/>
              <a:t> </a:t>
            </a:r>
            <a:r>
              <a:rPr lang="en-US" sz="1400" dirty="0" err="1"/>
              <a:t>digunakan</a:t>
            </a:r>
            <a:r>
              <a:rPr lang="en-US" sz="1400" dirty="0"/>
              <a:t> </a:t>
            </a:r>
            <a:r>
              <a:rPr lang="en-US" sz="1400" dirty="0" err="1"/>
              <a:t>adalah</a:t>
            </a:r>
            <a:r>
              <a:rPr lang="en-US" sz="1400" dirty="0"/>
              <a:t> :</a:t>
            </a:r>
          </a:p>
          <a:p>
            <a:pPr marL="0" indent="0">
              <a:buNone/>
            </a:pPr>
            <a:r>
              <a:rPr lang="en-US" sz="1400" dirty="0"/>
              <a:t>	1. com Harga : 100 </a:t>
            </a:r>
            <a:r>
              <a:rPr lang="en-US" sz="1400" dirty="0" err="1"/>
              <a:t>ribu</a:t>
            </a:r>
            <a:r>
              <a:rPr lang="en-US" sz="1400" dirty="0"/>
              <a:t> – 200 </a:t>
            </a:r>
            <a:r>
              <a:rPr lang="en-US" sz="1400" dirty="0" err="1"/>
              <a:t>ribu</a:t>
            </a:r>
            <a:endParaRPr lang="en-US" sz="1400" dirty="0"/>
          </a:p>
          <a:p>
            <a:pPr marL="0" indent="0">
              <a:buNone/>
            </a:pPr>
            <a:r>
              <a:rPr lang="en-US" sz="1400" dirty="0"/>
              <a:t>	2. id Harga : 200ribu – 250 </a:t>
            </a:r>
            <a:r>
              <a:rPr lang="en-US" sz="1400" dirty="0" err="1"/>
              <a:t>ribu</a:t>
            </a:r>
            <a:endParaRPr lang="en-US" sz="1400" dirty="0"/>
          </a:p>
          <a:p>
            <a:pPr marL="0" indent="0">
              <a:buNone/>
            </a:pPr>
            <a:r>
              <a:rPr lang="en-US" sz="1400" dirty="0"/>
              <a:t>	3. org Harga : 100 </a:t>
            </a:r>
            <a:r>
              <a:rPr lang="en-US" sz="1400" dirty="0" err="1"/>
              <a:t>ribu</a:t>
            </a:r>
            <a:r>
              <a:rPr lang="en-US" sz="1400" dirty="0"/>
              <a:t> – 200 </a:t>
            </a:r>
            <a:r>
              <a:rPr lang="en-US" sz="1400" dirty="0" err="1"/>
              <a:t>ribu</a:t>
            </a:r>
            <a:endParaRPr lang="en-US" sz="1400" dirty="0"/>
          </a:p>
          <a:p>
            <a:pPr marL="0" indent="0">
              <a:buNone/>
            </a:pPr>
            <a:r>
              <a:rPr lang="en-US" sz="1400" dirty="0"/>
              <a:t>	4. net Harga : 150 </a:t>
            </a:r>
            <a:r>
              <a:rPr lang="en-US" sz="1400" dirty="0" err="1"/>
              <a:t>ribu</a:t>
            </a:r>
            <a:r>
              <a:rPr lang="en-US" sz="1400" dirty="0"/>
              <a:t> – 250 </a:t>
            </a:r>
            <a:r>
              <a:rPr lang="en-US" sz="1400" dirty="0" err="1"/>
              <a:t>ribu</a:t>
            </a:r>
            <a:endParaRPr lang="en-US" sz="1400" dirty="0"/>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309156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2. Hosting</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err="1"/>
              <a:t>Sewa</a:t>
            </a:r>
            <a:r>
              <a:rPr lang="en-US" dirty="0"/>
              <a:t> hosting</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Hosting </a:t>
            </a:r>
            <a:r>
              <a:rPr lang="en-US" dirty="0" err="1"/>
              <a:t>berfungsi</a:t>
            </a:r>
            <a:r>
              <a:rPr lang="en-US" dirty="0"/>
              <a:t> </a:t>
            </a:r>
            <a:r>
              <a:rPr lang="en-US" dirty="0" err="1"/>
              <a:t>sebagai</a:t>
            </a:r>
            <a:r>
              <a:rPr lang="en-US" dirty="0"/>
              <a:t> </a:t>
            </a:r>
            <a:r>
              <a:rPr lang="en-US" dirty="0" err="1"/>
              <a:t>tempat</a:t>
            </a:r>
            <a:r>
              <a:rPr lang="en-US" dirty="0"/>
              <a:t> </a:t>
            </a:r>
            <a:r>
              <a:rPr lang="en-US" dirty="0" err="1"/>
              <a:t>kita</a:t>
            </a:r>
            <a:r>
              <a:rPr lang="en-US" dirty="0"/>
              <a:t> </a:t>
            </a:r>
            <a:r>
              <a:rPr lang="en-US" dirty="0" err="1"/>
              <a:t>mempublish</a:t>
            </a:r>
            <a:r>
              <a:rPr lang="en-US" dirty="0"/>
              <a:t> dan </a:t>
            </a:r>
            <a:r>
              <a:rPr lang="en-US" dirty="0" err="1"/>
              <a:t>menyimpan</a:t>
            </a:r>
            <a:r>
              <a:rPr lang="en-US" dirty="0"/>
              <a:t> code </a:t>
            </a:r>
            <a:r>
              <a:rPr lang="en-US" dirty="0" err="1"/>
              <a:t>kita</a:t>
            </a:r>
            <a:r>
              <a:rPr lang="en-US" dirty="0"/>
              <a:t> </a:t>
            </a:r>
            <a:r>
              <a:rPr lang="en-US" dirty="0" err="1"/>
              <a:t>sehingga</a:t>
            </a:r>
            <a:r>
              <a:rPr lang="en-US" dirty="0"/>
              <a:t> </a:t>
            </a:r>
            <a:r>
              <a:rPr lang="en-US" dirty="0" err="1"/>
              <a:t>bisa</a:t>
            </a:r>
            <a:r>
              <a:rPr lang="en-US" dirty="0"/>
              <a:t> di </a:t>
            </a:r>
            <a:r>
              <a:rPr lang="en-US" dirty="0" err="1"/>
              <a:t>akses</a:t>
            </a:r>
            <a:r>
              <a:rPr lang="en-US" dirty="0"/>
              <a:t> di internet, hosting </a:t>
            </a:r>
            <a:r>
              <a:rPr lang="en-US" dirty="0" err="1"/>
              <a:t>erat</a:t>
            </a:r>
            <a:r>
              <a:rPr lang="en-US" dirty="0"/>
              <a:t> </a:t>
            </a:r>
            <a:r>
              <a:rPr lang="en-US" dirty="0" err="1"/>
              <a:t>kaitannya</a:t>
            </a:r>
            <a:r>
              <a:rPr lang="en-US" dirty="0"/>
              <a:t> </a:t>
            </a:r>
            <a:r>
              <a:rPr lang="en-US" dirty="0" err="1"/>
              <a:t>dengan</a:t>
            </a:r>
            <a:r>
              <a:rPr lang="en-US" dirty="0"/>
              <a:t> domain. </a:t>
            </a:r>
            <a:r>
              <a:rPr lang="en-US" dirty="0" err="1"/>
              <a:t>Biasanya</a:t>
            </a:r>
            <a:r>
              <a:rPr lang="en-US" dirty="0"/>
              <a:t> hosting di </a:t>
            </a:r>
            <a:r>
              <a:rPr lang="en-US" dirty="0" err="1"/>
              <a:t>jual</a:t>
            </a:r>
            <a:r>
              <a:rPr lang="en-US" dirty="0"/>
              <a:t> </a:t>
            </a:r>
            <a:r>
              <a:rPr lang="en-US" dirty="0" err="1"/>
              <a:t>bersamaan</a:t>
            </a:r>
            <a:r>
              <a:rPr lang="en-US" dirty="0"/>
              <a:t> </a:t>
            </a:r>
            <a:r>
              <a:rPr lang="en-US" dirty="0" err="1"/>
              <a:t>dengan</a:t>
            </a:r>
            <a:r>
              <a:rPr lang="en-US" dirty="0"/>
              <a:t> domain. Rata-rata </a:t>
            </a:r>
            <a:r>
              <a:rPr lang="en-US" dirty="0" err="1"/>
              <a:t>harga</a:t>
            </a:r>
            <a:r>
              <a:rPr lang="en-US" dirty="0"/>
              <a:t> </a:t>
            </a:r>
            <a:r>
              <a:rPr lang="en-US" dirty="0" err="1"/>
              <a:t>sewa</a:t>
            </a:r>
            <a:r>
              <a:rPr lang="en-US" dirty="0"/>
              <a:t> hosting 1 </a:t>
            </a:r>
            <a:r>
              <a:rPr lang="en-US" dirty="0" err="1"/>
              <a:t>tahun</a:t>
            </a:r>
            <a:r>
              <a:rPr lang="en-US" dirty="0"/>
              <a:t> </a:t>
            </a:r>
            <a:r>
              <a:rPr lang="en-US" dirty="0" err="1"/>
              <a:t>dengan</a:t>
            </a:r>
            <a:r>
              <a:rPr lang="en-US" dirty="0"/>
              <a:t> </a:t>
            </a:r>
            <a:r>
              <a:rPr lang="en-US" dirty="0" err="1"/>
              <a:t>spesifikasi</a:t>
            </a:r>
            <a:r>
              <a:rPr lang="en-US" dirty="0"/>
              <a:t> medium </a:t>
            </a:r>
            <a:r>
              <a:rPr lang="en-US" dirty="0" err="1"/>
              <a:t>adalaha</a:t>
            </a:r>
            <a:r>
              <a:rPr lang="en-US" dirty="0"/>
              <a:t> 150 – 400 </a:t>
            </a:r>
            <a:r>
              <a:rPr lang="en-US" dirty="0" err="1"/>
              <a:t>ribu</a:t>
            </a:r>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405761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normAutofit/>
          </a:bodyPr>
          <a:lstStyle/>
          <a:p>
            <a:r>
              <a:rPr lang="en-US" dirty="0"/>
              <a:t>3. </a:t>
            </a:r>
            <a:r>
              <a:rPr lang="en-US" dirty="0" err="1"/>
              <a:t>Gaji</a:t>
            </a:r>
            <a:r>
              <a:rPr lang="en-US" dirty="0"/>
              <a:t> </a:t>
            </a:r>
            <a:r>
              <a:rPr lang="en-US" dirty="0" err="1"/>
              <a:t>Stackholder</a:t>
            </a:r>
            <a:r>
              <a:rPr lang="en-US" dirty="0"/>
              <a:t> ( </a:t>
            </a:r>
            <a:r>
              <a:rPr lang="en-US" dirty="0" err="1"/>
              <a:t>karyawan</a:t>
            </a:r>
            <a:r>
              <a:rPr lang="en-US" dirty="0"/>
              <a:t> )</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normAutofit/>
          </a:bodyPr>
          <a:lstStyle/>
          <a:p>
            <a:r>
              <a:rPr lang="en-US" sz="2000" dirty="0" err="1"/>
              <a:t>Gaji</a:t>
            </a:r>
            <a:r>
              <a:rPr lang="en-US" sz="2000" dirty="0"/>
              <a:t> </a:t>
            </a:r>
            <a:r>
              <a:rPr lang="en-US" sz="2000" dirty="0" err="1"/>
              <a:t>Karyawan</a:t>
            </a:r>
            <a:r>
              <a:rPr lang="en-US" sz="2000" dirty="0"/>
              <a:t> &amp; Project Manager</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normAutofit fontScale="77500" lnSpcReduction="20000"/>
          </a:bodyPr>
          <a:lstStyle/>
          <a:p>
            <a:r>
              <a:rPr lang="en-US" dirty="0" err="1"/>
              <a:t>Dengan</a:t>
            </a:r>
            <a:r>
              <a:rPr lang="en-US" dirty="0"/>
              <a:t> system </a:t>
            </a:r>
            <a:r>
              <a:rPr lang="en-US" dirty="0" err="1"/>
              <a:t>kerja</a:t>
            </a:r>
            <a:r>
              <a:rPr lang="en-US" dirty="0"/>
              <a:t> di EX-Tech </a:t>
            </a:r>
            <a:r>
              <a:rPr lang="en-US" dirty="0" err="1"/>
              <a:t>kita</a:t>
            </a:r>
            <a:r>
              <a:rPr lang="en-US" dirty="0"/>
              <a:t> </a:t>
            </a:r>
            <a:r>
              <a:rPr lang="en-US" dirty="0" err="1"/>
              <a:t>mendapatkan</a:t>
            </a:r>
            <a:r>
              <a:rPr lang="en-US" dirty="0"/>
              <a:t> </a:t>
            </a:r>
            <a:r>
              <a:rPr lang="en-US" dirty="0" err="1"/>
              <a:t>gaji</a:t>
            </a:r>
            <a:r>
              <a:rPr lang="en-US" dirty="0"/>
              <a:t> </a:t>
            </a:r>
            <a:r>
              <a:rPr lang="en-US" dirty="0" err="1"/>
              <a:t>setelah</a:t>
            </a:r>
            <a:r>
              <a:rPr lang="en-US" dirty="0"/>
              <a:t> </a:t>
            </a:r>
            <a:r>
              <a:rPr lang="en-US" dirty="0" err="1"/>
              <a:t>kita</a:t>
            </a:r>
            <a:r>
              <a:rPr lang="en-US" dirty="0"/>
              <a:t> </a:t>
            </a:r>
            <a:r>
              <a:rPr lang="en-US" dirty="0" err="1"/>
              <a:t>menyelesaikan</a:t>
            </a:r>
            <a:r>
              <a:rPr lang="en-US" dirty="0"/>
              <a:t> project </a:t>
            </a:r>
            <a:r>
              <a:rPr lang="en-US" dirty="0" err="1"/>
              <a:t>dalam</a:t>
            </a:r>
            <a:r>
              <a:rPr lang="en-US" dirty="0"/>
              <a:t> kata lain ( Freelancer </a:t>
            </a:r>
            <a:r>
              <a:rPr lang="en-US" dirty="0" err="1"/>
              <a:t>bebas</a:t>
            </a:r>
            <a:r>
              <a:rPr lang="en-US" dirty="0"/>
              <a:t> </a:t>
            </a:r>
            <a:r>
              <a:rPr lang="en-US" dirty="0" err="1"/>
              <a:t>kerja</a:t>
            </a:r>
            <a:r>
              <a:rPr lang="en-US" dirty="0"/>
              <a:t> ) </a:t>
            </a:r>
            <a:r>
              <a:rPr lang="en-US" dirty="0" err="1"/>
              <a:t>dengan</a:t>
            </a:r>
            <a:r>
              <a:rPr lang="en-US" dirty="0"/>
              <a:t> </a:t>
            </a:r>
            <a:r>
              <a:rPr lang="en-US" dirty="0" err="1"/>
              <a:t>artian</a:t>
            </a:r>
            <a:r>
              <a:rPr lang="en-US" dirty="0"/>
              <a:t> </a:t>
            </a:r>
            <a:r>
              <a:rPr lang="en-US" dirty="0" err="1"/>
              <a:t>kita</a:t>
            </a:r>
            <a:r>
              <a:rPr lang="en-US" dirty="0"/>
              <a:t> </a:t>
            </a:r>
            <a:r>
              <a:rPr lang="en-US" dirty="0" err="1"/>
              <a:t>bisa</a:t>
            </a:r>
            <a:r>
              <a:rPr lang="en-US" dirty="0"/>
              <a:t> </a:t>
            </a:r>
            <a:r>
              <a:rPr lang="en-US" dirty="0" err="1"/>
              <a:t>mengambil</a:t>
            </a:r>
            <a:r>
              <a:rPr lang="en-US" dirty="0"/>
              <a:t> job </a:t>
            </a:r>
            <a:r>
              <a:rPr lang="en-US" dirty="0" err="1"/>
              <a:t>dari</a:t>
            </a:r>
            <a:r>
              <a:rPr lang="en-US" dirty="0"/>
              <a:t> </a:t>
            </a:r>
            <a:r>
              <a:rPr lang="en-US" dirty="0" err="1"/>
              <a:t>pihak</a:t>
            </a:r>
            <a:r>
              <a:rPr lang="en-US" dirty="0"/>
              <a:t> lain </a:t>
            </a:r>
            <a:r>
              <a:rPr lang="en-US" dirty="0" err="1"/>
              <a:t>tetapi</a:t>
            </a:r>
            <a:r>
              <a:rPr lang="en-US" dirty="0"/>
              <a:t> di </a:t>
            </a:r>
            <a:r>
              <a:rPr lang="en-US" dirty="0" err="1"/>
              <a:t>usahakan</a:t>
            </a:r>
            <a:r>
              <a:rPr lang="en-US" dirty="0"/>
              <a:t> </a:t>
            </a:r>
            <a:r>
              <a:rPr lang="en-US" dirty="0" err="1"/>
              <a:t>membawa</a:t>
            </a:r>
            <a:r>
              <a:rPr lang="en-US" dirty="0"/>
              <a:t> </a:t>
            </a:r>
            <a:r>
              <a:rPr lang="en-US" dirty="0" err="1"/>
              <a:t>nama</a:t>
            </a:r>
            <a:r>
              <a:rPr lang="en-US" dirty="0"/>
              <a:t> Startup</a:t>
            </a:r>
          </a:p>
          <a:p>
            <a:r>
              <a:rPr lang="en-US" dirty="0" err="1"/>
              <a:t>Untuk</a:t>
            </a:r>
            <a:r>
              <a:rPr lang="en-US" dirty="0"/>
              <a:t> </a:t>
            </a:r>
            <a:r>
              <a:rPr lang="en-US" dirty="0" err="1"/>
              <a:t>gaji</a:t>
            </a:r>
            <a:r>
              <a:rPr lang="en-US" dirty="0"/>
              <a:t> </a:t>
            </a:r>
            <a:r>
              <a:rPr lang="en-US" dirty="0" err="1"/>
              <a:t>menyesuaikan</a:t>
            </a:r>
            <a:r>
              <a:rPr lang="en-US" dirty="0"/>
              <a:t> </a:t>
            </a:r>
            <a:r>
              <a:rPr lang="en-US" dirty="0" err="1"/>
              <a:t>sesuai</a:t>
            </a:r>
            <a:r>
              <a:rPr lang="en-US" dirty="0"/>
              <a:t> project yang </a:t>
            </a:r>
            <a:r>
              <a:rPr lang="en-US" dirty="0" err="1"/>
              <a:t>kita</a:t>
            </a:r>
            <a:r>
              <a:rPr lang="en-US" dirty="0"/>
              <a:t> </a:t>
            </a:r>
            <a:r>
              <a:rPr lang="en-US" dirty="0" err="1"/>
              <a:t>kerjakan</a:t>
            </a:r>
            <a:r>
              <a:rPr lang="en-US" dirty="0"/>
              <a:t>, </a:t>
            </a:r>
            <a:r>
              <a:rPr lang="en-US" dirty="0" err="1"/>
              <a:t>baik</a:t>
            </a:r>
            <a:r>
              <a:rPr lang="en-US" dirty="0"/>
              <a:t> project </a:t>
            </a:r>
            <a:r>
              <a:rPr lang="en-US" dirty="0" err="1"/>
              <a:t>besar</a:t>
            </a:r>
            <a:r>
              <a:rPr lang="en-US" dirty="0"/>
              <a:t> </a:t>
            </a:r>
            <a:r>
              <a:rPr lang="en-US" dirty="0" err="1"/>
              <a:t>maupun</a:t>
            </a:r>
            <a:r>
              <a:rPr lang="en-US" dirty="0"/>
              <a:t> project </a:t>
            </a:r>
            <a:r>
              <a:rPr lang="en-US" dirty="0" err="1"/>
              <a:t>kecil</a:t>
            </a:r>
            <a:endParaRPr lang="en-US" dirty="0"/>
          </a:p>
          <a:p>
            <a:r>
              <a:rPr lang="en-US" dirty="0" err="1"/>
              <a:t>Namun</a:t>
            </a:r>
            <a:r>
              <a:rPr lang="en-US" dirty="0"/>
              <a:t> </a:t>
            </a:r>
            <a:r>
              <a:rPr lang="en-US" dirty="0" err="1"/>
              <a:t>disaat</a:t>
            </a:r>
            <a:r>
              <a:rPr lang="en-US" dirty="0"/>
              <a:t> </a:t>
            </a:r>
            <a:r>
              <a:rPr lang="en-US" dirty="0" err="1"/>
              <a:t>kita</a:t>
            </a:r>
            <a:r>
              <a:rPr lang="en-US" dirty="0"/>
              <a:t> </a:t>
            </a:r>
            <a:r>
              <a:rPr lang="en-US" dirty="0" err="1"/>
              <a:t>membuat</a:t>
            </a:r>
            <a:r>
              <a:rPr lang="en-US" dirty="0"/>
              <a:t> product digital </a:t>
            </a:r>
            <a:r>
              <a:rPr lang="en-US" dirty="0" err="1"/>
              <a:t>maka</a:t>
            </a:r>
            <a:r>
              <a:rPr lang="en-US" dirty="0"/>
              <a:t> </a:t>
            </a:r>
            <a:r>
              <a:rPr lang="en-US" dirty="0" err="1"/>
              <a:t>gaji</a:t>
            </a:r>
            <a:r>
              <a:rPr lang="en-US" dirty="0"/>
              <a:t> </a:t>
            </a:r>
            <a:r>
              <a:rPr lang="en-US" dirty="0" err="1"/>
              <a:t>akan</a:t>
            </a:r>
            <a:r>
              <a:rPr lang="en-US" dirty="0"/>
              <a:t> di </a:t>
            </a:r>
            <a:r>
              <a:rPr lang="en-US" dirty="0" err="1"/>
              <a:t>terima</a:t>
            </a:r>
            <a:r>
              <a:rPr lang="en-US" dirty="0"/>
              <a:t> </a:t>
            </a:r>
            <a:r>
              <a:rPr lang="en-US" dirty="0" err="1"/>
              <a:t>setiap</a:t>
            </a:r>
            <a:r>
              <a:rPr lang="en-US" dirty="0"/>
              <a:t> </a:t>
            </a:r>
            <a:r>
              <a:rPr lang="en-US" dirty="0" err="1"/>
              <a:t>bulan</a:t>
            </a:r>
            <a:r>
              <a:rPr lang="en-US" dirty="0"/>
              <a:t> </a:t>
            </a:r>
            <a:r>
              <a:rPr lang="en-US" dirty="0" err="1"/>
              <a:t>sesuai</a:t>
            </a:r>
            <a:r>
              <a:rPr lang="en-US" dirty="0"/>
              <a:t> </a:t>
            </a:r>
            <a:r>
              <a:rPr lang="en-US" dirty="0" err="1"/>
              <a:t>pendapat</a:t>
            </a:r>
            <a:r>
              <a:rPr lang="en-US" dirty="0"/>
              <a:t> </a:t>
            </a:r>
            <a:r>
              <a:rPr lang="en-US" dirty="0" err="1"/>
              <a:t>dari</a:t>
            </a:r>
            <a:r>
              <a:rPr lang="en-US" dirty="0"/>
              <a:t> product digital </a:t>
            </a:r>
            <a:r>
              <a:rPr lang="en-US" dirty="0" err="1"/>
              <a:t>tersebut</a:t>
            </a:r>
            <a:endParaRPr lang="en-US" dirty="0"/>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4. ONGKOS DESIGNER</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err="1"/>
              <a:t>Berbeda</a:t>
            </a:r>
            <a:r>
              <a:rPr lang="en-US" dirty="0"/>
              <a:t> </a:t>
            </a:r>
            <a:r>
              <a:rPr lang="en-US" dirty="0" err="1"/>
              <a:t>dengan</a:t>
            </a:r>
            <a:r>
              <a:rPr lang="en-US" dirty="0"/>
              <a:t> </a:t>
            </a:r>
            <a:r>
              <a:rPr lang="en-US" dirty="0" err="1"/>
              <a:t>gaji</a:t>
            </a:r>
            <a:r>
              <a:rPr lang="en-US" dirty="0"/>
              <a:t> Developer dan Project Manager , </a:t>
            </a:r>
            <a:r>
              <a:rPr lang="en-US" dirty="0" err="1"/>
              <a:t>gaji</a:t>
            </a:r>
            <a:r>
              <a:rPr lang="en-US" dirty="0"/>
              <a:t> </a:t>
            </a:r>
            <a:r>
              <a:rPr lang="en-US" dirty="0" err="1"/>
              <a:t>seorang</a:t>
            </a:r>
            <a:r>
              <a:rPr lang="en-US" dirty="0"/>
              <a:t> designer di </a:t>
            </a:r>
            <a:r>
              <a:rPr lang="en-US" dirty="0" err="1"/>
              <a:t>hitung</a:t>
            </a:r>
            <a:r>
              <a:rPr lang="en-US" dirty="0"/>
              <a:t> </a:t>
            </a:r>
            <a:r>
              <a:rPr lang="en-US" dirty="0" err="1"/>
              <a:t>beserta</a:t>
            </a:r>
            <a:r>
              <a:rPr lang="en-US" dirty="0"/>
              <a:t> asset yang di </a:t>
            </a:r>
            <a:r>
              <a:rPr lang="en-US" dirty="0" err="1"/>
              <a:t>gunakan</a:t>
            </a:r>
            <a:r>
              <a:rPr lang="en-US" dirty="0"/>
              <a:t> </a:t>
            </a:r>
            <a:r>
              <a:rPr lang="en-US" dirty="0" err="1"/>
              <a:t>seperti</a:t>
            </a:r>
            <a:r>
              <a:rPr lang="en-US" dirty="0"/>
              <a:t> template, </a:t>
            </a:r>
            <a:r>
              <a:rPr lang="en-US" dirty="0" err="1"/>
              <a:t>ilustrasi</a:t>
            </a:r>
            <a:r>
              <a:rPr lang="en-US" dirty="0"/>
              <a:t> dan tools design</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324917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5. </a:t>
            </a:r>
            <a:r>
              <a:rPr lang="en-US" dirty="0" err="1"/>
              <a:t>Layanan</a:t>
            </a:r>
            <a:r>
              <a:rPr lang="en-US" dirty="0"/>
              <a:t> maintenance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3643237997"/>
              </p:ext>
            </p:extLst>
          </p:nvPr>
        </p:nvGraphicFramePr>
        <p:xfrm>
          <a:off x="595313" y="1189037"/>
          <a:ext cx="11000992" cy="4696504"/>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794244">
                <a:tc>
                  <a:txBody>
                    <a:bodyPr/>
                    <a:lstStyle/>
                    <a:p>
                      <a:pPr algn="ctr"/>
                      <a:r>
                        <a:rPr lang="en-US" sz="2400" dirty="0"/>
                        <a:t>Harga / </a:t>
                      </a:r>
                      <a:r>
                        <a:rPr lang="en-US" sz="2400" dirty="0" err="1"/>
                        <a:t>Bulan</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780452">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Rp. 400.000</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780452">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Rp. 800.000</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780452">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Rp. 1.500.000</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780452">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Rp. 2.500.000</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780452">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Rp. 3.500.000</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402078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 Alt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59734590"/>
      </p:ext>
    </p:extLst>
  </p:cSld>
  <p:clrMapOvr>
    <a:masterClrMapping/>
  </p:clrMapOvr>
</p:sld>
</file>

<file path=ppt/theme/theme1.xml><?xml version="1.0" encoding="utf-8"?>
<a:theme xmlns:a="http://schemas.openxmlformats.org/drawingml/2006/main" name="Office Theme">
  <a:themeElements>
    <a:clrScheme name="Custom 8">
      <a:dk1>
        <a:sysClr val="windowText" lastClr="30303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30303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30303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480</TotalTime>
  <Words>1035</Words>
  <Application>Microsoft Office PowerPoint</Application>
  <PresentationFormat>Widescreen</PresentationFormat>
  <Paragraphs>1206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vt:lpstr>
      <vt:lpstr>Gill Sans Light</vt:lpstr>
      <vt:lpstr>Office Theme</vt:lpstr>
      <vt:lpstr>Cara menghitung estimasi biaya pembuatan website</vt:lpstr>
      <vt:lpstr>Komponen biaya pembuatan website</vt:lpstr>
      <vt:lpstr>1. domain</vt:lpstr>
      <vt:lpstr>2. Hosting</vt:lpstr>
      <vt:lpstr>3. Gaji Stackholder ( karyawan )</vt:lpstr>
      <vt:lpstr>5. Layanan maintenance</vt:lpstr>
      <vt:lpstr>Presentation Title Alt 2</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 menghitung estimasi biaya pembuatan website</dc:title>
  <dc:creator>Alul</dc:creator>
  <cp:lastModifiedBy>Alul</cp:lastModifiedBy>
  <cp:revision>6</cp:revision>
  <dcterms:created xsi:type="dcterms:W3CDTF">2022-06-05T06:45:05Z</dcterms:created>
  <dcterms:modified xsi:type="dcterms:W3CDTF">2022-06-05T14:45:18Z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