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CFA07E-6E65-486C-A583-DC39DF9B825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1852FF-CFCE-4CC2-B104-3E82DF6581B5}">
      <dgm:prSet/>
      <dgm:spPr/>
      <dgm:t>
        <a:bodyPr/>
        <a:lstStyle/>
        <a:p>
          <a:r>
            <a:rPr lang="en-US"/>
            <a:t>CI – Continuous Integration is merging all developers copies of code to a shared mainline, several times a day.</a:t>
          </a:r>
        </a:p>
      </dgm:t>
    </dgm:pt>
    <dgm:pt modelId="{596B5CC9-3552-4B27-8128-DD510BD4AE57}" type="parTrans" cxnId="{B2287970-AB65-4836-8AE9-F95097A336F7}">
      <dgm:prSet/>
      <dgm:spPr/>
      <dgm:t>
        <a:bodyPr/>
        <a:lstStyle/>
        <a:p>
          <a:endParaRPr lang="en-US"/>
        </a:p>
      </dgm:t>
    </dgm:pt>
    <dgm:pt modelId="{BF2D6A61-24EC-47B1-866B-854AFD6445B7}" type="sibTrans" cxnId="{B2287970-AB65-4836-8AE9-F95097A336F7}">
      <dgm:prSet/>
      <dgm:spPr/>
      <dgm:t>
        <a:bodyPr/>
        <a:lstStyle/>
        <a:p>
          <a:endParaRPr lang="en-US"/>
        </a:p>
      </dgm:t>
    </dgm:pt>
    <dgm:pt modelId="{AD8005FB-9EBA-4A94-8E4B-EB421EEA1EE9}">
      <dgm:prSet/>
      <dgm:spPr/>
      <dgm:t>
        <a:bodyPr/>
        <a:lstStyle/>
        <a:p>
          <a:r>
            <a:rPr lang="en-US"/>
            <a:t>Compilation of Code</a:t>
          </a:r>
        </a:p>
      </dgm:t>
    </dgm:pt>
    <dgm:pt modelId="{D9683D00-D5CE-48D3-A756-EEE168D7215F}" type="parTrans" cxnId="{17A3C0EC-A786-4BAB-9DC3-43BD6164F49D}">
      <dgm:prSet/>
      <dgm:spPr/>
      <dgm:t>
        <a:bodyPr/>
        <a:lstStyle/>
        <a:p>
          <a:endParaRPr lang="en-US"/>
        </a:p>
      </dgm:t>
    </dgm:pt>
    <dgm:pt modelId="{4445C240-AE2D-4EEA-8F4A-2EBFD64CF129}" type="sibTrans" cxnId="{17A3C0EC-A786-4BAB-9DC3-43BD6164F49D}">
      <dgm:prSet/>
      <dgm:spPr/>
      <dgm:t>
        <a:bodyPr/>
        <a:lstStyle/>
        <a:p>
          <a:endParaRPr lang="en-US"/>
        </a:p>
      </dgm:t>
    </dgm:pt>
    <dgm:pt modelId="{AB76D7EB-4212-42AB-BA0C-7DFD08F3AC2B}">
      <dgm:prSet/>
      <dgm:spPr/>
      <dgm:t>
        <a:bodyPr/>
        <a:lstStyle/>
        <a:p>
          <a:r>
            <a:rPr lang="en-US"/>
            <a:t>Code Unit Tests</a:t>
          </a:r>
        </a:p>
      </dgm:t>
    </dgm:pt>
    <dgm:pt modelId="{DCFF8064-7066-4BCF-B318-530777341150}" type="parTrans" cxnId="{916DCAC5-F04C-4898-8B07-67528982D5BD}">
      <dgm:prSet/>
      <dgm:spPr/>
      <dgm:t>
        <a:bodyPr/>
        <a:lstStyle/>
        <a:p>
          <a:endParaRPr lang="en-US"/>
        </a:p>
      </dgm:t>
    </dgm:pt>
    <dgm:pt modelId="{CC94854E-CFFE-439B-9B60-088E7F030E13}" type="sibTrans" cxnId="{916DCAC5-F04C-4898-8B07-67528982D5BD}">
      <dgm:prSet/>
      <dgm:spPr/>
      <dgm:t>
        <a:bodyPr/>
        <a:lstStyle/>
        <a:p>
          <a:endParaRPr lang="en-US"/>
        </a:p>
      </dgm:t>
    </dgm:pt>
    <dgm:pt modelId="{D97E93C4-15DB-462F-B24E-AB2993538D37}">
      <dgm:prSet/>
      <dgm:spPr/>
      <dgm:t>
        <a:bodyPr/>
        <a:lstStyle/>
        <a:p>
          <a:r>
            <a:rPr lang="en-US"/>
            <a:t>Static analysis of Code</a:t>
          </a:r>
        </a:p>
      </dgm:t>
    </dgm:pt>
    <dgm:pt modelId="{49603CAD-7443-4D95-BBBA-7DF5A07B3FBE}" type="parTrans" cxnId="{78569112-21DD-4CCF-8E3A-F16EFA746CA8}">
      <dgm:prSet/>
      <dgm:spPr/>
      <dgm:t>
        <a:bodyPr/>
        <a:lstStyle/>
        <a:p>
          <a:endParaRPr lang="en-US"/>
        </a:p>
      </dgm:t>
    </dgm:pt>
    <dgm:pt modelId="{9BFA9363-5FFA-4462-819B-18D8CDE1C549}" type="sibTrans" cxnId="{78569112-21DD-4CCF-8E3A-F16EFA746CA8}">
      <dgm:prSet/>
      <dgm:spPr/>
      <dgm:t>
        <a:bodyPr/>
        <a:lstStyle/>
        <a:p>
          <a:endParaRPr lang="en-US"/>
        </a:p>
      </dgm:t>
    </dgm:pt>
    <dgm:pt modelId="{7476630C-9790-4AE0-A9C8-B9822CA1B0E1}">
      <dgm:prSet/>
      <dgm:spPr/>
      <dgm:t>
        <a:bodyPr/>
        <a:lstStyle/>
        <a:p>
          <a:r>
            <a:rPr lang="en-US"/>
            <a:t>CD – Continuous Deployment is an approach where value is delivered frequently through automated deployments.</a:t>
          </a:r>
        </a:p>
      </dgm:t>
    </dgm:pt>
    <dgm:pt modelId="{67258DFB-B542-4DF3-AF9A-D702210F3362}" type="parTrans" cxnId="{C721A02B-8C00-464A-94C3-084A1E706F37}">
      <dgm:prSet/>
      <dgm:spPr/>
      <dgm:t>
        <a:bodyPr/>
        <a:lstStyle/>
        <a:p>
          <a:endParaRPr lang="en-US"/>
        </a:p>
      </dgm:t>
    </dgm:pt>
    <dgm:pt modelId="{C26CEF3D-7E8E-4899-BCD4-BEDE85E8E209}" type="sibTrans" cxnId="{C721A02B-8C00-464A-94C3-084A1E706F37}">
      <dgm:prSet/>
      <dgm:spPr/>
      <dgm:t>
        <a:bodyPr/>
        <a:lstStyle/>
        <a:p>
          <a:endParaRPr lang="en-US"/>
        </a:p>
      </dgm:t>
    </dgm:pt>
    <dgm:pt modelId="{8B73A2E0-D477-47B9-85DF-FE8B3FFF0E33}">
      <dgm:prSet/>
      <dgm:spPr/>
      <dgm:t>
        <a:bodyPr/>
        <a:lstStyle/>
        <a:p>
          <a:r>
            <a:rPr lang="en-US"/>
            <a:t>Creation of cloud-based infrastructure</a:t>
          </a:r>
        </a:p>
      </dgm:t>
    </dgm:pt>
    <dgm:pt modelId="{2E4C62B5-81D5-411F-87F1-C43FC89372EC}" type="parTrans" cxnId="{23BC6AFE-AAA8-4115-A685-2CA7941BB2EA}">
      <dgm:prSet/>
      <dgm:spPr/>
      <dgm:t>
        <a:bodyPr/>
        <a:lstStyle/>
        <a:p>
          <a:endParaRPr lang="en-US"/>
        </a:p>
      </dgm:t>
    </dgm:pt>
    <dgm:pt modelId="{FA90FF6D-C659-4BBA-85B7-C3EFB2B52DE3}" type="sibTrans" cxnId="{23BC6AFE-AAA8-4115-A685-2CA7941BB2EA}">
      <dgm:prSet/>
      <dgm:spPr/>
      <dgm:t>
        <a:bodyPr/>
        <a:lstStyle/>
        <a:p>
          <a:endParaRPr lang="en-US"/>
        </a:p>
      </dgm:t>
    </dgm:pt>
    <dgm:pt modelId="{0F04DB99-8555-46C7-B705-C44E804D1F8F}">
      <dgm:prSet/>
      <dgm:spPr/>
      <dgm:t>
        <a:bodyPr/>
        <a:lstStyle/>
        <a:p>
          <a:r>
            <a:rPr lang="en-US"/>
            <a:t>Copying of files to provisioned servers</a:t>
          </a:r>
        </a:p>
      </dgm:t>
    </dgm:pt>
    <dgm:pt modelId="{1F691A15-99D6-431E-B225-AE317B7114EB}" type="parTrans" cxnId="{6EDD8903-9DEC-4398-8A3E-A61F32A71B41}">
      <dgm:prSet/>
      <dgm:spPr/>
      <dgm:t>
        <a:bodyPr/>
        <a:lstStyle/>
        <a:p>
          <a:endParaRPr lang="en-US"/>
        </a:p>
      </dgm:t>
    </dgm:pt>
    <dgm:pt modelId="{FCCF5079-8FAC-4288-85B9-8A9BD330CF67}" type="sibTrans" cxnId="{6EDD8903-9DEC-4398-8A3E-A61F32A71B41}">
      <dgm:prSet/>
      <dgm:spPr/>
      <dgm:t>
        <a:bodyPr/>
        <a:lstStyle/>
        <a:p>
          <a:endParaRPr lang="en-US"/>
        </a:p>
      </dgm:t>
    </dgm:pt>
    <dgm:pt modelId="{3B843271-6BCD-40AA-9316-40CEA199D643}">
      <dgm:prSet/>
      <dgm:spPr/>
      <dgm:t>
        <a:bodyPr/>
        <a:lstStyle/>
        <a:p>
          <a:r>
            <a:rPr lang="en-US"/>
            <a:t>Promoting deploys to production</a:t>
          </a:r>
        </a:p>
      </dgm:t>
    </dgm:pt>
    <dgm:pt modelId="{110E0530-AAD4-4F48-A81E-A4FE2EB860CC}" type="parTrans" cxnId="{BAE2273B-BA2B-490E-815E-3DDE235FA1F2}">
      <dgm:prSet/>
      <dgm:spPr/>
      <dgm:t>
        <a:bodyPr/>
        <a:lstStyle/>
        <a:p>
          <a:endParaRPr lang="en-US"/>
        </a:p>
      </dgm:t>
    </dgm:pt>
    <dgm:pt modelId="{53071B14-82C3-4E6F-AD74-25C0011D85AD}" type="sibTrans" cxnId="{BAE2273B-BA2B-490E-815E-3DDE235FA1F2}">
      <dgm:prSet/>
      <dgm:spPr/>
      <dgm:t>
        <a:bodyPr/>
        <a:lstStyle/>
        <a:p>
          <a:endParaRPr lang="en-US"/>
        </a:p>
      </dgm:t>
    </dgm:pt>
    <dgm:pt modelId="{046A4319-629F-4E42-8BAF-EA0716F5A484}">
      <dgm:prSet/>
      <dgm:spPr/>
      <dgm:t>
        <a:bodyPr/>
        <a:lstStyle/>
        <a:p>
          <a:r>
            <a:rPr lang="en-US"/>
            <a:t>Verifying deployments</a:t>
          </a:r>
        </a:p>
      </dgm:t>
    </dgm:pt>
    <dgm:pt modelId="{EC9159CF-D7F4-4B95-A414-4D22A0158F91}" type="parTrans" cxnId="{A9D40037-C83D-4784-890A-3032CFA482B7}">
      <dgm:prSet/>
      <dgm:spPr/>
      <dgm:t>
        <a:bodyPr/>
        <a:lstStyle/>
        <a:p>
          <a:endParaRPr lang="en-US"/>
        </a:p>
      </dgm:t>
    </dgm:pt>
    <dgm:pt modelId="{D599215E-0472-4232-B6A4-A354E77AF45E}" type="sibTrans" cxnId="{A9D40037-C83D-4784-890A-3032CFA482B7}">
      <dgm:prSet/>
      <dgm:spPr/>
      <dgm:t>
        <a:bodyPr/>
        <a:lstStyle/>
        <a:p>
          <a:endParaRPr lang="en-US"/>
        </a:p>
      </dgm:t>
    </dgm:pt>
    <dgm:pt modelId="{5D9C6627-5D0B-41FA-B5E4-7744022D7D72}">
      <dgm:prSet/>
      <dgm:spPr/>
      <dgm:t>
        <a:bodyPr/>
        <a:lstStyle/>
        <a:p>
          <a:r>
            <a:rPr lang="en-US"/>
            <a:t>Rollbacks to previous versions</a:t>
          </a:r>
        </a:p>
      </dgm:t>
    </dgm:pt>
    <dgm:pt modelId="{93C8C9AA-9B0B-4163-86E6-C9CDAB42472D}" type="parTrans" cxnId="{1F696DDF-E23B-4786-8D42-2FF4F96D8DA5}">
      <dgm:prSet/>
      <dgm:spPr/>
      <dgm:t>
        <a:bodyPr/>
        <a:lstStyle/>
        <a:p>
          <a:endParaRPr lang="en-US"/>
        </a:p>
      </dgm:t>
    </dgm:pt>
    <dgm:pt modelId="{1697D432-DDD1-4432-A3C1-C2A21ABDFA48}" type="sibTrans" cxnId="{1F696DDF-E23B-4786-8D42-2FF4F96D8DA5}">
      <dgm:prSet/>
      <dgm:spPr/>
      <dgm:t>
        <a:bodyPr/>
        <a:lstStyle/>
        <a:p>
          <a:endParaRPr lang="en-US"/>
        </a:p>
      </dgm:t>
    </dgm:pt>
    <dgm:pt modelId="{17B19D1F-6881-4D0B-924C-3C23EC26AB3E}" type="pres">
      <dgm:prSet presAssocID="{98CFA07E-6E65-486C-A583-DC39DF9B8251}" presName="linear" presStyleCnt="0">
        <dgm:presLayoutVars>
          <dgm:animLvl val="lvl"/>
          <dgm:resizeHandles val="exact"/>
        </dgm:presLayoutVars>
      </dgm:prSet>
      <dgm:spPr/>
    </dgm:pt>
    <dgm:pt modelId="{4A216515-45BC-40C4-9F3F-E351F8366C46}" type="pres">
      <dgm:prSet presAssocID="{C81852FF-CFCE-4CC2-B104-3E82DF6581B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E1971B7-BC16-4A30-9732-989F1080BF35}" type="pres">
      <dgm:prSet presAssocID="{C81852FF-CFCE-4CC2-B104-3E82DF6581B5}" presName="childText" presStyleLbl="revTx" presStyleIdx="0" presStyleCnt="2">
        <dgm:presLayoutVars>
          <dgm:bulletEnabled val="1"/>
        </dgm:presLayoutVars>
      </dgm:prSet>
      <dgm:spPr/>
    </dgm:pt>
    <dgm:pt modelId="{895BA37E-E54D-431B-9337-56DA1AC09817}" type="pres">
      <dgm:prSet presAssocID="{7476630C-9790-4AE0-A9C8-B9822CA1B0E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777B494-A946-4174-8A1D-CD49677877A5}" type="pres">
      <dgm:prSet presAssocID="{7476630C-9790-4AE0-A9C8-B9822CA1B0E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EDD8903-9DEC-4398-8A3E-A61F32A71B41}" srcId="{7476630C-9790-4AE0-A9C8-B9822CA1B0E1}" destId="{0F04DB99-8555-46C7-B705-C44E804D1F8F}" srcOrd="1" destOrd="0" parTransId="{1F691A15-99D6-431E-B225-AE317B7114EB}" sibTransId="{FCCF5079-8FAC-4288-85B9-8A9BD330CF67}"/>
    <dgm:cxn modelId="{78569112-21DD-4CCF-8E3A-F16EFA746CA8}" srcId="{C81852FF-CFCE-4CC2-B104-3E82DF6581B5}" destId="{D97E93C4-15DB-462F-B24E-AB2993538D37}" srcOrd="2" destOrd="0" parTransId="{49603CAD-7443-4D95-BBBA-7DF5A07B3FBE}" sibTransId="{9BFA9363-5FFA-4462-819B-18D8CDE1C549}"/>
    <dgm:cxn modelId="{C721A02B-8C00-464A-94C3-084A1E706F37}" srcId="{98CFA07E-6E65-486C-A583-DC39DF9B8251}" destId="{7476630C-9790-4AE0-A9C8-B9822CA1B0E1}" srcOrd="1" destOrd="0" parTransId="{67258DFB-B542-4DF3-AF9A-D702210F3362}" sibTransId="{C26CEF3D-7E8E-4899-BCD4-BEDE85E8E209}"/>
    <dgm:cxn modelId="{A9D40037-C83D-4784-890A-3032CFA482B7}" srcId="{7476630C-9790-4AE0-A9C8-B9822CA1B0E1}" destId="{046A4319-629F-4E42-8BAF-EA0716F5A484}" srcOrd="3" destOrd="0" parTransId="{EC9159CF-D7F4-4B95-A414-4D22A0158F91}" sibTransId="{D599215E-0472-4232-B6A4-A354E77AF45E}"/>
    <dgm:cxn modelId="{E58D1D39-DDDE-4C76-AF4C-A6E61BE9FF3F}" type="presOf" srcId="{046A4319-629F-4E42-8BAF-EA0716F5A484}" destId="{7777B494-A946-4174-8A1D-CD49677877A5}" srcOrd="0" destOrd="3" presId="urn:microsoft.com/office/officeart/2005/8/layout/vList2"/>
    <dgm:cxn modelId="{BAE2273B-BA2B-490E-815E-3DDE235FA1F2}" srcId="{7476630C-9790-4AE0-A9C8-B9822CA1B0E1}" destId="{3B843271-6BCD-40AA-9316-40CEA199D643}" srcOrd="2" destOrd="0" parTransId="{110E0530-AAD4-4F48-A81E-A4FE2EB860CC}" sibTransId="{53071B14-82C3-4E6F-AD74-25C0011D85AD}"/>
    <dgm:cxn modelId="{7204326C-5606-4117-9FB4-492D49D6F3AD}" type="presOf" srcId="{AD8005FB-9EBA-4A94-8E4B-EB421EEA1EE9}" destId="{4E1971B7-BC16-4A30-9732-989F1080BF35}" srcOrd="0" destOrd="0" presId="urn:microsoft.com/office/officeart/2005/8/layout/vList2"/>
    <dgm:cxn modelId="{B2287970-AB65-4836-8AE9-F95097A336F7}" srcId="{98CFA07E-6E65-486C-A583-DC39DF9B8251}" destId="{C81852FF-CFCE-4CC2-B104-3E82DF6581B5}" srcOrd="0" destOrd="0" parTransId="{596B5CC9-3552-4B27-8128-DD510BD4AE57}" sibTransId="{BF2D6A61-24EC-47B1-866B-854AFD6445B7}"/>
    <dgm:cxn modelId="{B38B139A-EDB9-44F4-9422-3348A1680C89}" type="presOf" srcId="{98CFA07E-6E65-486C-A583-DC39DF9B8251}" destId="{17B19D1F-6881-4D0B-924C-3C23EC26AB3E}" srcOrd="0" destOrd="0" presId="urn:microsoft.com/office/officeart/2005/8/layout/vList2"/>
    <dgm:cxn modelId="{B48898BD-FDA7-445F-8186-9862497B74A6}" type="presOf" srcId="{C81852FF-CFCE-4CC2-B104-3E82DF6581B5}" destId="{4A216515-45BC-40C4-9F3F-E351F8366C46}" srcOrd="0" destOrd="0" presId="urn:microsoft.com/office/officeart/2005/8/layout/vList2"/>
    <dgm:cxn modelId="{916DCAC5-F04C-4898-8B07-67528982D5BD}" srcId="{C81852FF-CFCE-4CC2-B104-3E82DF6581B5}" destId="{AB76D7EB-4212-42AB-BA0C-7DFD08F3AC2B}" srcOrd="1" destOrd="0" parTransId="{DCFF8064-7066-4BCF-B318-530777341150}" sibTransId="{CC94854E-CFFE-439B-9B60-088E7F030E13}"/>
    <dgm:cxn modelId="{7DF0C7D8-0FE1-45C0-9E6B-9327B12DBC1A}" type="presOf" srcId="{8B73A2E0-D477-47B9-85DF-FE8B3FFF0E33}" destId="{7777B494-A946-4174-8A1D-CD49677877A5}" srcOrd="0" destOrd="0" presId="urn:microsoft.com/office/officeart/2005/8/layout/vList2"/>
    <dgm:cxn modelId="{1F696DDF-E23B-4786-8D42-2FF4F96D8DA5}" srcId="{7476630C-9790-4AE0-A9C8-B9822CA1B0E1}" destId="{5D9C6627-5D0B-41FA-B5E4-7744022D7D72}" srcOrd="4" destOrd="0" parTransId="{93C8C9AA-9B0B-4163-86E6-C9CDAB42472D}" sibTransId="{1697D432-DDD1-4432-A3C1-C2A21ABDFA48}"/>
    <dgm:cxn modelId="{D4C1DBE1-5A84-4645-87F7-386FA6CBF51E}" type="presOf" srcId="{5D9C6627-5D0B-41FA-B5E4-7744022D7D72}" destId="{7777B494-A946-4174-8A1D-CD49677877A5}" srcOrd="0" destOrd="4" presId="urn:microsoft.com/office/officeart/2005/8/layout/vList2"/>
    <dgm:cxn modelId="{8414A2EB-6AE2-421D-B6D4-A3A30E8BEB13}" type="presOf" srcId="{D97E93C4-15DB-462F-B24E-AB2993538D37}" destId="{4E1971B7-BC16-4A30-9732-989F1080BF35}" srcOrd="0" destOrd="2" presId="urn:microsoft.com/office/officeart/2005/8/layout/vList2"/>
    <dgm:cxn modelId="{17A3C0EC-A786-4BAB-9DC3-43BD6164F49D}" srcId="{C81852FF-CFCE-4CC2-B104-3E82DF6581B5}" destId="{AD8005FB-9EBA-4A94-8E4B-EB421EEA1EE9}" srcOrd="0" destOrd="0" parTransId="{D9683D00-D5CE-48D3-A756-EEE168D7215F}" sibTransId="{4445C240-AE2D-4EEA-8F4A-2EBFD64CF129}"/>
    <dgm:cxn modelId="{88BA6DED-8325-4A89-BA84-09DFA04B70F0}" type="presOf" srcId="{0F04DB99-8555-46C7-B705-C44E804D1F8F}" destId="{7777B494-A946-4174-8A1D-CD49677877A5}" srcOrd="0" destOrd="1" presId="urn:microsoft.com/office/officeart/2005/8/layout/vList2"/>
    <dgm:cxn modelId="{A680D8F5-BD46-4491-BF8E-7F2CE5DFF33A}" type="presOf" srcId="{3B843271-6BCD-40AA-9316-40CEA199D643}" destId="{7777B494-A946-4174-8A1D-CD49677877A5}" srcOrd="0" destOrd="2" presId="urn:microsoft.com/office/officeart/2005/8/layout/vList2"/>
    <dgm:cxn modelId="{2E7252FC-B1DB-4586-9A62-EBF8E553F188}" type="presOf" srcId="{AB76D7EB-4212-42AB-BA0C-7DFD08F3AC2B}" destId="{4E1971B7-BC16-4A30-9732-989F1080BF35}" srcOrd="0" destOrd="1" presId="urn:microsoft.com/office/officeart/2005/8/layout/vList2"/>
    <dgm:cxn modelId="{5627FEFD-9196-423E-B7FC-797382BF7A37}" type="presOf" srcId="{7476630C-9790-4AE0-A9C8-B9822CA1B0E1}" destId="{895BA37E-E54D-431B-9337-56DA1AC09817}" srcOrd="0" destOrd="0" presId="urn:microsoft.com/office/officeart/2005/8/layout/vList2"/>
    <dgm:cxn modelId="{23BC6AFE-AAA8-4115-A685-2CA7941BB2EA}" srcId="{7476630C-9790-4AE0-A9C8-B9822CA1B0E1}" destId="{8B73A2E0-D477-47B9-85DF-FE8B3FFF0E33}" srcOrd="0" destOrd="0" parTransId="{2E4C62B5-81D5-411F-87F1-C43FC89372EC}" sibTransId="{FA90FF6D-C659-4BBA-85B7-C3EFB2B52DE3}"/>
    <dgm:cxn modelId="{9F9C8DC8-EC3F-40A6-900E-48B585F3D0AA}" type="presParOf" srcId="{17B19D1F-6881-4D0B-924C-3C23EC26AB3E}" destId="{4A216515-45BC-40C4-9F3F-E351F8366C46}" srcOrd="0" destOrd="0" presId="urn:microsoft.com/office/officeart/2005/8/layout/vList2"/>
    <dgm:cxn modelId="{B6957DB5-F565-4F23-B677-0256E200B0E3}" type="presParOf" srcId="{17B19D1F-6881-4D0B-924C-3C23EC26AB3E}" destId="{4E1971B7-BC16-4A30-9732-989F1080BF35}" srcOrd="1" destOrd="0" presId="urn:microsoft.com/office/officeart/2005/8/layout/vList2"/>
    <dgm:cxn modelId="{AAB8D8EB-6FDA-4B25-984C-046596159AB3}" type="presParOf" srcId="{17B19D1F-6881-4D0B-924C-3C23EC26AB3E}" destId="{895BA37E-E54D-431B-9337-56DA1AC09817}" srcOrd="2" destOrd="0" presId="urn:microsoft.com/office/officeart/2005/8/layout/vList2"/>
    <dgm:cxn modelId="{B0A8BED4-0E22-4873-8A88-917AAF5763BF}" type="presParOf" srcId="{17B19D1F-6881-4D0B-924C-3C23EC26AB3E}" destId="{7777B494-A946-4174-8A1D-CD49677877A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8F7729-98C7-42A8-8C2E-244D461DED9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9786810-F389-4240-8531-C0C85CC12905}">
      <dgm:prSet custT="1"/>
      <dgm:spPr/>
      <dgm:t>
        <a:bodyPr/>
        <a:lstStyle/>
        <a:p>
          <a:pPr>
            <a:defRPr cap="all"/>
          </a:pPr>
          <a:r>
            <a:rPr lang="en-US" sz="1800" dirty="0"/>
            <a:t>Developers spend less time on issues from new code thus reduces operational costs in development.</a:t>
          </a:r>
        </a:p>
      </dgm:t>
    </dgm:pt>
    <dgm:pt modelId="{5D1B421D-5B0D-4ABC-816D-C51C90B89119}" type="parTrans" cxnId="{E0DBF6F5-1203-4ACB-AC10-70B41932EF52}">
      <dgm:prSet/>
      <dgm:spPr/>
      <dgm:t>
        <a:bodyPr/>
        <a:lstStyle/>
        <a:p>
          <a:endParaRPr lang="en-US"/>
        </a:p>
      </dgm:t>
    </dgm:pt>
    <dgm:pt modelId="{09BCA779-00B0-4DB3-A2F6-22380FC15686}" type="sibTrans" cxnId="{E0DBF6F5-1203-4ACB-AC10-70B41932EF52}">
      <dgm:prSet/>
      <dgm:spPr/>
      <dgm:t>
        <a:bodyPr/>
        <a:lstStyle/>
        <a:p>
          <a:endParaRPr lang="en-US"/>
        </a:p>
      </dgm:t>
    </dgm:pt>
    <dgm:pt modelId="{2232D680-2800-4592-8D1D-55B06DD45729}">
      <dgm:prSet custT="1"/>
      <dgm:spPr/>
      <dgm:t>
        <a:bodyPr/>
        <a:lstStyle/>
        <a:p>
          <a:pPr>
            <a:defRPr cap="all"/>
          </a:pPr>
          <a:r>
            <a:rPr lang="en-US" sz="1800" dirty="0"/>
            <a:t>CI unit tests reduce bugs during production that will enable the development team avoid extra costs and time</a:t>
          </a:r>
          <a:r>
            <a:rPr lang="en-US" sz="1500" dirty="0"/>
            <a:t>.</a:t>
          </a:r>
        </a:p>
      </dgm:t>
    </dgm:pt>
    <dgm:pt modelId="{3F49AE63-BC93-442B-8C86-11055C9B5141}" type="parTrans" cxnId="{B67BE2AB-DD35-46B8-98E5-9D502FC39AF5}">
      <dgm:prSet/>
      <dgm:spPr/>
      <dgm:t>
        <a:bodyPr/>
        <a:lstStyle/>
        <a:p>
          <a:endParaRPr lang="en-US"/>
        </a:p>
      </dgm:t>
    </dgm:pt>
    <dgm:pt modelId="{B516C2FE-5E25-4A5F-919C-D113B0C77ECF}" type="sibTrans" cxnId="{B67BE2AB-DD35-46B8-98E5-9D502FC39AF5}">
      <dgm:prSet/>
      <dgm:spPr/>
      <dgm:t>
        <a:bodyPr/>
        <a:lstStyle/>
        <a:p>
          <a:endParaRPr lang="en-US"/>
        </a:p>
      </dgm:t>
    </dgm:pt>
    <dgm:pt modelId="{26825271-419E-4864-9F57-0D0D7555F23D}">
      <dgm:prSet/>
      <dgm:spPr/>
      <dgm:t>
        <a:bodyPr/>
        <a:lstStyle/>
        <a:p>
          <a:pPr>
            <a:defRPr cap="all"/>
          </a:pPr>
          <a:r>
            <a:rPr lang="en-US" dirty="0"/>
            <a:t>Detects security vulnerabilities that avoid costly security breaches for the customer and the business.</a:t>
          </a:r>
        </a:p>
      </dgm:t>
    </dgm:pt>
    <dgm:pt modelId="{E6E2ADC1-70D1-4E25-8FB6-95EA1E01A249}" type="parTrans" cxnId="{5DFC6DFA-BC0E-44A8-BB2F-3A21CC088C31}">
      <dgm:prSet/>
      <dgm:spPr/>
      <dgm:t>
        <a:bodyPr/>
        <a:lstStyle/>
        <a:p>
          <a:endParaRPr lang="en-US"/>
        </a:p>
      </dgm:t>
    </dgm:pt>
    <dgm:pt modelId="{F20F20B4-1FF2-4755-8491-8810DD9FDC42}" type="sibTrans" cxnId="{5DFC6DFA-BC0E-44A8-BB2F-3A21CC088C31}">
      <dgm:prSet/>
      <dgm:spPr/>
      <dgm:t>
        <a:bodyPr/>
        <a:lstStyle/>
        <a:p>
          <a:endParaRPr lang="en-US"/>
        </a:p>
      </dgm:t>
    </dgm:pt>
    <dgm:pt modelId="{9862D035-803A-45C0-9077-B04F0CEA1EEB}" type="pres">
      <dgm:prSet presAssocID="{688F7729-98C7-42A8-8C2E-244D461DED9E}" presName="root" presStyleCnt="0">
        <dgm:presLayoutVars>
          <dgm:dir/>
          <dgm:resizeHandles val="exact"/>
        </dgm:presLayoutVars>
      </dgm:prSet>
      <dgm:spPr/>
    </dgm:pt>
    <dgm:pt modelId="{1A74A860-7888-4C58-A5C8-5F3B168EF247}" type="pres">
      <dgm:prSet presAssocID="{29786810-F389-4240-8531-C0C85CC12905}" presName="compNode" presStyleCnt="0"/>
      <dgm:spPr/>
    </dgm:pt>
    <dgm:pt modelId="{DEC0AEB2-51D9-446C-8528-D2A9E82836FD}" type="pres">
      <dgm:prSet presAssocID="{29786810-F389-4240-8531-C0C85CC12905}" presName="iconBgRect" presStyleLbl="bgShp" presStyleIdx="0" presStyleCnt="3"/>
      <dgm:spPr/>
    </dgm:pt>
    <dgm:pt modelId="{780D1429-BFDC-4383-811B-060A0C8F672A}" type="pres">
      <dgm:prSet presAssocID="{29786810-F389-4240-8531-C0C85CC129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B06E2AD-52EE-4427-85B5-1FA8C4A7F986}" type="pres">
      <dgm:prSet presAssocID="{29786810-F389-4240-8531-C0C85CC12905}" presName="spaceRect" presStyleCnt="0"/>
      <dgm:spPr/>
    </dgm:pt>
    <dgm:pt modelId="{5B209588-453A-40ED-86BB-029C2F731FDA}" type="pres">
      <dgm:prSet presAssocID="{29786810-F389-4240-8531-C0C85CC12905}" presName="textRect" presStyleLbl="revTx" presStyleIdx="0" presStyleCnt="3">
        <dgm:presLayoutVars>
          <dgm:chMax val="1"/>
          <dgm:chPref val="1"/>
        </dgm:presLayoutVars>
      </dgm:prSet>
      <dgm:spPr/>
    </dgm:pt>
    <dgm:pt modelId="{A65A4507-8234-46FC-9C37-D6EB44497809}" type="pres">
      <dgm:prSet presAssocID="{09BCA779-00B0-4DB3-A2F6-22380FC15686}" presName="sibTrans" presStyleCnt="0"/>
      <dgm:spPr/>
    </dgm:pt>
    <dgm:pt modelId="{1013B4F2-9D12-4838-BF5E-892846621009}" type="pres">
      <dgm:prSet presAssocID="{2232D680-2800-4592-8D1D-55B06DD45729}" presName="compNode" presStyleCnt="0"/>
      <dgm:spPr/>
    </dgm:pt>
    <dgm:pt modelId="{29E90474-2F84-4A62-A4C5-559BB610A8A6}" type="pres">
      <dgm:prSet presAssocID="{2232D680-2800-4592-8D1D-55B06DD45729}" presName="iconBgRect" presStyleLbl="bgShp" presStyleIdx="1" presStyleCnt="3"/>
      <dgm:spPr/>
    </dgm:pt>
    <dgm:pt modelId="{384E099D-CA9B-480A-A5F8-4C1948D17F40}" type="pres">
      <dgm:prSet presAssocID="{2232D680-2800-4592-8D1D-55B06DD457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spray"/>
        </a:ext>
      </dgm:extLst>
    </dgm:pt>
    <dgm:pt modelId="{C6B097F2-4B7A-4B18-8AF5-F8FAA5CF3F4D}" type="pres">
      <dgm:prSet presAssocID="{2232D680-2800-4592-8D1D-55B06DD45729}" presName="spaceRect" presStyleCnt="0"/>
      <dgm:spPr/>
    </dgm:pt>
    <dgm:pt modelId="{87A845BB-E424-4D23-8275-1A37640D668E}" type="pres">
      <dgm:prSet presAssocID="{2232D680-2800-4592-8D1D-55B06DD45729}" presName="textRect" presStyleLbl="revTx" presStyleIdx="1" presStyleCnt="3">
        <dgm:presLayoutVars>
          <dgm:chMax val="1"/>
          <dgm:chPref val="1"/>
        </dgm:presLayoutVars>
      </dgm:prSet>
      <dgm:spPr/>
    </dgm:pt>
    <dgm:pt modelId="{67F24CF2-DACD-47CC-B0BD-B00FF366481E}" type="pres">
      <dgm:prSet presAssocID="{B516C2FE-5E25-4A5F-919C-D113B0C77ECF}" presName="sibTrans" presStyleCnt="0"/>
      <dgm:spPr/>
    </dgm:pt>
    <dgm:pt modelId="{DF463167-7C98-4DEC-9CAE-BA02A16E6F2F}" type="pres">
      <dgm:prSet presAssocID="{26825271-419E-4864-9F57-0D0D7555F23D}" presName="compNode" presStyleCnt="0"/>
      <dgm:spPr/>
    </dgm:pt>
    <dgm:pt modelId="{3B56809A-C0E5-4E64-AFA9-71830004AC17}" type="pres">
      <dgm:prSet presAssocID="{26825271-419E-4864-9F57-0D0D7555F23D}" presName="iconBgRect" presStyleLbl="bgShp" presStyleIdx="2" presStyleCnt="3"/>
      <dgm:spPr/>
    </dgm:pt>
    <dgm:pt modelId="{067B4DFD-F9C5-456A-A9A7-5F1A2032287D}" type="pres">
      <dgm:prSet presAssocID="{26825271-419E-4864-9F57-0D0D7555F2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337E562-2006-4176-BD88-012CD836C048}" type="pres">
      <dgm:prSet presAssocID="{26825271-419E-4864-9F57-0D0D7555F23D}" presName="spaceRect" presStyleCnt="0"/>
      <dgm:spPr/>
    </dgm:pt>
    <dgm:pt modelId="{20CACCD6-5E32-4F64-84CC-51751B47B990}" type="pres">
      <dgm:prSet presAssocID="{26825271-419E-4864-9F57-0D0D7555F23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EEC040A-F653-4D0E-BD84-94ED66551A61}" type="presOf" srcId="{2232D680-2800-4592-8D1D-55B06DD45729}" destId="{87A845BB-E424-4D23-8275-1A37640D668E}" srcOrd="0" destOrd="0" presId="urn:microsoft.com/office/officeart/2018/5/layout/IconCircleLabelList"/>
    <dgm:cxn modelId="{59E14216-7BDA-405E-971B-FCC3486A4EA4}" type="presOf" srcId="{688F7729-98C7-42A8-8C2E-244D461DED9E}" destId="{9862D035-803A-45C0-9077-B04F0CEA1EEB}" srcOrd="0" destOrd="0" presId="urn:microsoft.com/office/officeart/2018/5/layout/IconCircleLabelList"/>
    <dgm:cxn modelId="{E1452E27-EE79-4DBB-9A6E-172EBB336C98}" type="presOf" srcId="{26825271-419E-4864-9F57-0D0D7555F23D}" destId="{20CACCD6-5E32-4F64-84CC-51751B47B990}" srcOrd="0" destOrd="0" presId="urn:microsoft.com/office/officeart/2018/5/layout/IconCircleLabelList"/>
    <dgm:cxn modelId="{F108DB94-2031-47DE-BB2C-287D423B4A96}" type="presOf" srcId="{29786810-F389-4240-8531-C0C85CC12905}" destId="{5B209588-453A-40ED-86BB-029C2F731FDA}" srcOrd="0" destOrd="0" presId="urn:microsoft.com/office/officeart/2018/5/layout/IconCircleLabelList"/>
    <dgm:cxn modelId="{B67BE2AB-DD35-46B8-98E5-9D502FC39AF5}" srcId="{688F7729-98C7-42A8-8C2E-244D461DED9E}" destId="{2232D680-2800-4592-8D1D-55B06DD45729}" srcOrd="1" destOrd="0" parTransId="{3F49AE63-BC93-442B-8C86-11055C9B5141}" sibTransId="{B516C2FE-5E25-4A5F-919C-D113B0C77ECF}"/>
    <dgm:cxn modelId="{E0DBF6F5-1203-4ACB-AC10-70B41932EF52}" srcId="{688F7729-98C7-42A8-8C2E-244D461DED9E}" destId="{29786810-F389-4240-8531-C0C85CC12905}" srcOrd="0" destOrd="0" parTransId="{5D1B421D-5B0D-4ABC-816D-C51C90B89119}" sibTransId="{09BCA779-00B0-4DB3-A2F6-22380FC15686}"/>
    <dgm:cxn modelId="{5DFC6DFA-BC0E-44A8-BB2F-3A21CC088C31}" srcId="{688F7729-98C7-42A8-8C2E-244D461DED9E}" destId="{26825271-419E-4864-9F57-0D0D7555F23D}" srcOrd="2" destOrd="0" parTransId="{E6E2ADC1-70D1-4E25-8FB6-95EA1E01A249}" sibTransId="{F20F20B4-1FF2-4755-8491-8810DD9FDC42}"/>
    <dgm:cxn modelId="{F92DADBA-B84F-46A2-8475-D49BE2FACC23}" type="presParOf" srcId="{9862D035-803A-45C0-9077-B04F0CEA1EEB}" destId="{1A74A860-7888-4C58-A5C8-5F3B168EF247}" srcOrd="0" destOrd="0" presId="urn:microsoft.com/office/officeart/2018/5/layout/IconCircleLabelList"/>
    <dgm:cxn modelId="{FA69FAF8-D6B7-4546-9703-2613917CE002}" type="presParOf" srcId="{1A74A860-7888-4C58-A5C8-5F3B168EF247}" destId="{DEC0AEB2-51D9-446C-8528-D2A9E82836FD}" srcOrd="0" destOrd="0" presId="urn:microsoft.com/office/officeart/2018/5/layout/IconCircleLabelList"/>
    <dgm:cxn modelId="{4B9EFDC2-0666-4B50-B803-82C4AA9A614B}" type="presParOf" srcId="{1A74A860-7888-4C58-A5C8-5F3B168EF247}" destId="{780D1429-BFDC-4383-811B-060A0C8F672A}" srcOrd="1" destOrd="0" presId="urn:microsoft.com/office/officeart/2018/5/layout/IconCircleLabelList"/>
    <dgm:cxn modelId="{5FC354B9-5EE9-4F16-B7D2-93124BACDFE6}" type="presParOf" srcId="{1A74A860-7888-4C58-A5C8-5F3B168EF247}" destId="{BB06E2AD-52EE-4427-85B5-1FA8C4A7F986}" srcOrd="2" destOrd="0" presId="urn:microsoft.com/office/officeart/2018/5/layout/IconCircleLabelList"/>
    <dgm:cxn modelId="{FF64DCF6-8E85-4CEC-97F7-9D88F9D5A3D7}" type="presParOf" srcId="{1A74A860-7888-4C58-A5C8-5F3B168EF247}" destId="{5B209588-453A-40ED-86BB-029C2F731FDA}" srcOrd="3" destOrd="0" presId="urn:microsoft.com/office/officeart/2018/5/layout/IconCircleLabelList"/>
    <dgm:cxn modelId="{60D72AD0-13C9-439A-B824-E35604F3B1E6}" type="presParOf" srcId="{9862D035-803A-45C0-9077-B04F0CEA1EEB}" destId="{A65A4507-8234-46FC-9C37-D6EB44497809}" srcOrd="1" destOrd="0" presId="urn:microsoft.com/office/officeart/2018/5/layout/IconCircleLabelList"/>
    <dgm:cxn modelId="{B77AA154-7098-4849-B63D-8F78F2447DAE}" type="presParOf" srcId="{9862D035-803A-45C0-9077-B04F0CEA1EEB}" destId="{1013B4F2-9D12-4838-BF5E-892846621009}" srcOrd="2" destOrd="0" presId="urn:microsoft.com/office/officeart/2018/5/layout/IconCircleLabelList"/>
    <dgm:cxn modelId="{D81FE560-A805-4F21-A588-7C1ED1FFF93F}" type="presParOf" srcId="{1013B4F2-9D12-4838-BF5E-892846621009}" destId="{29E90474-2F84-4A62-A4C5-559BB610A8A6}" srcOrd="0" destOrd="0" presId="urn:microsoft.com/office/officeart/2018/5/layout/IconCircleLabelList"/>
    <dgm:cxn modelId="{8AF7144B-0305-4E53-A585-617CC48EB8A2}" type="presParOf" srcId="{1013B4F2-9D12-4838-BF5E-892846621009}" destId="{384E099D-CA9B-480A-A5F8-4C1948D17F40}" srcOrd="1" destOrd="0" presId="urn:microsoft.com/office/officeart/2018/5/layout/IconCircleLabelList"/>
    <dgm:cxn modelId="{3D1680BC-F6DB-43D0-9C6E-36669920FD62}" type="presParOf" srcId="{1013B4F2-9D12-4838-BF5E-892846621009}" destId="{C6B097F2-4B7A-4B18-8AF5-F8FAA5CF3F4D}" srcOrd="2" destOrd="0" presId="urn:microsoft.com/office/officeart/2018/5/layout/IconCircleLabelList"/>
    <dgm:cxn modelId="{58D2C829-2316-4B25-9A9F-C0D18431DE1B}" type="presParOf" srcId="{1013B4F2-9D12-4838-BF5E-892846621009}" destId="{87A845BB-E424-4D23-8275-1A37640D668E}" srcOrd="3" destOrd="0" presId="urn:microsoft.com/office/officeart/2018/5/layout/IconCircleLabelList"/>
    <dgm:cxn modelId="{3544B62D-2EA7-4EBF-AA56-3B701B6BB880}" type="presParOf" srcId="{9862D035-803A-45C0-9077-B04F0CEA1EEB}" destId="{67F24CF2-DACD-47CC-B0BD-B00FF366481E}" srcOrd="3" destOrd="0" presId="urn:microsoft.com/office/officeart/2018/5/layout/IconCircleLabelList"/>
    <dgm:cxn modelId="{8C6272C1-B51E-4ED6-89F2-58124246E5BB}" type="presParOf" srcId="{9862D035-803A-45C0-9077-B04F0CEA1EEB}" destId="{DF463167-7C98-4DEC-9CAE-BA02A16E6F2F}" srcOrd="4" destOrd="0" presId="urn:microsoft.com/office/officeart/2018/5/layout/IconCircleLabelList"/>
    <dgm:cxn modelId="{A4F9313F-9C38-4030-B842-E826B36E9EA1}" type="presParOf" srcId="{DF463167-7C98-4DEC-9CAE-BA02A16E6F2F}" destId="{3B56809A-C0E5-4E64-AFA9-71830004AC17}" srcOrd="0" destOrd="0" presId="urn:microsoft.com/office/officeart/2018/5/layout/IconCircleLabelList"/>
    <dgm:cxn modelId="{C7C85D42-E68E-4081-B168-05F23859AAA4}" type="presParOf" srcId="{DF463167-7C98-4DEC-9CAE-BA02A16E6F2F}" destId="{067B4DFD-F9C5-456A-A9A7-5F1A2032287D}" srcOrd="1" destOrd="0" presId="urn:microsoft.com/office/officeart/2018/5/layout/IconCircleLabelList"/>
    <dgm:cxn modelId="{9DCF0995-D4DB-48D3-A4A9-09D9EF354ECB}" type="presParOf" srcId="{DF463167-7C98-4DEC-9CAE-BA02A16E6F2F}" destId="{E337E562-2006-4176-BD88-012CD836C048}" srcOrd="2" destOrd="0" presId="urn:microsoft.com/office/officeart/2018/5/layout/IconCircleLabelList"/>
    <dgm:cxn modelId="{99BBB097-FE94-4704-894E-5B2100F031F0}" type="presParOf" srcId="{DF463167-7C98-4DEC-9CAE-BA02A16E6F2F}" destId="{20CACCD6-5E32-4F64-84CC-51751B47B99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25FF52-AB65-463C-9151-1A26BDABA6C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7DAA9D-7C31-436A-9652-4050B67A32E3}">
      <dgm:prSet/>
      <dgm:spPr/>
      <dgm:t>
        <a:bodyPr/>
        <a:lstStyle/>
        <a:p>
          <a:r>
            <a:rPr lang="en-US" dirty="0"/>
            <a:t>Automated infrastructure creation will avoid extra costs by reducing human error and increasing deployments by the </a:t>
          </a:r>
          <a:r>
            <a:rPr lang="en-US" dirty="0" err="1"/>
            <a:t>Udapeople</a:t>
          </a:r>
          <a:r>
            <a:rPr lang="en-US" dirty="0"/>
            <a:t> dev team.</a:t>
          </a:r>
        </a:p>
      </dgm:t>
    </dgm:pt>
    <dgm:pt modelId="{783377E1-0926-4059-B570-2DC7E04F6C62}" type="parTrans" cxnId="{1A37DDF0-AEE1-49D6-B04C-DC7B20375378}">
      <dgm:prSet/>
      <dgm:spPr/>
      <dgm:t>
        <a:bodyPr/>
        <a:lstStyle/>
        <a:p>
          <a:endParaRPr lang="en-US"/>
        </a:p>
      </dgm:t>
    </dgm:pt>
    <dgm:pt modelId="{3F727974-2C06-4FCD-8DD7-3D37A4D25129}" type="sibTrans" cxnId="{1A37DDF0-AEE1-49D6-B04C-DC7B20375378}">
      <dgm:prSet/>
      <dgm:spPr/>
      <dgm:t>
        <a:bodyPr/>
        <a:lstStyle/>
        <a:p>
          <a:endParaRPr lang="en-US"/>
        </a:p>
      </dgm:t>
    </dgm:pt>
    <dgm:pt modelId="{D290832B-71C3-4034-A07F-F89F02E7A13B}">
      <dgm:prSet/>
      <dgm:spPr/>
      <dgm:t>
        <a:bodyPr/>
        <a:lstStyle/>
        <a:p>
          <a:r>
            <a:rPr lang="en-US"/>
            <a:t>There will be reduced costs from unused cloud resources and infrastructure.</a:t>
          </a:r>
        </a:p>
      </dgm:t>
    </dgm:pt>
    <dgm:pt modelId="{156B7BB4-3174-47DD-9C36-5E0218025504}" type="parTrans" cxnId="{3822A6D2-1FC6-4586-8F65-9E39A68EA0BC}">
      <dgm:prSet/>
      <dgm:spPr/>
      <dgm:t>
        <a:bodyPr/>
        <a:lstStyle/>
        <a:p>
          <a:endParaRPr lang="en-US"/>
        </a:p>
      </dgm:t>
    </dgm:pt>
    <dgm:pt modelId="{884973BB-05FE-4600-8CE0-B595F0AD0124}" type="sibTrans" cxnId="{3822A6D2-1FC6-4586-8F65-9E39A68EA0BC}">
      <dgm:prSet/>
      <dgm:spPr/>
      <dgm:t>
        <a:bodyPr/>
        <a:lstStyle/>
        <a:p>
          <a:endParaRPr lang="en-US"/>
        </a:p>
      </dgm:t>
    </dgm:pt>
    <dgm:pt modelId="{CB1AA07E-1AE3-44EC-A1F9-64992A04C508}">
      <dgm:prSet/>
      <dgm:spPr/>
      <dgm:t>
        <a:bodyPr/>
        <a:lstStyle/>
        <a:p>
          <a:r>
            <a:rPr lang="en-US" dirty="0" err="1"/>
            <a:t>Udapeople</a:t>
          </a:r>
          <a:r>
            <a:rPr lang="en-US" dirty="0"/>
            <a:t> customers will experience more value-generating features released more quickly and often, hence more revenue.</a:t>
          </a:r>
        </a:p>
      </dgm:t>
    </dgm:pt>
    <dgm:pt modelId="{A86BAC4E-37ED-4BDB-90D3-362A9B7A2BB9}" type="parTrans" cxnId="{28D8F98B-E61D-4A1C-88E8-BB83573E22FB}">
      <dgm:prSet/>
      <dgm:spPr/>
      <dgm:t>
        <a:bodyPr/>
        <a:lstStyle/>
        <a:p>
          <a:endParaRPr lang="en-US"/>
        </a:p>
      </dgm:t>
    </dgm:pt>
    <dgm:pt modelId="{70956CC6-EC22-4585-8AA5-F27AF0E78B89}" type="sibTrans" cxnId="{28D8F98B-E61D-4A1C-88E8-BB83573E22FB}">
      <dgm:prSet/>
      <dgm:spPr/>
      <dgm:t>
        <a:bodyPr/>
        <a:lstStyle/>
        <a:p>
          <a:endParaRPr lang="en-US"/>
        </a:p>
      </dgm:t>
    </dgm:pt>
    <dgm:pt modelId="{C32DC257-CC16-4D1E-8913-2C187BF283F5}">
      <dgm:prSet/>
      <dgm:spPr/>
      <dgm:t>
        <a:bodyPr/>
        <a:lstStyle/>
        <a:p>
          <a:r>
            <a:rPr lang="en-US"/>
            <a:t>Automated deployment will reduce time to market hence more revenue.</a:t>
          </a:r>
        </a:p>
      </dgm:t>
    </dgm:pt>
    <dgm:pt modelId="{A1224D1B-6F87-458A-B74F-87CF78306D71}" type="parTrans" cxnId="{FC61436C-4427-4FFE-BE0C-5598CEC6A1C8}">
      <dgm:prSet/>
      <dgm:spPr/>
      <dgm:t>
        <a:bodyPr/>
        <a:lstStyle/>
        <a:p>
          <a:endParaRPr lang="en-US"/>
        </a:p>
      </dgm:t>
    </dgm:pt>
    <dgm:pt modelId="{962127A5-59DA-4A0B-9676-866A29B99FF8}" type="sibTrans" cxnId="{FC61436C-4427-4FFE-BE0C-5598CEC6A1C8}">
      <dgm:prSet/>
      <dgm:spPr/>
      <dgm:t>
        <a:bodyPr/>
        <a:lstStyle/>
        <a:p>
          <a:endParaRPr lang="en-US"/>
        </a:p>
      </dgm:t>
    </dgm:pt>
    <dgm:pt modelId="{0B845549-2D5A-4426-B98B-771FA8FACA27}">
      <dgm:prSet/>
      <dgm:spPr/>
      <dgm:t>
        <a:bodyPr/>
        <a:lstStyle/>
        <a:p>
          <a:r>
            <a:rPr lang="en-US"/>
            <a:t>Redction in downtime of the Udapeople applications due to a crash or a bug will protect our revenue.</a:t>
          </a:r>
        </a:p>
      </dgm:t>
    </dgm:pt>
    <dgm:pt modelId="{C9C7D663-4F3A-43D9-9655-DD69E65C441E}" type="parTrans" cxnId="{1B807250-FECE-4A0B-8FE3-00624AD01F06}">
      <dgm:prSet/>
      <dgm:spPr/>
      <dgm:t>
        <a:bodyPr/>
        <a:lstStyle/>
        <a:p>
          <a:endParaRPr lang="en-US"/>
        </a:p>
      </dgm:t>
    </dgm:pt>
    <dgm:pt modelId="{1CD60B0B-475F-430D-BFA8-69BCD48DB53F}" type="sibTrans" cxnId="{1B807250-FECE-4A0B-8FE3-00624AD01F06}">
      <dgm:prSet/>
      <dgm:spPr/>
      <dgm:t>
        <a:bodyPr/>
        <a:lstStyle/>
        <a:p>
          <a:endParaRPr lang="en-US"/>
        </a:p>
      </dgm:t>
    </dgm:pt>
    <dgm:pt modelId="{8DDD5C7E-D3B9-477E-834D-B3D65DF6C9F3}">
      <dgm:prSet/>
      <dgm:spPr/>
      <dgm:t>
        <a:bodyPr/>
        <a:lstStyle/>
        <a:p>
          <a:r>
            <a:rPr lang="en-US"/>
            <a:t>Any failures will be automatically reversed to a working state thus protecting our revenue.</a:t>
          </a:r>
        </a:p>
      </dgm:t>
    </dgm:pt>
    <dgm:pt modelId="{ED6FBB61-AB8D-42B7-B644-755E86D75D23}" type="parTrans" cxnId="{F67547E0-E4B5-4E21-AB9E-35F46E95EAE8}">
      <dgm:prSet/>
      <dgm:spPr/>
      <dgm:t>
        <a:bodyPr/>
        <a:lstStyle/>
        <a:p>
          <a:endParaRPr lang="en-US"/>
        </a:p>
      </dgm:t>
    </dgm:pt>
    <dgm:pt modelId="{E4DB574C-150C-411F-A802-EADF99AA2947}" type="sibTrans" cxnId="{F67547E0-E4B5-4E21-AB9E-35F46E95EAE8}">
      <dgm:prSet/>
      <dgm:spPr/>
      <dgm:t>
        <a:bodyPr/>
        <a:lstStyle/>
        <a:p>
          <a:endParaRPr lang="en-US"/>
        </a:p>
      </dgm:t>
    </dgm:pt>
    <dgm:pt modelId="{5558093F-8CBD-4835-821E-DA2E6511AE0A}" type="pres">
      <dgm:prSet presAssocID="{0E25FF52-AB65-463C-9151-1A26BDABA6C3}" presName="linear" presStyleCnt="0">
        <dgm:presLayoutVars>
          <dgm:animLvl val="lvl"/>
          <dgm:resizeHandles val="exact"/>
        </dgm:presLayoutVars>
      </dgm:prSet>
      <dgm:spPr/>
    </dgm:pt>
    <dgm:pt modelId="{67CE7305-372A-49DB-8F27-CA646202B771}" type="pres">
      <dgm:prSet presAssocID="{B97DAA9D-7C31-436A-9652-4050B67A32E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04F86E1-5145-4859-96D7-5B71A62921BE}" type="pres">
      <dgm:prSet presAssocID="{3F727974-2C06-4FCD-8DD7-3D37A4D25129}" presName="spacer" presStyleCnt="0"/>
      <dgm:spPr/>
    </dgm:pt>
    <dgm:pt modelId="{D0C9CFA1-D5D3-4B66-8756-E720A318167A}" type="pres">
      <dgm:prSet presAssocID="{D290832B-71C3-4034-A07F-F89F02E7A13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E7F2E37-308B-49F7-9775-0204CEBB4D55}" type="pres">
      <dgm:prSet presAssocID="{884973BB-05FE-4600-8CE0-B595F0AD0124}" presName="spacer" presStyleCnt="0"/>
      <dgm:spPr/>
    </dgm:pt>
    <dgm:pt modelId="{9BA7B02D-D962-4DA1-8101-5EE50C23DBFA}" type="pres">
      <dgm:prSet presAssocID="{CB1AA07E-1AE3-44EC-A1F9-64992A04C50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275E874-C0F2-42A6-A052-033D10ADCBC2}" type="pres">
      <dgm:prSet presAssocID="{70956CC6-EC22-4585-8AA5-F27AF0E78B89}" presName="spacer" presStyleCnt="0"/>
      <dgm:spPr/>
    </dgm:pt>
    <dgm:pt modelId="{F1F28E30-F47C-4A74-B373-E074E11D7700}" type="pres">
      <dgm:prSet presAssocID="{C32DC257-CC16-4D1E-8913-2C187BF283F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AFD7C18-413A-44B7-A5D3-70DE76238932}" type="pres">
      <dgm:prSet presAssocID="{962127A5-59DA-4A0B-9676-866A29B99FF8}" presName="spacer" presStyleCnt="0"/>
      <dgm:spPr/>
    </dgm:pt>
    <dgm:pt modelId="{5AA30D58-83EC-408B-A8B7-40073791A2EA}" type="pres">
      <dgm:prSet presAssocID="{0B845549-2D5A-4426-B98B-771FA8FACA2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0130796-872C-4616-B304-C11D524CF433}" type="pres">
      <dgm:prSet presAssocID="{1CD60B0B-475F-430D-BFA8-69BCD48DB53F}" presName="spacer" presStyleCnt="0"/>
      <dgm:spPr/>
    </dgm:pt>
    <dgm:pt modelId="{1D30C96A-5889-420C-916E-16D6F6CD8C0A}" type="pres">
      <dgm:prSet presAssocID="{8DDD5C7E-D3B9-477E-834D-B3D65DF6C9F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E3A800E-5C51-4405-BD8B-5877D8737457}" type="presOf" srcId="{B97DAA9D-7C31-436A-9652-4050B67A32E3}" destId="{67CE7305-372A-49DB-8F27-CA646202B771}" srcOrd="0" destOrd="0" presId="urn:microsoft.com/office/officeart/2005/8/layout/vList2"/>
    <dgm:cxn modelId="{1E9B392D-9F64-4CDB-923A-A3B0D7E924A5}" type="presOf" srcId="{C32DC257-CC16-4D1E-8913-2C187BF283F5}" destId="{F1F28E30-F47C-4A74-B373-E074E11D7700}" srcOrd="0" destOrd="0" presId="urn:microsoft.com/office/officeart/2005/8/layout/vList2"/>
    <dgm:cxn modelId="{F4193E3E-60FA-4D4D-8EE4-95B93BB35209}" type="presOf" srcId="{CB1AA07E-1AE3-44EC-A1F9-64992A04C508}" destId="{9BA7B02D-D962-4DA1-8101-5EE50C23DBFA}" srcOrd="0" destOrd="0" presId="urn:microsoft.com/office/officeart/2005/8/layout/vList2"/>
    <dgm:cxn modelId="{FC61436C-4427-4FFE-BE0C-5598CEC6A1C8}" srcId="{0E25FF52-AB65-463C-9151-1A26BDABA6C3}" destId="{C32DC257-CC16-4D1E-8913-2C187BF283F5}" srcOrd="3" destOrd="0" parTransId="{A1224D1B-6F87-458A-B74F-87CF78306D71}" sibTransId="{962127A5-59DA-4A0B-9676-866A29B99FF8}"/>
    <dgm:cxn modelId="{B18C1F4F-A3FF-4398-A090-C2089965F5EF}" type="presOf" srcId="{0B845549-2D5A-4426-B98B-771FA8FACA27}" destId="{5AA30D58-83EC-408B-A8B7-40073791A2EA}" srcOrd="0" destOrd="0" presId="urn:microsoft.com/office/officeart/2005/8/layout/vList2"/>
    <dgm:cxn modelId="{1B807250-FECE-4A0B-8FE3-00624AD01F06}" srcId="{0E25FF52-AB65-463C-9151-1A26BDABA6C3}" destId="{0B845549-2D5A-4426-B98B-771FA8FACA27}" srcOrd="4" destOrd="0" parTransId="{C9C7D663-4F3A-43D9-9655-DD69E65C441E}" sibTransId="{1CD60B0B-475F-430D-BFA8-69BCD48DB53F}"/>
    <dgm:cxn modelId="{28D8F98B-E61D-4A1C-88E8-BB83573E22FB}" srcId="{0E25FF52-AB65-463C-9151-1A26BDABA6C3}" destId="{CB1AA07E-1AE3-44EC-A1F9-64992A04C508}" srcOrd="2" destOrd="0" parTransId="{A86BAC4E-37ED-4BDB-90D3-362A9B7A2BB9}" sibTransId="{70956CC6-EC22-4585-8AA5-F27AF0E78B89}"/>
    <dgm:cxn modelId="{20C33193-2392-4AC1-9F48-F3B702A5758B}" type="presOf" srcId="{8DDD5C7E-D3B9-477E-834D-B3D65DF6C9F3}" destId="{1D30C96A-5889-420C-916E-16D6F6CD8C0A}" srcOrd="0" destOrd="0" presId="urn:microsoft.com/office/officeart/2005/8/layout/vList2"/>
    <dgm:cxn modelId="{AAD63CAC-D004-4EEA-9130-6F4CF324C6E2}" type="presOf" srcId="{D290832B-71C3-4034-A07F-F89F02E7A13B}" destId="{D0C9CFA1-D5D3-4B66-8756-E720A318167A}" srcOrd="0" destOrd="0" presId="urn:microsoft.com/office/officeart/2005/8/layout/vList2"/>
    <dgm:cxn modelId="{3822A6D2-1FC6-4586-8F65-9E39A68EA0BC}" srcId="{0E25FF52-AB65-463C-9151-1A26BDABA6C3}" destId="{D290832B-71C3-4034-A07F-F89F02E7A13B}" srcOrd="1" destOrd="0" parTransId="{156B7BB4-3174-47DD-9C36-5E0218025504}" sibTransId="{884973BB-05FE-4600-8CE0-B595F0AD0124}"/>
    <dgm:cxn modelId="{F67547E0-E4B5-4E21-AB9E-35F46E95EAE8}" srcId="{0E25FF52-AB65-463C-9151-1A26BDABA6C3}" destId="{8DDD5C7E-D3B9-477E-834D-B3D65DF6C9F3}" srcOrd="5" destOrd="0" parTransId="{ED6FBB61-AB8D-42B7-B644-755E86D75D23}" sibTransId="{E4DB574C-150C-411F-A802-EADF99AA2947}"/>
    <dgm:cxn modelId="{2A1715E2-D490-4AEF-B576-B3B4E9E5DDDB}" type="presOf" srcId="{0E25FF52-AB65-463C-9151-1A26BDABA6C3}" destId="{5558093F-8CBD-4835-821E-DA2E6511AE0A}" srcOrd="0" destOrd="0" presId="urn:microsoft.com/office/officeart/2005/8/layout/vList2"/>
    <dgm:cxn modelId="{1A37DDF0-AEE1-49D6-B04C-DC7B20375378}" srcId="{0E25FF52-AB65-463C-9151-1A26BDABA6C3}" destId="{B97DAA9D-7C31-436A-9652-4050B67A32E3}" srcOrd="0" destOrd="0" parTransId="{783377E1-0926-4059-B570-2DC7E04F6C62}" sibTransId="{3F727974-2C06-4FCD-8DD7-3D37A4D25129}"/>
    <dgm:cxn modelId="{2F7151DC-9EEA-444C-A635-C3DD3758A17B}" type="presParOf" srcId="{5558093F-8CBD-4835-821E-DA2E6511AE0A}" destId="{67CE7305-372A-49DB-8F27-CA646202B771}" srcOrd="0" destOrd="0" presId="urn:microsoft.com/office/officeart/2005/8/layout/vList2"/>
    <dgm:cxn modelId="{DC1DB0E2-5293-4A99-8B45-A1FFF25A0028}" type="presParOf" srcId="{5558093F-8CBD-4835-821E-DA2E6511AE0A}" destId="{C04F86E1-5145-4859-96D7-5B71A62921BE}" srcOrd="1" destOrd="0" presId="urn:microsoft.com/office/officeart/2005/8/layout/vList2"/>
    <dgm:cxn modelId="{9A2FB42A-F5FD-4DB4-B4E7-0DEB5AC59738}" type="presParOf" srcId="{5558093F-8CBD-4835-821E-DA2E6511AE0A}" destId="{D0C9CFA1-D5D3-4B66-8756-E720A318167A}" srcOrd="2" destOrd="0" presId="urn:microsoft.com/office/officeart/2005/8/layout/vList2"/>
    <dgm:cxn modelId="{A0011787-5E5E-46FA-9976-DC4CB9A30FCA}" type="presParOf" srcId="{5558093F-8CBD-4835-821E-DA2E6511AE0A}" destId="{BE7F2E37-308B-49F7-9775-0204CEBB4D55}" srcOrd="3" destOrd="0" presId="urn:microsoft.com/office/officeart/2005/8/layout/vList2"/>
    <dgm:cxn modelId="{FB7AA510-5CAD-478F-B182-939AB2FC5B74}" type="presParOf" srcId="{5558093F-8CBD-4835-821E-DA2E6511AE0A}" destId="{9BA7B02D-D962-4DA1-8101-5EE50C23DBFA}" srcOrd="4" destOrd="0" presId="urn:microsoft.com/office/officeart/2005/8/layout/vList2"/>
    <dgm:cxn modelId="{48D9E0DB-076F-4503-9A67-391A97C19C11}" type="presParOf" srcId="{5558093F-8CBD-4835-821E-DA2E6511AE0A}" destId="{5275E874-C0F2-42A6-A052-033D10ADCBC2}" srcOrd="5" destOrd="0" presId="urn:microsoft.com/office/officeart/2005/8/layout/vList2"/>
    <dgm:cxn modelId="{6BFAAD4C-C7CD-4EF6-8BFA-3555B54433BD}" type="presParOf" srcId="{5558093F-8CBD-4835-821E-DA2E6511AE0A}" destId="{F1F28E30-F47C-4A74-B373-E074E11D7700}" srcOrd="6" destOrd="0" presId="urn:microsoft.com/office/officeart/2005/8/layout/vList2"/>
    <dgm:cxn modelId="{39CFC9F6-B35A-4ED6-A40D-CF27BAA85850}" type="presParOf" srcId="{5558093F-8CBD-4835-821E-DA2E6511AE0A}" destId="{CAFD7C18-413A-44B7-A5D3-70DE76238932}" srcOrd="7" destOrd="0" presId="urn:microsoft.com/office/officeart/2005/8/layout/vList2"/>
    <dgm:cxn modelId="{E8FE88A3-A2DC-4BCE-B13C-A225B6B3424A}" type="presParOf" srcId="{5558093F-8CBD-4835-821E-DA2E6511AE0A}" destId="{5AA30D58-83EC-408B-A8B7-40073791A2EA}" srcOrd="8" destOrd="0" presId="urn:microsoft.com/office/officeart/2005/8/layout/vList2"/>
    <dgm:cxn modelId="{6A1CFF36-C565-4004-85B1-EC3E482BBF97}" type="presParOf" srcId="{5558093F-8CBD-4835-821E-DA2E6511AE0A}" destId="{80130796-872C-4616-B304-C11D524CF433}" srcOrd="9" destOrd="0" presId="urn:microsoft.com/office/officeart/2005/8/layout/vList2"/>
    <dgm:cxn modelId="{807961C3-0CCA-467B-9EC2-3EDF186EFEA9}" type="presParOf" srcId="{5558093F-8CBD-4835-821E-DA2E6511AE0A}" destId="{1D30C96A-5889-420C-916E-16D6F6CD8C0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D93CB0-C176-4699-8D46-34936D508D4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D62DF6-1778-475A-BCBA-B5BDEB72FB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dev team will be able to fail fast by quickly testing and verifying their code.</a:t>
          </a:r>
        </a:p>
      </dgm:t>
    </dgm:pt>
    <dgm:pt modelId="{48CB4CF8-1474-4B40-B27E-1833CAF408A8}" type="parTrans" cxnId="{9B08C919-0F5D-4FF2-AD32-DC4E862E1B03}">
      <dgm:prSet/>
      <dgm:spPr/>
      <dgm:t>
        <a:bodyPr/>
        <a:lstStyle/>
        <a:p>
          <a:endParaRPr lang="en-US"/>
        </a:p>
      </dgm:t>
    </dgm:pt>
    <dgm:pt modelId="{CBF1E6C3-7C98-4ECC-B0AF-73ADCA42E4AE}" type="sibTrans" cxnId="{9B08C919-0F5D-4FF2-AD32-DC4E862E1B0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B4968B-6647-4A6A-8A36-BCA7546B8F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team will utilize open-source tools for automation and be part of communities driving change and progress in the industry.</a:t>
          </a:r>
        </a:p>
      </dgm:t>
    </dgm:pt>
    <dgm:pt modelId="{68963CDA-15A1-4033-A074-528D6EED94B4}" type="parTrans" cxnId="{91079E4B-43D8-4A5B-9249-645153E99C8D}">
      <dgm:prSet/>
      <dgm:spPr/>
      <dgm:t>
        <a:bodyPr/>
        <a:lstStyle/>
        <a:p>
          <a:endParaRPr lang="en-US"/>
        </a:p>
      </dgm:t>
    </dgm:pt>
    <dgm:pt modelId="{32D44751-DBFF-4C56-8204-E7D8B85809C5}" type="sibTrans" cxnId="{91079E4B-43D8-4A5B-9249-645153E99C8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4D8C5C-1374-41C8-9A35-A79C6D101F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shall measure quality and improve on it continuously.</a:t>
          </a:r>
        </a:p>
      </dgm:t>
    </dgm:pt>
    <dgm:pt modelId="{F8F1321C-9AF0-468D-9967-FE6F30F8E7AC}" type="parTrans" cxnId="{5604410A-7327-4DB2-9EAA-2C773D2645DE}">
      <dgm:prSet/>
      <dgm:spPr/>
      <dgm:t>
        <a:bodyPr/>
        <a:lstStyle/>
        <a:p>
          <a:endParaRPr lang="en-US"/>
        </a:p>
      </dgm:t>
    </dgm:pt>
    <dgm:pt modelId="{6F87E2C0-F524-4C65-9F03-7E27C6C3BA6A}" type="sibTrans" cxnId="{5604410A-7327-4DB2-9EAA-2C773D2645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0777AA-A808-4C0F-B3D8-553B8BAEF2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shall become industry leaders by optimizing our operations and production through maximum automation.</a:t>
          </a:r>
        </a:p>
      </dgm:t>
    </dgm:pt>
    <dgm:pt modelId="{7A5B82DF-AE0B-4CF3-9A39-EE8BF53D6048}" type="parTrans" cxnId="{03579993-E72B-45A9-ADAA-B83220D41300}">
      <dgm:prSet/>
      <dgm:spPr/>
      <dgm:t>
        <a:bodyPr/>
        <a:lstStyle/>
        <a:p>
          <a:endParaRPr lang="en-US"/>
        </a:p>
      </dgm:t>
    </dgm:pt>
    <dgm:pt modelId="{33E23116-E07C-457B-B1D4-13F9BA983AE9}" type="sibTrans" cxnId="{03579993-E72B-45A9-ADAA-B83220D413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F313D76-4CC0-49EC-9D68-F087A4B704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efficiency will directly benefit the business and more so, our customers.</a:t>
          </a:r>
        </a:p>
      </dgm:t>
    </dgm:pt>
    <dgm:pt modelId="{FBFE898C-FD59-4D0B-B5CB-EB0A84C994A5}" type="parTrans" cxnId="{19BC8016-B9D7-4F3F-A1FD-5B286AF95789}">
      <dgm:prSet/>
      <dgm:spPr/>
      <dgm:t>
        <a:bodyPr/>
        <a:lstStyle/>
        <a:p>
          <a:endParaRPr lang="en-US"/>
        </a:p>
      </dgm:t>
    </dgm:pt>
    <dgm:pt modelId="{DA8F6882-120F-46A1-92E0-4AC979767AEF}" type="sibTrans" cxnId="{19BC8016-B9D7-4F3F-A1FD-5B286AF95789}">
      <dgm:prSet/>
      <dgm:spPr/>
      <dgm:t>
        <a:bodyPr/>
        <a:lstStyle/>
        <a:p>
          <a:endParaRPr lang="en-US"/>
        </a:p>
      </dgm:t>
    </dgm:pt>
    <dgm:pt modelId="{884CE5F9-4F2D-4E32-AD67-FF92CB7B5F1D}" type="pres">
      <dgm:prSet presAssocID="{11D93CB0-C176-4699-8D46-34936D508D44}" presName="root" presStyleCnt="0">
        <dgm:presLayoutVars>
          <dgm:dir/>
          <dgm:resizeHandles val="exact"/>
        </dgm:presLayoutVars>
      </dgm:prSet>
      <dgm:spPr/>
    </dgm:pt>
    <dgm:pt modelId="{EDA87DC3-440B-4A1D-AAF9-AE341201BAD2}" type="pres">
      <dgm:prSet presAssocID="{11D93CB0-C176-4699-8D46-34936D508D44}" presName="container" presStyleCnt="0">
        <dgm:presLayoutVars>
          <dgm:dir/>
          <dgm:resizeHandles val="exact"/>
        </dgm:presLayoutVars>
      </dgm:prSet>
      <dgm:spPr/>
    </dgm:pt>
    <dgm:pt modelId="{6AD2A519-74D7-4C40-91A2-9E2449571EE6}" type="pres">
      <dgm:prSet presAssocID="{59D62DF6-1778-475A-BCBA-B5BDEB72FBC9}" presName="compNode" presStyleCnt="0"/>
      <dgm:spPr/>
    </dgm:pt>
    <dgm:pt modelId="{F14E1607-C940-4B3A-B4DE-6D8E100F9C09}" type="pres">
      <dgm:prSet presAssocID="{59D62DF6-1778-475A-BCBA-B5BDEB72FBC9}" presName="iconBgRect" presStyleLbl="bgShp" presStyleIdx="0" presStyleCnt="5"/>
      <dgm:spPr/>
    </dgm:pt>
    <dgm:pt modelId="{C7E5B1DE-CA98-45DB-89D2-7CD93D95F713}" type="pres">
      <dgm:prSet presAssocID="{59D62DF6-1778-475A-BCBA-B5BDEB72FBC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4A99BC7-F25D-4063-8A50-E866A94B03F0}" type="pres">
      <dgm:prSet presAssocID="{59D62DF6-1778-475A-BCBA-B5BDEB72FBC9}" presName="spaceRect" presStyleCnt="0"/>
      <dgm:spPr/>
    </dgm:pt>
    <dgm:pt modelId="{8848A30D-A8ED-4A00-B7C1-B58BF12249CF}" type="pres">
      <dgm:prSet presAssocID="{59D62DF6-1778-475A-BCBA-B5BDEB72FBC9}" presName="textRect" presStyleLbl="revTx" presStyleIdx="0" presStyleCnt="5">
        <dgm:presLayoutVars>
          <dgm:chMax val="1"/>
          <dgm:chPref val="1"/>
        </dgm:presLayoutVars>
      </dgm:prSet>
      <dgm:spPr/>
    </dgm:pt>
    <dgm:pt modelId="{3A2D57B7-282A-465F-B25F-D18ADACA4DDA}" type="pres">
      <dgm:prSet presAssocID="{CBF1E6C3-7C98-4ECC-B0AF-73ADCA42E4AE}" presName="sibTrans" presStyleLbl="sibTrans2D1" presStyleIdx="0" presStyleCnt="0"/>
      <dgm:spPr/>
    </dgm:pt>
    <dgm:pt modelId="{0A283FA3-25EC-4F68-8D92-14832C96B704}" type="pres">
      <dgm:prSet presAssocID="{81B4968B-6647-4A6A-8A36-BCA7546B8FB4}" presName="compNode" presStyleCnt="0"/>
      <dgm:spPr/>
    </dgm:pt>
    <dgm:pt modelId="{31A2D02D-107D-41F9-A5F2-08CEEFBB69FF}" type="pres">
      <dgm:prSet presAssocID="{81B4968B-6647-4A6A-8A36-BCA7546B8FB4}" presName="iconBgRect" presStyleLbl="bgShp" presStyleIdx="1" presStyleCnt="5"/>
      <dgm:spPr/>
    </dgm:pt>
    <dgm:pt modelId="{630F4FA8-ED63-46E1-9A0A-8725C0C43EF2}" type="pres">
      <dgm:prSet presAssocID="{81B4968B-6647-4A6A-8A36-BCA7546B8FB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F92669F-9A9A-4C6B-8FC3-7B5731CA75FC}" type="pres">
      <dgm:prSet presAssocID="{81B4968B-6647-4A6A-8A36-BCA7546B8FB4}" presName="spaceRect" presStyleCnt="0"/>
      <dgm:spPr/>
    </dgm:pt>
    <dgm:pt modelId="{88EE196C-8E48-4A21-B5E8-728AD541DD33}" type="pres">
      <dgm:prSet presAssocID="{81B4968B-6647-4A6A-8A36-BCA7546B8FB4}" presName="textRect" presStyleLbl="revTx" presStyleIdx="1" presStyleCnt="5">
        <dgm:presLayoutVars>
          <dgm:chMax val="1"/>
          <dgm:chPref val="1"/>
        </dgm:presLayoutVars>
      </dgm:prSet>
      <dgm:spPr/>
    </dgm:pt>
    <dgm:pt modelId="{3231054E-CD9E-43B1-89FC-60C4F36508BF}" type="pres">
      <dgm:prSet presAssocID="{32D44751-DBFF-4C56-8204-E7D8B85809C5}" presName="sibTrans" presStyleLbl="sibTrans2D1" presStyleIdx="0" presStyleCnt="0"/>
      <dgm:spPr/>
    </dgm:pt>
    <dgm:pt modelId="{5D02F1D8-618B-487A-BB6E-48F097BF89D4}" type="pres">
      <dgm:prSet presAssocID="{334D8C5C-1374-41C8-9A35-A79C6D101FC6}" presName="compNode" presStyleCnt="0"/>
      <dgm:spPr/>
    </dgm:pt>
    <dgm:pt modelId="{48E61A7A-8FF6-4C3A-B575-0E538DD1552B}" type="pres">
      <dgm:prSet presAssocID="{334D8C5C-1374-41C8-9A35-A79C6D101FC6}" presName="iconBgRect" presStyleLbl="bgShp" presStyleIdx="2" presStyleCnt="5"/>
      <dgm:spPr/>
    </dgm:pt>
    <dgm:pt modelId="{C9545512-19BC-4B15-A94E-30499CE7CFD3}" type="pres">
      <dgm:prSet presAssocID="{334D8C5C-1374-41C8-9A35-A79C6D101FC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A817E0BB-5153-45F3-8FD9-5CCFAE3A69B5}" type="pres">
      <dgm:prSet presAssocID="{334D8C5C-1374-41C8-9A35-A79C6D101FC6}" presName="spaceRect" presStyleCnt="0"/>
      <dgm:spPr/>
    </dgm:pt>
    <dgm:pt modelId="{28B25B81-4E3B-4CC1-B9B5-1ABD5F2C1723}" type="pres">
      <dgm:prSet presAssocID="{334D8C5C-1374-41C8-9A35-A79C6D101FC6}" presName="textRect" presStyleLbl="revTx" presStyleIdx="2" presStyleCnt="5">
        <dgm:presLayoutVars>
          <dgm:chMax val="1"/>
          <dgm:chPref val="1"/>
        </dgm:presLayoutVars>
      </dgm:prSet>
      <dgm:spPr/>
    </dgm:pt>
    <dgm:pt modelId="{D32A2D57-AB52-4125-BDED-ACEAD8288C4D}" type="pres">
      <dgm:prSet presAssocID="{6F87E2C0-F524-4C65-9F03-7E27C6C3BA6A}" presName="sibTrans" presStyleLbl="sibTrans2D1" presStyleIdx="0" presStyleCnt="0"/>
      <dgm:spPr/>
    </dgm:pt>
    <dgm:pt modelId="{77977C3A-12DD-4CFB-9365-1600CE30A774}" type="pres">
      <dgm:prSet presAssocID="{CF0777AA-A808-4C0F-B3D8-553B8BAEF200}" presName="compNode" presStyleCnt="0"/>
      <dgm:spPr/>
    </dgm:pt>
    <dgm:pt modelId="{1F9187F8-040A-4F3C-AF6C-46B158B61562}" type="pres">
      <dgm:prSet presAssocID="{CF0777AA-A808-4C0F-B3D8-553B8BAEF200}" presName="iconBgRect" presStyleLbl="bgShp" presStyleIdx="3" presStyleCnt="5"/>
      <dgm:spPr/>
    </dgm:pt>
    <dgm:pt modelId="{BB413608-7D45-4732-AAC7-E8D23A5AEA19}" type="pres">
      <dgm:prSet presAssocID="{CF0777AA-A808-4C0F-B3D8-553B8BAEF20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D2CC5A2-5A3D-4513-919A-E3F3BC4FF10C}" type="pres">
      <dgm:prSet presAssocID="{CF0777AA-A808-4C0F-B3D8-553B8BAEF200}" presName="spaceRect" presStyleCnt="0"/>
      <dgm:spPr/>
    </dgm:pt>
    <dgm:pt modelId="{8BDD85AB-E765-4CE4-AB87-417DB2E5B37C}" type="pres">
      <dgm:prSet presAssocID="{CF0777AA-A808-4C0F-B3D8-553B8BAEF200}" presName="textRect" presStyleLbl="revTx" presStyleIdx="3" presStyleCnt="5">
        <dgm:presLayoutVars>
          <dgm:chMax val="1"/>
          <dgm:chPref val="1"/>
        </dgm:presLayoutVars>
      </dgm:prSet>
      <dgm:spPr/>
    </dgm:pt>
    <dgm:pt modelId="{D6FC60CC-1FF3-4868-B774-D7589821B470}" type="pres">
      <dgm:prSet presAssocID="{33E23116-E07C-457B-B1D4-13F9BA983AE9}" presName="sibTrans" presStyleLbl="sibTrans2D1" presStyleIdx="0" presStyleCnt="0"/>
      <dgm:spPr/>
    </dgm:pt>
    <dgm:pt modelId="{2AB06D31-C1E3-40AB-880C-A8711F08D2F0}" type="pres">
      <dgm:prSet presAssocID="{EF313D76-4CC0-49EC-9D68-F087A4B70474}" presName="compNode" presStyleCnt="0"/>
      <dgm:spPr/>
    </dgm:pt>
    <dgm:pt modelId="{FB4085E9-90AE-4B19-8C58-478A6B540B26}" type="pres">
      <dgm:prSet presAssocID="{EF313D76-4CC0-49EC-9D68-F087A4B70474}" presName="iconBgRect" presStyleLbl="bgShp" presStyleIdx="4" presStyleCnt="5"/>
      <dgm:spPr/>
    </dgm:pt>
    <dgm:pt modelId="{C96FB3F2-3F08-41FE-9D74-EC88A92025D0}" type="pres">
      <dgm:prSet presAssocID="{EF313D76-4CC0-49EC-9D68-F087A4B7047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717C1A4E-4A3A-400F-9A73-585F0A661185}" type="pres">
      <dgm:prSet presAssocID="{EF313D76-4CC0-49EC-9D68-F087A4B70474}" presName="spaceRect" presStyleCnt="0"/>
      <dgm:spPr/>
    </dgm:pt>
    <dgm:pt modelId="{5E53A645-3AE8-4121-B2A6-918A322159CF}" type="pres">
      <dgm:prSet presAssocID="{EF313D76-4CC0-49EC-9D68-F087A4B7047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604410A-7327-4DB2-9EAA-2C773D2645DE}" srcId="{11D93CB0-C176-4699-8D46-34936D508D44}" destId="{334D8C5C-1374-41C8-9A35-A79C6D101FC6}" srcOrd="2" destOrd="0" parTransId="{F8F1321C-9AF0-468D-9967-FE6F30F8E7AC}" sibTransId="{6F87E2C0-F524-4C65-9F03-7E27C6C3BA6A}"/>
    <dgm:cxn modelId="{19BC8016-B9D7-4F3F-A1FD-5B286AF95789}" srcId="{11D93CB0-C176-4699-8D46-34936D508D44}" destId="{EF313D76-4CC0-49EC-9D68-F087A4B70474}" srcOrd="4" destOrd="0" parTransId="{FBFE898C-FD59-4D0B-B5CB-EB0A84C994A5}" sibTransId="{DA8F6882-120F-46A1-92E0-4AC979767AEF}"/>
    <dgm:cxn modelId="{9B08C919-0F5D-4FF2-AD32-DC4E862E1B03}" srcId="{11D93CB0-C176-4699-8D46-34936D508D44}" destId="{59D62DF6-1778-475A-BCBA-B5BDEB72FBC9}" srcOrd="0" destOrd="0" parTransId="{48CB4CF8-1474-4B40-B27E-1833CAF408A8}" sibTransId="{CBF1E6C3-7C98-4ECC-B0AF-73ADCA42E4AE}"/>
    <dgm:cxn modelId="{E27AB21B-CBF3-41BD-9959-0CD6223807B4}" type="presOf" srcId="{334D8C5C-1374-41C8-9A35-A79C6D101FC6}" destId="{28B25B81-4E3B-4CC1-B9B5-1ABD5F2C1723}" srcOrd="0" destOrd="0" presId="urn:microsoft.com/office/officeart/2018/2/layout/IconCircleList"/>
    <dgm:cxn modelId="{3C629F38-763E-425F-878A-6FBBFD6B56D7}" type="presOf" srcId="{6F87E2C0-F524-4C65-9F03-7E27C6C3BA6A}" destId="{D32A2D57-AB52-4125-BDED-ACEAD8288C4D}" srcOrd="0" destOrd="0" presId="urn:microsoft.com/office/officeart/2018/2/layout/IconCircleList"/>
    <dgm:cxn modelId="{CB335361-394C-4A1B-A497-E18CEA561BE1}" type="presOf" srcId="{32D44751-DBFF-4C56-8204-E7D8B85809C5}" destId="{3231054E-CD9E-43B1-89FC-60C4F36508BF}" srcOrd="0" destOrd="0" presId="urn:microsoft.com/office/officeart/2018/2/layout/IconCircleList"/>
    <dgm:cxn modelId="{60206D43-01A7-437C-9C7C-9572BAB5CAC0}" type="presOf" srcId="{CF0777AA-A808-4C0F-B3D8-553B8BAEF200}" destId="{8BDD85AB-E765-4CE4-AB87-417DB2E5B37C}" srcOrd="0" destOrd="0" presId="urn:microsoft.com/office/officeart/2018/2/layout/IconCircleList"/>
    <dgm:cxn modelId="{91079E4B-43D8-4A5B-9249-645153E99C8D}" srcId="{11D93CB0-C176-4699-8D46-34936D508D44}" destId="{81B4968B-6647-4A6A-8A36-BCA7546B8FB4}" srcOrd="1" destOrd="0" parTransId="{68963CDA-15A1-4033-A074-528D6EED94B4}" sibTransId="{32D44751-DBFF-4C56-8204-E7D8B85809C5}"/>
    <dgm:cxn modelId="{472ED171-3F40-4632-BC83-438A9B98943F}" type="presOf" srcId="{59D62DF6-1778-475A-BCBA-B5BDEB72FBC9}" destId="{8848A30D-A8ED-4A00-B7C1-B58BF12249CF}" srcOrd="0" destOrd="0" presId="urn:microsoft.com/office/officeart/2018/2/layout/IconCircleList"/>
    <dgm:cxn modelId="{F24E2E76-CBD6-4FCF-94E2-F02AE75DCD2E}" type="presOf" srcId="{11D93CB0-C176-4699-8D46-34936D508D44}" destId="{884CE5F9-4F2D-4E32-AD67-FF92CB7B5F1D}" srcOrd="0" destOrd="0" presId="urn:microsoft.com/office/officeart/2018/2/layout/IconCircleList"/>
    <dgm:cxn modelId="{D76F8593-8769-44A7-8098-199EE306D799}" type="presOf" srcId="{EF313D76-4CC0-49EC-9D68-F087A4B70474}" destId="{5E53A645-3AE8-4121-B2A6-918A322159CF}" srcOrd="0" destOrd="0" presId="urn:microsoft.com/office/officeart/2018/2/layout/IconCircleList"/>
    <dgm:cxn modelId="{03579993-E72B-45A9-ADAA-B83220D41300}" srcId="{11D93CB0-C176-4699-8D46-34936D508D44}" destId="{CF0777AA-A808-4C0F-B3D8-553B8BAEF200}" srcOrd="3" destOrd="0" parTransId="{7A5B82DF-AE0B-4CF3-9A39-EE8BF53D6048}" sibTransId="{33E23116-E07C-457B-B1D4-13F9BA983AE9}"/>
    <dgm:cxn modelId="{F428B2B3-050E-4EB2-A5CD-8E5F934AF9E7}" type="presOf" srcId="{CBF1E6C3-7C98-4ECC-B0AF-73ADCA42E4AE}" destId="{3A2D57B7-282A-465F-B25F-D18ADACA4DDA}" srcOrd="0" destOrd="0" presId="urn:microsoft.com/office/officeart/2018/2/layout/IconCircleList"/>
    <dgm:cxn modelId="{F828E8B3-B6C3-4658-8A1B-B22E6035C24A}" type="presOf" srcId="{81B4968B-6647-4A6A-8A36-BCA7546B8FB4}" destId="{88EE196C-8E48-4A21-B5E8-728AD541DD33}" srcOrd="0" destOrd="0" presId="urn:microsoft.com/office/officeart/2018/2/layout/IconCircleList"/>
    <dgm:cxn modelId="{DA4731B8-E5AD-49FC-801F-DA7EC3AD78C7}" type="presOf" srcId="{33E23116-E07C-457B-B1D4-13F9BA983AE9}" destId="{D6FC60CC-1FF3-4868-B774-D7589821B470}" srcOrd="0" destOrd="0" presId="urn:microsoft.com/office/officeart/2018/2/layout/IconCircleList"/>
    <dgm:cxn modelId="{F54BD751-BEFF-46B3-A75E-8FC3986DB4B0}" type="presParOf" srcId="{884CE5F9-4F2D-4E32-AD67-FF92CB7B5F1D}" destId="{EDA87DC3-440B-4A1D-AAF9-AE341201BAD2}" srcOrd="0" destOrd="0" presId="urn:microsoft.com/office/officeart/2018/2/layout/IconCircleList"/>
    <dgm:cxn modelId="{D70DB094-901A-40B0-83EA-7522D3A76ECA}" type="presParOf" srcId="{EDA87DC3-440B-4A1D-AAF9-AE341201BAD2}" destId="{6AD2A519-74D7-4C40-91A2-9E2449571EE6}" srcOrd="0" destOrd="0" presId="urn:microsoft.com/office/officeart/2018/2/layout/IconCircleList"/>
    <dgm:cxn modelId="{BFE7B4CD-F26E-411E-8E07-954A39611713}" type="presParOf" srcId="{6AD2A519-74D7-4C40-91A2-9E2449571EE6}" destId="{F14E1607-C940-4B3A-B4DE-6D8E100F9C09}" srcOrd="0" destOrd="0" presId="urn:microsoft.com/office/officeart/2018/2/layout/IconCircleList"/>
    <dgm:cxn modelId="{76AA9BE4-0A3E-40A0-A64F-49C908338FCC}" type="presParOf" srcId="{6AD2A519-74D7-4C40-91A2-9E2449571EE6}" destId="{C7E5B1DE-CA98-45DB-89D2-7CD93D95F713}" srcOrd="1" destOrd="0" presId="urn:microsoft.com/office/officeart/2018/2/layout/IconCircleList"/>
    <dgm:cxn modelId="{CEB0DA95-B0C3-4E84-AA33-B4B2F8D9D786}" type="presParOf" srcId="{6AD2A519-74D7-4C40-91A2-9E2449571EE6}" destId="{34A99BC7-F25D-4063-8A50-E866A94B03F0}" srcOrd="2" destOrd="0" presId="urn:microsoft.com/office/officeart/2018/2/layout/IconCircleList"/>
    <dgm:cxn modelId="{B8E53290-444F-4476-B24E-0D04CFE5D068}" type="presParOf" srcId="{6AD2A519-74D7-4C40-91A2-9E2449571EE6}" destId="{8848A30D-A8ED-4A00-B7C1-B58BF12249CF}" srcOrd="3" destOrd="0" presId="urn:microsoft.com/office/officeart/2018/2/layout/IconCircleList"/>
    <dgm:cxn modelId="{00E46261-458A-44C6-B27A-DFBD50155260}" type="presParOf" srcId="{EDA87DC3-440B-4A1D-AAF9-AE341201BAD2}" destId="{3A2D57B7-282A-465F-B25F-D18ADACA4DDA}" srcOrd="1" destOrd="0" presId="urn:microsoft.com/office/officeart/2018/2/layout/IconCircleList"/>
    <dgm:cxn modelId="{0A2F9FC7-CD38-416D-A598-5522A1819EF2}" type="presParOf" srcId="{EDA87DC3-440B-4A1D-AAF9-AE341201BAD2}" destId="{0A283FA3-25EC-4F68-8D92-14832C96B704}" srcOrd="2" destOrd="0" presId="urn:microsoft.com/office/officeart/2018/2/layout/IconCircleList"/>
    <dgm:cxn modelId="{1C13EB4D-1E93-42A4-BF57-08158D479EE7}" type="presParOf" srcId="{0A283FA3-25EC-4F68-8D92-14832C96B704}" destId="{31A2D02D-107D-41F9-A5F2-08CEEFBB69FF}" srcOrd="0" destOrd="0" presId="urn:microsoft.com/office/officeart/2018/2/layout/IconCircleList"/>
    <dgm:cxn modelId="{60664D51-6050-455D-8B15-B1B98B06C741}" type="presParOf" srcId="{0A283FA3-25EC-4F68-8D92-14832C96B704}" destId="{630F4FA8-ED63-46E1-9A0A-8725C0C43EF2}" srcOrd="1" destOrd="0" presId="urn:microsoft.com/office/officeart/2018/2/layout/IconCircleList"/>
    <dgm:cxn modelId="{1FABEB37-99DF-4063-9A54-B3601FFBC603}" type="presParOf" srcId="{0A283FA3-25EC-4F68-8D92-14832C96B704}" destId="{7F92669F-9A9A-4C6B-8FC3-7B5731CA75FC}" srcOrd="2" destOrd="0" presId="urn:microsoft.com/office/officeart/2018/2/layout/IconCircleList"/>
    <dgm:cxn modelId="{40F3D18D-A5BC-434E-88B1-0C27826A6F66}" type="presParOf" srcId="{0A283FA3-25EC-4F68-8D92-14832C96B704}" destId="{88EE196C-8E48-4A21-B5E8-728AD541DD33}" srcOrd="3" destOrd="0" presId="urn:microsoft.com/office/officeart/2018/2/layout/IconCircleList"/>
    <dgm:cxn modelId="{8531BD17-4847-4475-8B90-F5B7C5A1A9E7}" type="presParOf" srcId="{EDA87DC3-440B-4A1D-AAF9-AE341201BAD2}" destId="{3231054E-CD9E-43B1-89FC-60C4F36508BF}" srcOrd="3" destOrd="0" presId="urn:microsoft.com/office/officeart/2018/2/layout/IconCircleList"/>
    <dgm:cxn modelId="{A427611B-3915-47B3-AEFD-A7D10E9D443B}" type="presParOf" srcId="{EDA87DC3-440B-4A1D-AAF9-AE341201BAD2}" destId="{5D02F1D8-618B-487A-BB6E-48F097BF89D4}" srcOrd="4" destOrd="0" presId="urn:microsoft.com/office/officeart/2018/2/layout/IconCircleList"/>
    <dgm:cxn modelId="{6D89E332-C8D4-41A4-97CC-2304F75C0705}" type="presParOf" srcId="{5D02F1D8-618B-487A-BB6E-48F097BF89D4}" destId="{48E61A7A-8FF6-4C3A-B575-0E538DD1552B}" srcOrd="0" destOrd="0" presId="urn:microsoft.com/office/officeart/2018/2/layout/IconCircleList"/>
    <dgm:cxn modelId="{6FA7673F-1515-471E-BDBE-03B5C937EF44}" type="presParOf" srcId="{5D02F1D8-618B-487A-BB6E-48F097BF89D4}" destId="{C9545512-19BC-4B15-A94E-30499CE7CFD3}" srcOrd="1" destOrd="0" presId="urn:microsoft.com/office/officeart/2018/2/layout/IconCircleList"/>
    <dgm:cxn modelId="{CC099FC0-DC22-437B-938D-120C3B719FFD}" type="presParOf" srcId="{5D02F1D8-618B-487A-BB6E-48F097BF89D4}" destId="{A817E0BB-5153-45F3-8FD9-5CCFAE3A69B5}" srcOrd="2" destOrd="0" presId="urn:microsoft.com/office/officeart/2018/2/layout/IconCircleList"/>
    <dgm:cxn modelId="{30D26098-E374-4308-9CE9-64A7F12015BB}" type="presParOf" srcId="{5D02F1D8-618B-487A-BB6E-48F097BF89D4}" destId="{28B25B81-4E3B-4CC1-B9B5-1ABD5F2C1723}" srcOrd="3" destOrd="0" presId="urn:microsoft.com/office/officeart/2018/2/layout/IconCircleList"/>
    <dgm:cxn modelId="{CA6E38A0-E1AD-491A-BB30-44AB8F04A5F5}" type="presParOf" srcId="{EDA87DC3-440B-4A1D-AAF9-AE341201BAD2}" destId="{D32A2D57-AB52-4125-BDED-ACEAD8288C4D}" srcOrd="5" destOrd="0" presId="urn:microsoft.com/office/officeart/2018/2/layout/IconCircleList"/>
    <dgm:cxn modelId="{6F3EC18E-2D5B-4FE0-9D21-B2E739102731}" type="presParOf" srcId="{EDA87DC3-440B-4A1D-AAF9-AE341201BAD2}" destId="{77977C3A-12DD-4CFB-9365-1600CE30A774}" srcOrd="6" destOrd="0" presId="urn:microsoft.com/office/officeart/2018/2/layout/IconCircleList"/>
    <dgm:cxn modelId="{89671271-CA1D-4E41-A92C-17B494BCB7CB}" type="presParOf" srcId="{77977C3A-12DD-4CFB-9365-1600CE30A774}" destId="{1F9187F8-040A-4F3C-AF6C-46B158B61562}" srcOrd="0" destOrd="0" presId="urn:microsoft.com/office/officeart/2018/2/layout/IconCircleList"/>
    <dgm:cxn modelId="{9926501A-8FE9-4FC2-965A-5CBDF84C8530}" type="presParOf" srcId="{77977C3A-12DD-4CFB-9365-1600CE30A774}" destId="{BB413608-7D45-4732-AAC7-E8D23A5AEA19}" srcOrd="1" destOrd="0" presId="urn:microsoft.com/office/officeart/2018/2/layout/IconCircleList"/>
    <dgm:cxn modelId="{03038C76-7DDC-49D5-94FB-24C33B917D16}" type="presParOf" srcId="{77977C3A-12DD-4CFB-9365-1600CE30A774}" destId="{3D2CC5A2-5A3D-4513-919A-E3F3BC4FF10C}" srcOrd="2" destOrd="0" presId="urn:microsoft.com/office/officeart/2018/2/layout/IconCircleList"/>
    <dgm:cxn modelId="{737F45F8-B152-4D95-B093-4D0E527DF9B3}" type="presParOf" srcId="{77977C3A-12DD-4CFB-9365-1600CE30A774}" destId="{8BDD85AB-E765-4CE4-AB87-417DB2E5B37C}" srcOrd="3" destOrd="0" presId="urn:microsoft.com/office/officeart/2018/2/layout/IconCircleList"/>
    <dgm:cxn modelId="{10231930-DC6C-4FC7-A064-3EF144E43771}" type="presParOf" srcId="{EDA87DC3-440B-4A1D-AAF9-AE341201BAD2}" destId="{D6FC60CC-1FF3-4868-B774-D7589821B470}" srcOrd="7" destOrd="0" presId="urn:microsoft.com/office/officeart/2018/2/layout/IconCircleList"/>
    <dgm:cxn modelId="{45F4FC8F-0851-4E0C-8D84-CAEBC8C0C506}" type="presParOf" srcId="{EDA87DC3-440B-4A1D-AAF9-AE341201BAD2}" destId="{2AB06D31-C1E3-40AB-880C-A8711F08D2F0}" srcOrd="8" destOrd="0" presId="urn:microsoft.com/office/officeart/2018/2/layout/IconCircleList"/>
    <dgm:cxn modelId="{61AC4C00-834F-47FD-9EDA-E0744B1BD383}" type="presParOf" srcId="{2AB06D31-C1E3-40AB-880C-A8711F08D2F0}" destId="{FB4085E9-90AE-4B19-8C58-478A6B540B26}" srcOrd="0" destOrd="0" presId="urn:microsoft.com/office/officeart/2018/2/layout/IconCircleList"/>
    <dgm:cxn modelId="{5AC1C117-2477-486E-B28C-9D45861B3676}" type="presParOf" srcId="{2AB06D31-C1E3-40AB-880C-A8711F08D2F0}" destId="{C96FB3F2-3F08-41FE-9D74-EC88A92025D0}" srcOrd="1" destOrd="0" presId="urn:microsoft.com/office/officeart/2018/2/layout/IconCircleList"/>
    <dgm:cxn modelId="{FCE0FF61-9364-4B39-8B76-0F6886E8204A}" type="presParOf" srcId="{2AB06D31-C1E3-40AB-880C-A8711F08D2F0}" destId="{717C1A4E-4A3A-400F-9A73-585F0A661185}" srcOrd="2" destOrd="0" presId="urn:microsoft.com/office/officeart/2018/2/layout/IconCircleList"/>
    <dgm:cxn modelId="{5BF9CE16-E3EB-47D9-AFAB-454603E0EE22}" type="presParOf" srcId="{2AB06D31-C1E3-40AB-880C-A8711F08D2F0}" destId="{5E53A645-3AE8-4121-B2A6-918A322159C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16515-45BC-40C4-9F3F-E351F8366C46}">
      <dsp:nvSpPr>
        <dsp:cNvPr id="0" name=""/>
        <dsp:cNvSpPr/>
      </dsp:nvSpPr>
      <dsp:spPr>
        <a:xfrm>
          <a:off x="0" y="7474"/>
          <a:ext cx="7685037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CI – Continuous Integration is merging all developers copies of code to a shared mainline, several times a day.</a:t>
          </a:r>
        </a:p>
      </dsp:txBody>
      <dsp:txXfrm>
        <a:off x="41123" y="48597"/>
        <a:ext cx="7602791" cy="760154"/>
      </dsp:txXfrm>
    </dsp:sp>
    <dsp:sp modelId="{4E1971B7-BC16-4A30-9732-989F1080BF35}">
      <dsp:nvSpPr>
        <dsp:cNvPr id="0" name=""/>
        <dsp:cNvSpPr/>
      </dsp:nvSpPr>
      <dsp:spPr>
        <a:xfrm>
          <a:off x="0" y="849874"/>
          <a:ext cx="7685037" cy="890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00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Compilation of Code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Code Unit Tests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Static analysis of Code</a:t>
          </a:r>
        </a:p>
      </dsp:txBody>
      <dsp:txXfrm>
        <a:off x="0" y="849874"/>
        <a:ext cx="7685037" cy="890100"/>
      </dsp:txXfrm>
    </dsp:sp>
    <dsp:sp modelId="{895BA37E-E54D-431B-9337-56DA1AC09817}">
      <dsp:nvSpPr>
        <dsp:cNvPr id="0" name=""/>
        <dsp:cNvSpPr/>
      </dsp:nvSpPr>
      <dsp:spPr>
        <a:xfrm>
          <a:off x="0" y="1739974"/>
          <a:ext cx="7685037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CD – Continuous Deployment is an approach where value is delivered frequently through automated deployments.</a:t>
          </a:r>
        </a:p>
      </dsp:txBody>
      <dsp:txXfrm>
        <a:off x="41123" y="1781097"/>
        <a:ext cx="7602791" cy="760154"/>
      </dsp:txXfrm>
    </dsp:sp>
    <dsp:sp modelId="{7777B494-A946-4174-8A1D-CD49677877A5}">
      <dsp:nvSpPr>
        <dsp:cNvPr id="0" name=""/>
        <dsp:cNvSpPr/>
      </dsp:nvSpPr>
      <dsp:spPr>
        <a:xfrm>
          <a:off x="0" y="2582375"/>
          <a:ext cx="7685037" cy="14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00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Creation of cloud-based infrastructure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Copying of files to provisioned servers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Promoting deploys to production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Verifying deployments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Rollbacks to previous versions</a:t>
          </a:r>
        </a:p>
      </dsp:txBody>
      <dsp:txXfrm>
        <a:off x="0" y="2582375"/>
        <a:ext cx="7685037" cy="1490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0AEB2-51D9-446C-8528-D2A9E82836FD}">
      <dsp:nvSpPr>
        <dsp:cNvPr id="0" name=""/>
        <dsp:cNvSpPr/>
      </dsp:nvSpPr>
      <dsp:spPr>
        <a:xfrm>
          <a:off x="749182" y="247806"/>
          <a:ext cx="2058750" cy="20587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D1429-BFDC-4383-811B-060A0C8F672A}">
      <dsp:nvSpPr>
        <dsp:cNvPr id="0" name=""/>
        <dsp:cNvSpPr/>
      </dsp:nvSpPr>
      <dsp:spPr>
        <a:xfrm>
          <a:off x="1187932" y="686556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09588-453A-40ED-86BB-029C2F731FDA}">
      <dsp:nvSpPr>
        <dsp:cNvPr id="0" name=""/>
        <dsp:cNvSpPr/>
      </dsp:nvSpPr>
      <dsp:spPr>
        <a:xfrm>
          <a:off x="91057" y="2947806"/>
          <a:ext cx="3375000" cy="134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Developers spend less time on issues from new code thus reduces operational costs in development.</a:t>
          </a:r>
        </a:p>
      </dsp:txBody>
      <dsp:txXfrm>
        <a:off x="91057" y="2947806"/>
        <a:ext cx="3375000" cy="1341562"/>
      </dsp:txXfrm>
    </dsp:sp>
    <dsp:sp modelId="{29E90474-2F84-4A62-A4C5-559BB610A8A6}">
      <dsp:nvSpPr>
        <dsp:cNvPr id="0" name=""/>
        <dsp:cNvSpPr/>
      </dsp:nvSpPr>
      <dsp:spPr>
        <a:xfrm>
          <a:off x="4714807" y="247806"/>
          <a:ext cx="2058750" cy="20587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E099D-CA9B-480A-A5F8-4C1948D17F40}">
      <dsp:nvSpPr>
        <dsp:cNvPr id="0" name=""/>
        <dsp:cNvSpPr/>
      </dsp:nvSpPr>
      <dsp:spPr>
        <a:xfrm>
          <a:off x="5153557" y="686556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845BB-E424-4D23-8275-1A37640D668E}">
      <dsp:nvSpPr>
        <dsp:cNvPr id="0" name=""/>
        <dsp:cNvSpPr/>
      </dsp:nvSpPr>
      <dsp:spPr>
        <a:xfrm>
          <a:off x="4056682" y="2947806"/>
          <a:ext cx="3375000" cy="134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CI unit tests reduce bugs during production that will enable the development team avoid extra costs and time</a:t>
          </a:r>
          <a:r>
            <a:rPr lang="en-US" sz="1500" kern="1200" dirty="0"/>
            <a:t>.</a:t>
          </a:r>
        </a:p>
      </dsp:txBody>
      <dsp:txXfrm>
        <a:off x="4056682" y="2947806"/>
        <a:ext cx="3375000" cy="1341562"/>
      </dsp:txXfrm>
    </dsp:sp>
    <dsp:sp modelId="{3B56809A-C0E5-4E64-AFA9-71830004AC17}">
      <dsp:nvSpPr>
        <dsp:cNvPr id="0" name=""/>
        <dsp:cNvSpPr/>
      </dsp:nvSpPr>
      <dsp:spPr>
        <a:xfrm>
          <a:off x="8680432" y="247806"/>
          <a:ext cx="2058750" cy="2058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B4DFD-F9C5-456A-A9A7-5F1A2032287D}">
      <dsp:nvSpPr>
        <dsp:cNvPr id="0" name=""/>
        <dsp:cNvSpPr/>
      </dsp:nvSpPr>
      <dsp:spPr>
        <a:xfrm>
          <a:off x="9119182" y="686556"/>
          <a:ext cx="1181250" cy="118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ACCD6-5E32-4F64-84CC-51751B47B990}">
      <dsp:nvSpPr>
        <dsp:cNvPr id="0" name=""/>
        <dsp:cNvSpPr/>
      </dsp:nvSpPr>
      <dsp:spPr>
        <a:xfrm>
          <a:off x="8022307" y="2947806"/>
          <a:ext cx="3375000" cy="134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Detects security vulnerabilities that avoid costly security breaches for the customer and the business.</a:t>
          </a:r>
        </a:p>
      </dsp:txBody>
      <dsp:txXfrm>
        <a:off x="8022307" y="2947806"/>
        <a:ext cx="3375000" cy="13415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E7305-372A-49DB-8F27-CA646202B771}">
      <dsp:nvSpPr>
        <dsp:cNvPr id="0" name=""/>
        <dsp:cNvSpPr/>
      </dsp:nvSpPr>
      <dsp:spPr>
        <a:xfrm>
          <a:off x="0" y="562805"/>
          <a:ext cx="6883352" cy="758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Automated infrastructure creation will avoid extra costs by reducing human error and increasing deployments by the </a:t>
          </a:r>
          <a:r>
            <a:rPr lang="en-US" sz="1800" kern="1200" dirty="0" err="1"/>
            <a:t>Udapeople</a:t>
          </a:r>
          <a:r>
            <a:rPr lang="en-US" sz="1800" kern="1200" dirty="0"/>
            <a:t> dev team.</a:t>
          </a:r>
        </a:p>
      </dsp:txBody>
      <dsp:txXfrm>
        <a:off x="37010" y="599815"/>
        <a:ext cx="6809332" cy="684140"/>
      </dsp:txXfrm>
    </dsp:sp>
    <dsp:sp modelId="{D0C9CFA1-D5D3-4B66-8756-E720A318167A}">
      <dsp:nvSpPr>
        <dsp:cNvPr id="0" name=""/>
        <dsp:cNvSpPr/>
      </dsp:nvSpPr>
      <dsp:spPr>
        <a:xfrm>
          <a:off x="0" y="1372806"/>
          <a:ext cx="6883352" cy="758160"/>
        </a:xfrm>
        <a:prstGeom prst="roundRect">
          <a:avLst/>
        </a:prstGeom>
        <a:solidFill>
          <a:schemeClr val="accent2">
            <a:hueOff val="-3721321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will be reduced costs from unused cloud resources and infrastructure.</a:t>
          </a:r>
        </a:p>
      </dsp:txBody>
      <dsp:txXfrm>
        <a:off x="37010" y="1409816"/>
        <a:ext cx="6809332" cy="684140"/>
      </dsp:txXfrm>
    </dsp:sp>
    <dsp:sp modelId="{9BA7B02D-D962-4DA1-8101-5EE50C23DBFA}">
      <dsp:nvSpPr>
        <dsp:cNvPr id="0" name=""/>
        <dsp:cNvSpPr/>
      </dsp:nvSpPr>
      <dsp:spPr>
        <a:xfrm>
          <a:off x="0" y="2182806"/>
          <a:ext cx="6883352" cy="758160"/>
        </a:xfrm>
        <a:prstGeom prst="roundRect">
          <a:avLst/>
        </a:prstGeom>
        <a:solidFill>
          <a:schemeClr val="accent2">
            <a:hueOff val="-7442642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Udapeople</a:t>
          </a:r>
          <a:r>
            <a:rPr lang="en-US" sz="1800" kern="1200" dirty="0"/>
            <a:t> customers will experience more value-generating features released more quickly and often, hence more revenue.</a:t>
          </a:r>
        </a:p>
      </dsp:txBody>
      <dsp:txXfrm>
        <a:off x="37010" y="2219816"/>
        <a:ext cx="6809332" cy="684140"/>
      </dsp:txXfrm>
    </dsp:sp>
    <dsp:sp modelId="{F1F28E30-F47C-4A74-B373-E074E11D7700}">
      <dsp:nvSpPr>
        <dsp:cNvPr id="0" name=""/>
        <dsp:cNvSpPr/>
      </dsp:nvSpPr>
      <dsp:spPr>
        <a:xfrm>
          <a:off x="0" y="2992806"/>
          <a:ext cx="6883352" cy="758160"/>
        </a:xfrm>
        <a:prstGeom prst="roundRect">
          <a:avLst/>
        </a:prstGeom>
        <a:solidFill>
          <a:schemeClr val="accent2">
            <a:hueOff val="-11163963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Automated deployment will reduce time to market hence more revenue.</a:t>
          </a:r>
        </a:p>
      </dsp:txBody>
      <dsp:txXfrm>
        <a:off x="37010" y="3029816"/>
        <a:ext cx="6809332" cy="684140"/>
      </dsp:txXfrm>
    </dsp:sp>
    <dsp:sp modelId="{5AA30D58-83EC-408B-A8B7-40073791A2EA}">
      <dsp:nvSpPr>
        <dsp:cNvPr id="0" name=""/>
        <dsp:cNvSpPr/>
      </dsp:nvSpPr>
      <dsp:spPr>
        <a:xfrm>
          <a:off x="0" y="3802806"/>
          <a:ext cx="6883352" cy="758160"/>
        </a:xfrm>
        <a:prstGeom prst="roundRect">
          <a:avLst/>
        </a:prstGeom>
        <a:solidFill>
          <a:schemeClr val="accent2">
            <a:hueOff val="-14885284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Redction in downtime of the Udapeople applications due to a crash or a bug will protect our revenue.</a:t>
          </a:r>
        </a:p>
      </dsp:txBody>
      <dsp:txXfrm>
        <a:off x="37010" y="3839816"/>
        <a:ext cx="6809332" cy="684140"/>
      </dsp:txXfrm>
    </dsp:sp>
    <dsp:sp modelId="{1D30C96A-5889-420C-916E-16D6F6CD8C0A}">
      <dsp:nvSpPr>
        <dsp:cNvPr id="0" name=""/>
        <dsp:cNvSpPr/>
      </dsp:nvSpPr>
      <dsp:spPr>
        <a:xfrm>
          <a:off x="0" y="4612806"/>
          <a:ext cx="6883352" cy="758160"/>
        </a:xfrm>
        <a:prstGeom prst="roundRect">
          <a:avLst/>
        </a:prstGeom>
        <a:solidFill>
          <a:schemeClr val="accent2">
            <a:hueOff val="-18606605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Any failures will be automatically reversed to a working state thus protecting our revenue.</a:t>
          </a:r>
        </a:p>
      </dsp:txBody>
      <dsp:txXfrm>
        <a:off x="37010" y="4649816"/>
        <a:ext cx="6809332" cy="6841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E1607-C940-4B3A-B4DE-6D8E100F9C09}">
      <dsp:nvSpPr>
        <dsp:cNvPr id="0" name=""/>
        <dsp:cNvSpPr/>
      </dsp:nvSpPr>
      <dsp:spPr>
        <a:xfrm>
          <a:off x="386298" y="33991"/>
          <a:ext cx="967391" cy="96739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5B1DE-CA98-45DB-89D2-7CD93D95F713}">
      <dsp:nvSpPr>
        <dsp:cNvPr id="0" name=""/>
        <dsp:cNvSpPr/>
      </dsp:nvSpPr>
      <dsp:spPr>
        <a:xfrm>
          <a:off x="589450" y="237143"/>
          <a:ext cx="561086" cy="5610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8A30D-A8ED-4A00-B7C1-B58BF12249CF}">
      <dsp:nvSpPr>
        <dsp:cNvPr id="0" name=""/>
        <dsp:cNvSpPr/>
      </dsp:nvSpPr>
      <dsp:spPr>
        <a:xfrm>
          <a:off x="1560987" y="33991"/>
          <a:ext cx="2280279" cy="967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Our dev team will be able to fail fast by quickly testing and verifying their code.</a:t>
          </a:r>
        </a:p>
      </dsp:txBody>
      <dsp:txXfrm>
        <a:off x="1560987" y="33991"/>
        <a:ext cx="2280279" cy="967391"/>
      </dsp:txXfrm>
    </dsp:sp>
    <dsp:sp modelId="{31A2D02D-107D-41F9-A5F2-08CEEFBB69FF}">
      <dsp:nvSpPr>
        <dsp:cNvPr id="0" name=""/>
        <dsp:cNvSpPr/>
      </dsp:nvSpPr>
      <dsp:spPr>
        <a:xfrm>
          <a:off x="4238588" y="33991"/>
          <a:ext cx="967391" cy="96739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0F4FA8-ED63-46E1-9A0A-8725C0C43EF2}">
      <dsp:nvSpPr>
        <dsp:cNvPr id="0" name=""/>
        <dsp:cNvSpPr/>
      </dsp:nvSpPr>
      <dsp:spPr>
        <a:xfrm>
          <a:off x="4441740" y="237143"/>
          <a:ext cx="561086" cy="5610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E196C-8E48-4A21-B5E8-728AD541DD33}">
      <dsp:nvSpPr>
        <dsp:cNvPr id="0" name=""/>
        <dsp:cNvSpPr/>
      </dsp:nvSpPr>
      <dsp:spPr>
        <a:xfrm>
          <a:off x="5413277" y="33991"/>
          <a:ext cx="2280279" cy="967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team will utilize open-source tools for automation and be part of communities driving change and progress in the industry.</a:t>
          </a:r>
        </a:p>
      </dsp:txBody>
      <dsp:txXfrm>
        <a:off x="5413277" y="33991"/>
        <a:ext cx="2280279" cy="967391"/>
      </dsp:txXfrm>
    </dsp:sp>
    <dsp:sp modelId="{48E61A7A-8FF6-4C3A-B575-0E538DD1552B}">
      <dsp:nvSpPr>
        <dsp:cNvPr id="0" name=""/>
        <dsp:cNvSpPr/>
      </dsp:nvSpPr>
      <dsp:spPr>
        <a:xfrm>
          <a:off x="386298" y="1766422"/>
          <a:ext cx="967391" cy="96739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45512-19BC-4B15-A94E-30499CE7CFD3}">
      <dsp:nvSpPr>
        <dsp:cNvPr id="0" name=""/>
        <dsp:cNvSpPr/>
      </dsp:nvSpPr>
      <dsp:spPr>
        <a:xfrm>
          <a:off x="589450" y="1969574"/>
          <a:ext cx="561086" cy="5610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25B81-4E3B-4CC1-B9B5-1ABD5F2C1723}">
      <dsp:nvSpPr>
        <dsp:cNvPr id="0" name=""/>
        <dsp:cNvSpPr/>
      </dsp:nvSpPr>
      <dsp:spPr>
        <a:xfrm>
          <a:off x="1560987" y="1766422"/>
          <a:ext cx="2280279" cy="967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We shall measure quality and improve on it continuously.</a:t>
          </a:r>
        </a:p>
      </dsp:txBody>
      <dsp:txXfrm>
        <a:off x="1560987" y="1766422"/>
        <a:ext cx="2280279" cy="967391"/>
      </dsp:txXfrm>
    </dsp:sp>
    <dsp:sp modelId="{1F9187F8-040A-4F3C-AF6C-46B158B61562}">
      <dsp:nvSpPr>
        <dsp:cNvPr id="0" name=""/>
        <dsp:cNvSpPr/>
      </dsp:nvSpPr>
      <dsp:spPr>
        <a:xfrm>
          <a:off x="4238588" y="1766422"/>
          <a:ext cx="967391" cy="96739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13608-7D45-4732-AAC7-E8D23A5AEA19}">
      <dsp:nvSpPr>
        <dsp:cNvPr id="0" name=""/>
        <dsp:cNvSpPr/>
      </dsp:nvSpPr>
      <dsp:spPr>
        <a:xfrm>
          <a:off x="4441740" y="1969574"/>
          <a:ext cx="561086" cy="5610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D85AB-E765-4CE4-AB87-417DB2E5B37C}">
      <dsp:nvSpPr>
        <dsp:cNvPr id="0" name=""/>
        <dsp:cNvSpPr/>
      </dsp:nvSpPr>
      <dsp:spPr>
        <a:xfrm>
          <a:off x="5413277" y="1766422"/>
          <a:ext cx="2280279" cy="967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We shall become industry leaders by optimizing our operations and production through maximum automation.</a:t>
          </a:r>
        </a:p>
      </dsp:txBody>
      <dsp:txXfrm>
        <a:off x="5413277" y="1766422"/>
        <a:ext cx="2280279" cy="967391"/>
      </dsp:txXfrm>
    </dsp:sp>
    <dsp:sp modelId="{FB4085E9-90AE-4B19-8C58-478A6B540B26}">
      <dsp:nvSpPr>
        <dsp:cNvPr id="0" name=""/>
        <dsp:cNvSpPr/>
      </dsp:nvSpPr>
      <dsp:spPr>
        <a:xfrm>
          <a:off x="386298" y="3498853"/>
          <a:ext cx="967391" cy="96739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FB3F2-3F08-41FE-9D74-EC88A92025D0}">
      <dsp:nvSpPr>
        <dsp:cNvPr id="0" name=""/>
        <dsp:cNvSpPr/>
      </dsp:nvSpPr>
      <dsp:spPr>
        <a:xfrm>
          <a:off x="589450" y="3702005"/>
          <a:ext cx="561086" cy="5610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A645-3AE8-4121-B2A6-918A322159CF}">
      <dsp:nvSpPr>
        <dsp:cNvPr id="0" name=""/>
        <dsp:cNvSpPr/>
      </dsp:nvSpPr>
      <dsp:spPr>
        <a:xfrm>
          <a:off x="1560987" y="3498853"/>
          <a:ext cx="2280279" cy="967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Our efficiency will directly benefit the business and more so, our customers.</a:t>
          </a:r>
        </a:p>
      </dsp:txBody>
      <dsp:txXfrm>
        <a:off x="1560987" y="3498853"/>
        <a:ext cx="2280279" cy="967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9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9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5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6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0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2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9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7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7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8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64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878E7-4E8E-2D21-31A7-A794C5AEB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135" r="1" b="1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02AE0-3489-24DD-C618-D2CAD2C57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122363"/>
            <a:ext cx="5638801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UDAPEOPLE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9AB65-D384-0B20-0A83-524363599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602038"/>
            <a:ext cx="5638801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Automation for Developers, Business and Customers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4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BECF-8490-16FA-4266-055D8E52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9215"/>
            <a:ext cx="7685037" cy="1325563"/>
          </a:xfrm>
        </p:spPr>
        <p:txBody>
          <a:bodyPr/>
          <a:lstStyle/>
          <a:p>
            <a:r>
              <a:rPr lang="en-US" dirty="0"/>
              <a:t>Automation: CI/CD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D8FD5F-F59D-A350-4219-BCF098E06B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096713"/>
          <a:ext cx="7685037" cy="4080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862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FEA62-F7F3-C881-B2C9-05646457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41" y="395591"/>
            <a:ext cx="11187316" cy="1325563"/>
          </a:xfrm>
        </p:spPr>
        <p:txBody>
          <a:bodyPr>
            <a:normAutofit/>
          </a:bodyPr>
          <a:lstStyle/>
          <a:p>
            <a:r>
              <a:rPr lang="en-US" dirty="0"/>
              <a:t>Benefits of CI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51356E-86C5-CBDF-9E58-040CBE484C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333765"/>
              </p:ext>
            </p:extLst>
          </p:nvPr>
        </p:nvGraphicFramePr>
        <p:xfrm>
          <a:off x="330740" y="1853897"/>
          <a:ext cx="11488365" cy="4537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788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471A3572-4543-4883-A749-0458CD870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036AB30-180B-4ED5-A38B-17570541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Background Leaf">
            <a:extLst>
              <a:ext uri="{FF2B5EF4-FFF2-40B4-BE49-F238E27FC236}">
                <a16:creationId xmlns:a16="http://schemas.microsoft.com/office/drawing/2014/main" id="{E00BDB36-26F9-4870-887D-DBEBE42AD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04504" y="-5716"/>
            <a:ext cx="8284448" cy="6858000"/>
          </a:xfrm>
          <a:custGeom>
            <a:avLst/>
            <a:gdLst>
              <a:gd name="connsiteX0" fmla="*/ 0 w 8284448"/>
              <a:gd name="connsiteY0" fmla="*/ 0 h 6858000"/>
              <a:gd name="connsiteX1" fmla="*/ 5949669 w 8284448"/>
              <a:gd name="connsiteY1" fmla="*/ 0 h 6858000"/>
              <a:gd name="connsiteX2" fmla="*/ 6097735 w 8284448"/>
              <a:gd name="connsiteY2" fmla="*/ 77067 h 6858000"/>
              <a:gd name="connsiteX3" fmla="*/ 8284448 w 8284448"/>
              <a:gd name="connsiteY3" fmla="*/ 3810917 h 6858000"/>
              <a:gd name="connsiteX4" fmla="*/ 8284448 w 8284448"/>
              <a:gd name="connsiteY4" fmla="*/ 6858000 h 6858000"/>
              <a:gd name="connsiteX5" fmla="*/ 1225332 w 8284448"/>
              <a:gd name="connsiteY5" fmla="*/ 6858000 h 6858000"/>
              <a:gd name="connsiteX6" fmla="*/ 1163726 w 8284448"/>
              <a:gd name="connsiteY6" fmla="*/ 6801098 h 6858000"/>
              <a:gd name="connsiteX7" fmla="*/ 24800 w 8284448"/>
              <a:gd name="connsiteY7" fmla="*/ 4654257 h 6858000"/>
              <a:gd name="connsiteX8" fmla="*/ 0 w 8284448"/>
              <a:gd name="connsiteY8" fmla="*/ 44891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4448" h="6858000">
                <a:moveTo>
                  <a:pt x="0" y="0"/>
                </a:moveTo>
                <a:lnTo>
                  <a:pt x="5949669" y="0"/>
                </a:lnTo>
                <a:lnTo>
                  <a:pt x="6097735" y="77067"/>
                </a:lnTo>
                <a:cubicBezTo>
                  <a:pt x="7400247" y="796137"/>
                  <a:pt x="8284448" y="2198576"/>
                  <a:pt x="8284448" y="3810917"/>
                </a:cubicBezTo>
                <a:lnTo>
                  <a:pt x="8284448" y="6858000"/>
                </a:lnTo>
                <a:lnTo>
                  <a:pt x="1225332" y="6858000"/>
                </a:lnTo>
                <a:lnTo>
                  <a:pt x="1163726" y="6801098"/>
                </a:lnTo>
                <a:cubicBezTo>
                  <a:pt x="596622" y="6224771"/>
                  <a:pt x="191778" y="5483545"/>
                  <a:pt x="24800" y="4654257"/>
                </a:cubicBezTo>
                <a:lnTo>
                  <a:pt x="0" y="4489113"/>
                </a:lnTo>
                <a:close/>
              </a:path>
            </a:pathLst>
          </a:custGeom>
          <a:solidFill>
            <a:schemeClr val="bg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Texture">
            <a:extLst>
              <a:ext uri="{FF2B5EF4-FFF2-40B4-BE49-F238E27FC236}">
                <a16:creationId xmlns:a16="http://schemas.microsoft.com/office/drawing/2014/main" id="{DC83D935-436B-4F4D-A47B-4FD95E2C1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lIns="0" rIns="0"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59ACE-3B10-5C81-6447-A7C86BF13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3313075" cy="5589741"/>
          </a:xfrm>
        </p:spPr>
        <p:txBody>
          <a:bodyPr>
            <a:normAutofit/>
          </a:bodyPr>
          <a:lstStyle/>
          <a:p>
            <a:r>
              <a:rPr lang="en-US" dirty="0"/>
              <a:t>Benefits of CD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4AC0CB-0A12-33D2-578B-E4082417E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468426"/>
              </p:ext>
            </p:extLst>
          </p:nvPr>
        </p:nvGraphicFramePr>
        <p:xfrm>
          <a:off x="4866688" y="243192"/>
          <a:ext cx="6883352" cy="5933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733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CC89-1AA2-FF27-BCFB-5B72C407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22" y="156202"/>
            <a:ext cx="7685037" cy="1001390"/>
          </a:xfrm>
        </p:spPr>
        <p:txBody>
          <a:bodyPr/>
          <a:lstStyle/>
          <a:p>
            <a:r>
              <a:rPr lang="en-US" dirty="0" err="1"/>
              <a:t>Udapeople’s</a:t>
            </a:r>
            <a:r>
              <a:rPr lang="en-US" dirty="0"/>
              <a:t> wins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F4675EE-B9A7-99A3-6D83-E30EE2120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422592"/>
              </p:ext>
            </p:extLst>
          </p:nvPr>
        </p:nvGraphicFramePr>
        <p:xfrm>
          <a:off x="247021" y="1157593"/>
          <a:ext cx="8079855" cy="450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7A65EF-0BC3-59B9-18A9-45FFAF1FAD48}"/>
              </a:ext>
            </a:extLst>
          </p:cNvPr>
          <p:cNvSpPr txBox="1"/>
          <p:nvPr/>
        </p:nvSpPr>
        <p:spPr>
          <a:xfrm>
            <a:off x="1044876" y="5877894"/>
            <a:ext cx="688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WELCOME TO AUTOMATION!!!</a:t>
            </a:r>
          </a:p>
        </p:txBody>
      </p:sp>
    </p:spTree>
    <p:extLst>
      <p:ext uri="{BB962C8B-B14F-4D97-AF65-F5344CB8AC3E}">
        <p14:creationId xmlns:p14="http://schemas.microsoft.com/office/powerpoint/2010/main" val="1571066571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_2SEEDS">
      <a:dk1>
        <a:srgbClr val="000000"/>
      </a:dk1>
      <a:lt1>
        <a:srgbClr val="FFFFFF"/>
      </a:lt1>
      <a:dk2>
        <a:srgbClr val="2A2441"/>
      </a:dk2>
      <a:lt2>
        <a:srgbClr val="E2E8E6"/>
      </a:lt2>
      <a:accent1>
        <a:srgbClr val="D21A4B"/>
      </a:accent1>
      <a:accent2>
        <a:srgbClr val="E42CA9"/>
      </a:accent2>
      <a:accent3>
        <a:srgbClr val="E4482C"/>
      </a:accent3>
      <a:accent4>
        <a:srgbClr val="17BA5A"/>
      </a:accent4>
      <a:accent5>
        <a:srgbClr val="23B79E"/>
      </a:accent5>
      <a:accent6>
        <a:srgbClr val="1AA5D2"/>
      </a:accent6>
      <a:hlink>
        <a:srgbClr val="319379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313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Nova</vt:lpstr>
      <vt:lpstr>TropicVTI</vt:lpstr>
      <vt:lpstr>UDAPEOPLE</vt:lpstr>
      <vt:lpstr>Automation: CI/CD</vt:lpstr>
      <vt:lpstr>Benefits of CI</vt:lpstr>
      <vt:lpstr>Benefits of CD</vt:lpstr>
      <vt:lpstr>Udapeople’s wins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UDAPEOPLE</dc:title>
  <dc:creator>Vanessa Alumasa</dc:creator>
  <cp:lastModifiedBy>Vanessa Alumasa</cp:lastModifiedBy>
  <cp:revision>1</cp:revision>
  <dcterms:created xsi:type="dcterms:W3CDTF">2022-08-17T20:22:58Z</dcterms:created>
  <dcterms:modified xsi:type="dcterms:W3CDTF">2022-08-17T21:20:31Z</dcterms:modified>
</cp:coreProperties>
</file>