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281" r:id="rId5"/>
    <p:sldId id="346" r:id="rId6"/>
    <p:sldId id="34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787" y="11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08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350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099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98E4CD2F-19FD-4D06-B1F3-52C4E8F04EF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96182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9752D35-94A9-482B-B5CB-634979BBD92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090284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9302DB8-5453-4391-88B9-E8AC1DFF4BD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084387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672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E139F7A-DB49-4747-BE08-2A8FB28A42D4}"/>
              </a:ext>
            </a:extLst>
          </p:cNvPr>
          <p:cNvGrpSpPr/>
          <p:nvPr userDrawn="1"/>
        </p:nvGrpSpPr>
        <p:grpSpPr>
          <a:xfrm>
            <a:off x="7407953" y="971475"/>
            <a:ext cx="4036500" cy="2217783"/>
            <a:chOff x="-548507" y="477868"/>
            <a:chExt cx="11570449" cy="63571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B696E14-E4FC-4CAD-B619-D5D6531CDBA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C7A3BAB-C316-4570-8C02-FA57705CEA1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C3B5317-9A0B-4143-B85C-C6333005AA83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5C3FC81-1AF3-4E17-B97B-AE88B868199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33F2209-582D-4124-A8AA-0D03E8CB0BD8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E291033-212C-4813-B044-97CA11AA96C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A495EE9-E152-4FF0-9201-54652D96C9B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0986D480-D6AF-445E-B186-E7DADA254298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D4320F5-7635-4ABC-8E7E-37CE4D7E378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9A24AE20-9881-4F48-B624-6F384E4D805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3A01168-DF4A-49DF-9EB2-F8083891FDF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6DEAE7-705F-43A1-B2A9-88B7876C008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03F237-F11B-47DE-A8FC-A59A36AB846E}"/>
              </a:ext>
            </a:extLst>
          </p:cNvPr>
          <p:cNvGrpSpPr/>
          <p:nvPr userDrawn="1"/>
        </p:nvGrpSpPr>
        <p:grpSpPr>
          <a:xfrm>
            <a:off x="7407953" y="3842291"/>
            <a:ext cx="4036500" cy="2217783"/>
            <a:chOff x="-548507" y="477868"/>
            <a:chExt cx="11570449" cy="635717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9E13D25-B44B-45EE-AD49-945CED521D9E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4A27622-138F-42A4-B619-E1EDEBE65B6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28C124-8565-4874-988E-BD6CF00778B3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D24E54F-694E-4CFC-8FD6-7C7EF289E44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9545CB5-C583-4ACC-BDCA-981B72D1FB0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D2342B7-5FBD-443E-9EF8-8EC1EF4976B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0A7BCF3-E9A3-43E2-A838-B49E56800AC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870E4160-EB42-4706-876E-7A6CB3AFB2F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F18B2B1-2502-4DDA-8AC8-94AC43C5905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5D08569-B08C-4E8A-A321-5A99E049284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08B869B9-AA3C-4354-99B8-56B1FB119A8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D59C257-136E-45D5-9223-3ADC5C6B8D8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E51ADC-8BC1-455E-BA55-8AA7DC898FC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956092" y="1111547"/>
            <a:ext cx="2927081" cy="174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DCD9D3DB-2220-4596-A5BF-72EE7B9609A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956092" y="3984257"/>
            <a:ext cx="2927081" cy="174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6CFB63C-8719-4A56-9AE9-2AE7BBFD278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19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19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1 w 7219949"/>
              <a:gd name="connsiteY427" fmla="*/ 2753886 h 6791323"/>
              <a:gd name="connsiteX428" fmla="*/ 5888550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0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5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3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09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6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2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1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7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0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7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89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5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7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4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3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4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3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7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3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3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1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3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099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7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0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4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2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0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0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4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5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0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1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1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79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899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2 w 7219949"/>
              <a:gd name="connsiteY847" fmla="*/ 3495306 h 6791323"/>
              <a:gd name="connsiteX848" fmla="*/ 5767938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59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39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3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39 w 7219949"/>
              <a:gd name="connsiteY912" fmla="*/ 4077587 h 6791323"/>
              <a:gd name="connsiteX913" fmla="*/ 5798288 w 7219949"/>
              <a:gd name="connsiteY913" fmla="*/ 3896929 h 6791323"/>
              <a:gd name="connsiteX914" fmla="*/ 5786158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8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5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5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1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3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4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7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1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3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4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89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7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0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60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7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1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3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4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0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1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0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8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3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4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0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0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6 w 7219949"/>
              <a:gd name="connsiteY1280" fmla="*/ 6322732 h 6791323"/>
              <a:gd name="connsiteX1281" fmla="*/ 3911562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2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8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1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6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4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7 w 7219949"/>
              <a:gd name="connsiteY1359" fmla="*/ 6429900 h 6791323"/>
              <a:gd name="connsiteX1360" fmla="*/ 3445894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50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4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4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4 w 7219949"/>
              <a:gd name="connsiteY1409" fmla="*/ 6363558 h 6791323"/>
              <a:gd name="connsiteX1410" fmla="*/ 3428553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1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8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50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7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3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5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39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09 w 7219949"/>
              <a:gd name="connsiteY1472" fmla="*/ 6279893 h 6791323"/>
              <a:gd name="connsiteX1473" fmla="*/ 3245704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4 w 7219949"/>
              <a:gd name="connsiteY1496" fmla="*/ 6593704 h 6791323"/>
              <a:gd name="connsiteX1497" fmla="*/ 3148561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19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19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0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7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3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6" y="2810066"/>
                  <a:pt x="5963026" y="2805700"/>
                </a:cubicBezTo>
                <a:cubicBezTo>
                  <a:pt x="5957468" y="2801334"/>
                  <a:pt x="5949210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8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6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1" y="2753886"/>
                </a:cubicBezTo>
                <a:cubicBezTo>
                  <a:pt x="5897292" y="2751557"/>
                  <a:pt x="5894433" y="2749520"/>
                  <a:pt x="5888550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2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0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6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7" y="2666885"/>
                  <a:pt x="5772677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4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0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5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2" y="2699497"/>
                  <a:pt x="5795182" y="2691056"/>
                  <a:pt x="5789137" y="2687566"/>
                </a:cubicBezTo>
                <a:cubicBezTo>
                  <a:pt x="5780394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3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79" y="2482121"/>
                  <a:pt x="5491983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0" y="2419272"/>
                  <a:pt x="5395809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1" y="2351182"/>
                  <a:pt x="5301417" y="2343903"/>
                  <a:pt x="5292836" y="2337793"/>
                </a:cubicBezTo>
                <a:cubicBezTo>
                  <a:pt x="5290138" y="2335464"/>
                  <a:pt x="5284255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4" y="2343028"/>
                  <a:pt x="5310485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2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1" y="2266485"/>
                </a:cubicBezTo>
                <a:cubicBezTo>
                  <a:pt x="5200711" y="2266485"/>
                  <a:pt x="5200711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7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0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7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3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60" y="2043011"/>
                  <a:pt x="4886177" y="2049413"/>
                  <a:pt x="4894760" y="2055525"/>
                </a:cubicBezTo>
                <a:cubicBezTo>
                  <a:pt x="4900481" y="2059599"/>
                  <a:pt x="4906201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89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499" y="2173962"/>
                  <a:pt x="5066220" y="2178038"/>
                  <a:pt x="5071616" y="2182696"/>
                </a:cubicBezTo>
                <a:cubicBezTo>
                  <a:pt x="5094500" y="2198992"/>
                  <a:pt x="5120242" y="2217323"/>
                  <a:pt x="5143126" y="2233620"/>
                </a:cubicBezTo>
                <a:cubicBezTo>
                  <a:pt x="5143287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1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7" y="2431214"/>
                  <a:pt x="5422470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5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7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4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3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3" y="2712220"/>
                  <a:pt x="5792513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4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3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1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7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5" y="3437442"/>
                  <a:pt x="6060735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5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3" y="3399311"/>
                </a:cubicBezTo>
                <a:cubicBezTo>
                  <a:pt x="5998060" y="3401424"/>
                  <a:pt x="6000876" y="3403536"/>
                  <a:pt x="6006508" y="3407760"/>
                </a:cubicBezTo>
                <a:cubicBezTo>
                  <a:pt x="6014956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7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2" y="3058034"/>
                  <a:pt x="5541289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8" y="3228111"/>
                  <a:pt x="5802547" y="3243846"/>
                </a:cubicBezTo>
                <a:cubicBezTo>
                  <a:pt x="5808179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2" y="3353050"/>
                  <a:pt x="5955773" y="3362880"/>
                </a:cubicBezTo>
                <a:cubicBezTo>
                  <a:pt x="5961405" y="3367106"/>
                  <a:pt x="5967038" y="3371331"/>
                  <a:pt x="5969853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1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3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2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0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1" y="2992976"/>
                  <a:pt x="5464099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4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7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0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4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4" y="3196651"/>
                </a:cubicBezTo>
                <a:cubicBezTo>
                  <a:pt x="5563464" y="3195486"/>
                  <a:pt x="5557832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3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2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6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1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69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8" y="3237904"/>
                  <a:pt x="5674136" y="3234843"/>
                  <a:pt x="5671320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0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19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4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5" y="3046184"/>
                  <a:pt x="5407200" y="3040063"/>
                  <a:pt x="5399307" y="3032777"/>
                </a:cubicBezTo>
                <a:cubicBezTo>
                  <a:pt x="5390858" y="3026438"/>
                  <a:pt x="5383520" y="3018204"/>
                  <a:pt x="5378995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8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0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1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0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8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1" y="2920086"/>
                </a:cubicBezTo>
                <a:cubicBezTo>
                  <a:pt x="5165411" y="2920086"/>
                  <a:pt x="5164857" y="2921035"/>
                  <a:pt x="5164857" y="2921035"/>
                </a:cubicBezTo>
                <a:cubicBezTo>
                  <a:pt x="5185125" y="2934874"/>
                  <a:pt x="5196434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8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0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79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4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899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099" y="3199985"/>
                  <a:pt x="5352810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09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2" y="3495306"/>
                </a:cubicBezTo>
                <a:cubicBezTo>
                  <a:pt x="5747625" y="3504188"/>
                  <a:pt x="5756074" y="3510526"/>
                  <a:pt x="5767938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59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2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1" y="3533567"/>
                  <a:pt x="5733600" y="3539904"/>
                </a:cubicBezTo>
                <a:cubicBezTo>
                  <a:pt x="5738677" y="3545078"/>
                  <a:pt x="5748235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5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39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5" y="3738703"/>
                  <a:pt x="5915940" y="3740815"/>
                </a:cubicBezTo>
                <a:cubicBezTo>
                  <a:pt x="5926650" y="3750213"/>
                  <a:pt x="5933990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8" y="3778067"/>
                  <a:pt x="5934123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4" y="3788413"/>
                  <a:pt x="5947650" y="3790525"/>
                  <a:pt x="5953283" y="3794750"/>
                </a:cubicBezTo>
                <a:cubicBezTo>
                  <a:pt x="5966254" y="3807210"/>
                  <a:pt x="5982553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59" y="3854118"/>
                  <a:pt x="6040029" y="3861187"/>
                  <a:pt x="6051294" y="3869637"/>
                </a:cubicBezTo>
                <a:cubicBezTo>
                  <a:pt x="6080563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8" y="4085991"/>
                  <a:pt x="6020839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8" y="3884415"/>
                </a:lnTo>
                <a:lnTo>
                  <a:pt x="5776155" y="3893232"/>
                </a:lnTo>
                <a:cubicBezTo>
                  <a:pt x="5765636" y="3898782"/>
                  <a:pt x="5755478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0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8" y="3898424"/>
                </a:cubicBezTo>
                <a:lnTo>
                  <a:pt x="5666613" y="3907431"/>
                </a:lnTo>
                <a:cubicBezTo>
                  <a:pt x="5687013" y="3931590"/>
                  <a:pt x="5705559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4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5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6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79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8" y="4551893"/>
                  <a:pt x="6005102" y="4582192"/>
                </a:cubicBezTo>
                <a:cubicBezTo>
                  <a:pt x="6012523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1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8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2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7" y="5040217"/>
                  <a:pt x="5796720" y="5044362"/>
                  <a:pt x="5802054" y="5049059"/>
                </a:cubicBezTo>
                <a:cubicBezTo>
                  <a:pt x="5812103" y="5059353"/>
                  <a:pt x="5819485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3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39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5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6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4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6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6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1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5" y="5155870"/>
                </a:cubicBezTo>
                <a:cubicBezTo>
                  <a:pt x="5752320" y="5146474"/>
                  <a:pt x="5741654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1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3" y="5118428"/>
                </a:cubicBezTo>
                <a:cubicBezTo>
                  <a:pt x="5702676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2" y="5152833"/>
                  <a:pt x="5703682" y="5142540"/>
                  <a:pt x="5695682" y="5135494"/>
                </a:cubicBezTo>
                <a:cubicBezTo>
                  <a:pt x="5690349" y="5130796"/>
                  <a:pt x="5687067" y="5129346"/>
                  <a:pt x="5685834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5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7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1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6" y="5329843"/>
                  <a:pt x="5366272" y="5354779"/>
                </a:cubicBezTo>
                <a:cubicBezTo>
                  <a:pt x="5352903" y="5363187"/>
                  <a:pt x="5340497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89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0" y="5240690"/>
                  <a:pt x="5043431" y="5239603"/>
                </a:cubicBezTo>
                <a:cubicBezTo>
                  <a:pt x="5090253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3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1" y="5615739"/>
                  <a:pt x="5075144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89" y="5576961"/>
                  <a:pt x="4983606" y="5571014"/>
                </a:cubicBezTo>
                <a:cubicBezTo>
                  <a:pt x="4929804" y="5522088"/>
                  <a:pt x="4855991" y="5518393"/>
                  <a:pt x="4802189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7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5" y="5212758"/>
                  <a:pt x="4411620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1" y="5173781"/>
                  <a:pt x="4364278" y="5167461"/>
                </a:cubicBezTo>
                <a:cubicBezTo>
                  <a:pt x="4355816" y="5161142"/>
                  <a:pt x="4345754" y="5150614"/>
                  <a:pt x="4335460" y="5147443"/>
                </a:cubicBezTo>
                <a:cubicBezTo>
                  <a:pt x="4328596" y="5145331"/>
                  <a:pt x="4327607" y="5140075"/>
                  <a:pt x="4321967" y="5135861"/>
                </a:cubicBezTo>
                <a:cubicBezTo>
                  <a:pt x="4288117" y="5110580"/>
                  <a:pt x="4251447" y="5083194"/>
                  <a:pt x="4214777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5" y="5066300"/>
                  <a:pt x="4207446" y="5068406"/>
                </a:cubicBezTo>
                <a:cubicBezTo>
                  <a:pt x="4224371" y="5081047"/>
                  <a:pt x="4241295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1" y="5116854"/>
                </a:cubicBezTo>
                <a:cubicBezTo>
                  <a:pt x="4268281" y="5116854"/>
                  <a:pt x="4268281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7" y="5045206"/>
                  <a:pt x="4157427" y="5043100"/>
                  <a:pt x="4157427" y="5043100"/>
                </a:cubicBezTo>
                <a:cubicBezTo>
                  <a:pt x="4142335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3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2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4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8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6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0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79" y="5233533"/>
                  <a:pt x="4280710" y="5234590"/>
                  <a:pt x="4283531" y="5236698"/>
                </a:cubicBezTo>
                <a:cubicBezTo>
                  <a:pt x="4291993" y="5243017"/>
                  <a:pt x="4296413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19" y="5311461"/>
                  <a:pt x="4378592" y="5316731"/>
                  <a:pt x="4384234" y="5320945"/>
                </a:cubicBezTo>
                <a:cubicBezTo>
                  <a:pt x="4387055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0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0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1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0" y="5757062"/>
                </a:lnTo>
                <a:lnTo>
                  <a:pt x="4937260" y="5780871"/>
                </a:lnTo>
                <a:cubicBezTo>
                  <a:pt x="4927476" y="5788189"/>
                  <a:pt x="4925813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2" y="6154695"/>
                  <a:pt x="4446584" y="6173472"/>
                  <a:pt x="4397068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6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2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3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7" y="6162383"/>
                  <a:pt x="4233263" y="6164269"/>
                  <a:pt x="4241644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2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6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3" y="6438925"/>
                  <a:pt x="4313571" y="6422687"/>
                </a:cubicBezTo>
                <a:cubicBezTo>
                  <a:pt x="4305191" y="6403478"/>
                  <a:pt x="4288684" y="6382384"/>
                  <a:pt x="4311838" y="6366653"/>
                </a:cubicBezTo>
                <a:cubicBezTo>
                  <a:pt x="4331411" y="6352012"/>
                  <a:pt x="4349577" y="6363899"/>
                  <a:pt x="4362500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0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4" y="6544975"/>
                  <a:pt x="4160845" y="6556065"/>
                  <a:pt x="4167307" y="6567157"/>
                </a:cubicBezTo>
                <a:cubicBezTo>
                  <a:pt x="4172809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0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4" y="6344261"/>
                  <a:pt x="3975519" y="6373039"/>
                  <a:pt x="3948711" y="6324618"/>
                </a:cubicBezTo>
                <a:cubicBezTo>
                  <a:pt x="3947751" y="6320559"/>
                  <a:pt x="3944167" y="6321646"/>
                  <a:pt x="3940586" y="6322732"/>
                </a:cubicBezTo>
                <a:cubicBezTo>
                  <a:pt x="3883277" y="6340131"/>
                  <a:pt x="3874710" y="6368836"/>
                  <a:pt x="3911562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2" y="6603188"/>
                </a:cubicBezTo>
                <a:cubicBezTo>
                  <a:pt x="3935707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8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2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8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0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2" y="6448229"/>
                  <a:pt x="3611928" y="6438507"/>
                  <a:pt x="3602138" y="6427960"/>
                </a:cubicBezTo>
                <a:cubicBezTo>
                  <a:pt x="3599691" y="6425323"/>
                  <a:pt x="3599691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1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1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6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8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4" y="6660874"/>
                  <a:pt x="3742695" y="6654731"/>
                  <a:pt x="3733131" y="6646757"/>
                </a:cubicBezTo>
                <a:lnTo>
                  <a:pt x="3643074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7" y="6429900"/>
                </a:lnTo>
                <a:lnTo>
                  <a:pt x="3445894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0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39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1" y="6315787"/>
                  <a:pt x="3343145" y="6320072"/>
                  <a:pt x="3338250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8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4" y="6166978"/>
                  <a:pt x="3194901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3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4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4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8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2" y="6376743"/>
                  <a:pt x="3449146" y="6371469"/>
                  <a:pt x="3441804" y="6363558"/>
                </a:cubicBezTo>
                <a:cubicBezTo>
                  <a:pt x="3436908" y="6358285"/>
                  <a:pt x="3432385" y="6358121"/>
                  <a:pt x="3428553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19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1" y="6275721"/>
                </a:cubicBezTo>
                <a:cubicBezTo>
                  <a:pt x="3350228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7" y="6207827"/>
                  <a:pt x="3289355" y="6200905"/>
                </a:cubicBezTo>
                <a:cubicBezTo>
                  <a:pt x="3277436" y="6181787"/>
                  <a:pt x="3274989" y="6179149"/>
                  <a:pt x="3261738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5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70" y="6011386"/>
                  <a:pt x="3112750" y="6005949"/>
                </a:cubicBezTo>
                <a:cubicBezTo>
                  <a:pt x="3104022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50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7" y="5976953"/>
                </a:cubicBezTo>
                <a:cubicBezTo>
                  <a:pt x="3066720" y="5983051"/>
                  <a:pt x="3067091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5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3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5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5" y="6067279"/>
                  <a:pt x="3093905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1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39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3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1" y="6214626"/>
                  <a:pt x="3202607" y="6248741"/>
                  <a:pt x="3218409" y="6279893"/>
                </a:cubicBezTo>
                <a:cubicBezTo>
                  <a:pt x="3226124" y="6292913"/>
                  <a:pt x="3235914" y="6303460"/>
                  <a:pt x="3245704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4" y="6593704"/>
                </a:cubicBezTo>
                <a:cubicBezTo>
                  <a:pt x="3253021" y="6661989"/>
                  <a:pt x="3199222" y="6613060"/>
                  <a:pt x="3148561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909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3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83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48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72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9" r:id="rId3"/>
    <p:sldLayoutId id="2147483668" r:id="rId4"/>
    <p:sldLayoutId id="2147483670" r:id="rId5"/>
    <p:sldLayoutId id="2147483673" r:id="rId6"/>
    <p:sldLayoutId id="2147483674" r:id="rId7"/>
    <p:sldLayoutId id="2147483675" r:id="rId8"/>
    <p:sldLayoutId id="2147483671" r:id="rId9"/>
    <p:sldLayoutId id="2147483672" r:id="rId10"/>
    <p:sldLayoutId id="2147483676" r:id="rId11"/>
    <p:sldLayoutId id="2147483665" r:id="rId12"/>
    <p:sldLayoutId id="214748367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5">
            <a:extLst>
              <a:ext uri="{FF2B5EF4-FFF2-40B4-BE49-F238E27FC236}">
                <a16:creationId xmlns:a16="http://schemas.microsoft.com/office/drawing/2014/main" id="{BE647175-CCDB-4E22-AD82-A3D8D4A572BC}"/>
              </a:ext>
            </a:extLst>
          </p:cNvPr>
          <p:cNvSpPr/>
          <p:nvPr/>
        </p:nvSpPr>
        <p:spPr>
          <a:xfrm>
            <a:off x="-284" y="4599610"/>
            <a:ext cx="12192000" cy="161998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B4891078-3790-49FA-A89F-DCB85C2F6207}"/>
              </a:ext>
            </a:extLst>
          </p:cNvPr>
          <p:cNvSpPr/>
          <p:nvPr/>
        </p:nvSpPr>
        <p:spPr>
          <a:xfrm>
            <a:off x="-142" y="4719970"/>
            <a:ext cx="12192000" cy="137926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</a:rPr>
              <a:t>JOURNALS AND WORKSHOPS REPORT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hlinkClick r:id="rId2"/>
            <a:extLst>
              <a:ext uri="{FF2B5EF4-FFF2-40B4-BE49-F238E27FC236}">
                <a16:creationId xmlns:a16="http://schemas.microsoft.com/office/drawing/2014/main" id="{46673C6C-F4E2-45EA-9333-0F52A6A69329}"/>
              </a:ext>
            </a:extLst>
          </p:cNvPr>
          <p:cNvSpPr txBox="1"/>
          <p:nvPr/>
        </p:nvSpPr>
        <p:spPr>
          <a:xfrm>
            <a:off x="6582440" y="6467568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ko-KR" altLang="en-US" sz="1000" dirty="0"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B76E31-A13F-4FA1-BB78-99AA06F8AE34}"/>
              </a:ext>
            </a:extLst>
          </p:cNvPr>
          <p:cNvGrpSpPr/>
          <p:nvPr/>
        </p:nvGrpSpPr>
        <p:grpSpPr>
          <a:xfrm>
            <a:off x="10045398" y="187384"/>
            <a:ext cx="1682803" cy="413563"/>
            <a:chOff x="3275856" y="1242391"/>
            <a:chExt cx="1656184" cy="407020"/>
          </a:xfrm>
        </p:grpSpPr>
        <p:sp>
          <p:nvSpPr>
            <p:cNvPr id="19" name="Rounded Rectangle 7">
              <a:extLst>
                <a:ext uri="{FF2B5EF4-FFF2-40B4-BE49-F238E27FC236}">
                  <a16:creationId xmlns:a16="http://schemas.microsoft.com/office/drawing/2014/main" id="{223B111F-273B-44AB-A6BD-7A8729C971C6}"/>
                </a:ext>
              </a:extLst>
            </p:cNvPr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pic>
          <p:nvPicPr>
            <p:cNvPr id="20" name="Picture 2" descr="E:\002-KIMS BUSINESS\007-01-ALLPPT.com\011-ALLPPT-LOGO\allppt-logo-e.png">
              <a:extLst>
                <a:ext uri="{FF2B5EF4-FFF2-40B4-BE49-F238E27FC236}">
                  <a16:creationId xmlns:a16="http://schemas.microsoft.com/office/drawing/2014/main" id="{FDBC744C-3D89-4C9F-9E69-16620940E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046"/>
                      </a14:imgEffect>
                      <a14:imgEffect>
                        <a14:saturation sat="175000"/>
                      </a14:imgEffect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250807" y="690372"/>
            <a:ext cx="6990375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JNTUA College of Engineering,</a:t>
            </a:r>
          </a:p>
          <a:p>
            <a:pPr algn="ctr"/>
            <a:r>
              <a:rPr lang="en-US" sz="35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Pulivendula</a:t>
            </a:r>
            <a:endParaRPr lang="en-US" sz="35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247" y="4755209"/>
            <a:ext cx="1077649" cy="140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17B1B3-FFAF-4247-8258-E17CB7EF84D5}"/>
              </a:ext>
            </a:extLst>
          </p:cNvPr>
          <p:cNvSpPr txBox="1"/>
          <p:nvPr/>
        </p:nvSpPr>
        <p:spPr>
          <a:xfrm>
            <a:off x="700246" y="1416630"/>
            <a:ext cx="4661840" cy="1477328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4500" dirty="0" smtClean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  <a:cs typeface="Arial" pitchFamily="34" charset="0"/>
              </a:rPr>
              <a:t>Faculty </a:t>
            </a:r>
            <a:r>
              <a:rPr lang="en-US" altLang="ko-KR" sz="450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  <a:cs typeface="Arial" pitchFamily="34" charset="0"/>
              </a:rPr>
              <a:t>report</a:t>
            </a:r>
            <a:r>
              <a:rPr lang="en-US" altLang="ko-KR" sz="4500" dirty="0" smtClean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  <a:cs typeface="Arial" pitchFamily="34" charset="0"/>
              </a:rPr>
              <a:t>:</a:t>
            </a:r>
          </a:p>
          <a:p>
            <a:endParaRPr lang="ko-KR" altLang="en-US" sz="4500" dirty="0">
              <a:ln w="0"/>
              <a:solidFill>
                <a:schemeClr val="accent1"/>
              </a:solidFill>
              <a:effectLst>
                <a:reflection blurRad="6350" stA="53000" endA="300" endPos="35500" dir="5400000" sy="-90000" algn="bl" rotWithShape="0"/>
              </a:effectLst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CD7454-5DF2-4C34-8BC7-28F0E6C5FF61}"/>
              </a:ext>
            </a:extLst>
          </p:cNvPr>
          <p:cNvGrpSpPr/>
          <p:nvPr/>
        </p:nvGrpSpPr>
        <p:grpSpPr>
          <a:xfrm>
            <a:off x="801958" y="2401844"/>
            <a:ext cx="6632114" cy="3539430"/>
            <a:chOff x="6102442" y="1231766"/>
            <a:chExt cx="6632114" cy="35394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D0A5AB-F256-40F8-A411-D4C96E27B43F}"/>
                </a:ext>
              </a:extLst>
            </p:cNvPr>
            <p:cNvSpPr txBox="1"/>
            <p:nvPr/>
          </p:nvSpPr>
          <p:spPr>
            <a:xfrm>
              <a:off x="6102442" y="1231766"/>
              <a:ext cx="6632114" cy="35394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v"/>
              </a:pPr>
              <a:r>
                <a:rPr lang="en-US" altLang="ko-KR" sz="2700" dirty="0" smtClean="0">
                  <a:solidFill>
                    <a:schemeClr val="bg1"/>
                  </a:solidFill>
                  <a:latin typeface="Baskerville Old Face" panose="02020602080505020303" pitchFamily="18" charset="0"/>
                  <a:cs typeface="Arial" pitchFamily="34" charset="0"/>
                </a:rPr>
                <a:t>A total of </a:t>
              </a:r>
              <a:r>
                <a:rPr lang="en-US" altLang="ko-KR" sz="2900" b="1" dirty="0" smtClean="0">
                  <a:solidFill>
                    <a:schemeClr val="bg1"/>
                  </a:solidFill>
                  <a:latin typeface="Baskerville Old Face" panose="02020602080505020303" pitchFamily="18" charset="0"/>
                  <a:cs typeface="Arial" pitchFamily="34" charset="0"/>
                </a:rPr>
                <a:t>93</a:t>
              </a:r>
              <a:r>
                <a:rPr lang="en-US" altLang="ko-KR" sz="2700" b="1" dirty="0" smtClean="0">
                  <a:solidFill>
                    <a:schemeClr val="bg1"/>
                  </a:solidFill>
                  <a:latin typeface="Baskerville Old Face" panose="02020602080505020303" pitchFamily="18" charset="0"/>
                  <a:cs typeface="Arial" pitchFamily="34" charset="0"/>
                </a:rPr>
                <a:t> </a:t>
              </a:r>
              <a:r>
                <a:rPr lang="en-US" altLang="ko-KR" sz="2700" dirty="0" smtClean="0">
                  <a:solidFill>
                    <a:schemeClr val="bg1"/>
                  </a:solidFill>
                  <a:latin typeface="Baskerville Old Face" panose="02020602080505020303" pitchFamily="18" charset="0"/>
                  <a:cs typeface="Arial" pitchFamily="34" charset="0"/>
                </a:rPr>
                <a:t>Faculty development programs were attended till now</a:t>
              </a:r>
            </a:p>
            <a:p>
              <a:pPr marL="457200" indent="-457200">
                <a:buFont typeface="Wingdings" panose="05000000000000000000" pitchFamily="2" charset="2"/>
                <a:buChar char="v"/>
              </a:pPr>
              <a:r>
                <a:rPr lang="en-US" altLang="ko-KR" sz="2700" dirty="0" smtClean="0">
                  <a:solidFill>
                    <a:schemeClr val="bg1"/>
                  </a:solidFill>
                  <a:latin typeface="Baskerville Old Face" panose="02020602080505020303" pitchFamily="18" charset="0"/>
                  <a:cs typeface="Arial" pitchFamily="34" charset="0"/>
                </a:rPr>
                <a:t>A total of </a:t>
              </a:r>
              <a:r>
                <a:rPr lang="en-US" altLang="ko-KR" sz="2900" b="1" dirty="0" smtClean="0">
                  <a:solidFill>
                    <a:schemeClr val="bg1"/>
                  </a:solidFill>
                  <a:latin typeface="Baskerville Old Face" panose="02020602080505020303" pitchFamily="18" charset="0"/>
                  <a:cs typeface="Arial" pitchFamily="34" charset="0"/>
                </a:rPr>
                <a:t>36</a:t>
              </a:r>
              <a:r>
                <a:rPr lang="en-US" altLang="ko-KR" sz="2700" dirty="0" smtClean="0">
                  <a:solidFill>
                    <a:schemeClr val="bg1"/>
                  </a:solidFill>
                  <a:latin typeface="Baskerville Old Face" panose="02020602080505020303" pitchFamily="18" charset="0"/>
                  <a:cs typeface="Arial" pitchFamily="34" charset="0"/>
                </a:rPr>
                <a:t> NPTEL courses were completed</a:t>
              </a:r>
            </a:p>
            <a:p>
              <a:pPr marL="457200" indent="-457200">
                <a:buFont typeface="Wingdings" panose="05000000000000000000" pitchFamily="2" charset="2"/>
                <a:buChar char="v"/>
              </a:pPr>
              <a:r>
                <a:rPr lang="en-US" altLang="ko-KR" sz="2700" dirty="0" smtClean="0">
                  <a:solidFill>
                    <a:schemeClr val="bg1"/>
                  </a:solidFill>
                  <a:latin typeface="Baskerville Old Face" panose="02020602080505020303" pitchFamily="18" charset="0"/>
                  <a:cs typeface="Arial" pitchFamily="34" charset="0"/>
                </a:rPr>
                <a:t>A total of </a:t>
              </a:r>
              <a:r>
                <a:rPr lang="en-US" altLang="ko-KR" sz="2900" b="1" dirty="0" smtClean="0">
                  <a:solidFill>
                    <a:schemeClr val="bg1"/>
                  </a:solidFill>
                  <a:latin typeface="Baskerville Old Face" panose="02020602080505020303" pitchFamily="18" charset="0"/>
                  <a:cs typeface="Arial" pitchFamily="34" charset="0"/>
                </a:rPr>
                <a:t>44</a:t>
              </a:r>
              <a:r>
                <a:rPr lang="en-US" altLang="ko-KR" sz="2700" dirty="0" smtClean="0">
                  <a:solidFill>
                    <a:schemeClr val="bg1"/>
                  </a:solidFill>
                  <a:latin typeface="Baskerville Old Face" panose="02020602080505020303" pitchFamily="18" charset="0"/>
                  <a:cs typeface="Arial" pitchFamily="34" charset="0"/>
                </a:rPr>
                <a:t> Coursera courses were completed</a:t>
              </a:r>
            </a:p>
            <a:p>
              <a:pPr marL="457200" indent="-457200">
                <a:buFont typeface="Wingdings" panose="05000000000000000000" pitchFamily="2" charset="2"/>
                <a:buChar char="v"/>
              </a:pPr>
              <a:r>
                <a:rPr lang="en-US" altLang="ko-KR" sz="2700" dirty="0" smtClean="0">
                  <a:solidFill>
                    <a:schemeClr val="bg1"/>
                  </a:solidFill>
                  <a:latin typeface="Baskerville Old Face" panose="02020602080505020303" pitchFamily="18" charset="0"/>
                  <a:cs typeface="Arial" pitchFamily="34" charset="0"/>
                </a:rPr>
                <a:t>A total of</a:t>
              </a:r>
              <a:r>
                <a:rPr lang="en-US" altLang="ko-KR" sz="2700" b="1" dirty="0" smtClean="0">
                  <a:solidFill>
                    <a:schemeClr val="bg1"/>
                  </a:solidFill>
                  <a:latin typeface="Baskerville Old Face" panose="02020602080505020303" pitchFamily="18" charset="0"/>
                  <a:cs typeface="Arial" pitchFamily="34" charset="0"/>
                </a:rPr>
                <a:t> </a:t>
              </a:r>
              <a:r>
                <a:rPr lang="en-US" altLang="ko-KR" sz="2900" b="1" dirty="0" smtClean="0">
                  <a:solidFill>
                    <a:schemeClr val="bg1"/>
                  </a:solidFill>
                  <a:latin typeface="Baskerville Old Face" panose="02020602080505020303" pitchFamily="18" charset="0"/>
                  <a:cs typeface="Arial" pitchFamily="34" charset="0"/>
                </a:rPr>
                <a:t>48</a:t>
              </a:r>
              <a:r>
                <a:rPr lang="en-US" altLang="ko-KR" sz="2700" dirty="0" smtClean="0">
                  <a:solidFill>
                    <a:schemeClr val="bg1"/>
                  </a:solidFill>
                  <a:latin typeface="Baskerville Old Face" panose="02020602080505020303" pitchFamily="18" charset="0"/>
                  <a:cs typeface="Arial" pitchFamily="34" charset="0"/>
                </a:rPr>
                <a:t> conferences were attended</a:t>
              </a:r>
            </a:p>
            <a:p>
              <a:pPr marL="457200" indent="-457200">
                <a:buFont typeface="Wingdings" panose="05000000000000000000" pitchFamily="2" charset="2"/>
                <a:buChar char="v"/>
              </a:pPr>
              <a:r>
                <a:rPr lang="en-US" altLang="ko-KR" sz="2700" dirty="0" smtClean="0">
                  <a:solidFill>
                    <a:schemeClr val="bg1"/>
                  </a:solidFill>
                  <a:latin typeface="Baskerville Old Face" panose="02020602080505020303" pitchFamily="18" charset="0"/>
                  <a:cs typeface="Arial" pitchFamily="34" charset="0"/>
                </a:rPr>
                <a:t>A total  of </a:t>
              </a:r>
              <a:r>
                <a:rPr lang="en-US" altLang="ko-KR" sz="2900" b="1" dirty="0" smtClean="0">
                  <a:solidFill>
                    <a:schemeClr val="bg1"/>
                  </a:solidFill>
                  <a:latin typeface="Baskerville Old Face" panose="02020602080505020303" pitchFamily="18" charset="0"/>
                  <a:cs typeface="Arial" pitchFamily="34" charset="0"/>
                </a:rPr>
                <a:t>129</a:t>
              </a:r>
              <a:r>
                <a:rPr lang="en-US" altLang="ko-KR" sz="2700" dirty="0" smtClean="0">
                  <a:solidFill>
                    <a:schemeClr val="bg1"/>
                  </a:solidFill>
                  <a:latin typeface="Baskerville Old Face" panose="02020602080505020303" pitchFamily="18" charset="0"/>
                  <a:cs typeface="Arial" pitchFamily="34" charset="0"/>
                </a:rPr>
                <a:t> journals were published</a:t>
              </a:r>
              <a:endParaRPr lang="ko-KR" altLang="en-US" sz="2700" dirty="0">
                <a:solidFill>
                  <a:schemeClr val="bg1"/>
                </a:solidFill>
                <a:latin typeface="Baskerville Old Face" panose="02020602080505020303" pitchFamily="18" charset="0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DA7A65-0873-4DC5-88A5-6470175E37BB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4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A6A641-AE70-46E2-95AE-8729160DBA38}"/>
              </a:ext>
            </a:extLst>
          </p:cNvPr>
          <p:cNvGrpSpPr/>
          <p:nvPr/>
        </p:nvGrpSpPr>
        <p:grpSpPr>
          <a:xfrm>
            <a:off x="530975" y="3792526"/>
            <a:ext cx="5961630" cy="777510"/>
            <a:chOff x="6102442" y="1483456"/>
            <a:chExt cx="5419664" cy="7775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FAB95B-B3FE-497B-9EC2-EBA3E73AF255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27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721728-5282-43C8-95F7-B7E6F41F5071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4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F2F38A6-8C6A-41EF-B150-8A737ABA1487}"/>
              </a:ext>
            </a:extLst>
          </p:cNvPr>
          <p:cNvGrpSpPr/>
          <p:nvPr/>
        </p:nvGrpSpPr>
        <p:grpSpPr>
          <a:xfrm>
            <a:off x="801958" y="4931518"/>
            <a:ext cx="5419664" cy="777510"/>
            <a:chOff x="6102442" y="1483456"/>
            <a:chExt cx="5419664" cy="7775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A81B06-6E8A-47D0-A58F-1737A2B4ACD3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27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9C297D-DA8E-4FD4-8F4A-DC320DE15D9C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4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353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17B1B3-FFAF-4247-8258-E17CB7EF84D5}"/>
              </a:ext>
            </a:extLst>
          </p:cNvPr>
          <p:cNvSpPr txBox="1"/>
          <p:nvPr/>
        </p:nvSpPr>
        <p:spPr>
          <a:xfrm>
            <a:off x="1559782" y="1709238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endParaRPr lang="ko-KR" altLang="en-US" sz="27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CD7454-5DF2-4C34-8BC7-28F0E6C5FF61}"/>
              </a:ext>
            </a:extLst>
          </p:cNvPr>
          <p:cNvGrpSpPr/>
          <p:nvPr/>
        </p:nvGrpSpPr>
        <p:grpSpPr>
          <a:xfrm>
            <a:off x="801958" y="2653534"/>
            <a:ext cx="5419664" cy="777510"/>
            <a:chOff x="6102442" y="1483456"/>
            <a:chExt cx="5419664" cy="7775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D0A5AB-F256-40F8-A411-D4C96E27B43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27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DA7A65-0873-4DC5-88A5-6470175E37BB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4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A6A641-AE70-46E2-95AE-8729160DBA38}"/>
              </a:ext>
            </a:extLst>
          </p:cNvPr>
          <p:cNvGrpSpPr/>
          <p:nvPr/>
        </p:nvGrpSpPr>
        <p:grpSpPr>
          <a:xfrm>
            <a:off x="801958" y="3792526"/>
            <a:ext cx="5419664" cy="777510"/>
            <a:chOff x="6102442" y="1483456"/>
            <a:chExt cx="5419664" cy="7775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FAB95B-B3FE-497B-9EC2-EBA3E73AF255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27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721728-5282-43C8-95F7-B7E6F41F5071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4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F2F38A6-8C6A-41EF-B150-8A737ABA1487}"/>
              </a:ext>
            </a:extLst>
          </p:cNvPr>
          <p:cNvGrpSpPr/>
          <p:nvPr/>
        </p:nvGrpSpPr>
        <p:grpSpPr>
          <a:xfrm>
            <a:off x="801958" y="4931518"/>
            <a:ext cx="5419664" cy="777510"/>
            <a:chOff x="6102442" y="1483456"/>
            <a:chExt cx="5419664" cy="7775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A81B06-6E8A-47D0-A58F-1737A2B4ACD3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27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9C297D-DA8E-4FD4-8F4A-DC320DE15D9C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4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01958" y="1368457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4000" dirty="0" smtClean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  <a:cs typeface="Arial" pitchFamily="34" charset="0"/>
              </a:rPr>
              <a:t>Students </a:t>
            </a:r>
            <a:r>
              <a:rPr lang="en-US" altLang="ko-KR" sz="400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  <a:cs typeface="Arial" pitchFamily="34" charset="0"/>
              </a:rPr>
              <a:t>report:</a:t>
            </a:r>
          </a:p>
          <a:p>
            <a:endParaRPr lang="ko-KR" altLang="en-US" sz="4000" dirty="0">
              <a:ln w="0"/>
              <a:solidFill>
                <a:schemeClr val="accent1"/>
              </a:solidFill>
              <a:effectLst>
                <a:reflection blurRad="6350" stA="53000" endA="300" endPos="35500" dir="5400000" sy="-90000" algn="bl" rotWithShape="0"/>
              </a:effectLst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1958" y="2445894"/>
            <a:ext cx="6096000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700" dirty="0" smtClean="0">
                <a:solidFill>
                  <a:schemeClr val="bg1"/>
                </a:solidFill>
                <a:latin typeface="Baskerville Old Face" panose="02020602080505020303" pitchFamily="18" charset="0"/>
                <a:cs typeface="Arial" pitchFamily="34" charset="0"/>
              </a:rPr>
              <a:t>A </a:t>
            </a:r>
            <a:r>
              <a:rPr lang="en-US" altLang="ko-KR" sz="2700" dirty="0">
                <a:solidFill>
                  <a:schemeClr val="bg1"/>
                </a:solidFill>
                <a:latin typeface="Baskerville Old Face" panose="02020602080505020303" pitchFamily="18" charset="0"/>
                <a:cs typeface="Arial" pitchFamily="34" charset="0"/>
              </a:rPr>
              <a:t>total of </a:t>
            </a:r>
            <a:r>
              <a:rPr lang="en-US" altLang="ko-KR" sz="2700" dirty="0" smtClean="0">
                <a:solidFill>
                  <a:schemeClr val="bg1"/>
                </a:solidFill>
                <a:latin typeface="Baskerville Old Face" panose="02020602080505020303" pitchFamily="18" charset="0"/>
                <a:cs typeface="Arial" pitchFamily="34" charset="0"/>
              </a:rPr>
              <a:t>750 </a:t>
            </a:r>
            <a:r>
              <a:rPr lang="en-US" altLang="ko-KR" sz="2700" dirty="0">
                <a:solidFill>
                  <a:schemeClr val="bg1"/>
                </a:solidFill>
                <a:latin typeface="Baskerville Old Face" panose="02020602080505020303" pitchFamily="18" charset="0"/>
                <a:cs typeface="Arial" pitchFamily="34" charset="0"/>
              </a:rPr>
              <a:t>NPTEL courses were completed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700" dirty="0">
                <a:solidFill>
                  <a:schemeClr val="bg1"/>
                </a:solidFill>
                <a:latin typeface="Baskerville Old Face" panose="02020602080505020303" pitchFamily="18" charset="0"/>
                <a:cs typeface="Arial" pitchFamily="34" charset="0"/>
              </a:rPr>
              <a:t>A total of 44 Coursera courses were completed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700" dirty="0">
                <a:solidFill>
                  <a:schemeClr val="bg1"/>
                </a:solidFill>
                <a:latin typeface="Baskerville Old Face" panose="02020602080505020303" pitchFamily="18" charset="0"/>
                <a:cs typeface="Arial" pitchFamily="34" charset="0"/>
              </a:rPr>
              <a:t>A total of </a:t>
            </a:r>
            <a:r>
              <a:rPr lang="en-US" altLang="ko-KR" sz="2700" dirty="0" smtClean="0">
                <a:solidFill>
                  <a:schemeClr val="bg1"/>
                </a:solidFill>
                <a:latin typeface="Baskerville Old Face" panose="02020602080505020303" pitchFamily="18" charset="0"/>
                <a:cs typeface="Arial" pitchFamily="34" charset="0"/>
              </a:rPr>
              <a:t>75 workshops were attended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700" dirty="0" smtClean="0">
                <a:solidFill>
                  <a:schemeClr val="bg1"/>
                </a:solidFill>
                <a:latin typeface="Baskerville Old Face" panose="02020602080505020303" pitchFamily="18" charset="0"/>
                <a:cs typeface="Arial" pitchFamily="34" charset="0"/>
              </a:rPr>
              <a:t>A total of 5 hackathons were attended</a:t>
            </a:r>
            <a:endParaRPr lang="en-US" altLang="ko-KR" sz="2700" dirty="0">
              <a:solidFill>
                <a:schemeClr val="bg1"/>
              </a:solidFill>
              <a:latin typeface="Baskerville Old Face" panose="02020602080505020303" pitchFamily="18" charset="0"/>
              <a:cs typeface="Arial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700" dirty="0">
                <a:solidFill>
                  <a:schemeClr val="bg1"/>
                </a:solidFill>
                <a:latin typeface="Baskerville Old Face" panose="02020602080505020303" pitchFamily="18" charset="0"/>
                <a:cs typeface="Arial" pitchFamily="34" charset="0"/>
              </a:rPr>
              <a:t>A total  of </a:t>
            </a:r>
            <a:r>
              <a:rPr lang="en-US" altLang="ko-KR" sz="2700" dirty="0" smtClean="0">
                <a:solidFill>
                  <a:schemeClr val="bg1"/>
                </a:solidFill>
                <a:latin typeface="Baskerville Old Face" panose="02020602080505020303" pitchFamily="18" charset="0"/>
                <a:cs typeface="Arial" pitchFamily="34" charset="0"/>
              </a:rPr>
              <a:t>30 workshop were conducted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700" dirty="0" smtClean="0">
                <a:solidFill>
                  <a:schemeClr val="bg1"/>
                </a:solidFill>
                <a:latin typeface="Baskerville Old Face" panose="02020602080505020303" pitchFamily="18" charset="0"/>
                <a:cs typeface="Arial" pitchFamily="34" charset="0"/>
              </a:rPr>
              <a:t>A total of 68 students completed </a:t>
            </a:r>
            <a:r>
              <a:rPr lang="en-US" altLang="ko-KR" sz="2700" dirty="0" err="1" smtClean="0">
                <a:solidFill>
                  <a:schemeClr val="bg1"/>
                </a:solidFill>
                <a:latin typeface="Baskerville Old Face" panose="02020602080505020303" pitchFamily="18" charset="0"/>
                <a:cs typeface="Arial" pitchFamily="34" charset="0"/>
              </a:rPr>
              <a:t>Udacity</a:t>
            </a:r>
            <a:r>
              <a:rPr lang="en-US" altLang="ko-KR" sz="2700" dirty="0" smtClean="0">
                <a:solidFill>
                  <a:schemeClr val="bg1"/>
                </a:solidFill>
                <a:latin typeface="Baskerville Old Face" panose="02020602080505020303" pitchFamily="18" charset="0"/>
                <a:cs typeface="Arial" pitchFamily="34" charset="0"/>
              </a:rPr>
              <a:t> course on Machine Learning </a:t>
            </a:r>
            <a:endParaRPr lang="ko-KR" altLang="en-US" sz="2700" dirty="0">
              <a:solidFill>
                <a:schemeClr val="bg1"/>
              </a:solidFill>
              <a:latin typeface="Baskerville Old Face" panose="02020602080505020303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93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A69FF9-A8E5-402B-979C-D0A5F0A6087D}"/>
              </a:ext>
            </a:extLst>
          </p:cNvPr>
          <p:cNvGrpSpPr/>
          <p:nvPr/>
        </p:nvGrpSpPr>
        <p:grpSpPr>
          <a:xfrm>
            <a:off x="5943598" y="270189"/>
            <a:ext cx="6391658" cy="1862048"/>
            <a:chOff x="3736634" y="1570315"/>
            <a:chExt cx="6391658" cy="18620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629EC5-3732-45A5-8563-F1FA561B68DD}"/>
                </a:ext>
              </a:extLst>
            </p:cNvPr>
            <p:cNvSpPr txBox="1"/>
            <p:nvPr/>
          </p:nvSpPr>
          <p:spPr>
            <a:xfrm>
              <a:off x="5611985" y="2246935"/>
              <a:ext cx="383085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endParaRPr lang="en-US" altLang="ko-KR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152B0D-0076-4421-BA01-47B6E6A6DA8D}"/>
                </a:ext>
              </a:extLst>
            </p:cNvPr>
            <p:cNvSpPr txBox="1"/>
            <p:nvPr/>
          </p:nvSpPr>
          <p:spPr>
            <a:xfrm>
              <a:off x="5666752" y="2712066"/>
              <a:ext cx="377608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endParaRPr lang="ko-KR" altLang="en-US" sz="36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944A08-C656-4764-B90E-269FC6A3EE7C}"/>
                </a:ext>
              </a:extLst>
            </p:cNvPr>
            <p:cNvSpPr txBox="1"/>
            <p:nvPr/>
          </p:nvSpPr>
          <p:spPr>
            <a:xfrm>
              <a:off x="3736634" y="1570315"/>
              <a:ext cx="6391658" cy="18620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500" b="1" dirty="0" smtClean="0">
                  <a:solidFill>
                    <a:schemeClr val="accent2"/>
                  </a:solidFill>
                  <a:cs typeface="Arial" pitchFamily="34" charset="0"/>
                </a:rPr>
                <a:t>Vision</a:t>
              </a:r>
              <a:endParaRPr lang="en-US" altLang="ko-KR" sz="115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FF347A6-0928-4829-A9F5-C454FB5BC0E1}"/>
              </a:ext>
            </a:extLst>
          </p:cNvPr>
          <p:cNvSpPr txBox="1"/>
          <p:nvPr/>
        </p:nvSpPr>
        <p:spPr>
          <a:xfrm>
            <a:off x="6394616" y="4821656"/>
            <a:ext cx="29582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2297A-0A6A-4945-96A8-E371E4830B71}"/>
              </a:ext>
            </a:extLst>
          </p:cNvPr>
          <p:cNvSpPr txBox="1"/>
          <p:nvPr/>
        </p:nvSpPr>
        <p:spPr>
          <a:xfrm>
            <a:off x="6394616" y="4041289"/>
            <a:ext cx="29582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EF049F-8379-4A02-8FCE-A34B2B6F5C83}"/>
              </a:ext>
            </a:extLst>
          </p:cNvPr>
          <p:cNvSpPr/>
          <p:nvPr/>
        </p:nvSpPr>
        <p:spPr>
          <a:xfrm>
            <a:off x="6394616" y="5232691"/>
            <a:ext cx="29581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4474CD-415D-42C5-AF12-D02315DF516D}"/>
              </a:ext>
            </a:extLst>
          </p:cNvPr>
          <p:cNvSpPr txBox="1"/>
          <p:nvPr/>
        </p:nvSpPr>
        <p:spPr>
          <a:xfrm>
            <a:off x="9501617" y="2633370"/>
            <a:ext cx="2148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26480" y="2350008"/>
            <a:ext cx="57058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</a:rPr>
              <a:t>Planning to </a:t>
            </a:r>
            <a:r>
              <a:rPr lang="en-US" sz="2200" dirty="0" smtClean="0">
                <a:solidFill>
                  <a:schemeClr val="bg1"/>
                </a:solidFill>
              </a:rPr>
              <a:t>adapt Rayalaseema </a:t>
            </a:r>
            <a:r>
              <a:rPr lang="en-US" sz="2200" dirty="0" smtClean="0">
                <a:solidFill>
                  <a:schemeClr val="bg1"/>
                </a:solidFill>
              </a:rPr>
              <a:t>region students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</a:rPr>
              <a:t>To make the students excel in every upcoming </a:t>
            </a:r>
            <a:r>
              <a:rPr lang="en-US" sz="2200" dirty="0" smtClean="0">
                <a:solidFill>
                  <a:schemeClr val="bg1"/>
                </a:solidFill>
              </a:rPr>
              <a:t>technology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</a:rPr>
              <a:t>Trying to be unique among other Engineering colleges</a:t>
            </a:r>
            <a:endParaRPr lang="en-US" sz="22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</a:rPr>
              <a:t>To make </a:t>
            </a:r>
            <a:r>
              <a:rPr lang="en-US" sz="2200" dirty="0" err="1" smtClean="0">
                <a:solidFill>
                  <a:schemeClr val="bg1"/>
                </a:solidFill>
              </a:rPr>
              <a:t>Pulivendula</a:t>
            </a:r>
            <a:r>
              <a:rPr lang="en-US" sz="2200" dirty="0" smtClean="0">
                <a:solidFill>
                  <a:schemeClr val="bg1"/>
                </a:solidFill>
              </a:rPr>
              <a:t> as a technical hub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</a:rPr>
              <a:t>Planning to train </a:t>
            </a:r>
            <a:r>
              <a:rPr lang="en-US" sz="2200" dirty="0" smtClean="0">
                <a:solidFill>
                  <a:schemeClr val="bg1"/>
                </a:solidFill>
              </a:rPr>
              <a:t>thousands of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students regarding </a:t>
            </a:r>
            <a:r>
              <a:rPr lang="en-US" sz="2200" dirty="0" smtClean="0">
                <a:solidFill>
                  <a:schemeClr val="bg1"/>
                </a:solidFill>
              </a:rPr>
              <a:t>trending </a:t>
            </a:r>
            <a:r>
              <a:rPr lang="en-US" sz="2200" dirty="0" smtClean="0">
                <a:solidFill>
                  <a:schemeClr val="bg1"/>
                </a:solidFill>
              </a:rPr>
              <a:t>technologies </a:t>
            </a:r>
            <a:r>
              <a:rPr lang="en-US" sz="2200" dirty="0" smtClean="0">
                <a:solidFill>
                  <a:schemeClr val="bg1"/>
                </a:solidFill>
              </a:rPr>
              <a:t>and also other streams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</a:rPr>
              <a:t>To provide knowledge about real-time projects to every students 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3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3442</TotalTime>
  <Words>158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Unicode MS</vt:lpstr>
      <vt:lpstr>Baskerville Old Face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Susmitha Konduru</cp:lastModifiedBy>
  <cp:revision>131</cp:revision>
  <dcterms:created xsi:type="dcterms:W3CDTF">2019-01-14T06:35:35Z</dcterms:created>
  <dcterms:modified xsi:type="dcterms:W3CDTF">2020-01-25T08:19:42Z</dcterms:modified>
</cp:coreProperties>
</file>