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4"/>
  </p:notesMasterIdLst>
  <p:sldIdLst>
    <p:sldId id="396" r:id="rId4"/>
    <p:sldId id="398" r:id="rId5"/>
    <p:sldId id="399" r:id="rId6"/>
    <p:sldId id="344" r:id="rId7"/>
    <p:sldId id="389" r:id="rId8"/>
    <p:sldId id="287" r:id="rId9"/>
    <p:sldId id="404" r:id="rId10"/>
    <p:sldId id="400" r:id="rId11"/>
    <p:sldId id="401" r:id="rId12"/>
    <p:sldId id="4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Placements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FD-475E-8522-963857DB5C81}"/>
              </c:ext>
            </c:extLst>
          </c:dPt>
          <c:dPt>
            <c:idx val="1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DFD-475E-8522-963857DB5C81}"/>
              </c:ext>
            </c:extLst>
          </c:dPt>
          <c:dPt>
            <c:idx val="2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FD-475E-8522-963857DB5C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Boys</c:v>
                </c:pt>
                <c:pt idx="1">
                  <c:v>Girls</c:v>
                </c:pt>
                <c:pt idx="2">
                  <c:v>Other Streams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11.1</c:v>
                </c:pt>
                <c:pt idx="1">
                  <c:v>40.700000000000003</c:v>
                </c:pt>
                <c:pt idx="2">
                  <c:v>49.2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FD-475E-8522-963857DB5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1863940394547457"/>
          <c:y val="0.85835454767490604"/>
          <c:w val="0.59218271103208875"/>
          <c:h val="0.129667680668661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1525142971372906"/>
          <c:y val="2.692001021129095E-5"/>
          <c:w val="0.41181452247524153"/>
          <c:h val="0.8088461351106156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FD-475E-8522-963857DB5C81}"/>
              </c:ext>
            </c:extLst>
          </c:dPt>
          <c:dPt>
            <c:idx val="1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DFD-475E-8522-963857DB5C81}"/>
              </c:ext>
            </c:extLst>
          </c:dPt>
          <c:dPt>
            <c:idx val="2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FD-475E-8522-963857DB5C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6-4E24-8AEE-C0029DC2ECF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AF6-4E24-8AEE-C0029DC2ECF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AF6-4E24-8AEE-C0029DC2ECFF}"/>
              </c:ext>
            </c:extLst>
          </c:dPt>
          <c:dPt>
            <c:idx val="6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4D0E-4F10-B998-5E9502CA27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TCS</c:v>
                </c:pt>
                <c:pt idx="1">
                  <c:v>INFOSYS</c:v>
                </c:pt>
                <c:pt idx="2">
                  <c:v>CTS</c:v>
                </c:pt>
                <c:pt idx="3">
                  <c:v>MINDTREE</c:v>
                </c:pt>
                <c:pt idx="4">
                  <c:v>WIPRO</c:v>
                </c:pt>
                <c:pt idx="5">
                  <c:v>VIRTUSA</c:v>
                </c:pt>
                <c:pt idx="6">
                  <c:v>SYNTEL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7</c:v>
                </c:pt>
                <c:pt idx="2">
                  <c:v>11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FD-475E-8522-963857DB5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"/>
          <c:y val="1.2960062058864356E-2"/>
          <c:w val="0.16163084332784097"/>
          <c:h val="0.952980448014896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0.1795</cdr:x>
      <cdr:y>0.07552</cdr:y>
    </cdr:from>
    <cdr:to>
      <cdr:x>0.35646</cdr:x>
      <cdr:y>0.16448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44045" y="412372"/>
          <a:ext cx="2113629" cy="4857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0.189</cdr:x>
      <cdr:y>0.05293</cdr:y>
    </cdr:from>
    <cdr:to>
      <cdr:x>0.34848</cdr:x>
      <cdr:y>0.22039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257425" y="289044"/>
          <a:ext cx="19050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0.18581</cdr:x>
      <cdr:y>0.04238</cdr:y>
    </cdr:from>
    <cdr:to>
      <cdr:x>0.33971</cdr:x>
      <cdr:y>0.15779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219324" y="231397"/>
          <a:ext cx="1838325" cy="6302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lvl="0"/>
          <a:r>
            <a:rPr lang="en-US" sz="1900" dirty="0" smtClean="0">
              <a:solidFill>
                <a:schemeClr val="accent3">
                  <a:lumMod val="50000"/>
                </a:schemeClr>
              </a:solidFill>
            </a:rPr>
            <a:t>12 placed</a:t>
          </a:r>
        </a:p>
      </cdr:txBody>
    </cdr:sp>
  </cdr:relSizeAnchor>
  <cdr:relSizeAnchor xmlns:cdr="http://schemas.openxmlformats.org/drawingml/2006/chartDrawing">
    <cdr:from>
      <cdr:x>0.18341</cdr:x>
      <cdr:y>0.1784</cdr:y>
    </cdr:from>
    <cdr:to>
      <cdr:x>0.32616</cdr:x>
      <cdr:y>0.25689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2190749" y="974173"/>
          <a:ext cx="1704975" cy="428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900" dirty="0" smtClean="0">
              <a:solidFill>
                <a:schemeClr val="accent4">
                  <a:lumMod val="75000"/>
                </a:schemeClr>
              </a:solidFill>
            </a:rPr>
            <a:t> 07 placed</a:t>
          </a:r>
          <a:endParaRPr lang="en-US" sz="1900" dirty="0">
            <a:solidFill>
              <a:schemeClr val="accent4">
                <a:lumMod val="7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0.24276</cdr:x>
      <cdr:y>0.52717</cdr:y>
    </cdr:from>
    <cdr:to>
      <cdr:x>0.31932</cdr:x>
      <cdr:y>0.57427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2899668" y="2878680"/>
          <a:ext cx="914400" cy="2571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0.18854</cdr:x>
      <cdr:y>0.31188</cdr:y>
    </cdr:from>
    <cdr:to>
      <cdr:x>0.31055</cdr:x>
      <cdr:y>0.39735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2251967" y="1703043"/>
          <a:ext cx="1457325" cy="4667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900" dirty="0" smtClean="0">
              <a:solidFill>
                <a:schemeClr val="accent1">
                  <a:lumMod val="75000"/>
                </a:schemeClr>
              </a:solidFill>
            </a:rPr>
            <a:t>11 placed</a:t>
          </a:r>
          <a:endParaRPr lang="en-US" sz="1900" dirty="0">
            <a:solidFill>
              <a:schemeClr val="accent1">
                <a:lumMod val="7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0.18421</cdr:x>
      <cdr:y>0.45814</cdr:y>
    </cdr:from>
    <cdr:to>
      <cdr:x>0.31579</cdr:x>
      <cdr:y>0.54186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2200276" y="2501711"/>
          <a:ext cx="1571625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900" dirty="0" smtClean="0">
              <a:solidFill>
                <a:schemeClr val="accent4">
                  <a:lumMod val="75000"/>
                </a:schemeClr>
              </a:solidFill>
            </a:rPr>
            <a:t>03 placed</a:t>
          </a:r>
          <a:endParaRPr lang="en-US" sz="1900" dirty="0">
            <a:solidFill>
              <a:schemeClr val="accent4">
                <a:lumMod val="7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0.1874</cdr:x>
      <cdr:y>0.5777</cdr:y>
    </cdr:from>
    <cdr:to>
      <cdr:x>0.3126</cdr:x>
      <cdr:y>0.67363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2238376" y="3154578"/>
          <a:ext cx="1495425" cy="5238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900" dirty="0" smtClean="0">
              <a:solidFill>
                <a:srgbClr val="7030A0"/>
              </a:solidFill>
            </a:rPr>
            <a:t>04 placed</a:t>
          </a:r>
          <a:endParaRPr lang="en-US" sz="1900" dirty="0">
            <a:solidFill>
              <a:srgbClr val="7030A0"/>
            </a:solidFill>
          </a:endParaRPr>
        </a:p>
      </cdr:txBody>
    </cdr:sp>
  </cdr:relSizeAnchor>
  <cdr:relSizeAnchor xmlns:cdr="http://schemas.openxmlformats.org/drawingml/2006/chartDrawing">
    <cdr:from>
      <cdr:x>0.18936</cdr:x>
      <cdr:y>0.7192</cdr:y>
    </cdr:from>
    <cdr:to>
      <cdr:x>0.30579</cdr:x>
      <cdr:y>0.78091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2261782" y="3927282"/>
          <a:ext cx="1390650" cy="336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900" dirty="0" smtClean="0">
              <a:solidFill>
                <a:schemeClr val="accent6">
                  <a:lumMod val="75000"/>
                </a:schemeClr>
              </a:solidFill>
            </a:rPr>
            <a:t>03 placed</a:t>
          </a:r>
          <a:endParaRPr lang="en-US" sz="1900" dirty="0">
            <a:solidFill>
              <a:schemeClr val="accent6">
                <a:lumMod val="7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0.19093</cdr:x>
      <cdr:y>0.8585</cdr:y>
    </cdr:from>
    <cdr:to>
      <cdr:x>0.32331</cdr:x>
      <cdr:y>0.93648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2280543" y="4687952"/>
          <a:ext cx="1581150" cy="4258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900" dirty="0" smtClean="0">
              <a:solidFill>
                <a:schemeClr val="bg2">
                  <a:lumMod val="25000"/>
                </a:schemeClr>
              </a:solidFill>
            </a:rPr>
            <a:t>03 placed</a:t>
          </a:r>
          <a:endParaRPr lang="en-US" sz="1900" dirty="0">
            <a:solidFill>
              <a:schemeClr val="bg2">
                <a:lumMod val="2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0.45633</cdr:x>
      <cdr:y>0.80575</cdr:y>
    </cdr:from>
    <cdr:to>
      <cdr:x>0.98443</cdr:x>
      <cdr:y>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158959" y="4399913"/>
          <a:ext cx="5970308" cy="10607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Bahnschrift Light" panose="020B0502040204020203" pitchFamily="34" charset="0"/>
            </a:rPr>
            <a:t>Among them 3 members were placed in three </a:t>
          </a:r>
          <a:r>
            <a:rPr lang="en-US" sz="1800" dirty="0" smtClean="0">
              <a:latin typeface="Bahnschrift Light" panose="020B0502040204020203" pitchFamily="34" charset="0"/>
            </a:rPr>
            <a:t>companies</a:t>
          </a:r>
        </a:p>
        <a:p xmlns:a="http://schemas.openxmlformats.org/drawingml/2006/main">
          <a:r>
            <a:rPr lang="en-US" sz="1800" dirty="0" smtClean="0">
              <a:latin typeface="Bahnschrift Light" panose="020B0502040204020203" pitchFamily="34" charset="0"/>
            </a:rPr>
            <a:t>And 9 members were placed in two </a:t>
          </a:r>
          <a:r>
            <a:rPr lang="en-US" sz="1800" dirty="0" err="1" smtClean="0">
              <a:latin typeface="Bahnschrift Light" panose="020B0502040204020203" pitchFamily="34" charset="0"/>
            </a:rPr>
            <a:t>compaines</a:t>
          </a:r>
          <a:endParaRPr lang="en-US" sz="1800" dirty="0" smtClean="0">
            <a:latin typeface="Bahnschrift Light" panose="020B0502040204020203" pitchFamily="34" charset="0"/>
          </a:endParaRPr>
        </a:p>
        <a:p xmlns:a="http://schemas.openxmlformats.org/drawingml/2006/main">
          <a:r>
            <a:rPr lang="en-US" sz="1400" b="1" dirty="0" smtClean="0">
              <a:latin typeface="Bahnschrift Light" panose="020B0502040204020203" pitchFamily="34" charset="0"/>
            </a:rPr>
            <a:t>Offer letters:</a:t>
          </a:r>
        </a:p>
        <a:p xmlns:a="http://schemas.openxmlformats.org/drawingml/2006/main">
          <a:r>
            <a:rPr lang="en-US" sz="1200" dirty="0" smtClean="0"/>
            <a:t>https://drive.google.com/file/d/1qfkwHrGE9vk2a49hOcBFFe2v_d7w3raw/view</a:t>
          </a:r>
          <a:endParaRPr lang="en-US" sz="1800" dirty="0">
            <a:latin typeface="Bahnschrift Light" panose="020B0502040204020203" pitchFamily="34" charset="0"/>
          </a:endParaRPr>
        </a:p>
        <a:p xmlns:a="http://schemas.openxmlformats.org/drawingml/2006/main">
          <a:endParaRPr lang="en-US" sz="1800" dirty="0">
            <a:latin typeface="Bahnschrift Light" panose="020B0502040204020203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850C-D4BB-4858-A577-CD5D3B982443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972AB-C501-4915-961C-7D57DA2F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078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fif"/><Relationship Id="rId3" Type="http://schemas.openxmlformats.org/officeDocument/2006/relationships/image" Target="../media/image8.jfif"/><Relationship Id="rId7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fif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730D1F-D513-4E8E-ACAC-05E1BD2543F2}"/>
              </a:ext>
            </a:extLst>
          </p:cNvPr>
          <p:cNvGrpSpPr/>
          <p:nvPr/>
        </p:nvGrpSpPr>
        <p:grpSpPr>
          <a:xfrm>
            <a:off x="2641008" y="-1030271"/>
            <a:ext cx="6870959" cy="4032352"/>
            <a:chOff x="3112384" y="931200"/>
            <a:chExt cx="5729838" cy="3362664"/>
          </a:xfrm>
          <a:gradFill flip="none" rotWithShape="1">
            <a:gsLst>
              <a:gs pos="4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</a:gsLst>
            <a:lin ang="13800000" scaled="0"/>
            <a:tileRect/>
          </a:gradFill>
          <a:scene3d>
            <a:camera prst="perspectiveRelaxedModerately">
              <a:rot lat="18000000" lon="0" rev="0"/>
            </a:camera>
            <a:lightRig rig="threePt" dir="t"/>
          </a:scene3d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1D934D-1B61-48D0-A709-46CF75E305BB}"/>
                </a:ext>
              </a:extLst>
            </p:cNvPr>
            <p:cNvSpPr/>
            <p:nvPr/>
          </p:nvSpPr>
          <p:spPr>
            <a:xfrm>
              <a:off x="3155487" y="1552562"/>
              <a:ext cx="2117182" cy="2741302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756E62-9A3E-4465-A9C0-E228EA3E1877}"/>
                </a:ext>
              </a:extLst>
            </p:cNvPr>
            <p:cNvSpPr/>
            <p:nvPr/>
          </p:nvSpPr>
          <p:spPr>
            <a:xfrm>
              <a:off x="4175803" y="931200"/>
              <a:ext cx="3324044" cy="1144795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00BC852-D0A3-4CFD-BF30-D3404213F524}"/>
                </a:ext>
              </a:extLst>
            </p:cNvPr>
            <p:cNvSpPr/>
            <p:nvPr/>
          </p:nvSpPr>
          <p:spPr>
            <a:xfrm>
              <a:off x="4248214" y="1313258"/>
              <a:ext cx="37930" cy="17241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FD9535-0184-401A-8E38-BD20180A39DC}"/>
                </a:ext>
              </a:extLst>
            </p:cNvPr>
            <p:cNvSpPr/>
            <p:nvPr/>
          </p:nvSpPr>
          <p:spPr>
            <a:xfrm>
              <a:off x="4049254" y="1277742"/>
              <a:ext cx="37930" cy="10344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F6A90A0-6F0D-444D-A16C-FA98394115B2}"/>
                </a:ext>
              </a:extLst>
            </p:cNvPr>
            <p:cNvSpPr/>
            <p:nvPr/>
          </p:nvSpPr>
          <p:spPr>
            <a:xfrm>
              <a:off x="4271317" y="1244985"/>
              <a:ext cx="41378" cy="44826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8230F4-80F7-4C3B-A14A-6BAD10D24544}"/>
                </a:ext>
              </a:extLst>
            </p:cNvPr>
            <p:cNvSpPr/>
            <p:nvPr/>
          </p:nvSpPr>
          <p:spPr>
            <a:xfrm>
              <a:off x="3968567" y="1346016"/>
              <a:ext cx="189650" cy="99997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B991E9E-DE88-4528-AC3F-E498D26D575D}"/>
                </a:ext>
              </a:extLst>
            </p:cNvPr>
            <p:cNvSpPr/>
            <p:nvPr/>
          </p:nvSpPr>
          <p:spPr>
            <a:xfrm>
              <a:off x="3812364" y="1428428"/>
              <a:ext cx="155168" cy="168960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128E8F5-E0CA-4631-A1F4-818B575868FB}"/>
                </a:ext>
              </a:extLst>
            </p:cNvPr>
            <p:cNvSpPr/>
            <p:nvPr/>
          </p:nvSpPr>
          <p:spPr>
            <a:xfrm>
              <a:off x="4315453" y="1290845"/>
              <a:ext cx="27586" cy="13793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751F3AC-03AD-453E-888A-4C605746EB62}"/>
                </a:ext>
              </a:extLst>
            </p:cNvPr>
            <p:cNvSpPr/>
            <p:nvPr/>
          </p:nvSpPr>
          <p:spPr>
            <a:xfrm>
              <a:off x="3938223" y="1376705"/>
              <a:ext cx="13793" cy="6896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40C6EB-D6C0-4282-8E40-18A0C1B3A3D7}"/>
                </a:ext>
              </a:extLst>
            </p:cNvPr>
            <p:cNvSpPr/>
            <p:nvPr/>
          </p:nvSpPr>
          <p:spPr>
            <a:xfrm>
              <a:off x="3867880" y="1321189"/>
              <a:ext cx="106893" cy="65516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B36DFF0-2235-4B29-B10A-30E7AD7FDA39}"/>
                </a:ext>
              </a:extLst>
            </p:cNvPr>
            <p:cNvSpPr/>
            <p:nvPr/>
          </p:nvSpPr>
          <p:spPr>
            <a:xfrm>
              <a:off x="4018220" y="1299121"/>
              <a:ext cx="48274" cy="31033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20EB486-1650-4717-AF7D-F70937131C42}"/>
                </a:ext>
              </a:extLst>
            </p:cNvPr>
            <p:cNvSpPr/>
            <p:nvPr/>
          </p:nvSpPr>
          <p:spPr>
            <a:xfrm>
              <a:off x="6639181" y="1275673"/>
              <a:ext cx="289647" cy="344818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F8C6D9-1637-4860-88F8-7CFA06568998}"/>
                </a:ext>
              </a:extLst>
            </p:cNvPr>
            <p:cNvSpPr/>
            <p:nvPr/>
          </p:nvSpPr>
          <p:spPr>
            <a:xfrm>
              <a:off x="8042245" y="1429462"/>
              <a:ext cx="17241" cy="13793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51D9B08-BFCF-42AD-B31D-5298A482FF76}"/>
                </a:ext>
              </a:extLst>
            </p:cNvPr>
            <p:cNvSpPr/>
            <p:nvPr/>
          </p:nvSpPr>
          <p:spPr>
            <a:xfrm>
              <a:off x="4377866" y="1299121"/>
              <a:ext cx="17241" cy="6896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88676D-AC1F-43F7-A17F-B6839B2394C2}"/>
                </a:ext>
              </a:extLst>
            </p:cNvPr>
            <p:cNvSpPr/>
            <p:nvPr/>
          </p:nvSpPr>
          <p:spPr>
            <a:xfrm>
              <a:off x="8139138" y="1362568"/>
              <a:ext cx="79309" cy="551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3E21A63-C37E-4A09-98C0-BA89E92B49E2}"/>
                </a:ext>
              </a:extLst>
            </p:cNvPr>
            <p:cNvSpPr/>
            <p:nvPr/>
          </p:nvSpPr>
          <p:spPr>
            <a:xfrm>
              <a:off x="7998108" y="1321189"/>
              <a:ext cx="120686" cy="89653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972E3E2-2619-4807-9CE9-1282159903F5}"/>
                </a:ext>
              </a:extLst>
            </p:cNvPr>
            <p:cNvSpPr/>
            <p:nvPr/>
          </p:nvSpPr>
          <p:spPr>
            <a:xfrm>
              <a:off x="4670615" y="1321189"/>
              <a:ext cx="13793" cy="10344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B923501-C845-41A9-A891-8A98CB337E8D}"/>
                </a:ext>
              </a:extLst>
            </p:cNvPr>
            <p:cNvSpPr/>
            <p:nvPr/>
          </p:nvSpPr>
          <p:spPr>
            <a:xfrm>
              <a:off x="6928139" y="1462220"/>
              <a:ext cx="13793" cy="13793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2AFD030-B71C-44C9-8E53-E142A3DA304C}"/>
                </a:ext>
              </a:extLst>
            </p:cNvPr>
            <p:cNvSpPr/>
            <p:nvPr/>
          </p:nvSpPr>
          <p:spPr>
            <a:xfrm>
              <a:off x="5611968" y="1380152"/>
              <a:ext cx="17241" cy="6896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296374-F916-41FA-A83F-5D585FD7066C}"/>
                </a:ext>
              </a:extLst>
            </p:cNvPr>
            <p:cNvSpPr/>
            <p:nvPr/>
          </p:nvSpPr>
          <p:spPr>
            <a:xfrm>
              <a:off x="5966096" y="2457364"/>
              <a:ext cx="13793" cy="2758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BE228FF-16F6-4CB8-B5BC-849A229BC996}"/>
                </a:ext>
              </a:extLst>
            </p:cNvPr>
            <p:cNvSpPr/>
            <p:nvPr/>
          </p:nvSpPr>
          <p:spPr>
            <a:xfrm>
              <a:off x="4404416" y="1452910"/>
              <a:ext cx="451711" cy="496538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6F5BE0F-571E-4301-9F42-76AF59497D33}"/>
                </a:ext>
              </a:extLst>
            </p:cNvPr>
            <p:cNvSpPr/>
            <p:nvPr/>
          </p:nvSpPr>
          <p:spPr>
            <a:xfrm>
              <a:off x="6196435" y="2600809"/>
              <a:ext cx="48274" cy="17241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96EB6BF-CBAD-4992-A47F-658531A9C0B9}"/>
                </a:ext>
              </a:extLst>
            </p:cNvPr>
            <p:cNvSpPr/>
            <p:nvPr/>
          </p:nvSpPr>
          <p:spPr>
            <a:xfrm>
              <a:off x="5841273" y="2521156"/>
              <a:ext cx="27586" cy="10344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82D2EF-F3D8-4CF0-B6AD-0EF079B3FBDE}"/>
                </a:ext>
              </a:extLst>
            </p:cNvPr>
            <p:cNvSpPr/>
            <p:nvPr/>
          </p:nvSpPr>
          <p:spPr>
            <a:xfrm>
              <a:off x="5955752" y="2497363"/>
              <a:ext cx="27586" cy="44826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2E793B6-ED1D-45EE-882D-BF64C8CB9AF4}"/>
                </a:ext>
              </a:extLst>
            </p:cNvPr>
            <p:cNvSpPr/>
            <p:nvPr/>
          </p:nvSpPr>
          <p:spPr>
            <a:xfrm>
              <a:off x="6339879" y="2606670"/>
              <a:ext cx="37930" cy="24137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531ED22-FD3B-467F-A276-4725AE697D7F}"/>
                </a:ext>
              </a:extLst>
            </p:cNvPr>
            <p:cNvSpPr/>
            <p:nvPr/>
          </p:nvSpPr>
          <p:spPr>
            <a:xfrm>
              <a:off x="5545764" y="1226019"/>
              <a:ext cx="3296458" cy="2599927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66FBD6A-C828-4E33-9261-2BA4E3D577BA}"/>
                </a:ext>
              </a:extLst>
            </p:cNvPr>
            <p:cNvSpPr/>
            <p:nvPr/>
          </p:nvSpPr>
          <p:spPr>
            <a:xfrm>
              <a:off x="4226490" y="1448082"/>
              <a:ext cx="82756" cy="110342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B1C63F-9BB9-4648-B004-90F372AE6B9F}"/>
                </a:ext>
              </a:extLst>
            </p:cNvPr>
            <p:cNvSpPr/>
            <p:nvPr/>
          </p:nvSpPr>
          <p:spPr>
            <a:xfrm>
              <a:off x="4296833" y="1380152"/>
              <a:ext cx="44826" cy="37930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2277933-DE59-4691-98E0-E3A7E4278B52}"/>
                </a:ext>
              </a:extLst>
            </p:cNvPr>
            <p:cNvSpPr/>
            <p:nvPr/>
          </p:nvSpPr>
          <p:spPr>
            <a:xfrm>
              <a:off x="4315453" y="1429462"/>
              <a:ext cx="62067" cy="106893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580EAA0-C63D-4222-A99E-362924430EFF}"/>
                </a:ext>
              </a:extLst>
            </p:cNvPr>
            <p:cNvSpPr/>
            <p:nvPr/>
          </p:nvSpPr>
          <p:spPr>
            <a:xfrm>
              <a:off x="4160286" y="1308431"/>
              <a:ext cx="24137" cy="31033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25B1187-EEA9-405F-BD26-F2D0CDC0BB69}"/>
                </a:ext>
              </a:extLst>
            </p:cNvPr>
            <p:cNvSpPr/>
            <p:nvPr/>
          </p:nvSpPr>
          <p:spPr>
            <a:xfrm>
              <a:off x="4177871" y="1349464"/>
              <a:ext cx="96549" cy="75860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0CEE075-B0E8-4DF4-A444-42178C931991}"/>
                </a:ext>
              </a:extLst>
            </p:cNvPr>
            <p:cNvSpPr/>
            <p:nvPr/>
          </p:nvSpPr>
          <p:spPr>
            <a:xfrm>
              <a:off x="4293385" y="1313258"/>
              <a:ext cx="262062" cy="113790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936D9B-0796-4514-9828-CD05E2D265A3}"/>
                </a:ext>
              </a:extLst>
            </p:cNvPr>
            <p:cNvSpPr/>
            <p:nvPr/>
          </p:nvSpPr>
          <p:spPr>
            <a:xfrm>
              <a:off x="7743288" y="2795976"/>
              <a:ext cx="27586" cy="65516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FEBF9A2-0897-4A07-B93F-97307BB4D81F}"/>
                </a:ext>
              </a:extLst>
            </p:cNvPr>
            <p:cNvSpPr/>
            <p:nvPr/>
          </p:nvSpPr>
          <p:spPr>
            <a:xfrm>
              <a:off x="7765356" y="3055968"/>
              <a:ext cx="75860" cy="72412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10557F2-0CFE-4C25-8351-D6CAB35984D7}"/>
                </a:ext>
              </a:extLst>
            </p:cNvPr>
            <p:cNvSpPr/>
            <p:nvPr/>
          </p:nvSpPr>
          <p:spPr>
            <a:xfrm>
              <a:off x="7737426" y="2912523"/>
              <a:ext cx="93100" cy="155169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ECEEE9B-931C-4639-AEBA-391E91712AC3}"/>
                </a:ext>
              </a:extLst>
            </p:cNvPr>
            <p:cNvSpPr/>
            <p:nvPr/>
          </p:nvSpPr>
          <p:spPr>
            <a:xfrm>
              <a:off x="7836044" y="2645635"/>
              <a:ext cx="17241" cy="13793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220E02F-9244-4887-811F-80149EE404E8}"/>
                </a:ext>
              </a:extLst>
            </p:cNvPr>
            <p:cNvSpPr/>
            <p:nvPr/>
          </p:nvSpPr>
          <p:spPr>
            <a:xfrm>
              <a:off x="7690186" y="3033555"/>
              <a:ext cx="44826" cy="51723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9A945ED-EC79-47CE-B97A-57CBD444C3CF}"/>
                </a:ext>
              </a:extLst>
            </p:cNvPr>
            <p:cNvSpPr/>
            <p:nvPr/>
          </p:nvSpPr>
          <p:spPr>
            <a:xfrm>
              <a:off x="4758200" y="2912523"/>
              <a:ext cx="27586" cy="13793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15F6ADB-9090-4E3F-9987-818C911CEFE7}"/>
                </a:ext>
              </a:extLst>
            </p:cNvPr>
            <p:cNvSpPr/>
            <p:nvPr/>
          </p:nvSpPr>
          <p:spPr>
            <a:xfrm>
              <a:off x="3246863" y="2807699"/>
              <a:ext cx="31033" cy="17241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6E563B-78EA-46A5-8A2B-F7FBBBDD31F1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85F464-D9DE-494E-954E-DA2E534726BF}"/>
                </a:ext>
              </a:extLst>
            </p:cNvPr>
            <p:cNvSpPr/>
            <p:nvPr/>
          </p:nvSpPr>
          <p:spPr>
            <a:xfrm>
              <a:off x="4841301" y="2356332"/>
              <a:ext cx="20689" cy="41378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B7781D-6A4A-4CAF-87C7-ED89ACA90FCC}"/>
                </a:ext>
              </a:extLst>
            </p:cNvPr>
            <p:cNvSpPr/>
            <p:nvPr/>
          </p:nvSpPr>
          <p:spPr>
            <a:xfrm>
              <a:off x="7557086" y="3107691"/>
              <a:ext cx="165513" cy="179306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147D9EB-0D19-4FDA-A9C9-983A81DA2D2E}"/>
                </a:ext>
              </a:extLst>
            </p:cNvPr>
            <p:cNvSpPr/>
            <p:nvPr/>
          </p:nvSpPr>
          <p:spPr>
            <a:xfrm>
              <a:off x="3314103" y="2826665"/>
              <a:ext cx="37930" cy="13793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5A8D47C-8EC9-4D53-99E9-4DEAFBC349AF}"/>
                </a:ext>
              </a:extLst>
            </p:cNvPr>
            <p:cNvSpPr/>
            <p:nvPr/>
          </p:nvSpPr>
          <p:spPr>
            <a:xfrm>
              <a:off x="7895008" y="2401158"/>
              <a:ext cx="255165" cy="29654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E53E50-E432-4EA6-BE0C-1842F7CE688A}"/>
                </a:ext>
              </a:extLst>
            </p:cNvPr>
            <p:cNvSpPr/>
            <p:nvPr/>
          </p:nvSpPr>
          <p:spPr>
            <a:xfrm>
              <a:off x="7884318" y="2700806"/>
              <a:ext cx="17241" cy="2758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AD5C41E-0BB3-44E3-AFCF-838B4497AB3E}"/>
                </a:ext>
              </a:extLst>
            </p:cNvPr>
            <p:cNvSpPr/>
            <p:nvPr/>
          </p:nvSpPr>
          <p:spPr>
            <a:xfrm>
              <a:off x="7090892" y="3080451"/>
              <a:ext cx="27586" cy="62067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35EFB17-5C77-48B2-8F3E-D6E9521F99B0}"/>
                </a:ext>
              </a:extLst>
            </p:cNvPr>
            <p:cNvSpPr/>
            <p:nvPr/>
          </p:nvSpPr>
          <p:spPr>
            <a:xfrm>
              <a:off x="3348929" y="2849078"/>
              <a:ext cx="62067" cy="41378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8159971-1221-43B3-9212-CB75B080459C}"/>
                </a:ext>
              </a:extLst>
            </p:cNvPr>
            <p:cNvSpPr/>
            <p:nvPr/>
          </p:nvSpPr>
          <p:spPr>
            <a:xfrm>
              <a:off x="7335024" y="3129759"/>
              <a:ext cx="334473" cy="231028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9CB0C40-32CF-4C34-A3FF-2896E37AF4DF}"/>
                </a:ext>
              </a:extLst>
            </p:cNvPr>
            <p:cNvSpPr/>
            <p:nvPr/>
          </p:nvSpPr>
          <p:spPr>
            <a:xfrm>
              <a:off x="4685098" y="3055968"/>
              <a:ext cx="10344" cy="13793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CCF028C-34E8-4D4A-A2DC-1ACC1A0FD128}"/>
                </a:ext>
              </a:extLst>
            </p:cNvPr>
            <p:cNvSpPr/>
            <p:nvPr/>
          </p:nvSpPr>
          <p:spPr>
            <a:xfrm>
              <a:off x="4579929" y="2912523"/>
              <a:ext cx="37930" cy="20689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3880AB-66F5-49A0-BEDA-2F855A598439}"/>
                </a:ext>
              </a:extLst>
            </p:cNvPr>
            <p:cNvSpPr/>
            <p:nvPr/>
          </p:nvSpPr>
          <p:spPr>
            <a:xfrm>
              <a:off x="4473380" y="2835975"/>
              <a:ext cx="172409" cy="65516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A9C9F13-ECC1-41A8-8074-0080DFBDF7E7}"/>
                </a:ext>
              </a:extLst>
            </p:cNvPr>
            <p:cNvSpPr/>
            <p:nvPr/>
          </p:nvSpPr>
          <p:spPr>
            <a:xfrm>
              <a:off x="4579929" y="2804251"/>
              <a:ext cx="13793" cy="2758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C6098D-DD6A-4E5C-83CB-ECC17127C481}"/>
                </a:ext>
              </a:extLst>
            </p:cNvPr>
            <p:cNvSpPr/>
            <p:nvPr/>
          </p:nvSpPr>
          <p:spPr>
            <a:xfrm>
              <a:off x="4570619" y="2777355"/>
              <a:ext cx="31033" cy="17241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7DD790A-6730-42CE-985A-85A04ADCE467}"/>
                </a:ext>
              </a:extLst>
            </p:cNvPr>
            <p:cNvSpPr/>
            <p:nvPr/>
          </p:nvSpPr>
          <p:spPr>
            <a:xfrm>
              <a:off x="6507461" y="3454233"/>
              <a:ext cx="110342" cy="231028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CA2596E-8E03-4772-823C-575DA43F8D8C}"/>
                </a:ext>
              </a:extLst>
            </p:cNvPr>
            <p:cNvSpPr/>
            <p:nvPr/>
          </p:nvSpPr>
          <p:spPr>
            <a:xfrm>
              <a:off x="4833370" y="4186626"/>
              <a:ext cx="82756" cy="34482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D3A5CCC-1289-4879-8D51-A5BBFCB2D0A1}"/>
                </a:ext>
              </a:extLst>
            </p:cNvPr>
            <p:cNvSpPr/>
            <p:nvPr/>
          </p:nvSpPr>
          <p:spPr>
            <a:xfrm>
              <a:off x="5018537" y="3206308"/>
              <a:ext cx="37930" cy="34482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0A8DFD9-E2F3-4BBF-B40A-A91A306717EA}"/>
                </a:ext>
              </a:extLst>
            </p:cNvPr>
            <p:cNvSpPr/>
            <p:nvPr/>
          </p:nvSpPr>
          <p:spPr>
            <a:xfrm>
              <a:off x="4834404" y="3954908"/>
              <a:ext cx="13793" cy="20689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58629DA-846F-4A55-AE62-25952E4C0E81}"/>
                </a:ext>
              </a:extLst>
            </p:cNvPr>
            <p:cNvSpPr/>
            <p:nvPr/>
          </p:nvSpPr>
          <p:spPr>
            <a:xfrm>
              <a:off x="4739580" y="4221797"/>
              <a:ext cx="65516" cy="58619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962BD2B-50D3-4405-9428-19C65990E3C1}"/>
                </a:ext>
              </a:extLst>
            </p:cNvPr>
            <p:cNvSpPr/>
            <p:nvPr/>
          </p:nvSpPr>
          <p:spPr>
            <a:xfrm>
              <a:off x="4641306" y="2893559"/>
              <a:ext cx="96549" cy="37930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4BB3F30-DAC5-45CE-8813-1FAE0DCD2159}"/>
                </a:ext>
              </a:extLst>
            </p:cNvPr>
            <p:cNvSpPr/>
            <p:nvPr/>
          </p:nvSpPr>
          <p:spPr>
            <a:xfrm>
              <a:off x="4810267" y="2925282"/>
              <a:ext cx="37930" cy="13793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E6C4F02-F588-42F8-ACF4-69AA4D44BF43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2022FC4-D83F-4413-8DFB-B20C99225503}"/>
                </a:ext>
              </a:extLst>
            </p:cNvPr>
            <p:cNvSpPr/>
            <p:nvPr/>
          </p:nvSpPr>
          <p:spPr>
            <a:xfrm>
              <a:off x="4245456" y="1643594"/>
              <a:ext cx="62067" cy="48274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95CF9AA-9131-493C-8614-AEE6C98E70E4}"/>
                </a:ext>
              </a:extLst>
            </p:cNvPr>
            <p:cNvSpPr/>
            <p:nvPr/>
          </p:nvSpPr>
          <p:spPr>
            <a:xfrm>
              <a:off x="4489586" y="1925655"/>
              <a:ext cx="27586" cy="24137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0B4F15-C7EF-4E25-A7BA-C5555EEB0C2A}"/>
                </a:ext>
              </a:extLst>
            </p:cNvPr>
            <p:cNvSpPr/>
            <p:nvPr/>
          </p:nvSpPr>
          <p:spPr>
            <a:xfrm>
              <a:off x="4112356" y="1477737"/>
              <a:ext cx="41378" cy="34482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DDB075-CAFC-450F-8017-4FD5208CECA9}"/>
                </a:ext>
              </a:extLst>
            </p:cNvPr>
            <p:cNvSpPr/>
            <p:nvPr/>
          </p:nvSpPr>
          <p:spPr>
            <a:xfrm>
              <a:off x="3145831" y="2003929"/>
              <a:ext cx="20689" cy="10344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746F493-4AB9-4436-8588-32D07B27EBA2}"/>
                </a:ext>
              </a:extLst>
            </p:cNvPr>
            <p:cNvSpPr/>
            <p:nvPr/>
          </p:nvSpPr>
          <p:spPr>
            <a:xfrm>
              <a:off x="3368239" y="2083236"/>
              <a:ext cx="34482" cy="37930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F79DC5-8544-4A93-9E14-7F20784C006A}"/>
                </a:ext>
              </a:extLst>
            </p:cNvPr>
            <p:cNvSpPr/>
            <p:nvPr/>
          </p:nvSpPr>
          <p:spPr>
            <a:xfrm>
              <a:off x="3930637" y="1496357"/>
              <a:ext cx="272406" cy="189650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E318BDD-A211-4207-8C29-58986D12AD71}"/>
                </a:ext>
              </a:extLst>
            </p:cNvPr>
            <p:cNvSpPr/>
            <p:nvPr/>
          </p:nvSpPr>
          <p:spPr>
            <a:xfrm>
              <a:off x="3112384" y="1867380"/>
              <a:ext cx="41378" cy="31033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4B7E14F-6497-420F-9F76-CFA5B17CF8F9}"/>
                </a:ext>
              </a:extLst>
            </p:cNvPr>
            <p:cNvSpPr/>
            <p:nvPr/>
          </p:nvSpPr>
          <p:spPr>
            <a:xfrm>
              <a:off x="4435450" y="1818416"/>
              <a:ext cx="103446" cy="96549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FD0A16E-A66B-4220-A025-E63E92823A24}"/>
                </a:ext>
              </a:extLst>
            </p:cNvPr>
            <p:cNvSpPr/>
            <p:nvPr/>
          </p:nvSpPr>
          <p:spPr>
            <a:xfrm>
              <a:off x="4863714" y="2275645"/>
              <a:ext cx="103446" cy="124134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D1E55A4-8C30-4056-8517-7C739C356483}"/>
                </a:ext>
              </a:extLst>
            </p:cNvPr>
            <p:cNvSpPr/>
            <p:nvPr/>
          </p:nvSpPr>
          <p:spPr>
            <a:xfrm>
              <a:off x="4608894" y="1709799"/>
              <a:ext cx="31033" cy="44826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30369D7-E83D-4F96-B0FC-14A43CAAC1F7}"/>
                </a:ext>
              </a:extLst>
            </p:cNvPr>
            <p:cNvSpPr/>
            <p:nvPr/>
          </p:nvSpPr>
          <p:spPr>
            <a:xfrm>
              <a:off x="4524413" y="2204612"/>
              <a:ext cx="17241" cy="10344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D6CDF98-8F90-48E5-BCDF-974785282DD8}"/>
                </a:ext>
              </a:extLst>
            </p:cNvPr>
            <p:cNvSpPr/>
            <p:nvPr/>
          </p:nvSpPr>
          <p:spPr>
            <a:xfrm>
              <a:off x="4956126" y="1676007"/>
              <a:ext cx="44826" cy="37930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F962332-AFBE-4295-BD70-8C3A9A41E13C}"/>
                </a:ext>
              </a:extLst>
            </p:cNvPr>
            <p:cNvSpPr/>
            <p:nvPr/>
          </p:nvSpPr>
          <p:spPr>
            <a:xfrm>
              <a:off x="4597515" y="1889449"/>
              <a:ext cx="13793" cy="17241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6EF7C89-A672-4A3F-A825-060EF782AE2E}"/>
                </a:ext>
              </a:extLst>
            </p:cNvPr>
            <p:cNvSpPr/>
            <p:nvPr/>
          </p:nvSpPr>
          <p:spPr>
            <a:xfrm>
              <a:off x="4538206" y="1939792"/>
              <a:ext cx="24137" cy="31033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D89D70D-08E0-49D0-9009-A6BB9928F10E}"/>
                </a:ext>
              </a:extLst>
            </p:cNvPr>
            <p:cNvSpPr/>
            <p:nvPr/>
          </p:nvSpPr>
          <p:spPr>
            <a:xfrm>
              <a:off x="8080175" y="2180131"/>
              <a:ext cx="48274" cy="210339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3964684-B9C2-42BB-A69E-1C7C962BBD09}"/>
                </a:ext>
              </a:extLst>
            </p:cNvPr>
            <p:cNvSpPr/>
            <p:nvPr/>
          </p:nvSpPr>
          <p:spPr>
            <a:xfrm>
              <a:off x="3708574" y="2195302"/>
              <a:ext cx="37930" cy="48274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C7A35E0-7773-46D2-AF10-CA746B02E05A}"/>
                </a:ext>
              </a:extLst>
            </p:cNvPr>
            <p:cNvSpPr/>
            <p:nvPr/>
          </p:nvSpPr>
          <p:spPr>
            <a:xfrm>
              <a:off x="6169195" y="2056341"/>
              <a:ext cx="20689" cy="20689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C8EBEC5-B238-40BB-B5E2-C040A8B6F8B1}"/>
                </a:ext>
              </a:extLst>
            </p:cNvPr>
            <p:cNvSpPr/>
            <p:nvPr/>
          </p:nvSpPr>
          <p:spPr>
            <a:xfrm>
              <a:off x="5724724" y="2045996"/>
              <a:ext cx="124134" cy="24137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D6849D-21D9-4C4C-9BFC-D05B7ED4D957}"/>
                </a:ext>
              </a:extLst>
            </p:cNvPr>
            <p:cNvSpPr/>
            <p:nvPr/>
          </p:nvSpPr>
          <p:spPr>
            <a:xfrm>
              <a:off x="5990923" y="2132201"/>
              <a:ext cx="27586" cy="37930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7FC2CB3-5C47-4E98-80D9-B986C70E05CE}"/>
                </a:ext>
              </a:extLst>
            </p:cNvPr>
            <p:cNvSpPr/>
            <p:nvPr/>
          </p:nvSpPr>
          <p:spPr>
            <a:xfrm>
              <a:off x="8668089" y="1586354"/>
              <a:ext cx="55170" cy="31033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51584AC-CC17-4BCB-84C6-A3CE6F0F14D1}"/>
                </a:ext>
              </a:extLst>
            </p:cNvPr>
            <p:cNvSpPr/>
            <p:nvPr/>
          </p:nvSpPr>
          <p:spPr>
            <a:xfrm>
              <a:off x="6541942" y="1668076"/>
              <a:ext cx="17241" cy="10344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07554C0-D58A-4FEA-9534-B5057D1CD107}"/>
                </a:ext>
              </a:extLst>
            </p:cNvPr>
            <p:cNvSpPr/>
            <p:nvPr/>
          </p:nvSpPr>
          <p:spPr>
            <a:xfrm>
              <a:off x="8050175" y="1469461"/>
              <a:ext cx="62067" cy="24137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223281B-0D3E-43DD-822E-855835CC23B2}"/>
                </a:ext>
              </a:extLst>
            </p:cNvPr>
            <p:cNvSpPr/>
            <p:nvPr/>
          </p:nvSpPr>
          <p:spPr>
            <a:xfrm>
              <a:off x="6094025" y="2086685"/>
              <a:ext cx="20689" cy="31033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DD715CC-1422-448C-BDC1-301F27A20A23}"/>
                </a:ext>
              </a:extLst>
            </p:cNvPr>
            <p:cNvSpPr/>
            <p:nvPr/>
          </p:nvSpPr>
          <p:spPr>
            <a:xfrm>
              <a:off x="5663347" y="2163924"/>
              <a:ext cx="58619" cy="89653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08B631F-166F-460F-B7A8-017B7B37A494}"/>
                </a:ext>
              </a:extLst>
            </p:cNvPr>
            <p:cNvSpPr/>
            <p:nvPr/>
          </p:nvSpPr>
          <p:spPr>
            <a:xfrm>
              <a:off x="4812681" y="2299093"/>
              <a:ext cx="34482" cy="20689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0B1D73C-8E7C-4128-92E8-45A7A6778821}"/>
                </a:ext>
              </a:extLst>
            </p:cNvPr>
            <p:cNvSpPr/>
            <p:nvPr/>
          </p:nvSpPr>
          <p:spPr>
            <a:xfrm>
              <a:off x="5435422" y="1783590"/>
              <a:ext cx="175857" cy="131030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C92A425-7A8F-4208-9836-583888318C85}"/>
              </a:ext>
            </a:extLst>
          </p:cNvPr>
          <p:cNvSpPr/>
          <p:nvPr/>
        </p:nvSpPr>
        <p:spPr>
          <a:xfrm>
            <a:off x="4213838" y="2847515"/>
            <a:ext cx="3710777" cy="526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15467B85-51D6-4FF3-88B0-C4AC26065D8B}"/>
              </a:ext>
            </a:extLst>
          </p:cNvPr>
          <p:cNvSpPr/>
          <p:nvPr/>
        </p:nvSpPr>
        <p:spPr>
          <a:xfrm rot="956521">
            <a:off x="4742821" y="162041"/>
            <a:ext cx="1186778" cy="376288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>
              <a:solidFill>
                <a:schemeClr val="accent3"/>
              </a:solidFill>
            </a:endParaRPr>
          </a:p>
        </p:txBody>
      </p:sp>
      <p:sp>
        <p:nvSpPr>
          <p:cNvPr id="426" name="Freeform: Shape 425">
            <a:extLst>
              <a:ext uri="{FF2B5EF4-FFF2-40B4-BE49-F238E27FC236}">
                <a16:creationId xmlns:a16="http://schemas.microsoft.com/office/drawing/2014/main" id="{4B94992A-B0FB-4E74-875F-EAAF2C5958B0}"/>
              </a:ext>
            </a:extLst>
          </p:cNvPr>
          <p:cNvSpPr/>
          <p:nvPr/>
        </p:nvSpPr>
        <p:spPr>
          <a:xfrm>
            <a:off x="6624537" y="477484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2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1" name="Arc 250">
            <a:extLst>
              <a:ext uri="{FF2B5EF4-FFF2-40B4-BE49-F238E27FC236}">
                <a16:creationId xmlns:a16="http://schemas.microsoft.com/office/drawing/2014/main" id="{277269DD-B396-41A3-870A-A60A36CC08AC}"/>
              </a:ext>
            </a:extLst>
          </p:cNvPr>
          <p:cNvSpPr/>
          <p:nvPr/>
        </p:nvSpPr>
        <p:spPr>
          <a:xfrm rot="217216">
            <a:off x="6539100" y="263476"/>
            <a:ext cx="1754434" cy="2053414"/>
          </a:xfrm>
          <a:prstGeom prst="arc">
            <a:avLst>
              <a:gd name="adj1" fmla="val 7556366"/>
              <a:gd name="adj2" fmla="val 12879409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Arc 251">
            <a:extLst>
              <a:ext uri="{FF2B5EF4-FFF2-40B4-BE49-F238E27FC236}">
                <a16:creationId xmlns:a16="http://schemas.microsoft.com/office/drawing/2014/main" id="{F755DF4E-462A-4458-BC9F-660A29FEBF9F}"/>
              </a:ext>
            </a:extLst>
          </p:cNvPr>
          <p:cNvSpPr/>
          <p:nvPr/>
        </p:nvSpPr>
        <p:spPr>
          <a:xfrm rot="1543943">
            <a:off x="3850124" y="1069433"/>
            <a:ext cx="1780718" cy="1006929"/>
          </a:xfrm>
          <a:prstGeom prst="arc">
            <a:avLst>
              <a:gd name="adj1" fmla="val 11935785"/>
              <a:gd name="adj2" fmla="val 79534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1A26B00B-144E-4E15-A9FA-03A0BEFBA00E}"/>
              </a:ext>
            </a:extLst>
          </p:cNvPr>
          <p:cNvSpPr/>
          <p:nvPr/>
        </p:nvSpPr>
        <p:spPr>
          <a:xfrm>
            <a:off x="3794771" y="746494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6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id="{1314AD64-764A-4F44-89EC-68B67EBEF42A}"/>
              </a:ext>
            </a:extLst>
          </p:cNvPr>
          <p:cNvSpPr/>
          <p:nvPr/>
        </p:nvSpPr>
        <p:spPr>
          <a:xfrm rot="1543943">
            <a:off x="7026523" y="884815"/>
            <a:ext cx="589956" cy="1508815"/>
          </a:xfrm>
          <a:prstGeom prst="arc">
            <a:avLst>
              <a:gd name="adj1" fmla="val 16388810"/>
              <a:gd name="adj2" fmla="val 3654866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AA84C133-00CD-4344-B305-5B780D5F758A}"/>
              </a:ext>
            </a:extLst>
          </p:cNvPr>
          <p:cNvSpPr/>
          <p:nvPr/>
        </p:nvSpPr>
        <p:spPr>
          <a:xfrm flipH="1">
            <a:off x="7546495" y="616717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6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7" name="Arc 256">
            <a:extLst>
              <a:ext uri="{FF2B5EF4-FFF2-40B4-BE49-F238E27FC236}">
                <a16:creationId xmlns:a16="http://schemas.microsoft.com/office/drawing/2014/main" id="{2016783D-761D-4940-B5AB-4E0A0E3DE89A}"/>
              </a:ext>
            </a:extLst>
          </p:cNvPr>
          <p:cNvSpPr/>
          <p:nvPr/>
        </p:nvSpPr>
        <p:spPr>
          <a:xfrm rot="912183" flipH="1">
            <a:off x="4126550" y="640975"/>
            <a:ext cx="2214254" cy="1800682"/>
          </a:xfrm>
          <a:prstGeom prst="arc">
            <a:avLst>
              <a:gd name="adj1" fmla="val 10432376"/>
              <a:gd name="adj2" fmla="val 16867527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6" t="6737" r="13124" b="11085"/>
          <a:stretch/>
        </p:blipFill>
        <p:spPr>
          <a:xfrm>
            <a:off x="5374297" y="1628883"/>
            <a:ext cx="1691641" cy="1874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239" y="1922517"/>
            <a:ext cx="1259016" cy="12590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1" t="10534" r="9294" b="11466"/>
          <a:stretch/>
        </p:blipFill>
        <p:spPr>
          <a:xfrm>
            <a:off x="8356614" y="1763112"/>
            <a:ext cx="1399868" cy="16152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95651" y="3247865"/>
            <a:ext cx="8691225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JNTUA College of Engineering,</a:t>
            </a:r>
          </a:p>
          <a:p>
            <a:pPr algn="ctr"/>
            <a:r>
              <a:rPr lang="en-US" sz="4500" b="1" dirty="0" err="1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Pulivendula</a:t>
            </a:r>
            <a:endParaRPr lang="en-US" sz="4500" b="1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" y="4684049"/>
            <a:ext cx="2200275" cy="20859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82" y="4857021"/>
            <a:ext cx="2130718" cy="1781175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3281526" y="5218382"/>
            <a:ext cx="5482439" cy="135163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16207" y="5186314"/>
            <a:ext cx="459012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Placement Report</a:t>
            </a:r>
          </a:p>
          <a:p>
            <a:r>
              <a:rPr lang="en-US" sz="43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en-US" sz="43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       2018-19</a:t>
            </a:r>
            <a:endParaRPr lang="en-US" sz="43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76DD4E-066A-4FB1-BC04-45F499B979E8}"/>
              </a:ext>
            </a:extLst>
          </p:cNvPr>
          <p:cNvSpPr/>
          <p:nvPr/>
        </p:nvSpPr>
        <p:spPr>
          <a:xfrm>
            <a:off x="0" y="0"/>
            <a:ext cx="12668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70846" y="3044280"/>
            <a:ext cx="460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</a:t>
            </a:r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</a:t>
            </a:r>
            <a:endParaRPr lang="ko-KR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2033250" y="4669231"/>
            <a:ext cx="3123125" cy="5622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7159629" y="4669231"/>
            <a:ext cx="3436193" cy="5638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2371642" y="4794725"/>
            <a:ext cx="2195341" cy="31126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Dr.S.J.Saritha</a:t>
            </a:r>
            <a:endParaRPr lang="en-US" altLang="ko-KR" sz="2000" b="1" dirty="0">
              <a:solidFill>
                <a:schemeClr val="bg1"/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5499745" y="257623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283454" y="4807122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K.V Siva Prasad Reddy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3982F8-35F1-406C-BCE8-1751087AB0C6}"/>
              </a:ext>
            </a:extLst>
          </p:cNvPr>
          <p:cNvSpPr txBox="1"/>
          <p:nvPr/>
        </p:nvSpPr>
        <p:spPr>
          <a:xfrm>
            <a:off x="1975566" y="5504792"/>
            <a:ext cx="336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cs typeface="Arial" pitchFamily="34" charset="0"/>
              </a:rPr>
              <a:t>Placement Officer of </a:t>
            </a:r>
            <a:r>
              <a:rPr lang="en-US" altLang="ko-KR" dirty="0">
                <a:latin typeface="Bahnschrift Light" panose="020B0502040204020203" pitchFamily="34" charset="0"/>
                <a:cs typeface="Arial" pitchFamily="34" charset="0"/>
              </a:rPr>
              <a:t>JNTUA College Of </a:t>
            </a:r>
            <a:r>
              <a:rPr lang="en-US" altLang="ko-KR" dirty="0" err="1">
                <a:latin typeface="Bahnschrift Light" panose="020B0502040204020203" pitchFamily="34" charset="0"/>
                <a:cs typeface="Arial" pitchFamily="34" charset="0"/>
              </a:rPr>
              <a:t>Engineering,Pulivendula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cs typeface="Arial" pitchFamily="34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3454" y="5533127"/>
            <a:ext cx="350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Light" panose="020B0502040204020203" pitchFamily="34" charset="0"/>
                <a:cs typeface="Arial" pitchFamily="34" charset="0"/>
              </a:rPr>
              <a:t>Placement Officer Staff Head of JNTUA College Of </a:t>
            </a:r>
            <a:r>
              <a:rPr lang="en-US" altLang="ko-KR" dirty="0" err="1" smtClean="0">
                <a:latin typeface="Bahnschrift Light" panose="020B0502040204020203" pitchFamily="34" charset="0"/>
                <a:cs typeface="Arial" pitchFamily="34" charset="0"/>
              </a:rPr>
              <a:t>Engineering,Pulivendula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" t="1695" r="-575" b="1173"/>
          <a:stretch/>
        </p:blipFill>
        <p:spPr>
          <a:xfrm>
            <a:off x="2033250" y="731241"/>
            <a:ext cx="3311968" cy="3418555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3" t="2326" r="863" b="24339"/>
          <a:stretch/>
        </p:blipFill>
        <p:spPr>
          <a:xfrm>
            <a:off x="6968064" y="731241"/>
            <a:ext cx="3311525" cy="3418555"/>
          </a:xfrm>
        </p:spPr>
      </p:pic>
    </p:spTree>
    <p:extLst>
      <p:ext uri="{BB962C8B-B14F-4D97-AF65-F5344CB8AC3E}">
        <p14:creationId xmlns:p14="http://schemas.microsoft.com/office/powerpoint/2010/main" val="34892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798" y="353854"/>
            <a:ext cx="943927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b="1" dirty="0" smtClean="0">
                <a:solidFill>
                  <a:schemeClr val="accent5">
                    <a:lumMod val="50000"/>
                  </a:schemeClr>
                </a:solidFill>
                <a:latin typeface="Bahnschrift Light" panose="020B0502040204020203" pitchFamily="34" charset="0"/>
                <a:cs typeface="Times New Roman"/>
              </a:rPr>
              <a:t>Success has been a part of our achievements. It has been increasing year by year. The main motto of </a:t>
            </a:r>
            <a:r>
              <a:rPr lang="en-US" sz="2300" b="1" smtClean="0">
                <a:solidFill>
                  <a:schemeClr val="accent5">
                    <a:lumMod val="50000"/>
                  </a:schemeClr>
                </a:solidFill>
                <a:latin typeface="Bahnschrift Light" panose="020B0502040204020203" pitchFamily="34" charset="0"/>
                <a:cs typeface="Times New Roman"/>
              </a:rPr>
              <a:t>our department </a:t>
            </a:r>
            <a:r>
              <a:rPr lang="en-US" sz="2300" b="1" dirty="0" smtClean="0">
                <a:solidFill>
                  <a:schemeClr val="accent5">
                    <a:lumMod val="50000"/>
                  </a:schemeClr>
                </a:solidFill>
                <a:latin typeface="Bahnschrift Light" panose="020B0502040204020203" pitchFamily="34" charset="0"/>
                <a:cs typeface="Times New Roman"/>
              </a:rPr>
              <a:t>is to give a bright future with a keen knowledge in upcoming technologies. We improvise the thinking ability of our students.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b="1" dirty="0" smtClean="0">
                <a:solidFill>
                  <a:schemeClr val="accent5">
                    <a:lumMod val="50000"/>
                  </a:schemeClr>
                </a:solidFill>
                <a:latin typeface="Bahnschrift Light" panose="020B0502040204020203" pitchFamily="34" charset="0"/>
                <a:cs typeface="Times New Roman"/>
              </a:rPr>
              <a:t>In the 2015-19,Students were placed in 7 different companies(TCS, INFOSYS,CTS,MINDTREE,WIPRO,VIRTUSA POLORIS,SYNTEL).In this year 51.8% of the students were recruited 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300" b="1" dirty="0">
              <a:solidFill>
                <a:schemeClr val="accent5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29" y="135426"/>
            <a:ext cx="1503371" cy="1503371"/>
          </a:xfrm>
          <a:prstGeom prst="rect">
            <a:avLst/>
          </a:prstGeom>
        </p:spPr>
      </p:pic>
      <p:sp>
        <p:nvSpPr>
          <p:cNvPr id="46" name="Round Diagonal Corner Rectangle 45"/>
          <p:cNvSpPr/>
          <p:nvPr/>
        </p:nvSpPr>
        <p:spPr>
          <a:xfrm>
            <a:off x="0" y="5238750"/>
            <a:ext cx="12192000" cy="169545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819650"/>
            <a:ext cx="19050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798" y="353854"/>
            <a:ext cx="9439277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300" b="1" dirty="0" smtClean="0">
              <a:solidFill>
                <a:schemeClr val="accent5">
                  <a:lumMod val="50000"/>
                </a:schemeClr>
              </a:solidFill>
              <a:latin typeface="Bahnschrift Light" panose="020B0502040204020203" pitchFamily="34" charset="0"/>
              <a:cs typeface="Times New Roman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300" b="1" dirty="0">
              <a:solidFill>
                <a:schemeClr val="accent5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29" y="135426"/>
            <a:ext cx="1503371" cy="150337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533900"/>
            <a:ext cx="1905000" cy="21145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685116"/>
              </p:ext>
            </p:extLst>
          </p:nvPr>
        </p:nvGraphicFramePr>
        <p:xfrm>
          <a:off x="708019" y="887110"/>
          <a:ext cx="8797930" cy="305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965">
                  <a:extLst>
                    <a:ext uri="{9D8B030D-6E8A-4147-A177-3AD203B41FA5}">
                      <a16:colId xmlns:a16="http://schemas.microsoft.com/office/drawing/2014/main" val="900493078"/>
                    </a:ext>
                  </a:extLst>
                </a:gridCol>
                <a:gridCol w="4398965">
                  <a:extLst>
                    <a:ext uri="{9D8B030D-6E8A-4147-A177-3AD203B41FA5}">
                      <a16:colId xmlns:a16="http://schemas.microsoft.com/office/drawing/2014/main" val="2106235491"/>
                    </a:ext>
                  </a:extLst>
                </a:gridCol>
              </a:tblGrid>
              <a:tr h="977636">
                <a:tc>
                  <a:txBody>
                    <a:bodyPr/>
                    <a:lstStyle/>
                    <a:p>
                      <a:pPr marL="1007110" marR="262255" indent="-73914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 of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students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eligible</a:t>
                      </a:r>
                      <a:r>
                        <a:rPr sz="1600" b="1" spc="-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placements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212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400" b="1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54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350919083"/>
                  </a:ext>
                </a:extLst>
              </a:tr>
              <a:tr h="7081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No.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of students opted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deferred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placements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1212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Calibri"/>
                          <a:cs typeface="Calibri"/>
                        </a:rPr>
                        <a:t>54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60564590"/>
                  </a:ext>
                </a:extLst>
              </a:tr>
              <a:tr h="708924">
                <a:tc>
                  <a:txBody>
                    <a:bodyPr/>
                    <a:lstStyle/>
                    <a:p>
                      <a:pPr marL="756920" marR="167640" indent="-58229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No.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offers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received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through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final  placement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process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1219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400" spc="-5" dirty="0" smtClean="0">
                          <a:latin typeface="Calibri"/>
                          <a:cs typeface="Calibri"/>
                        </a:rPr>
                        <a:t>28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343912518"/>
                  </a:ext>
                </a:extLst>
              </a:tr>
              <a:tr h="6615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 of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offers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61594" marB="0"/>
                </a:tc>
                <a:extLst>
                  <a:ext uri="{0D108BD9-81ED-4DB2-BD59-A6C34878D82A}">
                    <a16:rowId xmlns:a16="http://schemas.microsoft.com/office/drawing/2014/main" val="2110071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flipH="1">
            <a:off x="629282" y="4638675"/>
            <a:ext cx="855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An </a:t>
            </a:r>
            <a:r>
              <a:rPr lang="en-US" sz="2400" spc="-15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average 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salary </a:t>
            </a:r>
            <a:r>
              <a:rPr lang="en-US" sz="2400" spc="-15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for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the 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top quartile 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at </a:t>
            </a:r>
            <a:r>
              <a:rPr lang="en-US" sz="2400" spc="-5" dirty="0" err="1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Rs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. </a:t>
            </a:r>
            <a:r>
              <a:rPr lang="en-US" sz="2400" spc="-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4.5 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Lakh </a:t>
            </a:r>
            <a:r>
              <a:rPr lang="en-US" sz="2400" spc="-15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Per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Annum </a:t>
            </a:r>
            <a:r>
              <a:rPr lang="en-US" sz="2400" spc="-25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(LPA</a:t>
            </a:r>
            <a:r>
              <a:rPr lang="en-US" sz="2400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). Out of which </a:t>
            </a:r>
            <a:r>
              <a:rPr lang="en-US" sz="2400" b="1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22.2%</a:t>
            </a:r>
            <a:r>
              <a:rPr lang="en-US" sz="2400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 of our students  were placed in </a:t>
            </a:r>
            <a:r>
              <a:rPr lang="en-US" sz="2400" b="1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TCS</a:t>
            </a:r>
            <a:r>
              <a:rPr lang="en-US" sz="2400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2400" b="1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12.9%</a:t>
            </a:r>
            <a:r>
              <a:rPr lang="en-US" sz="2400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 in </a:t>
            </a:r>
            <a:r>
              <a:rPr lang="en-US" sz="2400" b="1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INFOSYS</a:t>
            </a:r>
            <a:r>
              <a:rPr lang="en-US" sz="2400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2400" b="1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20.3% </a:t>
            </a:r>
            <a:r>
              <a:rPr lang="en-US" sz="2400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in </a:t>
            </a:r>
            <a:r>
              <a:rPr lang="en-US" sz="2400" b="1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CTS</a:t>
            </a:r>
            <a:r>
              <a:rPr lang="en-US" sz="2400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2400" b="1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5% </a:t>
            </a:r>
            <a:r>
              <a:rPr lang="en-US" sz="2400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 in </a:t>
            </a:r>
            <a:r>
              <a:rPr lang="en-US" sz="2400" b="1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MINDTREE</a:t>
            </a:r>
            <a:r>
              <a:rPr lang="en-US" sz="2400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2400" b="1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7.4% </a:t>
            </a:r>
            <a:r>
              <a:rPr lang="en-US" sz="2400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in </a:t>
            </a:r>
            <a:r>
              <a:rPr lang="en-US" sz="2400" b="1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WIPRO</a:t>
            </a:r>
            <a:r>
              <a:rPr lang="en-US" sz="2400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2400" b="1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5% </a:t>
            </a:r>
            <a:r>
              <a:rPr lang="en-US" sz="2400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in </a:t>
            </a:r>
            <a:r>
              <a:rPr lang="en-US" sz="2400" b="1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VIRTUSA COLORIS </a:t>
            </a:r>
            <a:r>
              <a:rPr lang="en-US" sz="2400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2400" b="1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5%</a:t>
            </a:r>
            <a:r>
              <a:rPr lang="en-US" sz="2400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 in </a:t>
            </a:r>
            <a:r>
              <a:rPr lang="en-US" sz="2400" b="1" spc="-25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SYNTEL.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21C2804B-9995-4A02-9709-74DD85247E50}"/>
              </a:ext>
            </a:extLst>
          </p:cNvPr>
          <p:cNvGrpSpPr/>
          <p:nvPr/>
        </p:nvGrpSpPr>
        <p:grpSpPr>
          <a:xfrm>
            <a:off x="5" y="1409832"/>
            <a:ext cx="12191999" cy="1160647"/>
            <a:chOff x="5" y="1409832"/>
            <a:chExt cx="12191999" cy="1160647"/>
          </a:xfrm>
        </p:grpSpPr>
        <p:grpSp>
          <p:nvGrpSpPr>
            <p:cNvPr id="3" name="그룹 8">
              <a:extLst>
                <a:ext uri="{FF2B5EF4-FFF2-40B4-BE49-F238E27FC236}">
                  <a16:creationId xmlns:a16="http://schemas.microsoft.com/office/drawing/2014/main" id="{E71EC0C4-7E58-4C9D-B2BA-487F09577103}"/>
                </a:ext>
              </a:extLst>
            </p:cNvPr>
            <p:cNvGrpSpPr/>
            <p:nvPr/>
          </p:nvGrpSpPr>
          <p:grpSpPr>
            <a:xfrm>
              <a:off x="5" y="1409832"/>
              <a:ext cx="12191999" cy="1160647"/>
              <a:chOff x="1" y="1412530"/>
              <a:chExt cx="12191999" cy="1160647"/>
            </a:xfrm>
          </p:grpSpPr>
          <p:sp>
            <p:nvSpPr>
              <p:cNvPr id="4" name="Rectangle 35">
                <a:extLst>
                  <a:ext uri="{FF2B5EF4-FFF2-40B4-BE49-F238E27FC236}">
                    <a16:creationId xmlns:a16="http://schemas.microsoft.com/office/drawing/2014/main" id="{8C0BBBF0-247A-412A-B0B6-F42F1E86DA83}"/>
                  </a:ext>
                </a:extLst>
              </p:cNvPr>
              <p:cNvSpPr/>
              <p:nvPr/>
            </p:nvSpPr>
            <p:spPr>
              <a:xfrm>
                <a:off x="1" y="1412530"/>
                <a:ext cx="3032161" cy="1160647"/>
              </a:xfrm>
              <a:custGeom>
                <a:avLst/>
                <a:gdLst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924638 h 1160647"/>
                  <a:gd name="connsiteX403" fmla="*/ 3079941 w 3079941"/>
                  <a:gd name="connsiteY403" fmla="*/ 1030409 h 1160647"/>
                  <a:gd name="connsiteX404" fmla="*/ 3079941 w 3079941"/>
                  <a:gd name="connsiteY404" fmla="*/ 1160647 h 1160647"/>
                  <a:gd name="connsiteX405" fmla="*/ 2842946 w 3079941"/>
                  <a:gd name="connsiteY405" fmla="*/ 1160647 h 1160647"/>
                  <a:gd name="connsiteX406" fmla="*/ 200958 w 3079941"/>
                  <a:gd name="connsiteY406" fmla="*/ 1160647 h 1160647"/>
                  <a:gd name="connsiteX407" fmla="*/ 200958 w 3079941"/>
                  <a:gd name="connsiteY407" fmla="*/ 1126882 h 1160647"/>
                  <a:gd name="connsiteX408" fmla="*/ 0 w 3079941"/>
                  <a:gd name="connsiteY408" fmla="*/ 1126882 h 1160647"/>
                  <a:gd name="connsiteX409" fmla="*/ 0 w 3079941"/>
                  <a:gd name="connsiteY409" fmla="*/ 915339 h 1160647"/>
                  <a:gd name="connsiteX410" fmla="*/ 103377 w 3079941"/>
                  <a:gd name="connsiteY410" fmla="*/ 915339 h 1160647"/>
                  <a:gd name="connsiteX411" fmla="*/ 103377 w 3079941"/>
                  <a:gd name="connsiteY411" fmla="*/ 886329 h 1160647"/>
                  <a:gd name="connsiteX412" fmla="*/ 55096 w 3079941"/>
                  <a:gd name="connsiteY412" fmla="*/ 886329 h 1160647"/>
                  <a:gd name="connsiteX413" fmla="*/ 55096 w 3079941"/>
                  <a:gd name="connsiteY413" fmla="*/ 724196 h 1160647"/>
                  <a:gd name="connsiteX414" fmla="*/ 75363 w 3079941"/>
                  <a:gd name="connsiteY414" fmla="*/ 724196 h 1160647"/>
                  <a:gd name="connsiteX415" fmla="*/ 75870 w 3079941"/>
                  <a:gd name="connsiteY415" fmla="*/ 723115 h 1160647"/>
                  <a:gd name="connsiteX416" fmla="*/ 79416 w 3079941"/>
                  <a:gd name="connsiteY416" fmla="*/ 715549 h 1160647"/>
                  <a:gd name="connsiteX417" fmla="*/ 81190 w 3079941"/>
                  <a:gd name="connsiteY417" fmla="*/ 715819 h 1160647"/>
                  <a:gd name="connsiteX418" fmla="*/ 93603 w 3079941"/>
                  <a:gd name="connsiteY418" fmla="*/ 717710 h 1160647"/>
                  <a:gd name="connsiteX419" fmla="*/ 94110 w 3079941"/>
                  <a:gd name="connsiteY419" fmla="*/ 719062 h 1160647"/>
                  <a:gd name="connsiteX420" fmla="*/ 97656 w 3079941"/>
                  <a:gd name="connsiteY420" fmla="*/ 728519 h 1160647"/>
                  <a:gd name="connsiteX421" fmla="*/ 124003 w 3079941"/>
                  <a:gd name="connsiteY421" fmla="*/ 730681 h 1160647"/>
                  <a:gd name="connsiteX422" fmla="*/ 124003 w 3079941"/>
                  <a:gd name="connsiteY422" fmla="*/ 607460 h 1160647"/>
                  <a:gd name="connsiteX423" fmla="*/ 126030 w 3079941"/>
                  <a:gd name="connsiteY423" fmla="*/ 607460 h 1160647"/>
                  <a:gd name="connsiteX424" fmla="*/ 140217 w 3079941"/>
                  <a:gd name="connsiteY424" fmla="*/ 607460 h 1160647"/>
                  <a:gd name="connsiteX425" fmla="*/ 140217 w 3079941"/>
                  <a:gd name="connsiteY425" fmla="*/ 471268 h 1160647"/>
                  <a:gd name="connsiteX426" fmla="*/ 141990 w 3079941"/>
                  <a:gd name="connsiteY426" fmla="*/ 471268 h 1160647"/>
                  <a:gd name="connsiteX427" fmla="*/ 154404 w 3079941"/>
                  <a:gd name="connsiteY427" fmla="*/ 471268 h 1160647"/>
                  <a:gd name="connsiteX428" fmla="*/ 154404 w 3079941"/>
                  <a:gd name="connsiteY428" fmla="*/ 356694 h 1160647"/>
                  <a:gd name="connsiteX429" fmla="*/ 158457 w 3079941"/>
                  <a:gd name="connsiteY429" fmla="*/ 328590 h 1160647"/>
                  <a:gd name="connsiteX430" fmla="*/ 160484 w 3079941"/>
                  <a:gd name="connsiteY430" fmla="*/ 328590 h 1160647"/>
                  <a:gd name="connsiteX431" fmla="*/ 174671 w 3079941"/>
                  <a:gd name="connsiteY431" fmla="*/ 328590 h 1160647"/>
                  <a:gd name="connsiteX432" fmla="*/ 211151 w 3079941"/>
                  <a:gd name="connsiteY432" fmla="*/ 246443 h 1160647"/>
                  <a:gd name="connsiteX433" fmla="*/ 215205 w 3079941"/>
                  <a:gd name="connsiteY433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924638 h 1160647"/>
                  <a:gd name="connsiteX403" fmla="*/ 3079941 w 3079941"/>
                  <a:gd name="connsiteY403" fmla="*/ 1030409 h 1160647"/>
                  <a:gd name="connsiteX404" fmla="*/ 3079941 w 3079941"/>
                  <a:gd name="connsiteY404" fmla="*/ 1160647 h 1160647"/>
                  <a:gd name="connsiteX405" fmla="*/ 200958 w 3079941"/>
                  <a:gd name="connsiteY405" fmla="*/ 1160647 h 1160647"/>
                  <a:gd name="connsiteX406" fmla="*/ 200958 w 3079941"/>
                  <a:gd name="connsiteY406" fmla="*/ 1126882 h 1160647"/>
                  <a:gd name="connsiteX407" fmla="*/ 0 w 3079941"/>
                  <a:gd name="connsiteY407" fmla="*/ 1126882 h 1160647"/>
                  <a:gd name="connsiteX408" fmla="*/ 0 w 3079941"/>
                  <a:gd name="connsiteY408" fmla="*/ 915339 h 1160647"/>
                  <a:gd name="connsiteX409" fmla="*/ 103377 w 3079941"/>
                  <a:gd name="connsiteY409" fmla="*/ 915339 h 1160647"/>
                  <a:gd name="connsiteX410" fmla="*/ 103377 w 3079941"/>
                  <a:gd name="connsiteY410" fmla="*/ 886329 h 1160647"/>
                  <a:gd name="connsiteX411" fmla="*/ 55096 w 3079941"/>
                  <a:gd name="connsiteY411" fmla="*/ 886329 h 1160647"/>
                  <a:gd name="connsiteX412" fmla="*/ 55096 w 3079941"/>
                  <a:gd name="connsiteY412" fmla="*/ 724196 h 1160647"/>
                  <a:gd name="connsiteX413" fmla="*/ 75363 w 3079941"/>
                  <a:gd name="connsiteY413" fmla="*/ 724196 h 1160647"/>
                  <a:gd name="connsiteX414" fmla="*/ 75870 w 3079941"/>
                  <a:gd name="connsiteY414" fmla="*/ 723115 h 1160647"/>
                  <a:gd name="connsiteX415" fmla="*/ 79416 w 3079941"/>
                  <a:gd name="connsiteY415" fmla="*/ 715549 h 1160647"/>
                  <a:gd name="connsiteX416" fmla="*/ 81190 w 3079941"/>
                  <a:gd name="connsiteY416" fmla="*/ 715819 h 1160647"/>
                  <a:gd name="connsiteX417" fmla="*/ 93603 w 3079941"/>
                  <a:gd name="connsiteY417" fmla="*/ 717710 h 1160647"/>
                  <a:gd name="connsiteX418" fmla="*/ 94110 w 3079941"/>
                  <a:gd name="connsiteY418" fmla="*/ 719062 h 1160647"/>
                  <a:gd name="connsiteX419" fmla="*/ 97656 w 3079941"/>
                  <a:gd name="connsiteY419" fmla="*/ 728519 h 1160647"/>
                  <a:gd name="connsiteX420" fmla="*/ 124003 w 3079941"/>
                  <a:gd name="connsiteY420" fmla="*/ 730681 h 1160647"/>
                  <a:gd name="connsiteX421" fmla="*/ 124003 w 3079941"/>
                  <a:gd name="connsiteY421" fmla="*/ 607460 h 1160647"/>
                  <a:gd name="connsiteX422" fmla="*/ 126030 w 3079941"/>
                  <a:gd name="connsiteY422" fmla="*/ 607460 h 1160647"/>
                  <a:gd name="connsiteX423" fmla="*/ 140217 w 3079941"/>
                  <a:gd name="connsiteY423" fmla="*/ 607460 h 1160647"/>
                  <a:gd name="connsiteX424" fmla="*/ 140217 w 3079941"/>
                  <a:gd name="connsiteY424" fmla="*/ 471268 h 1160647"/>
                  <a:gd name="connsiteX425" fmla="*/ 141990 w 3079941"/>
                  <a:gd name="connsiteY425" fmla="*/ 471268 h 1160647"/>
                  <a:gd name="connsiteX426" fmla="*/ 154404 w 3079941"/>
                  <a:gd name="connsiteY426" fmla="*/ 471268 h 1160647"/>
                  <a:gd name="connsiteX427" fmla="*/ 154404 w 3079941"/>
                  <a:gd name="connsiteY427" fmla="*/ 356694 h 1160647"/>
                  <a:gd name="connsiteX428" fmla="*/ 158457 w 3079941"/>
                  <a:gd name="connsiteY428" fmla="*/ 328590 h 1160647"/>
                  <a:gd name="connsiteX429" fmla="*/ 160484 w 3079941"/>
                  <a:gd name="connsiteY429" fmla="*/ 328590 h 1160647"/>
                  <a:gd name="connsiteX430" fmla="*/ 174671 w 3079941"/>
                  <a:gd name="connsiteY430" fmla="*/ 328590 h 1160647"/>
                  <a:gd name="connsiteX431" fmla="*/ 211151 w 3079941"/>
                  <a:gd name="connsiteY431" fmla="*/ 246443 h 1160647"/>
                  <a:gd name="connsiteX432" fmla="*/ 215205 w 3079941"/>
                  <a:gd name="connsiteY432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030409 h 1160647"/>
                  <a:gd name="connsiteX403" fmla="*/ 3079941 w 3079941"/>
                  <a:gd name="connsiteY403" fmla="*/ 1160647 h 1160647"/>
                  <a:gd name="connsiteX404" fmla="*/ 200958 w 3079941"/>
                  <a:gd name="connsiteY404" fmla="*/ 1160647 h 1160647"/>
                  <a:gd name="connsiteX405" fmla="*/ 200958 w 3079941"/>
                  <a:gd name="connsiteY405" fmla="*/ 1126882 h 1160647"/>
                  <a:gd name="connsiteX406" fmla="*/ 0 w 3079941"/>
                  <a:gd name="connsiteY406" fmla="*/ 1126882 h 1160647"/>
                  <a:gd name="connsiteX407" fmla="*/ 0 w 3079941"/>
                  <a:gd name="connsiteY407" fmla="*/ 915339 h 1160647"/>
                  <a:gd name="connsiteX408" fmla="*/ 103377 w 3079941"/>
                  <a:gd name="connsiteY408" fmla="*/ 915339 h 1160647"/>
                  <a:gd name="connsiteX409" fmla="*/ 103377 w 3079941"/>
                  <a:gd name="connsiteY409" fmla="*/ 886329 h 1160647"/>
                  <a:gd name="connsiteX410" fmla="*/ 55096 w 3079941"/>
                  <a:gd name="connsiteY410" fmla="*/ 886329 h 1160647"/>
                  <a:gd name="connsiteX411" fmla="*/ 55096 w 3079941"/>
                  <a:gd name="connsiteY411" fmla="*/ 724196 h 1160647"/>
                  <a:gd name="connsiteX412" fmla="*/ 75363 w 3079941"/>
                  <a:gd name="connsiteY412" fmla="*/ 724196 h 1160647"/>
                  <a:gd name="connsiteX413" fmla="*/ 75870 w 3079941"/>
                  <a:gd name="connsiteY413" fmla="*/ 723115 h 1160647"/>
                  <a:gd name="connsiteX414" fmla="*/ 79416 w 3079941"/>
                  <a:gd name="connsiteY414" fmla="*/ 715549 h 1160647"/>
                  <a:gd name="connsiteX415" fmla="*/ 81190 w 3079941"/>
                  <a:gd name="connsiteY415" fmla="*/ 715819 h 1160647"/>
                  <a:gd name="connsiteX416" fmla="*/ 93603 w 3079941"/>
                  <a:gd name="connsiteY416" fmla="*/ 717710 h 1160647"/>
                  <a:gd name="connsiteX417" fmla="*/ 94110 w 3079941"/>
                  <a:gd name="connsiteY417" fmla="*/ 719062 h 1160647"/>
                  <a:gd name="connsiteX418" fmla="*/ 97656 w 3079941"/>
                  <a:gd name="connsiteY418" fmla="*/ 728519 h 1160647"/>
                  <a:gd name="connsiteX419" fmla="*/ 124003 w 3079941"/>
                  <a:gd name="connsiteY419" fmla="*/ 730681 h 1160647"/>
                  <a:gd name="connsiteX420" fmla="*/ 124003 w 3079941"/>
                  <a:gd name="connsiteY420" fmla="*/ 607460 h 1160647"/>
                  <a:gd name="connsiteX421" fmla="*/ 126030 w 3079941"/>
                  <a:gd name="connsiteY421" fmla="*/ 607460 h 1160647"/>
                  <a:gd name="connsiteX422" fmla="*/ 140217 w 3079941"/>
                  <a:gd name="connsiteY422" fmla="*/ 607460 h 1160647"/>
                  <a:gd name="connsiteX423" fmla="*/ 140217 w 3079941"/>
                  <a:gd name="connsiteY423" fmla="*/ 471268 h 1160647"/>
                  <a:gd name="connsiteX424" fmla="*/ 141990 w 3079941"/>
                  <a:gd name="connsiteY424" fmla="*/ 471268 h 1160647"/>
                  <a:gd name="connsiteX425" fmla="*/ 154404 w 3079941"/>
                  <a:gd name="connsiteY425" fmla="*/ 471268 h 1160647"/>
                  <a:gd name="connsiteX426" fmla="*/ 154404 w 3079941"/>
                  <a:gd name="connsiteY426" fmla="*/ 356694 h 1160647"/>
                  <a:gd name="connsiteX427" fmla="*/ 158457 w 3079941"/>
                  <a:gd name="connsiteY427" fmla="*/ 328590 h 1160647"/>
                  <a:gd name="connsiteX428" fmla="*/ 160484 w 3079941"/>
                  <a:gd name="connsiteY428" fmla="*/ 328590 h 1160647"/>
                  <a:gd name="connsiteX429" fmla="*/ 174671 w 3079941"/>
                  <a:gd name="connsiteY429" fmla="*/ 328590 h 1160647"/>
                  <a:gd name="connsiteX430" fmla="*/ 211151 w 3079941"/>
                  <a:gd name="connsiteY430" fmla="*/ 246443 h 1160647"/>
                  <a:gd name="connsiteX431" fmla="*/ 215205 w 3079941"/>
                  <a:gd name="connsiteY431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200958 w 3079941"/>
                  <a:gd name="connsiteY404" fmla="*/ 1126882 h 1160647"/>
                  <a:gd name="connsiteX405" fmla="*/ 0 w 3079941"/>
                  <a:gd name="connsiteY405" fmla="*/ 1126882 h 1160647"/>
                  <a:gd name="connsiteX406" fmla="*/ 0 w 3079941"/>
                  <a:gd name="connsiteY406" fmla="*/ 915339 h 1160647"/>
                  <a:gd name="connsiteX407" fmla="*/ 103377 w 3079941"/>
                  <a:gd name="connsiteY407" fmla="*/ 915339 h 1160647"/>
                  <a:gd name="connsiteX408" fmla="*/ 103377 w 3079941"/>
                  <a:gd name="connsiteY408" fmla="*/ 886329 h 1160647"/>
                  <a:gd name="connsiteX409" fmla="*/ 55096 w 3079941"/>
                  <a:gd name="connsiteY409" fmla="*/ 886329 h 1160647"/>
                  <a:gd name="connsiteX410" fmla="*/ 55096 w 3079941"/>
                  <a:gd name="connsiteY410" fmla="*/ 724196 h 1160647"/>
                  <a:gd name="connsiteX411" fmla="*/ 75363 w 3079941"/>
                  <a:gd name="connsiteY411" fmla="*/ 724196 h 1160647"/>
                  <a:gd name="connsiteX412" fmla="*/ 75870 w 3079941"/>
                  <a:gd name="connsiteY412" fmla="*/ 723115 h 1160647"/>
                  <a:gd name="connsiteX413" fmla="*/ 79416 w 3079941"/>
                  <a:gd name="connsiteY413" fmla="*/ 715549 h 1160647"/>
                  <a:gd name="connsiteX414" fmla="*/ 81190 w 3079941"/>
                  <a:gd name="connsiteY414" fmla="*/ 715819 h 1160647"/>
                  <a:gd name="connsiteX415" fmla="*/ 93603 w 3079941"/>
                  <a:gd name="connsiteY415" fmla="*/ 717710 h 1160647"/>
                  <a:gd name="connsiteX416" fmla="*/ 94110 w 3079941"/>
                  <a:gd name="connsiteY416" fmla="*/ 719062 h 1160647"/>
                  <a:gd name="connsiteX417" fmla="*/ 97656 w 3079941"/>
                  <a:gd name="connsiteY417" fmla="*/ 728519 h 1160647"/>
                  <a:gd name="connsiteX418" fmla="*/ 124003 w 3079941"/>
                  <a:gd name="connsiteY418" fmla="*/ 730681 h 1160647"/>
                  <a:gd name="connsiteX419" fmla="*/ 124003 w 3079941"/>
                  <a:gd name="connsiteY419" fmla="*/ 607460 h 1160647"/>
                  <a:gd name="connsiteX420" fmla="*/ 126030 w 3079941"/>
                  <a:gd name="connsiteY420" fmla="*/ 607460 h 1160647"/>
                  <a:gd name="connsiteX421" fmla="*/ 140217 w 3079941"/>
                  <a:gd name="connsiteY421" fmla="*/ 607460 h 1160647"/>
                  <a:gd name="connsiteX422" fmla="*/ 140217 w 3079941"/>
                  <a:gd name="connsiteY422" fmla="*/ 471268 h 1160647"/>
                  <a:gd name="connsiteX423" fmla="*/ 141990 w 3079941"/>
                  <a:gd name="connsiteY423" fmla="*/ 471268 h 1160647"/>
                  <a:gd name="connsiteX424" fmla="*/ 154404 w 3079941"/>
                  <a:gd name="connsiteY424" fmla="*/ 471268 h 1160647"/>
                  <a:gd name="connsiteX425" fmla="*/ 154404 w 3079941"/>
                  <a:gd name="connsiteY425" fmla="*/ 356694 h 1160647"/>
                  <a:gd name="connsiteX426" fmla="*/ 158457 w 3079941"/>
                  <a:gd name="connsiteY426" fmla="*/ 328590 h 1160647"/>
                  <a:gd name="connsiteX427" fmla="*/ 160484 w 3079941"/>
                  <a:gd name="connsiteY427" fmla="*/ 328590 h 1160647"/>
                  <a:gd name="connsiteX428" fmla="*/ 174671 w 3079941"/>
                  <a:gd name="connsiteY428" fmla="*/ 328590 h 1160647"/>
                  <a:gd name="connsiteX429" fmla="*/ 211151 w 3079941"/>
                  <a:gd name="connsiteY429" fmla="*/ 246443 h 1160647"/>
                  <a:gd name="connsiteX430" fmla="*/ 215205 w 3079941"/>
                  <a:gd name="connsiteY430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0 w 3079941"/>
                  <a:gd name="connsiteY405" fmla="*/ 915339 h 1160647"/>
                  <a:gd name="connsiteX406" fmla="*/ 103377 w 3079941"/>
                  <a:gd name="connsiteY406" fmla="*/ 915339 h 1160647"/>
                  <a:gd name="connsiteX407" fmla="*/ 103377 w 3079941"/>
                  <a:gd name="connsiteY407" fmla="*/ 886329 h 1160647"/>
                  <a:gd name="connsiteX408" fmla="*/ 55096 w 3079941"/>
                  <a:gd name="connsiteY408" fmla="*/ 886329 h 1160647"/>
                  <a:gd name="connsiteX409" fmla="*/ 55096 w 3079941"/>
                  <a:gd name="connsiteY409" fmla="*/ 724196 h 1160647"/>
                  <a:gd name="connsiteX410" fmla="*/ 75363 w 3079941"/>
                  <a:gd name="connsiteY410" fmla="*/ 724196 h 1160647"/>
                  <a:gd name="connsiteX411" fmla="*/ 75870 w 3079941"/>
                  <a:gd name="connsiteY411" fmla="*/ 723115 h 1160647"/>
                  <a:gd name="connsiteX412" fmla="*/ 79416 w 3079941"/>
                  <a:gd name="connsiteY412" fmla="*/ 715549 h 1160647"/>
                  <a:gd name="connsiteX413" fmla="*/ 81190 w 3079941"/>
                  <a:gd name="connsiteY413" fmla="*/ 715819 h 1160647"/>
                  <a:gd name="connsiteX414" fmla="*/ 93603 w 3079941"/>
                  <a:gd name="connsiteY414" fmla="*/ 717710 h 1160647"/>
                  <a:gd name="connsiteX415" fmla="*/ 94110 w 3079941"/>
                  <a:gd name="connsiteY415" fmla="*/ 719062 h 1160647"/>
                  <a:gd name="connsiteX416" fmla="*/ 97656 w 3079941"/>
                  <a:gd name="connsiteY416" fmla="*/ 728519 h 1160647"/>
                  <a:gd name="connsiteX417" fmla="*/ 124003 w 3079941"/>
                  <a:gd name="connsiteY417" fmla="*/ 730681 h 1160647"/>
                  <a:gd name="connsiteX418" fmla="*/ 124003 w 3079941"/>
                  <a:gd name="connsiteY418" fmla="*/ 607460 h 1160647"/>
                  <a:gd name="connsiteX419" fmla="*/ 126030 w 3079941"/>
                  <a:gd name="connsiteY419" fmla="*/ 607460 h 1160647"/>
                  <a:gd name="connsiteX420" fmla="*/ 140217 w 3079941"/>
                  <a:gd name="connsiteY420" fmla="*/ 607460 h 1160647"/>
                  <a:gd name="connsiteX421" fmla="*/ 140217 w 3079941"/>
                  <a:gd name="connsiteY421" fmla="*/ 471268 h 1160647"/>
                  <a:gd name="connsiteX422" fmla="*/ 141990 w 3079941"/>
                  <a:gd name="connsiteY422" fmla="*/ 471268 h 1160647"/>
                  <a:gd name="connsiteX423" fmla="*/ 154404 w 3079941"/>
                  <a:gd name="connsiteY423" fmla="*/ 471268 h 1160647"/>
                  <a:gd name="connsiteX424" fmla="*/ 154404 w 3079941"/>
                  <a:gd name="connsiteY424" fmla="*/ 356694 h 1160647"/>
                  <a:gd name="connsiteX425" fmla="*/ 158457 w 3079941"/>
                  <a:gd name="connsiteY425" fmla="*/ 328590 h 1160647"/>
                  <a:gd name="connsiteX426" fmla="*/ 160484 w 3079941"/>
                  <a:gd name="connsiteY426" fmla="*/ 328590 h 1160647"/>
                  <a:gd name="connsiteX427" fmla="*/ 174671 w 3079941"/>
                  <a:gd name="connsiteY427" fmla="*/ 328590 h 1160647"/>
                  <a:gd name="connsiteX428" fmla="*/ 211151 w 3079941"/>
                  <a:gd name="connsiteY428" fmla="*/ 246443 h 1160647"/>
                  <a:gd name="connsiteX429" fmla="*/ 215205 w 3079941"/>
                  <a:gd name="connsiteY429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0 w 3079941"/>
                  <a:gd name="connsiteY405" fmla="*/ 915339 h 1160647"/>
                  <a:gd name="connsiteX406" fmla="*/ 103377 w 3079941"/>
                  <a:gd name="connsiteY406" fmla="*/ 915339 h 1160647"/>
                  <a:gd name="connsiteX407" fmla="*/ 55096 w 3079941"/>
                  <a:gd name="connsiteY407" fmla="*/ 886329 h 1160647"/>
                  <a:gd name="connsiteX408" fmla="*/ 55096 w 3079941"/>
                  <a:gd name="connsiteY408" fmla="*/ 724196 h 1160647"/>
                  <a:gd name="connsiteX409" fmla="*/ 75363 w 3079941"/>
                  <a:gd name="connsiteY409" fmla="*/ 724196 h 1160647"/>
                  <a:gd name="connsiteX410" fmla="*/ 75870 w 3079941"/>
                  <a:gd name="connsiteY410" fmla="*/ 723115 h 1160647"/>
                  <a:gd name="connsiteX411" fmla="*/ 79416 w 3079941"/>
                  <a:gd name="connsiteY411" fmla="*/ 715549 h 1160647"/>
                  <a:gd name="connsiteX412" fmla="*/ 81190 w 3079941"/>
                  <a:gd name="connsiteY412" fmla="*/ 715819 h 1160647"/>
                  <a:gd name="connsiteX413" fmla="*/ 93603 w 3079941"/>
                  <a:gd name="connsiteY413" fmla="*/ 717710 h 1160647"/>
                  <a:gd name="connsiteX414" fmla="*/ 94110 w 3079941"/>
                  <a:gd name="connsiteY414" fmla="*/ 719062 h 1160647"/>
                  <a:gd name="connsiteX415" fmla="*/ 97656 w 3079941"/>
                  <a:gd name="connsiteY415" fmla="*/ 728519 h 1160647"/>
                  <a:gd name="connsiteX416" fmla="*/ 124003 w 3079941"/>
                  <a:gd name="connsiteY416" fmla="*/ 730681 h 1160647"/>
                  <a:gd name="connsiteX417" fmla="*/ 124003 w 3079941"/>
                  <a:gd name="connsiteY417" fmla="*/ 607460 h 1160647"/>
                  <a:gd name="connsiteX418" fmla="*/ 126030 w 3079941"/>
                  <a:gd name="connsiteY418" fmla="*/ 607460 h 1160647"/>
                  <a:gd name="connsiteX419" fmla="*/ 140217 w 3079941"/>
                  <a:gd name="connsiteY419" fmla="*/ 607460 h 1160647"/>
                  <a:gd name="connsiteX420" fmla="*/ 140217 w 3079941"/>
                  <a:gd name="connsiteY420" fmla="*/ 471268 h 1160647"/>
                  <a:gd name="connsiteX421" fmla="*/ 141990 w 3079941"/>
                  <a:gd name="connsiteY421" fmla="*/ 471268 h 1160647"/>
                  <a:gd name="connsiteX422" fmla="*/ 154404 w 3079941"/>
                  <a:gd name="connsiteY422" fmla="*/ 471268 h 1160647"/>
                  <a:gd name="connsiteX423" fmla="*/ 154404 w 3079941"/>
                  <a:gd name="connsiteY423" fmla="*/ 356694 h 1160647"/>
                  <a:gd name="connsiteX424" fmla="*/ 158457 w 3079941"/>
                  <a:gd name="connsiteY424" fmla="*/ 328590 h 1160647"/>
                  <a:gd name="connsiteX425" fmla="*/ 160484 w 3079941"/>
                  <a:gd name="connsiteY425" fmla="*/ 328590 h 1160647"/>
                  <a:gd name="connsiteX426" fmla="*/ 174671 w 3079941"/>
                  <a:gd name="connsiteY426" fmla="*/ 328590 h 1160647"/>
                  <a:gd name="connsiteX427" fmla="*/ 211151 w 3079941"/>
                  <a:gd name="connsiteY427" fmla="*/ 246443 h 1160647"/>
                  <a:gd name="connsiteX428" fmla="*/ 215205 w 3079941"/>
                  <a:gd name="connsiteY428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0 w 3079941"/>
                  <a:gd name="connsiteY405" fmla="*/ 915339 h 1160647"/>
                  <a:gd name="connsiteX406" fmla="*/ 55096 w 3079941"/>
                  <a:gd name="connsiteY406" fmla="*/ 886329 h 1160647"/>
                  <a:gd name="connsiteX407" fmla="*/ 55096 w 3079941"/>
                  <a:gd name="connsiteY407" fmla="*/ 724196 h 1160647"/>
                  <a:gd name="connsiteX408" fmla="*/ 75363 w 3079941"/>
                  <a:gd name="connsiteY408" fmla="*/ 724196 h 1160647"/>
                  <a:gd name="connsiteX409" fmla="*/ 75870 w 3079941"/>
                  <a:gd name="connsiteY409" fmla="*/ 723115 h 1160647"/>
                  <a:gd name="connsiteX410" fmla="*/ 79416 w 3079941"/>
                  <a:gd name="connsiteY410" fmla="*/ 715549 h 1160647"/>
                  <a:gd name="connsiteX411" fmla="*/ 81190 w 3079941"/>
                  <a:gd name="connsiteY411" fmla="*/ 715819 h 1160647"/>
                  <a:gd name="connsiteX412" fmla="*/ 93603 w 3079941"/>
                  <a:gd name="connsiteY412" fmla="*/ 717710 h 1160647"/>
                  <a:gd name="connsiteX413" fmla="*/ 94110 w 3079941"/>
                  <a:gd name="connsiteY413" fmla="*/ 719062 h 1160647"/>
                  <a:gd name="connsiteX414" fmla="*/ 97656 w 3079941"/>
                  <a:gd name="connsiteY414" fmla="*/ 728519 h 1160647"/>
                  <a:gd name="connsiteX415" fmla="*/ 124003 w 3079941"/>
                  <a:gd name="connsiteY415" fmla="*/ 730681 h 1160647"/>
                  <a:gd name="connsiteX416" fmla="*/ 124003 w 3079941"/>
                  <a:gd name="connsiteY416" fmla="*/ 607460 h 1160647"/>
                  <a:gd name="connsiteX417" fmla="*/ 126030 w 3079941"/>
                  <a:gd name="connsiteY417" fmla="*/ 607460 h 1160647"/>
                  <a:gd name="connsiteX418" fmla="*/ 140217 w 3079941"/>
                  <a:gd name="connsiteY418" fmla="*/ 607460 h 1160647"/>
                  <a:gd name="connsiteX419" fmla="*/ 140217 w 3079941"/>
                  <a:gd name="connsiteY419" fmla="*/ 471268 h 1160647"/>
                  <a:gd name="connsiteX420" fmla="*/ 141990 w 3079941"/>
                  <a:gd name="connsiteY420" fmla="*/ 471268 h 1160647"/>
                  <a:gd name="connsiteX421" fmla="*/ 154404 w 3079941"/>
                  <a:gd name="connsiteY421" fmla="*/ 471268 h 1160647"/>
                  <a:gd name="connsiteX422" fmla="*/ 154404 w 3079941"/>
                  <a:gd name="connsiteY422" fmla="*/ 356694 h 1160647"/>
                  <a:gd name="connsiteX423" fmla="*/ 158457 w 3079941"/>
                  <a:gd name="connsiteY423" fmla="*/ 328590 h 1160647"/>
                  <a:gd name="connsiteX424" fmla="*/ 160484 w 3079941"/>
                  <a:gd name="connsiteY424" fmla="*/ 328590 h 1160647"/>
                  <a:gd name="connsiteX425" fmla="*/ 174671 w 3079941"/>
                  <a:gd name="connsiteY425" fmla="*/ 328590 h 1160647"/>
                  <a:gd name="connsiteX426" fmla="*/ 211151 w 3079941"/>
                  <a:gd name="connsiteY426" fmla="*/ 246443 h 1160647"/>
                  <a:gd name="connsiteX427" fmla="*/ 215205 w 3079941"/>
                  <a:gd name="connsiteY427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55096 w 3079941"/>
                  <a:gd name="connsiteY405" fmla="*/ 886329 h 1160647"/>
                  <a:gd name="connsiteX406" fmla="*/ 55096 w 3079941"/>
                  <a:gd name="connsiteY406" fmla="*/ 724196 h 1160647"/>
                  <a:gd name="connsiteX407" fmla="*/ 75363 w 3079941"/>
                  <a:gd name="connsiteY407" fmla="*/ 724196 h 1160647"/>
                  <a:gd name="connsiteX408" fmla="*/ 75870 w 3079941"/>
                  <a:gd name="connsiteY408" fmla="*/ 723115 h 1160647"/>
                  <a:gd name="connsiteX409" fmla="*/ 79416 w 3079941"/>
                  <a:gd name="connsiteY409" fmla="*/ 715549 h 1160647"/>
                  <a:gd name="connsiteX410" fmla="*/ 81190 w 3079941"/>
                  <a:gd name="connsiteY410" fmla="*/ 715819 h 1160647"/>
                  <a:gd name="connsiteX411" fmla="*/ 93603 w 3079941"/>
                  <a:gd name="connsiteY411" fmla="*/ 717710 h 1160647"/>
                  <a:gd name="connsiteX412" fmla="*/ 94110 w 3079941"/>
                  <a:gd name="connsiteY412" fmla="*/ 719062 h 1160647"/>
                  <a:gd name="connsiteX413" fmla="*/ 97656 w 3079941"/>
                  <a:gd name="connsiteY413" fmla="*/ 728519 h 1160647"/>
                  <a:gd name="connsiteX414" fmla="*/ 124003 w 3079941"/>
                  <a:gd name="connsiteY414" fmla="*/ 730681 h 1160647"/>
                  <a:gd name="connsiteX415" fmla="*/ 124003 w 3079941"/>
                  <a:gd name="connsiteY415" fmla="*/ 607460 h 1160647"/>
                  <a:gd name="connsiteX416" fmla="*/ 126030 w 3079941"/>
                  <a:gd name="connsiteY416" fmla="*/ 607460 h 1160647"/>
                  <a:gd name="connsiteX417" fmla="*/ 140217 w 3079941"/>
                  <a:gd name="connsiteY417" fmla="*/ 607460 h 1160647"/>
                  <a:gd name="connsiteX418" fmla="*/ 140217 w 3079941"/>
                  <a:gd name="connsiteY418" fmla="*/ 471268 h 1160647"/>
                  <a:gd name="connsiteX419" fmla="*/ 141990 w 3079941"/>
                  <a:gd name="connsiteY419" fmla="*/ 471268 h 1160647"/>
                  <a:gd name="connsiteX420" fmla="*/ 154404 w 3079941"/>
                  <a:gd name="connsiteY420" fmla="*/ 471268 h 1160647"/>
                  <a:gd name="connsiteX421" fmla="*/ 154404 w 3079941"/>
                  <a:gd name="connsiteY421" fmla="*/ 356694 h 1160647"/>
                  <a:gd name="connsiteX422" fmla="*/ 158457 w 3079941"/>
                  <a:gd name="connsiteY422" fmla="*/ 328590 h 1160647"/>
                  <a:gd name="connsiteX423" fmla="*/ 160484 w 3079941"/>
                  <a:gd name="connsiteY423" fmla="*/ 328590 h 1160647"/>
                  <a:gd name="connsiteX424" fmla="*/ 174671 w 3079941"/>
                  <a:gd name="connsiteY424" fmla="*/ 328590 h 1160647"/>
                  <a:gd name="connsiteX425" fmla="*/ 211151 w 3079941"/>
                  <a:gd name="connsiteY425" fmla="*/ 246443 h 1160647"/>
                  <a:gd name="connsiteX426" fmla="*/ 215205 w 3079941"/>
                  <a:gd name="connsiteY426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55096 w 3079941"/>
                  <a:gd name="connsiteY405" fmla="*/ 724196 h 1160647"/>
                  <a:gd name="connsiteX406" fmla="*/ 75363 w 3079941"/>
                  <a:gd name="connsiteY406" fmla="*/ 724196 h 1160647"/>
                  <a:gd name="connsiteX407" fmla="*/ 75870 w 3079941"/>
                  <a:gd name="connsiteY407" fmla="*/ 723115 h 1160647"/>
                  <a:gd name="connsiteX408" fmla="*/ 79416 w 3079941"/>
                  <a:gd name="connsiteY408" fmla="*/ 715549 h 1160647"/>
                  <a:gd name="connsiteX409" fmla="*/ 81190 w 3079941"/>
                  <a:gd name="connsiteY409" fmla="*/ 715819 h 1160647"/>
                  <a:gd name="connsiteX410" fmla="*/ 93603 w 3079941"/>
                  <a:gd name="connsiteY410" fmla="*/ 717710 h 1160647"/>
                  <a:gd name="connsiteX411" fmla="*/ 94110 w 3079941"/>
                  <a:gd name="connsiteY411" fmla="*/ 719062 h 1160647"/>
                  <a:gd name="connsiteX412" fmla="*/ 97656 w 3079941"/>
                  <a:gd name="connsiteY412" fmla="*/ 728519 h 1160647"/>
                  <a:gd name="connsiteX413" fmla="*/ 124003 w 3079941"/>
                  <a:gd name="connsiteY413" fmla="*/ 730681 h 1160647"/>
                  <a:gd name="connsiteX414" fmla="*/ 124003 w 3079941"/>
                  <a:gd name="connsiteY414" fmla="*/ 607460 h 1160647"/>
                  <a:gd name="connsiteX415" fmla="*/ 126030 w 3079941"/>
                  <a:gd name="connsiteY415" fmla="*/ 607460 h 1160647"/>
                  <a:gd name="connsiteX416" fmla="*/ 140217 w 3079941"/>
                  <a:gd name="connsiteY416" fmla="*/ 607460 h 1160647"/>
                  <a:gd name="connsiteX417" fmla="*/ 140217 w 3079941"/>
                  <a:gd name="connsiteY417" fmla="*/ 471268 h 1160647"/>
                  <a:gd name="connsiteX418" fmla="*/ 141990 w 3079941"/>
                  <a:gd name="connsiteY418" fmla="*/ 471268 h 1160647"/>
                  <a:gd name="connsiteX419" fmla="*/ 154404 w 3079941"/>
                  <a:gd name="connsiteY419" fmla="*/ 471268 h 1160647"/>
                  <a:gd name="connsiteX420" fmla="*/ 154404 w 3079941"/>
                  <a:gd name="connsiteY420" fmla="*/ 356694 h 1160647"/>
                  <a:gd name="connsiteX421" fmla="*/ 158457 w 3079941"/>
                  <a:gd name="connsiteY421" fmla="*/ 328590 h 1160647"/>
                  <a:gd name="connsiteX422" fmla="*/ 160484 w 3079941"/>
                  <a:gd name="connsiteY422" fmla="*/ 328590 h 1160647"/>
                  <a:gd name="connsiteX423" fmla="*/ 174671 w 3079941"/>
                  <a:gd name="connsiteY423" fmla="*/ 328590 h 1160647"/>
                  <a:gd name="connsiteX424" fmla="*/ 211151 w 3079941"/>
                  <a:gd name="connsiteY424" fmla="*/ 246443 h 1160647"/>
                  <a:gd name="connsiteX425" fmla="*/ 215205 w 3079941"/>
                  <a:gd name="connsiteY425" fmla="*/ 0 h 1160647"/>
                  <a:gd name="connsiteX0" fmla="*/ 160109 w 3024845"/>
                  <a:gd name="connsiteY0" fmla="*/ 0 h 1166887"/>
                  <a:gd name="connsiteX1" fmla="*/ 162135 w 3024845"/>
                  <a:gd name="connsiteY1" fmla="*/ 246443 h 1166887"/>
                  <a:gd name="connsiteX2" fmla="*/ 200642 w 3024845"/>
                  <a:gd name="connsiteY2" fmla="*/ 326429 h 1166887"/>
                  <a:gd name="connsiteX3" fmla="*/ 202669 w 3024845"/>
                  <a:gd name="connsiteY3" fmla="*/ 326429 h 1166887"/>
                  <a:gd name="connsiteX4" fmla="*/ 216856 w 3024845"/>
                  <a:gd name="connsiteY4" fmla="*/ 326429 h 1166887"/>
                  <a:gd name="connsiteX5" fmla="*/ 216856 w 3024845"/>
                  <a:gd name="connsiteY5" fmla="*/ 350208 h 1166887"/>
                  <a:gd name="connsiteX6" fmla="*/ 217363 w 3024845"/>
                  <a:gd name="connsiteY6" fmla="*/ 351019 h 1166887"/>
                  <a:gd name="connsiteX7" fmla="*/ 220909 w 3024845"/>
                  <a:gd name="connsiteY7" fmla="*/ 356694 h 1166887"/>
                  <a:gd name="connsiteX8" fmla="*/ 220909 w 3024845"/>
                  <a:gd name="connsiteY8" fmla="*/ 471268 h 1166887"/>
                  <a:gd name="connsiteX9" fmla="*/ 223189 w 3024845"/>
                  <a:gd name="connsiteY9" fmla="*/ 471268 h 1166887"/>
                  <a:gd name="connsiteX10" fmla="*/ 239150 w 3024845"/>
                  <a:gd name="connsiteY10" fmla="*/ 471268 h 1166887"/>
                  <a:gd name="connsiteX11" fmla="*/ 239150 w 3024845"/>
                  <a:gd name="connsiteY11" fmla="*/ 611783 h 1166887"/>
                  <a:gd name="connsiteX12" fmla="*/ 240670 w 3024845"/>
                  <a:gd name="connsiteY12" fmla="*/ 611513 h 1166887"/>
                  <a:gd name="connsiteX13" fmla="*/ 251310 w 3024845"/>
                  <a:gd name="connsiteY13" fmla="*/ 609622 h 1166887"/>
                  <a:gd name="connsiteX14" fmla="*/ 249283 w 3024845"/>
                  <a:gd name="connsiteY14" fmla="*/ 698254 h 1166887"/>
                  <a:gd name="connsiteX15" fmla="*/ 250803 w 3024845"/>
                  <a:gd name="connsiteY15" fmla="*/ 698525 h 1166887"/>
                  <a:gd name="connsiteX16" fmla="*/ 261443 w 3024845"/>
                  <a:gd name="connsiteY16" fmla="*/ 700416 h 1166887"/>
                  <a:gd name="connsiteX17" fmla="*/ 261696 w 3024845"/>
                  <a:gd name="connsiteY17" fmla="*/ 701227 h 1166887"/>
                  <a:gd name="connsiteX18" fmla="*/ 263470 w 3024845"/>
                  <a:gd name="connsiteY18" fmla="*/ 706902 h 1166887"/>
                  <a:gd name="connsiteX19" fmla="*/ 264230 w 3024845"/>
                  <a:gd name="connsiteY19" fmla="*/ 704470 h 1166887"/>
                  <a:gd name="connsiteX20" fmla="*/ 269550 w 3024845"/>
                  <a:gd name="connsiteY20" fmla="*/ 687446 h 1166887"/>
                  <a:gd name="connsiteX21" fmla="*/ 271323 w 3024845"/>
                  <a:gd name="connsiteY21" fmla="*/ 687446 h 1166887"/>
                  <a:gd name="connsiteX22" fmla="*/ 283737 w 3024845"/>
                  <a:gd name="connsiteY22" fmla="*/ 687446 h 1166887"/>
                  <a:gd name="connsiteX23" fmla="*/ 283737 w 3024845"/>
                  <a:gd name="connsiteY23" fmla="*/ 719872 h 1166887"/>
                  <a:gd name="connsiteX24" fmla="*/ 284750 w 3024845"/>
                  <a:gd name="connsiteY24" fmla="*/ 720413 h 1166887"/>
                  <a:gd name="connsiteX25" fmla="*/ 291844 w 3024845"/>
                  <a:gd name="connsiteY25" fmla="*/ 724196 h 1166887"/>
                  <a:gd name="connsiteX26" fmla="*/ 291844 w 3024845"/>
                  <a:gd name="connsiteY26" fmla="*/ 725547 h 1166887"/>
                  <a:gd name="connsiteX27" fmla="*/ 291844 w 3024845"/>
                  <a:gd name="connsiteY27" fmla="*/ 735005 h 1166887"/>
                  <a:gd name="connsiteX28" fmla="*/ 336431 w 3024845"/>
                  <a:gd name="connsiteY28" fmla="*/ 735005 h 1166887"/>
                  <a:gd name="connsiteX29" fmla="*/ 336431 w 3024845"/>
                  <a:gd name="connsiteY29" fmla="*/ 736086 h 1166887"/>
                  <a:gd name="connsiteX30" fmla="*/ 336431 w 3024845"/>
                  <a:gd name="connsiteY30" fmla="*/ 743652 h 1166887"/>
                  <a:gd name="connsiteX31" fmla="*/ 338457 w 3024845"/>
                  <a:gd name="connsiteY31" fmla="*/ 743652 h 1166887"/>
                  <a:gd name="connsiteX32" fmla="*/ 352644 w 3024845"/>
                  <a:gd name="connsiteY32" fmla="*/ 743652 h 1166887"/>
                  <a:gd name="connsiteX33" fmla="*/ 352644 w 3024845"/>
                  <a:gd name="connsiteY33" fmla="*/ 713387 h 1166887"/>
                  <a:gd name="connsiteX34" fmla="*/ 397231 w 3024845"/>
                  <a:gd name="connsiteY34" fmla="*/ 713387 h 1166887"/>
                  <a:gd name="connsiteX35" fmla="*/ 397231 w 3024845"/>
                  <a:gd name="connsiteY35" fmla="*/ 712036 h 1166887"/>
                  <a:gd name="connsiteX36" fmla="*/ 397231 w 3024845"/>
                  <a:gd name="connsiteY36" fmla="*/ 702578 h 1166887"/>
                  <a:gd name="connsiteX37" fmla="*/ 398245 w 3024845"/>
                  <a:gd name="connsiteY37" fmla="*/ 702578 h 1166887"/>
                  <a:gd name="connsiteX38" fmla="*/ 405338 w 3024845"/>
                  <a:gd name="connsiteY38" fmla="*/ 702578 h 1166887"/>
                  <a:gd name="connsiteX39" fmla="*/ 405338 w 3024845"/>
                  <a:gd name="connsiteY39" fmla="*/ 700687 h 1166887"/>
                  <a:gd name="connsiteX40" fmla="*/ 405338 w 3024845"/>
                  <a:gd name="connsiteY40" fmla="*/ 687446 h 1166887"/>
                  <a:gd name="connsiteX41" fmla="*/ 406098 w 3024845"/>
                  <a:gd name="connsiteY41" fmla="*/ 687446 h 1166887"/>
                  <a:gd name="connsiteX42" fmla="*/ 411418 w 3024845"/>
                  <a:gd name="connsiteY42" fmla="*/ 687446 h 1166887"/>
                  <a:gd name="connsiteX43" fmla="*/ 411418 w 3024845"/>
                  <a:gd name="connsiteY43" fmla="*/ 686365 h 1166887"/>
                  <a:gd name="connsiteX44" fmla="*/ 411418 w 3024845"/>
                  <a:gd name="connsiteY44" fmla="*/ 678798 h 1166887"/>
                  <a:gd name="connsiteX45" fmla="*/ 413445 w 3024845"/>
                  <a:gd name="connsiteY45" fmla="*/ 678798 h 1166887"/>
                  <a:gd name="connsiteX46" fmla="*/ 427632 w 3024845"/>
                  <a:gd name="connsiteY46" fmla="*/ 678798 h 1166887"/>
                  <a:gd name="connsiteX47" fmla="*/ 427632 w 3024845"/>
                  <a:gd name="connsiteY47" fmla="*/ 679879 h 1166887"/>
                  <a:gd name="connsiteX48" fmla="*/ 427632 w 3024845"/>
                  <a:gd name="connsiteY48" fmla="*/ 687446 h 1166887"/>
                  <a:gd name="connsiteX49" fmla="*/ 449925 w 3024845"/>
                  <a:gd name="connsiteY49" fmla="*/ 687446 h 1166887"/>
                  <a:gd name="connsiteX50" fmla="*/ 449925 w 3024845"/>
                  <a:gd name="connsiteY50" fmla="*/ 685554 h 1166887"/>
                  <a:gd name="connsiteX51" fmla="*/ 449925 w 3024845"/>
                  <a:gd name="connsiteY51" fmla="*/ 672313 h 1166887"/>
                  <a:gd name="connsiteX52" fmla="*/ 451699 w 3024845"/>
                  <a:gd name="connsiteY52" fmla="*/ 672313 h 1166887"/>
                  <a:gd name="connsiteX53" fmla="*/ 464112 w 3024845"/>
                  <a:gd name="connsiteY53" fmla="*/ 672313 h 1166887"/>
                  <a:gd name="connsiteX54" fmla="*/ 464112 w 3024845"/>
                  <a:gd name="connsiteY54" fmla="*/ 696093 h 1166887"/>
                  <a:gd name="connsiteX55" fmla="*/ 465126 w 3024845"/>
                  <a:gd name="connsiteY55" fmla="*/ 696093 h 1166887"/>
                  <a:gd name="connsiteX56" fmla="*/ 472219 w 3024845"/>
                  <a:gd name="connsiteY56" fmla="*/ 696093 h 1166887"/>
                  <a:gd name="connsiteX57" fmla="*/ 472219 w 3024845"/>
                  <a:gd name="connsiteY57" fmla="*/ 695012 h 1166887"/>
                  <a:gd name="connsiteX58" fmla="*/ 472219 w 3024845"/>
                  <a:gd name="connsiteY58" fmla="*/ 687446 h 1166887"/>
                  <a:gd name="connsiteX59" fmla="*/ 473992 w 3024845"/>
                  <a:gd name="connsiteY59" fmla="*/ 687446 h 1166887"/>
                  <a:gd name="connsiteX60" fmla="*/ 486406 w 3024845"/>
                  <a:gd name="connsiteY60" fmla="*/ 687446 h 1166887"/>
                  <a:gd name="connsiteX61" fmla="*/ 486406 w 3024845"/>
                  <a:gd name="connsiteY61" fmla="*/ 713387 h 1166887"/>
                  <a:gd name="connsiteX62" fmla="*/ 488433 w 3024845"/>
                  <a:gd name="connsiteY62" fmla="*/ 713387 h 1166887"/>
                  <a:gd name="connsiteX63" fmla="*/ 502619 w 3024845"/>
                  <a:gd name="connsiteY63" fmla="*/ 713387 h 1166887"/>
                  <a:gd name="connsiteX64" fmla="*/ 502619 w 3024845"/>
                  <a:gd name="connsiteY64" fmla="*/ 715008 h 1166887"/>
                  <a:gd name="connsiteX65" fmla="*/ 502619 w 3024845"/>
                  <a:gd name="connsiteY65" fmla="*/ 726358 h 1166887"/>
                  <a:gd name="connsiteX66" fmla="*/ 503379 w 3024845"/>
                  <a:gd name="connsiteY66" fmla="*/ 726358 h 1166887"/>
                  <a:gd name="connsiteX67" fmla="*/ 508700 w 3024845"/>
                  <a:gd name="connsiteY67" fmla="*/ 726358 h 1166887"/>
                  <a:gd name="connsiteX68" fmla="*/ 508700 w 3024845"/>
                  <a:gd name="connsiteY68" fmla="*/ 725547 h 1166887"/>
                  <a:gd name="connsiteX69" fmla="*/ 508700 w 3024845"/>
                  <a:gd name="connsiteY69" fmla="*/ 719872 h 1166887"/>
                  <a:gd name="connsiteX70" fmla="*/ 539100 w 3024845"/>
                  <a:gd name="connsiteY70" fmla="*/ 719872 h 1166887"/>
                  <a:gd name="connsiteX71" fmla="*/ 539100 w 3024845"/>
                  <a:gd name="connsiteY71" fmla="*/ 743652 h 1166887"/>
                  <a:gd name="connsiteX72" fmla="*/ 540113 w 3024845"/>
                  <a:gd name="connsiteY72" fmla="*/ 743652 h 1166887"/>
                  <a:gd name="connsiteX73" fmla="*/ 547207 w 3024845"/>
                  <a:gd name="connsiteY73" fmla="*/ 743652 h 1166887"/>
                  <a:gd name="connsiteX74" fmla="*/ 547207 w 3024845"/>
                  <a:gd name="connsiteY74" fmla="*/ 744733 h 1166887"/>
                  <a:gd name="connsiteX75" fmla="*/ 547207 w 3024845"/>
                  <a:gd name="connsiteY75" fmla="*/ 752299 h 1166887"/>
                  <a:gd name="connsiteX76" fmla="*/ 547967 w 3024845"/>
                  <a:gd name="connsiteY76" fmla="*/ 752299 h 1166887"/>
                  <a:gd name="connsiteX77" fmla="*/ 553287 w 3024845"/>
                  <a:gd name="connsiteY77" fmla="*/ 752299 h 1166887"/>
                  <a:gd name="connsiteX78" fmla="*/ 553287 w 3024845"/>
                  <a:gd name="connsiteY78" fmla="*/ 750137 h 1166887"/>
                  <a:gd name="connsiteX79" fmla="*/ 553287 w 3024845"/>
                  <a:gd name="connsiteY79" fmla="*/ 735005 h 1166887"/>
                  <a:gd name="connsiteX80" fmla="*/ 554300 w 3024845"/>
                  <a:gd name="connsiteY80" fmla="*/ 735005 h 1166887"/>
                  <a:gd name="connsiteX81" fmla="*/ 561394 w 3024845"/>
                  <a:gd name="connsiteY81" fmla="*/ 735005 h 1166887"/>
                  <a:gd name="connsiteX82" fmla="*/ 561394 w 3024845"/>
                  <a:gd name="connsiteY82" fmla="*/ 736086 h 1166887"/>
                  <a:gd name="connsiteX83" fmla="*/ 561394 w 3024845"/>
                  <a:gd name="connsiteY83" fmla="*/ 743652 h 1166887"/>
                  <a:gd name="connsiteX84" fmla="*/ 566714 w 3024845"/>
                  <a:gd name="connsiteY84" fmla="*/ 741659 h 1166887"/>
                  <a:gd name="connsiteX85" fmla="*/ 567474 w 3024845"/>
                  <a:gd name="connsiteY85" fmla="*/ 740679 h 1166887"/>
                  <a:gd name="connsiteX86" fmla="*/ 567474 w 3024845"/>
                  <a:gd name="connsiteY86" fmla="*/ 735005 h 1166887"/>
                  <a:gd name="connsiteX87" fmla="*/ 605981 w 3024845"/>
                  <a:gd name="connsiteY87" fmla="*/ 735005 h 1166887"/>
                  <a:gd name="connsiteX88" fmla="*/ 605981 w 3024845"/>
                  <a:gd name="connsiteY88" fmla="*/ 758784 h 1166887"/>
                  <a:gd name="connsiteX89" fmla="*/ 608007 w 3024845"/>
                  <a:gd name="connsiteY89" fmla="*/ 758784 h 1166887"/>
                  <a:gd name="connsiteX90" fmla="*/ 622194 w 3024845"/>
                  <a:gd name="connsiteY90" fmla="*/ 758784 h 1166887"/>
                  <a:gd name="connsiteX91" fmla="*/ 622194 w 3024845"/>
                  <a:gd name="connsiteY91" fmla="*/ 759865 h 1166887"/>
                  <a:gd name="connsiteX92" fmla="*/ 622194 w 3024845"/>
                  <a:gd name="connsiteY92" fmla="*/ 767431 h 1166887"/>
                  <a:gd name="connsiteX93" fmla="*/ 623968 w 3024845"/>
                  <a:gd name="connsiteY93" fmla="*/ 767431 h 1166887"/>
                  <a:gd name="connsiteX94" fmla="*/ 636381 w 3024845"/>
                  <a:gd name="connsiteY94" fmla="*/ 767431 h 1166887"/>
                  <a:gd name="connsiteX95" fmla="*/ 636381 w 3024845"/>
                  <a:gd name="connsiteY95" fmla="*/ 743652 h 1166887"/>
                  <a:gd name="connsiteX96" fmla="*/ 637394 w 3024845"/>
                  <a:gd name="connsiteY96" fmla="*/ 743652 h 1166887"/>
                  <a:gd name="connsiteX97" fmla="*/ 644488 w 3024845"/>
                  <a:gd name="connsiteY97" fmla="*/ 743652 h 1166887"/>
                  <a:gd name="connsiteX98" fmla="*/ 644488 w 3024845"/>
                  <a:gd name="connsiteY98" fmla="*/ 711225 h 1166887"/>
                  <a:gd name="connsiteX99" fmla="*/ 645501 w 3024845"/>
                  <a:gd name="connsiteY99" fmla="*/ 711225 h 1166887"/>
                  <a:gd name="connsiteX100" fmla="*/ 652595 w 3024845"/>
                  <a:gd name="connsiteY100" fmla="*/ 711225 h 1166887"/>
                  <a:gd name="connsiteX101" fmla="*/ 652595 w 3024845"/>
                  <a:gd name="connsiteY101" fmla="*/ 709334 h 1166887"/>
                  <a:gd name="connsiteX102" fmla="*/ 652595 w 3024845"/>
                  <a:gd name="connsiteY102" fmla="*/ 696093 h 1166887"/>
                  <a:gd name="connsiteX103" fmla="*/ 651328 w 3024845"/>
                  <a:gd name="connsiteY103" fmla="*/ 694471 h 1166887"/>
                  <a:gd name="connsiteX104" fmla="*/ 656648 w 3024845"/>
                  <a:gd name="connsiteY104" fmla="*/ 683122 h 1166887"/>
                  <a:gd name="connsiteX105" fmla="*/ 664755 w 3024845"/>
                  <a:gd name="connsiteY105" fmla="*/ 711225 h 1166887"/>
                  <a:gd name="connsiteX106" fmla="*/ 665515 w 3024845"/>
                  <a:gd name="connsiteY106" fmla="*/ 711225 h 1166887"/>
                  <a:gd name="connsiteX107" fmla="*/ 670835 w 3024845"/>
                  <a:gd name="connsiteY107" fmla="*/ 711225 h 1166887"/>
                  <a:gd name="connsiteX108" fmla="*/ 670835 w 3024845"/>
                  <a:gd name="connsiteY108" fmla="*/ 605298 h 1166887"/>
                  <a:gd name="connsiteX109" fmla="*/ 672355 w 3024845"/>
                  <a:gd name="connsiteY109" fmla="*/ 605298 h 1166887"/>
                  <a:gd name="connsiteX110" fmla="*/ 682995 w 3024845"/>
                  <a:gd name="connsiteY110" fmla="*/ 605298 h 1166887"/>
                  <a:gd name="connsiteX111" fmla="*/ 682995 w 3024845"/>
                  <a:gd name="connsiteY111" fmla="*/ 557739 h 1166887"/>
                  <a:gd name="connsiteX112" fmla="*/ 709342 w 3024845"/>
                  <a:gd name="connsiteY112" fmla="*/ 557739 h 1166887"/>
                  <a:gd name="connsiteX113" fmla="*/ 709342 w 3024845"/>
                  <a:gd name="connsiteY113" fmla="*/ 536121 h 1166887"/>
                  <a:gd name="connsiteX114" fmla="*/ 743796 w 3024845"/>
                  <a:gd name="connsiteY114" fmla="*/ 536121 h 1166887"/>
                  <a:gd name="connsiteX115" fmla="*/ 743796 w 3024845"/>
                  <a:gd name="connsiteY115" fmla="*/ 538553 h 1166887"/>
                  <a:gd name="connsiteX116" fmla="*/ 743796 w 3024845"/>
                  <a:gd name="connsiteY116" fmla="*/ 555577 h 1166887"/>
                  <a:gd name="connsiteX117" fmla="*/ 746076 w 3024845"/>
                  <a:gd name="connsiteY117" fmla="*/ 555577 h 1166887"/>
                  <a:gd name="connsiteX118" fmla="*/ 762036 w 3024845"/>
                  <a:gd name="connsiteY118" fmla="*/ 555577 h 1166887"/>
                  <a:gd name="connsiteX119" fmla="*/ 762036 w 3024845"/>
                  <a:gd name="connsiteY119" fmla="*/ 603136 h 1166887"/>
                  <a:gd name="connsiteX120" fmla="*/ 763049 w 3024845"/>
                  <a:gd name="connsiteY120" fmla="*/ 603136 h 1166887"/>
                  <a:gd name="connsiteX121" fmla="*/ 770143 w 3024845"/>
                  <a:gd name="connsiteY121" fmla="*/ 603136 h 1166887"/>
                  <a:gd name="connsiteX122" fmla="*/ 784330 w 3024845"/>
                  <a:gd name="connsiteY122" fmla="*/ 607460 h 1166887"/>
                  <a:gd name="connsiteX123" fmla="*/ 784330 w 3024845"/>
                  <a:gd name="connsiteY123" fmla="*/ 646372 h 1166887"/>
                  <a:gd name="connsiteX124" fmla="*/ 785343 w 3024845"/>
                  <a:gd name="connsiteY124" fmla="*/ 646372 h 1166887"/>
                  <a:gd name="connsiteX125" fmla="*/ 792436 w 3024845"/>
                  <a:gd name="connsiteY125" fmla="*/ 646372 h 1166887"/>
                  <a:gd name="connsiteX126" fmla="*/ 792436 w 3024845"/>
                  <a:gd name="connsiteY126" fmla="*/ 647993 h 1166887"/>
                  <a:gd name="connsiteX127" fmla="*/ 792436 w 3024845"/>
                  <a:gd name="connsiteY127" fmla="*/ 659342 h 1166887"/>
                  <a:gd name="connsiteX128" fmla="*/ 794463 w 3024845"/>
                  <a:gd name="connsiteY128" fmla="*/ 659342 h 1166887"/>
                  <a:gd name="connsiteX129" fmla="*/ 808650 w 3024845"/>
                  <a:gd name="connsiteY129" fmla="*/ 659342 h 1166887"/>
                  <a:gd name="connsiteX130" fmla="*/ 814730 w 3024845"/>
                  <a:gd name="connsiteY130" fmla="*/ 665828 h 1166887"/>
                  <a:gd name="connsiteX131" fmla="*/ 814730 w 3024845"/>
                  <a:gd name="connsiteY131" fmla="*/ 687446 h 1166887"/>
                  <a:gd name="connsiteX132" fmla="*/ 817010 w 3024845"/>
                  <a:gd name="connsiteY132" fmla="*/ 687446 h 1166887"/>
                  <a:gd name="connsiteX133" fmla="*/ 832970 w 3024845"/>
                  <a:gd name="connsiteY133" fmla="*/ 687446 h 1166887"/>
                  <a:gd name="connsiteX134" fmla="*/ 832970 w 3024845"/>
                  <a:gd name="connsiteY134" fmla="*/ 688526 h 1166887"/>
                  <a:gd name="connsiteX135" fmla="*/ 832970 w 3024845"/>
                  <a:gd name="connsiteY135" fmla="*/ 696093 h 1166887"/>
                  <a:gd name="connsiteX136" fmla="*/ 834237 w 3024845"/>
                  <a:gd name="connsiteY136" fmla="*/ 696093 h 1166887"/>
                  <a:gd name="connsiteX137" fmla="*/ 843104 w 3024845"/>
                  <a:gd name="connsiteY137" fmla="*/ 696093 h 1166887"/>
                  <a:gd name="connsiteX138" fmla="*/ 843104 w 3024845"/>
                  <a:gd name="connsiteY138" fmla="*/ 698254 h 1166887"/>
                  <a:gd name="connsiteX139" fmla="*/ 843104 w 3024845"/>
                  <a:gd name="connsiteY139" fmla="*/ 713387 h 1166887"/>
                  <a:gd name="connsiteX140" fmla="*/ 847157 w 3024845"/>
                  <a:gd name="connsiteY140" fmla="*/ 711495 h 1166887"/>
                  <a:gd name="connsiteX141" fmla="*/ 847157 w 3024845"/>
                  <a:gd name="connsiteY141" fmla="*/ 698254 h 1166887"/>
                  <a:gd name="connsiteX142" fmla="*/ 848170 w 3024845"/>
                  <a:gd name="connsiteY142" fmla="*/ 698254 h 1166887"/>
                  <a:gd name="connsiteX143" fmla="*/ 855264 w 3024845"/>
                  <a:gd name="connsiteY143" fmla="*/ 698254 h 1166887"/>
                  <a:gd name="connsiteX144" fmla="*/ 855264 w 3024845"/>
                  <a:gd name="connsiteY144" fmla="*/ 699876 h 1166887"/>
                  <a:gd name="connsiteX145" fmla="*/ 855264 w 3024845"/>
                  <a:gd name="connsiteY145" fmla="*/ 711225 h 1166887"/>
                  <a:gd name="connsiteX146" fmla="*/ 856024 w 3024845"/>
                  <a:gd name="connsiteY146" fmla="*/ 711225 h 1166887"/>
                  <a:gd name="connsiteX147" fmla="*/ 861344 w 3024845"/>
                  <a:gd name="connsiteY147" fmla="*/ 711225 h 1166887"/>
                  <a:gd name="connsiteX148" fmla="*/ 909984 w 3024845"/>
                  <a:gd name="connsiteY148" fmla="*/ 706902 h 1166887"/>
                  <a:gd name="connsiteX149" fmla="*/ 909984 w 3024845"/>
                  <a:gd name="connsiteY149" fmla="*/ 708253 h 1166887"/>
                  <a:gd name="connsiteX150" fmla="*/ 909984 w 3024845"/>
                  <a:gd name="connsiteY150" fmla="*/ 717710 h 1166887"/>
                  <a:gd name="connsiteX151" fmla="*/ 910744 w 3024845"/>
                  <a:gd name="connsiteY151" fmla="*/ 717710 h 1166887"/>
                  <a:gd name="connsiteX152" fmla="*/ 916065 w 3024845"/>
                  <a:gd name="connsiteY152" fmla="*/ 717710 h 1166887"/>
                  <a:gd name="connsiteX153" fmla="*/ 916065 w 3024845"/>
                  <a:gd name="connsiteY153" fmla="*/ 719872 h 1166887"/>
                  <a:gd name="connsiteX154" fmla="*/ 916065 w 3024845"/>
                  <a:gd name="connsiteY154" fmla="*/ 735005 h 1166887"/>
                  <a:gd name="connsiteX155" fmla="*/ 918091 w 3024845"/>
                  <a:gd name="connsiteY155" fmla="*/ 733654 h 1166887"/>
                  <a:gd name="connsiteX156" fmla="*/ 932278 w 3024845"/>
                  <a:gd name="connsiteY156" fmla="*/ 724196 h 1166887"/>
                  <a:gd name="connsiteX157" fmla="*/ 938358 w 3024845"/>
                  <a:gd name="connsiteY157" fmla="*/ 683122 h 1166887"/>
                  <a:gd name="connsiteX158" fmla="*/ 939118 w 3024845"/>
                  <a:gd name="connsiteY158" fmla="*/ 682852 h 1166887"/>
                  <a:gd name="connsiteX159" fmla="*/ 944438 w 3024845"/>
                  <a:gd name="connsiteY159" fmla="*/ 680960 h 1166887"/>
                  <a:gd name="connsiteX160" fmla="*/ 946465 w 3024845"/>
                  <a:gd name="connsiteY160" fmla="*/ 611783 h 1166887"/>
                  <a:gd name="connsiteX161" fmla="*/ 948492 w 3024845"/>
                  <a:gd name="connsiteY161" fmla="*/ 680960 h 1166887"/>
                  <a:gd name="connsiteX162" fmla="*/ 949252 w 3024845"/>
                  <a:gd name="connsiteY162" fmla="*/ 681230 h 1166887"/>
                  <a:gd name="connsiteX163" fmla="*/ 954572 w 3024845"/>
                  <a:gd name="connsiteY163" fmla="*/ 683122 h 1166887"/>
                  <a:gd name="connsiteX164" fmla="*/ 954572 w 3024845"/>
                  <a:gd name="connsiteY164" fmla="*/ 596651 h 1166887"/>
                  <a:gd name="connsiteX165" fmla="*/ 958625 w 3024845"/>
                  <a:gd name="connsiteY165" fmla="*/ 564224 h 1166887"/>
                  <a:gd name="connsiteX166" fmla="*/ 997132 w 3024845"/>
                  <a:gd name="connsiteY166" fmla="*/ 564224 h 1166887"/>
                  <a:gd name="connsiteX167" fmla="*/ 997132 w 3024845"/>
                  <a:gd name="connsiteY167" fmla="*/ 596651 h 1166887"/>
                  <a:gd name="connsiteX168" fmla="*/ 997892 w 3024845"/>
                  <a:gd name="connsiteY168" fmla="*/ 596651 h 1166887"/>
                  <a:gd name="connsiteX169" fmla="*/ 1003212 w 3024845"/>
                  <a:gd name="connsiteY169" fmla="*/ 596651 h 1166887"/>
                  <a:gd name="connsiteX170" fmla="*/ 1003212 w 3024845"/>
                  <a:gd name="connsiteY170" fmla="*/ 514503 h 1166887"/>
                  <a:gd name="connsiteX171" fmla="*/ 1004986 w 3024845"/>
                  <a:gd name="connsiteY171" fmla="*/ 514503 h 1166887"/>
                  <a:gd name="connsiteX172" fmla="*/ 1017399 w 3024845"/>
                  <a:gd name="connsiteY172" fmla="*/ 514503 h 1166887"/>
                  <a:gd name="connsiteX173" fmla="*/ 1017399 w 3024845"/>
                  <a:gd name="connsiteY173" fmla="*/ 512612 h 1166887"/>
                  <a:gd name="connsiteX174" fmla="*/ 1017399 w 3024845"/>
                  <a:gd name="connsiteY174" fmla="*/ 499371 h 1166887"/>
                  <a:gd name="connsiteX175" fmla="*/ 1039693 w 3024845"/>
                  <a:gd name="connsiteY175" fmla="*/ 499371 h 1166887"/>
                  <a:gd name="connsiteX176" fmla="*/ 1039693 w 3024845"/>
                  <a:gd name="connsiteY176" fmla="*/ 498290 h 1166887"/>
                  <a:gd name="connsiteX177" fmla="*/ 1039693 w 3024845"/>
                  <a:gd name="connsiteY177" fmla="*/ 490724 h 1166887"/>
                  <a:gd name="connsiteX178" fmla="*/ 1041466 w 3024845"/>
                  <a:gd name="connsiteY178" fmla="*/ 490724 h 1166887"/>
                  <a:gd name="connsiteX179" fmla="*/ 1053880 w 3024845"/>
                  <a:gd name="connsiteY179" fmla="*/ 490724 h 1166887"/>
                  <a:gd name="connsiteX180" fmla="*/ 1053880 w 3024845"/>
                  <a:gd name="connsiteY180" fmla="*/ 491805 h 1166887"/>
                  <a:gd name="connsiteX181" fmla="*/ 1053880 w 3024845"/>
                  <a:gd name="connsiteY181" fmla="*/ 499371 h 1166887"/>
                  <a:gd name="connsiteX182" fmla="*/ 1054640 w 3024845"/>
                  <a:gd name="connsiteY182" fmla="*/ 499371 h 1166887"/>
                  <a:gd name="connsiteX183" fmla="*/ 1059960 w 3024845"/>
                  <a:gd name="connsiteY183" fmla="*/ 499371 h 1166887"/>
                  <a:gd name="connsiteX184" fmla="*/ 1070093 w 3024845"/>
                  <a:gd name="connsiteY184" fmla="*/ 495047 h 1166887"/>
                  <a:gd name="connsiteX185" fmla="*/ 1074146 w 3024845"/>
                  <a:gd name="connsiteY185" fmla="*/ 498290 h 1166887"/>
                  <a:gd name="connsiteX186" fmla="*/ 1074146 w 3024845"/>
                  <a:gd name="connsiteY186" fmla="*/ 490724 h 1166887"/>
                  <a:gd name="connsiteX187" fmla="*/ 1076426 w 3024845"/>
                  <a:gd name="connsiteY187" fmla="*/ 490724 h 1166887"/>
                  <a:gd name="connsiteX188" fmla="*/ 1092387 w 3024845"/>
                  <a:gd name="connsiteY188" fmla="*/ 490724 h 1166887"/>
                  <a:gd name="connsiteX189" fmla="*/ 1092387 w 3024845"/>
                  <a:gd name="connsiteY189" fmla="*/ 491805 h 1166887"/>
                  <a:gd name="connsiteX190" fmla="*/ 1092387 w 3024845"/>
                  <a:gd name="connsiteY190" fmla="*/ 499371 h 1166887"/>
                  <a:gd name="connsiteX191" fmla="*/ 1122787 w 3024845"/>
                  <a:gd name="connsiteY191" fmla="*/ 499371 h 1166887"/>
                  <a:gd name="connsiteX192" fmla="*/ 1122787 w 3024845"/>
                  <a:gd name="connsiteY192" fmla="*/ 500992 h 1166887"/>
                  <a:gd name="connsiteX193" fmla="*/ 1122787 w 3024845"/>
                  <a:gd name="connsiteY193" fmla="*/ 512342 h 1166887"/>
                  <a:gd name="connsiteX194" fmla="*/ 1149134 w 3024845"/>
                  <a:gd name="connsiteY194" fmla="*/ 512342 h 1166887"/>
                  <a:gd name="connsiteX195" fmla="*/ 1149134 w 3024845"/>
                  <a:gd name="connsiteY195" fmla="*/ 542606 h 1166887"/>
                  <a:gd name="connsiteX196" fmla="*/ 1149894 w 3024845"/>
                  <a:gd name="connsiteY196" fmla="*/ 542606 h 1166887"/>
                  <a:gd name="connsiteX197" fmla="*/ 1155214 w 3024845"/>
                  <a:gd name="connsiteY197" fmla="*/ 542606 h 1166887"/>
                  <a:gd name="connsiteX198" fmla="*/ 1155214 w 3024845"/>
                  <a:gd name="connsiteY198" fmla="*/ 543687 h 1166887"/>
                  <a:gd name="connsiteX199" fmla="*/ 1155214 w 3024845"/>
                  <a:gd name="connsiteY199" fmla="*/ 551254 h 1166887"/>
                  <a:gd name="connsiteX200" fmla="*/ 1159268 w 3024845"/>
                  <a:gd name="connsiteY200" fmla="*/ 581518 h 1166887"/>
                  <a:gd name="connsiteX201" fmla="*/ 1160028 w 3024845"/>
                  <a:gd name="connsiteY201" fmla="*/ 581518 h 1166887"/>
                  <a:gd name="connsiteX202" fmla="*/ 1165348 w 3024845"/>
                  <a:gd name="connsiteY202" fmla="*/ 581518 h 1166887"/>
                  <a:gd name="connsiteX203" fmla="*/ 1165348 w 3024845"/>
                  <a:gd name="connsiteY203" fmla="*/ 582329 h 1166887"/>
                  <a:gd name="connsiteX204" fmla="*/ 1165348 w 3024845"/>
                  <a:gd name="connsiteY204" fmla="*/ 588004 h 1166887"/>
                  <a:gd name="connsiteX205" fmla="*/ 1166361 w 3024845"/>
                  <a:gd name="connsiteY205" fmla="*/ 588004 h 1166887"/>
                  <a:gd name="connsiteX206" fmla="*/ 1173454 w 3024845"/>
                  <a:gd name="connsiteY206" fmla="*/ 588004 h 1166887"/>
                  <a:gd name="connsiteX207" fmla="*/ 1173454 w 3024845"/>
                  <a:gd name="connsiteY207" fmla="*/ 618269 h 1166887"/>
                  <a:gd name="connsiteX208" fmla="*/ 1175481 w 3024845"/>
                  <a:gd name="connsiteY208" fmla="*/ 618269 h 1166887"/>
                  <a:gd name="connsiteX209" fmla="*/ 1189668 w 3024845"/>
                  <a:gd name="connsiteY209" fmla="*/ 618269 h 1166887"/>
                  <a:gd name="connsiteX210" fmla="*/ 1189668 w 3024845"/>
                  <a:gd name="connsiteY210" fmla="*/ 642048 h 1166887"/>
                  <a:gd name="connsiteX211" fmla="*/ 1191695 w 3024845"/>
                  <a:gd name="connsiteY211" fmla="*/ 643669 h 1166887"/>
                  <a:gd name="connsiteX212" fmla="*/ 1191695 w 3024845"/>
                  <a:gd name="connsiteY212" fmla="*/ 655019 h 1166887"/>
                  <a:gd name="connsiteX213" fmla="*/ 1192455 w 3024845"/>
                  <a:gd name="connsiteY213" fmla="*/ 655019 h 1166887"/>
                  <a:gd name="connsiteX214" fmla="*/ 1197775 w 3024845"/>
                  <a:gd name="connsiteY214" fmla="*/ 655019 h 1166887"/>
                  <a:gd name="connsiteX215" fmla="*/ 1197775 w 3024845"/>
                  <a:gd name="connsiteY215" fmla="*/ 678798 h 1166887"/>
                  <a:gd name="connsiteX216" fmla="*/ 1199041 w 3024845"/>
                  <a:gd name="connsiteY216" fmla="*/ 678798 h 1166887"/>
                  <a:gd name="connsiteX217" fmla="*/ 1207908 w 3024845"/>
                  <a:gd name="connsiteY217" fmla="*/ 678798 h 1166887"/>
                  <a:gd name="connsiteX218" fmla="*/ 1209935 w 3024845"/>
                  <a:gd name="connsiteY218" fmla="*/ 682852 h 1166887"/>
                  <a:gd name="connsiteX219" fmla="*/ 1209935 w 3024845"/>
                  <a:gd name="connsiteY219" fmla="*/ 696093 h 1166887"/>
                  <a:gd name="connsiteX220" fmla="*/ 1211455 w 3024845"/>
                  <a:gd name="connsiteY220" fmla="*/ 694201 h 1166887"/>
                  <a:gd name="connsiteX221" fmla="*/ 1222095 w 3024845"/>
                  <a:gd name="connsiteY221" fmla="*/ 680960 h 1166887"/>
                  <a:gd name="connsiteX222" fmla="*/ 1250469 w 3024845"/>
                  <a:gd name="connsiteY222" fmla="*/ 680960 h 1166887"/>
                  <a:gd name="connsiteX223" fmla="*/ 1250469 w 3024845"/>
                  <a:gd name="connsiteY223" fmla="*/ 767431 h 1166887"/>
                  <a:gd name="connsiteX224" fmla="*/ 1251229 w 3024845"/>
                  <a:gd name="connsiteY224" fmla="*/ 767431 h 1166887"/>
                  <a:gd name="connsiteX225" fmla="*/ 1256549 w 3024845"/>
                  <a:gd name="connsiteY225" fmla="*/ 767431 h 1166887"/>
                  <a:gd name="connsiteX226" fmla="*/ 1257309 w 3024845"/>
                  <a:gd name="connsiteY226" fmla="*/ 766080 h 1166887"/>
                  <a:gd name="connsiteX227" fmla="*/ 1262629 w 3024845"/>
                  <a:gd name="connsiteY227" fmla="*/ 756622 h 1166887"/>
                  <a:gd name="connsiteX228" fmla="*/ 1262629 w 3024845"/>
                  <a:gd name="connsiteY228" fmla="*/ 758514 h 1166887"/>
                  <a:gd name="connsiteX229" fmla="*/ 1262629 w 3024845"/>
                  <a:gd name="connsiteY229" fmla="*/ 771755 h 1166887"/>
                  <a:gd name="connsiteX230" fmla="*/ 1266682 w 3024845"/>
                  <a:gd name="connsiteY230" fmla="*/ 726358 h 1166887"/>
                  <a:gd name="connsiteX231" fmla="*/ 1267442 w 3024845"/>
                  <a:gd name="connsiteY231" fmla="*/ 726358 h 1166887"/>
                  <a:gd name="connsiteX232" fmla="*/ 1272762 w 3024845"/>
                  <a:gd name="connsiteY232" fmla="*/ 726358 h 1166887"/>
                  <a:gd name="connsiteX233" fmla="*/ 1272762 w 3024845"/>
                  <a:gd name="connsiteY233" fmla="*/ 661504 h 1166887"/>
                  <a:gd name="connsiteX234" fmla="*/ 1273776 w 3024845"/>
                  <a:gd name="connsiteY234" fmla="*/ 661504 h 1166887"/>
                  <a:gd name="connsiteX235" fmla="*/ 1280869 w 3024845"/>
                  <a:gd name="connsiteY235" fmla="*/ 661504 h 1166887"/>
                  <a:gd name="connsiteX236" fmla="*/ 1293029 w 3024845"/>
                  <a:gd name="connsiteY236" fmla="*/ 618269 h 1166887"/>
                  <a:gd name="connsiteX237" fmla="*/ 1294296 w 3024845"/>
                  <a:gd name="connsiteY237" fmla="*/ 618269 h 1166887"/>
                  <a:gd name="connsiteX238" fmla="*/ 1303163 w 3024845"/>
                  <a:gd name="connsiteY238" fmla="*/ 618269 h 1166887"/>
                  <a:gd name="connsiteX239" fmla="*/ 1313296 w 3024845"/>
                  <a:gd name="connsiteY239" fmla="*/ 661504 h 1166887"/>
                  <a:gd name="connsiteX240" fmla="*/ 1314309 w 3024845"/>
                  <a:gd name="connsiteY240" fmla="*/ 661504 h 1166887"/>
                  <a:gd name="connsiteX241" fmla="*/ 1321403 w 3024845"/>
                  <a:gd name="connsiteY241" fmla="*/ 661504 h 1166887"/>
                  <a:gd name="connsiteX242" fmla="*/ 1321403 w 3024845"/>
                  <a:gd name="connsiteY242" fmla="*/ 700416 h 1166887"/>
                  <a:gd name="connsiteX243" fmla="*/ 1323176 w 3024845"/>
                  <a:gd name="connsiteY243" fmla="*/ 700416 h 1166887"/>
                  <a:gd name="connsiteX244" fmla="*/ 1335590 w 3024845"/>
                  <a:gd name="connsiteY244" fmla="*/ 700416 h 1166887"/>
                  <a:gd name="connsiteX245" fmla="*/ 1335590 w 3024845"/>
                  <a:gd name="connsiteY245" fmla="*/ 702578 h 1166887"/>
                  <a:gd name="connsiteX246" fmla="*/ 1335590 w 3024845"/>
                  <a:gd name="connsiteY246" fmla="*/ 717710 h 1166887"/>
                  <a:gd name="connsiteX247" fmla="*/ 1339643 w 3024845"/>
                  <a:gd name="connsiteY247" fmla="*/ 715549 h 1166887"/>
                  <a:gd name="connsiteX248" fmla="*/ 1339643 w 3024845"/>
                  <a:gd name="connsiteY248" fmla="*/ 700416 h 1166887"/>
                  <a:gd name="connsiteX249" fmla="*/ 1341163 w 3024845"/>
                  <a:gd name="connsiteY249" fmla="*/ 700416 h 1166887"/>
                  <a:gd name="connsiteX250" fmla="*/ 1351803 w 3024845"/>
                  <a:gd name="connsiteY250" fmla="*/ 700416 h 1166887"/>
                  <a:gd name="connsiteX251" fmla="*/ 1351803 w 3024845"/>
                  <a:gd name="connsiteY251" fmla="*/ 702037 h 1166887"/>
                  <a:gd name="connsiteX252" fmla="*/ 1351803 w 3024845"/>
                  <a:gd name="connsiteY252" fmla="*/ 713387 h 1166887"/>
                  <a:gd name="connsiteX253" fmla="*/ 1382204 w 3024845"/>
                  <a:gd name="connsiteY253" fmla="*/ 713387 h 1166887"/>
                  <a:gd name="connsiteX254" fmla="*/ 1382204 w 3024845"/>
                  <a:gd name="connsiteY254" fmla="*/ 676637 h 1166887"/>
                  <a:gd name="connsiteX255" fmla="*/ 1383470 w 3024845"/>
                  <a:gd name="connsiteY255" fmla="*/ 676637 h 1166887"/>
                  <a:gd name="connsiteX256" fmla="*/ 1392337 w 3024845"/>
                  <a:gd name="connsiteY256" fmla="*/ 676637 h 1166887"/>
                  <a:gd name="connsiteX257" fmla="*/ 1392337 w 3024845"/>
                  <a:gd name="connsiteY257" fmla="*/ 698254 h 1166887"/>
                  <a:gd name="connsiteX258" fmla="*/ 1394364 w 3024845"/>
                  <a:gd name="connsiteY258" fmla="*/ 665828 h 1166887"/>
                  <a:gd name="connsiteX259" fmla="*/ 1416657 w 3024845"/>
                  <a:gd name="connsiteY259" fmla="*/ 665828 h 1166887"/>
                  <a:gd name="connsiteX260" fmla="*/ 1416657 w 3024845"/>
                  <a:gd name="connsiteY260" fmla="*/ 664206 h 1166887"/>
                  <a:gd name="connsiteX261" fmla="*/ 1416657 w 3024845"/>
                  <a:gd name="connsiteY261" fmla="*/ 652857 h 1166887"/>
                  <a:gd name="connsiteX262" fmla="*/ 1417417 w 3024845"/>
                  <a:gd name="connsiteY262" fmla="*/ 652857 h 1166887"/>
                  <a:gd name="connsiteX263" fmla="*/ 1422737 w 3024845"/>
                  <a:gd name="connsiteY263" fmla="*/ 652857 h 1166887"/>
                  <a:gd name="connsiteX264" fmla="*/ 1422737 w 3024845"/>
                  <a:gd name="connsiteY264" fmla="*/ 650966 h 1166887"/>
                  <a:gd name="connsiteX265" fmla="*/ 1422737 w 3024845"/>
                  <a:gd name="connsiteY265" fmla="*/ 637725 h 1166887"/>
                  <a:gd name="connsiteX266" fmla="*/ 1426791 w 3024845"/>
                  <a:gd name="connsiteY266" fmla="*/ 644210 h 1166887"/>
                  <a:gd name="connsiteX267" fmla="*/ 1429071 w 3024845"/>
                  <a:gd name="connsiteY267" fmla="*/ 644210 h 1166887"/>
                  <a:gd name="connsiteX268" fmla="*/ 1445031 w 3024845"/>
                  <a:gd name="connsiteY268" fmla="*/ 644210 h 1166887"/>
                  <a:gd name="connsiteX269" fmla="*/ 1445031 w 3024845"/>
                  <a:gd name="connsiteY269" fmla="*/ 643399 h 1166887"/>
                  <a:gd name="connsiteX270" fmla="*/ 1445031 w 3024845"/>
                  <a:gd name="connsiteY270" fmla="*/ 637725 h 1166887"/>
                  <a:gd name="connsiteX271" fmla="*/ 1445791 w 3024845"/>
                  <a:gd name="connsiteY271" fmla="*/ 637725 h 1166887"/>
                  <a:gd name="connsiteX272" fmla="*/ 1451111 w 3024845"/>
                  <a:gd name="connsiteY272" fmla="*/ 637725 h 1166887"/>
                  <a:gd name="connsiteX273" fmla="*/ 1451111 w 3024845"/>
                  <a:gd name="connsiteY273" fmla="*/ 639076 h 1166887"/>
                  <a:gd name="connsiteX274" fmla="*/ 1451111 w 3024845"/>
                  <a:gd name="connsiteY274" fmla="*/ 648534 h 1166887"/>
                  <a:gd name="connsiteX275" fmla="*/ 1489618 w 3024845"/>
                  <a:gd name="connsiteY275" fmla="*/ 648534 h 1166887"/>
                  <a:gd name="connsiteX276" fmla="*/ 1489618 w 3024845"/>
                  <a:gd name="connsiteY276" fmla="*/ 786887 h 1166887"/>
                  <a:gd name="connsiteX277" fmla="*/ 1491138 w 3024845"/>
                  <a:gd name="connsiteY277" fmla="*/ 786887 h 1166887"/>
                  <a:gd name="connsiteX278" fmla="*/ 1501778 w 3024845"/>
                  <a:gd name="connsiteY278" fmla="*/ 786887 h 1166887"/>
                  <a:gd name="connsiteX279" fmla="*/ 1501778 w 3024845"/>
                  <a:gd name="connsiteY279" fmla="*/ 773917 h 1166887"/>
                  <a:gd name="connsiteX280" fmla="*/ 1505832 w 3024845"/>
                  <a:gd name="connsiteY280" fmla="*/ 773917 h 1166887"/>
                  <a:gd name="connsiteX281" fmla="*/ 1505832 w 3024845"/>
                  <a:gd name="connsiteY281" fmla="*/ 786887 h 1166887"/>
                  <a:gd name="connsiteX282" fmla="*/ 1536232 w 3024845"/>
                  <a:gd name="connsiteY282" fmla="*/ 786887 h 1166887"/>
                  <a:gd name="connsiteX283" fmla="*/ 1536232 w 3024845"/>
                  <a:gd name="connsiteY283" fmla="*/ 756622 h 1166887"/>
                  <a:gd name="connsiteX284" fmla="*/ 1548392 w 3024845"/>
                  <a:gd name="connsiteY284" fmla="*/ 756622 h 1166887"/>
                  <a:gd name="connsiteX285" fmla="*/ 1560552 w 3024845"/>
                  <a:gd name="connsiteY285" fmla="*/ 754461 h 1166887"/>
                  <a:gd name="connsiteX286" fmla="*/ 1564606 w 3024845"/>
                  <a:gd name="connsiteY286" fmla="*/ 756622 h 1166887"/>
                  <a:gd name="connsiteX287" fmla="*/ 1574739 w 3024845"/>
                  <a:gd name="connsiteY287" fmla="*/ 756622 h 1166887"/>
                  <a:gd name="connsiteX288" fmla="*/ 1574739 w 3024845"/>
                  <a:gd name="connsiteY288" fmla="*/ 786887 h 1166887"/>
                  <a:gd name="connsiteX289" fmla="*/ 1582846 w 3024845"/>
                  <a:gd name="connsiteY289" fmla="*/ 786887 h 1166887"/>
                  <a:gd name="connsiteX290" fmla="*/ 1582846 w 3024845"/>
                  <a:gd name="connsiteY290" fmla="*/ 804182 h 1166887"/>
                  <a:gd name="connsiteX291" fmla="*/ 1592182 w 3024845"/>
                  <a:gd name="connsiteY291" fmla="*/ 805087 h 1166887"/>
                  <a:gd name="connsiteX292" fmla="*/ 1605140 w 3024845"/>
                  <a:gd name="connsiteY292" fmla="*/ 805087 h 1166887"/>
                  <a:gd name="connsiteX293" fmla="*/ 1605140 w 3024845"/>
                  <a:gd name="connsiteY293" fmla="*/ 789049 h 1166887"/>
                  <a:gd name="connsiteX294" fmla="*/ 1673096 w 3024845"/>
                  <a:gd name="connsiteY294" fmla="*/ 789049 h 1166887"/>
                  <a:gd name="connsiteX295" fmla="*/ 1673096 w 3024845"/>
                  <a:gd name="connsiteY295" fmla="*/ 703796 h 1166887"/>
                  <a:gd name="connsiteX296" fmla="*/ 1745104 w 3024845"/>
                  <a:gd name="connsiteY296" fmla="*/ 703796 h 1166887"/>
                  <a:gd name="connsiteX297" fmla="*/ 1745104 w 3024845"/>
                  <a:gd name="connsiteY297" fmla="*/ 782564 h 1166887"/>
                  <a:gd name="connsiteX298" fmla="*/ 1747008 w 3024845"/>
                  <a:gd name="connsiteY298" fmla="*/ 782564 h 1166887"/>
                  <a:gd name="connsiteX299" fmla="*/ 1748250 w 3024845"/>
                  <a:gd name="connsiteY299" fmla="*/ 805087 h 1166887"/>
                  <a:gd name="connsiteX300" fmla="*/ 1757926 w 3024845"/>
                  <a:gd name="connsiteY300" fmla="*/ 805087 h 1166887"/>
                  <a:gd name="connsiteX301" fmla="*/ 1759168 w 3024845"/>
                  <a:gd name="connsiteY301" fmla="*/ 782564 h 1166887"/>
                  <a:gd name="connsiteX302" fmla="*/ 1765248 w 3024845"/>
                  <a:gd name="connsiteY302" fmla="*/ 782564 h 1166887"/>
                  <a:gd name="connsiteX303" fmla="*/ 1766490 w 3024845"/>
                  <a:gd name="connsiteY303" fmla="*/ 805087 h 1166887"/>
                  <a:gd name="connsiteX304" fmla="*/ 1817112 w 3024845"/>
                  <a:gd name="connsiteY304" fmla="*/ 805087 h 1166887"/>
                  <a:gd name="connsiteX305" fmla="*/ 1817112 w 3024845"/>
                  <a:gd name="connsiteY305" fmla="*/ 642059 h 1166887"/>
                  <a:gd name="connsiteX306" fmla="*/ 2014439 w 3024845"/>
                  <a:gd name="connsiteY306" fmla="*/ 642059 h 1166887"/>
                  <a:gd name="connsiteX307" fmla="*/ 2014439 w 3024845"/>
                  <a:gd name="connsiteY307" fmla="*/ 805087 h 1166887"/>
                  <a:gd name="connsiteX308" fmla="*/ 2033136 w 3024845"/>
                  <a:gd name="connsiteY308" fmla="*/ 805087 h 1166887"/>
                  <a:gd name="connsiteX309" fmla="*/ 2033136 w 3024845"/>
                  <a:gd name="connsiteY309" fmla="*/ 722394 h 1166887"/>
                  <a:gd name="connsiteX310" fmla="*/ 2128256 w 3024845"/>
                  <a:gd name="connsiteY310" fmla="*/ 722394 h 1166887"/>
                  <a:gd name="connsiteX311" fmla="*/ 2140186 w 3024845"/>
                  <a:gd name="connsiteY311" fmla="*/ 404253 h 1166887"/>
                  <a:gd name="connsiteX312" fmla="*/ 2128026 w 3024845"/>
                  <a:gd name="connsiteY312" fmla="*/ 382635 h 1166887"/>
                  <a:gd name="connsiteX313" fmla="*/ 2121946 w 3024845"/>
                  <a:gd name="connsiteY313" fmla="*/ 378311 h 1166887"/>
                  <a:gd name="connsiteX314" fmla="*/ 2130053 w 3024845"/>
                  <a:gd name="connsiteY314" fmla="*/ 354532 h 1166887"/>
                  <a:gd name="connsiteX315" fmla="*/ 2130053 w 3024845"/>
                  <a:gd name="connsiteY315" fmla="*/ 337238 h 1166887"/>
                  <a:gd name="connsiteX316" fmla="*/ 2144240 w 3024845"/>
                  <a:gd name="connsiteY316" fmla="*/ 337238 h 1166887"/>
                  <a:gd name="connsiteX317" fmla="*/ 2144240 w 3024845"/>
                  <a:gd name="connsiteY317" fmla="*/ 315620 h 1166887"/>
                  <a:gd name="connsiteX318" fmla="*/ 2146266 w 3024845"/>
                  <a:gd name="connsiteY318" fmla="*/ 311296 h 1166887"/>
                  <a:gd name="connsiteX319" fmla="*/ 2146266 w 3024845"/>
                  <a:gd name="connsiteY319" fmla="*/ 233472 h 1166887"/>
                  <a:gd name="connsiteX320" fmla="*/ 2144240 w 3024845"/>
                  <a:gd name="connsiteY320" fmla="*/ 226987 h 1166887"/>
                  <a:gd name="connsiteX321" fmla="*/ 2150320 w 3024845"/>
                  <a:gd name="connsiteY321" fmla="*/ 220501 h 1166887"/>
                  <a:gd name="connsiteX322" fmla="*/ 2150320 w 3024845"/>
                  <a:gd name="connsiteY322" fmla="*/ 162133 h 1166887"/>
                  <a:gd name="connsiteX323" fmla="*/ 2152346 w 3024845"/>
                  <a:gd name="connsiteY323" fmla="*/ 157810 h 1166887"/>
                  <a:gd name="connsiteX324" fmla="*/ 2152346 w 3024845"/>
                  <a:gd name="connsiteY324" fmla="*/ 101604 h 1166887"/>
                  <a:gd name="connsiteX325" fmla="*/ 2154373 w 3024845"/>
                  <a:gd name="connsiteY325" fmla="*/ 82148 h 1166887"/>
                  <a:gd name="connsiteX326" fmla="*/ 2158427 w 3024845"/>
                  <a:gd name="connsiteY326" fmla="*/ 99442 h 1166887"/>
                  <a:gd name="connsiteX327" fmla="*/ 2160453 w 3024845"/>
                  <a:gd name="connsiteY327" fmla="*/ 157810 h 1166887"/>
                  <a:gd name="connsiteX328" fmla="*/ 2162480 w 3024845"/>
                  <a:gd name="connsiteY328" fmla="*/ 220501 h 1166887"/>
                  <a:gd name="connsiteX329" fmla="*/ 2168560 w 3024845"/>
                  <a:gd name="connsiteY329" fmla="*/ 226987 h 1166887"/>
                  <a:gd name="connsiteX330" fmla="*/ 2166533 w 3024845"/>
                  <a:gd name="connsiteY330" fmla="*/ 233472 h 1166887"/>
                  <a:gd name="connsiteX331" fmla="*/ 2166533 w 3024845"/>
                  <a:gd name="connsiteY331" fmla="*/ 311296 h 1166887"/>
                  <a:gd name="connsiteX332" fmla="*/ 2168560 w 3024845"/>
                  <a:gd name="connsiteY332" fmla="*/ 315620 h 1166887"/>
                  <a:gd name="connsiteX333" fmla="*/ 2168560 w 3024845"/>
                  <a:gd name="connsiteY333" fmla="*/ 337238 h 1166887"/>
                  <a:gd name="connsiteX334" fmla="*/ 2182747 w 3024845"/>
                  <a:gd name="connsiteY334" fmla="*/ 337238 h 1166887"/>
                  <a:gd name="connsiteX335" fmla="*/ 2182747 w 3024845"/>
                  <a:gd name="connsiteY335" fmla="*/ 354532 h 1166887"/>
                  <a:gd name="connsiteX336" fmla="*/ 2190854 w 3024845"/>
                  <a:gd name="connsiteY336" fmla="*/ 378311 h 1166887"/>
                  <a:gd name="connsiteX337" fmla="*/ 2184774 w 3024845"/>
                  <a:gd name="connsiteY337" fmla="*/ 382635 h 1166887"/>
                  <a:gd name="connsiteX338" fmla="*/ 2172613 w 3024845"/>
                  <a:gd name="connsiteY338" fmla="*/ 404253 h 1166887"/>
                  <a:gd name="connsiteX339" fmla="*/ 2180720 w 3024845"/>
                  <a:gd name="connsiteY339" fmla="*/ 657181 h 1166887"/>
                  <a:gd name="connsiteX340" fmla="*/ 2245574 w 3024845"/>
                  <a:gd name="connsiteY340" fmla="*/ 657181 h 1166887"/>
                  <a:gd name="connsiteX341" fmla="*/ 2245574 w 3024845"/>
                  <a:gd name="connsiteY341" fmla="*/ 732843 h 1166887"/>
                  <a:gd name="connsiteX342" fmla="*/ 2253681 w 3024845"/>
                  <a:gd name="connsiteY342" fmla="*/ 732843 h 1166887"/>
                  <a:gd name="connsiteX343" fmla="*/ 2255708 w 3024845"/>
                  <a:gd name="connsiteY343" fmla="*/ 726358 h 1166887"/>
                  <a:gd name="connsiteX344" fmla="*/ 2261788 w 3024845"/>
                  <a:gd name="connsiteY344" fmla="*/ 726358 h 1166887"/>
                  <a:gd name="connsiteX345" fmla="*/ 2263815 w 3024845"/>
                  <a:gd name="connsiteY345" fmla="*/ 735005 h 1166887"/>
                  <a:gd name="connsiteX346" fmla="*/ 2275975 w 3024845"/>
                  <a:gd name="connsiteY346" fmla="*/ 735005 h 1166887"/>
                  <a:gd name="connsiteX347" fmla="*/ 2275975 w 3024845"/>
                  <a:gd name="connsiteY347" fmla="*/ 728519 h 1166887"/>
                  <a:gd name="connsiteX348" fmla="*/ 2298268 w 3024845"/>
                  <a:gd name="connsiteY348" fmla="*/ 728519 h 1166887"/>
                  <a:gd name="connsiteX349" fmla="*/ 2298268 w 3024845"/>
                  <a:gd name="connsiteY349" fmla="*/ 735005 h 1166887"/>
                  <a:gd name="connsiteX350" fmla="*/ 2318535 w 3024845"/>
                  <a:gd name="connsiteY350" fmla="*/ 735005 h 1166887"/>
                  <a:gd name="connsiteX351" fmla="*/ 2318535 w 3024845"/>
                  <a:gd name="connsiteY351" fmla="*/ 780402 h 1166887"/>
                  <a:gd name="connsiteX352" fmla="*/ 2332722 w 3024845"/>
                  <a:gd name="connsiteY352" fmla="*/ 780402 h 1166887"/>
                  <a:gd name="connsiteX353" fmla="*/ 2332722 w 3024845"/>
                  <a:gd name="connsiteY353" fmla="*/ 767431 h 1166887"/>
                  <a:gd name="connsiteX354" fmla="*/ 2348936 w 3024845"/>
                  <a:gd name="connsiteY354" fmla="*/ 767431 h 1166887"/>
                  <a:gd name="connsiteX355" fmla="*/ 2348936 w 3024845"/>
                  <a:gd name="connsiteY355" fmla="*/ 588004 h 1166887"/>
                  <a:gd name="connsiteX356" fmla="*/ 2355016 w 3024845"/>
                  <a:gd name="connsiteY356" fmla="*/ 581518 h 1166887"/>
                  <a:gd name="connsiteX357" fmla="*/ 2427977 w 3024845"/>
                  <a:gd name="connsiteY357" fmla="*/ 581518 h 1166887"/>
                  <a:gd name="connsiteX358" fmla="*/ 2427977 w 3024845"/>
                  <a:gd name="connsiteY358" fmla="*/ 590166 h 1166887"/>
                  <a:gd name="connsiteX359" fmla="*/ 2438110 w 3024845"/>
                  <a:gd name="connsiteY359" fmla="*/ 590166 h 1166887"/>
                  <a:gd name="connsiteX360" fmla="*/ 2438110 w 3024845"/>
                  <a:gd name="connsiteY360" fmla="*/ 704740 h 1166887"/>
                  <a:gd name="connsiteX361" fmla="*/ 2460404 w 3024845"/>
                  <a:gd name="connsiteY361" fmla="*/ 704740 h 1166887"/>
                  <a:gd name="connsiteX362" fmla="*/ 2460404 w 3024845"/>
                  <a:gd name="connsiteY362" fmla="*/ 637725 h 1166887"/>
                  <a:gd name="connsiteX363" fmla="*/ 2486751 w 3024845"/>
                  <a:gd name="connsiteY363" fmla="*/ 637725 h 1166887"/>
                  <a:gd name="connsiteX364" fmla="*/ 2490804 w 3024845"/>
                  <a:gd name="connsiteY364" fmla="*/ 633401 h 1166887"/>
                  <a:gd name="connsiteX365" fmla="*/ 2498911 w 3024845"/>
                  <a:gd name="connsiteY365" fmla="*/ 633401 h 1166887"/>
                  <a:gd name="connsiteX366" fmla="*/ 2502964 w 3024845"/>
                  <a:gd name="connsiteY366" fmla="*/ 637725 h 1166887"/>
                  <a:gd name="connsiteX367" fmla="*/ 2525258 w 3024845"/>
                  <a:gd name="connsiteY367" fmla="*/ 637725 h 1166887"/>
                  <a:gd name="connsiteX368" fmla="*/ 2525258 w 3024845"/>
                  <a:gd name="connsiteY368" fmla="*/ 520989 h 1166887"/>
                  <a:gd name="connsiteX369" fmla="*/ 2582005 w 3024845"/>
                  <a:gd name="connsiteY369" fmla="*/ 510180 h 1166887"/>
                  <a:gd name="connsiteX370" fmla="*/ 2582005 w 3024845"/>
                  <a:gd name="connsiteY370" fmla="*/ 511261 h 1166887"/>
                  <a:gd name="connsiteX371" fmla="*/ 2582005 w 3024845"/>
                  <a:gd name="connsiteY371" fmla="*/ 518827 h 1166887"/>
                  <a:gd name="connsiteX372" fmla="*/ 2608352 w 3024845"/>
                  <a:gd name="connsiteY372" fmla="*/ 518827 h 1166887"/>
                  <a:gd name="connsiteX373" fmla="*/ 2608352 w 3024845"/>
                  <a:gd name="connsiteY373" fmla="*/ 773917 h 1166887"/>
                  <a:gd name="connsiteX374" fmla="*/ 2630646 w 3024845"/>
                  <a:gd name="connsiteY374" fmla="*/ 773917 h 1166887"/>
                  <a:gd name="connsiteX375" fmla="*/ 2630646 w 3024845"/>
                  <a:gd name="connsiteY375" fmla="*/ 769593 h 1166887"/>
                  <a:gd name="connsiteX376" fmla="*/ 2642806 w 3024845"/>
                  <a:gd name="connsiteY376" fmla="*/ 769593 h 1166887"/>
                  <a:gd name="connsiteX377" fmla="*/ 2642806 w 3024845"/>
                  <a:gd name="connsiteY377" fmla="*/ 773917 h 1166887"/>
                  <a:gd name="connsiteX378" fmla="*/ 2667126 w 3024845"/>
                  <a:gd name="connsiteY378" fmla="*/ 773917 h 1166887"/>
                  <a:gd name="connsiteX379" fmla="*/ 2667126 w 3024845"/>
                  <a:gd name="connsiteY379" fmla="*/ 760946 h 1166887"/>
                  <a:gd name="connsiteX380" fmla="*/ 2695500 w 3024845"/>
                  <a:gd name="connsiteY380" fmla="*/ 760946 h 1166887"/>
                  <a:gd name="connsiteX381" fmla="*/ 2707660 w 3024845"/>
                  <a:gd name="connsiteY381" fmla="*/ 756622 h 1166887"/>
                  <a:gd name="connsiteX382" fmla="*/ 2727927 w 3024845"/>
                  <a:gd name="connsiteY382" fmla="*/ 760946 h 1166887"/>
                  <a:gd name="connsiteX383" fmla="*/ 2727927 w 3024845"/>
                  <a:gd name="connsiteY383" fmla="*/ 743652 h 1166887"/>
                  <a:gd name="connsiteX384" fmla="*/ 2736034 w 3024845"/>
                  <a:gd name="connsiteY384" fmla="*/ 743652 h 1166887"/>
                  <a:gd name="connsiteX385" fmla="*/ 2736034 w 3024845"/>
                  <a:gd name="connsiteY385" fmla="*/ 730681 h 1166887"/>
                  <a:gd name="connsiteX386" fmla="*/ 2792781 w 3024845"/>
                  <a:gd name="connsiteY386" fmla="*/ 730681 h 1166887"/>
                  <a:gd name="connsiteX387" fmla="*/ 2792781 w 3024845"/>
                  <a:gd name="connsiteY387" fmla="*/ 700416 h 1166887"/>
                  <a:gd name="connsiteX388" fmla="*/ 2811021 w 3024845"/>
                  <a:gd name="connsiteY388" fmla="*/ 700416 h 1166887"/>
                  <a:gd name="connsiteX389" fmla="*/ 2811021 w 3024845"/>
                  <a:gd name="connsiteY389" fmla="*/ 693931 h 1166887"/>
                  <a:gd name="connsiteX390" fmla="*/ 2823181 w 3024845"/>
                  <a:gd name="connsiteY390" fmla="*/ 693931 h 1166887"/>
                  <a:gd name="connsiteX391" fmla="*/ 2823181 w 3024845"/>
                  <a:gd name="connsiteY391" fmla="*/ 700416 h 1166887"/>
                  <a:gd name="connsiteX392" fmla="*/ 2839395 w 3024845"/>
                  <a:gd name="connsiteY392" fmla="*/ 700416 h 1166887"/>
                  <a:gd name="connsiteX393" fmla="*/ 2839395 w 3024845"/>
                  <a:gd name="connsiteY393" fmla="*/ 750137 h 1166887"/>
                  <a:gd name="connsiteX394" fmla="*/ 2871822 w 3024845"/>
                  <a:gd name="connsiteY394" fmla="*/ 750137 h 1166887"/>
                  <a:gd name="connsiteX395" fmla="*/ 2871822 w 3024845"/>
                  <a:gd name="connsiteY395" fmla="*/ 724196 h 1166887"/>
                  <a:gd name="connsiteX396" fmla="*/ 2910329 w 3024845"/>
                  <a:gd name="connsiteY396" fmla="*/ 724196 h 1166887"/>
                  <a:gd name="connsiteX397" fmla="*/ 2910329 w 3024845"/>
                  <a:gd name="connsiteY397" fmla="*/ 693931 h 1166887"/>
                  <a:gd name="connsiteX398" fmla="*/ 2958970 w 3024845"/>
                  <a:gd name="connsiteY398" fmla="*/ 693931 h 1166887"/>
                  <a:gd name="connsiteX399" fmla="*/ 2958970 w 3024845"/>
                  <a:gd name="connsiteY399" fmla="*/ 805087 h 1166887"/>
                  <a:gd name="connsiteX400" fmla="*/ 2958970 w 3024845"/>
                  <a:gd name="connsiteY400" fmla="*/ 818866 h 1166887"/>
                  <a:gd name="connsiteX401" fmla="*/ 3024845 w 3024845"/>
                  <a:gd name="connsiteY401" fmla="*/ 818866 h 1166887"/>
                  <a:gd name="connsiteX402" fmla="*/ 3024845 w 3024845"/>
                  <a:gd name="connsiteY402" fmla="*/ 1160647 h 1166887"/>
                  <a:gd name="connsiteX403" fmla="*/ 145862 w 3024845"/>
                  <a:gd name="connsiteY403" fmla="*/ 1160647 h 1166887"/>
                  <a:gd name="connsiteX404" fmla="*/ 2054 w 3024845"/>
                  <a:gd name="connsiteY404" fmla="*/ 1166887 h 1166887"/>
                  <a:gd name="connsiteX405" fmla="*/ 0 w 3024845"/>
                  <a:gd name="connsiteY405" fmla="*/ 724196 h 1166887"/>
                  <a:gd name="connsiteX406" fmla="*/ 20267 w 3024845"/>
                  <a:gd name="connsiteY406" fmla="*/ 724196 h 1166887"/>
                  <a:gd name="connsiteX407" fmla="*/ 20774 w 3024845"/>
                  <a:gd name="connsiteY407" fmla="*/ 723115 h 1166887"/>
                  <a:gd name="connsiteX408" fmla="*/ 24320 w 3024845"/>
                  <a:gd name="connsiteY408" fmla="*/ 715549 h 1166887"/>
                  <a:gd name="connsiteX409" fmla="*/ 26094 w 3024845"/>
                  <a:gd name="connsiteY409" fmla="*/ 715819 h 1166887"/>
                  <a:gd name="connsiteX410" fmla="*/ 38507 w 3024845"/>
                  <a:gd name="connsiteY410" fmla="*/ 717710 h 1166887"/>
                  <a:gd name="connsiteX411" fmla="*/ 39014 w 3024845"/>
                  <a:gd name="connsiteY411" fmla="*/ 719062 h 1166887"/>
                  <a:gd name="connsiteX412" fmla="*/ 42560 w 3024845"/>
                  <a:gd name="connsiteY412" fmla="*/ 728519 h 1166887"/>
                  <a:gd name="connsiteX413" fmla="*/ 68907 w 3024845"/>
                  <a:gd name="connsiteY413" fmla="*/ 730681 h 1166887"/>
                  <a:gd name="connsiteX414" fmla="*/ 68907 w 3024845"/>
                  <a:gd name="connsiteY414" fmla="*/ 607460 h 1166887"/>
                  <a:gd name="connsiteX415" fmla="*/ 70934 w 3024845"/>
                  <a:gd name="connsiteY415" fmla="*/ 607460 h 1166887"/>
                  <a:gd name="connsiteX416" fmla="*/ 85121 w 3024845"/>
                  <a:gd name="connsiteY416" fmla="*/ 607460 h 1166887"/>
                  <a:gd name="connsiteX417" fmla="*/ 85121 w 3024845"/>
                  <a:gd name="connsiteY417" fmla="*/ 471268 h 1166887"/>
                  <a:gd name="connsiteX418" fmla="*/ 86894 w 3024845"/>
                  <a:gd name="connsiteY418" fmla="*/ 471268 h 1166887"/>
                  <a:gd name="connsiteX419" fmla="*/ 99308 w 3024845"/>
                  <a:gd name="connsiteY419" fmla="*/ 471268 h 1166887"/>
                  <a:gd name="connsiteX420" fmla="*/ 99308 w 3024845"/>
                  <a:gd name="connsiteY420" fmla="*/ 356694 h 1166887"/>
                  <a:gd name="connsiteX421" fmla="*/ 103361 w 3024845"/>
                  <a:gd name="connsiteY421" fmla="*/ 328590 h 1166887"/>
                  <a:gd name="connsiteX422" fmla="*/ 105388 w 3024845"/>
                  <a:gd name="connsiteY422" fmla="*/ 328590 h 1166887"/>
                  <a:gd name="connsiteX423" fmla="*/ 119575 w 3024845"/>
                  <a:gd name="connsiteY423" fmla="*/ 328590 h 1166887"/>
                  <a:gd name="connsiteX424" fmla="*/ 156055 w 3024845"/>
                  <a:gd name="connsiteY424" fmla="*/ 246443 h 1166887"/>
                  <a:gd name="connsiteX425" fmla="*/ 160109 w 3024845"/>
                  <a:gd name="connsiteY425" fmla="*/ 0 h 116688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145862 w 3024845"/>
                  <a:gd name="connsiteY403" fmla="*/ 1160647 h 1160647"/>
                  <a:gd name="connsiteX404" fmla="*/ 2054 w 3024845"/>
                  <a:gd name="connsiteY404" fmla="*/ 1158314 h 1160647"/>
                  <a:gd name="connsiteX405" fmla="*/ 0 w 3024845"/>
                  <a:gd name="connsiteY405" fmla="*/ 724196 h 1160647"/>
                  <a:gd name="connsiteX406" fmla="*/ 20267 w 3024845"/>
                  <a:gd name="connsiteY406" fmla="*/ 724196 h 1160647"/>
                  <a:gd name="connsiteX407" fmla="*/ 20774 w 3024845"/>
                  <a:gd name="connsiteY407" fmla="*/ 723115 h 1160647"/>
                  <a:gd name="connsiteX408" fmla="*/ 24320 w 3024845"/>
                  <a:gd name="connsiteY408" fmla="*/ 715549 h 1160647"/>
                  <a:gd name="connsiteX409" fmla="*/ 26094 w 3024845"/>
                  <a:gd name="connsiteY409" fmla="*/ 715819 h 1160647"/>
                  <a:gd name="connsiteX410" fmla="*/ 38507 w 3024845"/>
                  <a:gd name="connsiteY410" fmla="*/ 717710 h 1160647"/>
                  <a:gd name="connsiteX411" fmla="*/ 39014 w 3024845"/>
                  <a:gd name="connsiteY411" fmla="*/ 719062 h 1160647"/>
                  <a:gd name="connsiteX412" fmla="*/ 42560 w 3024845"/>
                  <a:gd name="connsiteY412" fmla="*/ 728519 h 1160647"/>
                  <a:gd name="connsiteX413" fmla="*/ 68907 w 3024845"/>
                  <a:gd name="connsiteY413" fmla="*/ 730681 h 1160647"/>
                  <a:gd name="connsiteX414" fmla="*/ 68907 w 3024845"/>
                  <a:gd name="connsiteY414" fmla="*/ 607460 h 1160647"/>
                  <a:gd name="connsiteX415" fmla="*/ 70934 w 3024845"/>
                  <a:gd name="connsiteY415" fmla="*/ 607460 h 1160647"/>
                  <a:gd name="connsiteX416" fmla="*/ 85121 w 3024845"/>
                  <a:gd name="connsiteY416" fmla="*/ 607460 h 1160647"/>
                  <a:gd name="connsiteX417" fmla="*/ 85121 w 3024845"/>
                  <a:gd name="connsiteY417" fmla="*/ 471268 h 1160647"/>
                  <a:gd name="connsiteX418" fmla="*/ 86894 w 3024845"/>
                  <a:gd name="connsiteY418" fmla="*/ 471268 h 1160647"/>
                  <a:gd name="connsiteX419" fmla="*/ 99308 w 3024845"/>
                  <a:gd name="connsiteY419" fmla="*/ 471268 h 1160647"/>
                  <a:gd name="connsiteX420" fmla="*/ 99308 w 3024845"/>
                  <a:gd name="connsiteY420" fmla="*/ 356694 h 1160647"/>
                  <a:gd name="connsiteX421" fmla="*/ 103361 w 3024845"/>
                  <a:gd name="connsiteY421" fmla="*/ 328590 h 1160647"/>
                  <a:gd name="connsiteX422" fmla="*/ 105388 w 3024845"/>
                  <a:gd name="connsiteY422" fmla="*/ 328590 h 1160647"/>
                  <a:gd name="connsiteX423" fmla="*/ 119575 w 3024845"/>
                  <a:gd name="connsiteY423" fmla="*/ 328590 h 1160647"/>
                  <a:gd name="connsiteX424" fmla="*/ 156055 w 3024845"/>
                  <a:gd name="connsiteY424" fmla="*/ 246443 h 1160647"/>
                  <a:gd name="connsiteX425" fmla="*/ 160109 w 3024845"/>
                  <a:gd name="connsiteY425" fmla="*/ 0 h 116064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145862 w 3024845"/>
                  <a:gd name="connsiteY403" fmla="*/ 1160647 h 1160647"/>
                  <a:gd name="connsiteX404" fmla="*/ 2054 w 3024845"/>
                  <a:gd name="connsiteY404" fmla="*/ 1158314 h 1160647"/>
                  <a:gd name="connsiteX405" fmla="*/ 0 w 3024845"/>
                  <a:gd name="connsiteY405" fmla="*/ 724196 h 1160647"/>
                  <a:gd name="connsiteX406" fmla="*/ 20267 w 3024845"/>
                  <a:gd name="connsiteY406" fmla="*/ 724196 h 1160647"/>
                  <a:gd name="connsiteX407" fmla="*/ 20774 w 3024845"/>
                  <a:gd name="connsiteY407" fmla="*/ 723115 h 1160647"/>
                  <a:gd name="connsiteX408" fmla="*/ 24320 w 3024845"/>
                  <a:gd name="connsiteY408" fmla="*/ 715549 h 1160647"/>
                  <a:gd name="connsiteX409" fmla="*/ 26094 w 3024845"/>
                  <a:gd name="connsiteY409" fmla="*/ 715819 h 1160647"/>
                  <a:gd name="connsiteX410" fmla="*/ 38507 w 3024845"/>
                  <a:gd name="connsiteY410" fmla="*/ 717710 h 1160647"/>
                  <a:gd name="connsiteX411" fmla="*/ 39014 w 3024845"/>
                  <a:gd name="connsiteY411" fmla="*/ 719062 h 1160647"/>
                  <a:gd name="connsiteX412" fmla="*/ 42560 w 3024845"/>
                  <a:gd name="connsiteY412" fmla="*/ 728519 h 1160647"/>
                  <a:gd name="connsiteX413" fmla="*/ 68907 w 3024845"/>
                  <a:gd name="connsiteY413" fmla="*/ 730681 h 1160647"/>
                  <a:gd name="connsiteX414" fmla="*/ 68907 w 3024845"/>
                  <a:gd name="connsiteY414" fmla="*/ 607460 h 1160647"/>
                  <a:gd name="connsiteX415" fmla="*/ 70934 w 3024845"/>
                  <a:gd name="connsiteY415" fmla="*/ 607460 h 1160647"/>
                  <a:gd name="connsiteX416" fmla="*/ 85121 w 3024845"/>
                  <a:gd name="connsiteY416" fmla="*/ 607460 h 1160647"/>
                  <a:gd name="connsiteX417" fmla="*/ 85121 w 3024845"/>
                  <a:gd name="connsiteY417" fmla="*/ 471268 h 1160647"/>
                  <a:gd name="connsiteX418" fmla="*/ 86894 w 3024845"/>
                  <a:gd name="connsiteY418" fmla="*/ 471268 h 1160647"/>
                  <a:gd name="connsiteX419" fmla="*/ 99308 w 3024845"/>
                  <a:gd name="connsiteY419" fmla="*/ 471268 h 1160647"/>
                  <a:gd name="connsiteX420" fmla="*/ 99308 w 3024845"/>
                  <a:gd name="connsiteY420" fmla="*/ 356694 h 1160647"/>
                  <a:gd name="connsiteX421" fmla="*/ 103361 w 3024845"/>
                  <a:gd name="connsiteY421" fmla="*/ 328590 h 1160647"/>
                  <a:gd name="connsiteX422" fmla="*/ 105388 w 3024845"/>
                  <a:gd name="connsiteY422" fmla="*/ 328590 h 1160647"/>
                  <a:gd name="connsiteX423" fmla="*/ 119575 w 3024845"/>
                  <a:gd name="connsiteY423" fmla="*/ 328590 h 1160647"/>
                  <a:gd name="connsiteX424" fmla="*/ 156055 w 3024845"/>
                  <a:gd name="connsiteY424" fmla="*/ 246443 h 1160647"/>
                  <a:gd name="connsiteX425" fmla="*/ 160109 w 3024845"/>
                  <a:gd name="connsiteY425" fmla="*/ 0 h 116064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2054 w 3024845"/>
                  <a:gd name="connsiteY403" fmla="*/ 1158314 h 1160647"/>
                  <a:gd name="connsiteX404" fmla="*/ 0 w 3024845"/>
                  <a:gd name="connsiteY404" fmla="*/ 724196 h 1160647"/>
                  <a:gd name="connsiteX405" fmla="*/ 20267 w 3024845"/>
                  <a:gd name="connsiteY405" fmla="*/ 724196 h 1160647"/>
                  <a:gd name="connsiteX406" fmla="*/ 20774 w 3024845"/>
                  <a:gd name="connsiteY406" fmla="*/ 723115 h 1160647"/>
                  <a:gd name="connsiteX407" fmla="*/ 24320 w 3024845"/>
                  <a:gd name="connsiteY407" fmla="*/ 715549 h 1160647"/>
                  <a:gd name="connsiteX408" fmla="*/ 26094 w 3024845"/>
                  <a:gd name="connsiteY408" fmla="*/ 715819 h 1160647"/>
                  <a:gd name="connsiteX409" fmla="*/ 38507 w 3024845"/>
                  <a:gd name="connsiteY409" fmla="*/ 717710 h 1160647"/>
                  <a:gd name="connsiteX410" fmla="*/ 39014 w 3024845"/>
                  <a:gd name="connsiteY410" fmla="*/ 719062 h 1160647"/>
                  <a:gd name="connsiteX411" fmla="*/ 42560 w 3024845"/>
                  <a:gd name="connsiteY411" fmla="*/ 728519 h 1160647"/>
                  <a:gd name="connsiteX412" fmla="*/ 68907 w 3024845"/>
                  <a:gd name="connsiteY412" fmla="*/ 730681 h 1160647"/>
                  <a:gd name="connsiteX413" fmla="*/ 68907 w 3024845"/>
                  <a:gd name="connsiteY413" fmla="*/ 607460 h 1160647"/>
                  <a:gd name="connsiteX414" fmla="*/ 70934 w 3024845"/>
                  <a:gd name="connsiteY414" fmla="*/ 607460 h 1160647"/>
                  <a:gd name="connsiteX415" fmla="*/ 85121 w 3024845"/>
                  <a:gd name="connsiteY415" fmla="*/ 607460 h 1160647"/>
                  <a:gd name="connsiteX416" fmla="*/ 85121 w 3024845"/>
                  <a:gd name="connsiteY416" fmla="*/ 471268 h 1160647"/>
                  <a:gd name="connsiteX417" fmla="*/ 86894 w 3024845"/>
                  <a:gd name="connsiteY417" fmla="*/ 471268 h 1160647"/>
                  <a:gd name="connsiteX418" fmla="*/ 99308 w 3024845"/>
                  <a:gd name="connsiteY418" fmla="*/ 471268 h 1160647"/>
                  <a:gd name="connsiteX419" fmla="*/ 99308 w 3024845"/>
                  <a:gd name="connsiteY419" fmla="*/ 356694 h 1160647"/>
                  <a:gd name="connsiteX420" fmla="*/ 103361 w 3024845"/>
                  <a:gd name="connsiteY420" fmla="*/ 328590 h 1160647"/>
                  <a:gd name="connsiteX421" fmla="*/ 105388 w 3024845"/>
                  <a:gd name="connsiteY421" fmla="*/ 328590 h 1160647"/>
                  <a:gd name="connsiteX422" fmla="*/ 119575 w 3024845"/>
                  <a:gd name="connsiteY422" fmla="*/ 328590 h 1160647"/>
                  <a:gd name="connsiteX423" fmla="*/ 156055 w 3024845"/>
                  <a:gd name="connsiteY423" fmla="*/ 246443 h 1160647"/>
                  <a:gd name="connsiteX424" fmla="*/ 160109 w 3024845"/>
                  <a:gd name="connsiteY424" fmla="*/ 0 h 116064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2054 w 3024845"/>
                  <a:gd name="connsiteY403" fmla="*/ 1158314 h 1160647"/>
                  <a:gd name="connsiteX404" fmla="*/ 0 w 3024845"/>
                  <a:gd name="connsiteY404" fmla="*/ 724196 h 1160647"/>
                  <a:gd name="connsiteX405" fmla="*/ 20267 w 3024845"/>
                  <a:gd name="connsiteY405" fmla="*/ 724196 h 1160647"/>
                  <a:gd name="connsiteX406" fmla="*/ 20774 w 3024845"/>
                  <a:gd name="connsiteY406" fmla="*/ 723115 h 1160647"/>
                  <a:gd name="connsiteX407" fmla="*/ 24320 w 3024845"/>
                  <a:gd name="connsiteY407" fmla="*/ 715549 h 1160647"/>
                  <a:gd name="connsiteX408" fmla="*/ 26094 w 3024845"/>
                  <a:gd name="connsiteY408" fmla="*/ 715819 h 1160647"/>
                  <a:gd name="connsiteX409" fmla="*/ 38507 w 3024845"/>
                  <a:gd name="connsiteY409" fmla="*/ 717710 h 1160647"/>
                  <a:gd name="connsiteX410" fmla="*/ 39014 w 3024845"/>
                  <a:gd name="connsiteY410" fmla="*/ 719062 h 1160647"/>
                  <a:gd name="connsiteX411" fmla="*/ 42560 w 3024845"/>
                  <a:gd name="connsiteY411" fmla="*/ 728519 h 1160647"/>
                  <a:gd name="connsiteX412" fmla="*/ 68907 w 3024845"/>
                  <a:gd name="connsiteY412" fmla="*/ 730681 h 1160647"/>
                  <a:gd name="connsiteX413" fmla="*/ 68907 w 3024845"/>
                  <a:gd name="connsiteY413" fmla="*/ 607460 h 1160647"/>
                  <a:gd name="connsiteX414" fmla="*/ 70934 w 3024845"/>
                  <a:gd name="connsiteY414" fmla="*/ 607460 h 1160647"/>
                  <a:gd name="connsiteX415" fmla="*/ 85121 w 3024845"/>
                  <a:gd name="connsiteY415" fmla="*/ 607460 h 1160647"/>
                  <a:gd name="connsiteX416" fmla="*/ 85121 w 3024845"/>
                  <a:gd name="connsiteY416" fmla="*/ 471268 h 1160647"/>
                  <a:gd name="connsiteX417" fmla="*/ 86894 w 3024845"/>
                  <a:gd name="connsiteY417" fmla="*/ 471268 h 1160647"/>
                  <a:gd name="connsiteX418" fmla="*/ 99308 w 3024845"/>
                  <a:gd name="connsiteY418" fmla="*/ 471268 h 1160647"/>
                  <a:gd name="connsiteX419" fmla="*/ 99308 w 3024845"/>
                  <a:gd name="connsiteY419" fmla="*/ 356694 h 1160647"/>
                  <a:gd name="connsiteX420" fmla="*/ 103361 w 3024845"/>
                  <a:gd name="connsiteY420" fmla="*/ 328590 h 1160647"/>
                  <a:gd name="connsiteX421" fmla="*/ 105388 w 3024845"/>
                  <a:gd name="connsiteY421" fmla="*/ 328590 h 1160647"/>
                  <a:gd name="connsiteX422" fmla="*/ 119575 w 3024845"/>
                  <a:gd name="connsiteY422" fmla="*/ 328590 h 1160647"/>
                  <a:gd name="connsiteX423" fmla="*/ 156055 w 3024845"/>
                  <a:gd name="connsiteY423" fmla="*/ 246443 h 1160647"/>
                  <a:gd name="connsiteX424" fmla="*/ 160109 w 3024845"/>
                  <a:gd name="connsiteY424" fmla="*/ 0 h 1160647"/>
                  <a:gd name="connsiteX0" fmla="*/ 160109 w 3028183"/>
                  <a:gd name="connsiteY0" fmla="*/ 0 h 1160647"/>
                  <a:gd name="connsiteX1" fmla="*/ 162135 w 3028183"/>
                  <a:gd name="connsiteY1" fmla="*/ 246443 h 1160647"/>
                  <a:gd name="connsiteX2" fmla="*/ 200642 w 3028183"/>
                  <a:gd name="connsiteY2" fmla="*/ 326429 h 1160647"/>
                  <a:gd name="connsiteX3" fmla="*/ 202669 w 3028183"/>
                  <a:gd name="connsiteY3" fmla="*/ 326429 h 1160647"/>
                  <a:gd name="connsiteX4" fmla="*/ 216856 w 3028183"/>
                  <a:gd name="connsiteY4" fmla="*/ 326429 h 1160647"/>
                  <a:gd name="connsiteX5" fmla="*/ 216856 w 3028183"/>
                  <a:gd name="connsiteY5" fmla="*/ 350208 h 1160647"/>
                  <a:gd name="connsiteX6" fmla="*/ 217363 w 3028183"/>
                  <a:gd name="connsiteY6" fmla="*/ 351019 h 1160647"/>
                  <a:gd name="connsiteX7" fmla="*/ 220909 w 3028183"/>
                  <a:gd name="connsiteY7" fmla="*/ 356694 h 1160647"/>
                  <a:gd name="connsiteX8" fmla="*/ 220909 w 3028183"/>
                  <a:gd name="connsiteY8" fmla="*/ 471268 h 1160647"/>
                  <a:gd name="connsiteX9" fmla="*/ 223189 w 3028183"/>
                  <a:gd name="connsiteY9" fmla="*/ 471268 h 1160647"/>
                  <a:gd name="connsiteX10" fmla="*/ 239150 w 3028183"/>
                  <a:gd name="connsiteY10" fmla="*/ 471268 h 1160647"/>
                  <a:gd name="connsiteX11" fmla="*/ 239150 w 3028183"/>
                  <a:gd name="connsiteY11" fmla="*/ 611783 h 1160647"/>
                  <a:gd name="connsiteX12" fmla="*/ 240670 w 3028183"/>
                  <a:gd name="connsiteY12" fmla="*/ 611513 h 1160647"/>
                  <a:gd name="connsiteX13" fmla="*/ 251310 w 3028183"/>
                  <a:gd name="connsiteY13" fmla="*/ 609622 h 1160647"/>
                  <a:gd name="connsiteX14" fmla="*/ 249283 w 3028183"/>
                  <a:gd name="connsiteY14" fmla="*/ 698254 h 1160647"/>
                  <a:gd name="connsiteX15" fmla="*/ 250803 w 3028183"/>
                  <a:gd name="connsiteY15" fmla="*/ 698525 h 1160647"/>
                  <a:gd name="connsiteX16" fmla="*/ 261443 w 3028183"/>
                  <a:gd name="connsiteY16" fmla="*/ 700416 h 1160647"/>
                  <a:gd name="connsiteX17" fmla="*/ 261696 w 3028183"/>
                  <a:gd name="connsiteY17" fmla="*/ 701227 h 1160647"/>
                  <a:gd name="connsiteX18" fmla="*/ 263470 w 3028183"/>
                  <a:gd name="connsiteY18" fmla="*/ 706902 h 1160647"/>
                  <a:gd name="connsiteX19" fmla="*/ 264230 w 3028183"/>
                  <a:gd name="connsiteY19" fmla="*/ 704470 h 1160647"/>
                  <a:gd name="connsiteX20" fmla="*/ 269550 w 3028183"/>
                  <a:gd name="connsiteY20" fmla="*/ 687446 h 1160647"/>
                  <a:gd name="connsiteX21" fmla="*/ 271323 w 3028183"/>
                  <a:gd name="connsiteY21" fmla="*/ 687446 h 1160647"/>
                  <a:gd name="connsiteX22" fmla="*/ 283737 w 3028183"/>
                  <a:gd name="connsiteY22" fmla="*/ 687446 h 1160647"/>
                  <a:gd name="connsiteX23" fmla="*/ 283737 w 3028183"/>
                  <a:gd name="connsiteY23" fmla="*/ 719872 h 1160647"/>
                  <a:gd name="connsiteX24" fmla="*/ 284750 w 3028183"/>
                  <a:gd name="connsiteY24" fmla="*/ 720413 h 1160647"/>
                  <a:gd name="connsiteX25" fmla="*/ 291844 w 3028183"/>
                  <a:gd name="connsiteY25" fmla="*/ 724196 h 1160647"/>
                  <a:gd name="connsiteX26" fmla="*/ 291844 w 3028183"/>
                  <a:gd name="connsiteY26" fmla="*/ 725547 h 1160647"/>
                  <a:gd name="connsiteX27" fmla="*/ 291844 w 3028183"/>
                  <a:gd name="connsiteY27" fmla="*/ 735005 h 1160647"/>
                  <a:gd name="connsiteX28" fmla="*/ 336431 w 3028183"/>
                  <a:gd name="connsiteY28" fmla="*/ 735005 h 1160647"/>
                  <a:gd name="connsiteX29" fmla="*/ 336431 w 3028183"/>
                  <a:gd name="connsiteY29" fmla="*/ 736086 h 1160647"/>
                  <a:gd name="connsiteX30" fmla="*/ 336431 w 3028183"/>
                  <a:gd name="connsiteY30" fmla="*/ 743652 h 1160647"/>
                  <a:gd name="connsiteX31" fmla="*/ 338457 w 3028183"/>
                  <a:gd name="connsiteY31" fmla="*/ 743652 h 1160647"/>
                  <a:gd name="connsiteX32" fmla="*/ 352644 w 3028183"/>
                  <a:gd name="connsiteY32" fmla="*/ 743652 h 1160647"/>
                  <a:gd name="connsiteX33" fmla="*/ 352644 w 3028183"/>
                  <a:gd name="connsiteY33" fmla="*/ 713387 h 1160647"/>
                  <a:gd name="connsiteX34" fmla="*/ 397231 w 3028183"/>
                  <a:gd name="connsiteY34" fmla="*/ 713387 h 1160647"/>
                  <a:gd name="connsiteX35" fmla="*/ 397231 w 3028183"/>
                  <a:gd name="connsiteY35" fmla="*/ 712036 h 1160647"/>
                  <a:gd name="connsiteX36" fmla="*/ 397231 w 3028183"/>
                  <a:gd name="connsiteY36" fmla="*/ 702578 h 1160647"/>
                  <a:gd name="connsiteX37" fmla="*/ 398245 w 3028183"/>
                  <a:gd name="connsiteY37" fmla="*/ 702578 h 1160647"/>
                  <a:gd name="connsiteX38" fmla="*/ 405338 w 3028183"/>
                  <a:gd name="connsiteY38" fmla="*/ 702578 h 1160647"/>
                  <a:gd name="connsiteX39" fmla="*/ 405338 w 3028183"/>
                  <a:gd name="connsiteY39" fmla="*/ 700687 h 1160647"/>
                  <a:gd name="connsiteX40" fmla="*/ 405338 w 3028183"/>
                  <a:gd name="connsiteY40" fmla="*/ 687446 h 1160647"/>
                  <a:gd name="connsiteX41" fmla="*/ 406098 w 3028183"/>
                  <a:gd name="connsiteY41" fmla="*/ 687446 h 1160647"/>
                  <a:gd name="connsiteX42" fmla="*/ 411418 w 3028183"/>
                  <a:gd name="connsiteY42" fmla="*/ 687446 h 1160647"/>
                  <a:gd name="connsiteX43" fmla="*/ 411418 w 3028183"/>
                  <a:gd name="connsiteY43" fmla="*/ 686365 h 1160647"/>
                  <a:gd name="connsiteX44" fmla="*/ 411418 w 3028183"/>
                  <a:gd name="connsiteY44" fmla="*/ 678798 h 1160647"/>
                  <a:gd name="connsiteX45" fmla="*/ 413445 w 3028183"/>
                  <a:gd name="connsiteY45" fmla="*/ 678798 h 1160647"/>
                  <a:gd name="connsiteX46" fmla="*/ 427632 w 3028183"/>
                  <a:gd name="connsiteY46" fmla="*/ 678798 h 1160647"/>
                  <a:gd name="connsiteX47" fmla="*/ 427632 w 3028183"/>
                  <a:gd name="connsiteY47" fmla="*/ 679879 h 1160647"/>
                  <a:gd name="connsiteX48" fmla="*/ 427632 w 3028183"/>
                  <a:gd name="connsiteY48" fmla="*/ 687446 h 1160647"/>
                  <a:gd name="connsiteX49" fmla="*/ 449925 w 3028183"/>
                  <a:gd name="connsiteY49" fmla="*/ 687446 h 1160647"/>
                  <a:gd name="connsiteX50" fmla="*/ 449925 w 3028183"/>
                  <a:gd name="connsiteY50" fmla="*/ 685554 h 1160647"/>
                  <a:gd name="connsiteX51" fmla="*/ 449925 w 3028183"/>
                  <a:gd name="connsiteY51" fmla="*/ 672313 h 1160647"/>
                  <a:gd name="connsiteX52" fmla="*/ 451699 w 3028183"/>
                  <a:gd name="connsiteY52" fmla="*/ 672313 h 1160647"/>
                  <a:gd name="connsiteX53" fmla="*/ 464112 w 3028183"/>
                  <a:gd name="connsiteY53" fmla="*/ 672313 h 1160647"/>
                  <a:gd name="connsiteX54" fmla="*/ 464112 w 3028183"/>
                  <a:gd name="connsiteY54" fmla="*/ 696093 h 1160647"/>
                  <a:gd name="connsiteX55" fmla="*/ 465126 w 3028183"/>
                  <a:gd name="connsiteY55" fmla="*/ 696093 h 1160647"/>
                  <a:gd name="connsiteX56" fmla="*/ 472219 w 3028183"/>
                  <a:gd name="connsiteY56" fmla="*/ 696093 h 1160647"/>
                  <a:gd name="connsiteX57" fmla="*/ 472219 w 3028183"/>
                  <a:gd name="connsiteY57" fmla="*/ 695012 h 1160647"/>
                  <a:gd name="connsiteX58" fmla="*/ 472219 w 3028183"/>
                  <a:gd name="connsiteY58" fmla="*/ 687446 h 1160647"/>
                  <a:gd name="connsiteX59" fmla="*/ 473992 w 3028183"/>
                  <a:gd name="connsiteY59" fmla="*/ 687446 h 1160647"/>
                  <a:gd name="connsiteX60" fmla="*/ 486406 w 3028183"/>
                  <a:gd name="connsiteY60" fmla="*/ 687446 h 1160647"/>
                  <a:gd name="connsiteX61" fmla="*/ 486406 w 3028183"/>
                  <a:gd name="connsiteY61" fmla="*/ 713387 h 1160647"/>
                  <a:gd name="connsiteX62" fmla="*/ 488433 w 3028183"/>
                  <a:gd name="connsiteY62" fmla="*/ 713387 h 1160647"/>
                  <a:gd name="connsiteX63" fmla="*/ 502619 w 3028183"/>
                  <a:gd name="connsiteY63" fmla="*/ 713387 h 1160647"/>
                  <a:gd name="connsiteX64" fmla="*/ 502619 w 3028183"/>
                  <a:gd name="connsiteY64" fmla="*/ 715008 h 1160647"/>
                  <a:gd name="connsiteX65" fmla="*/ 502619 w 3028183"/>
                  <a:gd name="connsiteY65" fmla="*/ 726358 h 1160647"/>
                  <a:gd name="connsiteX66" fmla="*/ 503379 w 3028183"/>
                  <a:gd name="connsiteY66" fmla="*/ 726358 h 1160647"/>
                  <a:gd name="connsiteX67" fmla="*/ 508700 w 3028183"/>
                  <a:gd name="connsiteY67" fmla="*/ 726358 h 1160647"/>
                  <a:gd name="connsiteX68" fmla="*/ 508700 w 3028183"/>
                  <a:gd name="connsiteY68" fmla="*/ 725547 h 1160647"/>
                  <a:gd name="connsiteX69" fmla="*/ 508700 w 3028183"/>
                  <a:gd name="connsiteY69" fmla="*/ 719872 h 1160647"/>
                  <a:gd name="connsiteX70" fmla="*/ 539100 w 3028183"/>
                  <a:gd name="connsiteY70" fmla="*/ 719872 h 1160647"/>
                  <a:gd name="connsiteX71" fmla="*/ 539100 w 3028183"/>
                  <a:gd name="connsiteY71" fmla="*/ 743652 h 1160647"/>
                  <a:gd name="connsiteX72" fmla="*/ 540113 w 3028183"/>
                  <a:gd name="connsiteY72" fmla="*/ 743652 h 1160647"/>
                  <a:gd name="connsiteX73" fmla="*/ 547207 w 3028183"/>
                  <a:gd name="connsiteY73" fmla="*/ 743652 h 1160647"/>
                  <a:gd name="connsiteX74" fmla="*/ 547207 w 3028183"/>
                  <a:gd name="connsiteY74" fmla="*/ 744733 h 1160647"/>
                  <a:gd name="connsiteX75" fmla="*/ 547207 w 3028183"/>
                  <a:gd name="connsiteY75" fmla="*/ 752299 h 1160647"/>
                  <a:gd name="connsiteX76" fmla="*/ 547967 w 3028183"/>
                  <a:gd name="connsiteY76" fmla="*/ 752299 h 1160647"/>
                  <a:gd name="connsiteX77" fmla="*/ 553287 w 3028183"/>
                  <a:gd name="connsiteY77" fmla="*/ 752299 h 1160647"/>
                  <a:gd name="connsiteX78" fmla="*/ 553287 w 3028183"/>
                  <a:gd name="connsiteY78" fmla="*/ 750137 h 1160647"/>
                  <a:gd name="connsiteX79" fmla="*/ 553287 w 3028183"/>
                  <a:gd name="connsiteY79" fmla="*/ 735005 h 1160647"/>
                  <a:gd name="connsiteX80" fmla="*/ 554300 w 3028183"/>
                  <a:gd name="connsiteY80" fmla="*/ 735005 h 1160647"/>
                  <a:gd name="connsiteX81" fmla="*/ 561394 w 3028183"/>
                  <a:gd name="connsiteY81" fmla="*/ 735005 h 1160647"/>
                  <a:gd name="connsiteX82" fmla="*/ 561394 w 3028183"/>
                  <a:gd name="connsiteY82" fmla="*/ 736086 h 1160647"/>
                  <a:gd name="connsiteX83" fmla="*/ 561394 w 3028183"/>
                  <a:gd name="connsiteY83" fmla="*/ 743652 h 1160647"/>
                  <a:gd name="connsiteX84" fmla="*/ 566714 w 3028183"/>
                  <a:gd name="connsiteY84" fmla="*/ 741659 h 1160647"/>
                  <a:gd name="connsiteX85" fmla="*/ 567474 w 3028183"/>
                  <a:gd name="connsiteY85" fmla="*/ 740679 h 1160647"/>
                  <a:gd name="connsiteX86" fmla="*/ 567474 w 3028183"/>
                  <a:gd name="connsiteY86" fmla="*/ 735005 h 1160647"/>
                  <a:gd name="connsiteX87" fmla="*/ 605981 w 3028183"/>
                  <a:gd name="connsiteY87" fmla="*/ 735005 h 1160647"/>
                  <a:gd name="connsiteX88" fmla="*/ 605981 w 3028183"/>
                  <a:gd name="connsiteY88" fmla="*/ 758784 h 1160647"/>
                  <a:gd name="connsiteX89" fmla="*/ 608007 w 3028183"/>
                  <a:gd name="connsiteY89" fmla="*/ 758784 h 1160647"/>
                  <a:gd name="connsiteX90" fmla="*/ 622194 w 3028183"/>
                  <a:gd name="connsiteY90" fmla="*/ 758784 h 1160647"/>
                  <a:gd name="connsiteX91" fmla="*/ 622194 w 3028183"/>
                  <a:gd name="connsiteY91" fmla="*/ 759865 h 1160647"/>
                  <a:gd name="connsiteX92" fmla="*/ 622194 w 3028183"/>
                  <a:gd name="connsiteY92" fmla="*/ 767431 h 1160647"/>
                  <a:gd name="connsiteX93" fmla="*/ 623968 w 3028183"/>
                  <a:gd name="connsiteY93" fmla="*/ 767431 h 1160647"/>
                  <a:gd name="connsiteX94" fmla="*/ 636381 w 3028183"/>
                  <a:gd name="connsiteY94" fmla="*/ 767431 h 1160647"/>
                  <a:gd name="connsiteX95" fmla="*/ 636381 w 3028183"/>
                  <a:gd name="connsiteY95" fmla="*/ 743652 h 1160647"/>
                  <a:gd name="connsiteX96" fmla="*/ 637394 w 3028183"/>
                  <a:gd name="connsiteY96" fmla="*/ 743652 h 1160647"/>
                  <a:gd name="connsiteX97" fmla="*/ 644488 w 3028183"/>
                  <a:gd name="connsiteY97" fmla="*/ 743652 h 1160647"/>
                  <a:gd name="connsiteX98" fmla="*/ 644488 w 3028183"/>
                  <a:gd name="connsiteY98" fmla="*/ 711225 h 1160647"/>
                  <a:gd name="connsiteX99" fmla="*/ 645501 w 3028183"/>
                  <a:gd name="connsiteY99" fmla="*/ 711225 h 1160647"/>
                  <a:gd name="connsiteX100" fmla="*/ 652595 w 3028183"/>
                  <a:gd name="connsiteY100" fmla="*/ 711225 h 1160647"/>
                  <a:gd name="connsiteX101" fmla="*/ 652595 w 3028183"/>
                  <a:gd name="connsiteY101" fmla="*/ 709334 h 1160647"/>
                  <a:gd name="connsiteX102" fmla="*/ 652595 w 3028183"/>
                  <a:gd name="connsiteY102" fmla="*/ 696093 h 1160647"/>
                  <a:gd name="connsiteX103" fmla="*/ 651328 w 3028183"/>
                  <a:gd name="connsiteY103" fmla="*/ 694471 h 1160647"/>
                  <a:gd name="connsiteX104" fmla="*/ 656648 w 3028183"/>
                  <a:gd name="connsiteY104" fmla="*/ 683122 h 1160647"/>
                  <a:gd name="connsiteX105" fmla="*/ 664755 w 3028183"/>
                  <a:gd name="connsiteY105" fmla="*/ 711225 h 1160647"/>
                  <a:gd name="connsiteX106" fmla="*/ 665515 w 3028183"/>
                  <a:gd name="connsiteY106" fmla="*/ 711225 h 1160647"/>
                  <a:gd name="connsiteX107" fmla="*/ 670835 w 3028183"/>
                  <a:gd name="connsiteY107" fmla="*/ 711225 h 1160647"/>
                  <a:gd name="connsiteX108" fmla="*/ 670835 w 3028183"/>
                  <a:gd name="connsiteY108" fmla="*/ 605298 h 1160647"/>
                  <a:gd name="connsiteX109" fmla="*/ 672355 w 3028183"/>
                  <a:gd name="connsiteY109" fmla="*/ 605298 h 1160647"/>
                  <a:gd name="connsiteX110" fmla="*/ 682995 w 3028183"/>
                  <a:gd name="connsiteY110" fmla="*/ 605298 h 1160647"/>
                  <a:gd name="connsiteX111" fmla="*/ 682995 w 3028183"/>
                  <a:gd name="connsiteY111" fmla="*/ 557739 h 1160647"/>
                  <a:gd name="connsiteX112" fmla="*/ 709342 w 3028183"/>
                  <a:gd name="connsiteY112" fmla="*/ 557739 h 1160647"/>
                  <a:gd name="connsiteX113" fmla="*/ 709342 w 3028183"/>
                  <a:gd name="connsiteY113" fmla="*/ 536121 h 1160647"/>
                  <a:gd name="connsiteX114" fmla="*/ 743796 w 3028183"/>
                  <a:gd name="connsiteY114" fmla="*/ 536121 h 1160647"/>
                  <a:gd name="connsiteX115" fmla="*/ 743796 w 3028183"/>
                  <a:gd name="connsiteY115" fmla="*/ 538553 h 1160647"/>
                  <a:gd name="connsiteX116" fmla="*/ 743796 w 3028183"/>
                  <a:gd name="connsiteY116" fmla="*/ 555577 h 1160647"/>
                  <a:gd name="connsiteX117" fmla="*/ 746076 w 3028183"/>
                  <a:gd name="connsiteY117" fmla="*/ 555577 h 1160647"/>
                  <a:gd name="connsiteX118" fmla="*/ 762036 w 3028183"/>
                  <a:gd name="connsiteY118" fmla="*/ 555577 h 1160647"/>
                  <a:gd name="connsiteX119" fmla="*/ 762036 w 3028183"/>
                  <a:gd name="connsiteY119" fmla="*/ 603136 h 1160647"/>
                  <a:gd name="connsiteX120" fmla="*/ 763049 w 3028183"/>
                  <a:gd name="connsiteY120" fmla="*/ 603136 h 1160647"/>
                  <a:gd name="connsiteX121" fmla="*/ 770143 w 3028183"/>
                  <a:gd name="connsiteY121" fmla="*/ 603136 h 1160647"/>
                  <a:gd name="connsiteX122" fmla="*/ 784330 w 3028183"/>
                  <a:gd name="connsiteY122" fmla="*/ 607460 h 1160647"/>
                  <a:gd name="connsiteX123" fmla="*/ 784330 w 3028183"/>
                  <a:gd name="connsiteY123" fmla="*/ 646372 h 1160647"/>
                  <a:gd name="connsiteX124" fmla="*/ 785343 w 3028183"/>
                  <a:gd name="connsiteY124" fmla="*/ 646372 h 1160647"/>
                  <a:gd name="connsiteX125" fmla="*/ 792436 w 3028183"/>
                  <a:gd name="connsiteY125" fmla="*/ 646372 h 1160647"/>
                  <a:gd name="connsiteX126" fmla="*/ 792436 w 3028183"/>
                  <a:gd name="connsiteY126" fmla="*/ 647993 h 1160647"/>
                  <a:gd name="connsiteX127" fmla="*/ 792436 w 3028183"/>
                  <a:gd name="connsiteY127" fmla="*/ 659342 h 1160647"/>
                  <a:gd name="connsiteX128" fmla="*/ 794463 w 3028183"/>
                  <a:gd name="connsiteY128" fmla="*/ 659342 h 1160647"/>
                  <a:gd name="connsiteX129" fmla="*/ 808650 w 3028183"/>
                  <a:gd name="connsiteY129" fmla="*/ 659342 h 1160647"/>
                  <a:gd name="connsiteX130" fmla="*/ 814730 w 3028183"/>
                  <a:gd name="connsiteY130" fmla="*/ 665828 h 1160647"/>
                  <a:gd name="connsiteX131" fmla="*/ 814730 w 3028183"/>
                  <a:gd name="connsiteY131" fmla="*/ 687446 h 1160647"/>
                  <a:gd name="connsiteX132" fmla="*/ 817010 w 3028183"/>
                  <a:gd name="connsiteY132" fmla="*/ 687446 h 1160647"/>
                  <a:gd name="connsiteX133" fmla="*/ 832970 w 3028183"/>
                  <a:gd name="connsiteY133" fmla="*/ 687446 h 1160647"/>
                  <a:gd name="connsiteX134" fmla="*/ 832970 w 3028183"/>
                  <a:gd name="connsiteY134" fmla="*/ 688526 h 1160647"/>
                  <a:gd name="connsiteX135" fmla="*/ 832970 w 3028183"/>
                  <a:gd name="connsiteY135" fmla="*/ 696093 h 1160647"/>
                  <a:gd name="connsiteX136" fmla="*/ 834237 w 3028183"/>
                  <a:gd name="connsiteY136" fmla="*/ 696093 h 1160647"/>
                  <a:gd name="connsiteX137" fmla="*/ 843104 w 3028183"/>
                  <a:gd name="connsiteY137" fmla="*/ 696093 h 1160647"/>
                  <a:gd name="connsiteX138" fmla="*/ 843104 w 3028183"/>
                  <a:gd name="connsiteY138" fmla="*/ 698254 h 1160647"/>
                  <a:gd name="connsiteX139" fmla="*/ 843104 w 3028183"/>
                  <a:gd name="connsiteY139" fmla="*/ 713387 h 1160647"/>
                  <a:gd name="connsiteX140" fmla="*/ 847157 w 3028183"/>
                  <a:gd name="connsiteY140" fmla="*/ 711495 h 1160647"/>
                  <a:gd name="connsiteX141" fmla="*/ 847157 w 3028183"/>
                  <a:gd name="connsiteY141" fmla="*/ 698254 h 1160647"/>
                  <a:gd name="connsiteX142" fmla="*/ 848170 w 3028183"/>
                  <a:gd name="connsiteY142" fmla="*/ 698254 h 1160647"/>
                  <a:gd name="connsiteX143" fmla="*/ 855264 w 3028183"/>
                  <a:gd name="connsiteY143" fmla="*/ 698254 h 1160647"/>
                  <a:gd name="connsiteX144" fmla="*/ 855264 w 3028183"/>
                  <a:gd name="connsiteY144" fmla="*/ 699876 h 1160647"/>
                  <a:gd name="connsiteX145" fmla="*/ 855264 w 3028183"/>
                  <a:gd name="connsiteY145" fmla="*/ 711225 h 1160647"/>
                  <a:gd name="connsiteX146" fmla="*/ 856024 w 3028183"/>
                  <a:gd name="connsiteY146" fmla="*/ 711225 h 1160647"/>
                  <a:gd name="connsiteX147" fmla="*/ 861344 w 3028183"/>
                  <a:gd name="connsiteY147" fmla="*/ 711225 h 1160647"/>
                  <a:gd name="connsiteX148" fmla="*/ 909984 w 3028183"/>
                  <a:gd name="connsiteY148" fmla="*/ 706902 h 1160647"/>
                  <a:gd name="connsiteX149" fmla="*/ 909984 w 3028183"/>
                  <a:gd name="connsiteY149" fmla="*/ 708253 h 1160647"/>
                  <a:gd name="connsiteX150" fmla="*/ 909984 w 3028183"/>
                  <a:gd name="connsiteY150" fmla="*/ 717710 h 1160647"/>
                  <a:gd name="connsiteX151" fmla="*/ 910744 w 3028183"/>
                  <a:gd name="connsiteY151" fmla="*/ 717710 h 1160647"/>
                  <a:gd name="connsiteX152" fmla="*/ 916065 w 3028183"/>
                  <a:gd name="connsiteY152" fmla="*/ 717710 h 1160647"/>
                  <a:gd name="connsiteX153" fmla="*/ 916065 w 3028183"/>
                  <a:gd name="connsiteY153" fmla="*/ 719872 h 1160647"/>
                  <a:gd name="connsiteX154" fmla="*/ 916065 w 3028183"/>
                  <a:gd name="connsiteY154" fmla="*/ 735005 h 1160647"/>
                  <a:gd name="connsiteX155" fmla="*/ 918091 w 3028183"/>
                  <a:gd name="connsiteY155" fmla="*/ 733654 h 1160647"/>
                  <a:gd name="connsiteX156" fmla="*/ 932278 w 3028183"/>
                  <a:gd name="connsiteY156" fmla="*/ 724196 h 1160647"/>
                  <a:gd name="connsiteX157" fmla="*/ 938358 w 3028183"/>
                  <a:gd name="connsiteY157" fmla="*/ 683122 h 1160647"/>
                  <a:gd name="connsiteX158" fmla="*/ 939118 w 3028183"/>
                  <a:gd name="connsiteY158" fmla="*/ 682852 h 1160647"/>
                  <a:gd name="connsiteX159" fmla="*/ 944438 w 3028183"/>
                  <a:gd name="connsiteY159" fmla="*/ 680960 h 1160647"/>
                  <a:gd name="connsiteX160" fmla="*/ 946465 w 3028183"/>
                  <a:gd name="connsiteY160" fmla="*/ 611783 h 1160647"/>
                  <a:gd name="connsiteX161" fmla="*/ 948492 w 3028183"/>
                  <a:gd name="connsiteY161" fmla="*/ 680960 h 1160647"/>
                  <a:gd name="connsiteX162" fmla="*/ 949252 w 3028183"/>
                  <a:gd name="connsiteY162" fmla="*/ 681230 h 1160647"/>
                  <a:gd name="connsiteX163" fmla="*/ 954572 w 3028183"/>
                  <a:gd name="connsiteY163" fmla="*/ 683122 h 1160647"/>
                  <a:gd name="connsiteX164" fmla="*/ 954572 w 3028183"/>
                  <a:gd name="connsiteY164" fmla="*/ 596651 h 1160647"/>
                  <a:gd name="connsiteX165" fmla="*/ 958625 w 3028183"/>
                  <a:gd name="connsiteY165" fmla="*/ 564224 h 1160647"/>
                  <a:gd name="connsiteX166" fmla="*/ 997132 w 3028183"/>
                  <a:gd name="connsiteY166" fmla="*/ 564224 h 1160647"/>
                  <a:gd name="connsiteX167" fmla="*/ 997132 w 3028183"/>
                  <a:gd name="connsiteY167" fmla="*/ 596651 h 1160647"/>
                  <a:gd name="connsiteX168" fmla="*/ 997892 w 3028183"/>
                  <a:gd name="connsiteY168" fmla="*/ 596651 h 1160647"/>
                  <a:gd name="connsiteX169" fmla="*/ 1003212 w 3028183"/>
                  <a:gd name="connsiteY169" fmla="*/ 596651 h 1160647"/>
                  <a:gd name="connsiteX170" fmla="*/ 1003212 w 3028183"/>
                  <a:gd name="connsiteY170" fmla="*/ 514503 h 1160647"/>
                  <a:gd name="connsiteX171" fmla="*/ 1004986 w 3028183"/>
                  <a:gd name="connsiteY171" fmla="*/ 514503 h 1160647"/>
                  <a:gd name="connsiteX172" fmla="*/ 1017399 w 3028183"/>
                  <a:gd name="connsiteY172" fmla="*/ 514503 h 1160647"/>
                  <a:gd name="connsiteX173" fmla="*/ 1017399 w 3028183"/>
                  <a:gd name="connsiteY173" fmla="*/ 512612 h 1160647"/>
                  <a:gd name="connsiteX174" fmla="*/ 1017399 w 3028183"/>
                  <a:gd name="connsiteY174" fmla="*/ 499371 h 1160647"/>
                  <a:gd name="connsiteX175" fmla="*/ 1039693 w 3028183"/>
                  <a:gd name="connsiteY175" fmla="*/ 499371 h 1160647"/>
                  <a:gd name="connsiteX176" fmla="*/ 1039693 w 3028183"/>
                  <a:gd name="connsiteY176" fmla="*/ 498290 h 1160647"/>
                  <a:gd name="connsiteX177" fmla="*/ 1039693 w 3028183"/>
                  <a:gd name="connsiteY177" fmla="*/ 490724 h 1160647"/>
                  <a:gd name="connsiteX178" fmla="*/ 1041466 w 3028183"/>
                  <a:gd name="connsiteY178" fmla="*/ 490724 h 1160647"/>
                  <a:gd name="connsiteX179" fmla="*/ 1053880 w 3028183"/>
                  <a:gd name="connsiteY179" fmla="*/ 490724 h 1160647"/>
                  <a:gd name="connsiteX180" fmla="*/ 1053880 w 3028183"/>
                  <a:gd name="connsiteY180" fmla="*/ 491805 h 1160647"/>
                  <a:gd name="connsiteX181" fmla="*/ 1053880 w 3028183"/>
                  <a:gd name="connsiteY181" fmla="*/ 499371 h 1160647"/>
                  <a:gd name="connsiteX182" fmla="*/ 1054640 w 3028183"/>
                  <a:gd name="connsiteY182" fmla="*/ 499371 h 1160647"/>
                  <a:gd name="connsiteX183" fmla="*/ 1059960 w 3028183"/>
                  <a:gd name="connsiteY183" fmla="*/ 499371 h 1160647"/>
                  <a:gd name="connsiteX184" fmla="*/ 1070093 w 3028183"/>
                  <a:gd name="connsiteY184" fmla="*/ 495047 h 1160647"/>
                  <a:gd name="connsiteX185" fmla="*/ 1074146 w 3028183"/>
                  <a:gd name="connsiteY185" fmla="*/ 498290 h 1160647"/>
                  <a:gd name="connsiteX186" fmla="*/ 1074146 w 3028183"/>
                  <a:gd name="connsiteY186" fmla="*/ 490724 h 1160647"/>
                  <a:gd name="connsiteX187" fmla="*/ 1076426 w 3028183"/>
                  <a:gd name="connsiteY187" fmla="*/ 490724 h 1160647"/>
                  <a:gd name="connsiteX188" fmla="*/ 1092387 w 3028183"/>
                  <a:gd name="connsiteY188" fmla="*/ 490724 h 1160647"/>
                  <a:gd name="connsiteX189" fmla="*/ 1092387 w 3028183"/>
                  <a:gd name="connsiteY189" fmla="*/ 491805 h 1160647"/>
                  <a:gd name="connsiteX190" fmla="*/ 1092387 w 3028183"/>
                  <a:gd name="connsiteY190" fmla="*/ 499371 h 1160647"/>
                  <a:gd name="connsiteX191" fmla="*/ 1122787 w 3028183"/>
                  <a:gd name="connsiteY191" fmla="*/ 499371 h 1160647"/>
                  <a:gd name="connsiteX192" fmla="*/ 1122787 w 3028183"/>
                  <a:gd name="connsiteY192" fmla="*/ 500992 h 1160647"/>
                  <a:gd name="connsiteX193" fmla="*/ 1122787 w 3028183"/>
                  <a:gd name="connsiteY193" fmla="*/ 512342 h 1160647"/>
                  <a:gd name="connsiteX194" fmla="*/ 1149134 w 3028183"/>
                  <a:gd name="connsiteY194" fmla="*/ 512342 h 1160647"/>
                  <a:gd name="connsiteX195" fmla="*/ 1149134 w 3028183"/>
                  <a:gd name="connsiteY195" fmla="*/ 542606 h 1160647"/>
                  <a:gd name="connsiteX196" fmla="*/ 1149894 w 3028183"/>
                  <a:gd name="connsiteY196" fmla="*/ 542606 h 1160647"/>
                  <a:gd name="connsiteX197" fmla="*/ 1155214 w 3028183"/>
                  <a:gd name="connsiteY197" fmla="*/ 542606 h 1160647"/>
                  <a:gd name="connsiteX198" fmla="*/ 1155214 w 3028183"/>
                  <a:gd name="connsiteY198" fmla="*/ 543687 h 1160647"/>
                  <a:gd name="connsiteX199" fmla="*/ 1155214 w 3028183"/>
                  <a:gd name="connsiteY199" fmla="*/ 551254 h 1160647"/>
                  <a:gd name="connsiteX200" fmla="*/ 1159268 w 3028183"/>
                  <a:gd name="connsiteY200" fmla="*/ 581518 h 1160647"/>
                  <a:gd name="connsiteX201" fmla="*/ 1160028 w 3028183"/>
                  <a:gd name="connsiteY201" fmla="*/ 581518 h 1160647"/>
                  <a:gd name="connsiteX202" fmla="*/ 1165348 w 3028183"/>
                  <a:gd name="connsiteY202" fmla="*/ 581518 h 1160647"/>
                  <a:gd name="connsiteX203" fmla="*/ 1165348 w 3028183"/>
                  <a:gd name="connsiteY203" fmla="*/ 582329 h 1160647"/>
                  <a:gd name="connsiteX204" fmla="*/ 1165348 w 3028183"/>
                  <a:gd name="connsiteY204" fmla="*/ 588004 h 1160647"/>
                  <a:gd name="connsiteX205" fmla="*/ 1166361 w 3028183"/>
                  <a:gd name="connsiteY205" fmla="*/ 588004 h 1160647"/>
                  <a:gd name="connsiteX206" fmla="*/ 1173454 w 3028183"/>
                  <a:gd name="connsiteY206" fmla="*/ 588004 h 1160647"/>
                  <a:gd name="connsiteX207" fmla="*/ 1173454 w 3028183"/>
                  <a:gd name="connsiteY207" fmla="*/ 618269 h 1160647"/>
                  <a:gd name="connsiteX208" fmla="*/ 1175481 w 3028183"/>
                  <a:gd name="connsiteY208" fmla="*/ 618269 h 1160647"/>
                  <a:gd name="connsiteX209" fmla="*/ 1189668 w 3028183"/>
                  <a:gd name="connsiteY209" fmla="*/ 618269 h 1160647"/>
                  <a:gd name="connsiteX210" fmla="*/ 1189668 w 3028183"/>
                  <a:gd name="connsiteY210" fmla="*/ 642048 h 1160647"/>
                  <a:gd name="connsiteX211" fmla="*/ 1191695 w 3028183"/>
                  <a:gd name="connsiteY211" fmla="*/ 643669 h 1160647"/>
                  <a:gd name="connsiteX212" fmla="*/ 1191695 w 3028183"/>
                  <a:gd name="connsiteY212" fmla="*/ 655019 h 1160647"/>
                  <a:gd name="connsiteX213" fmla="*/ 1192455 w 3028183"/>
                  <a:gd name="connsiteY213" fmla="*/ 655019 h 1160647"/>
                  <a:gd name="connsiteX214" fmla="*/ 1197775 w 3028183"/>
                  <a:gd name="connsiteY214" fmla="*/ 655019 h 1160647"/>
                  <a:gd name="connsiteX215" fmla="*/ 1197775 w 3028183"/>
                  <a:gd name="connsiteY215" fmla="*/ 678798 h 1160647"/>
                  <a:gd name="connsiteX216" fmla="*/ 1199041 w 3028183"/>
                  <a:gd name="connsiteY216" fmla="*/ 678798 h 1160647"/>
                  <a:gd name="connsiteX217" fmla="*/ 1207908 w 3028183"/>
                  <a:gd name="connsiteY217" fmla="*/ 678798 h 1160647"/>
                  <a:gd name="connsiteX218" fmla="*/ 1209935 w 3028183"/>
                  <a:gd name="connsiteY218" fmla="*/ 682852 h 1160647"/>
                  <a:gd name="connsiteX219" fmla="*/ 1209935 w 3028183"/>
                  <a:gd name="connsiteY219" fmla="*/ 696093 h 1160647"/>
                  <a:gd name="connsiteX220" fmla="*/ 1211455 w 3028183"/>
                  <a:gd name="connsiteY220" fmla="*/ 694201 h 1160647"/>
                  <a:gd name="connsiteX221" fmla="*/ 1222095 w 3028183"/>
                  <a:gd name="connsiteY221" fmla="*/ 680960 h 1160647"/>
                  <a:gd name="connsiteX222" fmla="*/ 1250469 w 3028183"/>
                  <a:gd name="connsiteY222" fmla="*/ 680960 h 1160647"/>
                  <a:gd name="connsiteX223" fmla="*/ 1250469 w 3028183"/>
                  <a:gd name="connsiteY223" fmla="*/ 767431 h 1160647"/>
                  <a:gd name="connsiteX224" fmla="*/ 1251229 w 3028183"/>
                  <a:gd name="connsiteY224" fmla="*/ 767431 h 1160647"/>
                  <a:gd name="connsiteX225" fmla="*/ 1256549 w 3028183"/>
                  <a:gd name="connsiteY225" fmla="*/ 767431 h 1160647"/>
                  <a:gd name="connsiteX226" fmla="*/ 1257309 w 3028183"/>
                  <a:gd name="connsiteY226" fmla="*/ 766080 h 1160647"/>
                  <a:gd name="connsiteX227" fmla="*/ 1262629 w 3028183"/>
                  <a:gd name="connsiteY227" fmla="*/ 756622 h 1160647"/>
                  <a:gd name="connsiteX228" fmla="*/ 1262629 w 3028183"/>
                  <a:gd name="connsiteY228" fmla="*/ 758514 h 1160647"/>
                  <a:gd name="connsiteX229" fmla="*/ 1262629 w 3028183"/>
                  <a:gd name="connsiteY229" fmla="*/ 771755 h 1160647"/>
                  <a:gd name="connsiteX230" fmla="*/ 1266682 w 3028183"/>
                  <a:gd name="connsiteY230" fmla="*/ 726358 h 1160647"/>
                  <a:gd name="connsiteX231" fmla="*/ 1267442 w 3028183"/>
                  <a:gd name="connsiteY231" fmla="*/ 726358 h 1160647"/>
                  <a:gd name="connsiteX232" fmla="*/ 1272762 w 3028183"/>
                  <a:gd name="connsiteY232" fmla="*/ 726358 h 1160647"/>
                  <a:gd name="connsiteX233" fmla="*/ 1272762 w 3028183"/>
                  <a:gd name="connsiteY233" fmla="*/ 661504 h 1160647"/>
                  <a:gd name="connsiteX234" fmla="*/ 1273776 w 3028183"/>
                  <a:gd name="connsiteY234" fmla="*/ 661504 h 1160647"/>
                  <a:gd name="connsiteX235" fmla="*/ 1280869 w 3028183"/>
                  <a:gd name="connsiteY235" fmla="*/ 661504 h 1160647"/>
                  <a:gd name="connsiteX236" fmla="*/ 1293029 w 3028183"/>
                  <a:gd name="connsiteY236" fmla="*/ 618269 h 1160647"/>
                  <a:gd name="connsiteX237" fmla="*/ 1294296 w 3028183"/>
                  <a:gd name="connsiteY237" fmla="*/ 618269 h 1160647"/>
                  <a:gd name="connsiteX238" fmla="*/ 1303163 w 3028183"/>
                  <a:gd name="connsiteY238" fmla="*/ 618269 h 1160647"/>
                  <a:gd name="connsiteX239" fmla="*/ 1313296 w 3028183"/>
                  <a:gd name="connsiteY239" fmla="*/ 661504 h 1160647"/>
                  <a:gd name="connsiteX240" fmla="*/ 1314309 w 3028183"/>
                  <a:gd name="connsiteY240" fmla="*/ 661504 h 1160647"/>
                  <a:gd name="connsiteX241" fmla="*/ 1321403 w 3028183"/>
                  <a:gd name="connsiteY241" fmla="*/ 661504 h 1160647"/>
                  <a:gd name="connsiteX242" fmla="*/ 1321403 w 3028183"/>
                  <a:gd name="connsiteY242" fmla="*/ 700416 h 1160647"/>
                  <a:gd name="connsiteX243" fmla="*/ 1323176 w 3028183"/>
                  <a:gd name="connsiteY243" fmla="*/ 700416 h 1160647"/>
                  <a:gd name="connsiteX244" fmla="*/ 1335590 w 3028183"/>
                  <a:gd name="connsiteY244" fmla="*/ 700416 h 1160647"/>
                  <a:gd name="connsiteX245" fmla="*/ 1335590 w 3028183"/>
                  <a:gd name="connsiteY245" fmla="*/ 702578 h 1160647"/>
                  <a:gd name="connsiteX246" fmla="*/ 1335590 w 3028183"/>
                  <a:gd name="connsiteY246" fmla="*/ 717710 h 1160647"/>
                  <a:gd name="connsiteX247" fmla="*/ 1339643 w 3028183"/>
                  <a:gd name="connsiteY247" fmla="*/ 715549 h 1160647"/>
                  <a:gd name="connsiteX248" fmla="*/ 1339643 w 3028183"/>
                  <a:gd name="connsiteY248" fmla="*/ 700416 h 1160647"/>
                  <a:gd name="connsiteX249" fmla="*/ 1341163 w 3028183"/>
                  <a:gd name="connsiteY249" fmla="*/ 700416 h 1160647"/>
                  <a:gd name="connsiteX250" fmla="*/ 1351803 w 3028183"/>
                  <a:gd name="connsiteY250" fmla="*/ 700416 h 1160647"/>
                  <a:gd name="connsiteX251" fmla="*/ 1351803 w 3028183"/>
                  <a:gd name="connsiteY251" fmla="*/ 702037 h 1160647"/>
                  <a:gd name="connsiteX252" fmla="*/ 1351803 w 3028183"/>
                  <a:gd name="connsiteY252" fmla="*/ 713387 h 1160647"/>
                  <a:gd name="connsiteX253" fmla="*/ 1382204 w 3028183"/>
                  <a:gd name="connsiteY253" fmla="*/ 713387 h 1160647"/>
                  <a:gd name="connsiteX254" fmla="*/ 1382204 w 3028183"/>
                  <a:gd name="connsiteY254" fmla="*/ 676637 h 1160647"/>
                  <a:gd name="connsiteX255" fmla="*/ 1383470 w 3028183"/>
                  <a:gd name="connsiteY255" fmla="*/ 676637 h 1160647"/>
                  <a:gd name="connsiteX256" fmla="*/ 1392337 w 3028183"/>
                  <a:gd name="connsiteY256" fmla="*/ 676637 h 1160647"/>
                  <a:gd name="connsiteX257" fmla="*/ 1392337 w 3028183"/>
                  <a:gd name="connsiteY257" fmla="*/ 698254 h 1160647"/>
                  <a:gd name="connsiteX258" fmla="*/ 1394364 w 3028183"/>
                  <a:gd name="connsiteY258" fmla="*/ 665828 h 1160647"/>
                  <a:gd name="connsiteX259" fmla="*/ 1416657 w 3028183"/>
                  <a:gd name="connsiteY259" fmla="*/ 665828 h 1160647"/>
                  <a:gd name="connsiteX260" fmla="*/ 1416657 w 3028183"/>
                  <a:gd name="connsiteY260" fmla="*/ 664206 h 1160647"/>
                  <a:gd name="connsiteX261" fmla="*/ 1416657 w 3028183"/>
                  <a:gd name="connsiteY261" fmla="*/ 652857 h 1160647"/>
                  <a:gd name="connsiteX262" fmla="*/ 1417417 w 3028183"/>
                  <a:gd name="connsiteY262" fmla="*/ 652857 h 1160647"/>
                  <a:gd name="connsiteX263" fmla="*/ 1422737 w 3028183"/>
                  <a:gd name="connsiteY263" fmla="*/ 652857 h 1160647"/>
                  <a:gd name="connsiteX264" fmla="*/ 1422737 w 3028183"/>
                  <a:gd name="connsiteY264" fmla="*/ 650966 h 1160647"/>
                  <a:gd name="connsiteX265" fmla="*/ 1422737 w 3028183"/>
                  <a:gd name="connsiteY265" fmla="*/ 637725 h 1160647"/>
                  <a:gd name="connsiteX266" fmla="*/ 1426791 w 3028183"/>
                  <a:gd name="connsiteY266" fmla="*/ 644210 h 1160647"/>
                  <a:gd name="connsiteX267" fmla="*/ 1429071 w 3028183"/>
                  <a:gd name="connsiteY267" fmla="*/ 644210 h 1160647"/>
                  <a:gd name="connsiteX268" fmla="*/ 1445031 w 3028183"/>
                  <a:gd name="connsiteY268" fmla="*/ 644210 h 1160647"/>
                  <a:gd name="connsiteX269" fmla="*/ 1445031 w 3028183"/>
                  <a:gd name="connsiteY269" fmla="*/ 643399 h 1160647"/>
                  <a:gd name="connsiteX270" fmla="*/ 1445031 w 3028183"/>
                  <a:gd name="connsiteY270" fmla="*/ 637725 h 1160647"/>
                  <a:gd name="connsiteX271" fmla="*/ 1445791 w 3028183"/>
                  <a:gd name="connsiteY271" fmla="*/ 637725 h 1160647"/>
                  <a:gd name="connsiteX272" fmla="*/ 1451111 w 3028183"/>
                  <a:gd name="connsiteY272" fmla="*/ 637725 h 1160647"/>
                  <a:gd name="connsiteX273" fmla="*/ 1451111 w 3028183"/>
                  <a:gd name="connsiteY273" fmla="*/ 639076 h 1160647"/>
                  <a:gd name="connsiteX274" fmla="*/ 1451111 w 3028183"/>
                  <a:gd name="connsiteY274" fmla="*/ 648534 h 1160647"/>
                  <a:gd name="connsiteX275" fmla="*/ 1489618 w 3028183"/>
                  <a:gd name="connsiteY275" fmla="*/ 648534 h 1160647"/>
                  <a:gd name="connsiteX276" fmla="*/ 1489618 w 3028183"/>
                  <a:gd name="connsiteY276" fmla="*/ 786887 h 1160647"/>
                  <a:gd name="connsiteX277" fmla="*/ 1491138 w 3028183"/>
                  <a:gd name="connsiteY277" fmla="*/ 786887 h 1160647"/>
                  <a:gd name="connsiteX278" fmla="*/ 1501778 w 3028183"/>
                  <a:gd name="connsiteY278" fmla="*/ 786887 h 1160647"/>
                  <a:gd name="connsiteX279" fmla="*/ 1501778 w 3028183"/>
                  <a:gd name="connsiteY279" fmla="*/ 773917 h 1160647"/>
                  <a:gd name="connsiteX280" fmla="*/ 1505832 w 3028183"/>
                  <a:gd name="connsiteY280" fmla="*/ 773917 h 1160647"/>
                  <a:gd name="connsiteX281" fmla="*/ 1505832 w 3028183"/>
                  <a:gd name="connsiteY281" fmla="*/ 786887 h 1160647"/>
                  <a:gd name="connsiteX282" fmla="*/ 1536232 w 3028183"/>
                  <a:gd name="connsiteY282" fmla="*/ 786887 h 1160647"/>
                  <a:gd name="connsiteX283" fmla="*/ 1536232 w 3028183"/>
                  <a:gd name="connsiteY283" fmla="*/ 756622 h 1160647"/>
                  <a:gd name="connsiteX284" fmla="*/ 1548392 w 3028183"/>
                  <a:gd name="connsiteY284" fmla="*/ 756622 h 1160647"/>
                  <a:gd name="connsiteX285" fmla="*/ 1560552 w 3028183"/>
                  <a:gd name="connsiteY285" fmla="*/ 754461 h 1160647"/>
                  <a:gd name="connsiteX286" fmla="*/ 1564606 w 3028183"/>
                  <a:gd name="connsiteY286" fmla="*/ 756622 h 1160647"/>
                  <a:gd name="connsiteX287" fmla="*/ 1574739 w 3028183"/>
                  <a:gd name="connsiteY287" fmla="*/ 756622 h 1160647"/>
                  <a:gd name="connsiteX288" fmla="*/ 1574739 w 3028183"/>
                  <a:gd name="connsiteY288" fmla="*/ 786887 h 1160647"/>
                  <a:gd name="connsiteX289" fmla="*/ 1582846 w 3028183"/>
                  <a:gd name="connsiteY289" fmla="*/ 786887 h 1160647"/>
                  <a:gd name="connsiteX290" fmla="*/ 1582846 w 3028183"/>
                  <a:gd name="connsiteY290" fmla="*/ 804182 h 1160647"/>
                  <a:gd name="connsiteX291" fmla="*/ 1592182 w 3028183"/>
                  <a:gd name="connsiteY291" fmla="*/ 805087 h 1160647"/>
                  <a:gd name="connsiteX292" fmla="*/ 1605140 w 3028183"/>
                  <a:gd name="connsiteY292" fmla="*/ 805087 h 1160647"/>
                  <a:gd name="connsiteX293" fmla="*/ 1605140 w 3028183"/>
                  <a:gd name="connsiteY293" fmla="*/ 789049 h 1160647"/>
                  <a:gd name="connsiteX294" fmla="*/ 1673096 w 3028183"/>
                  <a:gd name="connsiteY294" fmla="*/ 789049 h 1160647"/>
                  <a:gd name="connsiteX295" fmla="*/ 1673096 w 3028183"/>
                  <a:gd name="connsiteY295" fmla="*/ 703796 h 1160647"/>
                  <a:gd name="connsiteX296" fmla="*/ 1745104 w 3028183"/>
                  <a:gd name="connsiteY296" fmla="*/ 703796 h 1160647"/>
                  <a:gd name="connsiteX297" fmla="*/ 1745104 w 3028183"/>
                  <a:gd name="connsiteY297" fmla="*/ 782564 h 1160647"/>
                  <a:gd name="connsiteX298" fmla="*/ 1747008 w 3028183"/>
                  <a:gd name="connsiteY298" fmla="*/ 782564 h 1160647"/>
                  <a:gd name="connsiteX299" fmla="*/ 1748250 w 3028183"/>
                  <a:gd name="connsiteY299" fmla="*/ 805087 h 1160647"/>
                  <a:gd name="connsiteX300" fmla="*/ 1757926 w 3028183"/>
                  <a:gd name="connsiteY300" fmla="*/ 805087 h 1160647"/>
                  <a:gd name="connsiteX301" fmla="*/ 1759168 w 3028183"/>
                  <a:gd name="connsiteY301" fmla="*/ 782564 h 1160647"/>
                  <a:gd name="connsiteX302" fmla="*/ 1765248 w 3028183"/>
                  <a:gd name="connsiteY302" fmla="*/ 782564 h 1160647"/>
                  <a:gd name="connsiteX303" fmla="*/ 1766490 w 3028183"/>
                  <a:gd name="connsiteY303" fmla="*/ 805087 h 1160647"/>
                  <a:gd name="connsiteX304" fmla="*/ 1817112 w 3028183"/>
                  <a:gd name="connsiteY304" fmla="*/ 805087 h 1160647"/>
                  <a:gd name="connsiteX305" fmla="*/ 1817112 w 3028183"/>
                  <a:gd name="connsiteY305" fmla="*/ 642059 h 1160647"/>
                  <a:gd name="connsiteX306" fmla="*/ 2014439 w 3028183"/>
                  <a:gd name="connsiteY306" fmla="*/ 642059 h 1160647"/>
                  <a:gd name="connsiteX307" fmla="*/ 2014439 w 3028183"/>
                  <a:gd name="connsiteY307" fmla="*/ 805087 h 1160647"/>
                  <a:gd name="connsiteX308" fmla="*/ 2033136 w 3028183"/>
                  <a:gd name="connsiteY308" fmla="*/ 805087 h 1160647"/>
                  <a:gd name="connsiteX309" fmla="*/ 2033136 w 3028183"/>
                  <a:gd name="connsiteY309" fmla="*/ 722394 h 1160647"/>
                  <a:gd name="connsiteX310" fmla="*/ 2128256 w 3028183"/>
                  <a:gd name="connsiteY310" fmla="*/ 722394 h 1160647"/>
                  <a:gd name="connsiteX311" fmla="*/ 2140186 w 3028183"/>
                  <a:gd name="connsiteY311" fmla="*/ 404253 h 1160647"/>
                  <a:gd name="connsiteX312" fmla="*/ 2128026 w 3028183"/>
                  <a:gd name="connsiteY312" fmla="*/ 382635 h 1160647"/>
                  <a:gd name="connsiteX313" fmla="*/ 2121946 w 3028183"/>
                  <a:gd name="connsiteY313" fmla="*/ 378311 h 1160647"/>
                  <a:gd name="connsiteX314" fmla="*/ 2130053 w 3028183"/>
                  <a:gd name="connsiteY314" fmla="*/ 354532 h 1160647"/>
                  <a:gd name="connsiteX315" fmla="*/ 2130053 w 3028183"/>
                  <a:gd name="connsiteY315" fmla="*/ 337238 h 1160647"/>
                  <a:gd name="connsiteX316" fmla="*/ 2144240 w 3028183"/>
                  <a:gd name="connsiteY316" fmla="*/ 337238 h 1160647"/>
                  <a:gd name="connsiteX317" fmla="*/ 2144240 w 3028183"/>
                  <a:gd name="connsiteY317" fmla="*/ 315620 h 1160647"/>
                  <a:gd name="connsiteX318" fmla="*/ 2146266 w 3028183"/>
                  <a:gd name="connsiteY318" fmla="*/ 311296 h 1160647"/>
                  <a:gd name="connsiteX319" fmla="*/ 2146266 w 3028183"/>
                  <a:gd name="connsiteY319" fmla="*/ 233472 h 1160647"/>
                  <a:gd name="connsiteX320" fmla="*/ 2144240 w 3028183"/>
                  <a:gd name="connsiteY320" fmla="*/ 226987 h 1160647"/>
                  <a:gd name="connsiteX321" fmla="*/ 2150320 w 3028183"/>
                  <a:gd name="connsiteY321" fmla="*/ 220501 h 1160647"/>
                  <a:gd name="connsiteX322" fmla="*/ 2150320 w 3028183"/>
                  <a:gd name="connsiteY322" fmla="*/ 162133 h 1160647"/>
                  <a:gd name="connsiteX323" fmla="*/ 2152346 w 3028183"/>
                  <a:gd name="connsiteY323" fmla="*/ 157810 h 1160647"/>
                  <a:gd name="connsiteX324" fmla="*/ 2152346 w 3028183"/>
                  <a:gd name="connsiteY324" fmla="*/ 101604 h 1160647"/>
                  <a:gd name="connsiteX325" fmla="*/ 2154373 w 3028183"/>
                  <a:gd name="connsiteY325" fmla="*/ 82148 h 1160647"/>
                  <a:gd name="connsiteX326" fmla="*/ 2158427 w 3028183"/>
                  <a:gd name="connsiteY326" fmla="*/ 99442 h 1160647"/>
                  <a:gd name="connsiteX327" fmla="*/ 2160453 w 3028183"/>
                  <a:gd name="connsiteY327" fmla="*/ 157810 h 1160647"/>
                  <a:gd name="connsiteX328" fmla="*/ 2162480 w 3028183"/>
                  <a:gd name="connsiteY328" fmla="*/ 220501 h 1160647"/>
                  <a:gd name="connsiteX329" fmla="*/ 2168560 w 3028183"/>
                  <a:gd name="connsiteY329" fmla="*/ 226987 h 1160647"/>
                  <a:gd name="connsiteX330" fmla="*/ 2166533 w 3028183"/>
                  <a:gd name="connsiteY330" fmla="*/ 233472 h 1160647"/>
                  <a:gd name="connsiteX331" fmla="*/ 2166533 w 3028183"/>
                  <a:gd name="connsiteY331" fmla="*/ 311296 h 1160647"/>
                  <a:gd name="connsiteX332" fmla="*/ 2168560 w 3028183"/>
                  <a:gd name="connsiteY332" fmla="*/ 315620 h 1160647"/>
                  <a:gd name="connsiteX333" fmla="*/ 2168560 w 3028183"/>
                  <a:gd name="connsiteY333" fmla="*/ 337238 h 1160647"/>
                  <a:gd name="connsiteX334" fmla="*/ 2182747 w 3028183"/>
                  <a:gd name="connsiteY334" fmla="*/ 337238 h 1160647"/>
                  <a:gd name="connsiteX335" fmla="*/ 2182747 w 3028183"/>
                  <a:gd name="connsiteY335" fmla="*/ 354532 h 1160647"/>
                  <a:gd name="connsiteX336" fmla="*/ 2190854 w 3028183"/>
                  <a:gd name="connsiteY336" fmla="*/ 378311 h 1160647"/>
                  <a:gd name="connsiteX337" fmla="*/ 2184774 w 3028183"/>
                  <a:gd name="connsiteY337" fmla="*/ 382635 h 1160647"/>
                  <a:gd name="connsiteX338" fmla="*/ 2172613 w 3028183"/>
                  <a:gd name="connsiteY338" fmla="*/ 404253 h 1160647"/>
                  <a:gd name="connsiteX339" fmla="*/ 2180720 w 3028183"/>
                  <a:gd name="connsiteY339" fmla="*/ 657181 h 1160647"/>
                  <a:gd name="connsiteX340" fmla="*/ 2245574 w 3028183"/>
                  <a:gd name="connsiteY340" fmla="*/ 657181 h 1160647"/>
                  <a:gd name="connsiteX341" fmla="*/ 2245574 w 3028183"/>
                  <a:gd name="connsiteY341" fmla="*/ 732843 h 1160647"/>
                  <a:gd name="connsiteX342" fmla="*/ 2253681 w 3028183"/>
                  <a:gd name="connsiteY342" fmla="*/ 732843 h 1160647"/>
                  <a:gd name="connsiteX343" fmla="*/ 2255708 w 3028183"/>
                  <a:gd name="connsiteY343" fmla="*/ 726358 h 1160647"/>
                  <a:gd name="connsiteX344" fmla="*/ 2261788 w 3028183"/>
                  <a:gd name="connsiteY344" fmla="*/ 726358 h 1160647"/>
                  <a:gd name="connsiteX345" fmla="*/ 2263815 w 3028183"/>
                  <a:gd name="connsiteY345" fmla="*/ 735005 h 1160647"/>
                  <a:gd name="connsiteX346" fmla="*/ 2275975 w 3028183"/>
                  <a:gd name="connsiteY346" fmla="*/ 735005 h 1160647"/>
                  <a:gd name="connsiteX347" fmla="*/ 2275975 w 3028183"/>
                  <a:gd name="connsiteY347" fmla="*/ 728519 h 1160647"/>
                  <a:gd name="connsiteX348" fmla="*/ 2298268 w 3028183"/>
                  <a:gd name="connsiteY348" fmla="*/ 728519 h 1160647"/>
                  <a:gd name="connsiteX349" fmla="*/ 2298268 w 3028183"/>
                  <a:gd name="connsiteY349" fmla="*/ 735005 h 1160647"/>
                  <a:gd name="connsiteX350" fmla="*/ 2318535 w 3028183"/>
                  <a:gd name="connsiteY350" fmla="*/ 735005 h 1160647"/>
                  <a:gd name="connsiteX351" fmla="*/ 2318535 w 3028183"/>
                  <a:gd name="connsiteY351" fmla="*/ 780402 h 1160647"/>
                  <a:gd name="connsiteX352" fmla="*/ 2332722 w 3028183"/>
                  <a:gd name="connsiteY352" fmla="*/ 780402 h 1160647"/>
                  <a:gd name="connsiteX353" fmla="*/ 2332722 w 3028183"/>
                  <a:gd name="connsiteY353" fmla="*/ 767431 h 1160647"/>
                  <a:gd name="connsiteX354" fmla="*/ 2348936 w 3028183"/>
                  <a:gd name="connsiteY354" fmla="*/ 767431 h 1160647"/>
                  <a:gd name="connsiteX355" fmla="*/ 2348936 w 3028183"/>
                  <a:gd name="connsiteY355" fmla="*/ 588004 h 1160647"/>
                  <a:gd name="connsiteX356" fmla="*/ 2355016 w 3028183"/>
                  <a:gd name="connsiteY356" fmla="*/ 581518 h 1160647"/>
                  <a:gd name="connsiteX357" fmla="*/ 2427977 w 3028183"/>
                  <a:gd name="connsiteY357" fmla="*/ 581518 h 1160647"/>
                  <a:gd name="connsiteX358" fmla="*/ 2427977 w 3028183"/>
                  <a:gd name="connsiteY358" fmla="*/ 590166 h 1160647"/>
                  <a:gd name="connsiteX359" fmla="*/ 2438110 w 3028183"/>
                  <a:gd name="connsiteY359" fmla="*/ 590166 h 1160647"/>
                  <a:gd name="connsiteX360" fmla="*/ 2438110 w 3028183"/>
                  <a:gd name="connsiteY360" fmla="*/ 704740 h 1160647"/>
                  <a:gd name="connsiteX361" fmla="*/ 2460404 w 3028183"/>
                  <a:gd name="connsiteY361" fmla="*/ 704740 h 1160647"/>
                  <a:gd name="connsiteX362" fmla="*/ 2460404 w 3028183"/>
                  <a:gd name="connsiteY362" fmla="*/ 637725 h 1160647"/>
                  <a:gd name="connsiteX363" fmla="*/ 2486751 w 3028183"/>
                  <a:gd name="connsiteY363" fmla="*/ 637725 h 1160647"/>
                  <a:gd name="connsiteX364" fmla="*/ 2490804 w 3028183"/>
                  <a:gd name="connsiteY364" fmla="*/ 633401 h 1160647"/>
                  <a:gd name="connsiteX365" fmla="*/ 2498911 w 3028183"/>
                  <a:gd name="connsiteY365" fmla="*/ 633401 h 1160647"/>
                  <a:gd name="connsiteX366" fmla="*/ 2502964 w 3028183"/>
                  <a:gd name="connsiteY366" fmla="*/ 637725 h 1160647"/>
                  <a:gd name="connsiteX367" fmla="*/ 2525258 w 3028183"/>
                  <a:gd name="connsiteY367" fmla="*/ 637725 h 1160647"/>
                  <a:gd name="connsiteX368" fmla="*/ 2525258 w 3028183"/>
                  <a:gd name="connsiteY368" fmla="*/ 520989 h 1160647"/>
                  <a:gd name="connsiteX369" fmla="*/ 2582005 w 3028183"/>
                  <a:gd name="connsiteY369" fmla="*/ 510180 h 1160647"/>
                  <a:gd name="connsiteX370" fmla="*/ 2582005 w 3028183"/>
                  <a:gd name="connsiteY370" fmla="*/ 511261 h 1160647"/>
                  <a:gd name="connsiteX371" fmla="*/ 2582005 w 3028183"/>
                  <a:gd name="connsiteY371" fmla="*/ 518827 h 1160647"/>
                  <a:gd name="connsiteX372" fmla="*/ 2608352 w 3028183"/>
                  <a:gd name="connsiteY372" fmla="*/ 518827 h 1160647"/>
                  <a:gd name="connsiteX373" fmla="*/ 2608352 w 3028183"/>
                  <a:gd name="connsiteY373" fmla="*/ 773917 h 1160647"/>
                  <a:gd name="connsiteX374" fmla="*/ 2630646 w 3028183"/>
                  <a:gd name="connsiteY374" fmla="*/ 773917 h 1160647"/>
                  <a:gd name="connsiteX375" fmla="*/ 2630646 w 3028183"/>
                  <a:gd name="connsiteY375" fmla="*/ 769593 h 1160647"/>
                  <a:gd name="connsiteX376" fmla="*/ 2642806 w 3028183"/>
                  <a:gd name="connsiteY376" fmla="*/ 769593 h 1160647"/>
                  <a:gd name="connsiteX377" fmla="*/ 2642806 w 3028183"/>
                  <a:gd name="connsiteY377" fmla="*/ 773917 h 1160647"/>
                  <a:gd name="connsiteX378" fmla="*/ 2667126 w 3028183"/>
                  <a:gd name="connsiteY378" fmla="*/ 773917 h 1160647"/>
                  <a:gd name="connsiteX379" fmla="*/ 2667126 w 3028183"/>
                  <a:gd name="connsiteY379" fmla="*/ 760946 h 1160647"/>
                  <a:gd name="connsiteX380" fmla="*/ 2695500 w 3028183"/>
                  <a:gd name="connsiteY380" fmla="*/ 760946 h 1160647"/>
                  <a:gd name="connsiteX381" fmla="*/ 2707660 w 3028183"/>
                  <a:gd name="connsiteY381" fmla="*/ 756622 h 1160647"/>
                  <a:gd name="connsiteX382" fmla="*/ 2727927 w 3028183"/>
                  <a:gd name="connsiteY382" fmla="*/ 760946 h 1160647"/>
                  <a:gd name="connsiteX383" fmla="*/ 2727927 w 3028183"/>
                  <a:gd name="connsiteY383" fmla="*/ 743652 h 1160647"/>
                  <a:gd name="connsiteX384" fmla="*/ 2736034 w 3028183"/>
                  <a:gd name="connsiteY384" fmla="*/ 743652 h 1160647"/>
                  <a:gd name="connsiteX385" fmla="*/ 2736034 w 3028183"/>
                  <a:gd name="connsiteY385" fmla="*/ 730681 h 1160647"/>
                  <a:gd name="connsiteX386" fmla="*/ 2792781 w 3028183"/>
                  <a:gd name="connsiteY386" fmla="*/ 730681 h 1160647"/>
                  <a:gd name="connsiteX387" fmla="*/ 2792781 w 3028183"/>
                  <a:gd name="connsiteY387" fmla="*/ 700416 h 1160647"/>
                  <a:gd name="connsiteX388" fmla="*/ 2811021 w 3028183"/>
                  <a:gd name="connsiteY388" fmla="*/ 700416 h 1160647"/>
                  <a:gd name="connsiteX389" fmla="*/ 2811021 w 3028183"/>
                  <a:gd name="connsiteY389" fmla="*/ 693931 h 1160647"/>
                  <a:gd name="connsiteX390" fmla="*/ 2823181 w 3028183"/>
                  <a:gd name="connsiteY390" fmla="*/ 693931 h 1160647"/>
                  <a:gd name="connsiteX391" fmla="*/ 2823181 w 3028183"/>
                  <a:gd name="connsiteY391" fmla="*/ 700416 h 1160647"/>
                  <a:gd name="connsiteX392" fmla="*/ 2839395 w 3028183"/>
                  <a:gd name="connsiteY392" fmla="*/ 700416 h 1160647"/>
                  <a:gd name="connsiteX393" fmla="*/ 2839395 w 3028183"/>
                  <a:gd name="connsiteY393" fmla="*/ 750137 h 1160647"/>
                  <a:gd name="connsiteX394" fmla="*/ 2871822 w 3028183"/>
                  <a:gd name="connsiteY394" fmla="*/ 750137 h 1160647"/>
                  <a:gd name="connsiteX395" fmla="*/ 2871822 w 3028183"/>
                  <a:gd name="connsiteY395" fmla="*/ 724196 h 1160647"/>
                  <a:gd name="connsiteX396" fmla="*/ 2910329 w 3028183"/>
                  <a:gd name="connsiteY396" fmla="*/ 724196 h 1160647"/>
                  <a:gd name="connsiteX397" fmla="*/ 2910329 w 3028183"/>
                  <a:gd name="connsiteY397" fmla="*/ 693931 h 1160647"/>
                  <a:gd name="connsiteX398" fmla="*/ 2958970 w 3028183"/>
                  <a:gd name="connsiteY398" fmla="*/ 693931 h 1160647"/>
                  <a:gd name="connsiteX399" fmla="*/ 2958970 w 3028183"/>
                  <a:gd name="connsiteY399" fmla="*/ 805087 h 1160647"/>
                  <a:gd name="connsiteX400" fmla="*/ 2958970 w 3028183"/>
                  <a:gd name="connsiteY400" fmla="*/ 818866 h 1160647"/>
                  <a:gd name="connsiteX401" fmla="*/ 3024845 w 3028183"/>
                  <a:gd name="connsiteY401" fmla="*/ 818866 h 1160647"/>
                  <a:gd name="connsiteX402" fmla="*/ 3028183 w 3028183"/>
                  <a:gd name="connsiteY402" fmla="*/ 1160647 h 1160647"/>
                  <a:gd name="connsiteX403" fmla="*/ 2054 w 3028183"/>
                  <a:gd name="connsiteY403" fmla="*/ 1158314 h 1160647"/>
                  <a:gd name="connsiteX404" fmla="*/ 0 w 3028183"/>
                  <a:gd name="connsiteY404" fmla="*/ 724196 h 1160647"/>
                  <a:gd name="connsiteX405" fmla="*/ 20267 w 3028183"/>
                  <a:gd name="connsiteY405" fmla="*/ 724196 h 1160647"/>
                  <a:gd name="connsiteX406" fmla="*/ 20774 w 3028183"/>
                  <a:gd name="connsiteY406" fmla="*/ 723115 h 1160647"/>
                  <a:gd name="connsiteX407" fmla="*/ 24320 w 3028183"/>
                  <a:gd name="connsiteY407" fmla="*/ 715549 h 1160647"/>
                  <a:gd name="connsiteX408" fmla="*/ 26094 w 3028183"/>
                  <a:gd name="connsiteY408" fmla="*/ 715819 h 1160647"/>
                  <a:gd name="connsiteX409" fmla="*/ 38507 w 3028183"/>
                  <a:gd name="connsiteY409" fmla="*/ 717710 h 1160647"/>
                  <a:gd name="connsiteX410" fmla="*/ 39014 w 3028183"/>
                  <a:gd name="connsiteY410" fmla="*/ 719062 h 1160647"/>
                  <a:gd name="connsiteX411" fmla="*/ 42560 w 3028183"/>
                  <a:gd name="connsiteY411" fmla="*/ 728519 h 1160647"/>
                  <a:gd name="connsiteX412" fmla="*/ 68907 w 3028183"/>
                  <a:gd name="connsiteY412" fmla="*/ 730681 h 1160647"/>
                  <a:gd name="connsiteX413" fmla="*/ 68907 w 3028183"/>
                  <a:gd name="connsiteY413" fmla="*/ 607460 h 1160647"/>
                  <a:gd name="connsiteX414" fmla="*/ 70934 w 3028183"/>
                  <a:gd name="connsiteY414" fmla="*/ 607460 h 1160647"/>
                  <a:gd name="connsiteX415" fmla="*/ 85121 w 3028183"/>
                  <a:gd name="connsiteY415" fmla="*/ 607460 h 1160647"/>
                  <a:gd name="connsiteX416" fmla="*/ 85121 w 3028183"/>
                  <a:gd name="connsiteY416" fmla="*/ 471268 h 1160647"/>
                  <a:gd name="connsiteX417" fmla="*/ 86894 w 3028183"/>
                  <a:gd name="connsiteY417" fmla="*/ 471268 h 1160647"/>
                  <a:gd name="connsiteX418" fmla="*/ 99308 w 3028183"/>
                  <a:gd name="connsiteY418" fmla="*/ 471268 h 1160647"/>
                  <a:gd name="connsiteX419" fmla="*/ 99308 w 3028183"/>
                  <a:gd name="connsiteY419" fmla="*/ 356694 h 1160647"/>
                  <a:gd name="connsiteX420" fmla="*/ 103361 w 3028183"/>
                  <a:gd name="connsiteY420" fmla="*/ 328590 h 1160647"/>
                  <a:gd name="connsiteX421" fmla="*/ 105388 w 3028183"/>
                  <a:gd name="connsiteY421" fmla="*/ 328590 h 1160647"/>
                  <a:gd name="connsiteX422" fmla="*/ 119575 w 3028183"/>
                  <a:gd name="connsiteY422" fmla="*/ 328590 h 1160647"/>
                  <a:gd name="connsiteX423" fmla="*/ 156055 w 3028183"/>
                  <a:gd name="connsiteY423" fmla="*/ 246443 h 1160647"/>
                  <a:gd name="connsiteX424" fmla="*/ 160109 w 3028183"/>
                  <a:gd name="connsiteY424" fmla="*/ 0 h 1160647"/>
                  <a:gd name="connsiteX0" fmla="*/ 160109 w 3028183"/>
                  <a:gd name="connsiteY0" fmla="*/ 0 h 1160647"/>
                  <a:gd name="connsiteX1" fmla="*/ 162135 w 3028183"/>
                  <a:gd name="connsiteY1" fmla="*/ 246443 h 1160647"/>
                  <a:gd name="connsiteX2" fmla="*/ 200642 w 3028183"/>
                  <a:gd name="connsiteY2" fmla="*/ 326429 h 1160647"/>
                  <a:gd name="connsiteX3" fmla="*/ 202669 w 3028183"/>
                  <a:gd name="connsiteY3" fmla="*/ 326429 h 1160647"/>
                  <a:gd name="connsiteX4" fmla="*/ 216856 w 3028183"/>
                  <a:gd name="connsiteY4" fmla="*/ 326429 h 1160647"/>
                  <a:gd name="connsiteX5" fmla="*/ 216856 w 3028183"/>
                  <a:gd name="connsiteY5" fmla="*/ 350208 h 1160647"/>
                  <a:gd name="connsiteX6" fmla="*/ 217363 w 3028183"/>
                  <a:gd name="connsiteY6" fmla="*/ 351019 h 1160647"/>
                  <a:gd name="connsiteX7" fmla="*/ 220909 w 3028183"/>
                  <a:gd name="connsiteY7" fmla="*/ 356694 h 1160647"/>
                  <a:gd name="connsiteX8" fmla="*/ 220909 w 3028183"/>
                  <a:gd name="connsiteY8" fmla="*/ 471268 h 1160647"/>
                  <a:gd name="connsiteX9" fmla="*/ 223189 w 3028183"/>
                  <a:gd name="connsiteY9" fmla="*/ 471268 h 1160647"/>
                  <a:gd name="connsiteX10" fmla="*/ 239150 w 3028183"/>
                  <a:gd name="connsiteY10" fmla="*/ 471268 h 1160647"/>
                  <a:gd name="connsiteX11" fmla="*/ 239150 w 3028183"/>
                  <a:gd name="connsiteY11" fmla="*/ 611783 h 1160647"/>
                  <a:gd name="connsiteX12" fmla="*/ 240670 w 3028183"/>
                  <a:gd name="connsiteY12" fmla="*/ 611513 h 1160647"/>
                  <a:gd name="connsiteX13" fmla="*/ 251310 w 3028183"/>
                  <a:gd name="connsiteY13" fmla="*/ 609622 h 1160647"/>
                  <a:gd name="connsiteX14" fmla="*/ 249283 w 3028183"/>
                  <a:gd name="connsiteY14" fmla="*/ 698254 h 1160647"/>
                  <a:gd name="connsiteX15" fmla="*/ 250803 w 3028183"/>
                  <a:gd name="connsiteY15" fmla="*/ 698525 h 1160647"/>
                  <a:gd name="connsiteX16" fmla="*/ 261443 w 3028183"/>
                  <a:gd name="connsiteY16" fmla="*/ 700416 h 1160647"/>
                  <a:gd name="connsiteX17" fmla="*/ 261696 w 3028183"/>
                  <a:gd name="connsiteY17" fmla="*/ 701227 h 1160647"/>
                  <a:gd name="connsiteX18" fmla="*/ 263470 w 3028183"/>
                  <a:gd name="connsiteY18" fmla="*/ 706902 h 1160647"/>
                  <a:gd name="connsiteX19" fmla="*/ 264230 w 3028183"/>
                  <a:gd name="connsiteY19" fmla="*/ 704470 h 1160647"/>
                  <a:gd name="connsiteX20" fmla="*/ 269550 w 3028183"/>
                  <a:gd name="connsiteY20" fmla="*/ 687446 h 1160647"/>
                  <a:gd name="connsiteX21" fmla="*/ 271323 w 3028183"/>
                  <a:gd name="connsiteY21" fmla="*/ 687446 h 1160647"/>
                  <a:gd name="connsiteX22" fmla="*/ 283737 w 3028183"/>
                  <a:gd name="connsiteY22" fmla="*/ 687446 h 1160647"/>
                  <a:gd name="connsiteX23" fmla="*/ 283737 w 3028183"/>
                  <a:gd name="connsiteY23" fmla="*/ 719872 h 1160647"/>
                  <a:gd name="connsiteX24" fmla="*/ 284750 w 3028183"/>
                  <a:gd name="connsiteY24" fmla="*/ 720413 h 1160647"/>
                  <a:gd name="connsiteX25" fmla="*/ 291844 w 3028183"/>
                  <a:gd name="connsiteY25" fmla="*/ 724196 h 1160647"/>
                  <a:gd name="connsiteX26" fmla="*/ 291844 w 3028183"/>
                  <a:gd name="connsiteY26" fmla="*/ 725547 h 1160647"/>
                  <a:gd name="connsiteX27" fmla="*/ 291844 w 3028183"/>
                  <a:gd name="connsiteY27" fmla="*/ 735005 h 1160647"/>
                  <a:gd name="connsiteX28" fmla="*/ 336431 w 3028183"/>
                  <a:gd name="connsiteY28" fmla="*/ 735005 h 1160647"/>
                  <a:gd name="connsiteX29" fmla="*/ 336431 w 3028183"/>
                  <a:gd name="connsiteY29" fmla="*/ 736086 h 1160647"/>
                  <a:gd name="connsiteX30" fmla="*/ 336431 w 3028183"/>
                  <a:gd name="connsiteY30" fmla="*/ 743652 h 1160647"/>
                  <a:gd name="connsiteX31" fmla="*/ 338457 w 3028183"/>
                  <a:gd name="connsiteY31" fmla="*/ 743652 h 1160647"/>
                  <a:gd name="connsiteX32" fmla="*/ 352644 w 3028183"/>
                  <a:gd name="connsiteY32" fmla="*/ 743652 h 1160647"/>
                  <a:gd name="connsiteX33" fmla="*/ 352644 w 3028183"/>
                  <a:gd name="connsiteY33" fmla="*/ 713387 h 1160647"/>
                  <a:gd name="connsiteX34" fmla="*/ 397231 w 3028183"/>
                  <a:gd name="connsiteY34" fmla="*/ 713387 h 1160647"/>
                  <a:gd name="connsiteX35" fmla="*/ 397231 w 3028183"/>
                  <a:gd name="connsiteY35" fmla="*/ 712036 h 1160647"/>
                  <a:gd name="connsiteX36" fmla="*/ 397231 w 3028183"/>
                  <a:gd name="connsiteY36" fmla="*/ 702578 h 1160647"/>
                  <a:gd name="connsiteX37" fmla="*/ 398245 w 3028183"/>
                  <a:gd name="connsiteY37" fmla="*/ 702578 h 1160647"/>
                  <a:gd name="connsiteX38" fmla="*/ 405338 w 3028183"/>
                  <a:gd name="connsiteY38" fmla="*/ 702578 h 1160647"/>
                  <a:gd name="connsiteX39" fmla="*/ 405338 w 3028183"/>
                  <a:gd name="connsiteY39" fmla="*/ 700687 h 1160647"/>
                  <a:gd name="connsiteX40" fmla="*/ 405338 w 3028183"/>
                  <a:gd name="connsiteY40" fmla="*/ 687446 h 1160647"/>
                  <a:gd name="connsiteX41" fmla="*/ 406098 w 3028183"/>
                  <a:gd name="connsiteY41" fmla="*/ 687446 h 1160647"/>
                  <a:gd name="connsiteX42" fmla="*/ 411418 w 3028183"/>
                  <a:gd name="connsiteY42" fmla="*/ 687446 h 1160647"/>
                  <a:gd name="connsiteX43" fmla="*/ 411418 w 3028183"/>
                  <a:gd name="connsiteY43" fmla="*/ 686365 h 1160647"/>
                  <a:gd name="connsiteX44" fmla="*/ 411418 w 3028183"/>
                  <a:gd name="connsiteY44" fmla="*/ 678798 h 1160647"/>
                  <a:gd name="connsiteX45" fmla="*/ 413445 w 3028183"/>
                  <a:gd name="connsiteY45" fmla="*/ 678798 h 1160647"/>
                  <a:gd name="connsiteX46" fmla="*/ 427632 w 3028183"/>
                  <a:gd name="connsiteY46" fmla="*/ 678798 h 1160647"/>
                  <a:gd name="connsiteX47" fmla="*/ 427632 w 3028183"/>
                  <a:gd name="connsiteY47" fmla="*/ 679879 h 1160647"/>
                  <a:gd name="connsiteX48" fmla="*/ 427632 w 3028183"/>
                  <a:gd name="connsiteY48" fmla="*/ 687446 h 1160647"/>
                  <a:gd name="connsiteX49" fmla="*/ 449925 w 3028183"/>
                  <a:gd name="connsiteY49" fmla="*/ 687446 h 1160647"/>
                  <a:gd name="connsiteX50" fmla="*/ 449925 w 3028183"/>
                  <a:gd name="connsiteY50" fmla="*/ 685554 h 1160647"/>
                  <a:gd name="connsiteX51" fmla="*/ 449925 w 3028183"/>
                  <a:gd name="connsiteY51" fmla="*/ 672313 h 1160647"/>
                  <a:gd name="connsiteX52" fmla="*/ 451699 w 3028183"/>
                  <a:gd name="connsiteY52" fmla="*/ 672313 h 1160647"/>
                  <a:gd name="connsiteX53" fmla="*/ 464112 w 3028183"/>
                  <a:gd name="connsiteY53" fmla="*/ 672313 h 1160647"/>
                  <a:gd name="connsiteX54" fmla="*/ 464112 w 3028183"/>
                  <a:gd name="connsiteY54" fmla="*/ 696093 h 1160647"/>
                  <a:gd name="connsiteX55" fmla="*/ 465126 w 3028183"/>
                  <a:gd name="connsiteY55" fmla="*/ 696093 h 1160647"/>
                  <a:gd name="connsiteX56" fmla="*/ 472219 w 3028183"/>
                  <a:gd name="connsiteY56" fmla="*/ 696093 h 1160647"/>
                  <a:gd name="connsiteX57" fmla="*/ 472219 w 3028183"/>
                  <a:gd name="connsiteY57" fmla="*/ 695012 h 1160647"/>
                  <a:gd name="connsiteX58" fmla="*/ 472219 w 3028183"/>
                  <a:gd name="connsiteY58" fmla="*/ 687446 h 1160647"/>
                  <a:gd name="connsiteX59" fmla="*/ 473992 w 3028183"/>
                  <a:gd name="connsiteY59" fmla="*/ 687446 h 1160647"/>
                  <a:gd name="connsiteX60" fmla="*/ 486406 w 3028183"/>
                  <a:gd name="connsiteY60" fmla="*/ 687446 h 1160647"/>
                  <a:gd name="connsiteX61" fmla="*/ 486406 w 3028183"/>
                  <a:gd name="connsiteY61" fmla="*/ 713387 h 1160647"/>
                  <a:gd name="connsiteX62" fmla="*/ 488433 w 3028183"/>
                  <a:gd name="connsiteY62" fmla="*/ 713387 h 1160647"/>
                  <a:gd name="connsiteX63" fmla="*/ 502619 w 3028183"/>
                  <a:gd name="connsiteY63" fmla="*/ 713387 h 1160647"/>
                  <a:gd name="connsiteX64" fmla="*/ 502619 w 3028183"/>
                  <a:gd name="connsiteY64" fmla="*/ 715008 h 1160647"/>
                  <a:gd name="connsiteX65" fmla="*/ 502619 w 3028183"/>
                  <a:gd name="connsiteY65" fmla="*/ 726358 h 1160647"/>
                  <a:gd name="connsiteX66" fmla="*/ 503379 w 3028183"/>
                  <a:gd name="connsiteY66" fmla="*/ 726358 h 1160647"/>
                  <a:gd name="connsiteX67" fmla="*/ 508700 w 3028183"/>
                  <a:gd name="connsiteY67" fmla="*/ 726358 h 1160647"/>
                  <a:gd name="connsiteX68" fmla="*/ 508700 w 3028183"/>
                  <a:gd name="connsiteY68" fmla="*/ 725547 h 1160647"/>
                  <a:gd name="connsiteX69" fmla="*/ 508700 w 3028183"/>
                  <a:gd name="connsiteY69" fmla="*/ 719872 h 1160647"/>
                  <a:gd name="connsiteX70" fmla="*/ 539100 w 3028183"/>
                  <a:gd name="connsiteY70" fmla="*/ 719872 h 1160647"/>
                  <a:gd name="connsiteX71" fmla="*/ 539100 w 3028183"/>
                  <a:gd name="connsiteY71" fmla="*/ 743652 h 1160647"/>
                  <a:gd name="connsiteX72" fmla="*/ 540113 w 3028183"/>
                  <a:gd name="connsiteY72" fmla="*/ 743652 h 1160647"/>
                  <a:gd name="connsiteX73" fmla="*/ 547207 w 3028183"/>
                  <a:gd name="connsiteY73" fmla="*/ 743652 h 1160647"/>
                  <a:gd name="connsiteX74" fmla="*/ 547207 w 3028183"/>
                  <a:gd name="connsiteY74" fmla="*/ 744733 h 1160647"/>
                  <a:gd name="connsiteX75" fmla="*/ 547207 w 3028183"/>
                  <a:gd name="connsiteY75" fmla="*/ 752299 h 1160647"/>
                  <a:gd name="connsiteX76" fmla="*/ 547967 w 3028183"/>
                  <a:gd name="connsiteY76" fmla="*/ 752299 h 1160647"/>
                  <a:gd name="connsiteX77" fmla="*/ 553287 w 3028183"/>
                  <a:gd name="connsiteY77" fmla="*/ 752299 h 1160647"/>
                  <a:gd name="connsiteX78" fmla="*/ 553287 w 3028183"/>
                  <a:gd name="connsiteY78" fmla="*/ 750137 h 1160647"/>
                  <a:gd name="connsiteX79" fmla="*/ 553287 w 3028183"/>
                  <a:gd name="connsiteY79" fmla="*/ 735005 h 1160647"/>
                  <a:gd name="connsiteX80" fmla="*/ 554300 w 3028183"/>
                  <a:gd name="connsiteY80" fmla="*/ 735005 h 1160647"/>
                  <a:gd name="connsiteX81" fmla="*/ 561394 w 3028183"/>
                  <a:gd name="connsiteY81" fmla="*/ 735005 h 1160647"/>
                  <a:gd name="connsiteX82" fmla="*/ 561394 w 3028183"/>
                  <a:gd name="connsiteY82" fmla="*/ 736086 h 1160647"/>
                  <a:gd name="connsiteX83" fmla="*/ 561394 w 3028183"/>
                  <a:gd name="connsiteY83" fmla="*/ 743652 h 1160647"/>
                  <a:gd name="connsiteX84" fmla="*/ 566714 w 3028183"/>
                  <a:gd name="connsiteY84" fmla="*/ 741659 h 1160647"/>
                  <a:gd name="connsiteX85" fmla="*/ 567474 w 3028183"/>
                  <a:gd name="connsiteY85" fmla="*/ 740679 h 1160647"/>
                  <a:gd name="connsiteX86" fmla="*/ 567474 w 3028183"/>
                  <a:gd name="connsiteY86" fmla="*/ 735005 h 1160647"/>
                  <a:gd name="connsiteX87" fmla="*/ 605981 w 3028183"/>
                  <a:gd name="connsiteY87" fmla="*/ 735005 h 1160647"/>
                  <a:gd name="connsiteX88" fmla="*/ 605981 w 3028183"/>
                  <a:gd name="connsiteY88" fmla="*/ 758784 h 1160647"/>
                  <a:gd name="connsiteX89" fmla="*/ 608007 w 3028183"/>
                  <a:gd name="connsiteY89" fmla="*/ 758784 h 1160647"/>
                  <a:gd name="connsiteX90" fmla="*/ 622194 w 3028183"/>
                  <a:gd name="connsiteY90" fmla="*/ 758784 h 1160647"/>
                  <a:gd name="connsiteX91" fmla="*/ 622194 w 3028183"/>
                  <a:gd name="connsiteY91" fmla="*/ 759865 h 1160647"/>
                  <a:gd name="connsiteX92" fmla="*/ 622194 w 3028183"/>
                  <a:gd name="connsiteY92" fmla="*/ 767431 h 1160647"/>
                  <a:gd name="connsiteX93" fmla="*/ 623968 w 3028183"/>
                  <a:gd name="connsiteY93" fmla="*/ 767431 h 1160647"/>
                  <a:gd name="connsiteX94" fmla="*/ 636381 w 3028183"/>
                  <a:gd name="connsiteY94" fmla="*/ 767431 h 1160647"/>
                  <a:gd name="connsiteX95" fmla="*/ 636381 w 3028183"/>
                  <a:gd name="connsiteY95" fmla="*/ 743652 h 1160647"/>
                  <a:gd name="connsiteX96" fmla="*/ 637394 w 3028183"/>
                  <a:gd name="connsiteY96" fmla="*/ 743652 h 1160647"/>
                  <a:gd name="connsiteX97" fmla="*/ 644488 w 3028183"/>
                  <a:gd name="connsiteY97" fmla="*/ 743652 h 1160647"/>
                  <a:gd name="connsiteX98" fmla="*/ 644488 w 3028183"/>
                  <a:gd name="connsiteY98" fmla="*/ 711225 h 1160647"/>
                  <a:gd name="connsiteX99" fmla="*/ 645501 w 3028183"/>
                  <a:gd name="connsiteY99" fmla="*/ 711225 h 1160647"/>
                  <a:gd name="connsiteX100" fmla="*/ 652595 w 3028183"/>
                  <a:gd name="connsiteY100" fmla="*/ 711225 h 1160647"/>
                  <a:gd name="connsiteX101" fmla="*/ 652595 w 3028183"/>
                  <a:gd name="connsiteY101" fmla="*/ 709334 h 1160647"/>
                  <a:gd name="connsiteX102" fmla="*/ 652595 w 3028183"/>
                  <a:gd name="connsiteY102" fmla="*/ 696093 h 1160647"/>
                  <a:gd name="connsiteX103" fmla="*/ 651328 w 3028183"/>
                  <a:gd name="connsiteY103" fmla="*/ 694471 h 1160647"/>
                  <a:gd name="connsiteX104" fmla="*/ 656648 w 3028183"/>
                  <a:gd name="connsiteY104" fmla="*/ 683122 h 1160647"/>
                  <a:gd name="connsiteX105" fmla="*/ 664755 w 3028183"/>
                  <a:gd name="connsiteY105" fmla="*/ 711225 h 1160647"/>
                  <a:gd name="connsiteX106" fmla="*/ 665515 w 3028183"/>
                  <a:gd name="connsiteY106" fmla="*/ 711225 h 1160647"/>
                  <a:gd name="connsiteX107" fmla="*/ 670835 w 3028183"/>
                  <a:gd name="connsiteY107" fmla="*/ 711225 h 1160647"/>
                  <a:gd name="connsiteX108" fmla="*/ 670835 w 3028183"/>
                  <a:gd name="connsiteY108" fmla="*/ 605298 h 1160647"/>
                  <a:gd name="connsiteX109" fmla="*/ 672355 w 3028183"/>
                  <a:gd name="connsiteY109" fmla="*/ 605298 h 1160647"/>
                  <a:gd name="connsiteX110" fmla="*/ 682995 w 3028183"/>
                  <a:gd name="connsiteY110" fmla="*/ 605298 h 1160647"/>
                  <a:gd name="connsiteX111" fmla="*/ 682995 w 3028183"/>
                  <a:gd name="connsiteY111" fmla="*/ 557739 h 1160647"/>
                  <a:gd name="connsiteX112" fmla="*/ 709342 w 3028183"/>
                  <a:gd name="connsiteY112" fmla="*/ 557739 h 1160647"/>
                  <a:gd name="connsiteX113" fmla="*/ 709342 w 3028183"/>
                  <a:gd name="connsiteY113" fmla="*/ 536121 h 1160647"/>
                  <a:gd name="connsiteX114" fmla="*/ 743796 w 3028183"/>
                  <a:gd name="connsiteY114" fmla="*/ 536121 h 1160647"/>
                  <a:gd name="connsiteX115" fmla="*/ 743796 w 3028183"/>
                  <a:gd name="connsiteY115" fmla="*/ 538553 h 1160647"/>
                  <a:gd name="connsiteX116" fmla="*/ 743796 w 3028183"/>
                  <a:gd name="connsiteY116" fmla="*/ 555577 h 1160647"/>
                  <a:gd name="connsiteX117" fmla="*/ 746076 w 3028183"/>
                  <a:gd name="connsiteY117" fmla="*/ 555577 h 1160647"/>
                  <a:gd name="connsiteX118" fmla="*/ 762036 w 3028183"/>
                  <a:gd name="connsiteY118" fmla="*/ 555577 h 1160647"/>
                  <a:gd name="connsiteX119" fmla="*/ 762036 w 3028183"/>
                  <a:gd name="connsiteY119" fmla="*/ 603136 h 1160647"/>
                  <a:gd name="connsiteX120" fmla="*/ 763049 w 3028183"/>
                  <a:gd name="connsiteY120" fmla="*/ 603136 h 1160647"/>
                  <a:gd name="connsiteX121" fmla="*/ 770143 w 3028183"/>
                  <a:gd name="connsiteY121" fmla="*/ 603136 h 1160647"/>
                  <a:gd name="connsiteX122" fmla="*/ 784330 w 3028183"/>
                  <a:gd name="connsiteY122" fmla="*/ 607460 h 1160647"/>
                  <a:gd name="connsiteX123" fmla="*/ 784330 w 3028183"/>
                  <a:gd name="connsiteY123" fmla="*/ 646372 h 1160647"/>
                  <a:gd name="connsiteX124" fmla="*/ 785343 w 3028183"/>
                  <a:gd name="connsiteY124" fmla="*/ 646372 h 1160647"/>
                  <a:gd name="connsiteX125" fmla="*/ 792436 w 3028183"/>
                  <a:gd name="connsiteY125" fmla="*/ 646372 h 1160647"/>
                  <a:gd name="connsiteX126" fmla="*/ 792436 w 3028183"/>
                  <a:gd name="connsiteY126" fmla="*/ 647993 h 1160647"/>
                  <a:gd name="connsiteX127" fmla="*/ 792436 w 3028183"/>
                  <a:gd name="connsiteY127" fmla="*/ 659342 h 1160647"/>
                  <a:gd name="connsiteX128" fmla="*/ 794463 w 3028183"/>
                  <a:gd name="connsiteY128" fmla="*/ 659342 h 1160647"/>
                  <a:gd name="connsiteX129" fmla="*/ 808650 w 3028183"/>
                  <a:gd name="connsiteY129" fmla="*/ 659342 h 1160647"/>
                  <a:gd name="connsiteX130" fmla="*/ 814730 w 3028183"/>
                  <a:gd name="connsiteY130" fmla="*/ 665828 h 1160647"/>
                  <a:gd name="connsiteX131" fmla="*/ 814730 w 3028183"/>
                  <a:gd name="connsiteY131" fmla="*/ 687446 h 1160647"/>
                  <a:gd name="connsiteX132" fmla="*/ 817010 w 3028183"/>
                  <a:gd name="connsiteY132" fmla="*/ 687446 h 1160647"/>
                  <a:gd name="connsiteX133" fmla="*/ 832970 w 3028183"/>
                  <a:gd name="connsiteY133" fmla="*/ 687446 h 1160647"/>
                  <a:gd name="connsiteX134" fmla="*/ 832970 w 3028183"/>
                  <a:gd name="connsiteY134" fmla="*/ 688526 h 1160647"/>
                  <a:gd name="connsiteX135" fmla="*/ 832970 w 3028183"/>
                  <a:gd name="connsiteY135" fmla="*/ 696093 h 1160647"/>
                  <a:gd name="connsiteX136" fmla="*/ 834237 w 3028183"/>
                  <a:gd name="connsiteY136" fmla="*/ 696093 h 1160647"/>
                  <a:gd name="connsiteX137" fmla="*/ 843104 w 3028183"/>
                  <a:gd name="connsiteY137" fmla="*/ 696093 h 1160647"/>
                  <a:gd name="connsiteX138" fmla="*/ 843104 w 3028183"/>
                  <a:gd name="connsiteY138" fmla="*/ 698254 h 1160647"/>
                  <a:gd name="connsiteX139" fmla="*/ 843104 w 3028183"/>
                  <a:gd name="connsiteY139" fmla="*/ 713387 h 1160647"/>
                  <a:gd name="connsiteX140" fmla="*/ 847157 w 3028183"/>
                  <a:gd name="connsiteY140" fmla="*/ 711495 h 1160647"/>
                  <a:gd name="connsiteX141" fmla="*/ 847157 w 3028183"/>
                  <a:gd name="connsiteY141" fmla="*/ 698254 h 1160647"/>
                  <a:gd name="connsiteX142" fmla="*/ 848170 w 3028183"/>
                  <a:gd name="connsiteY142" fmla="*/ 698254 h 1160647"/>
                  <a:gd name="connsiteX143" fmla="*/ 855264 w 3028183"/>
                  <a:gd name="connsiteY143" fmla="*/ 698254 h 1160647"/>
                  <a:gd name="connsiteX144" fmla="*/ 855264 w 3028183"/>
                  <a:gd name="connsiteY144" fmla="*/ 699876 h 1160647"/>
                  <a:gd name="connsiteX145" fmla="*/ 855264 w 3028183"/>
                  <a:gd name="connsiteY145" fmla="*/ 711225 h 1160647"/>
                  <a:gd name="connsiteX146" fmla="*/ 856024 w 3028183"/>
                  <a:gd name="connsiteY146" fmla="*/ 711225 h 1160647"/>
                  <a:gd name="connsiteX147" fmla="*/ 861344 w 3028183"/>
                  <a:gd name="connsiteY147" fmla="*/ 711225 h 1160647"/>
                  <a:gd name="connsiteX148" fmla="*/ 909984 w 3028183"/>
                  <a:gd name="connsiteY148" fmla="*/ 706902 h 1160647"/>
                  <a:gd name="connsiteX149" fmla="*/ 909984 w 3028183"/>
                  <a:gd name="connsiteY149" fmla="*/ 708253 h 1160647"/>
                  <a:gd name="connsiteX150" fmla="*/ 909984 w 3028183"/>
                  <a:gd name="connsiteY150" fmla="*/ 717710 h 1160647"/>
                  <a:gd name="connsiteX151" fmla="*/ 910744 w 3028183"/>
                  <a:gd name="connsiteY151" fmla="*/ 717710 h 1160647"/>
                  <a:gd name="connsiteX152" fmla="*/ 916065 w 3028183"/>
                  <a:gd name="connsiteY152" fmla="*/ 717710 h 1160647"/>
                  <a:gd name="connsiteX153" fmla="*/ 916065 w 3028183"/>
                  <a:gd name="connsiteY153" fmla="*/ 719872 h 1160647"/>
                  <a:gd name="connsiteX154" fmla="*/ 916065 w 3028183"/>
                  <a:gd name="connsiteY154" fmla="*/ 735005 h 1160647"/>
                  <a:gd name="connsiteX155" fmla="*/ 918091 w 3028183"/>
                  <a:gd name="connsiteY155" fmla="*/ 733654 h 1160647"/>
                  <a:gd name="connsiteX156" fmla="*/ 932278 w 3028183"/>
                  <a:gd name="connsiteY156" fmla="*/ 724196 h 1160647"/>
                  <a:gd name="connsiteX157" fmla="*/ 938358 w 3028183"/>
                  <a:gd name="connsiteY157" fmla="*/ 683122 h 1160647"/>
                  <a:gd name="connsiteX158" fmla="*/ 939118 w 3028183"/>
                  <a:gd name="connsiteY158" fmla="*/ 682852 h 1160647"/>
                  <a:gd name="connsiteX159" fmla="*/ 944438 w 3028183"/>
                  <a:gd name="connsiteY159" fmla="*/ 680960 h 1160647"/>
                  <a:gd name="connsiteX160" fmla="*/ 946465 w 3028183"/>
                  <a:gd name="connsiteY160" fmla="*/ 611783 h 1160647"/>
                  <a:gd name="connsiteX161" fmla="*/ 948492 w 3028183"/>
                  <a:gd name="connsiteY161" fmla="*/ 680960 h 1160647"/>
                  <a:gd name="connsiteX162" fmla="*/ 949252 w 3028183"/>
                  <a:gd name="connsiteY162" fmla="*/ 681230 h 1160647"/>
                  <a:gd name="connsiteX163" fmla="*/ 954572 w 3028183"/>
                  <a:gd name="connsiteY163" fmla="*/ 683122 h 1160647"/>
                  <a:gd name="connsiteX164" fmla="*/ 954572 w 3028183"/>
                  <a:gd name="connsiteY164" fmla="*/ 596651 h 1160647"/>
                  <a:gd name="connsiteX165" fmla="*/ 958625 w 3028183"/>
                  <a:gd name="connsiteY165" fmla="*/ 564224 h 1160647"/>
                  <a:gd name="connsiteX166" fmla="*/ 997132 w 3028183"/>
                  <a:gd name="connsiteY166" fmla="*/ 564224 h 1160647"/>
                  <a:gd name="connsiteX167" fmla="*/ 997132 w 3028183"/>
                  <a:gd name="connsiteY167" fmla="*/ 596651 h 1160647"/>
                  <a:gd name="connsiteX168" fmla="*/ 997892 w 3028183"/>
                  <a:gd name="connsiteY168" fmla="*/ 596651 h 1160647"/>
                  <a:gd name="connsiteX169" fmla="*/ 1003212 w 3028183"/>
                  <a:gd name="connsiteY169" fmla="*/ 596651 h 1160647"/>
                  <a:gd name="connsiteX170" fmla="*/ 1003212 w 3028183"/>
                  <a:gd name="connsiteY170" fmla="*/ 514503 h 1160647"/>
                  <a:gd name="connsiteX171" fmla="*/ 1004986 w 3028183"/>
                  <a:gd name="connsiteY171" fmla="*/ 514503 h 1160647"/>
                  <a:gd name="connsiteX172" fmla="*/ 1017399 w 3028183"/>
                  <a:gd name="connsiteY172" fmla="*/ 514503 h 1160647"/>
                  <a:gd name="connsiteX173" fmla="*/ 1017399 w 3028183"/>
                  <a:gd name="connsiteY173" fmla="*/ 512612 h 1160647"/>
                  <a:gd name="connsiteX174" fmla="*/ 1017399 w 3028183"/>
                  <a:gd name="connsiteY174" fmla="*/ 499371 h 1160647"/>
                  <a:gd name="connsiteX175" fmla="*/ 1039693 w 3028183"/>
                  <a:gd name="connsiteY175" fmla="*/ 499371 h 1160647"/>
                  <a:gd name="connsiteX176" fmla="*/ 1039693 w 3028183"/>
                  <a:gd name="connsiteY176" fmla="*/ 498290 h 1160647"/>
                  <a:gd name="connsiteX177" fmla="*/ 1039693 w 3028183"/>
                  <a:gd name="connsiteY177" fmla="*/ 490724 h 1160647"/>
                  <a:gd name="connsiteX178" fmla="*/ 1041466 w 3028183"/>
                  <a:gd name="connsiteY178" fmla="*/ 490724 h 1160647"/>
                  <a:gd name="connsiteX179" fmla="*/ 1053880 w 3028183"/>
                  <a:gd name="connsiteY179" fmla="*/ 490724 h 1160647"/>
                  <a:gd name="connsiteX180" fmla="*/ 1053880 w 3028183"/>
                  <a:gd name="connsiteY180" fmla="*/ 491805 h 1160647"/>
                  <a:gd name="connsiteX181" fmla="*/ 1053880 w 3028183"/>
                  <a:gd name="connsiteY181" fmla="*/ 499371 h 1160647"/>
                  <a:gd name="connsiteX182" fmla="*/ 1054640 w 3028183"/>
                  <a:gd name="connsiteY182" fmla="*/ 499371 h 1160647"/>
                  <a:gd name="connsiteX183" fmla="*/ 1059960 w 3028183"/>
                  <a:gd name="connsiteY183" fmla="*/ 499371 h 1160647"/>
                  <a:gd name="connsiteX184" fmla="*/ 1070093 w 3028183"/>
                  <a:gd name="connsiteY184" fmla="*/ 495047 h 1160647"/>
                  <a:gd name="connsiteX185" fmla="*/ 1074146 w 3028183"/>
                  <a:gd name="connsiteY185" fmla="*/ 498290 h 1160647"/>
                  <a:gd name="connsiteX186" fmla="*/ 1074146 w 3028183"/>
                  <a:gd name="connsiteY186" fmla="*/ 490724 h 1160647"/>
                  <a:gd name="connsiteX187" fmla="*/ 1076426 w 3028183"/>
                  <a:gd name="connsiteY187" fmla="*/ 490724 h 1160647"/>
                  <a:gd name="connsiteX188" fmla="*/ 1092387 w 3028183"/>
                  <a:gd name="connsiteY188" fmla="*/ 490724 h 1160647"/>
                  <a:gd name="connsiteX189" fmla="*/ 1092387 w 3028183"/>
                  <a:gd name="connsiteY189" fmla="*/ 491805 h 1160647"/>
                  <a:gd name="connsiteX190" fmla="*/ 1092387 w 3028183"/>
                  <a:gd name="connsiteY190" fmla="*/ 499371 h 1160647"/>
                  <a:gd name="connsiteX191" fmla="*/ 1122787 w 3028183"/>
                  <a:gd name="connsiteY191" fmla="*/ 499371 h 1160647"/>
                  <a:gd name="connsiteX192" fmla="*/ 1122787 w 3028183"/>
                  <a:gd name="connsiteY192" fmla="*/ 500992 h 1160647"/>
                  <a:gd name="connsiteX193" fmla="*/ 1122787 w 3028183"/>
                  <a:gd name="connsiteY193" fmla="*/ 512342 h 1160647"/>
                  <a:gd name="connsiteX194" fmla="*/ 1149134 w 3028183"/>
                  <a:gd name="connsiteY194" fmla="*/ 512342 h 1160647"/>
                  <a:gd name="connsiteX195" fmla="*/ 1149134 w 3028183"/>
                  <a:gd name="connsiteY195" fmla="*/ 542606 h 1160647"/>
                  <a:gd name="connsiteX196" fmla="*/ 1149894 w 3028183"/>
                  <a:gd name="connsiteY196" fmla="*/ 542606 h 1160647"/>
                  <a:gd name="connsiteX197" fmla="*/ 1155214 w 3028183"/>
                  <a:gd name="connsiteY197" fmla="*/ 542606 h 1160647"/>
                  <a:gd name="connsiteX198" fmla="*/ 1155214 w 3028183"/>
                  <a:gd name="connsiteY198" fmla="*/ 543687 h 1160647"/>
                  <a:gd name="connsiteX199" fmla="*/ 1155214 w 3028183"/>
                  <a:gd name="connsiteY199" fmla="*/ 551254 h 1160647"/>
                  <a:gd name="connsiteX200" fmla="*/ 1159268 w 3028183"/>
                  <a:gd name="connsiteY200" fmla="*/ 581518 h 1160647"/>
                  <a:gd name="connsiteX201" fmla="*/ 1160028 w 3028183"/>
                  <a:gd name="connsiteY201" fmla="*/ 581518 h 1160647"/>
                  <a:gd name="connsiteX202" fmla="*/ 1165348 w 3028183"/>
                  <a:gd name="connsiteY202" fmla="*/ 581518 h 1160647"/>
                  <a:gd name="connsiteX203" fmla="*/ 1165348 w 3028183"/>
                  <a:gd name="connsiteY203" fmla="*/ 582329 h 1160647"/>
                  <a:gd name="connsiteX204" fmla="*/ 1165348 w 3028183"/>
                  <a:gd name="connsiteY204" fmla="*/ 588004 h 1160647"/>
                  <a:gd name="connsiteX205" fmla="*/ 1166361 w 3028183"/>
                  <a:gd name="connsiteY205" fmla="*/ 588004 h 1160647"/>
                  <a:gd name="connsiteX206" fmla="*/ 1173454 w 3028183"/>
                  <a:gd name="connsiteY206" fmla="*/ 588004 h 1160647"/>
                  <a:gd name="connsiteX207" fmla="*/ 1173454 w 3028183"/>
                  <a:gd name="connsiteY207" fmla="*/ 618269 h 1160647"/>
                  <a:gd name="connsiteX208" fmla="*/ 1175481 w 3028183"/>
                  <a:gd name="connsiteY208" fmla="*/ 618269 h 1160647"/>
                  <a:gd name="connsiteX209" fmla="*/ 1189668 w 3028183"/>
                  <a:gd name="connsiteY209" fmla="*/ 618269 h 1160647"/>
                  <a:gd name="connsiteX210" fmla="*/ 1189668 w 3028183"/>
                  <a:gd name="connsiteY210" fmla="*/ 642048 h 1160647"/>
                  <a:gd name="connsiteX211" fmla="*/ 1191695 w 3028183"/>
                  <a:gd name="connsiteY211" fmla="*/ 643669 h 1160647"/>
                  <a:gd name="connsiteX212" fmla="*/ 1191695 w 3028183"/>
                  <a:gd name="connsiteY212" fmla="*/ 655019 h 1160647"/>
                  <a:gd name="connsiteX213" fmla="*/ 1192455 w 3028183"/>
                  <a:gd name="connsiteY213" fmla="*/ 655019 h 1160647"/>
                  <a:gd name="connsiteX214" fmla="*/ 1197775 w 3028183"/>
                  <a:gd name="connsiteY214" fmla="*/ 655019 h 1160647"/>
                  <a:gd name="connsiteX215" fmla="*/ 1197775 w 3028183"/>
                  <a:gd name="connsiteY215" fmla="*/ 678798 h 1160647"/>
                  <a:gd name="connsiteX216" fmla="*/ 1199041 w 3028183"/>
                  <a:gd name="connsiteY216" fmla="*/ 678798 h 1160647"/>
                  <a:gd name="connsiteX217" fmla="*/ 1207908 w 3028183"/>
                  <a:gd name="connsiteY217" fmla="*/ 678798 h 1160647"/>
                  <a:gd name="connsiteX218" fmla="*/ 1209935 w 3028183"/>
                  <a:gd name="connsiteY218" fmla="*/ 682852 h 1160647"/>
                  <a:gd name="connsiteX219" fmla="*/ 1209935 w 3028183"/>
                  <a:gd name="connsiteY219" fmla="*/ 696093 h 1160647"/>
                  <a:gd name="connsiteX220" fmla="*/ 1211455 w 3028183"/>
                  <a:gd name="connsiteY220" fmla="*/ 694201 h 1160647"/>
                  <a:gd name="connsiteX221" fmla="*/ 1222095 w 3028183"/>
                  <a:gd name="connsiteY221" fmla="*/ 680960 h 1160647"/>
                  <a:gd name="connsiteX222" fmla="*/ 1250469 w 3028183"/>
                  <a:gd name="connsiteY222" fmla="*/ 680960 h 1160647"/>
                  <a:gd name="connsiteX223" fmla="*/ 1250469 w 3028183"/>
                  <a:gd name="connsiteY223" fmla="*/ 767431 h 1160647"/>
                  <a:gd name="connsiteX224" fmla="*/ 1251229 w 3028183"/>
                  <a:gd name="connsiteY224" fmla="*/ 767431 h 1160647"/>
                  <a:gd name="connsiteX225" fmla="*/ 1256549 w 3028183"/>
                  <a:gd name="connsiteY225" fmla="*/ 767431 h 1160647"/>
                  <a:gd name="connsiteX226" fmla="*/ 1257309 w 3028183"/>
                  <a:gd name="connsiteY226" fmla="*/ 766080 h 1160647"/>
                  <a:gd name="connsiteX227" fmla="*/ 1262629 w 3028183"/>
                  <a:gd name="connsiteY227" fmla="*/ 756622 h 1160647"/>
                  <a:gd name="connsiteX228" fmla="*/ 1262629 w 3028183"/>
                  <a:gd name="connsiteY228" fmla="*/ 758514 h 1160647"/>
                  <a:gd name="connsiteX229" fmla="*/ 1262629 w 3028183"/>
                  <a:gd name="connsiteY229" fmla="*/ 771755 h 1160647"/>
                  <a:gd name="connsiteX230" fmla="*/ 1266682 w 3028183"/>
                  <a:gd name="connsiteY230" fmla="*/ 726358 h 1160647"/>
                  <a:gd name="connsiteX231" fmla="*/ 1267442 w 3028183"/>
                  <a:gd name="connsiteY231" fmla="*/ 726358 h 1160647"/>
                  <a:gd name="connsiteX232" fmla="*/ 1272762 w 3028183"/>
                  <a:gd name="connsiteY232" fmla="*/ 726358 h 1160647"/>
                  <a:gd name="connsiteX233" fmla="*/ 1272762 w 3028183"/>
                  <a:gd name="connsiteY233" fmla="*/ 661504 h 1160647"/>
                  <a:gd name="connsiteX234" fmla="*/ 1273776 w 3028183"/>
                  <a:gd name="connsiteY234" fmla="*/ 661504 h 1160647"/>
                  <a:gd name="connsiteX235" fmla="*/ 1280869 w 3028183"/>
                  <a:gd name="connsiteY235" fmla="*/ 661504 h 1160647"/>
                  <a:gd name="connsiteX236" fmla="*/ 1293029 w 3028183"/>
                  <a:gd name="connsiteY236" fmla="*/ 618269 h 1160647"/>
                  <a:gd name="connsiteX237" fmla="*/ 1294296 w 3028183"/>
                  <a:gd name="connsiteY237" fmla="*/ 618269 h 1160647"/>
                  <a:gd name="connsiteX238" fmla="*/ 1303163 w 3028183"/>
                  <a:gd name="connsiteY238" fmla="*/ 618269 h 1160647"/>
                  <a:gd name="connsiteX239" fmla="*/ 1313296 w 3028183"/>
                  <a:gd name="connsiteY239" fmla="*/ 661504 h 1160647"/>
                  <a:gd name="connsiteX240" fmla="*/ 1314309 w 3028183"/>
                  <a:gd name="connsiteY240" fmla="*/ 661504 h 1160647"/>
                  <a:gd name="connsiteX241" fmla="*/ 1321403 w 3028183"/>
                  <a:gd name="connsiteY241" fmla="*/ 661504 h 1160647"/>
                  <a:gd name="connsiteX242" fmla="*/ 1321403 w 3028183"/>
                  <a:gd name="connsiteY242" fmla="*/ 700416 h 1160647"/>
                  <a:gd name="connsiteX243" fmla="*/ 1323176 w 3028183"/>
                  <a:gd name="connsiteY243" fmla="*/ 700416 h 1160647"/>
                  <a:gd name="connsiteX244" fmla="*/ 1335590 w 3028183"/>
                  <a:gd name="connsiteY244" fmla="*/ 700416 h 1160647"/>
                  <a:gd name="connsiteX245" fmla="*/ 1335590 w 3028183"/>
                  <a:gd name="connsiteY245" fmla="*/ 702578 h 1160647"/>
                  <a:gd name="connsiteX246" fmla="*/ 1335590 w 3028183"/>
                  <a:gd name="connsiteY246" fmla="*/ 717710 h 1160647"/>
                  <a:gd name="connsiteX247" fmla="*/ 1339643 w 3028183"/>
                  <a:gd name="connsiteY247" fmla="*/ 715549 h 1160647"/>
                  <a:gd name="connsiteX248" fmla="*/ 1339643 w 3028183"/>
                  <a:gd name="connsiteY248" fmla="*/ 700416 h 1160647"/>
                  <a:gd name="connsiteX249" fmla="*/ 1341163 w 3028183"/>
                  <a:gd name="connsiteY249" fmla="*/ 700416 h 1160647"/>
                  <a:gd name="connsiteX250" fmla="*/ 1351803 w 3028183"/>
                  <a:gd name="connsiteY250" fmla="*/ 700416 h 1160647"/>
                  <a:gd name="connsiteX251" fmla="*/ 1351803 w 3028183"/>
                  <a:gd name="connsiteY251" fmla="*/ 702037 h 1160647"/>
                  <a:gd name="connsiteX252" fmla="*/ 1351803 w 3028183"/>
                  <a:gd name="connsiteY252" fmla="*/ 713387 h 1160647"/>
                  <a:gd name="connsiteX253" fmla="*/ 1382204 w 3028183"/>
                  <a:gd name="connsiteY253" fmla="*/ 713387 h 1160647"/>
                  <a:gd name="connsiteX254" fmla="*/ 1382204 w 3028183"/>
                  <a:gd name="connsiteY254" fmla="*/ 676637 h 1160647"/>
                  <a:gd name="connsiteX255" fmla="*/ 1383470 w 3028183"/>
                  <a:gd name="connsiteY255" fmla="*/ 676637 h 1160647"/>
                  <a:gd name="connsiteX256" fmla="*/ 1392337 w 3028183"/>
                  <a:gd name="connsiteY256" fmla="*/ 676637 h 1160647"/>
                  <a:gd name="connsiteX257" fmla="*/ 1392337 w 3028183"/>
                  <a:gd name="connsiteY257" fmla="*/ 698254 h 1160647"/>
                  <a:gd name="connsiteX258" fmla="*/ 1394364 w 3028183"/>
                  <a:gd name="connsiteY258" fmla="*/ 665828 h 1160647"/>
                  <a:gd name="connsiteX259" fmla="*/ 1416657 w 3028183"/>
                  <a:gd name="connsiteY259" fmla="*/ 665828 h 1160647"/>
                  <a:gd name="connsiteX260" fmla="*/ 1416657 w 3028183"/>
                  <a:gd name="connsiteY260" fmla="*/ 664206 h 1160647"/>
                  <a:gd name="connsiteX261" fmla="*/ 1416657 w 3028183"/>
                  <a:gd name="connsiteY261" fmla="*/ 652857 h 1160647"/>
                  <a:gd name="connsiteX262" fmla="*/ 1417417 w 3028183"/>
                  <a:gd name="connsiteY262" fmla="*/ 652857 h 1160647"/>
                  <a:gd name="connsiteX263" fmla="*/ 1422737 w 3028183"/>
                  <a:gd name="connsiteY263" fmla="*/ 652857 h 1160647"/>
                  <a:gd name="connsiteX264" fmla="*/ 1422737 w 3028183"/>
                  <a:gd name="connsiteY264" fmla="*/ 650966 h 1160647"/>
                  <a:gd name="connsiteX265" fmla="*/ 1422737 w 3028183"/>
                  <a:gd name="connsiteY265" fmla="*/ 637725 h 1160647"/>
                  <a:gd name="connsiteX266" fmla="*/ 1426791 w 3028183"/>
                  <a:gd name="connsiteY266" fmla="*/ 644210 h 1160647"/>
                  <a:gd name="connsiteX267" fmla="*/ 1429071 w 3028183"/>
                  <a:gd name="connsiteY267" fmla="*/ 644210 h 1160647"/>
                  <a:gd name="connsiteX268" fmla="*/ 1445031 w 3028183"/>
                  <a:gd name="connsiteY268" fmla="*/ 644210 h 1160647"/>
                  <a:gd name="connsiteX269" fmla="*/ 1445031 w 3028183"/>
                  <a:gd name="connsiteY269" fmla="*/ 643399 h 1160647"/>
                  <a:gd name="connsiteX270" fmla="*/ 1445031 w 3028183"/>
                  <a:gd name="connsiteY270" fmla="*/ 637725 h 1160647"/>
                  <a:gd name="connsiteX271" fmla="*/ 1445791 w 3028183"/>
                  <a:gd name="connsiteY271" fmla="*/ 637725 h 1160647"/>
                  <a:gd name="connsiteX272" fmla="*/ 1451111 w 3028183"/>
                  <a:gd name="connsiteY272" fmla="*/ 637725 h 1160647"/>
                  <a:gd name="connsiteX273" fmla="*/ 1451111 w 3028183"/>
                  <a:gd name="connsiteY273" fmla="*/ 639076 h 1160647"/>
                  <a:gd name="connsiteX274" fmla="*/ 1451111 w 3028183"/>
                  <a:gd name="connsiteY274" fmla="*/ 648534 h 1160647"/>
                  <a:gd name="connsiteX275" fmla="*/ 1489618 w 3028183"/>
                  <a:gd name="connsiteY275" fmla="*/ 648534 h 1160647"/>
                  <a:gd name="connsiteX276" fmla="*/ 1489618 w 3028183"/>
                  <a:gd name="connsiteY276" fmla="*/ 786887 h 1160647"/>
                  <a:gd name="connsiteX277" fmla="*/ 1491138 w 3028183"/>
                  <a:gd name="connsiteY277" fmla="*/ 786887 h 1160647"/>
                  <a:gd name="connsiteX278" fmla="*/ 1501778 w 3028183"/>
                  <a:gd name="connsiteY278" fmla="*/ 786887 h 1160647"/>
                  <a:gd name="connsiteX279" fmla="*/ 1501778 w 3028183"/>
                  <a:gd name="connsiteY279" fmla="*/ 773917 h 1160647"/>
                  <a:gd name="connsiteX280" fmla="*/ 1505832 w 3028183"/>
                  <a:gd name="connsiteY280" fmla="*/ 773917 h 1160647"/>
                  <a:gd name="connsiteX281" fmla="*/ 1505832 w 3028183"/>
                  <a:gd name="connsiteY281" fmla="*/ 786887 h 1160647"/>
                  <a:gd name="connsiteX282" fmla="*/ 1536232 w 3028183"/>
                  <a:gd name="connsiteY282" fmla="*/ 786887 h 1160647"/>
                  <a:gd name="connsiteX283" fmla="*/ 1536232 w 3028183"/>
                  <a:gd name="connsiteY283" fmla="*/ 756622 h 1160647"/>
                  <a:gd name="connsiteX284" fmla="*/ 1548392 w 3028183"/>
                  <a:gd name="connsiteY284" fmla="*/ 756622 h 1160647"/>
                  <a:gd name="connsiteX285" fmla="*/ 1560552 w 3028183"/>
                  <a:gd name="connsiteY285" fmla="*/ 754461 h 1160647"/>
                  <a:gd name="connsiteX286" fmla="*/ 1564606 w 3028183"/>
                  <a:gd name="connsiteY286" fmla="*/ 756622 h 1160647"/>
                  <a:gd name="connsiteX287" fmla="*/ 1574739 w 3028183"/>
                  <a:gd name="connsiteY287" fmla="*/ 756622 h 1160647"/>
                  <a:gd name="connsiteX288" fmla="*/ 1574739 w 3028183"/>
                  <a:gd name="connsiteY288" fmla="*/ 786887 h 1160647"/>
                  <a:gd name="connsiteX289" fmla="*/ 1582846 w 3028183"/>
                  <a:gd name="connsiteY289" fmla="*/ 786887 h 1160647"/>
                  <a:gd name="connsiteX290" fmla="*/ 1582846 w 3028183"/>
                  <a:gd name="connsiteY290" fmla="*/ 804182 h 1160647"/>
                  <a:gd name="connsiteX291" fmla="*/ 1592182 w 3028183"/>
                  <a:gd name="connsiteY291" fmla="*/ 805087 h 1160647"/>
                  <a:gd name="connsiteX292" fmla="*/ 1605140 w 3028183"/>
                  <a:gd name="connsiteY292" fmla="*/ 805087 h 1160647"/>
                  <a:gd name="connsiteX293" fmla="*/ 1605140 w 3028183"/>
                  <a:gd name="connsiteY293" fmla="*/ 789049 h 1160647"/>
                  <a:gd name="connsiteX294" fmla="*/ 1673096 w 3028183"/>
                  <a:gd name="connsiteY294" fmla="*/ 789049 h 1160647"/>
                  <a:gd name="connsiteX295" fmla="*/ 1673096 w 3028183"/>
                  <a:gd name="connsiteY295" fmla="*/ 703796 h 1160647"/>
                  <a:gd name="connsiteX296" fmla="*/ 1745104 w 3028183"/>
                  <a:gd name="connsiteY296" fmla="*/ 703796 h 1160647"/>
                  <a:gd name="connsiteX297" fmla="*/ 1745104 w 3028183"/>
                  <a:gd name="connsiteY297" fmla="*/ 782564 h 1160647"/>
                  <a:gd name="connsiteX298" fmla="*/ 1747008 w 3028183"/>
                  <a:gd name="connsiteY298" fmla="*/ 782564 h 1160647"/>
                  <a:gd name="connsiteX299" fmla="*/ 1748250 w 3028183"/>
                  <a:gd name="connsiteY299" fmla="*/ 805087 h 1160647"/>
                  <a:gd name="connsiteX300" fmla="*/ 1757926 w 3028183"/>
                  <a:gd name="connsiteY300" fmla="*/ 805087 h 1160647"/>
                  <a:gd name="connsiteX301" fmla="*/ 1759168 w 3028183"/>
                  <a:gd name="connsiteY301" fmla="*/ 782564 h 1160647"/>
                  <a:gd name="connsiteX302" fmla="*/ 1765248 w 3028183"/>
                  <a:gd name="connsiteY302" fmla="*/ 782564 h 1160647"/>
                  <a:gd name="connsiteX303" fmla="*/ 1766490 w 3028183"/>
                  <a:gd name="connsiteY303" fmla="*/ 805087 h 1160647"/>
                  <a:gd name="connsiteX304" fmla="*/ 1817112 w 3028183"/>
                  <a:gd name="connsiteY304" fmla="*/ 805087 h 1160647"/>
                  <a:gd name="connsiteX305" fmla="*/ 1817112 w 3028183"/>
                  <a:gd name="connsiteY305" fmla="*/ 642059 h 1160647"/>
                  <a:gd name="connsiteX306" fmla="*/ 2014439 w 3028183"/>
                  <a:gd name="connsiteY306" fmla="*/ 642059 h 1160647"/>
                  <a:gd name="connsiteX307" fmla="*/ 2014439 w 3028183"/>
                  <a:gd name="connsiteY307" fmla="*/ 805087 h 1160647"/>
                  <a:gd name="connsiteX308" fmla="*/ 2033136 w 3028183"/>
                  <a:gd name="connsiteY308" fmla="*/ 805087 h 1160647"/>
                  <a:gd name="connsiteX309" fmla="*/ 2033136 w 3028183"/>
                  <a:gd name="connsiteY309" fmla="*/ 722394 h 1160647"/>
                  <a:gd name="connsiteX310" fmla="*/ 2128256 w 3028183"/>
                  <a:gd name="connsiteY310" fmla="*/ 722394 h 1160647"/>
                  <a:gd name="connsiteX311" fmla="*/ 2140186 w 3028183"/>
                  <a:gd name="connsiteY311" fmla="*/ 404253 h 1160647"/>
                  <a:gd name="connsiteX312" fmla="*/ 2128026 w 3028183"/>
                  <a:gd name="connsiteY312" fmla="*/ 382635 h 1160647"/>
                  <a:gd name="connsiteX313" fmla="*/ 2121946 w 3028183"/>
                  <a:gd name="connsiteY313" fmla="*/ 378311 h 1160647"/>
                  <a:gd name="connsiteX314" fmla="*/ 2130053 w 3028183"/>
                  <a:gd name="connsiteY314" fmla="*/ 354532 h 1160647"/>
                  <a:gd name="connsiteX315" fmla="*/ 2130053 w 3028183"/>
                  <a:gd name="connsiteY315" fmla="*/ 337238 h 1160647"/>
                  <a:gd name="connsiteX316" fmla="*/ 2144240 w 3028183"/>
                  <a:gd name="connsiteY316" fmla="*/ 337238 h 1160647"/>
                  <a:gd name="connsiteX317" fmla="*/ 2144240 w 3028183"/>
                  <a:gd name="connsiteY317" fmla="*/ 315620 h 1160647"/>
                  <a:gd name="connsiteX318" fmla="*/ 2146266 w 3028183"/>
                  <a:gd name="connsiteY318" fmla="*/ 311296 h 1160647"/>
                  <a:gd name="connsiteX319" fmla="*/ 2146266 w 3028183"/>
                  <a:gd name="connsiteY319" fmla="*/ 233472 h 1160647"/>
                  <a:gd name="connsiteX320" fmla="*/ 2144240 w 3028183"/>
                  <a:gd name="connsiteY320" fmla="*/ 226987 h 1160647"/>
                  <a:gd name="connsiteX321" fmla="*/ 2150320 w 3028183"/>
                  <a:gd name="connsiteY321" fmla="*/ 220501 h 1160647"/>
                  <a:gd name="connsiteX322" fmla="*/ 2150320 w 3028183"/>
                  <a:gd name="connsiteY322" fmla="*/ 162133 h 1160647"/>
                  <a:gd name="connsiteX323" fmla="*/ 2152346 w 3028183"/>
                  <a:gd name="connsiteY323" fmla="*/ 157810 h 1160647"/>
                  <a:gd name="connsiteX324" fmla="*/ 2152346 w 3028183"/>
                  <a:gd name="connsiteY324" fmla="*/ 101604 h 1160647"/>
                  <a:gd name="connsiteX325" fmla="*/ 2154373 w 3028183"/>
                  <a:gd name="connsiteY325" fmla="*/ 82148 h 1160647"/>
                  <a:gd name="connsiteX326" fmla="*/ 2158427 w 3028183"/>
                  <a:gd name="connsiteY326" fmla="*/ 99442 h 1160647"/>
                  <a:gd name="connsiteX327" fmla="*/ 2160453 w 3028183"/>
                  <a:gd name="connsiteY327" fmla="*/ 157810 h 1160647"/>
                  <a:gd name="connsiteX328" fmla="*/ 2162480 w 3028183"/>
                  <a:gd name="connsiteY328" fmla="*/ 220501 h 1160647"/>
                  <a:gd name="connsiteX329" fmla="*/ 2168560 w 3028183"/>
                  <a:gd name="connsiteY329" fmla="*/ 226987 h 1160647"/>
                  <a:gd name="connsiteX330" fmla="*/ 2166533 w 3028183"/>
                  <a:gd name="connsiteY330" fmla="*/ 233472 h 1160647"/>
                  <a:gd name="connsiteX331" fmla="*/ 2166533 w 3028183"/>
                  <a:gd name="connsiteY331" fmla="*/ 311296 h 1160647"/>
                  <a:gd name="connsiteX332" fmla="*/ 2168560 w 3028183"/>
                  <a:gd name="connsiteY332" fmla="*/ 315620 h 1160647"/>
                  <a:gd name="connsiteX333" fmla="*/ 2168560 w 3028183"/>
                  <a:gd name="connsiteY333" fmla="*/ 337238 h 1160647"/>
                  <a:gd name="connsiteX334" fmla="*/ 2182747 w 3028183"/>
                  <a:gd name="connsiteY334" fmla="*/ 337238 h 1160647"/>
                  <a:gd name="connsiteX335" fmla="*/ 2182747 w 3028183"/>
                  <a:gd name="connsiteY335" fmla="*/ 354532 h 1160647"/>
                  <a:gd name="connsiteX336" fmla="*/ 2190854 w 3028183"/>
                  <a:gd name="connsiteY336" fmla="*/ 378311 h 1160647"/>
                  <a:gd name="connsiteX337" fmla="*/ 2184774 w 3028183"/>
                  <a:gd name="connsiteY337" fmla="*/ 382635 h 1160647"/>
                  <a:gd name="connsiteX338" fmla="*/ 2172613 w 3028183"/>
                  <a:gd name="connsiteY338" fmla="*/ 404253 h 1160647"/>
                  <a:gd name="connsiteX339" fmla="*/ 2180720 w 3028183"/>
                  <a:gd name="connsiteY339" fmla="*/ 657181 h 1160647"/>
                  <a:gd name="connsiteX340" fmla="*/ 2245574 w 3028183"/>
                  <a:gd name="connsiteY340" fmla="*/ 657181 h 1160647"/>
                  <a:gd name="connsiteX341" fmla="*/ 2245574 w 3028183"/>
                  <a:gd name="connsiteY341" fmla="*/ 732843 h 1160647"/>
                  <a:gd name="connsiteX342" fmla="*/ 2253681 w 3028183"/>
                  <a:gd name="connsiteY342" fmla="*/ 732843 h 1160647"/>
                  <a:gd name="connsiteX343" fmla="*/ 2255708 w 3028183"/>
                  <a:gd name="connsiteY343" fmla="*/ 726358 h 1160647"/>
                  <a:gd name="connsiteX344" fmla="*/ 2261788 w 3028183"/>
                  <a:gd name="connsiteY344" fmla="*/ 726358 h 1160647"/>
                  <a:gd name="connsiteX345" fmla="*/ 2263815 w 3028183"/>
                  <a:gd name="connsiteY345" fmla="*/ 735005 h 1160647"/>
                  <a:gd name="connsiteX346" fmla="*/ 2275975 w 3028183"/>
                  <a:gd name="connsiteY346" fmla="*/ 735005 h 1160647"/>
                  <a:gd name="connsiteX347" fmla="*/ 2275975 w 3028183"/>
                  <a:gd name="connsiteY347" fmla="*/ 728519 h 1160647"/>
                  <a:gd name="connsiteX348" fmla="*/ 2298268 w 3028183"/>
                  <a:gd name="connsiteY348" fmla="*/ 728519 h 1160647"/>
                  <a:gd name="connsiteX349" fmla="*/ 2298268 w 3028183"/>
                  <a:gd name="connsiteY349" fmla="*/ 735005 h 1160647"/>
                  <a:gd name="connsiteX350" fmla="*/ 2318535 w 3028183"/>
                  <a:gd name="connsiteY350" fmla="*/ 735005 h 1160647"/>
                  <a:gd name="connsiteX351" fmla="*/ 2318535 w 3028183"/>
                  <a:gd name="connsiteY351" fmla="*/ 780402 h 1160647"/>
                  <a:gd name="connsiteX352" fmla="*/ 2332722 w 3028183"/>
                  <a:gd name="connsiteY352" fmla="*/ 780402 h 1160647"/>
                  <a:gd name="connsiteX353" fmla="*/ 2332722 w 3028183"/>
                  <a:gd name="connsiteY353" fmla="*/ 767431 h 1160647"/>
                  <a:gd name="connsiteX354" fmla="*/ 2348936 w 3028183"/>
                  <a:gd name="connsiteY354" fmla="*/ 767431 h 1160647"/>
                  <a:gd name="connsiteX355" fmla="*/ 2348936 w 3028183"/>
                  <a:gd name="connsiteY355" fmla="*/ 588004 h 1160647"/>
                  <a:gd name="connsiteX356" fmla="*/ 2355016 w 3028183"/>
                  <a:gd name="connsiteY356" fmla="*/ 581518 h 1160647"/>
                  <a:gd name="connsiteX357" fmla="*/ 2427977 w 3028183"/>
                  <a:gd name="connsiteY357" fmla="*/ 581518 h 1160647"/>
                  <a:gd name="connsiteX358" fmla="*/ 2427977 w 3028183"/>
                  <a:gd name="connsiteY358" fmla="*/ 590166 h 1160647"/>
                  <a:gd name="connsiteX359" fmla="*/ 2438110 w 3028183"/>
                  <a:gd name="connsiteY359" fmla="*/ 590166 h 1160647"/>
                  <a:gd name="connsiteX360" fmla="*/ 2438110 w 3028183"/>
                  <a:gd name="connsiteY360" fmla="*/ 704740 h 1160647"/>
                  <a:gd name="connsiteX361" fmla="*/ 2460404 w 3028183"/>
                  <a:gd name="connsiteY361" fmla="*/ 704740 h 1160647"/>
                  <a:gd name="connsiteX362" fmla="*/ 2460404 w 3028183"/>
                  <a:gd name="connsiteY362" fmla="*/ 637725 h 1160647"/>
                  <a:gd name="connsiteX363" fmla="*/ 2486751 w 3028183"/>
                  <a:gd name="connsiteY363" fmla="*/ 637725 h 1160647"/>
                  <a:gd name="connsiteX364" fmla="*/ 2490804 w 3028183"/>
                  <a:gd name="connsiteY364" fmla="*/ 633401 h 1160647"/>
                  <a:gd name="connsiteX365" fmla="*/ 2498911 w 3028183"/>
                  <a:gd name="connsiteY365" fmla="*/ 633401 h 1160647"/>
                  <a:gd name="connsiteX366" fmla="*/ 2502964 w 3028183"/>
                  <a:gd name="connsiteY366" fmla="*/ 637725 h 1160647"/>
                  <a:gd name="connsiteX367" fmla="*/ 2525258 w 3028183"/>
                  <a:gd name="connsiteY367" fmla="*/ 637725 h 1160647"/>
                  <a:gd name="connsiteX368" fmla="*/ 2525258 w 3028183"/>
                  <a:gd name="connsiteY368" fmla="*/ 520989 h 1160647"/>
                  <a:gd name="connsiteX369" fmla="*/ 2582005 w 3028183"/>
                  <a:gd name="connsiteY369" fmla="*/ 510180 h 1160647"/>
                  <a:gd name="connsiteX370" fmla="*/ 2582005 w 3028183"/>
                  <a:gd name="connsiteY370" fmla="*/ 511261 h 1160647"/>
                  <a:gd name="connsiteX371" fmla="*/ 2582005 w 3028183"/>
                  <a:gd name="connsiteY371" fmla="*/ 518827 h 1160647"/>
                  <a:gd name="connsiteX372" fmla="*/ 2608352 w 3028183"/>
                  <a:gd name="connsiteY372" fmla="*/ 518827 h 1160647"/>
                  <a:gd name="connsiteX373" fmla="*/ 2608352 w 3028183"/>
                  <a:gd name="connsiteY373" fmla="*/ 773917 h 1160647"/>
                  <a:gd name="connsiteX374" fmla="*/ 2630646 w 3028183"/>
                  <a:gd name="connsiteY374" fmla="*/ 773917 h 1160647"/>
                  <a:gd name="connsiteX375" fmla="*/ 2630646 w 3028183"/>
                  <a:gd name="connsiteY375" fmla="*/ 769593 h 1160647"/>
                  <a:gd name="connsiteX376" fmla="*/ 2642806 w 3028183"/>
                  <a:gd name="connsiteY376" fmla="*/ 769593 h 1160647"/>
                  <a:gd name="connsiteX377" fmla="*/ 2642806 w 3028183"/>
                  <a:gd name="connsiteY377" fmla="*/ 773917 h 1160647"/>
                  <a:gd name="connsiteX378" fmla="*/ 2667126 w 3028183"/>
                  <a:gd name="connsiteY378" fmla="*/ 773917 h 1160647"/>
                  <a:gd name="connsiteX379" fmla="*/ 2667126 w 3028183"/>
                  <a:gd name="connsiteY379" fmla="*/ 760946 h 1160647"/>
                  <a:gd name="connsiteX380" fmla="*/ 2695500 w 3028183"/>
                  <a:gd name="connsiteY380" fmla="*/ 760946 h 1160647"/>
                  <a:gd name="connsiteX381" fmla="*/ 2707660 w 3028183"/>
                  <a:gd name="connsiteY381" fmla="*/ 756622 h 1160647"/>
                  <a:gd name="connsiteX382" fmla="*/ 2727927 w 3028183"/>
                  <a:gd name="connsiteY382" fmla="*/ 760946 h 1160647"/>
                  <a:gd name="connsiteX383" fmla="*/ 2727927 w 3028183"/>
                  <a:gd name="connsiteY383" fmla="*/ 743652 h 1160647"/>
                  <a:gd name="connsiteX384" fmla="*/ 2736034 w 3028183"/>
                  <a:gd name="connsiteY384" fmla="*/ 743652 h 1160647"/>
                  <a:gd name="connsiteX385" fmla="*/ 2736034 w 3028183"/>
                  <a:gd name="connsiteY385" fmla="*/ 730681 h 1160647"/>
                  <a:gd name="connsiteX386" fmla="*/ 2792781 w 3028183"/>
                  <a:gd name="connsiteY386" fmla="*/ 730681 h 1160647"/>
                  <a:gd name="connsiteX387" fmla="*/ 2792781 w 3028183"/>
                  <a:gd name="connsiteY387" fmla="*/ 700416 h 1160647"/>
                  <a:gd name="connsiteX388" fmla="*/ 2811021 w 3028183"/>
                  <a:gd name="connsiteY388" fmla="*/ 700416 h 1160647"/>
                  <a:gd name="connsiteX389" fmla="*/ 2811021 w 3028183"/>
                  <a:gd name="connsiteY389" fmla="*/ 693931 h 1160647"/>
                  <a:gd name="connsiteX390" fmla="*/ 2823181 w 3028183"/>
                  <a:gd name="connsiteY390" fmla="*/ 693931 h 1160647"/>
                  <a:gd name="connsiteX391" fmla="*/ 2823181 w 3028183"/>
                  <a:gd name="connsiteY391" fmla="*/ 700416 h 1160647"/>
                  <a:gd name="connsiteX392" fmla="*/ 2839395 w 3028183"/>
                  <a:gd name="connsiteY392" fmla="*/ 700416 h 1160647"/>
                  <a:gd name="connsiteX393" fmla="*/ 2839395 w 3028183"/>
                  <a:gd name="connsiteY393" fmla="*/ 750137 h 1160647"/>
                  <a:gd name="connsiteX394" fmla="*/ 2871822 w 3028183"/>
                  <a:gd name="connsiteY394" fmla="*/ 750137 h 1160647"/>
                  <a:gd name="connsiteX395" fmla="*/ 2871822 w 3028183"/>
                  <a:gd name="connsiteY395" fmla="*/ 724196 h 1160647"/>
                  <a:gd name="connsiteX396" fmla="*/ 2910329 w 3028183"/>
                  <a:gd name="connsiteY396" fmla="*/ 724196 h 1160647"/>
                  <a:gd name="connsiteX397" fmla="*/ 2910329 w 3028183"/>
                  <a:gd name="connsiteY397" fmla="*/ 693931 h 1160647"/>
                  <a:gd name="connsiteX398" fmla="*/ 2958970 w 3028183"/>
                  <a:gd name="connsiteY398" fmla="*/ 693931 h 1160647"/>
                  <a:gd name="connsiteX399" fmla="*/ 2958970 w 3028183"/>
                  <a:gd name="connsiteY399" fmla="*/ 805087 h 1160647"/>
                  <a:gd name="connsiteX400" fmla="*/ 2958970 w 3028183"/>
                  <a:gd name="connsiteY400" fmla="*/ 818866 h 1160647"/>
                  <a:gd name="connsiteX401" fmla="*/ 3024845 w 3028183"/>
                  <a:gd name="connsiteY401" fmla="*/ 818866 h 1160647"/>
                  <a:gd name="connsiteX402" fmla="*/ 3028183 w 3028183"/>
                  <a:gd name="connsiteY402" fmla="*/ 1160647 h 1160647"/>
                  <a:gd name="connsiteX403" fmla="*/ 2054 w 3028183"/>
                  <a:gd name="connsiteY403" fmla="*/ 1158314 h 1160647"/>
                  <a:gd name="connsiteX404" fmla="*/ 0 w 3028183"/>
                  <a:gd name="connsiteY404" fmla="*/ 724196 h 1160647"/>
                  <a:gd name="connsiteX405" fmla="*/ 20267 w 3028183"/>
                  <a:gd name="connsiteY405" fmla="*/ 724196 h 1160647"/>
                  <a:gd name="connsiteX406" fmla="*/ 20774 w 3028183"/>
                  <a:gd name="connsiteY406" fmla="*/ 723115 h 1160647"/>
                  <a:gd name="connsiteX407" fmla="*/ 24320 w 3028183"/>
                  <a:gd name="connsiteY407" fmla="*/ 715549 h 1160647"/>
                  <a:gd name="connsiteX408" fmla="*/ 26094 w 3028183"/>
                  <a:gd name="connsiteY408" fmla="*/ 715819 h 1160647"/>
                  <a:gd name="connsiteX409" fmla="*/ 38507 w 3028183"/>
                  <a:gd name="connsiteY409" fmla="*/ 717710 h 1160647"/>
                  <a:gd name="connsiteX410" fmla="*/ 39014 w 3028183"/>
                  <a:gd name="connsiteY410" fmla="*/ 719062 h 1160647"/>
                  <a:gd name="connsiteX411" fmla="*/ 42560 w 3028183"/>
                  <a:gd name="connsiteY411" fmla="*/ 728519 h 1160647"/>
                  <a:gd name="connsiteX412" fmla="*/ 68907 w 3028183"/>
                  <a:gd name="connsiteY412" fmla="*/ 730681 h 1160647"/>
                  <a:gd name="connsiteX413" fmla="*/ 68907 w 3028183"/>
                  <a:gd name="connsiteY413" fmla="*/ 607460 h 1160647"/>
                  <a:gd name="connsiteX414" fmla="*/ 70934 w 3028183"/>
                  <a:gd name="connsiteY414" fmla="*/ 607460 h 1160647"/>
                  <a:gd name="connsiteX415" fmla="*/ 85121 w 3028183"/>
                  <a:gd name="connsiteY415" fmla="*/ 607460 h 1160647"/>
                  <a:gd name="connsiteX416" fmla="*/ 85121 w 3028183"/>
                  <a:gd name="connsiteY416" fmla="*/ 471268 h 1160647"/>
                  <a:gd name="connsiteX417" fmla="*/ 86894 w 3028183"/>
                  <a:gd name="connsiteY417" fmla="*/ 471268 h 1160647"/>
                  <a:gd name="connsiteX418" fmla="*/ 99308 w 3028183"/>
                  <a:gd name="connsiteY418" fmla="*/ 471268 h 1160647"/>
                  <a:gd name="connsiteX419" fmla="*/ 99308 w 3028183"/>
                  <a:gd name="connsiteY419" fmla="*/ 356694 h 1160647"/>
                  <a:gd name="connsiteX420" fmla="*/ 103361 w 3028183"/>
                  <a:gd name="connsiteY420" fmla="*/ 328590 h 1160647"/>
                  <a:gd name="connsiteX421" fmla="*/ 105388 w 3028183"/>
                  <a:gd name="connsiteY421" fmla="*/ 328590 h 1160647"/>
                  <a:gd name="connsiteX422" fmla="*/ 119575 w 3028183"/>
                  <a:gd name="connsiteY422" fmla="*/ 328590 h 1160647"/>
                  <a:gd name="connsiteX423" fmla="*/ 156055 w 3028183"/>
                  <a:gd name="connsiteY423" fmla="*/ 246443 h 1160647"/>
                  <a:gd name="connsiteX424" fmla="*/ 160109 w 3028183"/>
                  <a:gd name="connsiteY424" fmla="*/ 0 h 1160647"/>
                  <a:gd name="connsiteX0" fmla="*/ 160109 w 3028183"/>
                  <a:gd name="connsiteY0" fmla="*/ 0 h 1160647"/>
                  <a:gd name="connsiteX1" fmla="*/ 162135 w 3028183"/>
                  <a:gd name="connsiteY1" fmla="*/ 246443 h 1160647"/>
                  <a:gd name="connsiteX2" fmla="*/ 200642 w 3028183"/>
                  <a:gd name="connsiteY2" fmla="*/ 326429 h 1160647"/>
                  <a:gd name="connsiteX3" fmla="*/ 202669 w 3028183"/>
                  <a:gd name="connsiteY3" fmla="*/ 326429 h 1160647"/>
                  <a:gd name="connsiteX4" fmla="*/ 216856 w 3028183"/>
                  <a:gd name="connsiteY4" fmla="*/ 326429 h 1160647"/>
                  <a:gd name="connsiteX5" fmla="*/ 216856 w 3028183"/>
                  <a:gd name="connsiteY5" fmla="*/ 350208 h 1160647"/>
                  <a:gd name="connsiteX6" fmla="*/ 217363 w 3028183"/>
                  <a:gd name="connsiteY6" fmla="*/ 351019 h 1160647"/>
                  <a:gd name="connsiteX7" fmla="*/ 220909 w 3028183"/>
                  <a:gd name="connsiteY7" fmla="*/ 356694 h 1160647"/>
                  <a:gd name="connsiteX8" fmla="*/ 220909 w 3028183"/>
                  <a:gd name="connsiteY8" fmla="*/ 471268 h 1160647"/>
                  <a:gd name="connsiteX9" fmla="*/ 223189 w 3028183"/>
                  <a:gd name="connsiteY9" fmla="*/ 471268 h 1160647"/>
                  <a:gd name="connsiteX10" fmla="*/ 239150 w 3028183"/>
                  <a:gd name="connsiteY10" fmla="*/ 471268 h 1160647"/>
                  <a:gd name="connsiteX11" fmla="*/ 239150 w 3028183"/>
                  <a:gd name="connsiteY11" fmla="*/ 611783 h 1160647"/>
                  <a:gd name="connsiteX12" fmla="*/ 240670 w 3028183"/>
                  <a:gd name="connsiteY12" fmla="*/ 611513 h 1160647"/>
                  <a:gd name="connsiteX13" fmla="*/ 251310 w 3028183"/>
                  <a:gd name="connsiteY13" fmla="*/ 609622 h 1160647"/>
                  <a:gd name="connsiteX14" fmla="*/ 249283 w 3028183"/>
                  <a:gd name="connsiteY14" fmla="*/ 698254 h 1160647"/>
                  <a:gd name="connsiteX15" fmla="*/ 250803 w 3028183"/>
                  <a:gd name="connsiteY15" fmla="*/ 698525 h 1160647"/>
                  <a:gd name="connsiteX16" fmla="*/ 261443 w 3028183"/>
                  <a:gd name="connsiteY16" fmla="*/ 700416 h 1160647"/>
                  <a:gd name="connsiteX17" fmla="*/ 261696 w 3028183"/>
                  <a:gd name="connsiteY17" fmla="*/ 701227 h 1160647"/>
                  <a:gd name="connsiteX18" fmla="*/ 263470 w 3028183"/>
                  <a:gd name="connsiteY18" fmla="*/ 706902 h 1160647"/>
                  <a:gd name="connsiteX19" fmla="*/ 264230 w 3028183"/>
                  <a:gd name="connsiteY19" fmla="*/ 704470 h 1160647"/>
                  <a:gd name="connsiteX20" fmla="*/ 269550 w 3028183"/>
                  <a:gd name="connsiteY20" fmla="*/ 687446 h 1160647"/>
                  <a:gd name="connsiteX21" fmla="*/ 271323 w 3028183"/>
                  <a:gd name="connsiteY21" fmla="*/ 687446 h 1160647"/>
                  <a:gd name="connsiteX22" fmla="*/ 283737 w 3028183"/>
                  <a:gd name="connsiteY22" fmla="*/ 687446 h 1160647"/>
                  <a:gd name="connsiteX23" fmla="*/ 283737 w 3028183"/>
                  <a:gd name="connsiteY23" fmla="*/ 719872 h 1160647"/>
                  <a:gd name="connsiteX24" fmla="*/ 284750 w 3028183"/>
                  <a:gd name="connsiteY24" fmla="*/ 720413 h 1160647"/>
                  <a:gd name="connsiteX25" fmla="*/ 291844 w 3028183"/>
                  <a:gd name="connsiteY25" fmla="*/ 724196 h 1160647"/>
                  <a:gd name="connsiteX26" fmla="*/ 291844 w 3028183"/>
                  <a:gd name="connsiteY26" fmla="*/ 725547 h 1160647"/>
                  <a:gd name="connsiteX27" fmla="*/ 291844 w 3028183"/>
                  <a:gd name="connsiteY27" fmla="*/ 735005 h 1160647"/>
                  <a:gd name="connsiteX28" fmla="*/ 336431 w 3028183"/>
                  <a:gd name="connsiteY28" fmla="*/ 735005 h 1160647"/>
                  <a:gd name="connsiteX29" fmla="*/ 336431 w 3028183"/>
                  <a:gd name="connsiteY29" fmla="*/ 736086 h 1160647"/>
                  <a:gd name="connsiteX30" fmla="*/ 336431 w 3028183"/>
                  <a:gd name="connsiteY30" fmla="*/ 743652 h 1160647"/>
                  <a:gd name="connsiteX31" fmla="*/ 338457 w 3028183"/>
                  <a:gd name="connsiteY31" fmla="*/ 743652 h 1160647"/>
                  <a:gd name="connsiteX32" fmla="*/ 352644 w 3028183"/>
                  <a:gd name="connsiteY32" fmla="*/ 743652 h 1160647"/>
                  <a:gd name="connsiteX33" fmla="*/ 352644 w 3028183"/>
                  <a:gd name="connsiteY33" fmla="*/ 713387 h 1160647"/>
                  <a:gd name="connsiteX34" fmla="*/ 397231 w 3028183"/>
                  <a:gd name="connsiteY34" fmla="*/ 713387 h 1160647"/>
                  <a:gd name="connsiteX35" fmla="*/ 397231 w 3028183"/>
                  <a:gd name="connsiteY35" fmla="*/ 712036 h 1160647"/>
                  <a:gd name="connsiteX36" fmla="*/ 397231 w 3028183"/>
                  <a:gd name="connsiteY36" fmla="*/ 702578 h 1160647"/>
                  <a:gd name="connsiteX37" fmla="*/ 398245 w 3028183"/>
                  <a:gd name="connsiteY37" fmla="*/ 702578 h 1160647"/>
                  <a:gd name="connsiteX38" fmla="*/ 405338 w 3028183"/>
                  <a:gd name="connsiteY38" fmla="*/ 702578 h 1160647"/>
                  <a:gd name="connsiteX39" fmla="*/ 405338 w 3028183"/>
                  <a:gd name="connsiteY39" fmla="*/ 700687 h 1160647"/>
                  <a:gd name="connsiteX40" fmla="*/ 405338 w 3028183"/>
                  <a:gd name="connsiteY40" fmla="*/ 687446 h 1160647"/>
                  <a:gd name="connsiteX41" fmla="*/ 406098 w 3028183"/>
                  <a:gd name="connsiteY41" fmla="*/ 687446 h 1160647"/>
                  <a:gd name="connsiteX42" fmla="*/ 411418 w 3028183"/>
                  <a:gd name="connsiteY42" fmla="*/ 687446 h 1160647"/>
                  <a:gd name="connsiteX43" fmla="*/ 411418 w 3028183"/>
                  <a:gd name="connsiteY43" fmla="*/ 686365 h 1160647"/>
                  <a:gd name="connsiteX44" fmla="*/ 411418 w 3028183"/>
                  <a:gd name="connsiteY44" fmla="*/ 678798 h 1160647"/>
                  <a:gd name="connsiteX45" fmla="*/ 413445 w 3028183"/>
                  <a:gd name="connsiteY45" fmla="*/ 678798 h 1160647"/>
                  <a:gd name="connsiteX46" fmla="*/ 427632 w 3028183"/>
                  <a:gd name="connsiteY46" fmla="*/ 678798 h 1160647"/>
                  <a:gd name="connsiteX47" fmla="*/ 427632 w 3028183"/>
                  <a:gd name="connsiteY47" fmla="*/ 679879 h 1160647"/>
                  <a:gd name="connsiteX48" fmla="*/ 427632 w 3028183"/>
                  <a:gd name="connsiteY48" fmla="*/ 687446 h 1160647"/>
                  <a:gd name="connsiteX49" fmla="*/ 449925 w 3028183"/>
                  <a:gd name="connsiteY49" fmla="*/ 687446 h 1160647"/>
                  <a:gd name="connsiteX50" fmla="*/ 449925 w 3028183"/>
                  <a:gd name="connsiteY50" fmla="*/ 685554 h 1160647"/>
                  <a:gd name="connsiteX51" fmla="*/ 449925 w 3028183"/>
                  <a:gd name="connsiteY51" fmla="*/ 672313 h 1160647"/>
                  <a:gd name="connsiteX52" fmla="*/ 451699 w 3028183"/>
                  <a:gd name="connsiteY52" fmla="*/ 672313 h 1160647"/>
                  <a:gd name="connsiteX53" fmla="*/ 464112 w 3028183"/>
                  <a:gd name="connsiteY53" fmla="*/ 672313 h 1160647"/>
                  <a:gd name="connsiteX54" fmla="*/ 464112 w 3028183"/>
                  <a:gd name="connsiteY54" fmla="*/ 696093 h 1160647"/>
                  <a:gd name="connsiteX55" fmla="*/ 465126 w 3028183"/>
                  <a:gd name="connsiteY55" fmla="*/ 696093 h 1160647"/>
                  <a:gd name="connsiteX56" fmla="*/ 472219 w 3028183"/>
                  <a:gd name="connsiteY56" fmla="*/ 696093 h 1160647"/>
                  <a:gd name="connsiteX57" fmla="*/ 472219 w 3028183"/>
                  <a:gd name="connsiteY57" fmla="*/ 695012 h 1160647"/>
                  <a:gd name="connsiteX58" fmla="*/ 472219 w 3028183"/>
                  <a:gd name="connsiteY58" fmla="*/ 687446 h 1160647"/>
                  <a:gd name="connsiteX59" fmla="*/ 473992 w 3028183"/>
                  <a:gd name="connsiteY59" fmla="*/ 687446 h 1160647"/>
                  <a:gd name="connsiteX60" fmla="*/ 486406 w 3028183"/>
                  <a:gd name="connsiteY60" fmla="*/ 687446 h 1160647"/>
                  <a:gd name="connsiteX61" fmla="*/ 486406 w 3028183"/>
                  <a:gd name="connsiteY61" fmla="*/ 713387 h 1160647"/>
                  <a:gd name="connsiteX62" fmla="*/ 488433 w 3028183"/>
                  <a:gd name="connsiteY62" fmla="*/ 713387 h 1160647"/>
                  <a:gd name="connsiteX63" fmla="*/ 502619 w 3028183"/>
                  <a:gd name="connsiteY63" fmla="*/ 713387 h 1160647"/>
                  <a:gd name="connsiteX64" fmla="*/ 502619 w 3028183"/>
                  <a:gd name="connsiteY64" fmla="*/ 715008 h 1160647"/>
                  <a:gd name="connsiteX65" fmla="*/ 502619 w 3028183"/>
                  <a:gd name="connsiteY65" fmla="*/ 726358 h 1160647"/>
                  <a:gd name="connsiteX66" fmla="*/ 503379 w 3028183"/>
                  <a:gd name="connsiteY66" fmla="*/ 726358 h 1160647"/>
                  <a:gd name="connsiteX67" fmla="*/ 508700 w 3028183"/>
                  <a:gd name="connsiteY67" fmla="*/ 726358 h 1160647"/>
                  <a:gd name="connsiteX68" fmla="*/ 508700 w 3028183"/>
                  <a:gd name="connsiteY68" fmla="*/ 725547 h 1160647"/>
                  <a:gd name="connsiteX69" fmla="*/ 508700 w 3028183"/>
                  <a:gd name="connsiteY69" fmla="*/ 719872 h 1160647"/>
                  <a:gd name="connsiteX70" fmla="*/ 539100 w 3028183"/>
                  <a:gd name="connsiteY70" fmla="*/ 719872 h 1160647"/>
                  <a:gd name="connsiteX71" fmla="*/ 539100 w 3028183"/>
                  <a:gd name="connsiteY71" fmla="*/ 743652 h 1160647"/>
                  <a:gd name="connsiteX72" fmla="*/ 540113 w 3028183"/>
                  <a:gd name="connsiteY72" fmla="*/ 743652 h 1160647"/>
                  <a:gd name="connsiteX73" fmla="*/ 547207 w 3028183"/>
                  <a:gd name="connsiteY73" fmla="*/ 743652 h 1160647"/>
                  <a:gd name="connsiteX74" fmla="*/ 547207 w 3028183"/>
                  <a:gd name="connsiteY74" fmla="*/ 744733 h 1160647"/>
                  <a:gd name="connsiteX75" fmla="*/ 547207 w 3028183"/>
                  <a:gd name="connsiteY75" fmla="*/ 752299 h 1160647"/>
                  <a:gd name="connsiteX76" fmla="*/ 547967 w 3028183"/>
                  <a:gd name="connsiteY76" fmla="*/ 752299 h 1160647"/>
                  <a:gd name="connsiteX77" fmla="*/ 553287 w 3028183"/>
                  <a:gd name="connsiteY77" fmla="*/ 752299 h 1160647"/>
                  <a:gd name="connsiteX78" fmla="*/ 553287 w 3028183"/>
                  <a:gd name="connsiteY78" fmla="*/ 750137 h 1160647"/>
                  <a:gd name="connsiteX79" fmla="*/ 553287 w 3028183"/>
                  <a:gd name="connsiteY79" fmla="*/ 735005 h 1160647"/>
                  <a:gd name="connsiteX80" fmla="*/ 554300 w 3028183"/>
                  <a:gd name="connsiteY80" fmla="*/ 735005 h 1160647"/>
                  <a:gd name="connsiteX81" fmla="*/ 561394 w 3028183"/>
                  <a:gd name="connsiteY81" fmla="*/ 735005 h 1160647"/>
                  <a:gd name="connsiteX82" fmla="*/ 561394 w 3028183"/>
                  <a:gd name="connsiteY82" fmla="*/ 736086 h 1160647"/>
                  <a:gd name="connsiteX83" fmla="*/ 561394 w 3028183"/>
                  <a:gd name="connsiteY83" fmla="*/ 743652 h 1160647"/>
                  <a:gd name="connsiteX84" fmla="*/ 566714 w 3028183"/>
                  <a:gd name="connsiteY84" fmla="*/ 741659 h 1160647"/>
                  <a:gd name="connsiteX85" fmla="*/ 567474 w 3028183"/>
                  <a:gd name="connsiteY85" fmla="*/ 740679 h 1160647"/>
                  <a:gd name="connsiteX86" fmla="*/ 567474 w 3028183"/>
                  <a:gd name="connsiteY86" fmla="*/ 735005 h 1160647"/>
                  <a:gd name="connsiteX87" fmla="*/ 605981 w 3028183"/>
                  <a:gd name="connsiteY87" fmla="*/ 735005 h 1160647"/>
                  <a:gd name="connsiteX88" fmla="*/ 605981 w 3028183"/>
                  <a:gd name="connsiteY88" fmla="*/ 758784 h 1160647"/>
                  <a:gd name="connsiteX89" fmla="*/ 608007 w 3028183"/>
                  <a:gd name="connsiteY89" fmla="*/ 758784 h 1160647"/>
                  <a:gd name="connsiteX90" fmla="*/ 622194 w 3028183"/>
                  <a:gd name="connsiteY90" fmla="*/ 758784 h 1160647"/>
                  <a:gd name="connsiteX91" fmla="*/ 622194 w 3028183"/>
                  <a:gd name="connsiteY91" fmla="*/ 759865 h 1160647"/>
                  <a:gd name="connsiteX92" fmla="*/ 622194 w 3028183"/>
                  <a:gd name="connsiteY92" fmla="*/ 767431 h 1160647"/>
                  <a:gd name="connsiteX93" fmla="*/ 623968 w 3028183"/>
                  <a:gd name="connsiteY93" fmla="*/ 767431 h 1160647"/>
                  <a:gd name="connsiteX94" fmla="*/ 636381 w 3028183"/>
                  <a:gd name="connsiteY94" fmla="*/ 767431 h 1160647"/>
                  <a:gd name="connsiteX95" fmla="*/ 636381 w 3028183"/>
                  <a:gd name="connsiteY95" fmla="*/ 743652 h 1160647"/>
                  <a:gd name="connsiteX96" fmla="*/ 637394 w 3028183"/>
                  <a:gd name="connsiteY96" fmla="*/ 743652 h 1160647"/>
                  <a:gd name="connsiteX97" fmla="*/ 644488 w 3028183"/>
                  <a:gd name="connsiteY97" fmla="*/ 743652 h 1160647"/>
                  <a:gd name="connsiteX98" fmla="*/ 644488 w 3028183"/>
                  <a:gd name="connsiteY98" fmla="*/ 711225 h 1160647"/>
                  <a:gd name="connsiteX99" fmla="*/ 645501 w 3028183"/>
                  <a:gd name="connsiteY99" fmla="*/ 711225 h 1160647"/>
                  <a:gd name="connsiteX100" fmla="*/ 652595 w 3028183"/>
                  <a:gd name="connsiteY100" fmla="*/ 711225 h 1160647"/>
                  <a:gd name="connsiteX101" fmla="*/ 652595 w 3028183"/>
                  <a:gd name="connsiteY101" fmla="*/ 709334 h 1160647"/>
                  <a:gd name="connsiteX102" fmla="*/ 652595 w 3028183"/>
                  <a:gd name="connsiteY102" fmla="*/ 696093 h 1160647"/>
                  <a:gd name="connsiteX103" fmla="*/ 651328 w 3028183"/>
                  <a:gd name="connsiteY103" fmla="*/ 694471 h 1160647"/>
                  <a:gd name="connsiteX104" fmla="*/ 656648 w 3028183"/>
                  <a:gd name="connsiteY104" fmla="*/ 683122 h 1160647"/>
                  <a:gd name="connsiteX105" fmla="*/ 664755 w 3028183"/>
                  <a:gd name="connsiteY105" fmla="*/ 711225 h 1160647"/>
                  <a:gd name="connsiteX106" fmla="*/ 665515 w 3028183"/>
                  <a:gd name="connsiteY106" fmla="*/ 711225 h 1160647"/>
                  <a:gd name="connsiteX107" fmla="*/ 670835 w 3028183"/>
                  <a:gd name="connsiteY107" fmla="*/ 711225 h 1160647"/>
                  <a:gd name="connsiteX108" fmla="*/ 670835 w 3028183"/>
                  <a:gd name="connsiteY108" fmla="*/ 605298 h 1160647"/>
                  <a:gd name="connsiteX109" fmla="*/ 672355 w 3028183"/>
                  <a:gd name="connsiteY109" fmla="*/ 605298 h 1160647"/>
                  <a:gd name="connsiteX110" fmla="*/ 682995 w 3028183"/>
                  <a:gd name="connsiteY110" fmla="*/ 605298 h 1160647"/>
                  <a:gd name="connsiteX111" fmla="*/ 682995 w 3028183"/>
                  <a:gd name="connsiteY111" fmla="*/ 557739 h 1160647"/>
                  <a:gd name="connsiteX112" fmla="*/ 709342 w 3028183"/>
                  <a:gd name="connsiteY112" fmla="*/ 557739 h 1160647"/>
                  <a:gd name="connsiteX113" fmla="*/ 709342 w 3028183"/>
                  <a:gd name="connsiteY113" fmla="*/ 536121 h 1160647"/>
                  <a:gd name="connsiteX114" fmla="*/ 743796 w 3028183"/>
                  <a:gd name="connsiteY114" fmla="*/ 536121 h 1160647"/>
                  <a:gd name="connsiteX115" fmla="*/ 743796 w 3028183"/>
                  <a:gd name="connsiteY115" fmla="*/ 538553 h 1160647"/>
                  <a:gd name="connsiteX116" fmla="*/ 743796 w 3028183"/>
                  <a:gd name="connsiteY116" fmla="*/ 555577 h 1160647"/>
                  <a:gd name="connsiteX117" fmla="*/ 746076 w 3028183"/>
                  <a:gd name="connsiteY117" fmla="*/ 555577 h 1160647"/>
                  <a:gd name="connsiteX118" fmla="*/ 762036 w 3028183"/>
                  <a:gd name="connsiteY118" fmla="*/ 555577 h 1160647"/>
                  <a:gd name="connsiteX119" fmla="*/ 762036 w 3028183"/>
                  <a:gd name="connsiteY119" fmla="*/ 603136 h 1160647"/>
                  <a:gd name="connsiteX120" fmla="*/ 763049 w 3028183"/>
                  <a:gd name="connsiteY120" fmla="*/ 603136 h 1160647"/>
                  <a:gd name="connsiteX121" fmla="*/ 770143 w 3028183"/>
                  <a:gd name="connsiteY121" fmla="*/ 603136 h 1160647"/>
                  <a:gd name="connsiteX122" fmla="*/ 784330 w 3028183"/>
                  <a:gd name="connsiteY122" fmla="*/ 607460 h 1160647"/>
                  <a:gd name="connsiteX123" fmla="*/ 784330 w 3028183"/>
                  <a:gd name="connsiteY123" fmla="*/ 646372 h 1160647"/>
                  <a:gd name="connsiteX124" fmla="*/ 785343 w 3028183"/>
                  <a:gd name="connsiteY124" fmla="*/ 646372 h 1160647"/>
                  <a:gd name="connsiteX125" fmla="*/ 792436 w 3028183"/>
                  <a:gd name="connsiteY125" fmla="*/ 646372 h 1160647"/>
                  <a:gd name="connsiteX126" fmla="*/ 792436 w 3028183"/>
                  <a:gd name="connsiteY126" fmla="*/ 647993 h 1160647"/>
                  <a:gd name="connsiteX127" fmla="*/ 792436 w 3028183"/>
                  <a:gd name="connsiteY127" fmla="*/ 659342 h 1160647"/>
                  <a:gd name="connsiteX128" fmla="*/ 794463 w 3028183"/>
                  <a:gd name="connsiteY128" fmla="*/ 659342 h 1160647"/>
                  <a:gd name="connsiteX129" fmla="*/ 808650 w 3028183"/>
                  <a:gd name="connsiteY129" fmla="*/ 659342 h 1160647"/>
                  <a:gd name="connsiteX130" fmla="*/ 814730 w 3028183"/>
                  <a:gd name="connsiteY130" fmla="*/ 665828 h 1160647"/>
                  <a:gd name="connsiteX131" fmla="*/ 814730 w 3028183"/>
                  <a:gd name="connsiteY131" fmla="*/ 687446 h 1160647"/>
                  <a:gd name="connsiteX132" fmla="*/ 817010 w 3028183"/>
                  <a:gd name="connsiteY132" fmla="*/ 687446 h 1160647"/>
                  <a:gd name="connsiteX133" fmla="*/ 832970 w 3028183"/>
                  <a:gd name="connsiteY133" fmla="*/ 687446 h 1160647"/>
                  <a:gd name="connsiteX134" fmla="*/ 832970 w 3028183"/>
                  <a:gd name="connsiteY134" fmla="*/ 688526 h 1160647"/>
                  <a:gd name="connsiteX135" fmla="*/ 832970 w 3028183"/>
                  <a:gd name="connsiteY135" fmla="*/ 696093 h 1160647"/>
                  <a:gd name="connsiteX136" fmla="*/ 834237 w 3028183"/>
                  <a:gd name="connsiteY136" fmla="*/ 696093 h 1160647"/>
                  <a:gd name="connsiteX137" fmla="*/ 843104 w 3028183"/>
                  <a:gd name="connsiteY137" fmla="*/ 696093 h 1160647"/>
                  <a:gd name="connsiteX138" fmla="*/ 843104 w 3028183"/>
                  <a:gd name="connsiteY138" fmla="*/ 698254 h 1160647"/>
                  <a:gd name="connsiteX139" fmla="*/ 843104 w 3028183"/>
                  <a:gd name="connsiteY139" fmla="*/ 713387 h 1160647"/>
                  <a:gd name="connsiteX140" fmla="*/ 847157 w 3028183"/>
                  <a:gd name="connsiteY140" fmla="*/ 711495 h 1160647"/>
                  <a:gd name="connsiteX141" fmla="*/ 847157 w 3028183"/>
                  <a:gd name="connsiteY141" fmla="*/ 698254 h 1160647"/>
                  <a:gd name="connsiteX142" fmla="*/ 848170 w 3028183"/>
                  <a:gd name="connsiteY142" fmla="*/ 698254 h 1160647"/>
                  <a:gd name="connsiteX143" fmla="*/ 855264 w 3028183"/>
                  <a:gd name="connsiteY143" fmla="*/ 698254 h 1160647"/>
                  <a:gd name="connsiteX144" fmla="*/ 855264 w 3028183"/>
                  <a:gd name="connsiteY144" fmla="*/ 699876 h 1160647"/>
                  <a:gd name="connsiteX145" fmla="*/ 855264 w 3028183"/>
                  <a:gd name="connsiteY145" fmla="*/ 711225 h 1160647"/>
                  <a:gd name="connsiteX146" fmla="*/ 856024 w 3028183"/>
                  <a:gd name="connsiteY146" fmla="*/ 711225 h 1160647"/>
                  <a:gd name="connsiteX147" fmla="*/ 861344 w 3028183"/>
                  <a:gd name="connsiteY147" fmla="*/ 711225 h 1160647"/>
                  <a:gd name="connsiteX148" fmla="*/ 909984 w 3028183"/>
                  <a:gd name="connsiteY148" fmla="*/ 706902 h 1160647"/>
                  <a:gd name="connsiteX149" fmla="*/ 909984 w 3028183"/>
                  <a:gd name="connsiteY149" fmla="*/ 708253 h 1160647"/>
                  <a:gd name="connsiteX150" fmla="*/ 909984 w 3028183"/>
                  <a:gd name="connsiteY150" fmla="*/ 717710 h 1160647"/>
                  <a:gd name="connsiteX151" fmla="*/ 910744 w 3028183"/>
                  <a:gd name="connsiteY151" fmla="*/ 717710 h 1160647"/>
                  <a:gd name="connsiteX152" fmla="*/ 916065 w 3028183"/>
                  <a:gd name="connsiteY152" fmla="*/ 717710 h 1160647"/>
                  <a:gd name="connsiteX153" fmla="*/ 916065 w 3028183"/>
                  <a:gd name="connsiteY153" fmla="*/ 719872 h 1160647"/>
                  <a:gd name="connsiteX154" fmla="*/ 916065 w 3028183"/>
                  <a:gd name="connsiteY154" fmla="*/ 735005 h 1160647"/>
                  <a:gd name="connsiteX155" fmla="*/ 918091 w 3028183"/>
                  <a:gd name="connsiteY155" fmla="*/ 733654 h 1160647"/>
                  <a:gd name="connsiteX156" fmla="*/ 932278 w 3028183"/>
                  <a:gd name="connsiteY156" fmla="*/ 724196 h 1160647"/>
                  <a:gd name="connsiteX157" fmla="*/ 938358 w 3028183"/>
                  <a:gd name="connsiteY157" fmla="*/ 683122 h 1160647"/>
                  <a:gd name="connsiteX158" fmla="*/ 939118 w 3028183"/>
                  <a:gd name="connsiteY158" fmla="*/ 682852 h 1160647"/>
                  <a:gd name="connsiteX159" fmla="*/ 944438 w 3028183"/>
                  <a:gd name="connsiteY159" fmla="*/ 680960 h 1160647"/>
                  <a:gd name="connsiteX160" fmla="*/ 946465 w 3028183"/>
                  <a:gd name="connsiteY160" fmla="*/ 611783 h 1160647"/>
                  <a:gd name="connsiteX161" fmla="*/ 948492 w 3028183"/>
                  <a:gd name="connsiteY161" fmla="*/ 680960 h 1160647"/>
                  <a:gd name="connsiteX162" fmla="*/ 949252 w 3028183"/>
                  <a:gd name="connsiteY162" fmla="*/ 681230 h 1160647"/>
                  <a:gd name="connsiteX163" fmla="*/ 954572 w 3028183"/>
                  <a:gd name="connsiteY163" fmla="*/ 683122 h 1160647"/>
                  <a:gd name="connsiteX164" fmla="*/ 954572 w 3028183"/>
                  <a:gd name="connsiteY164" fmla="*/ 596651 h 1160647"/>
                  <a:gd name="connsiteX165" fmla="*/ 958625 w 3028183"/>
                  <a:gd name="connsiteY165" fmla="*/ 564224 h 1160647"/>
                  <a:gd name="connsiteX166" fmla="*/ 997132 w 3028183"/>
                  <a:gd name="connsiteY166" fmla="*/ 564224 h 1160647"/>
                  <a:gd name="connsiteX167" fmla="*/ 997132 w 3028183"/>
                  <a:gd name="connsiteY167" fmla="*/ 596651 h 1160647"/>
                  <a:gd name="connsiteX168" fmla="*/ 997892 w 3028183"/>
                  <a:gd name="connsiteY168" fmla="*/ 596651 h 1160647"/>
                  <a:gd name="connsiteX169" fmla="*/ 1003212 w 3028183"/>
                  <a:gd name="connsiteY169" fmla="*/ 596651 h 1160647"/>
                  <a:gd name="connsiteX170" fmla="*/ 1003212 w 3028183"/>
                  <a:gd name="connsiteY170" fmla="*/ 514503 h 1160647"/>
                  <a:gd name="connsiteX171" fmla="*/ 1004986 w 3028183"/>
                  <a:gd name="connsiteY171" fmla="*/ 514503 h 1160647"/>
                  <a:gd name="connsiteX172" fmla="*/ 1017399 w 3028183"/>
                  <a:gd name="connsiteY172" fmla="*/ 514503 h 1160647"/>
                  <a:gd name="connsiteX173" fmla="*/ 1017399 w 3028183"/>
                  <a:gd name="connsiteY173" fmla="*/ 512612 h 1160647"/>
                  <a:gd name="connsiteX174" fmla="*/ 1017399 w 3028183"/>
                  <a:gd name="connsiteY174" fmla="*/ 499371 h 1160647"/>
                  <a:gd name="connsiteX175" fmla="*/ 1039693 w 3028183"/>
                  <a:gd name="connsiteY175" fmla="*/ 499371 h 1160647"/>
                  <a:gd name="connsiteX176" fmla="*/ 1039693 w 3028183"/>
                  <a:gd name="connsiteY176" fmla="*/ 498290 h 1160647"/>
                  <a:gd name="connsiteX177" fmla="*/ 1039693 w 3028183"/>
                  <a:gd name="connsiteY177" fmla="*/ 490724 h 1160647"/>
                  <a:gd name="connsiteX178" fmla="*/ 1041466 w 3028183"/>
                  <a:gd name="connsiteY178" fmla="*/ 490724 h 1160647"/>
                  <a:gd name="connsiteX179" fmla="*/ 1053880 w 3028183"/>
                  <a:gd name="connsiteY179" fmla="*/ 490724 h 1160647"/>
                  <a:gd name="connsiteX180" fmla="*/ 1053880 w 3028183"/>
                  <a:gd name="connsiteY180" fmla="*/ 491805 h 1160647"/>
                  <a:gd name="connsiteX181" fmla="*/ 1053880 w 3028183"/>
                  <a:gd name="connsiteY181" fmla="*/ 499371 h 1160647"/>
                  <a:gd name="connsiteX182" fmla="*/ 1054640 w 3028183"/>
                  <a:gd name="connsiteY182" fmla="*/ 499371 h 1160647"/>
                  <a:gd name="connsiteX183" fmla="*/ 1059960 w 3028183"/>
                  <a:gd name="connsiteY183" fmla="*/ 499371 h 1160647"/>
                  <a:gd name="connsiteX184" fmla="*/ 1070093 w 3028183"/>
                  <a:gd name="connsiteY184" fmla="*/ 495047 h 1160647"/>
                  <a:gd name="connsiteX185" fmla="*/ 1074146 w 3028183"/>
                  <a:gd name="connsiteY185" fmla="*/ 498290 h 1160647"/>
                  <a:gd name="connsiteX186" fmla="*/ 1074146 w 3028183"/>
                  <a:gd name="connsiteY186" fmla="*/ 490724 h 1160647"/>
                  <a:gd name="connsiteX187" fmla="*/ 1076426 w 3028183"/>
                  <a:gd name="connsiteY187" fmla="*/ 490724 h 1160647"/>
                  <a:gd name="connsiteX188" fmla="*/ 1092387 w 3028183"/>
                  <a:gd name="connsiteY188" fmla="*/ 490724 h 1160647"/>
                  <a:gd name="connsiteX189" fmla="*/ 1092387 w 3028183"/>
                  <a:gd name="connsiteY189" fmla="*/ 491805 h 1160647"/>
                  <a:gd name="connsiteX190" fmla="*/ 1092387 w 3028183"/>
                  <a:gd name="connsiteY190" fmla="*/ 499371 h 1160647"/>
                  <a:gd name="connsiteX191" fmla="*/ 1122787 w 3028183"/>
                  <a:gd name="connsiteY191" fmla="*/ 499371 h 1160647"/>
                  <a:gd name="connsiteX192" fmla="*/ 1122787 w 3028183"/>
                  <a:gd name="connsiteY192" fmla="*/ 500992 h 1160647"/>
                  <a:gd name="connsiteX193" fmla="*/ 1122787 w 3028183"/>
                  <a:gd name="connsiteY193" fmla="*/ 512342 h 1160647"/>
                  <a:gd name="connsiteX194" fmla="*/ 1149134 w 3028183"/>
                  <a:gd name="connsiteY194" fmla="*/ 512342 h 1160647"/>
                  <a:gd name="connsiteX195" fmla="*/ 1149134 w 3028183"/>
                  <a:gd name="connsiteY195" fmla="*/ 542606 h 1160647"/>
                  <a:gd name="connsiteX196" fmla="*/ 1149894 w 3028183"/>
                  <a:gd name="connsiteY196" fmla="*/ 542606 h 1160647"/>
                  <a:gd name="connsiteX197" fmla="*/ 1155214 w 3028183"/>
                  <a:gd name="connsiteY197" fmla="*/ 542606 h 1160647"/>
                  <a:gd name="connsiteX198" fmla="*/ 1155214 w 3028183"/>
                  <a:gd name="connsiteY198" fmla="*/ 543687 h 1160647"/>
                  <a:gd name="connsiteX199" fmla="*/ 1155214 w 3028183"/>
                  <a:gd name="connsiteY199" fmla="*/ 551254 h 1160647"/>
                  <a:gd name="connsiteX200" fmla="*/ 1159268 w 3028183"/>
                  <a:gd name="connsiteY200" fmla="*/ 581518 h 1160647"/>
                  <a:gd name="connsiteX201" fmla="*/ 1160028 w 3028183"/>
                  <a:gd name="connsiteY201" fmla="*/ 581518 h 1160647"/>
                  <a:gd name="connsiteX202" fmla="*/ 1165348 w 3028183"/>
                  <a:gd name="connsiteY202" fmla="*/ 581518 h 1160647"/>
                  <a:gd name="connsiteX203" fmla="*/ 1165348 w 3028183"/>
                  <a:gd name="connsiteY203" fmla="*/ 582329 h 1160647"/>
                  <a:gd name="connsiteX204" fmla="*/ 1165348 w 3028183"/>
                  <a:gd name="connsiteY204" fmla="*/ 588004 h 1160647"/>
                  <a:gd name="connsiteX205" fmla="*/ 1166361 w 3028183"/>
                  <a:gd name="connsiteY205" fmla="*/ 588004 h 1160647"/>
                  <a:gd name="connsiteX206" fmla="*/ 1173454 w 3028183"/>
                  <a:gd name="connsiteY206" fmla="*/ 588004 h 1160647"/>
                  <a:gd name="connsiteX207" fmla="*/ 1173454 w 3028183"/>
                  <a:gd name="connsiteY207" fmla="*/ 618269 h 1160647"/>
                  <a:gd name="connsiteX208" fmla="*/ 1175481 w 3028183"/>
                  <a:gd name="connsiteY208" fmla="*/ 618269 h 1160647"/>
                  <a:gd name="connsiteX209" fmla="*/ 1189668 w 3028183"/>
                  <a:gd name="connsiteY209" fmla="*/ 618269 h 1160647"/>
                  <a:gd name="connsiteX210" fmla="*/ 1189668 w 3028183"/>
                  <a:gd name="connsiteY210" fmla="*/ 642048 h 1160647"/>
                  <a:gd name="connsiteX211" fmla="*/ 1191695 w 3028183"/>
                  <a:gd name="connsiteY211" fmla="*/ 643669 h 1160647"/>
                  <a:gd name="connsiteX212" fmla="*/ 1191695 w 3028183"/>
                  <a:gd name="connsiteY212" fmla="*/ 655019 h 1160647"/>
                  <a:gd name="connsiteX213" fmla="*/ 1192455 w 3028183"/>
                  <a:gd name="connsiteY213" fmla="*/ 655019 h 1160647"/>
                  <a:gd name="connsiteX214" fmla="*/ 1197775 w 3028183"/>
                  <a:gd name="connsiteY214" fmla="*/ 655019 h 1160647"/>
                  <a:gd name="connsiteX215" fmla="*/ 1197775 w 3028183"/>
                  <a:gd name="connsiteY215" fmla="*/ 678798 h 1160647"/>
                  <a:gd name="connsiteX216" fmla="*/ 1199041 w 3028183"/>
                  <a:gd name="connsiteY216" fmla="*/ 678798 h 1160647"/>
                  <a:gd name="connsiteX217" fmla="*/ 1207908 w 3028183"/>
                  <a:gd name="connsiteY217" fmla="*/ 678798 h 1160647"/>
                  <a:gd name="connsiteX218" fmla="*/ 1209935 w 3028183"/>
                  <a:gd name="connsiteY218" fmla="*/ 682852 h 1160647"/>
                  <a:gd name="connsiteX219" fmla="*/ 1209935 w 3028183"/>
                  <a:gd name="connsiteY219" fmla="*/ 696093 h 1160647"/>
                  <a:gd name="connsiteX220" fmla="*/ 1211455 w 3028183"/>
                  <a:gd name="connsiteY220" fmla="*/ 694201 h 1160647"/>
                  <a:gd name="connsiteX221" fmla="*/ 1222095 w 3028183"/>
                  <a:gd name="connsiteY221" fmla="*/ 680960 h 1160647"/>
                  <a:gd name="connsiteX222" fmla="*/ 1250469 w 3028183"/>
                  <a:gd name="connsiteY222" fmla="*/ 680960 h 1160647"/>
                  <a:gd name="connsiteX223" fmla="*/ 1250469 w 3028183"/>
                  <a:gd name="connsiteY223" fmla="*/ 767431 h 1160647"/>
                  <a:gd name="connsiteX224" fmla="*/ 1251229 w 3028183"/>
                  <a:gd name="connsiteY224" fmla="*/ 767431 h 1160647"/>
                  <a:gd name="connsiteX225" fmla="*/ 1256549 w 3028183"/>
                  <a:gd name="connsiteY225" fmla="*/ 767431 h 1160647"/>
                  <a:gd name="connsiteX226" fmla="*/ 1257309 w 3028183"/>
                  <a:gd name="connsiteY226" fmla="*/ 766080 h 1160647"/>
                  <a:gd name="connsiteX227" fmla="*/ 1262629 w 3028183"/>
                  <a:gd name="connsiteY227" fmla="*/ 756622 h 1160647"/>
                  <a:gd name="connsiteX228" fmla="*/ 1262629 w 3028183"/>
                  <a:gd name="connsiteY228" fmla="*/ 758514 h 1160647"/>
                  <a:gd name="connsiteX229" fmla="*/ 1262629 w 3028183"/>
                  <a:gd name="connsiteY229" fmla="*/ 771755 h 1160647"/>
                  <a:gd name="connsiteX230" fmla="*/ 1266682 w 3028183"/>
                  <a:gd name="connsiteY230" fmla="*/ 726358 h 1160647"/>
                  <a:gd name="connsiteX231" fmla="*/ 1267442 w 3028183"/>
                  <a:gd name="connsiteY231" fmla="*/ 726358 h 1160647"/>
                  <a:gd name="connsiteX232" fmla="*/ 1272762 w 3028183"/>
                  <a:gd name="connsiteY232" fmla="*/ 726358 h 1160647"/>
                  <a:gd name="connsiteX233" fmla="*/ 1272762 w 3028183"/>
                  <a:gd name="connsiteY233" fmla="*/ 661504 h 1160647"/>
                  <a:gd name="connsiteX234" fmla="*/ 1273776 w 3028183"/>
                  <a:gd name="connsiteY234" fmla="*/ 661504 h 1160647"/>
                  <a:gd name="connsiteX235" fmla="*/ 1280869 w 3028183"/>
                  <a:gd name="connsiteY235" fmla="*/ 661504 h 1160647"/>
                  <a:gd name="connsiteX236" fmla="*/ 1293029 w 3028183"/>
                  <a:gd name="connsiteY236" fmla="*/ 618269 h 1160647"/>
                  <a:gd name="connsiteX237" fmla="*/ 1294296 w 3028183"/>
                  <a:gd name="connsiteY237" fmla="*/ 618269 h 1160647"/>
                  <a:gd name="connsiteX238" fmla="*/ 1303163 w 3028183"/>
                  <a:gd name="connsiteY238" fmla="*/ 618269 h 1160647"/>
                  <a:gd name="connsiteX239" fmla="*/ 1313296 w 3028183"/>
                  <a:gd name="connsiteY239" fmla="*/ 661504 h 1160647"/>
                  <a:gd name="connsiteX240" fmla="*/ 1314309 w 3028183"/>
                  <a:gd name="connsiteY240" fmla="*/ 661504 h 1160647"/>
                  <a:gd name="connsiteX241" fmla="*/ 1321403 w 3028183"/>
                  <a:gd name="connsiteY241" fmla="*/ 661504 h 1160647"/>
                  <a:gd name="connsiteX242" fmla="*/ 1321403 w 3028183"/>
                  <a:gd name="connsiteY242" fmla="*/ 700416 h 1160647"/>
                  <a:gd name="connsiteX243" fmla="*/ 1323176 w 3028183"/>
                  <a:gd name="connsiteY243" fmla="*/ 700416 h 1160647"/>
                  <a:gd name="connsiteX244" fmla="*/ 1335590 w 3028183"/>
                  <a:gd name="connsiteY244" fmla="*/ 700416 h 1160647"/>
                  <a:gd name="connsiteX245" fmla="*/ 1335590 w 3028183"/>
                  <a:gd name="connsiteY245" fmla="*/ 702578 h 1160647"/>
                  <a:gd name="connsiteX246" fmla="*/ 1335590 w 3028183"/>
                  <a:gd name="connsiteY246" fmla="*/ 717710 h 1160647"/>
                  <a:gd name="connsiteX247" fmla="*/ 1339643 w 3028183"/>
                  <a:gd name="connsiteY247" fmla="*/ 715549 h 1160647"/>
                  <a:gd name="connsiteX248" fmla="*/ 1339643 w 3028183"/>
                  <a:gd name="connsiteY248" fmla="*/ 700416 h 1160647"/>
                  <a:gd name="connsiteX249" fmla="*/ 1341163 w 3028183"/>
                  <a:gd name="connsiteY249" fmla="*/ 700416 h 1160647"/>
                  <a:gd name="connsiteX250" fmla="*/ 1351803 w 3028183"/>
                  <a:gd name="connsiteY250" fmla="*/ 700416 h 1160647"/>
                  <a:gd name="connsiteX251" fmla="*/ 1351803 w 3028183"/>
                  <a:gd name="connsiteY251" fmla="*/ 702037 h 1160647"/>
                  <a:gd name="connsiteX252" fmla="*/ 1351803 w 3028183"/>
                  <a:gd name="connsiteY252" fmla="*/ 713387 h 1160647"/>
                  <a:gd name="connsiteX253" fmla="*/ 1382204 w 3028183"/>
                  <a:gd name="connsiteY253" fmla="*/ 713387 h 1160647"/>
                  <a:gd name="connsiteX254" fmla="*/ 1382204 w 3028183"/>
                  <a:gd name="connsiteY254" fmla="*/ 676637 h 1160647"/>
                  <a:gd name="connsiteX255" fmla="*/ 1383470 w 3028183"/>
                  <a:gd name="connsiteY255" fmla="*/ 676637 h 1160647"/>
                  <a:gd name="connsiteX256" fmla="*/ 1392337 w 3028183"/>
                  <a:gd name="connsiteY256" fmla="*/ 676637 h 1160647"/>
                  <a:gd name="connsiteX257" fmla="*/ 1392337 w 3028183"/>
                  <a:gd name="connsiteY257" fmla="*/ 698254 h 1160647"/>
                  <a:gd name="connsiteX258" fmla="*/ 1394364 w 3028183"/>
                  <a:gd name="connsiteY258" fmla="*/ 665828 h 1160647"/>
                  <a:gd name="connsiteX259" fmla="*/ 1416657 w 3028183"/>
                  <a:gd name="connsiteY259" fmla="*/ 665828 h 1160647"/>
                  <a:gd name="connsiteX260" fmla="*/ 1416657 w 3028183"/>
                  <a:gd name="connsiteY260" fmla="*/ 664206 h 1160647"/>
                  <a:gd name="connsiteX261" fmla="*/ 1416657 w 3028183"/>
                  <a:gd name="connsiteY261" fmla="*/ 652857 h 1160647"/>
                  <a:gd name="connsiteX262" fmla="*/ 1417417 w 3028183"/>
                  <a:gd name="connsiteY262" fmla="*/ 652857 h 1160647"/>
                  <a:gd name="connsiteX263" fmla="*/ 1422737 w 3028183"/>
                  <a:gd name="connsiteY263" fmla="*/ 652857 h 1160647"/>
                  <a:gd name="connsiteX264" fmla="*/ 1422737 w 3028183"/>
                  <a:gd name="connsiteY264" fmla="*/ 650966 h 1160647"/>
                  <a:gd name="connsiteX265" fmla="*/ 1422737 w 3028183"/>
                  <a:gd name="connsiteY265" fmla="*/ 637725 h 1160647"/>
                  <a:gd name="connsiteX266" fmla="*/ 1426791 w 3028183"/>
                  <a:gd name="connsiteY266" fmla="*/ 644210 h 1160647"/>
                  <a:gd name="connsiteX267" fmla="*/ 1429071 w 3028183"/>
                  <a:gd name="connsiteY267" fmla="*/ 644210 h 1160647"/>
                  <a:gd name="connsiteX268" fmla="*/ 1445031 w 3028183"/>
                  <a:gd name="connsiteY268" fmla="*/ 644210 h 1160647"/>
                  <a:gd name="connsiteX269" fmla="*/ 1445031 w 3028183"/>
                  <a:gd name="connsiteY269" fmla="*/ 643399 h 1160647"/>
                  <a:gd name="connsiteX270" fmla="*/ 1445031 w 3028183"/>
                  <a:gd name="connsiteY270" fmla="*/ 637725 h 1160647"/>
                  <a:gd name="connsiteX271" fmla="*/ 1445791 w 3028183"/>
                  <a:gd name="connsiteY271" fmla="*/ 637725 h 1160647"/>
                  <a:gd name="connsiteX272" fmla="*/ 1451111 w 3028183"/>
                  <a:gd name="connsiteY272" fmla="*/ 637725 h 1160647"/>
                  <a:gd name="connsiteX273" fmla="*/ 1451111 w 3028183"/>
                  <a:gd name="connsiteY273" fmla="*/ 639076 h 1160647"/>
                  <a:gd name="connsiteX274" fmla="*/ 1451111 w 3028183"/>
                  <a:gd name="connsiteY274" fmla="*/ 648534 h 1160647"/>
                  <a:gd name="connsiteX275" fmla="*/ 1489618 w 3028183"/>
                  <a:gd name="connsiteY275" fmla="*/ 648534 h 1160647"/>
                  <a:gd name="connsiteX276" fmla="*/ 1489618 w 3028183"/>
                  <a:gd name="connsiteY276" fmla="*/ 786887 h 1160647"/>
                  <a:gd name="connsiteX277" fmla="*/ 1491138 w 3028183"/>
                  <a:gd name="connsiteY277" fmla="*/ 786887 h 1160647"/>
                  <a:gd name="connsiteX278" fmla="*/ 1501778 w 3028183"/>
                  <a:gd name="connsiteY278" fmla="*/ 786887 h 1160647"/>
                  <a:gd name="connsiteX279" fmla="*/ 1501778 w 3028183"/>
                  <a:gd name="connsiteY279" fmla="*/ 773917 h 1160647"/>
                  <a:gd name="connsiteX280" fmla="*/ 1505832 w 3028183"/>
                  <a:gd name="connsiteY280" fmla="*/ 773917 h 1160647"/>
                  <a:gd name="connsiteX281" fmla="*/ 1505832 w 3028183"/>
                  <a:gd name="connsiteY281" fmla="*/ 786887 h 1160647"/>
                  <a:gd name="connsiteX282" fmla="*/ 1536232 w 3028183"/>
                  <a:gd name="connsiteY282" fmla="*/ 786887 h 1160647"/>
                  <a:gd name="connsiteX283" fmla="*/ 1536232 w 3028183"/>
                  <a:gd name="connsiteY283" fmla="*/ 756622 h 1160647"/>
                  <a:gd name="connsiteX284" fmla="*/ 1548392 w 3028183"/>
                  <a:gd name="connsiteY284" fmla="*/ 756622 h 1160647"/>
                  <a:gd name="connsiteX285" fmla="*/ 1560552 w 3028183"/>
                  <a:gd name="connsiteY285" fmla="*/ 754461 h 1160647"/>
                  <a:gd name="connsiteX286" fmla="*/ 1564606 w 3028183"/>
                  <a:gd name="connsiteY286" fmla="*/ 756622 h 1160647"/>
                  <a:gd name="connsiteX287" fmla="*/ 1574739 w 3028183"/>
                  <a:gd name="connsiteY287" fmla="*/ 756622 h 1160647"/>
                  <a:gd name="connsiteX288" fmla="*/ 1574739 w 3028183"/>
                  <a:gd name="connsiteY288" fmla="*/ 786887 h 1160647"/>
                  <a:gd name="connsiteX289" fmla="*/ 1582846 w 3028183"/>
                  <a:gd name="connsiteY289" fmla="*/ 786887 h 1160647"/>
                  <a:gd name="connsiteX290" fmla="*/ 1582846 w 3028183"/>
                  <a:gd name="connsiteY290" fmla="*/ 804182 h 1160647"/>
                  <a:gd name="connsiteX291" fmla="*/ 1592182 w 3028183"/>
                  <a:gd name="connsiteY291" fmla="*/ 805087 h 1160647"/>
                  <a:gd name="connsiteX292" fmla="*/ 1605140 w 3028183"/>
                  <a:gd name="connsiteY292" fmla="*/ 805087 h 1160647"/>
                  <a:gd name="connsiteX293" fmla="*/ 1605140 w 3028183"/>
                  <a:gd name="connsiteY293" fmla="*/ 789049 h 1160647"/>
                  <a:gd name="connsiteX294" fmla="*/ 1673096 w 3028183"/>
                  <a:gd name="connsiteY294" fmla="*/ 789049 h 1160647"/>
                  <a:gd name="connsiteX295" fmla="*/ 1673096 w 3028183"/>
                  <a:gd name="connsiteY295" fmla="*/ 703796 h 1160647"/>
                  <a:gd name="connsiteX296" fmla="*/ 1745104 w 3028183"/>
                  <a:gd name="connsiteY296" fmla="*/ 703796 h 1160647"/>
                  <a:gd name="connsiteX297" fmla="*/ 1745104 w 3028183"/>
                  <a:gd name="connsiteY297" fmla="*/ 782564 h 1160647"/>
                  <a:gd name="connsiteX298" fmla="*/ 1747008 w 3028183"/>
                  <a:gd name="connsiteY298" fmla="*/ 782564 h 1160647"/>
                  <a:gd name="connsiteX299" fmla="*/ 1748250 w 3028183"/>
                  <a:gd name="connsiteY299" fmla="*/ 805087 h 1160647"/>
                  <a:gd name="connsiteX300" fmla="*/ 1757926 w 3028183"/>
                  <a:gd name="connsiteY300" fmla="*/ 805087 h 1160647"/>
                  <a:gd name="connsiteX301" fmla="*/ 1759168 w 3028183"/>
                  <a:gd name="connsiteY301" fmla="*/ 782564 h 1160647"/>
                  <a:gd name="connsiteX302" fmla="*/ 1765248 w 3028183"/>
                  <a:gd name="connsiteY302" fmla="*/ 782564 h 1160647"/>
                  <a:gd name="connsiteX303" fmla="*/ 1766490 w 3028183"/>
                  <a:gd name="connsiteY303" fmla="*/ 805087 h 1160647"/>
                  <a:gd name="connsiteX304" fmla="*/ 1817112 w 3028183"/>
                  <a:gd name="connsiteY304" fmla="*/ 805087 h 1160647"/>
                  <a:gd name="connsiteX305" fmla="*/ 1817112 w 3028183"/>
                  <a:gd name="connsiteY305" fmla="*/ 642059 h 1160647"/>
                  <a:gd name="connsiteX306" fmla="*/ 2014439 w 3028183"/>
                  <a:gd name="connsiteY306" fmla="*/ 642059 h 1160647"/>
                  <a:gd name="connsiteX307" fmla="*/ 2014439 w 3028183"/>
                  <a:gd name="connsiteY307" fmla="*/ 805087 h 1160647"/>
                  <a:gd name="connsiteX308" fmla="*/ 2033136 w 3028183"/>
                  <a:gd name="connsiteY308" fmla="*/ 805087 h 1160647"/>
                  <a:gd name="connsiteX309" fmla="*/ 2033136 w 3028183"/>
                  <a:gd name="connsiteY309" fmla="*/ 722394 h 1160647"/>
                  <a:gd name="connsiteX310" fmla="*/ 2128256 w 3028183"/>
                  <a:gd name="connsiteY310" fmla="*/ 722394 h 1160647"/>
                  <a:gd name="connsiteX311" fmla="*/ 2140186 w 3028183"/>
                  <a:gd name="connsiteY311" fmla="*/ 404253 h 1160647"/>
                  <a:gd name="connsiteX312" fmla="*/ 2128026 w 3028183"/>
                  <a:gd name="connsiteY312" fmla="*/ 382635 h 1160647"/>
                  <a:gd name="connsiteX313" fmla="*/ 2121946 w 3028183"/>
                  <a:gd name="connsiteY313" fmla="*/ 378311 h 1160647"/>
                  <a:gd name="connsiteX314" fmla="*/ 2130053 w 3028183"/>
                  <a:gd name="connsiteY314" fmla="*/ 354532 h 1160647"/>
                  <a:gd name="connsiteX315" fmla="*/ 2130053 w 3028183"/>
                  <a:gd name="connsiteY315" fmla="*/ 337238 h 1160647"/>
                  <a:gd name="connsiteX316" fmla="*/ 2144240 w 3028183"/>
                  <a:gd name="connsiteY316" fmla="*/ 337238 h 1160647"/>
                  <a:gd name="connsiteX317" fmla="*/ 2144240 w 3028183"/>
                  <a:gd name="connsiteY317" fmla="*/ 315620 h 1160647"/>
                  <a:gd name="connsiteX318" fmla="*/ 2146266 w 3028183"/>
                  <a:gd name="connsiteY318" fmla="*/ 311296 h 1160647"/>
                  <a:gd name="connsiteX319" fmla="*/ 2146266 w 3028183"/>
                  <a:gd name="connsiteY319" fmla="*/ 233472 h 1160647"/>
                  <a:gd name="connsiteX320" fmla="*/ 2144240 w 3028183"/>
                  <a:gd name="connsiteY320" fmla="*/ 226987 h 1160647"/>
                  <a:gd name="connsiteX321" fmla="*/ 2150320 w 3028183"/>
                  <a:gd name="connsiteY321" fmla="*/ 220501 h 1160647"/>
                  <a:gd name="connsiteX322" fmla="*/ 2150320 w 3028183"/>
                  <a:gd name="connsiteY322" fmla="*/ 162133 h 1160647"/>
                  <a:gd name="connsiteX323" fmla="*/ 2152346 w 3028183"/>
                  <a:gd name="connsiteY323" fmla="*/ 157810 h 1160647"/>
                  <a:gd name="connsiteX324" fmla="*/ 2152346 w 3028183"/>
                  <a:gd name="connsiteY324" fmla="*/ 101604 h 1160647"/>
                  <a:gd name="connsiteX325" fmla="*/ 2154373 w 3028183"/>
                  <a:gd name="connsiteY325" fmla="*/ 82148 h 1160647"/>
                  <a:gd name="connsiteX326" fmla="*/ 2158427 w 3028183"/>
                  <a:gd name="connsiteY326" fmla="*/ 99442 h 1160647"/>
                  <a:gd name="connsiteX327" fmla="*/ 2160453 w 3028183"/>
                  <a:gd name="connsiteY327" fmla="*/ 157810 h 1160647"/>
                  <a:gd name="connsiteX328" fmla="*/ 2162480 w 3028183"/>
                  <a:gd name="connsiteY328" fmla="*/ 220501 h 1160647"/>
                  <a:gd name="connsiteX329" fmla="*/ 2168560 w 3028183"/>
                  <a:gd name="connsiteY329" fmla="*/ 226987 h 1160647"/>
                  <a:gd name="connsiteX330" fmla="*/ 2166533 w 3028183"/>
                  <a:gd name="connsiteY330" fmla="*/ 233472 h 1160647"/>
                  <a:gd name="connsiteX331" fmla="*/ 2166533 w 3028183"/>
                  <a:gd name="connsiteY331" fmla="*/ 311296 h 1160647"/>
                  <a:gd name="connsiteX332" fmla="*/ 2168560 w 3028183"/>
                  <a:gd name="connsiteY332" fmla="*/ 315620 h 1160647"/>
                  <a:gd name="connsiteX333" fmla="*/ 2168560 w 3028183"/>
                  <a:gd name="connsiteY333" fmla="*/ 337238 h 1160647"/>
                  <a:gd name="connsiteX334" fmla="*/ 2182747 w 3028183"/>
                  <a:gd name="connsiteY334" fmla="*/ 337238 h 1160647"/>
                  <a:gd name="connsiteX335" fmla="*/ 2182747 w 3028183"/>
                  <a:gd name="connsiteY335" fmla="*/ 354532 h 1160647"/>
                  <a:gd name="connsiteX336" fmla="*/ 2190854 w 3028183"/>
                  <a:gd name="connsiteY336" fmla="*/ 378311 h 1160647"/>
                  <a:gd name="connsiteX337" fmla="*/ 2184774 w 3028183"/>
                  <a:gd name="connsiteY337" fmla="*/ 382635 h 1160647"/>
                  <a:gd name="connsiteX338" fmla="*/ 2172613 w 3028183"/>
                  <a:gd name="connsiteY338" fmla="*/ 404253 h 1160647"/>
                  <a:gd name="connsiteX339" fmla="*/ 2180720 w 3028183"/>
                  <a:gd name="connsiteY339" fmla="*/ 657181 h 1160647"/>
                  <a:gd name="connsiteX340" fmla="*/ 2245574 w 3028183"/>
                  <a:gd name="connsiteY340" fmla="*/ 657181 h 1160647"/>
                  <a:gd name="connsiteX341" fmla="*/ 2245574 w 3028183"/>
                  <a:gd name="connsiteY341" fmla="*/ 732843 h 1160647"/>
                  <a:gd name="connsiteX342" fmla="*/ 2253681 w 3028183"/>
                  <a:gd name="connsiteY342" fmla="*/ 732843 h 1160647"/>
                  <a:gd name="connsiteX343" fmla="*/ 2255708 w 3028183"/>
                  <a:gd name="connsiteY343" fmla="*/ 726358 h 1160647"/>
                  <a:gd name="connsiteX344" fmla="*/ 2261788 w 3028183"/>
                  <a:gd name="connsiteY344" fmla="*/ 726358 h 1160647"/>
                  <a:gd name="connsiteX345" fmla="*/ 2263815 w 3028183"/>
                  <a:gd name="connsiteY345" fmla="*/ 735005 h 1160647"/>
                  <a:gd name="connsiteX346" fmla="*/ 2275975 w 3028183"/>
                  <a:gd name="connsiteY346" fmla="*/ 735005 h 1160647"/>
                  <a:gd name="connsiteX347" fmla="*/ 2275975 w 3028183"/>
                  <a:gd name="connsiteY347" fmla="*/ 728519 h 1160647"/>
                  <a:gd name="connsiteX348" fmla="*/ 2298268 w 3028183"/>
                  <a:gd name="connsiteY348" fmla="*/ 728519 h 1160647"/>
                  <a:gd name="connsiteX349" fmla="*/ 2298268 w 3028183"/>
                  <a:gd name="connsiteY349" fmla="*/ 735005 h 1160647"/>
                  <a:gd name="connsiteX350" fmla="*/ 2318535 w 3028183"/>
                  <a:gd name="connsiteY350" fmla="*/ 735005 h 1160647"/>
                  <a:gd name="connsiteX351" fmla="*/ 2318535 w 3028183"/>
                  <a:gd name="connsiteY351" fmla="*/ 780402 h 1160647"/>
                  <a:gd name="connsiteX352" fmla="*/ 2332722 w 3028183"/>
                  <a:gd name="connsiteY352" fmla="*/ 780402 h 1160647"/>
                  <a:gd name="connsiteX353" fmla="*/ 2332722 w 3028183"/>
                  <a:gd name="connsiteY353" fmla="*/ 767431 h 1160647"/>
                  <a:gd name="connsiteX354" fmla="*/ 2348936 w 3028183"/>
                  <a:gd name="connsiteY354" fmla="*/ 767431 h 1160647"/>
                  <a:gd name="connsiteX355" fmla="*/ 2348936 w 3028183"/>
                  <a:gd name="connsiteY355" fmla="*/ 588004 h 1160647"/>
                  <a:gd name="connsiteX356" fmla="*/ 2355016 w 3028183"/>
                  <a:gd name="connsiteY356" fmla="*/ 581518 h 1160647"/>
                  <a:gd name="connsiteX357" fmla="*/ 2427977 w 3028183"/>
                  <a:gd name="connsiteY357" fmla="*/ 581518 h 1160647"/>
                  <a:gd name="connsiteX358" fmla="*/ 2427977 w 3028183"/>
                  <a:gd name="connsiteY358" fmla="*/ 590166 h 1160647"/>
                  <a:gd name="connsiteX359" fmla="*/ 2438110 w 3028183"/>
                  <a:gd name="connsiteY359" fmla="*/ 590166 h 1160647"/>
                  <a:gd name="connsiteX360" fmla="*/ 2438110 w 3028183"/>
                  <a:gd name="connsiteY360" fmla="*/ 704740 h 1160647"/>
                  <a:gd name="connsiteX361" fmla="*/ 2460404 w 3028183"/>
                  <a:gd name="connsiteY361" fmla="*/ 704740 h 1160647"/>
                  <a:gd name="connsiteX362" fmla="*/ 2460404 w 3028183"/>
                  <a:gd name="connsiteY362" fmla="*/ 637725 h 1160647"/>
                  <a:gd name="connsiteX363" fmla="*/ 2486751 w 3028183"/>
                  <a:gd name="connsiteY363" fmla="*/ 637725 h 1160647"/>
                  <a:gd name="connsiteX364" fmla="*/ 2490804 w 3028183"/>
                  <a:gd name="connsiteY364" fmla="*/ 633401 h 1160647"/>
                  <a:gd name="connsiteX365" fmla="*/ 2498911 w 3028183"/>
                  <a:gd name="connsiteY365" fmla="*/ 633401 h 1160647"/>
                  <a:gd name="connsiteX366" fmla="*/ 2502964 w 3028183"/>
                  <a:gd name="connsiteY366" fmla="*/ 637725 h 1160647"/>
                  <a:gd name="connsiteX367" fmla="*/ 2525258 w 3028183"/>
                  <a:gd name="connsiteY367" fmla="*/ 637725 h 1160647"/>
                  <a:gd name="connsiteX368" fmla="*/ 2525258 w 3028183"/>
                  <a:gd name="connsiteY368" fmla="*/ 520989 h 1160647"/>
                  <a:gd name="connsiteX369" fmla="*/ 2582005 w 3028183"/>
                  <a:gd name="connsiteY369" fmla="*/ 510180 h 1160647"/>
                  <a:gd name="connsiteX370" fmla="*/ 2582005 w 3028183"/>
                  <a:gd name="connsiteY370" fmla="*/ 511261 h 1160647"/>
                  <a:gd name="connsiteX371" fmla="*/ 2582005 w 3028183"/>
                  <a:gd name="connsiteY371" fmla="*/ 518827 h 1160647"/>
                  <a:gd name="connsiteX372" fmla="*/ 2608352 w 3028183"/>
                  <a:gd name="connsiteY372" fmla="*/ 518827 h 1160647"/>
                  <a:gd name="connsiteX373" fmla="*/ 2608352 w 3028183"/>
                  <a:gd name="connsiteY373" fmla="*/ 773917 h 1160647"/>
                  <a:gd name="connsiteX374" fmla="*/ 2630646 w 3028183"/>
                  <a:gd name="connsiteY374" fmla="*/ 773917 h 1160647"/>
                  <a:gd name="connsiteX375" fmla="*/ 2630646 w 3028183"/>
                  <a:gd name="connsiteY375" fmla="*/ 769593 h 1160647"/>
                  <a:gd name="connsiteX376" fmla="*/ 2642806 w 3028183"/>
                  <a:gd name="connsiteY376" fmla="*/ 769593 h 1160647"/>
                  <a:gd name="connsiteX377" fmla="*/ 2642806 w 3028183"/>
                  <a:gd name="connsiteY377" fmla="*/ 773917 h 1160647"/>
                  <a:gd name="connsiteX378" fmla="*/ 2667126 w 3028183"/>
                  <a:gd name="connsiteY378" fmla="*/ 773917 h 1160647"/>
                  <a:gd name="connsiteX379" fmla="*/ 2667126 w 3028183"/>
                  <a:gd name="connsiteY379" fmla="*/ 760946 h 1160647"/>
                  <a:gd name="connsiteX380" fmla="*/ 2695500 w 3028183"/>
                  <a:gd name="connsiteY380" fmla="*/ 760946 h 1160647"/>
                  <a:gd name="connsiteX381" fmla="*/ 2707660 w 3028183"/>
                  <a:gd name="connsiteY381" fmla="*/ 756622 h 1160647"/>
                  <a:gd name="connsiteX382" fmla="*/ 2727927 w 3028183"/>
                  <a:gd name="connsiteY382" fmla="*/ 760946 h 1160647"/>
                  <a:gd name="connsiteX383" fmla="*/ 2727927 w 3028183"/>
                  <a:gd name="connsiteY383" fmla="*/ 743652 h 1160647"/>
                  <a:gd name="connsiteX384" fmla="*/ 2736034 w 3028183"/>
                  <a:gd name="connsiteY384" fmla="*/ 743652 h 1160647"/>
                  <a:gd name="connsiteX385" fmla="*/ 2736034 w 3028183"/>
                  <a:gd name="connsiteY385" fmla="*/ 730681 h 1160647"/>
                  <a:gd name="connsiteX386" fmla="*/ 2792781 w 3028183"/>
                  <a:gd name="connsiteY386" fmla="*/ 730681 h 1160647"/>
                  <a:gd name="connsiteX387" fmla="*/ 2792781 w 3028183"/>
                  <a:gd name="connsiteY387" fmla="*/ 700416 h 1160647"/>
                  <a:gd name="connsiteX388" fmla="*/ 2811021 w 3028183"/>
                  <a:gd name="connsiteY388" fmla="*/ 700416 h 1160647"/>
                  <a:gd name="connsiteX389" fmla="*/ 2811021 w 3028183"/>
                  <a:gd name="connsiteY389" fmla="*/ 693931 h 1160647"/>
                  <a:gd name="connsiteX390" fmla="*/ 2823181 w 3028183"/>
                  <a:gd name="connsiteY390" fmla="*/ 693931 h 1160647"/>
                  <a:gd name="connsiteX391" fmla="*/ 2823181 w 3028183"/>
                  <a:gd name="connsiteY391" fmla="*/ 700416 h 1160647"/>
                  <a:gd name="connsiteX392" fmla="*/ 2839395 w 3028183"/>
                  <a:gd name="connsiteY392" fmla="*/ 700416 h 1160647"/>
                  <a:gd name="connsiteX393" fmla="*/ 2839395 w 3028183"/>
                  <a:gd name="connsiteY393" fmla="*/ 750137 h 1160647"/>
                  <a:gd name="connsiteX394" fmla="*/ 2871822 w 3028183"/>
                  <a:gd name="connsiteY394" fmla="*/ 750137 h 1160647"/>
                  <a:gd name="connsiteX395" fmla="*/ 2871822 w 3028183"/>
                  <a:gd name="connsiteY395" fmla="*/ 724196 h 1160647"/>
                  <a:gd name="connsiteX396" fmla="*/ 2910329 w 3028183"/>
                  <a:gd name="connsiteY396" fmla="*/ 724196 h 1160647"/>
                  <a:gd name="connsiteX397" fmla="*/ 2910329 w 3028183"/>
                  <a:gd name="connsiteY397" fmla="*/ 693931 h 1160647"/>
                  <a:gd name="connsiteX398" fmla="*/ 2958970 w 3028183"/>
                  <a:gd name="connsiteY398" fmla="*/ 693931 h 1160647"/>
                  <a:gd name="connsiteX399" fmla="*/ 2958970 w 3028183"/>
                  <a:gd name="connsiteY399" fmla="*/ 805087 h 1160647"/>
                  <a:gd name="connsiteX400" fmla="*/ 2958970 w 3028183"/>
                  <a:gd name="connsiteY400" fmla="*/ 818866 h 1160647"/>
                  <a:gd name="connsiteX401" fmla="*/ 3024845 w 3028183"/>
                  <a:gd name="connsiteY401" fmla="*/ 818866 h 1160647"/>
                  <a:gd name="connsiteX402" fmla="*/ 3028183 w 3028183"/>
                  <a:gd name="connsiteY402" fmla="*/ 1160647 h 1160647"/>
                  <a:gd name="connsiteX403" fmla="*/ 2054 w 3028183"/>
                  <a:gd name="connsiteY403" fmla="*/ 1158314 h 1160647"/>
                  <a:gd name="connsiteX404" fmla="*/ 0 w 3028183"/>
                  <a:gd name="connsiteY404" fmla="*/ 724196 h 1160647"/>
                  <a:gd name="connsiteX405" fmla="*/ 20267 w 3028183"/>
                  <a:gd name="connsiteY405" fmla="*/ 724196 h 1160647"/>
                  <a:gd name="connsiteX406" fmla="*/ 20774 w 3028183"/>
                  <a:gd name="connsiteY406" fmla="*/ 723115 h 1160647"/>
                  <a:gd name="connsiteX407" fmla="*/ 24320 w 3028183"/>
                  <a:gd name="connsiteY407" fmla="*/ 715549 h 1160647"/>
                  <a:gd name="connsiteX408" fmla="*/ 26094 w 3028183"/>
                  <a:gd name="connsiteY408" fmla="*/ 715819 h 1160647"/>
                  <a:gd name="connsiteX409" fmla="*/ 38507 w 3028183"/>
                  <a:gd name="connsiteY409" fmla="*/ 717710 h 1160647"/>
                  <a:gd name="connsiteX410" fmla="*/ 39014 w 3028183"/>
                  <a:gd name="connsiteY410" fmla="*/ 719062 h 1160647"/>
                  <a:gd name="connsiteX411" fmla="*/ 42560 w 3028183"/>
                  <a:gd name="connsiteY411" fmla="*/ 728519 h 1160647"/>
                  <a:gd name="connsiteX412" fmla="*/ 68907 w 3028183"/>
                  <a:gd name="connsiteY412" fmla="*/ 730681 h 1160647"/>
                  <a:gd name="connsiteX413" fmla="*/ 68907 w 3028183"/>
                  <a:gd name="connsiteY413" fmla="*/ 607460 h 1160647"/>
                  <a:gd name="connsiteX414" fmla="*/ 70934 w 3028183"/>
                  <a:gd name="connsiteY414" fmla="*/ 607460 h 1160647"/>
                  <a:gd name="connsiteX415" fmla="*/ 85121 w 3028183"/>
                  <a:gd name="connsiteY415" fmla="*/ 607460 h 1160647"/>
                  <a:gd name="connsiteX416" fmla="*/ 85121 w 3028183"/>
                  <a:gd name="connsiteY416" fmla="*/ 471268 h 1160647"/>
                  <a:gd name="connsiteX417" fmla="*/ 86894 w 3028183"/>
                  <a:gd name="connsiteY417" fmla="*/ 471268 h 1160647"/>
                  <a:gd name="connsiteX418" fmla="*/ 99308 w 3028183"/>
                  <a:gd name="connsiteY418" fmla="*/ 471268 h 1160647"/>
                  <a:gd name="connsiteX419" fmla="*/ 99308 w 3028183"/>
                  <a:gd name="connsiteY419" fmla="*/ 356694 h 1160647"/>
                  <a:gd name="connsiteX420" fmla="*/ 103361 w 3028183"/>
                  <a:gd name="connsiteY420" fmla="*/ 328590 h 1160647"/>
                  <a:gd name="connsiteX421" fmla="*/ 105388 w 3028183"/>
                  <a:gd name="connsiteY421" fmla="*/ 328590 h 1160647"/>
                  <a:gd name="connsiteX422" fmla="*/ 119575 w 3028183"/>
                  <a:gd name="connsiteY422" fmla="*/ 328590 h 1160647"/>
                  <a:gd name="connsiteX423" fmla="*/ 156055 w 3028183"/>
                  <a:gd name="connsiteY423" fmla="*/ 246443 h 1160647"/>
                  <a:gd name="connsiteX424" fmla="*/ 160109 w 3028183"/>
                  <a:gd name="connsiteY424" fmla="*/ 0 h 1160647"/>
                  <a:gd name="connsiteX0" fmla="*/ 160109 w 3031519"/>
                  <a:gd name="connsiteY0" fmla="*/ 0 h 1160647"/>
                  <a:gd name="connsiteX1" fmla="*/ 162135 w 3031519"/>
                  <a:gd name="connsiteY1" fmla="*/ 246443 h 1160647"/>
                  <a:gd name="connsiteX2" fmla="*/ 200642 w 3031519"/>
                  <a:gd name="connsiteY2" fmla="*/ 326429 h 1160647"/>
                  <a:gd name="connsiteX3" fmla="*/ 202669 w 3031519"/>
                  <a:gd name="connsiteY3" fmla="*/ 326429 h 1160647"/>
                  <a:gd name="connsiteX4" fmla="*/ 216856 w 3031519"/>
                  <a:gd name="connsiteY4" fmla="*/ 326429 h 1160647"/>
                  <a:gd name="connsiteX5" fmla="*/ 216856 w 3031519"/>
                  <a:gd name="connsiteY5" fmla="*/ 350208 h 1160647"/>
                  <a:gd name="connsiteX6" fmla="*/ 217363 w 3031519"/>
                  <a:gd name="connsiteY6" fmla="*/ 351019 h 1160647"/>
                  <a:gd name="connsiteX7" fmla="*/ 220909 w 3031519"/>
                  <a:gd name="connsiteY7" fmla="*/ 356694 h 1160647"/>
                  <a:gd name="connsiteX8" fmla="*/ 220909 w 3031519"/>
                  <a:gd name="connsiteY8" fmla="*/ 471268 h 1160647"/>
                  <a:gd name="connsiteX9" fmla="*/ 223189 w 3031519"/>
                  <a:gd name="connsiteY9" fmla="*/ 471268 h 1160647"/>
                  <a:gd name="connsiteX10" fmla="*/ 239150 w 3031519"/>
                  <a:gd name="connsiteY10" fmla="*/ 471268 h 1160647"/>
                  <a:gd name="connsiteX11" fmla="*/ 239150 w 3031519"/>
                  <a:gd name="connsiteY11" fmla="*/ 611783 h 1160647"/>
                  <a:gd name="connsiteX12" fmla="*/ 240670 w 3031519"/>
                  <a:gd name="connsiteY12" fmla="*/ 611513 h 1160647"/>
                  <a:gd name="connsiteX13" fmla="*/ 251310 w 3031519"/>
                  <a:gd name="connsiteY13" fmla="*/ 609622 h 1160647"/>
                  <a:gd name="connsiteX14" fmla="*/ 249283 w 3031519"/>
                  <a:gd name="connsiteY14" fmla="*/ 698254 h 1160647"/>
                  <a:gd name="connsiteX15" fmla="*/ 250803 w 3031519"/>
                  <a:gd name="connsiteY15" fmla="*/ 698525 h 1160647"/>
                  <a:gd name="connsiteX16" fmla="*/ 261443 w 3031519"/>
                  <a:gd name="connsiteY16" fmla="*/ 700416 h 1160647"/>
                  <a:gd name="connsiteX17" fmla="*/ 261696 w 3031519"/>
                  <a:gd name="connsiteY17" fmla="*/ 701227 h 1160647"/>
                  <a:gd name="connsiteX18" fmla="*/ 263470 w 3031519"/>
                  <a:gd name="connsiteY18" fmla="*/ 706902 h 1160647"/>
                  <a:gd name="connsiteX19" fmla="*/ 264230 w 3031519"/>
                  <a:gd name="connsiteY19" fmla="*/ 704470 h 1160647"/>
                  <a:gd name="connsiteX20" fmla="*/ 269550 w 3031519"/>
                  <a:gd name="connsiteY20" fmla="*/ 687446 h 1160647"/>
                  <a:gd name="connsiteX21" fmla="*/ 271323 w 3031519"/>
                  <a:gd name="connsiteY21" fmla="*/ 687446 h 1160647"/>
                  <a:gd name="connsiteX22" fmla="*/ 283737 w 3031519"/>
                  <a:gd name="connsiteY22" fmla="*/ 687446 h 1160647"/>
                  <a:gd name="connsiteX23" fmla="*/ 283737 w 3031519"/>
                  <a:gd name="connsiteY23" fmla="*/ 719872 h 1160647"/>
                  <a:gd name="connsiteX24" fmla="*/ 284750 w 3031519"/>
                  <a:gd name="connsiteY24" fmla="*/ 720413 h 1160647"/>
                  <a:gd name="connsiteX25" fmla="*/ 291844 w 3031519"/>
                  <a:gd name="connsiteY25" fmla="*/ 724196 h 1160647"/>
                  <a:gd name="connsiteX26" fmla="*/ 291844 w 3031519"/>
                  <a:gd name="connsiteY26" fmla="*/ 725547 h 1160647"/>
                  <a:gd name="connsiteX27" fmla="*/ 291844 w 3031519"/>
                  <a:gd name="connsiteY27" fmla="*/ 735005 h 1160647"/>
                  <a:gd name="connsiteX28" fmla="*/ 336431 w 3031519"/>
                  <a:gd name="connsiteY28" fmla="*/ 735005 h 1160647"/>
                  <a:gd name="connsiteX29" fmla="*/ 336431 w 3031519"/>
                  <a:gd name="connsiteY29" fmla="*/ 736086 h 1160647"/>
                  <a:gd name="connsiteX30" fmla="*/ 336431 w 3031519"/>
                  <a:gd name="connsiteY30" fmla="*/ 743652 h 1160647"/>
                  <a:gd name="connsiteX31" fmla="*/ 338457 w 3031519"/>
                  <a:gd name="connsiteY31" fmla="*/ 743652 h 1160647"/>
                  <a:gd name="connsiteX32" fmla="*/ 352644 w 3031519"/>
                  <a:gd name="connsiteY32" fmla="*/ 743652 h 1160647"/>
                  <a:gd name="connsiteX33" fmla="*/ 352644 w 3031519"/>
                  <a:gd name="connsiteY33" fmla="*/ 713387 h 1160647"/>
                  <a:gd name="connsiteX34" fmla="*/ 397231 w 3031519"/>
                  <a:gd name="connsiteY34" fmla="*/ 713387 h 1160647"/>
                  <a:gd name="connsiteX35" fmla="*/ 397231 w 3031519"/>
                  <a:gd name="connsiteY35" fmla="*/ 712036 h 1160647"/>
                  <a:gd name="connsiteX36" fmla="*/ 397231 w 3031519"/>
                  <a:gd name="connsiteY36" fmla="*/ 702578 h 1160647"/>
                  <a:gd name="connsiteX37" fmla="*/ 398245 w 3031519"/>
                  <a:gd name="connsiteY37" fmla="*/ 702578 h 1160647"/>
                  <a:gd name="connsiteX38" fmla="*/ 405338 w 3031519"/>
                  <a:gd name="connsiteY38" fmla="*/ 702578 h 1160647"/>
                  <a:gd name="connsiteX39" fmla="*/ 405338 w 3031519"/>
                  <a:gd name="connsiteY39" fmla="*/ 700687 h 1160647"/>
                  <a:gd name="connsiteX40" fmla="*/ 405338 w 3031519"/>
                  <a:gd name="connsiteY40" fmla="*/ 687446 h 1160647"/>
                  <a:gd name="connsiteX41" fmla="*/ 406098 w 3031519"/>
                  <a:gd name="connsiteY41" fmla="*/ 687446 h 1160647"/>
                  <a:gd name="connsiteX42" fmla="*/ 411418 w 3031519"/>
                  <a:gd name="connsiteY42" fmla="*/ 687446 h 1160647"/>
                  <a:gd name="connsiteX43" fmla="*/ 411418 w 3031519"/>
                  <a:gd name="connsiteY43" fmla="*/ 686365 h 1160647"/>
                  <a:gd name="connsiteX44" fmla="*/ 411418 w 3031519"/>
                  <a:gd name="connsiteY44" fmla="*/ 678798 h 1160647"/>
                  <a:gd name="connsiteX45" fmla="*/ 413445 w 3031519"/>
                  <a:gd name="connsiteY45" fmla="*/ 678798 h 1160647"/>
                  <a:gd name="connsiteX46" fmla="*/ 427632 w 3031519"/>
                  <a:gd name="connsiteY46" fmla="*/ 678798 h 1160647"/>
                  <a:gd name="connsiteX47" fmla="*/ 427632 w 3031519"/>
                  <a:gd name="connsiteY47" fmla="*/ 679879 h 1160647"/>
                  <a:gd name="connsiteX48" fmla="*/ 427632 w 3031519"/>
                  <a:gd name="connsiteY48" fmla="*/ 687446 h 1160647"/>
                  <a:gd name="connsiteX49" fmla="*/ 449925 w 3031519"/>
                  <a:gd name="connsiteY49" fmla="*/ 687446 h 1160647"/>
                  <a:gd name="connsiteX50" fmla="*/ 449925 w 3031519"/>
                  <a:gd name="connsiteY50" fmla="*/ 685554 h 1160647"/>
                  <a:gd name="connsiteX51" fmla="*/ 449925 w 3031519"/>
                  <a:gd name="connsiteY51" fmla="*/ 672313 h 1160647"/>
                  <a:gd name="connsiteX52" fmla="*/ 451699 w 3031519"/>
                  <a:gd name="connsiteY52" fmla="*/ 672313 h 1160647"/>
                  <a:gd name="connsiteX53" fmla="*/ 464112 w 3031519"/>
                  <a:gd name="connsiteY53" fmla="*/ 672313 h 1160647"/>
                  <a:gd name="connsiteX54" fmla="*/ 464112 w 3031519"/>
                  <a:gd name="connsiteY54" fmla="*/ 696093 h 1160647"/>
                  <a:gd name="connsiteX55" fmla="*/ 465126 w 3031519"/>
                  <a:gd name="connsiteY55" fmla="*/ 696093 h 1160647"/>
                  <a:gd name="connsiteX56" fmla="*/ 472219 w 3031519"/>
                  <a:gd name="connsiteY56" fmla="*/ 696093 h 1160647"/>
                  <a:gd name="connsiteX57" fmla="*/ 472219 w 3031519"/>
                  <a:gd name="connsiteY57" fmla="*/ 695012 h 1160647"/>
                  <a:gd name="connsiteX58" fmla="*/ 472219 w 3031519"/>
                  <a:gd name="connsiteY58" fmla="*/ 687446 h 1160647"/>
                  <a:gd name="connsiteX59" fmla="*/ 473992 w 3031519"/>
                  <a:gd name="connsiteY59" fmla="*/ 687446 h 1160647"/>
                  <a:gd name="connsiteX60" fmla="*/ 486406 w 3031519"/>
                  <a:gd name="connsiteY60" fmla="*/ 687446 h 1160647"/>
                  <a:gd name="connsiteX61" fmla="*/ 486406 w 3031519"/>
                  <a:gd name="connsiteY61" fmla="*/ 713387 h 1160647"/>
                  <a:gd name="connsiteX62" fmla="*/ 488433 w 3031519"/>
                  <a:gd name="connsiteY62" fmla="*/ 713387 h 1160647"/>
                  <a:gd name="connsiteX63" fmla="*/ 502619 w 3031519"/>
                  <a:gd name="connsiteY63" fmla="*/ 713387 h 1160647"/>
                  <a:gd name="connsiteX64" fmla="*/ 502619 w 3031519"/>
                  <a:gd name="connsiteY64" fmla="*/ 715008 h 1160647"/>
                  <a:gd name="connsiteX65" fmla="*/ 502619 w 3031519"/>
                  <a:gd name="connsiteY65" fmla="*/ 726358 h 1160647"/>
                  <a:gd name="connsiteX66" fmla="*/ 503379 w 3031519"/>
                  <a:gd name="connsiteY66" fmla="*/ 726358 h 1160647"/>
                  <a:gd name="connsiteX67" fmla="*/ 508700 w 3031519"/>
                  <a:gd name="connsiteY67" fmla="*/ 726358 h 1160647"/>
                  <a:gd name="connsiteX68" fmla="*/ 508700 w 3031519"/>
                  <a:gd name="connsiteY68" fmla="*/ 725547 h 1160647"/>
                  <a:gd name="connsiteX69" fmla="*/ 508700 w 3031519"/>
                  <a:gd name="connsiteY69" fmla="*/ 719872 h 1160647"/>
                  <a:gd name="connsiteX70" fmla="*/ 539100 w 3031519"/>
                  <a:gd name="connsiteY70" fmla="*/ 719872 h 1160647"/>
                  <a:gd name="connsiteX71" fmla="*/ 539100 w 3031519"/>
                  <a:gd name="connsiteY71" fmla="*/ 743652 h 1160647"/>
                  <a:gd name="connsiteX72" fmla="*/ 540113 w 3031519"/>
                  <a:gd name="connsiteY72" fmla="*/ 743652 h 1160647"/>
                  <a:gd name="connsiteX73" fmla="*/ 547207 w 3031519"/>
                  <a:gd name="connsiteY73" fmla="*/ 743652 h 1160647"/>
                  <a:gd name="connsiteX74" fmla="*/ 547207 w 3031519"/>
                  <a:gd name="connsiteY74" fmla="*/ 744733 h 1160647"/>
                  <a:gd name="connsiteX75" fmla="*/ 547207 w 3031519"/>
                  <a:gd name="connsiteY75" fmla="*/ 752299 h 1160647"/>
                  <a:gd name="connsiteX76" fmla="*/ 547967 w 3031519"/>
                  <a:gd name="connsiteY76" fmla="*/ 752299 h 1160647"/>
                  <a:gd name="connsiteX77" fmla="*/ 553287 w 3031519"/>
                  <a:gd name="connsiteY77" fmla="*/ 752299 h 1160647"/>
                  <a:gd name="connsiteX78" fmla="*/ 553287 w 3031519"/>
                  <a:gd name="connsiteY78" fmla="*/ 750137 h 1160647"/>
                  <a:gd name="connsiteX79" fmla="*/ 553287 w 3031519"/>
                  <a:gd name="connsiteY79" fmla="*/ 735005 h 1160647"/>
                  <a:gd name="connsiteX80" fmla="*/ 554300 w 3031519"/>
                  <a:gd name="connsiteY80" fmla="*/ 735005 h 1160647"/>
                  <a:gd name="connsiteX81" fmla="*/ 561394 w 3031519"/>
                  <a:gd name="connsiteY81" fmla="*/ 735005 h 1160647"/>
                  <a:gd name="connsiteX82" fmla="*/ 561394 w 3031519"/>
                  <a:gd name="connsiteY82" fmla="*/ 736086 h 1160647"/>
                  <a:gd name="connsiteX83" fmla="*/ 561394 w 3031519"/>
                  <a:gd name="connsiteY83" fmla="*/ 743652 h 1160647"/>
                  <a:gd name="connsiteX84" fmla="*/ 566714 w 3031519"/>
                  <a:gd name="connsiteY84" fmla="*/ 741659 h 1160647"/>
                  <a:gd name="connsiteX85" fmla="*/ 567474 w 3031519"/>
                  <a:gd name="connsiteY85" fmla="*/ 740679 h 1160647"/>
                  <a:gd name="connsiteX86" fmla="*/ 567474 w 3031519"/>
                  <a:gd name="connsiteY86" fmla="*/ 735005 h 1160647"/>
                  <a:gd name="connsiteX87" fmla="*/ 605981 w 3031519"/>
                  <a:gd name="connsiteY87" fmla="*/ 735005 h 1160647"/>
                  <a:gd name="connsiteX88" fmla="*/ 605981 w 3031519"/>
                  <a:gd name="connsiteY88" fmla="*/ 758784 h 1160647"/>
                  <a:gd name="connsiteX89" fmla="*/ 608007 w 3031519"/>
                  <a:gd name="connsiteY89" fmla="*/ 758784 h 1160647"/>
                  <a:gd name="connsiteX90" fmla="*/ 622194 w 3031519"/>
                  <a:gd name="connsiteY90" fmla="*/ 758784 h 1160647"/>
                  <a:gd name="connsiteX91" fmla="*/ 622194 w 3031519"/>
                  <a:gd name="connsiteY91" fmla="*/ 759865 h 1160647"/>
                  <a:gd name="connsiteX92" fmla="*/ 622194 w 3031519"/>
                  <a:gd name="connsiteY92" fmla="*/ 767431 h 1160647"/>
                  <a:gd name="connsiteX93" fmla="*/ 623968 w 3031519"/>
                  <a:gd name="connsiteY93" fmla="*/ 767431 h 1160647"/>
                  <a:gd name="connsiteX94" fmla="*/ 636381 w 3031519"/>
                  <a:gd name="connsiteY94" fmla="*/ 767431 h 1160647"/>
                  <a:gd name="connsiteX95" fmla="*/ 636381 w 3031519"/>
                  <a:gd name="connsiteY95" fmla="*/ 743652 h 1160647"/>
                  <a:gd name="connsiteX96" fmla="*/ 637394 w 3031519"/>
                  <a:gd name="connsiteY96" fmla="*/ 743652 h 1160647"/>
                  <a:gd name="connsiteX97" fmla="*/ 644488 w 3031519"/>
                  <a:gd name="connsiteY97" fmla="*/ 743652 h 1160647"/>
                  <a:gd name="connsiteX98" fmla="*/ 644488 w 3031519"/>
                  <a:gd name="connsiteY98" fmla="*/ 711225 h 1160647"/>
                  <a:gd name="connsiteX99" fmla="*/ 645501 w 3031519"/>
                  <a:gd name="connsiteY99" fmla="*/ 711225 h 1160647"/>
                  <a:gd name="connsiteX100" fmla="*/ 652595 w 3031519"/>
                  <a:gd name="connsiteY100" fmla="*/ 711225 h 1160647"/>
                  <a:gd name="connsiteX101" fmla="*/ 652595 w 3031519"/>
                  <a:gd name="connsiteY101" fmla="*/ 709334 h 1160647"/>
                  <a:gd name="connsiteX102" fmla="*/ 652595 w 3031519"/>
                  <a:gd name="connsiteY102" fmla="*/ 696093 h 1160647"/>
                  <a:gd name="connsiteX103" fmla="*/ 651328 w 3031519"/>
                  <a:gd name="connsiteY103" fmla="*/ 694471 h 1160647"/>
                  <a:gd name="connsiteX104" fmla="*/ 656648 w 3031519"/>
                  <a:gd name="connsiteY104" fmla="*/ 683122 h 1160647"/>
                  <a:gd name="connsiteX105" fmla="*/ 664755 w 3031519"/>
                  <a:gd name="connsiteY105" fmla="*/ 711225 h 1160647"/>
                  <a:gd name="connsiteX106" fmla="*/ 665515 w 3031519"/>
                  <a:gd name="connsiteY106" fmla="*/ 711225 h 1160647"/>
                  <a:gd name="connsiteX107" fmla="*/ 670835 w 3031519"/>
                  <a:gd name="connsiteY107" fmla="*/ 711225 h 1160647"/>
                  <a:gd name="connsiteX108" fmla="*/ 670835 w 3031519"/>
                  <a:gd name="connsiteY108" fmla="*/ 605298 h 1160647"/>
                  <a:gd name="connsiteX109" fmla="*/ 672355 w 3031519"/>
                  <a:gd name="connsiteY109" fmla="*/ 605298 h 1160647"/>
                  <a:gd name="connsiteX110" fmla="*/ 682995 w 3031519"/>
                  <a:gd name="connsiteY110" fmla="*/ 605298 h 1160647"/>
                  <a:gd name="connsiteX111" fmla="*/ 682995 w 3031519"/>
                  <a:gd name="connsiteY111" fmla="*/ 557739 h 1160647"/>
                  <a:gd name="connsiteX112" fmla="*/ 709342 w 3031519"/>
                  <a:gd name="connsiteY112" fmla="*/ 557739 h 1160647"/>
                  <a:gd name="connsiteX113" fmla="*/ 709342 w 3031519"/>
                  <a:gd name="connsiteY113" fmla="*/ 536121 h 1160647"/>
                  <a:gd name="connsiteX114" fmla="*/ 743796 w 3031519"/>
                  <a:gd name="connsiteY114" fmla="*/ 536121 h 1160647"/>
                  <a:gd name="connsiteX115" fmla="*/ 743796 w 3031519"/>
                  <a:gd name="connsiteY115" fmla="*/ 538553 h 1160647"/>
                  <a:gd name="connsiteX116" fmla="*/ 743796 w 3031519"/>
                  <a:gd name="connsiteY116" fmla="*/ 555577 h 1160647"/>
                  <a:gd name="connsiteX117" fmla="*/ 746076 w 3031519"/>
                  <a:gd name="connsiteY117" fmla="*/ 555577 h 1160647"/>
                  <a:gd name="connsiteX118" fmla="*/ 762036 w 3031519"/>
                  <a:gd name="connsiteY118" fmla="*/ 555577 h 1160647"/>
                  <a:gd name="connsiteX119" fmla="*/ 762036 w 3031519"/>
                  <a:gd name="connsiteY119" fmla="*/ 603136 h 1160647"/>
                  <a:gd name="connsiteX120" fmla="*/ 763049 w 3031519"/>
                  <a:gd name="connsiteY120" fmla="*/ 603136 h 1160647"/>
                  <a:gd name="connsiteX121" fmla="*/ 770143 w 3031519"/>
                  <a:gd name="connsiteY121" fmla="*/ 603136 h 1160647"/>
                  <a:gd name="connsiteX122" fmla="*/ 784330 w 3031519"/>
                  <a:gd name="connsiteY122" fmla="*/ 607460 h 1160647"/>
                  <a:gd name="connsiteX123" fmla="*/ 784330 w 3031519"/>
                  <a:gd name="connsiteY123" fmla="*/ 646372 h 1160647"/>
                  <a:gd name="connsiteX124" fmla="*/ 785343 w 3031519"/>
                  <a:gd name="connsiteY124" fmla="*/ 646372 h 1160647"/>
                  <a:gd name="connsiteX125" fmla="*/ 792436 w 3031519"/>
                  <a:gd name="connsiteY125" fmla="*/ 646372 h 1160647"/>
                  <a:gd name="connsiteX126" fmla="*/ 792436 w 3031519"/>
                  <a:gd name="connsiteY126" fmla="*/ 647993 h 1160647"/>
                  <a:gd name="connsiteX127" fmla="*/ 792436 w 3031519"/>
                  <a:gd name="connsiteY127" fmla="*/ 659342 h 1160647"/>
                  <a:gd name="connsiteX128" fmla="*/ 794463 w 3031519"/>
                  <a:gd name="connsiteY128" fmla="*/ 659342 h 1160647"/>
                  <a:gd name="connsiteX129" fmla="*/ 808650 w 3031519"/>
                  <a:gd name="connsiteY129" fmla="*/ 659342 h 1160647"/>
                  <a:gd name="connsiteX130" fmla="*/ 814730 w 3031519"/>
                  <a:gd name="connsiteY130" fmla="*/ 665828 h 1160647"/>
                  <a:gd name="connsiteX131" fmla="*/ 814730 w 3031519"/>
                  <a:gd name="connsiteY131" fmla="*/ 687446 h 1160647"/>
                  <a:gd name="connsiteX132" fmla="*/ 817010 w 3031519"/>
                  <a:gd name="connsiteY132" fmla="*/ 687446 h 1160647"/>
                  <a:gd name="connsiteX133" fmla="*/ 832970 w 3031519"/>
                  <a:gd name="connsiteY133" fmla="*/ 687446 h 1160647"/>
                  <a:gd name="connsiteX134" fmla="*/ 832970 w 3031519"/>
                  <a:gd name="connsiteY134" fmla="*/ 688526 h 1160647"/>
                  <a:gd name="connsiteX135" fmla="*/ 832970 w 3031519"/>
                  <a:gd name="connsiteY135" fmla="*/ 696093 h 1160647"/>
                  <a:gd name="connsiteX136" fmla="*/ 834237 w 3031519"/>
                  <a:gd name="connsiteY136" fmla="*/ 696093 h 1160647"/>
                  <a:gd name="connsiteX137" fmla="*/ 843104 w 3031519"/>
                  <a:gd name="connsiteY137" fmla="*/ 696093 h 1160647"/>
                  <a:gd name="connsiteX138" fmla="*/ 843104 w 3031519"/>
                  <a:gd name="connsiteY138" fmla="*/ 698254 h 1160647"/>
                  <a:gd name="connsiteX139" fmla="*/ 843104 w 3031519"/>
                  <a:gd name="connsiteY139" fmla="*/ 713387 h 1160647"/>
                  <a:gd name="connsiteX140" fmla="*/ 847157 w 3031519"/>
                  <a:gd name="connsiteY140" fmla="*/ 711495 h 1160647"/>
                  <a:gd name="connsiteX141" fmla="*/ 847157 w 3031519"/>
                  <a:gd name="connsiteY141" fmla="*/ 698254 h 1160647"/>
                  <a:gd name="connsiteX142" fmla="*/ 848170 w 3031519"/>
                  <a:gd name="connsiteY142" fmla="*/ 698254 h 1160647"/>
                  <a:gd name="connsiteX143" fmla="*/ 855264 w 3031519"/>
                  <a:gd name="connsiteY143" fmla="*/ 698254 h 1160647"/>
                  <a:gd name="connsiteX144" fmla="*/ 855264 w 3031519"/>
                  <a:gd name="connsiteY144" fmla="*/ 699876 h 1160647"/>
                  <a:gd name="connsiteX145" fmla="*/ 855264 w 3031519"/>
                  <a:gd name="connsiteY145" fmla="*/ 711225 h 1160647"/>
                  <a:gd name="connsiteX146" fmla="*/ 856024 w 3031519"/>
                  <a:gd name="connsiteY146" fmla="*/ 711225 h 1160647"/>
                  <a:gd name="connsiteX147" fmla="*/ 861344 w 3031519"/>
                  <a:gd name="connsiteY147" fmla="*/ 711225 h 1160647"/>
                  <a:gd name="connsiteX148" fmla="*/ 909984 w 3031519"/>
                  <a:gd name="connsiteY148" fmla="*/ 706902 h 1160647"/>
                  <a:gd name="connsiteX149" fmla="*/ 909984 w 3031519"/>
                  <a:gd name="connsiteY149" fmla="*/ 708253 h 1160647"/>
                  <a:gd name="connsiteX150" fmla="*/ 909984 w 3031519"/>
                  <a:gd name="connsiteY150" fmla="*/ 717710 h 1160647"/>
                  <a:gd name="connsiteX151" fmla="*/ 910744 w 3031519"/>
                  <a:gd name="connsiteY151" fmla="*/ 717710 h 1160647"/>
                  <a:gd name="connsiteX152" fmla="*/ 916065 w 3031519"/>
                  <a:gd name="connsiteY152" fmla="*/ 717710 h 1160647"/>
                  <a:gd name="connsiteX153" fmla="*/ 916065 w 3031519"/>
                  <a:gd name="connsiteY153" fmla="*/ 719872 h 1160647"/>
                  <a:gd name="connsiteX154" fmla="*/ 916065 w 3031519"/>
                  <a:gd name="connsiteY154" fmla="*/ 735005 h 1160647"/>
                  <a:gd name="connsiteX155" fmla="*/ 918091 w 3031519"/>
                  <a:gd name="connsiteY155" fmla="*/ 733654 h 1160647"/>
                  <a:gd name="connsiteX156" fmla="*/ 932278 w 3031519"/>
                  <a:gd name="connsiteY156" fmla="*/ 724196 h 1160647"/>
                  <a:gd name="connsiteX157" fmla="*/ 938358 w 3031519"/>
                  <a:gd name="connsiteY157" fmla="*/ 683122 h 1160647"/>
                  <a:gd name="connsiteX158" fmla="*/ 939118 w 3031519"/>
                  <a:gd name="connsiteY158" fmla="*/ 682852 h 1160647"/>
                  <a:gd name="connsiteX159" fmla="*/ 944438 w 3031519"/>
                  <a:gd name="connsiteY159" fmla="*/ 680960 h 1160647"/>
                  <a:gd name="connsiteX160" fmla="*/ 946465 w 3031519"/>
                  <a:gd name="connsiteY160" fmla="*/ 611783 h 1160647"/>
                  <a:gd name="connsiteX161" fmla="*/ 948492 w 3031519"/>
                  <a:gd name="connsiteY161" fmla="*/ 680960 h 1160647"/>
                  <a:gd name="connsiteX162" fmla="*/ 949252 w 3031519"/>
                  <a:gd name="connsiteY162" fmla="*/ 681230 h 1160647"/>
                  <a:gd name="connsiteX163" fmla="*/ 954572 w 3031519"/>
                  <a:gd name="connsiteY163" fmla="*/ 683122 h 1160647"/>
                  <a:gd name="connsiteX164" fmla="*/ 954572 w 3031519"/>
                  <a:gd name="connsiteY164" fmla="*/ 596651 h 1160647"/>
                  <a:gd name="connsiteX165" fmla="*/ 958625 w 3031519"/>
                  <a:gd name="connsiteY165" fmla="*/ 564224 h 1160647"/>
                  <a:gd name="connsiteX166" fmla="*/ 997132 w 3031519"/>
                  <a:gd name="connsiteY166" fmla="*/ 564224 h 1160647"/>
                  <a:gd name="connsiteX167" fmla="*/ 997132 w 3031519"/>
                  <a:gd name="connsiteY167" fmla="*/ 596651 h 1160647"/>
                  <a:gd name="connsiteX168" fmla="*/ 997892 w 3031519"/>
                  <a:gd name="connsiteY168" fmla="*/ 596651 h 1160647"/>
                  <a:gd name="connsiteX169" fmla="*/ 1003212 w 3031519"/>
                  <a:gd name="connsiteY169" fmla="*/ 596651 h 1160647"/>
                  <a:gd name="connsiteX170" fmla="*/ 1003212 w 3031519"/>
                  <a:gd name="connsiteY170" fmla="*/ 514503 h 1160647"/>
                  <a:gd name="connsiteX171" fmla="*/ 1004986 w 3031519"/>
                  <a:gd name="connsiteY171" fmla="*/ 514503 h 1160647"/>
                  <a:gd name="connsiteX172" fmla="*/ 1017399 w 3031519"/>
                  <a:gd name="connsiteY172" fmla="*/ 514503 h 1160647"/>
                  <a:gd name="connsiteX173" fmla="*/ 1017399 w 3031519"/>
                  <a:gd name="connsiteY173" fmla="*/ 512612 h 1160647"/>
                  <a:gd name="connsiteX174" fmla="*/ 1017399 w 3031519"/>
                  <a:gd name="connsiteY174" fmla="*/ 499371 h 1160647"/>
                  <a:gd name="connsiteX175" fmla="*/ 1039693 w 3031519"/>
                  <a:gd name="connsiteY175" fmla="*/ 499371 h 1160647"/>
                  <a:gd name="connsiteX176" fmla="*/ 1039693 w 3031519"/>
                  <a:gd name="connsiteY176" fmla="*/ 498290 h 1160647"/>
                  <a:gd name="connsiteX177" fmla="*/ 1039693 w 3031519"/>
                  <a:gd name="connsiteY177" fmla="*/ 490724 h 1160647"/>
                  <a:gd name="connsiteX178" fmla="*/ 1041466 w 3031519"/>
                  <a:gd name="connsiteY178" fmla="*/ 490724 h 1160647"/>
                  <a:gd name="connsiteX179" fmla="*/ 1053880 w 3031519"/>
                  <a:gd name="connsiteY179" fmla="*/ 490724 h 1160647"/>
                  <a:gd name="connsiteX180" fmla="*/ 1053880 w 3031519"/>
                  <a:gd name="connsiteY180" fmla="*/ 491805 h 1160647"/>
                  <a:gd name="connsiteX181" fmla="*/ 1053880 w 3031519"/>
                  <a:gd name="connsiteY181" fmla="*/ 499371 h 1160647"/>
                  <a:gd name="connsiteX182" fmla="*/ 1054640 w 3031519"/>
                  <a:gd name="connsiteY182" fmla="*/ 499371 h 1160647"/>
                  <a:gd name="connsiteX183" fmla="*/ 1059960 w 3031519"/>
                  <a:gd name="connsiteY183" fmla="*/ 499371 h 1160647"/>
                  <a:gd name="connsiteX184" fmla="*/ 1070093 w 3031519"/>
                  <a:gd name="connsiteY184" fmla="*/ 495047 h 1160647"/>
                  <a:gd name="connsiteX185" fmla="*/ 1074146 w 3031519"/>
                  <a:gd name="connsiteY185" fmla="*/ 498290 h 1160647"/>
                  <a:gd name="connsiteX186" fmla="*/ 1074146 w 3031519"/>
                  <a:gd name="connsiteY186" fmla="*/ 490724 h 1160647"/>
                  <a:gd name="connsiteX187" fmla="*/ 1076426 w 3031519"/>
                  <a:gd name="connsiteY187" fmla="*/ 490724 h 1160647"/>
                  <a:gd name="connsiteX188" fmla="*/ 1092387 w 3031519"/>
                  <a:gd name="connsiteY188" fmla="*/ 490724 h 1160647"/>
                  <a:gd name="connsiteX189" fmla="*/ 1092387 w 3031519"/>
                  <a:gd name="connsiteY189" fmla="*/ 491805 h 1160647"/>
                  <a:gd name="connsiteX190" fmla="*/ 1092387 w 3031519"/>
                  <a:gd name="connsiteY190" fmla="*/ 499371 h 1160647"/>
                  <a:gd name="connsiteX191" fmla="*/ 1122787 w 3031519"/>
                  <a:gd name="connsiteY191" fmla="*/ 499371 h 1160647"/>
                  <a:gd name="connsiteX192" fmla="*/ 1122787 w 3031519"/>
                  <a:gd name="connsiteY192" fmla="*/ 500992 h 1160647"/>
                  <a:gd name="connsiteX193" fmla="*/ 1122787 w 3031519"/>
                  <a:gd name="connsiteY193" fmla="*/ 512342 h 1160647"/>
                  <a:gd name="connsiteX194" fmla="*/ 1149134 w 3031519"/>
                  <a:gd name="connsiteY194" fmla="*/ 512342 h 1160647"/>
                  <a:gd name="connsiteX195" fmla="*/ 1149134 w 3031519"/>
                  <a:gd name="connsiteY195" fmla="*/ 542606 h 1160647"/>
                  <a:gd name="connsiteX196" fmla="*/ 1149894 w 3031519"/>
                  <a:gd name="connsiteY196" fmla="*/ 542606 h 1160647"/>
                  <a:gd name="connsiteX197" fmla="*/ 1155214 w 3031519"/>
                  <a:gd name="connsiteY197" fmla="*/ 542606 h 1160647"/>
                  <a:gd name="connsiteX198" fmla="*/ 1155214 w 3031519"/>
                  <a:gd name="connsiteY198" fmla="*/ 543687 h 1160647"/>
                  <a:gd name="connsiteX199" fmla="*/ 1155214 w 3031519"/>
                  <a:gd name="connsiteY199" fmla="*/ 551254 h 1160647"/>
                  <a:gd name="connsiteX200" fmla="*/ 1159268 w 3031519"/>
                  <a:gd name="connsiteY200" fmla="*/ 581518 h 1160647"/>
                  <a:gd name="connsiteX201" fmla="*/ 1160028 w 3031519"/>
                  <a:gd name="connsiteY201" fmla="*/ 581518 h 1160647"/>
                  <a:gd name="connsiteX202" fmla="*/ 1165348 w 3031519"/>
                  <a:gd name="connsiteY202" fmla="*/ 581518 h 1160647"/>
                  <a:gd name="connsiteX203" fmla="*/ 1165348 w 3031519"/>
                  <a:gd name="connsiteY203" fmla="*/ 582329 h 1160647"/>
                  <a:gd name="connsiteX204" fmla="*/ 1165348 w 3031519"/>
                  <a:gd name="connsiteY204" fmla="*/ 588004 h 1160647"/>
                  <a:gd name="connsiteX205" fmla="*/ 1166361 w 3031519"/>
                  <a:gd name="connsiteY205" fmla="*/ 588004 h 1160647"/>
                  <a:gd name="connsiteX206" fmla="*/ 1173454 w 3031519"/>
                  <a:gd name="connsiteY206" fmla="*/ 588004 h 1160647"/>
                  <a:gd name="connsiteX207" fmla="*/ 1173454 w 3031519"/>
                  <a:gd name="connsiteY207" fmla="*/ 618269 h 1160647"/>
                  <a:gd name="connsiteX208" fmla="*/ 1175481 w 3031519"/>
                  <a:gd name="connsiteY208" fmla="*/ 618269 h 1160647"/>
                  <a:gd name="connsiteX209" fmla="*/ 1189668 w 3031519"/>
                  <a:gd name="connsiteY209" fmla="*/ 618269 h 1160647"/>
                  <a:gd name="connsiteX210" fmla="*/ 1189668 w 3031519"/>
                  <a:gd name="connsiteY210" fmla="*/ 642048 h 1160647"/>
                  <a:gd name="connsiteX211" fmla="*/ 1191695 w 3031519"/>
                  <a:gd name="connsiteY211" fmla="*/ 643669 h 1160647"/>
                  <a:gd name="connsiteX212" fmla="*/ 1191695 w 3031519"/>
                  <a:gd name="connsiteY212" fmla="*/ 655019 h 1160647"/>
                  <a:gd name="connsiteX213" fmla="*/ 1192455 w 3031519"/>
                  <a:gd name="connsiteY213" fmla="*/ 655019 h 1160647"/>
                  <a:gd name="connsiteX214" fmla="*/ 1197775 w 3031519"/>
                  <a:gd name="connsiteY214" fmla="*/ 655019 h 1160647"/>
                  <a:gd name="connsiteX215" fmla="*/ 1197775 w 3031519"/>
                  <a:gd name="connsiteY215" fmla="*/ 678798 h 1160647"/>
                  <a:gd name="connsiteX216" fmla="*/ 1199041 w 3031519"/>
                  <a:gd name="connsiteY216" fmla="*/ 678798 h 1160647"/>
                  <a:gd name="connsiteX217" fmla="*/ 1207908 w 3031519"/>
                  <a:gd name="connsiteY217" fmla="*/ 678798 h 1160647"/>
                  <a:gd name="connsiteX218" fmla="*/ 1209935 w 3031519"/>
                  <a:gd name="connsiteY218" fmla="*/ 682852 h 1160647"/>
                  <a:gd name="connsiteX219" fmla="*/ 1209935 w 3031519"/>
                  <a:gd name="connsiteY219" fmla="*/ 696093 h 1160647"/>
                  <a:gd name="connsiteX220" fmla="*/ 1211455 w 3031519"/>
                  <a:gd name="connsiteY220" fmla="*/ 694201 h 1160647"/>
                  <a:gd name="connsiteX221" fmla="*/ 1222095 w 3031519"/>
                  <a:gd name="connsiteY221" fmla="*/ 680960 h 1160647"/>
                  <a:gd name="connsiteX222" fmla="*/ 1250469 w 3031519"/>
                  <a:gd name="connsiteY222" fmla="*/ 680960 h 1160647"/>
                  <a:gd name="connsiteX223" fmla="*/ 1250469 w 3031519"/>
                  <a:gd name="connsiteY223" fmla="*/ 767431 h 1160647"/>
                  <a:gd name="connsiteX224" fmla="*/ 1251229 w 3031519"/>
                  <a:gd name="connsiteY224" fmla="*/ 767431 h 1160647"/>
                  <a:gd name="connsiteX225" fmla="*/ 1256549 w 3031519"/>
                  <a:gd name="connsiteY225" fmla="*/ 767431 h 1160647"/>
                  <a:gd name="connsiteX226" fmla="*/ 1257309 w 3031519"/>
                  <a:gd name="connsiteY226" fmla="*/ 766080 h 1160647"/>
                  <a:gd name="connsiteX227" fmla="*/ 1262629 w 3031519"/>
                  <a:gd name="connsiteY227" fmla="*/ 756622 h 1160647"/>
                  <a:gd name="connsiteX228" fmla="*/ 1262629 w 3031519"/>
                  <a:gd name="connsiteY228" fmla="*/ 758514 h 1160647"/>
                  <a:gd name="connsiteX229" fmla="*/ 1262629 w 3031519"/>
                  <a:gd name="connsiteY229" fmla="*/ 771755 h 1160647"/>
                  <a:gd name="connsiteX230" fmla="*/ 1266682 w 3031519"/>
                  <a:gd name="connsiteY230" fmla="*/ 726358 h 1160647"/>
                  <a:gd name="connsiteX231" fmla="*/ 1267442 w 3031519"/>
                  <a:gd name="connsiteY231" fmla="*/ 726358 h 1160647"/>
                  <a:gd name="connsiteX232" fmla="*/ 1272762 w 3031519"/>
                  <a:gd name="connsiteY232" fmla="*/ 726358 h 1160647"/>
                  <a:gd name="connsiteX233" fmla="*/ 1272762 w 3031519"/>
                  <a:gd name="connsiteY233" fmla="*/ 661504 h 1160647"/>
                  <a:gd name="connsiteX234" fmla="*/ 1273776 w 3031519"/>
                  <a:gd name="connsiteY234" fmla="*/ 661504 h 1160647"/>
                  <a:gd name="connsiteX235" fmla="*/ 1280869 w 3031519"/>
                  <a:gd name="connsiteY235" fmla="*/ 661504 h 1160647"/>
                  <a:gd name="connsiteX236" fmla="*/ 1293029 w 3031519"/>
                  <a:gd name="connsiteY236" fmla="*/ 618269 h 1160647"/>
                  <a:gd name="connsiteX237" fmla="*/ 1294296 w 3031519"/>
                  <a:gd name="connsiteY237" fmla="*/ 618269 h 1160647"/>
                  <a:gd name="connsiteX238" fmla="*/ 1303163 w 3031519"/>
                  <a:gd name="connsiteY238" fmla="*/ 618269 h 1160647"/>
                  <a:gd name="connsiteX239" fmla="*/ 1313296 w 3031519"/>
                  <a:gd name="connsiteY239" fmla="*/ 661504 h 1160647"/>
                  <a:gd name="connsiteX240" fmla="*/ 1314309 w 3031519"/>
                  <a:gd name="connsiteY240" fmla="*/ 661504 h 1160647"/>
                  <a:gd name="connsiteX241" fmla="*/ 1321403 w 3031519"/>
                  <a:gd name="connsiteY241" fmla="*/ 661504 h 1160647"/>
                  <a:gd name="connsiteX242" fmla="*/ 1321403 w 3031519"/>
                  <a:gd name="connsiteY242" fmla="*/ 700416 h 1160647"/>
                  <a:gd name="connsiteX243" fmla="*/ 1323176 w 3031519"/>
                  <a:gd name="connsiteY243" fmla="*/ 700416 h 1160647"/>
                  <a:gd name="connsiteX244" fmla="*/ 1335590 w 3031519"/>
                  <a:gd name="connsiteY244" fmla="*/ 700416 h 1160647"/>
                  <a:gd name="connsiteX245" fmla="*/ 1335590 w 3031519"/>
                  <a:gd name="connsiteY245" fmla="*/ 702578 h 1160647"/>
                  <a:gd name="connsiteX246" fmla="*/ 1335590 w 3031519"/>
                  <a:gd name="connsiteY246" fmla="*/ 717710 h 1160647"/>
                  <a:gd name="connsiteX247" fmla="*/ 1339643 w 3031519"/>
                  <a:gd name="connsiteY247" fmla="*/ 715549 h 1160647"/>
                  <a:gd name="connsiteX248" fmla="*/ 1339643 w 3031519"/>
                  <a:gd name="connsiteY248" fmla="*/ 700416 h 1160647"/>
                  <a:gd name="connsiteX249" fmla="*/ 1341163 w 3031519"/>
                  <a:gd name="connsiteY249" fmla="*/ 700416 h 1160647"/>
                  <a:gd name="connsiteX250" fmla="*/ 1351803 w 3031519"/>
                  <a:gd name="connsiteY250" fmla="*/ 700416 h 1160647"/>
                  <a:gd name="connsiteX251" fmla="*/ 1351803 w 3031519"/>
                  <a:gd name="connsiteY251" fmla="*/ 702037 h 1160647"/>
                  <a:gd name="connsiteX252" fmla="*/ 1351803 w 3031519"/>
                  <a:gd name="connsiteY252" fmla="*/ 713387 h 1160647"/>
                  <a:gd name="connsiteX253" fmla="*/ 1382204 w 3031519"/>
                  <a:gd name="connsiteY253" fmla="*/ 713387 h 1160647"/>
                  <a:gd name="connsiteX254" fmla="*/ 1382204 w 3031519"/>
                  <a:gd name="connsiteY254" fmla="*/ 676637 h 1160647"/>
                  <a:gd name="connsiteX255" fmla="*/ 1383470 w 3031519"/>
                  <a:gd name="connsiteY255" fmla="*/ 676637 h 1160647"/>
                  <a:gd name="connsiteX256" fmla="*/ 1392337 w 3031519"/>
                  <a:gd name="connsiteY256" fmla="*/ 676637 h 1160647"/>
                  <a:gd name="connsiteX257" fmla="*/ 1392337 w 3031519"/>
                  <a:gd name="connsiteY257" fmla="*/ 698254 h 1160647"/>
                  <a:gd name="connsiteX258" fmla="*/ 1394364 w 3031519"/>
                  <a:gd name="connsiteY258" fmla="*/ 665828 h 1160647"/>
                  <a:gd name="connsiteX259" fmla="*/ 1416657 w 3031519"/>
                  <a:gd name="connsiteY259" fmla="*/ 665828 h 1160647"/>
                  <a:gd name="connsiteX260" fmla="*/ 1416657 w 3031519"/>
                  <a:gd name="connsiteY260" fmla="*/ 664206 h 1160647"/>
                  <a:gd name="connsiteX261" fmla="*/ 1416657 w 3031519"/>
                  <a:gd name="connsiteY261" fmla="*/ 652857 h 1160647"/>
                  <a:gd name="connsiteX262" fmla="*/ 1417417 w 3031519"/>
                  <a:gd name="connsiteY262" fmla="*/ 652857 h 1160647"/>
                  <a:gd name="connsiteX263" fmla="*/ 1422737 w 3031519"/>
                  <a:gd name="connsiteY263" fmla="*/ 652857 h 1160647"/>
                  <a:gd name="connsiteX264" fmla="*/ 1422737 w 3031519"/>
                  <a:gd name="connsiteY264" fmla="*/ 650966 h 1160647"/>
                  <a:gd name="connsiteX265" fmla="*/ 1422737 w 3031519"/>
                  <a:gd name="connsiteY265" fmla="*/ 637725 h 1160647"/>
                  <a:gd name="connsiteX266" fmla="*/ 1426791 w 3031519"/>
                  <a:gd name="connsiteY266" fmla="*/ 644210 h 1160647"/>
                  <a:gd name="connsiteX267" fmla="*/ 1429071 w 3031519"/>
                  <a:gd name="connsiteY267" fmla="*/ 644210 h 1160647"/>
                  <a:gd name="connsiteX268" fmla="*/ 1445031 w 3031519"/>
                  <a:gd name="connsiteY268" fmla="*/ 644210 h 1160647"/>
                  <a:gd name="connsiteX269" fmla="*/ 1445031 w 3031519"/>
                  <a:gd name="connsiteY269" fmla="*/ 643399 h 1160647"/>
                  <a:gd name="connsiteX270" fmla="*/ 1445031 w 3031519"/>
                  <a:gd name="connsiteY270" fmla="*/ 637725 h 1160647"/>
                  <a:gd name="connsiteX271" fmla="*/ 1445791 w 3031519"/>
                  <a:gd name="connsiteY271" fmla="*/ 637725 h 1160647"/>
                  <a:gd name="connsiteX272" fmla="*/ 1451111 w 3031519"/>
                  <a:gd name="connsiteY272" fmla="*/ 637725 h 1160647"/>
                  <a:gd name="connsiteX273" fmla="*/ 1451111 w 3031519"/>
                  <a:gd name="connsiteY273" fmla="*/ 639076 h 1160647"/>
                  <a:gd name="connsiteX274" fmla="*/ 1451111 w 3031519"/>
                  <a:gd name="connsiteY274" fmla="*/ 648534 h 1160647"/>
                  <a:gd name="connsiteX275" fmla="*/ 1489618 w 3031519"/>
                  <a:gd name="connsiteY275" fmla="*/ 648534 h 1160647"/>
                  <a:gd name="connsiteX276" fmla="*/ 1489618 w 3031519"/>
                  <a:gd name="connsiteY276" fmla="*/ 786887 h 1160647"/>
                  <a:gd name="connsiteX277" fmla="*/ 1491138 w 3031519"/>
                  <a:gd name="connsiteY277" fmla="*/ 786887 h 1160647"/>
                  <a:gd name="connsiteX278" fmla="*/ 1501778 w 3031519"/>
                  <a:gd name="connsiteY278" fmla="*/ 786887 h 1160647"/>
                  <a:gd name="connsiteX279" fmla="*/ 1501778 w 3031519"/>
                  <a:gd name="connsiteY279" fmla="*/ 773917 h 1160647"/>
                  <a:gd name="connsiteX280" fmla="*/ 1505832 w 3031519"/>
                  <a:gd name="connsiteY280" fmla="*/ 773917 h 1160647"/>
                  <a:gd name="connsiteX281" fmla="*/ 1505832 w 3031519"/>
                  <a:gd name="connsiteY281" fmla="*/ 786887 h 1160647"/>
                  <a:gd name="connsiteX282" fmla="*/ 1536232 w 3031519"/>
                  <a:gd name="connsiteY282" fmla="*/ 786887 h 1160647"/>
                  <a:gd name="connsiteX283" fmla="*/ 1536232 w 3031519"/>
                  <a:gd name="connsiteY283" fmla="*/ 756622 h 1160647"/>
                  <a:gd name="connsiteX284" fmla="*/ 1548392 w 3031519"/>
                  <a:gd name="connsiteY284" fmla="*/ 756622 h 1160647"/>
                  <a:gd name="connsiteX285" fmla="*/ 1560552 w 3031519"/>
                  <a:gd name="connsiteY285" fmla="*/ 754461 h 1160647"/>
                  <a:gd name="connsiteX286" fmla="*/ 1564606 w 3031519"/>
                  <a:gd name="connsiteY286" fmla="*/ 756622 h 1160647"/>
                  <a:gd name="connsiteX287" fmla="*/ 1574739 w 3031519"/>
                  <a:gd name="connsiteY287" fmla="*/ 756622 h 1160647"/>
                  <a:gd name="connsiteX288" fmla="*/ 1574739 w 3031519"/>
                  <a:gd name="connsiteY288" fmla="*/ 786887 h 1160647"/>
                  <a:gd name="connsiteX289" fmla="*/ 1582846 w 3031519"/>
                  <a:gd name="connsiteY289" fmla="*/ 786887 h 1160647"/>
                  <a:gd name="connsiteX290" fmla="*/ 1582846 w 3031519"/>
                  <a:gd name="connsiteY290" fmla="*/ 804182 h 1160647"/>
                  <a:gd name="connsiteX291" fmla="*/ 1592182 w 3031519"/>
                  <a:gd name="connsiteY291" fmla="*/ 805087 h 1160647"/>
                  <a:gd name="connsiteX292" fmla="*/ 1605140 w 3031519"/>
                  <a:gd name="connsiteY292" fmla="*/ 805087 h 1160647"/>
                  <a:gd name="connsiteX293" fmla="*/ 1605140 w 3031519"/>
                  <a:gd name="connsiteY293" fmla="*/ 789049 h 1160647"/>
                  <a:gd name="connsiteX294" fmla="*/ 1673096 w 3031519"/>
                  <a:gd name="connsiteY294" fmla="*/ 789049 h 1160647"/>
                  <a:gd name="connsiteX295" fmla="*/ 1673096 w 3031519"/>
                  <a:gd name="connsiteY295" fmla="*/ 703796 h 1160647"/>
                  <a:gd name="connsiteX296" fmla="*/ 1745104 w 3031519"/>
                  <a:gd name="connsiteY296" fmla="*/ 703796 h 1160647"/>
                  <a:gd name="connsiteX297" fmla="*/ 1745104 w 3031519"/>
                  <a:gd name="connsiteY297" fmla="*/ 782564 h 1160647"/>
                  <a:gd name="connsiteX298" fmla="*/ 1747008 w 3031519"/>
                  <a:gd name="connsiteY298" fmla="*/ 782564 h 1160647"/>
                  <a:gd name="connsiteX299" fmla="*/ 1748250 w 3031519"/>
                  <a:gd name="connsiteY299" fmla="*/ 805087 h 1160647"/>
                  <a:gd name="connsiteX300" fmla="*/ 1757926 w 3031519"/>
                  <a:gd name="connsiteY300" fmla="*/ 805087 h 1160647"/>
                  <a:gd name="connsiteX301" fmla="*/ 1759168 w 3031519"/>
                  <a:gd name="connsiteY301" fmla="*/ 782564 h 1160647"/>
                  <a:gd name="connsiteX302" fmla="*/ 1765248 w 3031519"/>
                  <a:gd name="connsiteY302" fmla="*/ 782564 h 1160647"/>
                  <a:gd name="connsiteX303" fmla="*/ 1766490 w 3031519"/>
                  <a:gd name="connsiteY303" fmla="*/ 805087 h 1160647"/>
                  <a:gd name="connsiteX304" fmla="*/ 1817112 w 3031519"/>
                  <a:gd name="connsiteY304" fmla="*/ 805087 h 1160647"/>
                  <a:gd name="connsiteX305" fmla="*/ 1817112 w 3031519"/>
                  <a:gd name="connsiteY305" fmla="*/ 642059 h 1160647"/>
                  <a:gd name="connsiteX306" fmla="*/ 2014439 w 3031519"/>
                  <a:gd name="connsiteY306" fmla="*/ 642059 h 1160647"/>
                  <a:gd name="connsiteX307" fmla="*/ 2014439 w 3031519"/>
                  <a:gd name="connsiteY307" fmla="*/ 805087 h 1160647"/>
                  <a:gd name="connsiteX308" fmla="*/ 2033136 w 3031519"/>
                  <a:gd name="connsiteY308" fmla="*/ 805087 h 1160647"/>
                  <a:gd name="connsiteX309" fmla="*/ 2033136 w 3031519"/>
                  <a:gd name="connsiteY309" fmla="*/ 722394 h 1160647"/>
                  <a:gd name="connsiteX310" fmla="*/ 2128256 w 3031519"/>
                  <a:gd name="connsiteY310" fmla="*/ 722394 h 1160647"/>
                  <a:gd name="connsiteX311" fmla="*/ 2140186 w 3031519"/>
                  <a:gd name="connsiteY311" fmla="*/ 404253 h 1160647"/>
                  <a:gd name="connsiteX312" fmla="*/ 2128026 w 3031519"/>
                  <a:gd name="connsiteY312" fmla="*/ 382635 h 1160647"/>
                  <a:gd name="connsiteX313" fmla="*/ 2121946 w 3031519"/>
                  <a:gd name="connsiteY313" fmla="*/ 378311 h 1160647"/>
                  <a:gd name="connsiteX314" fmla="*/ 2130053 w 3031519"/>
                  <a:gd name="connsiteY314" fmla="*/ 354532 h 1160647"/>
                  <a:gd name="connsiteX315" fmla="*/ 2130053 w 3031519"/>
                  <a:gd name="connsiteY315" fmla="*/ 337238 h 1160647"/>
                  <a:gd name="connsiteX316" fmla="*/ 2144240 w 3031519"/>
                  <a:gd name="connsiteY316" fmla="*/ 337238 h 1160647"/>
                  <a:gd name="connsiteX317" fmla="*/ 2144240 w 3031519"/>
                  <a:gd name="connsiteY317" fmla="*/ 315620 h 1160647"/>
                  <a:gd name="connsiteX318" fmla="*/ 2146266 w 3031519"/>
                  <a:gd name="connsiteY318" fmla="*/ 311296 h 1160647"/>
                  <a:gd name="connsiteX319" fmla="*/ 2146266 w 3031519"/>
                  <a:gd name="connsiteY319" fmla="*/ 233472 h 1160647"/>
                  <a:gd name="connsiteX320" fmla="*/ 2144240 w 3031519"/>
                  <a:gd name="connsiteY320" fmla="*/ 226987 h 1160647"/>
                  <a:gd name="connsiteX321" fmla="*/ 2150320 w 3031519"/>
                  <a:gd name="connsiteY321" fmla="*/ 220501 h 1160647"/>
                  <a:gd name="connsiteX322" fmla="*/ 2150320 w 3031519"/>
                  <a:gd name="connsiteY322" fmla="*/ 162133 h 1160647"/>
                  <a:gd name="connsiteX323" fmla="*/ 2152346 w 3031519"/>
                  <a:gd name="connsiteY323" fmla="*/ 157810 h 1160647"/>
                  <a:gd name="connsiteX324" fmla="*/ 2152346 w 3031519"/>
                  <a:gd name="connsiteY324" fmla="*/ 101604 h 1160647"/>
                  <a:gd name="connsiteX325" fmla="*/ 2154373 w 3031519"/>
                  <a:gd name="connsiteY325" fmla="*/ 82148 h 1160647"/>
                  <a:gd name="connsiteX326" fmla="*/ 2158427 w 3031519"/>
                  <a:gd name="connsiteY326" fmla="*/ 99442 h 1160647"/>
                  <a:gd name="connsiteX327" fmla="*/ 2160453 w 3031519"/>
                  <a:gd name="connsiteY327" fmla="*/ 157810 h 1160647"/>
                  <a:gd name="connsiteX328" fmla="*/ 2162480 w 3031519"/>
                  <a:gd name="connsiteY328" fmla="*/ 220501 h 1160647"/>
                  <a:gd name="connsiteX329" fmla="*/ 2168560 w 3031519"/>
                  <a:gd name="connsiteY329" fmla="*/ 226987 h 1160647"/>
                  <a:gd name="connsiteX330" fmla="*/ 2166533 w 3031519"/>
                  <a:gd name="connsiteY330" fmla="*/ 233472 h 1160647"/>
                  <a:gd name="connsiteX331" fmla="*/ 2166533 w 3031519"/>
                  <a:gd name="connsiteY331" fmla="*/ 311296 h 1160647"/>
                  <a:gd name="connsiteX332" fmla="*/ 2168560 w 3031519"/>
                  <a:gd name="connsiteY332" fmla="*/ 315620 h 1160647"/>
                  <a:gd name="connsiteX333" fmla="*/ 2168560 w 3031519"/>
                  <a:gd name="connsiteY333" fmla="*/ 337238 h 1160647"/>
                  <a:gd name="connsiteX334" fmla="*/ 2182747 w 3031519"/>
                  <a:gd name="connsiteY334" fmla="*/ 337238 h 1160647"/>
                  <a:gd name="connsiteX335" fmla="*/ 2182747 w 3031519"/>
                  <a:gd name="connsiteY335" fmla="*/ 354532 h 1160647"/>
                  <a:gd name="connsiteX336" fmla="*/ 2190854 w 3031519"/>
                  <a:gd name="connsiteY336" fmla="*/ 378311 h 1160647"/>
                  <a:gd name="connsiteX337" fmla="*/ 2184774 w 3031519"/>
                  <a:gd name="connsiteY337" fmla="*/ 382635 h 1160647"/>
                  <a:gd name="connsiteX338" fmla="*/ 2172613 w 3031519"/>
                  <a:gd name="connsiteY338" fmla="*/ 404253 h 1160647"/>
                  <a:gd name="connsiteX339" fmla="*/ 2180720 w 3031519"/>
                  <a:gd name="connsiteY339" fmla="*/ 657181 h 1160647"/>
                  <a:gd name="connsiteX340" fmla="*/ 2245574 w 3031519"/>
                  <a:gd name="connsiteY340" fmla="*/ 657181 h 1160647"/>
                  <a:gd name="connsiteX341" fmla="*/ 2245574 w 3031519"/>
                  <a:gd name="connsiteY341" fmla="*/ 732843 h 1160647"/>
                  <a:gd name="connsiteX342" fmla="*/ 2253681 w 3031519"/>
                  <a:gd name="connsiteY342" fmla="*/ 732843 h 1160647"/>
                  <a:gd name="connsiteX343" fmla="*/ 2255708 w 3031519"/>
                  <a:gd name="connsiteY343" fmla="*/ 726358 h 1160647"/>
                  <a:gd name="connsiteX344" fmla="*/ 2261788 w 3031519"/>
                  <a:gd name="connsiteY344" fmla="*/ 726358 h 1160647"/>
                  <a:gd name="connsiteX345" fmla="*/ 2263815 w 3031519"/>
                  <a:gd name="connsiteY345" fmla="*/ 735005 h 1160647"/>
                  <a:gd name="connsiteX346" fmla="*/ 2275975 w 3031519"/>
                  <a:gd name="connsiteY346" fmla="*/ 735005 h 1160647"/>
                  <a:gd name="connsiteX347" fmla="*/ 2275975 w 3031519"/>
                  <a:gd name="connsiteY347" fmla="*/ 728519 h 1160647"/>
                  <a:gd name="connsiteX348" fmla="*/ 2298268 w 3031519"/>
                  <a:gd name="connsiteY348" fmla="*/ 728519 h 1160647"/>
                  <a:gd name="connsiteX349" fmla="*/ 2298268 w 3031519"/>
                  <a:gd name="connsiteY349" fmla="*/ 735005 h 1160647"/>
                  <a:gd name="connsiteX350" fmla="*/ 2318535 w 3031519"/>
                  <a:gd name="connsiteY350" fmla="*/ 735005 h 1160647"/>
                  <a:gd name="connsiteX351" fmla="*/ 2318535 w 3031519"/>
                  <a:gd name="connsiteY351" fmla="*/ 780402 h 1160647"/>
                  <a:gd name="connsiteX352" fmla="*/ 2332722 w 3031519"/>
                  <a:gd name="connsiteY352" fmla="*/ 780402 h 1160647"/>
                  <a:gd name="connsiteX353" fmla="*/ 2332722 w 3031519"/>
                  <a:gd name="connsiteY353" fmla="*/ 767431 h 1160647"/>
                  <a:gd name="connsiteX354" fmla="*/ 2348936 w 3031519"/>
                  <a:gd name="connsiteY354" fmla="*/ 767431 h 1160647"/>
                  <a:gd name="connsiteX355" fmla="*/ 2348936 w 3031519"/>
                  <a:gd name="connsiteY355" fmla="*/ 588004 h 1160647"/>
                  <a:gd name="connsiteX356" fmla="*/ 2355016 w 3031519"/>
                  <a:gd name="connsiteY356" fmla="*/ 581518 h 1160647"/>
                  <a:gd name="connsiteX357" fmla="*/ 2427977 w 3031519"/>
                  <a:gd name="connsiteY357" fmla="*/ 581518 h 1160647"/>
                  <a:gd name="connsiteX358" fmla="*/ 2427977 w 3031519"/>
                  <a:gd name="connsiteY358" fmla="*/ 590166 h 1160647"/>
                  <a:gd name="connsiteX359" fmla="*/ 2438110 w 3031519"/>
                  <a:gd name="connsiteY359" fmla="*/ 590166 h 1160647"/>
                  <a:gd name="connsiteX360" fmla="*/ 2438110 w 3031519"/>
                  <a:gd name="connsiteY360" fmla="*/ 704740 h 1160647"/>
                  <a:gd name="connsiteX361" fmla="*/ 2460404 w 3031519"/>
                  <a:gd name="connsiteY361" fmla="*/ 704740 h 1160647"/>
                  <a:gd name="connsiteX362" fmla="*/ 2460404 w 3031519"/>
                  <a:gd name="connsiteY362" fmla="*/ 637725 h 1160647"/>
                  <a:gd name="connsiteX363" fmla="*/ 2486751 w 3031519"/>
                  <a:gd name="connsiteY363" fmla="*/ 637725 h 1160647"/>
                  <a:gd name="connsiteX364" fmla="*/ 2490804 w 3031519"/>
                  <a:gd name="connsiteY364" fmla="*/ 633401 h 1160647"/>
                  <a:gd name="connsiteX365" fmla="*/ 2498911 w 3031519"/>
                  <a:gd name="connsiteY365" fmla="*/ 633401 h 1160647"/>
                  <a:gd name="connsiteX366" fmla="*/ 2502964 w 3031519"/>
                  <a:gd name="connsiteY366" fmla="*/ 637725 h 1160647"/>
                  <a:gd name="connsiteX367" fmla="*/ 2525258 w 3031519"/>
                  <a:gd name="connsiteY367" fmla="*/ 637725 h 1160647"/>
                  <a:gd name="connsiteX368" fmla="*/ 2525258 w 3031519"/>
                  <a:gd name="connsiteY368" fmla="*/ 520989 h 1160647"/>
                  <a:gd name="connsiteX369" fmla="*/ 2582005 w 3031519"/>
                  <a:gd name="connsiteY369" fmla="*/ 510180 h 1160647"/>
                  <a:gd name="connsiteX370" fmla="*/ 2582005 w 3031519"/>
                  <a:gd name="connsiteY370" fmla="*/ 511261 h 1160647"/>
                  <a:gd name="connsiteX371" fmla="*/ 2582005 w 3031519"/>
                  <a:gd name="connsiteY371" fmla="*/ 518827 h 1160647"/>
                  <a:gd name="connsiteX372" fmla="*/ 2608352 w 3031519"/>
                  <a:gd name="connsiteY372" fmla="*/ 518827 h 1160647"/>
                  <a:gd name="connsiteX373" fmla="*/ 2608352 w 3031519"/>
                  <a:gd name="connsiteY373" fmla="*/ 773917 h 1160647"/>
                  <a:gd name="connsiteX374" fmla="*/ 2630646 w 3031519"/>
                  <a:gd name="connsiteY374" fmla="*/ 773917 h 1160647"/>
                  <a:gd name="connsiteX375" fmla="*/ 2630646 w 3031519"/>
                  <a:gd name="connsiteY375" fmla="*/ 769593 h 1160647"/>
                  <a:gd name="connsiteX376" fmla="*/ 2642806 w 3031519"/>
                  <a:gd name="connsiteY376" fmla="*/ 769593 h 1160647"/>
                  <a:gd name="connsiteX377" fmla="*/ 2642806 w 3031519"/>
                  <a:gd name="connsiteY377" fmla="*/ 773917 h 1160647"/>
                  <a:gd name="connsiteX378" fmla="*/ 2667126 w 3031519"/>
                  <a:gd name="connsiteY378" fmla="*/ 773917 h 1160647"/>
                  <a:gd name="connsiteX379" fmla="*/ 2667126 w 3031519"/>
                  <a:gd name="connsiteY379" fmla="*/ 760946 h 1160647"/>
                  <a:gd name="connsiteX380" fmla="*/ 2695500 w 3031519"/>
                  <a:gd name="connsiteY380" fmla="*/ 760946 h 1160647"/>
                  <a:gd name="connsiteX381" fmla="*/ 2707660 w 3031519"/>
                  <a:gd name="connsiteY381" fmla="*/ 756622 h 1160647"/>
                  <a:gd name="connsiteX382" fmla="*/ 2727927 w 3031519"/>
                  <a:gd name="connsiteY382" fmla="*/ 760946 h 1160647"/>
                  <a:gd name="connsiteX383" fmla="*/ 2727927 w 3031519"/>
                  <a:gd name="connsiteY383" fmla="*/ 743652 h 1160647"/>
                  <a:gd name="connsiteX384" fmla="*/ 2736034 w 3031519"/>
                  <a:gd name="connsiteY384" fmla="*/ 743652 h 1160647"/>
                  <a:gd name="connsiteX385" fmla="*/ 2736034 w 3031519"/>
                  <a:gd name="connsiteY385" fmla="*/ 730681 h 1160647"/>
                  <a:gd name="connsiteX386" fmla="*/ 2792781 w 3031519"/>
                  <a:gd name="connsiteY386" fmla="*/ 730681 h 1160647"/>
                  <a:gd name="connsiteX387" fmla="*/ 2792781 w 3031519"/>
                  <a:gd name="connsiteY387" fmla="*/ 700416 h 1160647"/>
                  <a:gd name="connsiteX388" fmla="*/ 2811021 w 3031519"/>
                  <a:gd name="connsiteY388" fmla="*/ 700416 h 1160647"/>
                  <a:gd name="connsiteX389" fmla="*/ 2811021 w 3031519"/>
                  <a:gd name="connsiteY389" fmla="*/ 693931 h 1160647"/>
                  <a:gd name="connsiteX390" fmla="*/ 2823181 w 3031519"/>
                  <a:gd name="connsiteY390" fmla="*/ 693931 h 1160647"/>
                  <a:gd name="connsiteX391" fmla="*/ 2823181 w 3031519"/>
                  <a:gd name="connsiteY391" fmla="*/ 700416 h 1160647"/>
                  <a:gd name="connsiteX392" fmla="*/ 2839395 w 3031519"/>
                  <a:gd name="connsiteY392" fmla="*/ 700416 h 1160647"/>
                  <a:gd name="connsiteX393" fmla="*/ 2839395 w 3031519"/>
                  <a:gd name="connsiteY393" fmla="*/ 750137 h 1160647"/>
                  <a:gd name="connsiteX394" fmla="*/ 2871822 w 3031519"/>
                  <a:gd name="connsiteY394" fmla="*/ 750137 h 1160647"/>
                  <a:gd name="connsiteX395" fmla="*/ 2871822 w 3031519"/>
                  <a:gd name="connsiteY395" fmla="*/ 724196 h 1160647"/>
                  <a:gd name="connsiteX396" fmla="*/ 2910329 w 3031519"/>
                  <a:gd name="connsiteY396" fmla="*/ 724196 h 1160647"/>
                  <a:gd name="connsiteX397" fmla="*/ 2910329 w 3031519"/>
                  <a:gd name="connsiteY397" fmla="*/ 693931 h 1160647"/>
                  <a:gd name="connsiteX398" fmla="*/ 2958970 w 3031519"/>
                  <a:gd name="connsiteY398" fmla="*/ 693931 h 1160647"/>
                  <a:gd name="connsiteX399" fmla="*/ 2958970 w 3031519"/>
                  <a:gd name="connsiteY399" fmla="*/ 805087 h 1160647"/>
                  <a:gd name="connsiteX400" fmla="*/ 2958970 w 3031519"/>
                  <a:gd name="connsiteY400" fmla="*/ 818866 h 1160647"/>
                  <a:gd name="connsiteX401" fmla="*/ 3031519 w 3031519"/>
                  <a:gd name="connsiteY401" fmla="*/ 818866 h 1160647"/>
                  <a:gd name="connsiteX402" fmla="*/ 3028183 w 3031519"/>
                  <a:gd name="connsiteY402" fmla="*/ 1160647 h 1160647"/>
                  <a:gd name="connsiteX403" fmla="*/ 2054 w 3031519"/>
                  <a:gd name="connsiteY403" fmla="*/ 1158314 h 1160647"/>
                  <a:gd name="connsiteX404" fmla="*/ 0 w 3031519"/>
                  <a:gd name="connsiteY404" fmla="*/ 724196 h 1160647"/>
                  <a:gd name="connsiteX405" fmla="*/ 20267 w 3031519"/>
                  <a:gd name="connsiteY405" fmla="*/ 724196 h 1160647"/>
                  <a:gd name="connsiteX406" fmla="*/ 20774 w 3031519"/>
                  <a:gd name="connsiteY406" fmla="*/ 723115 h 1160647"/>
                  <a:gd name="connsiteX407" fmla="*/ 24320 w 3031519"/>
                  <a:gd name="connsiteY407" fmla="*/ 715549 h 1160647"/>
                  <a:gd name="connsiteX408" fmla="*/ 26094 w 3031519"/>
                  <a:gd name="connsiteY408" fmla="*/ 715819 h 1160647"/>
                  <a:gd name="connsiteX409" fmla="*/ 38507 w 3031519"/>
                  <a:gd name="connsiteY409" fmla="*/ 717710 h 1160647"/>
                  <a:gd name="connsiteX410" fmla="*/ 39014 w 3031519"/>
                  <a:gd name="connsiteY410" fmla="*/ 719062 h 1160647"/>
                  <a:gd name="connsiteX411" fmla="*/ 42560 w 3031519"/>
                  <a:gd name="connsiteY411" fmla="*/ 728519 h 1160647"/>
                  <a:gd name="connsiteX412" fmla="*/ 68907 w 3031519"/>
                  <a:gd name="connsiteY412" fmla="*/ 730681 h 1160647"/>
                  <a:gd name="connsiteX413" fmla="*/ 68907 w 3031519"/>
                  <a:gd name="connsiteY413" fmla="*/ 607460 h 1160647"/>
                  <a:gd name="connsiteX414" fmla="*/ 70934 w 3031519"/>
                  <a:gd name="connsiteY414" fmla="*/ 607460 h 1160647"/>
                  <a:gd name="connsiteX415" fmla="*/ 85121 w 3031519"/>
                  <a:gd name="connsiteY415" fmla="*/ 607460 h 1160647"/>
                  <a:gd name="connsiteX416" fmla="*/ 85121 w 3031519"/>
                  <a:gd name="connsiteY416" fmla="*/ 471268 h 1160647"/>
                  <a:gd name="connsiteX417" fmla="*/ 86894 w 3031519"/>
                  <a:gd name="connsiteY417" fmla="*/ 471268 h 1160647"/>
                  <a:gd name="connsiteX418" fmla="*/ 99308 w 3031519"/>
                  <a:gd name="connsiteY418" fmla="*/ 471268 h 1160647"/>
                  <a:gd name="connsiteX419" fmla="*/ 99308 w 3031519"/>
                  <a:gd name="connsiteY419" fmla="*/ 356694 h 1160647"/>
                  <a:gd name="connsiteX420" fmla="*/ 103361 w 3031519"/>
                  <a:gd name="connsiteY420" fmla="*/ 328590 h 1160647"/>
                  <a:gd name="connsiteX421" fmla="*/ 105388 w 3031519"/>
                  <a:gd name="connsiteY421" fmla="*/ 328590 h 1160647"/>
                  <a:gd name="connsiteX422" fmla="*/ 119575 w 3031519"/>
                  <a:gd name="connsiteY422" fmla="*/ 328590 h 1160647"/>
                  <a:gd name="connsiteX423" fmla="*/ 156055 w 3031519"/>
                  <a:gd name="connsiteY423" fmla="*/ 246443 h 1160647"/>
                  <a:gd name="connsiteX424" fmla="*/ 160109 w 3031519"/>
                  <a:gd name="connsiteY424" fmla="*/ 0 h 1160647"/>
                  <a:gd name="connsiteX0" fmla="*/ 160109 w 3031520"/>
                  <a:gd name="connsiteY0" fmla="*/ 0 h 1160647"/>
                  <a:gd name="connsiteX1" fmla="*/ 162135 w 3031520"/>
                  <a:gd name="connsiteY1" fmla="*/ 246443 h 1160647"/>
                  <a:gd name="connsiteX2" fmla="*/ 200642 w 3031520"/>
                  <a:gd name="connsiteY2" fmla="*/ 326429 h 1160647"/>
                  <a:gd name="connsiteX3" fmla="*/ 202669 w 3031520"/>
                  <a:gd name="connsiteY3" fmla="*/ 326429 h 1160647"/>
                  <a:gd name="connsiteX4" fmla="*/ 216856 w 3031520"/>
                  <a:gd name="connsiteY4" fmla="*/ 326429 h 1160647"/>
                  <a:gd name="connsiteX5" fmla="*/ 216856 w 3031520"/>
                  <a:gd name="connsiteY5" fmla="*/ 350208 h 1160647"/>
                  <a:gd name="connsiteX6" fmla="*/ 217363 w 3031520"/>
                  <a:gd name="connsiteY6" fmla="*/ 351019 h 1160647"/>
                  <a:gd name="connsiteX7" fmla="*/ 220909 w 3031520"/>
                  <a:gd name="connsiteY7" fmla="*/ 356694 h 1160647"/>
                  <a:gd name="connsiteX8" fmla="*/ 220909 w 3031520"/>
                  <a:gd name="connsiteY8" fmla="*/ 471268 h 1160647"/>
                  <a:gd name="connsiteX9" fmla="*/ 223189 w 3031520"/>
                  <a:gd name="connsiteY9" fmla="*/ 471268 h 1160647"/>
                  <a:gd name="connsiteX10" fmla="*/ 239150 w 3031520"/>
                  <a:gd name="connsiteY10" fmla="*/ 471268 h 1160647"/>
                  <a:gd name="connsiteX11" fmla="*/ 239150 w 3031520"/>
                  <a:gd name="connsiteY11" fmla="*/ 611783 h 1160647"/>
                  <a:gd name="connsiteX12" fmla="*/ 240670 w 3031520"/>
                  <a:gd name="connsiteY12" fmla="*/ 611513 h 1160647"/>
                  <a:gd name="connsiteX13" fmla="*/ 251310 w 3031520"/>
                  <a:gd name="connsiteY13" fmla="*/ 609622 h 1160647"/>
                  <a:gd name="connsiteX14" fmla="*/ 249283 w 3031520"/>
                  <a:gd name="connsiteY14" fmla="*/ 698254 h 1160647"/>
                  <a:gd name="connsiteX15" fmla="*/ 250803 w 3031520"/>
                  <a:gd name="connsiteY15" fmla="*/ 698525 h 1160647"/>
                  <a:gd name="connsiteX16" fmla="*/ 261443 w 3031520"/>
                  <a:gd name="connsiteY16" fmla="*/ 700416 h 1160647"/>
                  <a:gd name="connsiteX17" fmla="*/ 261696 w 3031520"/>
                  <a:gd name="connsiteY17" fmla="*/ 701227 h 1160647"/>
                  <a:gd name="connsiteX18" fmla="*/ 263470 w 3031520"/>
                  <a:gd name="connsiteY18" fmla="*/ 706902 h 1160647"/>
                  <a:gd name="connsiteX19" fmla="*/ 264230 w 3031520"/>
                  <a:gd name="connsiteY19" fmla="*/ 704470 h 1160647"/>
                  <a:gd name="connsiteX20" fmla="*/ 269550 w 3031520"/>
                  <a:gd name="connsiteY20" fmla="*/ 687446 h 1160647"/>
                  <a:gd name="connsiteX21" fmla="*/ 271323 w 3031520"/>
                  <a:gd name="connsiteY21" fmla="*/ 687446 h 1160647"/>
                  <a:gd name="connsiteX22" fmla="*/ 283737 w 3031520"/>
                  <a:gd name="connsiteY22" fmla="*/ 687446 h 1160647"/>
                  <a:gd name="connsiteX23" fmla="*/ 283737 w 3031520"/>
                  <a:gd name="connsiteY23" fmla="*/ 719872 h 1160647"/>
                  <a:gd name="connsiteX24" fmla="*/ 284750 w 3031520"/>
                  <a:gd name="connsiteY24" fmla="*/ 720413 h 1160647"/>
                  <a:gd name="connsiteX25" fmla="*/ 291844 w 3031520"/>
                  <a:gd name="connsiteY25" fmla="*/ 724196 h 1160647"/>
                  <a:gd name="connsiteX26" fmla="*/ 291844 w 3031520"/>
                  <a:gd name="connsiteY26" fmla="*/ 725547 h 1160647"/>
                  <a:gd name="connsiteX27" fmla="*/ 291844 w 3031520"/>
                  <a:gd name="connsiteY27" fmla="*/ 735005 h 1160647"/>
                  <a:gd name="connsiteX28" fmla="*/ 336431 w 3031520"/>
                  <a:gd name="connsiteY28" fmla="*/ 735005 h 1160647"/>
                  <a:gd name="connsiteX29" fmla="*/ 336431 w 3031520"/>
                  <a:gd name="connsiteY29" fmla="*/ 736086 h 1160647"/>
                  <a:gd name="connsiteX30" fmla="*/ 336431 w 3031520"/>
                  <a:gd name="connsiteY30" fmla="*/ 743652 h 1160647"/>
                  <a:gd name="connsiteX31" fmla="*/ 338457 w 3031520"/>
                  <a:gd name="connsiteY31" fmla="*/ 743652 h 1160647"/>
                  <a:gd name="connsiteX32" fmla="*/ 352644 w 3031520"/>
                  <a:gd name="connsiteY32" fmla="*/ 743652 h 1160647"/>
                  <a:gd name="connsiteX33" fmla="*/ 352644 w 3031520"/>
                  <a:gd name="connsiteY33" fmla="*/ 713387 h 1160647"/>
                  <a:gd name="connsiteX34" fmla="*/ 397231 w 3031520"/>
                  <a:gd name="connsiteY34" fmla="*/ 713387 h 1160647"/>
                  <a:gd name="connsiteX35" fmla="*/ 397231 w 3031520"/>
                  <a:gd name="connsiteY35" fmla="*/ 712036 h 1160647"/>
                  <a:gd name="connsiteX36" fmla="*/ 397231 w 3031520"/>
                  <a:gd name="connsiteY36" fmla="*/ 702578 h 1160647"/>
                  <a:gd name="connsiteX37" fmla="*/ 398245 w 3031520"/>
                  <a:gd name="connsiteY37" fmla="*/ 702578 h 1160647"/>
                  <a:gd name="connsiteX38" fmla="*/ 405338 w 3031520"/>
                  <a:gd name="connsiteY38" fmla="*/ 702578 h 1160647"/>
                  <a:gd name="connsiteX39" fmla="*/ 405338 w 3031520"/>
                  <a:gd name="connsiteY39" fmla="*/ 700687 h 1160647"/>
                  <a:gd name="connsiteX40" fmla="*/ 405338 w 3031520"/>
                  <a:gd name="connsiteY40" fmla="*/ 687446 h 1160647"/>
                  <a:gd name="connsiteX41" fmla="*/ 406098 w 3031520"/>
                  <a:gd name="connsiteY41" fmla="*/ 687446 h 1160647"/>
                  <a:gd name="connsiteX42" fmla="*/ 411418 w 3031520"/>
                  <a:gd name="connsiteY42" fmla="*/ 687446 h 1160647"/>
                  <a:gd name="connsiteX43" fmla="*/ 411418 w 3031520"/>
                  <a:gd name="connsiteY43" fmla="*/ 686365 h 1160647"/>
                  <a:gd name="connsiteX44" fmla="*/ 411418 w 3031520"/>
                  <a:gd name="connsiteY44" fmla="*/ 678798 h 1160647"/>
                  <a:gd name="connsiteX45" fmla="*/ 413445 w 3031520"/>
                  <a:gd name="connsiteY45" fmla="*/ 678798 h 1160647"/>
                  <a:gd name="connsiteX46" fmla="*/ 427632 w 3031520"/>
                  <a:gd name="connsiteY46" fmla="*/ 678798 h 1160647"/>
                  <a:gd name="connsiteX47" fmla="*/ 427632 w 3031520"/>
                  <a:gd name="connsiteY47" fmla="*/ 679879 h 1160647"/>
                  <a:gd name="connsiteX48" fmla="*/ 427632 w 3031520"/>
                  <a:gd name="connsiteY48" fmla="*/ 687446 h 1160647"/>
                  <a:gd name="connsiteX49" fmla="*/ 449925 w 3031520"/>
                  <a:gd name="connsiteY49" fmla="*/ 687446 h 1160647"/>
                  <a:gd name="connsiteX50" fmla="*/ 449925 w 3031520"/>
                  <a:gd name="connsiteY50" fmla="*/ 685554 h 1160647"/>
                  <a:gd name="connsiteX51" fmla="*/ 449925 w 3031520"/>
                  <a:gd name="connsiteY51" fmla="*/ 672313 h 1160647"/>
                  <a:gd name="connsiteX52" fmla="*/ 451699 w 3031520"/>
                  <a:gd name="connsiteY52" fmla="*/ 672313 h 1160647"/>
                  <a:gd name="connsiteX53" fmla="*/ 464112 w 3031520"/>
                  <a:gd name="connsiteY53" fmla="*/ 672313 h 1160647"/>
                  <a:gd name="connsiteX54" fmla="*/ 464112 w 3031520"/>
                  <a:gd name="connsiteY54" fmla="*/ 696093 h 1160647"/>
                  <a:gd name="connsiteX55" fmla="*/ 465126 w 3031520"/>
                  <a:gd name="connsiteY55" fmla="*/ 696093 h 1160647"/>
                  <a:gd name="connsiteX56" fmla="*/ 472219 w 3031520"/>
                  <a:gd name="connsiteY56" fmla="*/ 696093 h 1160647"/>
                  <a:gd name="connsiteX57" fmla="*/ 472219 w 3031520"/>
                  <a:gd name="connsiteY57" fmla="*/ 695012 h 1160647"/>
                  <a:gd name="connsiteX58" fmla="*/ 472219 w 3031520"/>
                  <a:gd name="connsiteY58" fmla="*/ 687446 h 1160647"/>
                  <a:gd name="connsiteX59" fmla="*/ 473992 w 3031520"/>
                  <a:gd name="connsiteY59" fmla="*/ 687446 h 1160647"/>
                  <a:gd name="connsiteX60" fmla="*/ 486406 w 3031520"/>
                  <a:gd name="connsiteY60" fmla="*/ 687446 h 1160647"/>
                  <a:gd name="connsiteX61" fmla="*/ 486406 w 3031520"/>
                  <a:gd name="connsiteY61" fmla="*/ 713387 h 1160647"/>
                  <a:gd name="connsiteX62" fmla="*/ 488433 w 3031520"/>
                  <a:gd name="connsiteY62" fmla="*/ 713387 h 1160647"/>
                  <a:gd name="connsiteX63" fmla="*/ 502619 w 3031520"/>
                  <a:gd name="connsiteY63" fmla="*/ 713387 h 1160647"/>
                  <a:gd name="connsiteX64" fmla="*/ 502619 w 3031520"/>
                  <a:gd name="connsiteY64" fmla="*/ 715008 h 1160647"/>
                  <a:gd name="connsiteX65" fmla="*/ 502619 w 3031520"/>
                  <a:gd name="connsiteY65" fmla="*/ 726358 h 1160647"/>
                  <a:gd name="connsiteX66" fmla="*/ 503379 w 3031520"/>
                  <a:gd name="connsiteY66" fmla="*/ 726358 h 1160647"/>
                  <a:gd name="connsiteX67" fmla="*/ 508700 w 3031520"/>
                  <a:gd name="connsiteY67" fmla="*/ 726358 h 1160647"/>
                  <a:gd name="connsiteX68" fmla="*/ 508700 w 3031520"/>
                  <a:gd name="connsiteY68" fmla="*/ 725547 h 1160647"/>
                  <a:gd name="connsiteX69" fmla="*/ 508700 w 3031520"/>
                  <a:gd name="connsiteY69" fmla="*/ 719872 h 1160647"/>
                  <a:gd name="connsiteX70" fmla="*/ 539100 w 3031520"/>
                  <a:gd name="connsiteY70" fmla="*/ 719872 h 1160647"/>
                  <a:gd name="connsiteX71" fmla="*/ 539100 w 3031520"/>
                  <a:gd name="connsiteY71" fmla="*/ 743652 h 1160647"/>
                  <a:gd name="connsiteX72" fmla="*/ 540113 w 3031520"/>
                  <a:gd name="connsiteY72" fmla="*/ 743652 h 1160647"/>
                  <a:gd name="connsiteX73" fmla="*/ 547207 w 3031520"/>
                  <a:gd name="connsiteY73" fmla="*/ 743652 h 1160647"/>
                  <a:gd name="connsiteX74" fmla="*/ 547207 w 3031520"/>
                  <a:gd name="connsiteY74" fmla="*/ 744733 h 1160647"/>
                  <a:gd name="connsiteX75" fmla="*/ 547207 w 3031520"/>
                  <a:gd name="connsiteY75" fmla="*/ 752299 h 1160647"/>
                  <a:gd name="connsiteX76" fmla="*/ 547967 w 3031520"/>
                  <a:gd name="connsiteY76" fmla="*/ 752299 h 1160647"/>
                  <a:gd name="connsiteX77" fmla="*/ 553287 w 3031520"/>
                  <a:gd name="connsiteY77" fmla="*/ 752299 h 1160647"/>
                  <a:gd name="connsiteX78" fmla="*/ 553287 w 3031520"/>
                  <a:gd name="connsiteY78" fmla="*/ 750137 h 1160647"/>
                  <a:gd name="connsiteX79" fmla="*/ 553287 w 3031520"/>
                  <a:gd name="connsiteY79" fmla="*/ 735005 h 1160647"/>
                  <a:gd name="connsiteX80" fmla="*/ 554300 w 3031520"/>
                  <a:gd name="connsiteY80" fmla="*/ 735005 h 1160647"/>
                  <a:gd name="connsiteX81" fmla="*/ 561394 w 3031520"/>
                  <a:gd name="connsiteY81" fmla="*/ 735005 h 1160647"/>
                  <a:gd name="connsiteX82" fmla="*/ 561394 w 3031520"/>
                  <a:gd name="connsiteY82" fmla="*/ 736086 h 1160647"/>
                  <a:gd name="connsiteX83" fmla="*/ 561394 w 3031520"/>
                  <a:gd name="connsiteY83" fmla="*/ 743652 h 1160647"/>
                  <a:gd name="connsiteX84" fmla="*/ 566714 w 3031520"/>
                  <a:gd name="connsiteY84" fmla="*/ 741659 h 1160647"/>
                  <a:gd name="connsiteX85" fmla="*/ 567474 w 3031520"/>
                  <a:gd name="connsiteY85" fmla="*/ 740679 h 1160647"/>
                  <a:gd name="connsiteX86" fmla="*/ 567474 w 3031520"/>
                  <a:gd name="connsiteY86" fmla="*/ 735005 h 1160647"/>
                  <a:gd name="connsiteX87" fmla="*/ 605981 w 3031520"/>
                  <a:gd name="connsiteY87" fmla="*/ 735005 h 1160647"/>
                  <a:gd name="connsiteX88" fmla="*/ 605981 w 3031520"/>
                  <a:gd name="connsiteY88" fmla="*/ 758784 h 1160647"/>
                  <a:gd name="connsiteX89" fmla="*/ 608007 w 3031520"/>
                  <a:gd name="connsiteY89" fmla="*/ 758784 h 1160647"/>
                  <a:gd name="connsiteX90" fmla="*/ 622194 w 3031520"/>
                  <a:gd name="connsiteY90" fmla="*/ 758784 h 1160647"/>
                  <a:gd name="connsiteX91" fmla="*/ 622194 w 3031520"/>
                  <a:gd name="connsiteY91" fmla="*/ 759865 h 1160647"/>
                  <a:gd name="connsiteX92" fmla="*/ 622194 w 3031520"/>
                  <a:gd name="connsiteY92" fmla="*/ 767431 h 1160647"/>
                  <a:gd name="connsiteX93" fmla="*/ 623968 w 3031520"/>
                  <a:gd name="connsiteY93" fmla="*/ 767431 h 1160647"/>
                  <a:gd name="connsiteX94" fmla="*/ 636381 w 3031520"/>
                  <a:gd name="connsiteY94" fmla="*/ 767431 h 1160647"/>
                  <a:gd name="connsiteX95" fmla="*/ 636381 w 3031520"/>
                  <a:gd name="connsiteY95" fmla="*/ 743652 h 1160647"/>
                  <a:gd name="connsiteX96" fmla="*/ 637394 w 3031520"/>
                  <a:gd name="connsiteY96" fmla="*/ 743652 h 1160647"/>
                  <a:gd name="connsiteX97" fmla="*/ 644488 w 3031520"/>
                  <a:gd name="connsiteY97" fmla="*/ 743652 h 1160647"/>
                  <a:gd name="connsiteX98" fmla="*/ 644488 w 3031520"/>
                  <a:gd name="connsiteY98" fmla="*/ 711225 h 1160647"/>
                  <a:gd name="connsiteX99" fmla="*/ 645501 w 3031520"/>
                  <a:gd name="connsiteY99" fmla="*/ 711225 h 1160647"/>
                  <a:gd name="connsiteX100" fmla="*/ 652595 w 3031520"/>
                  <a:gd name="connsiteY100" fmla="*/ 711225 h 1160647"/>
                  <a:gd name="connsiteX101" fmla="*/ 652595 w 3031520"/>
                  <a:gd name="connsiteY101" fmla="*/ 709334 h 1160647"/>
                  <a:gd name="connsiteX102" fmla="*/ 652595 w 3031520"/>
                  <a:gd name="connsiteY102" fmla="*/ 696093 h 1160647"/>
                  <a:gd name="connsiteX103" fmla="*/ 651328 w 3031520"/>
                  <a:gd name="connsiteY103" fmla="*/ 694471 h 1160647"/>
                  <a:gd name="connsiteX104" fmla="*/ 656648 w 3031520"/>
                  <a:gd name="connsiteY104" fmla="*/ 683122 h 1160647"/>
                  <a:gd name="connsiteX105" fmla="*/ 664755 w 3031520"/>
                  <a:gd name="connsiteY105" fmla="*/ 711225 h 1160647"/>
                  <a:gd name="connsiteX106" fmla="*/ 665515 w 3031520"/>
                  <a:gd name="connsiteY106" fmla="*/ 711225 h 1160647"/>
                  <a:gd name="connsiteX107" fmla="*/ 670835 w 3031520"/>
                  <a:gd name="connsiteY107" fmla="*/ 711225 h 1160647"/>
                  <a:gd name="connsiteX108" fmla="*/ 670835 w 3031520"/>
                  <a:gd name="connsiteY108" fmla="*/ 605298 h 1160647"/>
                  <a:gd name="connsiteX109" fmla="*/ 672355 w 3031520"/>
                  <a:gd name="connsiteY109" fmla="*/ 605298 h 1160647"/>
                  <a:gd name="connsiteX110" fmla="*/ 682995 w 3031520"/>
                  <a:gd name="connsiteY110" fmla="*/ 605298 h 1160647"/>
                  <a:gd name="connsiteX111" fmla="*/ 682995 w 3031520"/>
                  <a:gd name="connsiteY111" fmla="*/ 557739 h 1160647"/>
                  <a:gd name="connsiteX112" fmla="*/ 709342 w 3031520"/>
                  <a:gd name="connsiteY112" fmla="*/ 557739 h 1160647"/>
                  <a:gd name="connsiteX113" fmla="*/ 709342 w 3031520"/>
                  <a:gd name="connsiteY113" fmla="*/ 536121 h 1160647"/>
                  <a:gd name="connsiteX114" fmla="*/ 743796 w 3031520"/>
                  <a:gd name="connsiteY114" fmla="*/ 536121 h 1160647"/>
                  <a:gd name="connsiteX115" fmla="*/ 743796 w 3031520"/>
                  <a:gd name="connsiteY115" fmla="*/ 538553 h 1160647"/>
                  <a:gd name="connsiteX116" fmla="*/ 743796 w 3031520"/>
                  <a:gd name="connsiteY116" fmla="*/ 555577 h 1160647"/>
                  <a:gd name="connsiteX117" fmla="*/ 746076 w 3031520"/>
                  <a:gd name="connsiteY117" fmla="*/ 555577 h 1160647"/>
                  <a:gd name="connsiteX118" fmla="*/ 762036 w 3031520"/>
                  <a:gd name="connsiteY118" fmla="*/ 555577 h 1160647"/>
                  <a:gd name="connsiteX119" fmla="*/ 762036 w 3031520"/>
                  <a:gd name="connsiteY119" fmla="*/ 603136 h 1160647"/>
                  <a:gd name="connsiteX120" fmla="*/ 763049 w 3031520"/>
                  <a:gd name="connsiteY120" fmla="*/ 603136 h 1160647"/>
                  <a:gd name="connsiteX121" fmla="*/ 770143 w 3031520"/>
                  <a:gd name="connsiteY121" fmla="*/ 603136 h 1160647"/>
                  <a:gd name="connsiteX122" fmla="*/ 784330 w 3031520"/>
                  <a:gd name="connsiteY122" fmla="*/ 607460 h 1160647"/>
                  <a:gd name="connsiteX123" fmla="*/ 784330 w 3031520"/>
                  <a:gd name="connsiteY123" fmla="*/ 646372 h 1160647"/>
                  <a:gd name="connsiteX124" fmla="*/ 785343 w 3031520"/>
                  <a:gd name="connsiteY124" fmla="*/ 646372 h 1160647"/>
                  <a:gd name="connsiteX125" fmla="*/ 792436 w 3031520"/>
                  <a:gd name="connsiteY125" fmla="*/ 646372 h 1160647"/>
                  <a:gd name="connsiteX126" fmla="*/ 792436 w 3031520"/>
                  <a:gd name="connsiteY126" fmla="*/ 647993 h 1160647"/>
                  <a:gd name="connsiteX127" fmla="*/ 792436 w 3031520"/>
                  <a:gd name="connsiteY127" fmla="*/ 659342 h 1160647"/>
                  <a:gd name="connsiteX128" fmla="*/ 794463 w 3031520"/>
                  <a:gd name="connsiteY128" fmla="*/ 659342 h 1160647"/>
                  <a:gd name="connsiteX129" fmla="*/ 808650 w 3031520"/>
                  <a:gd name="connsiteY129" fmla="*/ 659342 h 1160647"/>
                  <a:gd name="connsiteX130" fmla="*/ 814730 w 3031520"/>
                  <a:gd name="connsiteY130" fmla="*/ 665828 h 1160647"/>
                  <a:gd name="connsiteX131" fmla="*/ 814730 w 3031520"/>
                  <a:gd name="connsiteY131" fmla="*/ 687446 h 1160647"/>
                  <a:gd name="connsiteX132" fmla="*/ 817010 w 3031520"/>
                  <a:gd name="connsiteY132" fmla="*/ 687446 h 1160647"/>
                  <a:gd name="connsiteX133" fmla="*/ 832970 w 3031520"/>
                  <a:gd name="connsiteY133" fmla="*/ 687446 h 1160647"/>
                  <a:gd name="connsiteX134" fmla="*/ 832970 w 3031520"/>
                  <a:gd name="connsiteY134" fmla="*/ 688526 h 1160647"/>
                  <a:gd name="connsiteX135" fmla="*/ 832970 w 3031520"/>
                  <a:gd name="connsiteY135" fmla="*/ 696093 h 1160647"/>
                  <a:gd name="connsiteX136" fmla="*/ 834237 w 3031520"/>
                  <a:gd name="connsiteY136" fmla="*/ 696093 h 1160647"/>
                  <a:gd name="connsiteX137" fmla="*/ 843104 w 3031520"/>
                  <a:gd name="connsiteY137" fmla="*/ 696093 h 1160647"/>
                  <a:gd name="connsiteX138" fmla="*/ 843104 w 3031520"/>
                  <a:gd name="connsiteY138" fmla="*/ 698254 h 1160647"/>
                  <a:gd name="connsiteX139" fmla="*/ 843104 w 3031520"/>
                  <a:gd name="connsiteY139" fmla="*/ 713387 h 1160647"/>
                  <a:gd name="connsiteX140" fmla="*/ 847157 w 3031520"/>
                  <a:gd name="connsiteY140" fmla="*/ 711495 h 1160647"/>
                  <a:gd name="connsiteX141" fmla="*/ 847157 w 3031520"/>
                  <a:gd name="connsiteY141" fmla="*/ 698254 h 1160647"/>
                  <a:gd name="connsiteX142" fmla="*/ 848170 w 3031520"/>
                  <a:gd name="connsiteY142" fmla="*/ 698254 h 1160647"/>
                  <a:gd name="connsiteX143" fmla="*/ 855264 w 3031520"/>
                  <a:gd name="connsiteY143" fmla="*/ 698254 h 1160647"/>
                  <a:gd name="connsiteX144" fmla="*/ 855264 w 3031520"/>
                  <a:gd name="connsiteY144" fmla="*/ 699876 h 1160647"/>
                  <a:gd name="connsiteX145" fmla="*/ 855264 w 3031520"/>
                  <a:gd name="connsiteY145" fmla="*/ 711225 h 1160647"/>
                  <a:gd name="connsiteX146" fmla="*/ 856024 w 3031520"/>
                  <a:gd name="connsiteY146" fmla="*/ 711225 h 1160647"/>
                  <a:gd name="connsiteX147" fmla="*/ 861344 w 3031520"/>
                  <a:gd name="connsiteY147" fmla="*/ 711225 h 1160647"/>
                  <a:gd name="connsiteX148" fmla="*/ 909984 w 3031520"/>
                  <a:gd name="connsiteY148" fmla="*/ 706902 h 1160647"/>
                  <a:gd name="connsiteX149" fmla="*/ 909984 w 3031520"/>
                  <a:gd name="connsiteY149" fmla="*/ 708253 h 1160647"/>
                  <a:gd name="connsiteX150" fmla="*/ 909984 w 3031520"/>
                  <a:gd name="connsiteY150" fmla="*/ 717710 h 1160647"/>
                  <a:gd name="connsiteX151" fmla="*/ 910744 w 3031520"/>
                  <a:gd name="connsiteY151" fmla="*/ 717710 h 1160647"/>
                  <a:gd name="connsiteX152" fmla="*/ 916065 w 3031520"/>
                  <a:gd name="connsiteY152" fmla="*/ 717710 h 1160647"/>
                  <a:gd name="connsiteX153" fmla="*/ 916065 w 3031520"/>
                  <a:gd name="connsiteY153" fmla="*/ 719872 h 1160647"/>
                  <a:gd name="connsiteX154" fmla="*/ 916065 w 3031520"/>
                  <a:gd name="connsiteY154" fmla="*/ 735005 h 1160647"/>
                  <a:gd name="connsiteX155" fmla="*/ 918091 w 3031520"/>
                  <a:gd name="connsiteY155" fmla="*/ 733654 h 1160647"/>
                  <a:gd name="connsiteX156" fmla="*/ 932278 w 3031520"/>
                  <a:gd name="connsiteY156" fmla="*/ 724196 h 1160647"/>
                  <a:gd name="connsiteX157" fmla="*/ 938358 w 3031520"/>
                  <a:gd name="connsiteY157" fmla="*/ 683122 h 1160647"/>
                  <a:gd name="connsiteX158" fmla="*/ 939118 w 3031520"/>
                  <a:gd name="connsiteY158" fmla="*/ 682852 h 1160647"/>
                  <a:gd name="connsiteX159" fmla="*/ 944438 w 3031520"/>
                  <a:gd name="connsiteY159" fmla="*/ 680960 h 1160647"/>
                  <a:gd name="connsiteX160" fmla="*/ 946465 w 3031520"/>
                  <a:gd name="connsiteY160" fmla="*/ 611783 h 1160647"/>
                  <a:gd name="connsiteX161" fmla="*/ 948492 w 3031520"/>
                  <a:gd name="connsiteY161" fmla="*/ 680960 h 1160647"/>
                  <a:gd name="connsiteX162" fmla="*/ 949252 w 3031520"/>
                  <a:gd name="connsiteY162" fmla="*/ 681230 h 1160647"/>
                  <a:gd name="connsiteX163" fmla="*/ 954572 w 3031520"/>
                  <a:gd name="connsiteY163" fmla="*/ 683122 h 1160647"/>
                  <a:gd name="connsiteX164" fmla="*/ 954572 w 3031520"/>
                  <a:gd name="connsiteY164" fmla="*/ 596651 h 1160647"/>
                  <a:gd name="connsiteX165" fmla="*/ 958625 w 3031520"/>
                  <a:gd name="connsiteY165" fmla="*/ 564224 h 1160647"/>
                  <a:gd name="connsiteX166" fmla="*/ 997132 w 3031520"/>
                  <a:gd name="connsiteY166" fmla="*/ 564224 h 1160647"/>
                  <a:gd name="connsiteX167" fmla="*/ 997132 w 3031520"/>
                  <a:gd name="connsiteY167" fmla="*/ 596651 h 1160647"/>
                  <a:gd name="connsiteX168" fmla="*/ 997892 w 3031520"/>
                  <a:gd name="connsiteY168" fmla="*/ 596651 h 1160647"/>
                  <a:gd name="connsiteX169" fmla="*/ 1003212 w 3031520"/>
                  <a:gd name="connsiteY169" fmla="*/ 596651 h 1160647"/>
                  <a:gd name="connsiteX170" fmla="*/ 1003212 w 3031520"/>
                  <a:gd name="connsiteY170" fmla="*/ 514503 h 1160647"/>
                  <a:gd name="connsiteX171" fmla="*/ 1004986 w 3031520"/>
                  <a:gd name="connsiteY171" fmla="*/ 514503 h 1160647"/>
                  <a:gd name="connsiteX172" fmla="*/ 1017399 w 3031520"/>
                  <a:gd name="connsiteY172" fmla="*/ 514503 h 1160647"/>
                  <a:gd name="connsiteX173" fmla="*/ 1017399 w 3031520"/>
                  <a:gd name="connsiteY173" fmla="*/ 512612 h 1160647"/>
                  <a:gd name="connsiteX174" fmla="*/ 1017399 w 3031520"/>
                  <a:gd name="connsiteY174" fmla="*/ 499371 h 1160647"/>
                  <a:gd name="connsiteX175" fmla="*/ 1039693 w 3031520"/>
                  <a:gd name="connsiteY175" fmla="*/ 499371 h 1160647"/>
                  <a:gd name="connsiteX176" fmla="*/ 1039693 w 3031520"/>
                  <a:gd name="connsiteY176" fmla="*/ 498290 h 1160647"/>
                  <a:gd name="connsiteX177" fmla="*/ 1039693 w 3031520"/>
                  <a:gd name="connsiteY177" fmla="*/ 490724 h 1160647"/>
                  <a:gd name="connsiteX178" fmla="*/ 1041466 w 3031520"/>
                  <a:gd name="connsiteY178" fmla="*/ 490724 h 1160647"/>
                  <a:gd name="connsiteX179" fmla="*/ 1053880 w 3031520"/>
                  <a:gd name="connsiteY179" fmla="*/ 490724 h 1160647"/>
                  <a:gd name="connsiteX180" fmla="*/ 1053880 w 3031520"/>
                  <a:gd name="connsiteY180" fmla="*/ 491805 h 1160647"/>
                  <a:gd name="connsiteX181" fmla="*/ 1053880 w 3031520"/>
                  <a:gd name="connsiteY181" fmla="*/ 499371 h 1160647"/>
                  <a:gd name="connsiteX182" fmla="*/ 1054640 w 3031520"/>
                  <a:gd name="connsiteY182" fmla="*/ 499371 h 1160647"/>
                  <a:gd name="connsiteX183" fmla="*/ 1059960 w 3031520"/>
                  <a:gd name="connsiteY183" fmla="*/ 499371 h 1160647"/>
                  <a:gd name="connsiteX184" fmla="*/ 1070093 w 3031520"/>
                  <a:gd name="connsiteY184" fmla="*/ 495047 h 1160647"/>
                  <a:gd name="connsiteX185" fmla="*/ 1074146 w 3031520"/>
                  <a:gd name="connsiteY185" fmla="*/ 498290 h 1160647"/>
                  <a:gd name="connsiteX186" fmla="*/ 1074146 w 3031520"/>
                  <a:gd name="connsiteY186" fmla="*/ 490724 h 1160647"/>
                  <a:gd name="connsiteX187" fmla="*/ 1076426 w 3031520"/>
                  <a:gd name="connsiteY187" fmla="*/ 490724 h 1160647"/>
                  <a:gd name="connsiteX188" fmla="*/ 1092387 w 3031520"/>
                  <a:gd name="connsiteY188" fmla="*/ 490724 h 1160647"/>
                  <a:gd name="connsiteX189" fmla="*/ 1092387 w 3031520"/>
                  <a:gd name="connsiteY189" fmla="*/ 491805 h 1160647"/>
                  <a:gd name="connsiteX190" fmla="*/ 1092387 w 3031520"/>
                  <a:gd name="connsiteY190" fmla="*/ 499371 h 1160647"/>
                  <a:gd name="connsiteX191" fmla="*/ 1122787 w 3031520"/>
                  <a:gd name="connsiteY191" fmla="*/ 499371 h 1160647"/>
                  <a:gd name="connsiteX192" fmla="*/ 1122787 w 3031520"/>
                  <a:gd name="connsiteY192" fmla="*/ 500992 h 1160647"/>
                  <a:gd name="connsiteX193" fmla="*/ 1122787 w 3031520"/>
                  <a:gd name="connsiteY193" fmla="*/ 512342 h 1160647"/>
                  <a:gd name="connsiteX194" fmla="*/ 1149134 w 3031520"/>
                  <a:gd name="connsiteY194" fmla="*/ 512342 h 1160647"/>
                  <a:gd name="connsiteX195" fmla="*/ 1149134 w 3031520"/>
                  <a:gd name="connsiteY195" fmla="*/ 542606 h 1160647"/>
                  <a:gd name="connsiteX196" fmla="*/ 1149894 w 3031520"/>
                  <a:gd name="connsiteY196" fmla="*/ 542606 h 1160647"/>
                  <a:gd name="connsiteX197" fmla="*/ 1155214 w 3031520"/>
                  <a:gd name="connsiteY197" fmla="*/ 542606 h 1160647"/>
                  <a:gd name="connsiteX198" fmla="*/ 1155214 w 3031520"/>
                  <a:gd name="connsiteY198" fmla="*/ 543687 h 1160647"/>
                  <a:gd name="connsiteX199" fmla="*/ 1155214 w 3031520"/>
                  <a:gd name="connsiteY199" fmla="*/ 551254 h 1160647"/>
                  <a:gd name="connsiteX200" fmla="*/ 1159268 w 3031520"/>
                  <a:gd name="connsiteY200" fmla="*/ 581518 h 1160647"/>
                  <a:gd name="connsiteX201" fmla="*/ 1160028 w 3031520"/>
                  <a:gd name="connsiteY201" fmla="*/ 581518 h 1160647"/>
                  <a:gd name="connsiteX202" fmla="*/ 1165348 w 3031520"/>
                  <a:gd name="connsiteY202" fmla="*/ 581518 h 1160647"/>
                  <a:gd name="connsiteX203" fmla="*/ 1165348 w 3031520"/>
                  <a:gd name="connsiteY203" fmla="*/ 582329 h 1160647"/>
                  <a:gd name="connsiteX204" fmla="*/ 1165348 w 3031520"/>
                  <a:gd name="connsiteY204" fmla="*/ 588004 h 1160647"/>
                  <a:gd name="connsiteX205" fmla="*/ 1166361 w 3031520"/>
                  <a:gd name="connsiteY205" fmla="*/ 588004 h 1160647"/>
                  <a:gd name="connsiteX206" fmla="*/ 1173454 w 3031520"/>
                  <a:gd name="connsiteY206" fmla="*/ 588004 h 1160647"/>
                  <a:gd name="connsiteX207" fmla="*/ 1173454 w 3031520"/>
                  <a:gd name="connsiteY207" fmla="*/ 618269 h 1160647"/>
                  <a:gd name="connsiteX208" fmla="*/ 1175481 w 3031520"/>
                  <a:gd name="connsiteY208" fmla="*/ 618269 h 1160647"/>
                  <a:gd name="connsiteX209" fmla="*/ 1189668 w 3031520"/>
                  <a:gd name="connsiteY209" fmla="*/ 618269 h 1160647"/>
                  <a:gd name="connsiteX210" fmla="*/ 1189668 w 3031520"/>
                  <a:gd name="connsiteY210" fmla="*/ 642048 h 1160647"/>
                  <a:gd name="connsiteX211" fmla="*/ 1191695 w 3031520"/>
                  <a:gd name="connsiteY211" fmla="*/ 643669 h 1160647"/>
                  <a:gd name="connsiteX212" fmla="*/ 1191695 w 3031520"/>
                  <a:gd name="connsiteY212" fmla="*/ 655019 h 1160647"/>
                  <a:gd name="connsiteX213" fmla="*/ 1192455 w 3031520"/>
                  <a:gd name="connsiteY213" fmla="*/ 655019 h 1160647"/>
                  <a:gd name="connsiteX214" fmla="*/ 1197775 w 3031520"/>
                  <a:gd name="connsiteY214" fmla="*/ 655019 h 1160647"/>
                  <a:gd name="connsiteX215" fmla="*/ 1197775 w 3031520"/>
                  <a:gd name="connsiteY215" fmla="*/ 678798 h 1160647"/>
                  <a:gd name="connsiteX216" fmla="*/ 1199041 w 3031520"/>
                  <a:gd name="connsiteY216" fmla="*/ 678798 h 1160647"/>
                  <a:gd name="connsiteX217" fmla="*/ 1207908 w 3031520"/>
                  <a:gd name="connsiteY217" fmla="*/ 678798 h 1160647"/>
                  <a:gd name="connsiteX218" fmla="*/ 1209935 w 3031520"/>
                  <a:gd name="connsiteY218" fmla="*/ 682852 h 1160647"/>
                  <a:gd name="connsiteX219" fmla="*/ 1209935 w 3031520"/>
                  <a:gd name="connsiteY219" fmla="*/ 696093 h 1160647"/>
                  <a:gd name="connsiteX220" fmla="*/ 1211455 w 3031520"/>
                  <a:gd name="connsiteY220" fmla="*/ 694201 h 1160647"/>
                  <a:gd name="connsiteX221" fmla="*/ 1222095 w 3031520"/>
                  <a:gd name="connsiteY221" fmla="*/ 680960 h 1160647"/>
                  <a:gd name="connsiteX222" fmla="*/ 1250469 w 3031520"/>
                  <a:gd name="connsiteY222" fmla="*/ 680960 h 1160647"/>
                  <a:gd name="connsiteX223" fmla="*/ 1250469 w 3031520"/>
                  <a:gd name="connsiteY223" fmla="*/ 767431 h 1160647"/>
                  <a:gd name="connsiteX224" fmla="*/ 1251229 w 3031520"/>
                  <a:gd name="connsiteY224" fmla="*/ 767431 h 1160647"/>
                  <a:gd name="connsiteX225" fmla="*/ 1256549 w 3031520"/>
                  <a:gd name="connsiteY225" fmla="*/ 767431 h 1160647"/>
                  <a:gd name="connsiteX226" fmla="*/ 1257309 w 3031520"/>
                  <a:gd name="connsiteY226" fmla="*/ 766080 h 1160647"/>
                  <a:gd name="connsiteX227" fmla="*/ 1262629 w 3031520"/>
                  <a:gd name="connsiteY227" fmla="*/ 756622 h 1160647"/>
                  <a:gd name="connsiteX228" fmla="*/ 1262629 w 3031520"/>
                  <a:gd name="connsiteY228" fmla="*/ 758514 h 1160647"/>
                  <a:gd name="connsiteX229" fmla="*/ 1262629 w 3031520"/>
                  <a:gd name="connsiteY229" fmla="*/ 771755 h 1160647"/>
                  <a:gd name="connsiteX230" fmla="*/ 1266682 w 3031520"/>
                  <a:gd name="connsiteY230" fmla="*/ 726358 h 1160647"/>
                  <a:gd name="connsiteX231" fmla="*/ 1267442 w 3031520"/>
                  <a:gd name="connsiteY231" fmla="*/ 726358 h 1160647"/>
                  <a:gd name="connsiteX232" fmla="*/ 1272762 w 3031520"/>
                  <a:gd name="connsiteY232" fmla="*/ 726358 h 1160647"/>
                  <a:gd name="connsiteX233" fmla="*/ 1272762 w 3031520"/>
                  <a:gd name="connsiteY233" fmla="*/ 661504 h 1160647"/>
                  <a:gd name="connsiteX234" fmla="*/ 1273776 w 3031520"/>
                  <a:gd name="connsiteY234" fmla="*/ 661504 h 1160647"/>
                  <a:gd name="connsiteX235" fmla="*/ 1280869 w 3031520"/>
                  <a:gd name="connsiteY235" fmla="*/ 661504 h 1160647"/>
                  <a:gd name="connsiteX236" fmla="*/ 1293029 w 3031520"/>
                  <a:gd name="connsiteY236" fmla="*/ 618269 h 1160647"/>
                  <a:gd name="connsiteX237" fmla="*/ 1294296 w 3031520"/>
                  <a:gd name="connsiteY237" fmla="*/ 618269 h 1160647"/>
                  <a:gd name="connsiteX238" fmla="*/ 1303163 w 3031520"/>
                  <a:gd name="connsiteY238" fmla="*/ 618269 h 1160647"/>
                  <a:gd name="connsiteX239" fmla="*/ 1313296 w 3031520"/>
                  <a:gd name="connsiteY239" fmla="*/ 661504 h 1160647"/>
                  <a:gd name="connsiteX240" fmla="*/ 1314309 w 3031520"/>
                  <a:gd name="connsiteY240" fmla="*/ 661504 h 1160647"/>
                  <a:gd name="connsiteX241" fmla="*/ 1321403 w 3031520"/>
                  <a:gd name="connsiteY241" fmla="*/ 661504 h 1160647"/>
                  <a:gd name="connsiteX242" fmla="*/ 1321403 w 3031520"/>
                  <a:gd name="connsiteY242" fmla="*/ 700416 h 1160647"/>
                  <a:gd name="connsiteX243" fmla="*/ 1323176 w 3031520"/>
                  <a:gd name="connsiteY243" fmla="*/ 700416 h 1160647"/>
                  <a:gd name="connsiteX244" fmla="*/ 1335590 w 3031520"/>
                  <a:gd name="connsiteY244" fmla="*/ 700416 h 1160647"/>
                  <a:gd name="connsiteX245" fmla="*/ 1335590 w 3031520"/>
                  <a:gd name="connsiteY245" fmla="*/ 702578 h 1160647"/>
                  <a:gd name="connsiteX246" fmla="*/ 1335590 w 3031520"/>
                  <a:gd name="connsiteY246" fmla="*/ 717710 h 1160647"/>
                  <a:gd name="connsiteX247" fmla="*/ 1339643 w 3031520"/>
                  <a:gd name="connsiteY247" fmla="*/ 715549 h 1160647"/>
                  <a:gd name="connsiteX248" fmla="*/ 1339643 w 3031520"/>
                  <a:gd name="connsiteY248" fmla="*/ 700416 h 1160647"/>
                  <a:gd name="connsiteX249" fmla="*/ 1341163 w 3031520"/>
                  <a:gd name="connsiteY249" fmla="*/ 700416 h 1160647"/>
                  <a:gd name="connsiteX250" fmla="*/ 1351803 w 3031520"/>
                  <a:gd name="connsiteY250" fmla="*/ 700416 h 1160647"/>
                  <a:gd name="connsiteX251" fmla="*/ 1351803 w 3031520"/>
                  <a:gd name="connsiteY251" fmla="*/ 702037 h 1160647"/>
                  <a:gd name="connsiteX252" fmla="*/ 1351803 w 3031520"/>
                  <a:gd name="connsiteY252" fmla="*/ 713387 h 1160647"/>
                  <a:gd name="connsiteX253" fmla="*/ 1382204 w 3031520"/>
                  <a:gd name="connsiteY253" fmla="*/ 713387 h 1160647"/>
                  <a:gd name="connsiteX254" fmla="*/ 1382204 w 3031520"/>
                  <a:gd name="connsiteY254" fmla="*/ 676637 h 1160647"/>
                  <a:gd name="connsiteX255" fmla="*/ 1383470 w 3031520"/>
                  <a:gd name="connsiteY255" fmla="*/ 676637 h 1160647"/>
                  <a:gd name="connsiteX256" fmla="*/ 1392337 w 3031520"/>
                  <a:gd name="connsiteY256" fmla="*/ 676637 h 1160647"/>
                  <a:gd name="connsiteX257" fmla="*/ 1392337 w 3031520"/>
                  <a:gd name="connsiteY257" fmla="*/ 698254 h 1160647"/>
                  <a:gd name="connsiteX258" fmla="*/ 1394364 w 3031520"/>
                  <a:gd name="connsiteY258" fmla="*/ 665828 h 1160647"/>
                  <a:gd name="connsiteX259" fmla="*/ 1416657 w 3031520"/>
                  <a:gd name="connsiteY259" fmla="*/ 665828 h 1160647"/>
                  <a:gd name="connsiteX260" fmla="*/ 1416657 w 3031520"/>
                  <a:gd name="connsiteY260" fmla="*/ 664206 h 1160647"/>
                  <a:gd name="connsiteX261" fmla="*/ 1416657 w 3031520"/>
                  <a:gd name="connsiteY261" fmla="*/ 652857 h 1160647"/>
                  <a:gd name="connsiteX262" fmla="*/ 1417417 w 3031520"/>
                  <a:gd name="connsiteY262" fmla="*/ 652857 h 1160647"/>
                  <a:gd name="connsiteX263" fmla="*/ 1422737 w 3031520"/>
                  <a:gd name="connsiteY263" fmla="*/ 652857 h 1160647"/>
                  <a:gd name="connsiteX264" fmla="*/ 1422737 w 3031520"/>
                  <a:gd name="connsiteY264" fmla="*/ 650966 h 1160647"/>
                  <a:gd name="connsiteX265" fmla="*/ 1422737 w 3031520"/>
                  <a:gd name="connsiteY265" fmla="*/ 637725 h 1160647"/>
                  <a:gd name="connsiteX266" fmla="*/ 1426791 w 3031520"/>
                  <a:gd name="connsiteY266" fmla="*/ 644210 h 1160647"/>
                  <a:gd name="connsiteX267" fmla="*/ 1429071 w 3031520"/>
                  <a:gd name="connsiteY267" fmla="*/ 644210 h 1160647"/>
                  <a:gd name="connsiteX268" fmla="*/ 1445031 w 3031520"/>
                  <a:gd name="connsiteY268" fmla="*/ 644210 h 1160647"/>
                  <a:gd name="connsiteX269" fmla="*/ 1445031 w 3031520"/>
                  <a:gd name="connsiteY269" fmla="*/ 643399 h 1160647"/>
                  <a:gd name="connsiteX270" fmla="*/ 1445031 w 3031520"/>
                  <a:gd name="connsiteY270" fmla="*/ 637725 h 1160647"/>
                  <a:gd name="connsiteX271" fmla="*/ 1445791 w 3031520"/>
                  <a:gd name="connsiteY271" fmla="*/ 637725 h 1160647"/>
                  <a:gd name="connsiteX272" fmla="*/ 1451111 w 3031520"/>
                  <a:gd name="connsiteY272" fmla="*/ 637725 h 1160647"/>
                  <a:gd name="connsiteX273" fmla="*/ 1451111 w 3031520"/>
                  <a:gd name="connsiteY273" fmla="*/ 639076 h 1160647"/>
                  <a:gd name="connsiteX274" fmla="*/ 1451111 w 3031520"/>
                  <a:gd name="connsiteY274" fmla="*/ 648534 h 1160647"/>
                  <a:gd name="connsiteX275" fmla="*/ 1489618 w 3031520"/>
                  <a:gd name="connsiteY275" fmla="*/ 648534 h 1160647"/>
                  <a:gd name="connsiteX276" fmla="*/ 1489618 w 3031520"/>
                  <a:gd name="connsiteY276" fmla="*/ 786887 h 1160647"/>
                  <a:gd name="connsiteX277" fmla="*/ 1491138 w 3031520"/>
                  <a:gd name="connsiteY277" fmla="*/ 786887 h 1160647"/>
                  <a:gd name="connsiteX278" fmla="*/ 1501778 w 3031520"/>
                  <a:gd name="connsiteY278" fmla="*/ 786887 h 1160647"/>
                  <a:gd name="connsiteX279" fmla="*/ 1501778 w 3031520"/>
                  <a:gd name="connsiteY279" fmla="*/ 773917 h 1160647"/>
                  <a:gd name="connsiteX280" fmla="*/ 1505832 w 3031520"/>
                  <a:gd name="connsiteY280" fmla="*/ 773917 h 1160647"/>
                  <a:gd name="connsiteX281" fmla="*/ 1505832 w 3031520"/>
                  <a:gd name="connsiteY281" fmla="*/ 786887 h 1160647"/>
                  <a:gd name="connsiteX282" fmla="*/ 1536232 w 3031520"/>
                  <a:gd name="connsiteY282" fmla="*/ 786887 h 1160647"/>
                  <a:gd name="connsiteX283" fmla="*/ 1536232 w 3031520"/>
                  <a:gd name="connsiteY283" fmla="*/ 756622 h 1160647"/>
                  <a:gd name="connsiteX284" fmla="*/ 1548392 w 3031520"/>
                  <a:gd name="connsiteY284" fmla="*/ 756622 h 1160647"/>
                  <a:gd name="connsiteX285" fmla="*/ 1560552 w 3031520"/>
                  <a:gd name="connsiteY285" fmla="*/ 754461 h 1160647"/>
                  <a:gd name="connsiteX286" fmla="*/ 1564606 w 3031520"/>
                  <a:gd name="connsiteY286" fmla="*/ 756622 h 1160647"/>
                  <a:gd name="connsiteX287" fmla="*/ 1574739 w 3031520"/>
                  <a:gd name="connsiteY287" fmla="*/ 756622 h 1160647"/>
                  <a:gd name="connsiteX288" fmla="*/ 1574739 w 3031520"/>
                  <a:gd name="connsiteY288" fmla="*/ 786887 h 1160647"/>
                  <a:gd name="connsiteX289" fmla="*/ 1582846 w 3031520"/>
                  <a:gd name="connsiteY289" fmla="*/ 786887 h 1160647"/>
                  <a:gd name="connsiteX290" fmla="*/ 1582846 w 3031520"/>
                  <a:gd name="connsiteY290" fmla="*/ 804182 h 1160647"/>
                  <a:gd name="connsiteX291" fmla="*/ 1592182 w 3031520"/>
                  <a:gd name="connsiteY291" fmla="*/ 805087 h 1160647"/>
                  <a:gd name="connsiteX292" fmla="*/ 1605140 w 3031520"/>
                  <a:gd name="connsiteY292" fmla="*/ 805087 h 1160647"/>
                  <a:gd name="connsiteX293" fmla="*/ 1605140 w 3031520"/>
                  <a:gd name="connsiteY293" fmla="*/ 789049 h 1160647"/>
                  <a:gd name="connsiteX294" fmla="*/ 1673096 w 3031520"/>
                  <a:gd name="connsiteY294" fmla="*/ 789049 h 1160647"/>
                  <a:gd name="connsiteX295" fmla="*/ 1673096 w 3031520"/>
                  <a:gd name="connsiteY295" fmla="*/ 703796 h 1160647"/>
                  <a:gd name="connsiteX296" fmla="*/ 1745104 w 3031520"/>
                  <a:gd name="connsiteY296" fmla="*/ 703796 h 1160647"/>
                  <a:gd name="connsiteX297" fmla="*/ 1745104 w 3031520"/>
                  <a:gd name="connsiteY297" fmla="*/ 782564 h 1160647"/>
                  <a:gd name="connsiteX298" fmla="*/ 1747008 w 3031520"/>
                  <a:gd name="connsiteY298" fmla="*/ 782564 h 1160647"/>
                  <a:gd name="connsiteX299" fmla="*/ 1748250 w 3031520"/>
                  <a:gd name="connsiteY299" fmla="*/ 805087 h 1160647"/>
                  <a:gd name="connsiteX300" fmla="*/ 1757926 w 3031520"/>
                  <a:gd name="connsiteY300" fmla="*/ 805087 h 1160647"/>
                  <a:gd name="connsiteX301" fmla="*/ 1759168 w 3031520"/>
                  <a:gd name="connsiteY301" fmla="*/ 782564 h 1160647"/>
                  <a:gd name="connsiteX302" fmla="*/ 1765248 w 3031520"/>
                  <a:gd name="connsiteY302" fmla="*/ 782564 h 1160647"/>
                  <a:gd name="connsiteX303" fmla="*/ 1766490 w 3031520"/>
                  <a:gd name="connsiteY303" fmla="*/ 805087 h 1160647"/>
                  <a:gd name="connsiteX304" fmla="*/ 1817112 w 3031520"/>
                  <a:gd name="connsiteY304" fmla="*/ 805087 h 1160647"/>
                  <a:gd name="connsiteX305" fmla="*/ 1817112 w 3031520"/>
                  <a:gd name="connsiteY305" fmla="*/ 642059 h 1160647"/>
                  <a:gd name="connsiteX306" fmla="*/ 2014439 w 3031520"/>
                  <a:gd name="connsiteY306" fmla="*/ 642059 h 1160647"/>
                  <a:gd name="connsiteX307" fmla="*/ 2014439 w 3031520"/>
                  <a:gd name="connsiteY307" fmla="*/ 805087 h 1160647"/>
                  <a:gd name="connsiteX308" fmla="*/ 2033136 w 3031520"/>
                  <a:gd name="connsiteY308" fmla="*/ 805087 h 1160647"/>
                  <a:gd name="connsiteX309" fmla="*/ 2033136 w 3031520"/>
                  <a:gd name="connsiteY309" fmla="*/ 722394 h 1160647"/>
                  <a:gd name="connsiteX310" fmla="*/ 2128256 w 3031520"/>
                  <a:gd name="connsiteY310" fmla="*/ 722394 h 1160647"/>
                  <a:gd name="connsiteX311" fmla="*/ 2140186 w 3031520"/>
                  <a:gd name="connsiteY311" fmla="*/ 404253 h 1160647"/>
                  <a:gd name="connsiteX312" fmla="*/ 2128026 w 3031520"/>
                  <a:gd name="connsiteY312" fmla="*/ 382635 h 1160647"/>
                  <a:gd name="connsiteX313" fmla="*/ 2121946 w 3031520"/>
                  <a:gd name="connsiteY313" fmla="*/ 378311 h 1160647"/>
                  <a:gd name="connsiteX314" fmla="*/ 2130053 w 3031520"/>
                  <a:gd name="connsiteY314" fmla="*/ 354532 h 1160647"/>
                  <a:gd name="connsiteX315" fmla="*/ 2130053 w 3031520"/>
                  <a:gd name="connsiteY315" fmla="*/ 337238 h 1160647"/>
                  <a:gd name="connsiteX316" fmla="*/ 2144240 w 3031520"/>
                  <a:gd name="connsiteY316" fmla="*/ 337238 h 1160647"/>
                  <a:gd name="connsiteX317" fmla="*/ 2144240 w 3031520"/>
                  <a:gd name="connsiteY317" fmla="*/ 315620 h 1160647"/>
                  <a:gd name="connsiteX318" fmla="*/ 2146266 w 3031520"/>
                  <a:gd name="connsiteY318" fmla="*/ 311296 h 1160647"/>
                  <a:gd name="connsiteX319" fmla="*/ 2146266 w 3031520"/>
                  <a:gd name="connsiteY319" fmla="*/ 233472 h 1160647"/>
                  <a:gd name="connsiteX320" fmla="*/ 2144240 w 3031520"/>
                  <a:gd name="connsiteY320" fmla="*/ 226987 h 1160647"/>
                  <a:gd name="connsiteX321" fmla="*/ 2150320 w 3031520"/>
                  <a:gd name="connsiteY321" fmla="*/ 220501 h 1160647"/>
                  <a:gd name="connsiteX322" fmla="*/ 2150320 w 3031520"/>
                  <a:gd name="connsiteY322" fmla="*/ 162133 h 1160647"/>
                  <a:gd name="connsiteX323" fmla="*/ 2152346 w 3031520"/>
                  <a:gd name="connsiteY323" fmla="*/ 157810 h 1160647"/>
                  <a:gd name="connsiteX324" fmla="*/ 2152346 w 3031520"/>
                  <a:gd name="connsiteY324" fmla="*/ 101604 h 1160647"/>
                  <a:gd name="connsiteX325" fmla="*/ 2154373 w 3031520"/>
                  <a:gd name="connsiteY325" fmla="*/ 82148 h 1160647"/>
                  <a:gd name="connsiteX326" fmla="*/ 2158427 w 3031520"/>
                  <a:gd name="connsiteY326" fmla="*/ 99442 h 1160647"/>
                  <a:gd name="connsiteX327" fmla="*/ 2160453 w 3031520"/>
                  <a:gd name="connsiteY327" fmla="*/ 157810 h 1160647"/>
                  <a:gd name="connsiteX328" fmla="*/ 2162480 w 3031520"/>
                  <a:gd name="connsiteY328" fmla="*/ 220501 h 1160647"/>
                  <a:gd name="connsiteX329" fmla="*/ 2168560 w 3031520"/>
                  <a:gd name="connsiteY329" fmla="*/ 226987 h 1160647"/>
                  <a:gd name="connsiteX330" fmla="*/ 2166533 w 3031520"/>
                  <a:gd name="connsiteY330" fmla="*/ 233472 h 1160647"/>
                  <a:gd name="connsiteX331" fmla="*/ 2166533 w 3031520"/>
                  <a:gd name="connsiteY331" fmla="*/ 311296 h 1160647"/>
                  <a:gd name="connsiteX332" fmla="*/ 2168560 w 3031520"/>
                  <a:gd name="connsiteY332" fmla="*/ 315620 h 1160647"/>
                  <a:gd name="connsiteX333" fmla="*/ 2168560 w 3031520"/>
                  <a:gd name="connsiteY333" fmla="*/ 337238 h 1160647"/>
                  <a:gd name="connsiteX334" fmla="*/ 2182747 w 3031520"/>
                  <a:gd name="connsiteY334" fmla="*/ 337238 h 1160647"/>
                  <a:gd name="connsiteX335" fmla="*/ 2182747 w 3031520"/>
                  <a:gd name="connsiteY335" fmla="*/ 354532 h 1160647"/>
                  <a:gd name="connsiteX336" fmla="*/ 2190854 w 3031520"/>
                  <a:gd name="connsiteY336" fmla="*/ 378311 h 1160647"/>
                  <a:gd name="connsiteX337" fmla="*/ 2184774 w 3031520"/>
                  <a:gd name="connsiteY337" fmla="*/ 382635 h 1160647"/>
                  <a:gd name="connsiteX338" fmla="*/ 2172613 w 3031520"/>
                  <a:gd name="connsiteY338" fmla="*/ 404253 h 1160647"/>
                  <a:gd name="connsiteX339" fmla="*/ 2180720 w 3031520"/>
                  <a:gd name="connsiteY339" fmla="*/ 657181 h 1160647"/>
                  <a:gd name="connsiteX340" fmla="*/ 2245574 w 3031520"/>
                  <a:gd name="connsiteY340" fmla="*/ 657181 h 1160647"/>
                  <a:gd name="connsiteX341" fmla="*/ 2245574 w 3031520"/>
                  <a:gd name="connsiteY341" fmla="*/ 732843 h 1160647"/>
                  <a:gd name="connsiteX342" fmla="*/ 2253681 w 3031520"/>
                  <a:gd name="connsiteY342" fmla="*/ 732843 h 1160647"/>
                  <a:gd name="connsiteX343" fmla="*/ 2255708 w 3031520"/>
                  <a:gd name="connsiteY343" fmla="*/ 726358 h 1160647"/>
                  <a:gd name="connsiteX344" fmla="*/ 2261788 w 3031520"/>
                  <a:gd name="connsiteY344" fmla="*/ 726358 h 1160647"/>
                  <a:gd name="connsiteX345" fmla="*/ 2263815 w 3031520"/>
                  <a:gd name="connsiteY345" fmla="*/ 735005 h 1160647"/>
                  <a:gd name="connsiteX346" fmla="*/ 2275975 w 3031520"/>
                  <a:gd name="connsiteY346" fmla="*/ 735005 h 1160647"/>
                  <a:gd name="connsiteX347" fmla="*/ 2275975 w 3031520"/>
                  <a:gd name="connsiteY347" fmla="*/ 728519 h 1160647"/>
                  <a:gd name="connsiteX348" fmla="*/ 2298268 w 3031520"/>
                  <a:gd name="connsiteY348" fmla="*/ 728519 h 1160647"/>
                  <a:gd name="connsiteX349" fmla="*/ 2298268 w 3031520"/>
                  <a:gd name="connsiteY349" fmla="*/ 735005 h 1160647"/>
                  <a:gd name="connsiteX350" fmla="*/ 2318535 w 3031520"/>
                  <a:gd name="connsiteY350" fmla="*/ 735005 h 1160647"/>
                  <a:gd name="connsiteX351" fmla="*/ 2318535 w 3031520"/>
                  <a:gd name="connsiteY351" fmla="*/ 780402 h 1160647"/>
                  <a:gd name="connsiteX352" fmla="*/ 2332722 w 3031520"/>
                  <a:gd name="connsiteY352" fmla="*/ 780402 h 1160647"/>
                  <a:gd name="connsiteX353" fmla="*/ 2332722 w 3031520"/>
                  <a:gd name="connsiteY353" fmla="*/ 767431 h 1160647"/>
                  <a:gd name="connsiteX354" fmla="*/ 2348936 w 3031520"/>
                  <a:gd name="connsiteY354" fmla="*/ 767431 h 1160647"/>
                  <a:gd name="connsiteX355" fmla="*/ 2348936 w 3031520"/>
                  <a:gd name="connsiteY355" fmla="*/ 588004 h 1160647"/>
                  <a:gd name="connsiteX356" fmla="*/ 2355016 w 3031520"/>
                  <a:gd name="connsiteY356" fmla="*/ 581518 h 1160647"/>
                  <a:gd name="connsiteX357" fmla="*/ 2427977 w 3031520"/>
                  <a:gd name="connsiteY357" fmla="*/ 581518 h 1160647"/>
                  <a:gd name="connsiteX358" fmla="*/ 2427977 w 3031520"/>
                  <a:gd name="connsiteY358" fmla="*/ 590166 h 1160647"/>
                  <a:gd name="connsiteX359" fmla="*/ 2438110 w 3031520"/>
                  <a:gd name="connsiteY359" fmla="*/ 590166 h 1160647"/>
                  <a:gd name="connsiteX360" fmla="*/ 2438110 w 3031520"/>
                  <a:gd name="connsiteY360" fmla="*/ 704740 h 1160647"/>
                  <a:gd name="connsiteX361" fmla="*/ 2460404 w 3031520"/>
                  <a:gd name="connsiteY361" fmla="*/ 704740 h 1160647"/>
                  <a:gd name="connsiteX362" fmla="*/ 2460404 w 3031520"/>
                  <a:gd name="connsiteY362" fmla="*/ 637725 h 1160647"/>
                  <a:gd name="connsiteX363" fmla="*/ 2486751 w 3031520"/>
                  <a:gd name="connsiteY363" fmla="*/ 637725 h 1160647"/>
                  <a:gd name="connsiteX364" fmla="*/ 2490804 w 3031520"/>
                  <a:gd name="connsiteY364" fmla="*/ 633401 h 1160647"/>
                  <a:gd name="connsiteX365" fmla="*/ 2498911 w 3031520"/>
                  <a:gd name="connsiteY365" fmla="*/ 633401 h 1160647"/>
                  <a:gd name="connsiteX366" fmla="*/ 2502964 w 3031520"/>
                  <a:gd name="connsiteY366" fmla="*/ 637725 h 1160647"/>
                  <a:gd name="connsiteX367" fmla="*/ 2525258 w 3031520"/>
                  <a:gd name="connsiteY367" fmla="*/ 637725 h 1160647"/>
                  <a:gd name="connsiteX368" fmla="*/ 2525258 w 3031520"/>
                  <a:gd name="connsiteY368" fmla="*/ 520989 h 1160647"/>
                  <a:gd name="connsiteX369" fmla="*/ 2582005 w 3031520"/>
                  <a:gd name="connsiteY369" fmla="*/ 510180 h 1160647"/>
                  <a:gd name="connsiteX370" fmla="*/ 2582005 w 3031520"/>
                  <a:gd name="connsiteY370" fmla="*/ 511261 h 1160647"/>
                  <a:gd name="connsiteX371" fmla="*/ 2582005 w 3031520"/>
                  <a:gd name="connsiteY371" fmla="*/ 518827 h 1160647"/>
                  <a:gd name="connsiteX372" fmla="*/ 2608352 w 3031520"/>
                  <a:gd name="connsiteY372" fmla="*/ 518827 h 1160647"/>
                  <a:gd name="connsiteX373" fmla="*/ 2608352 w 3031520"/>
                  <a:gd name="connsiteY373" fmla="*/ 773917 h 1160647"/>
                  <a:gd name="connsiteX374" fmla="*/ 2630646 w 3031520"/>
                  <a:gd name="connsiteY374" fmla="*/ 773917 h 1160647"/>
                  <a:gd name="connsiteX375" fmla="*/ 2630646 w 3031520"/>
                  <a:gd name="connsiteY375" fmla="*/ 769593 h 1160647"/>
                  <a:gd name="connsiteX376" fmla="*/ 2642806 w 3031520"/>
                  <a:gd name="connsiteY376" fmla="*/ 769593 h 1160647"/>
                  <a:gd name="connsiteX377" fmla="*/ 2642806 w 3031520"/>
                  <a:gd name="connsiteY377" fmla="*/ 773917 h 1160647"/>
                  <a:gd name="connsiteX378" fmla="*/ 2667126 w 3031520"/>
                  <a:gd name="connsiteY378" fmla="*/ 773917 h 1160647"/>
                  <a:gd name="connsiteX379" fmla="*/ 2667126 w 3031520"/>
                  <a:gd name="connsiteY379" fmla="*/ 760946 h 1160647"/>
                  <a:gd name="connsiteX380" fmla="*/ 2695500 w 3031520"/>
                  <a:gd name="connsiteY380" fmla="*/ 760946 h 1160647"/>
                  <a:gd name="connsiteX381" fmla="*/ 2707660 w 3031520"/>
                  <a:gd name="connsiteY381" fmla="*/ 756622 h 1160647"/>
                  <a:gd name="connsiteX382" fmla="*/ 2727927 w 3031520"/>
                  <a:gd name="connsiteY382" fmla="*/ 760946 h 1160647"/>
                  <a:gd name="connsiteX383" fmla="*/ 2727927 w 3031520"/>
                  <a:gd name="connsiteY383" fmla="*/ 743652 h 1160647"/>
                  <a:gd name="connsiteX384" fmla="*/ 2736034 w 3031520"/>
                  <a:gd name="connsiteY384" fmla="*/ 743652 h 1160647"/>
                  <a:gd name="connsiteX385" fmla="*/ 2736034 w 3031520"/>
                  <a:gd name="connsiteY385" fmla="*/ 730681 h 1160647"/>
                  <a:gd name="connsiteX386" fmla="*/ 2792781 w 3031520"/>
                  <a:gd name="connsiteY386" fmla="*/ 730681 h 1160647"/>
                  <a:gd name="connsiteX387" fmla="*/ 2792781 w 3031520"/>
                  <a:gd name="connsiteY387" fmla="*/ 700416 h 1160647"/>
                  <a:gd name="connsiteX388" fmla="*/ 2811021 w 3031520"/>
                  <a:gd name="connsiteY388" fmla="*/ 700416 h 1160647"/>
                  <a:gd name="connsiteX389" fmla="*/ 2811021 w 3031520"/>
                  <a:gd name="connsiteY389" fmla="*/ 693931 h 1160647"/>
                  <a:gd name="connsiteX390" fmla="*/ 2823181 w 3031520"/>
                  <a:gd name="connsiteY390" fmla="*/ 693931 h 1160647"/>
                  <a:gd name="connsiteX391" fmla="*/ 2823181 w 3031520"/>
                  <a:gd name="connsiteY391" fmla="*/ 700416 h 1160647"/>
                  <a:gd name="connsiteX392" fmla="*/ 2839395 w 3031520"/>
                  <a:gd name="connsiteY392" fmla="*/ 700416 h 1160647"/>
                  <a:gd name="connsiteX393" fmla="*/ 2839395 w 3031520"/>
                  <a:gd name="connsiteY393" fmla="*/ 750137 h 1160647"/>
                  <a:gd name="connsiteX394" fmla="*/ 2871822 w 3031520"/>
                  <a:gd name="connsiteY394" fmla="*/ 750137 h 1160647"/>
                  <a:gd name="connsiteX395" fmla="*/ 2871822 w 3031520"/>
                  <a:gd name="connsiteY395" fmla="*/ 724196 h 1160647"/>
                  <a:gd name="connsiteX396" fmla="*/ 2910329 w 3031520"/>
                  <a:gd name="connsiteY396" fmla="*/ 724196 h 1160647"/>
                  <a:gd name="connsiteX397" fmla="*/ 2910329 w 3031520"/>
                  <a:gd name="connsiteY397" fmla="*/ 693931 h 1160647"/>
                  <a:gd name="connsiteX398" fmla="*/ 2958970 w 3031520"/>
                  <a:gd name="connsiteY398" fmla="*/ 693931 h 1160647"/>
                  <a:gd name="connsiteX399" fmla="*/ 2958970 w 3031520"/>
                  <a:gd name="connsiteY399" fmla="*/ 805087 h 1160647"/>
                  <a:gd name="connsiteX400" fmla="*/ 2958970 w 3031520"/>
                  <a:gd name="connsiteY400" fmla="*/ 818866 h 1160647"/>
                  <a:gd name="connsiteX401" fmla="*/ 3031519 w 3031520"/>
                  <a:gd name="connsiteY401" fmla="*/ 818866 h 1160647"/>
                  <a:gd name="connsiteX402" fmla="*/ 3031520 w 3031520"/>
                  <a:gd name="connsiteY402" fmla="*/ 1160647 h 1160647"/>
                  <a:gd name="connsiteX403" fmla="*/ 2054 w 3031520"/>
                  <a:gd name="connsiteY403" fmla="*/ 1158314 h 1160647"/>
                  <a:gd name="connsiteX404" fmla="*/ 0 w 3031520"/>
                  <a:gd name="connsiteY404" fmla="*/ 724196 h 1160647"/>
                  <a:gd name="connsiteX405" fmla="*/ 20267 w 3031520"/>
                  <a:gd name="connsiteY405" fmla="*/ 724196 h 1160647"/>
                  <a:gd name="connsiteX406" fmla="*/ 20774 w 3031520"/>
                  <a:gd name="connsiteY406" fmla="*/ 723115 h 1160647"/>
                  <a:gd name="connsiteX407" fmla="*/ 24320 w 3031520"/>
                  <a:gd name="connsiteY407" fmla="*/ 715549 h 1160647"/>
                  <a:gd name="connsiteX408" fmla="*/ 26094 w 3031520"/>
                  <a:gd name="connsiteY408" fmla="*/ 715819 h 1160647"/>
                  <a:gd name="connsiteX409" fmla="*/ 38507 w 3031520"/>
                  <a:gd name="connsiteY409" fmla="*/ 717710 h 1160647"/>
                  <a:gd name="connsiteX410" fmla="*/ 39014 w 3031520"/>
                  <a:gd name="connsiteY410" fmla="*/ 719062 h 1160647"/>
                  <a:gd name="connsiteX411" fmla="*/ 42560 w 3031520"/>
                  <a:gd name="connsiteY411" fmla="*/ 728519 h 1160647"/>
                  <a:gd name="connsiteX412" fmla="*/ 68907 w 3031520"/>
                  <a:gd name="connsiteY412" fmla="*/ 730681 h 1160647"/>
                  <a:gd name="connsiteX413" fmla="*/ 68907 w 3031520"/>
                  <a:gd name="connsiteY413" fmla="*/ 607460 h 1160647"/>
                  <a:gd name="connsiteX414" fmla="*/ 70934 w 3031520"/>
                  <a:gd name="connsiteY414" fmla="*/ 607460 h 1160647"/>
                  <a:gd name="connsiteX415" fmla="*/ 85121 w 3031520"/>
                  <a:gd name="connsiteY415" fmla="*/ 607460 h 1160647"/>
                  <a:gd name="connsiteX416" fmla="*/ 85121 w 3031520"/>
                  <a:gd name="connsiteY416" fmla="*/ 471268 h 1160647"/>
                  <a:gd name="connsiteX417" fmla="*/ 86894 w 3031520"/>
                  <a:gd name="connsiteY417" fmla="*/ 471268 h 1160647"/>
                  <a:gd name="connsiteX418" fmla="*/ 99308 w 3031520"/>
                  <a:gd name="connsiteY418" fmla="*/ 471268 h 1160647"/>
                  <a:gd name="connsiteX419" fmla="*/ 99308 w 3031520"/>
                  <a:gd name="connsiteY419" fmla="*/ 356694 h 1160647"/>
                  <a:gd name="connsiteX420" fmla="*/ 103361 w 3031520"/>
                  <a:gd name="connsiteY420" fmla="*/ 328590 h 1160647"/>
                  <a:gd name="connsiteX421" fmla="*/ 105388 w 3031520"/>
                  <a:gd name="connsiteY421" fmla="*/ 328590 h 1160647"/>
                  <a:gd name="connsiteX422" fmla="*/ 119575 w 3031520"/>
                  <a:gd name="connsiteY422" fmla="*/ 328590 h 1160647"/>
                  <a:gd name="connsiteX423" fmla="*/ 156055 w 3031520"/>
                  <a:gd name="connsiteY423" fmla="*/ 246443 h 1160647"/>
                  <a:gd name="connsiteX424" fmla="*/ 160109 w 3031520"/>
                  <a:gd name="connsiteY424" fmla="*/ 0 h 1160647"/>
                  <a:gd name="connsiteX0" fmla="*/ 160109 w 3032161"/>
                  <a:gd name="connsiteY0" fmla="*/ 0 h 1160647"/>
                  <a:gd name="connsiteX1" fmla="*/ 162135 w 3032161"/>
                  <a:gd name="connsiteY1" fmla="*/ 246443 h 1160647"/>
                  <a:gd name="connsiteX2" fmla="*/ 200642 w 3032161"/>
                  <a:gd name="connsiteY2" fmla="*/ 326429 h 1160647"/>
                  <a:gd name="connsiteX3" fmla="*/ 202669 w 3032161"/>
                  <a:gd name="connsiteY3" fmla="*/ 326429 h 1160647"/>
                  <a:gd name="connsiteX4" fmla="*/ 216856 w 3032161"/>
                  <a:gd name="connsiteY4" fmla="*/ 326429 h 1160647"/>
                  <a:gd name="connsiteX5" fmla="*/ 216856 w 3032161"/>
                  <a:gd name="connsiteY5" fmla="*/ 350208 h 1160647"/>
                  <a:gd name="connsiteX6" fmla="*/ 217363 w 3032161"/>
                  <a:gd name="connsiteY6" fmla="*/ 351019 h 1160647"/>
                  <a:gd name="connsiteX7" fmla="*/ 220909 w 3032161"/>
                  <a:gd name="connsiteY7" fmla="*/ 356694 h 1160647"/>
                  <a:gd name="connsiteX8" fmla="*/ 220909 w 3032161"/>
                  <a:gd name="connsiteY8" fmla="*/ 471268 h 1160647"/>
                  <a:gd name="connsiteX9" fmla="*/ 223189 w 3032161"/>
                  <a:gd name="connsiteY9" fmla="*/ 471268 h 1160647"/>
                  <a:gd name="connsiteX10" fmla="*/ 239150 w 3032161"/>
                  <a:gd name="connsiteY10" fmla="*/ 471268 h 1160647"/>
                  <a:gd name="connsiteX11" fmla="*/ 239150 w 3032161"/>
                  <a:gd name="connsiteY11" fmla="*/ 611783 h 1160647"/>
                  <a:gd name="connsiteX12" fmla="*/ 240670 w 3032161"/>
                  <a:gd name="connsiteY12" fmla="*/ 611513 h 1160647"/>
                  <a:gd name="connsiteX13" fmla="*/ 251310 w 3032161"/>
                  <a:gd name="connsiteY13" fmla="*/ 609622 h 1160647"/>
                  <a:gd name="connsiteX14" fmla="*/ 249283 w 3032161"/>
                  <a:gd name="connsiteY14" fmla="*/ 698254 h 1160647"/>
                  <a:gd name="connsiteX15" fmla="*/ 250803 w 3032161"/>
                  <a:gd name="connsiteY15" fmla="*/ 698525 h 1160647"/>
                  <a:gd name="connsiteX16" fmla="*/ 261443 w 3032161"/>
                  <a:gd name="connsiteY16" fmla="*/ 700416 h 1160647"/>
                  <a:gd name="connsiteX17" fmla="*/ 261696 w 3032161"/>
                  <a:gd name="connsiteY17" fmla="*/ 701227 h 1160647"/>
                  <a:gd name="connsiteX18" fmla="*/ 263470 w 3032161"/>
                  <a:gd name="connsiteY18" fmla="*/ 706902 h 1160647"/>
                  <a:gd name="connsiteX19" fmla="*/ 264230 w 3032161"/>
                  <a:gd name="connsiteY19" fmla="*/ 704470 h 1160647"/>
                  <a:gd name="connsiteX20" fmla="*/ 269550 w 3032161"/>
                  <a:gd name="connsiteY20" fmla="*/ 687446 h 1160647"/>
                  <a:gd name="connsiteX21" fmla="*/ 271323 w 3032161"/>
                  <a:gd name="connsiteY21" fmla="*/ 687446 h 1160647"/>
                  <a:gd name="connsiteX22" fmla="*/ 283737 w 3032161"/>
                  <a:gd name="connsiteY22" fmla="*/ 687446 h 1160647"/>
                  <a:gd name="connsiteX23" fmla="*/ 283737 w 3032161"/>
                  <a:gd name="connsiteY23" fmla="*/ 719872 h 1160647"/>
                  <a:gd name="connsiteX24" fmla="*/ 284750 w 3032161"/>
                  <a:gd name="connsiteY24" fmla="*/ 720413 h 1160647"/>
                  <a:gd name="connsiteX25" fmla="*/ 291844 w 3032161"/>
                  <a:gd name="connsiteY25" fmla="*/ 724196 h 1160647"/>
                  <a:gd name="connsiteX26" fmla="*/ 291844 w 3032161"/>
                  <a:gd name="connsiteY26" fmla="*/ 725547 h 1160647"/>
                  <a:gd name="connsiteX27" fmla="*/ 291844 w 3032161"/>
                  <a:gd name="connsiteY27" fmla="*/ 735005 h 1160647"/>
                  <a:gd name="connsiteX28" fmla="*/ 336431 w 3032161"/>
                  <a:gd name="connsiteY28" fmla="*/ 735005 h 1160647"/>
                  <a:gd name="connsiteX29" fmla="*/ 336431 w 3032161"/>
                  <a:gd name="connsiteY29" fmla="*/ 736086 h 1160647"/>
                  <a:gd name="connsiteX30" fmla="*/ 336431 w 3032161"/>
                  <a:gd name="connsiteY30" fmla="*/ 743652 h 1160647"/>
                  <a:gd name="connsiteX31" fmla="*/ 338457 w 3032161"/>
                  <a:gd name="connsiteY31" fmla="*/ 743652 h 1160647"/>
                  <a:gd name="connsiteX32" fmla="*/ 352644 w 3032161"/>
                  <a:gd name="connsiteY32" fmla="*/ 743652 h 1160647"/>
                  <a:gd name="connsiteX33" fmla="*/ 352644 w 3032161"/>
                  <a:gd name="connsiteY33" fmla="*/ 713387 h 1160647"/>
                  <a:gd name="connsiteX34" fmla="*/ 397231 w 3032161"/>
                  <a:gd name="connsiteY34" fmla="*/ 713387 h 1160647"/>
                  <a:gd name="connsiteX35" fmla="*/ 397231 w 3032161"/>
                  <a:gd name="connsiteY35" fmla="*/ 712036 h 1160647"/>
                  <a:gd name="connsiteX36" fmla="*/ 397231 w 3032161"/>
                  <a:gd name="connsiteY36" fmla="*/ 702578 h 1160647"/>
                  <a:gd name="connsiteX37" fmla="*/ 398245 w 3032161"/>
                  <a:gd name="connsiteY37" fmla="*/ 702578 h 1160647"/>
                  <a:gd name="connsiteX38" fmla="*/ 405338 w 3032161"/>
                  <a:gd name="connsiteY38" fmla="*/ 702578 h 1160647"/>
                  <a:gd name="connsiteX39" fmla="*/ 405338 w 3032161"/>
                  <a:gd name="connsiteY39" fmla="*/ 700687 h 1160647"/>
                  <a:gd name="connsiteX40" fmla="*/ 405338 w 3032161"/>
                  <a:gd name="connsiteY40" fmla="*/ 687446 h 1160647"/>
                  <a:gd name="connsiteX41" fmla="*/ 406098 w 3032161"/>
                  <a:gd name="connsiteY41" fmla="*/ 687446 h 1160647"/>
                  <a:gd name="connsiteX42" fmla="*/ 411418 w 3032161"/>
                  <a:gd name="connsiteY42" fmla="*/ 687446 h 1160647"/>
                  <a:gd name="connsiteX43" fmla="*/ 411418 w 3032161"/>
                  <a:gd name="connsiteY43" fmla="*/ 686365 h 1160647"/>
                  <a:gd name="connsiteX44" fmla="*/ 411418 w 3032161"/>
                  <a:gd name="connsiteY44" fmla="*/ 678798 h 1160647"/>
                  <a:gd name="connsiteX45" fmla="*/ 413445 w 3032161"/>
                  <a:gd name="connsiteY45" fmla="*/ 678798 h 1160647"/>
                  <a:gd name="connsiteX46" fmla="*/ 427632 w 3032161"/>
                  <a:gd name="connsiteY46" fmla="*/ 678798 h 1160647"/>
                  <a:gd name="connsiteX47" fmla="*/ 427632 w 3032161"/>
                  <a:gd name="connsiteY47" fmla="*/ 679879 h 1160647"/>
                  <a:gd name="connsiteX48" fmla="*/ 427632 w 3032161"/>
                  <a:gd name="connsiteY48" fmla="*/ 687446 h 1160647"/>
                  <a:gd name="connsiteX49" fmla="*/ 449925 w 3032161"/>
                  <a:gd name="connsiteY49" fmla="*/ 687446 h 1160647"/>
                  <a:gd name="connsiteX50" fmla="*/ 449925 w 3032161"/>
                  <a:gd name="connsiteY50" fmla="*/ 685554 h 1160647"/>
                  <a:gd name="connsiteX51" fmla="*/ 449925 w 3032161"/>
                  <a:gd name="connsiteY51" fmla="*/ 672313 h 1160647"/>
                  <a:gd name="connsiteX52" fmla="*/ 451699 w 3032161"/>
                  <a:gd name="connsiteY52" fmla="*/ 672313 h 1160647"/>
                  <a:gd name="connsiteX53" fmla="*/ 464112 w 3032161"/>
                  <a:gd name="connsiteY53" fmla="*/ 672313 h 1160647"/>
                  <a:gd name="connsiteX54" fmla="*/ 464112 w 3032161"/>
                  <a:gd name="connsiteY54" fmla="*/ 696093 h 1160647"/>
                  <a:gd name="connsiteX55" fmla="*/ 465126 w 3032161"/>
                  <a:gd name="connsiteY55" fmla="*/ 696093 h 1160647"/>
                  <a:gd name="connsiteX56" fmla="*/ 472219 w 3032161"/>
                  <a:gd name="connsiteY56" fmla="*/ 696093 h 1160647"/>
                  <a:gd name="connsiteX57" fmla="*/ 472219 w 3032161"/>
                  <a:gd name="connsiteY57" fmla="*/ 695012 h 1160647"/>
                  <a:gd name="connsiteX58" fmla="*/ 472219 w 3032161"/>
                  <a:gd name="connsiteY58" fmla="*/ 687446 h 1160647"/>
                  <a:gd name="connsiteX59" fmla="*/ 473992 w 3032161"/>
                  <a:gd name="connsiteY59" fmla="*/ 687446 h 1160647"/>
                  <a:gd name="connsiteX60" fmla="*/ 486406 w 3032161"/>
                  <a:gd name="connsiteY60" fmla="*/ 687446 h 1160647"/>
                  <a:gd name="connsiteX61" fmla="*/ 486406 w 3032161"/>
                  <a:gd name="connsiteY61" fmla="*/ 713387 h 1160647"/>
                  <a:gd name="connsiteX62" fmla="*/ 488433 w 3032161"/>
                  <a:gd name="connsiteY62" fmla="*/ 713387 h 1160647"/>
                  <a:gd name="connsiteX63" fmla="*/ 502619 w 3032161"/>
                  <a:gd name="connsiteY63" fmla="*/ 713387 h 1160647"/>
                  <a:gd name="connsiteX64" fmla="*/ 502619 w 3032161"/>
                  <a:gd name="connsiteY64" fmla="*/ 715008 h 1160647"/>
                  <a:gd name="connsiteX65" fmla="*/ 502619 w 3032161"/>
                  <a:gd name="connsiteY65" fmla="*/ 726358 h 1160647"/>
                  <a:gd name="connsiteX66" fmla="*/ 503379 w 3032161"/>
                  <a:gd name="connsiteY66" fmla="*/ 726358 h 1160647"/>
                  <a:gd name="connsiteX67" fmla="*/ 508700 w 3032161"/>
                  <a:gd name="connsiteY67" fmla="*/ 726358 h 1160647"/>
                  <a:gd name="connsiteX68" fmla="*/ 508700 w 3032161"/>
                  <a:gd name="connsiteY68" fmla="*/ 725547 h 1160647"/>
                  <a:gd name="connsiteX69" fmla="*/ 508700 w 3032161"/>
                  <a:gd name="connsiteY69" fmla="*/ 719872 h 1160647"/>
                  <a:gd name="connsiteX70" fmla="*/ 539100 w 3032161"/>
                  <a:gd name="connsiteY70" fmla="*/ 719872 h 1160647"/>
                  <a:gd name="connsiteX71" fmla="*/ 539100 w 3032161"/>
                  <a:gd name="connsiteY71" fmla="*/ 743652 h 1160647"/>
                  <a:gd name="connsiteX72" fmla="*/ 540113 w 3032161"/>
                  <a:gd name="connsiteY72" fmla="*/ 743652 h 1160647"/>
                  <a:gd name="connsiteX73" fmla="*/ 547207 w 3032161"/>
                  <a:gd name="connsiteY73" fmla="*/ 743652 h 1160647"/>
                  <a:gd name="connsiteX74" fmla="*/ 547207 w 3032161"/>
                  <a:gd name="connsiteY74" fmla="*/ 744733 h 1160647"/>
                  <a:gd name="connsiteX75" fmla="*/ 547207 w 3032161"/>
                  <a:gd name="connsiteY75" fmla="*/ 752299 h 1160647"/>
                  <a:gd name="connsiteX76" fmla="*/ 547967 w 3032161"/>
                  <a:gd name="connsiteY76" fmla="*/ 752299 h 1160647"/>
                  <a:gd name="connsiteX77" fmla="*/ 553287 w 3032161"/>
                  <a:gd name="connsiteY77" fmla="*/ 752299 h 1160647"/>
                  <a:gd name="connsiteX78" fmla="*/ 553287 w 3032161"/>
                  <a:gd name="connsiteY78" fmla="*/ 750137 h 1160647"/>
                  <a:gd name="connsiteX79" fmla="*/ 553287 w 3032161"/>
                  <a:gd name="connsiteY79" fmla="*/ 735005 h 1160647"/>
                  <a:gd name="connsiteX80" fmla="*/ 554300 w 3032161"/>
                  <a:gd name="connsiteY80" fmla="*/ 735005 h 1160647"/>
                  <a:gd name="connsiteX81" fmla="*/ 561394 w 3032161"/>
                  <a:gd name="connsiteY81" fmla="*/ 735005 h 1160647"/>
                  <a:gd name="connsiteX82" fmla="*/ 561394 w 3032161"/>
                  <a:gd name="connsiteY82" fmla="*/ 736086 h 1160647"/>
                  <a:gd name="connsiteX83" fmla="*/ 561394 w 3032161"/>
                  <a:gd name="connsiteY83" fmla="*/ 743652 h 1160647"/>
                  <a:gd name="connsiteX84" fmla="*/ 566714 w 3032161"/>
                  <a:gd name="connsiteY84" fmla="*/ 741659 h 1160647"/>
                  <a:gd name="connsiteX85" fmla="*/ 567474 w 3032161"/>
                  <a:gd name="connsiteY85" fmla="*/ 740679 h 1160647"/>
                  <a:gd name="connsiteX86" fmla="*/ 567474 w 3032161"/>
                  <a:gd name="connsiteY86" fmla="*/ 735005 h 1160647"/>
                  <a:gd name="connsiteX87" fmla="*/ 605981 w 3032161"/>
                  <a:gd name="connsiteY87" fmla="*/ 735005 h 1160647"/>
                  <a:gd name="connsiteX88" fmla="*/ 605981 w 3032161"/>
                  <a:gd name="connsiteY88" fmla="*/ 758784 h 1160647"/>
                  <a:gd name="connsiteX89" fmla="*/ 608007 w 3032161"/>
                  <a:gd name="connsiteY89" fmla="*/ 758784 h 1160647"/>
                  <a:gd name="connsiteX90" fmla="*/ 622194 w 3032161"/>
                  <a:gd name="connsiteY90" fmla="*/ 758784 h 1160647"/>
                  <a:gd name="connsiteX91" fmla="*/ 622194 w 3032161"/>
                  <a:gd name="connsiteY91" fmla="*/ 759865 h 1160647"/>
                  <a:gd name="connsiteX92" fmla="*/ 622194 w 3032161"/>
                  <a:gd name="connsiteY92" fmla="*/ 767431 h 1160647"/>
                  <a:gd name="connsiteX93" fmla="*/ 623968 w 3032161"/>
                  <a:gd name="connsiteY93" fmla="*/ 767431 h 1160647"/>
                  <a:gd name="connsiteX94" fmla="*/ 636381 w 3032161"/>
                  <a:gd name="connsiteY94" fmla="*/ 767431 h 1160647"/>
                  <a:gd name="connsiteX95" fmla="*/ 636381 w 3032161"/>
                  <a:gd name="connsiteY95" fmla="*/ 743652 h 1160647"/>
                  <a:gd name="connsiteX96" fmla="*/ 637394 w 3032161"/>
                  <a:gd name="connsiteY96" fmla="*/ 743652 h 1160647"/>
                  <a:gd name="connsiteX97" fmla="*/ 644488 w 3032161"/>
                  <a:gd name="connsiteY97" fmla="*/ 743652 h 1160647"/>
                  <a:gd name="connsiteX98" fmla="*/ 644488 w 3032161"/>
                  <a:gd name="connsiteY98" fmla="*/ 711225 h 1160647"/>
                  <a:gd name="connsiteX99" fmla="*/ 645501 w 3032161"/>
                  <a:gd name="connsiteY99" fmla="*/ 711225 h 1160647"/>
                  <a:gd name="connsiteX100" fmla="*/ 652595 w 3032161"/>
                  <a:gd name="connsiteY100" fmla="*/ 711225 h 1160647"/>
                  <a:gd name="connsiteX101" fmla="*/ 652595 w 3032161"/>
                  <a:gd name="connsiteY101" fmla="*/ 709334 h 1160647"/>
                  <a:gd name="connsiteX102" fmla="*/ 652595 w 3032161"/>
                  <a:gd name="connsiteY102" fmla="*/ 696093 h 1160647"/>
                  <a:gd name="connsiteX103" fmla="*/ 651328 w 3032161"/>
                  <a:gd name="connsiteY103" fmla="*/ 694471 h 1160647"/>
                  <a:gd name="connsiteX104" fmla="*/ 656648 w 3032161"/>
                  <a:gd name="connsiteY104" fmla="*/ 683122 h 1160647"/>
                  <a:gd name="connsiteX105" fmla="*/ 664755 w 3032161"/>
                  <a:gd name="connsiteY105" fmla="*/ 711225 h 1160647"/>
                  <a:gd name="connsiteX106" fmla="*/ 665515 w 3032161"/>
                  <a:gd name="connsiteY106" fmla="*/ 711225 h 1160647"/>
                  <a:gd name="connsiteX107" fmla="*/ 670835 w 3032161"/>
                  <a:gd name="connsiteY107" fmla="*/ 711225 h 1160647"/>
                  <a:gd name="connsiteX108" fmla="*/ 670835 w 3032161"/>
                  <a:gd name="connsiteY108" fmla="*/ 605298 h 1160647"/>
                  <a:gd name="connsiteX109" fmla="*/ 672355 w 3032161"/>
                  <a:gd name="connsiteY109" fmla="*/ 605298 h 1160647"/>
                  <a:gd name="connsiteX110" fmla="*/ 682995 w 3032161"/>
                  <a:gd name="connsiteY110" fmla="*/ 605298 h 1160647"/>
                  <a:gd name="connsiteX111" fmla="*/ 682995 w 3032161"/>
                  <a:gd name="connsiteY111" fmla="*/ 557739 h 1160647"/>
                  <a:gd name="connsiteX112" fmla="*/ 709342 w 3032161"/>
                  <a:gd name="connsiteY112" fmla="*/ 557739 h 1160647"/>
                  <a:gd name="connsiteX113" fmla="*/ 709342 w 3032161"/>
                  <a:gd name="connsiteY113" fmla="*/ 536121 h 1160647"/>
                  <a:gd name="connsiteX114" fmla="*/ 743796 w 3032161"/>
                  <a:gd name="connsiteY114" fmla="*/ 536121 h 1160647"/>
                  <a:gd name="connsiteX115" fmla="*/ 743796 w 3032161"/>
                  <a:gd name="connsiteY115" fmla="*/ 538553 h 1160647"/>
                  <a:gd name="connsiteX116" fmla="*/ 743796 w 3032161"/>
                  <a:gd name="connsiteY116" fmla="*/ 555577 h 1160647"/>
                  <a:gd name="connsiteX117" fmla="*/ 746076 w 3032161"/>
                  <a:gd name="connsiteY117" fmla="*/ 555577 h 1160647"/>
                  <a:gd name="connsiteX118" fmla="*/ 762036 w 3032161"/>
                  <a:gd name="connsiteY118" fmla="*/ 555577 h 1160647"/>
                  <a:gd name="connsiteX119" fmla="*/ 762036 w 3032161"/>
                  <a:gd name="connsiteY119" fmla="*/ 603136 h 1160647"/>
                  <a:gd name="connsiteX120" fmla="*/ 763049 w 3032161"/>
                  <a:gd name="connsiteY120" fmla="*/ 603136 h 1160647"/>
                  <a:gd name="connsiteX121" fmla="*/ 770143 w 3032161"/>
                  <a:gd name="connsiteY121" fmla="*/ 603136 h 1160647"/>
                  <a:gd name="connsiteX122" fmla="*/ 784330 w 3032161"/>
                  <a:gd name="connsiteY122" fmla="*/ 607460 h 1160647"/>
                  <a:gd name="connsiteX123" fmla="*/ 784330 w 3032161"/>
                  <a:gd name="connsiteY123" fmla="*/ 646372 h 1160647"/>
                  <a:gd name="connsiteX124" fmla="*/ 785343 w 3032161"/>
                  <a:gd name="connsiteY124" fmla="*/ 646372 h 1160647"/>
                  <a:gd name="connsiteX125" fmla="*/ 792436 w 3032161"/>
                  <a:gd name="connsiteY125" fmla="*/ 646372 h 1160647"/>
                  <a:gd name="connsiteX126" fmla="*/ 792436 w 3032161"/>
                  <a:gd name="connsiteY126" fmla="*/ 647993 h 1160647"/>
                  <a:gd name="connsiteX127" fmla="*/ 792436 w 3032161"/>
                  <a:gd name="connsiteY127" fmla="*/ 659342 h 1160647"/>
                  <a:gd name="connsiteX128" fmla="*/ 794463 w 3032161"/>
                  <a:gd name="connsiteY128" fmla="*/ 659342 h 1160647"/>
                  <a:gd name="connsiteX129" fmla="*/ 808650 w 3032161"/>
                  <a:gd name="connsiteY129" fmla="*/ 659342 h 1160647"/>
                  <a:gd name="connsiteX130" fmla="*/ 814730 w 3032161"/>
                  <a:gd name="connsiteY130" fmla="*/ 665828 h 1160647"/>
                  <a:gd name="connsiteX131" fmla="*/ 814730 w 3032161"/>
                  <a:gd name="connsiteY131" fmla="*/ 687446 h 1160647"/>
                  <a:gd name="connsiteX132" fmla="*/ 817010 w 3032161"/>
                  <a:gd name="connsiteY132" fmla="*/ 687446 h 1160647"/>
                  <a:gd name="connsiteX133" fmla="*/ 832970 w 3032161"/>
                  <a:gd name="connsiteY133" fmla="*/ 687446 h 1160647"/>
                  <a:gd name="connsiteX134" fmla="*/ 832970 w 3032161"/>
                  <a:gd name="connsiteY134" fmla="*/ 688526 h 1160647"/>
                  <a:gd name="connsiteX135" fmla="*/ 832970 w 3032161"/>
                  <a:gd name="connsiteY135" fmla="*/ 696093 h 1160647"/>
                  <a:gd name="connsiteX136" fmla="*/ 834237 w 3032161"/>
                  <a:gd name="connsiteY136" fmla="*/ 696093 h 1160647"/>
                  <a:gd name="connsiteX137" fmla="*/ 843104 w 3032161"/>
                  <a:gd name="connsiteY137" fmla="*/ 696093 h 1160647"/>
                  <a:gd name="connsiteX138" fmla="*/ 843104 w 3032161"/>
                  <a:gd name="connsiteY138" fmla="*/ 698254 h 1160647"/>
                  <a:gd name="connsiteX139" fmla="*/ 843104 w 3032161"/>
                  <a:gd name="connsiteY139" fmla="*/ 713387 h 1160647"/>
                  <a:gd name="connsiteX140" fmla="*/ 847157 w 3032161"/>
                  <a:gd name="connsiteY140" fmla="*/ 711495 h 1160647"/>
                  <a:gd name="connsiteX141" fmla="*/ 847157 w 3032161"/>
                  <a:gd name="connsiteY141" fmla="*/ 698254 h 1160647"/>
                  <a:gd name="connsiteX142" fmla="*/ 848170 w 3032161"/>
                  <a:gd name="connsiteY142" fmla="*/ 698254 h 1160647"/>
                  <a:gd name="connsiteX143" fmla="*/ 855264 w 3032161"/>
                  <a:gd name="connsiteY143" fmla="*/ 698254 h 1160647"/>
                  <a:gd name="connsiteX144" fmla="*/ 855264 w 3032161"/>
                  <a:gd name="connsiteY144" fmla="*/ 699876 h 1160647"/>
                  <a:gd name="connsiteX145" fmla="*/ 855264 w 3032161"/>
                  <a:gd name="connsiteY145" fmla="*/ 711225 h 1160647"/>
                  <a:gd name="connsiteX146" fmla="*/ 856024 w 3032161"/>
                  <a:gd name="connsiteY146" fmla="*/ 711225 h 1160647"/>
                  <a:gd name="connsiteX147" fmla="*/ 861344 w 3032161"/>
                  <a:gd name="connsiteY147" fmla="*/ 711225 h 1160647"/>
                  <a:gd name="connsiteX148" fmla="*/ 909984 w 3032161"/>
                  <a:gd name="connsiteY148" fmla="*/ 706902 h 1160647"/>
                  <a:gd name="connsiteX149" fmla="*/ 909984 w 3032161"/>
                  <a:gd name="connsiteY149" fmla="*/ 708253 h 1160647"/>
                  <a:gd name="connsiteX150" fmla="*/ 909984 w 3032161"/>
                  <a:gd name="connsiteY150" fmla="*/ 717710 h 1160647"/>
                  <a:gd name="connsiteX151" fmla="*/ 910744 w 3032161"/>
                  <a:gd name="connsiteY151" fmla="*/ 717710 h 1160647"/>
                  <a:gd name="connsiteX152" fmla="*/ 916065 w 3032161"/>
                  <a:gd name="connsiteY152" fmla="*/ 717710 h 1160647"/>
                  <a:gd name="connsiteX153" fmla="*/ 916065 w 3032161"/>
                  <a:gd name="connsiteY153" fmla="*/ 719872 h 1160647"/>
                  <a:gd name="connsiteX154" fmla="*/ 916065 w 3032161"/>
                  <a:gd name="connsiteY154" fmla="*/ 735005 h 1160647"/>
                  <a:gd name="connsiteX155" fmla="*/ 918091 w 3032161"/>
                  <a:gd name="connsiteY155" fmla="*/ 733654 h 1160647"/>
                  <a:gd name="connsiteX156" fmla="*/ 932278 w 3032161"/>
                  <a:gd name="connsiteY156" fmla="*/ 724196 h 1160647"/>
                  <a:gd name="connsiteX157" fmla="*/ 938358 w 3032161"/>
                  <a:gd name="connsiteY157" fmla="*/ 683122 h 1160647"/>
                  <a:gd name="connsiteX158" fmla="*/ 939118 w 3032161"/>
                  <a:gd name="connsiteY158" fmla="*/ 682852 h 1160647"/>
                  <a:gd name="connsiteX159" fmla="*/ 944438 w 3032161"/>
                  <a:gd name="connsiteY159" fmla="*/ 680960 h 1160647"/>
                  <a:gd name="connsiteX160" fmla="*/ 946465 w 3032161"/>
                  <a:gd name="connsiteY160" fmla="*/ 611783 h 1160647"/>
                  <a:gd name="connsiteX161" fmla="*/ 948492 w 3032161"/>
                  <a:gd name="connsiteY161" fmla="*/ 680960 h 1160647"/>
                  <a:gd name="connsiteX162" fmla="*/ 949252 w 3032161"/>
                  <a:gd name="connsiteY162" fmla="*/ 681230 h 1160647"/>
                  <a:gd name="connsiteX163" fmla="*/ 954572 w 3032161"/>
                  <a:gd name="connsiteY163" fmla="*/ 683122 h 1160647"/>
                  <a:gd name="connsiteX164" fmla="*/ 954572 w 3032161"/>
                  <a:gd name="connsiteY164" fmla="*/ 596651 h 1160647"/>
                  <a:gd name="connsiteX165" fmla="*/ 958625 w 3032161"/>
                  <a:gd name="connsiteY165" fmla="*/ 564224 h 1160647"/>
                  <a:gd name="connsiteX166" fmla="*/ 997132 w 3032161"/>
                  <a:gd name="connsiteY166" fmla="*/ 564224 h 1160647"/>
                  <a:gd name="connsiteX167" fmla="*/ 997132 w 3032161"/>
                  <a:gd name="connsiteY167" fmla="*/ 596651 h 1160647"/>
                  <a:gd name="connsiteX168" fmla="*/ 997892 w 3032161"/>
                  <a:gd name="connsiteY168" fmla="*/ 596651 h 1160647"/>
                  <a:gd name="connsiteX169" fmla="*/ 1003212 w 3032161"/>
                  <a:gd name="connsiteY169" fmla="*/ 596651 h 1160647"/>
                  <a:gd name="connsiteX170" fmla="*/ 1003212 w 3032161"/>
                  <a:gd name="connsiteY170" fmla="*/ 514503 h 1160647"/>
                  <a:gd name="connsiteX171" fmla="*/ 1004986 w 3032161"/>
                  <a:gd name="connsiteY171" fmla="*/ 514503 h 1160647"/>
                  <a:gd name="connsiteX172" fmla="*/ 1017399 w 3032161"/>
                  <a:gd name="connsiteY172" fmla="*/ 514503 h 1160647"/>
                  <a:gd name="connsiteX173" fmla="*/ 1017399 w 3032161"/>
                  <a:gd name="connsiteY173" fmla="*/ 512612 h 1160647"/>
                  <a:gd name="connsiteX174" fmla="*/ 1017399 w 3032161"/>
                  <a:gd name="connsiteY174" fmla="*/ 499371 h 1160647"/>
                  <a:gd name="connsiteX175" fmla="*/ 1039693 w 3032161"/>
                  <a:gd name="connsiteY175" fmla="*/ 499371 h 1160647"/>
                  <a:gd name="connsiteX176" fmla="*/ 1039693 w 3032161"/>
                  <a:gd name="connsiteY176" fmla="*/ 498290 h 1160647"/>
                  <a:gd name="connsiteX177" fmla="*/ 1039693 w 3032161"/>
                  <a:gd name="connsiteY177" fmla="*/ 490724 h 1160647"/>
                  <a:gd name="connsiteX178" fmla="*/ 1041466 w 3032161"/>
                  <a:gd name="connsiteY178" fmla="*/ 490724 h 1160647"/>
                  <a:gd name="connsiteX179" fmla="*/ 1053880 w 3032161"/>
                  <a:gd name="connsiteY179" fmla="*/ 490724 h 1160647"/>
                  <a:gd name="connsiteX180" fmla="*/ 1053880 w 3032161"/>
                  <a:gd name="connsiteY180" fmla="*/ 491805 h 1160647"/>
                  <a:gd name="connsiteX181" fmla="*/ 1053880 w 3032161"/>
                  <a:gd name="connsiteY181" fmla="*/ 499371 h 1160647"/>
                  <a:gd name="connsiteX182" fmla="*/ 1054640 w 3032161"/>
                  <a:gd name="connsiteY182" fmla="*/ 499371 h 1160647"/>
                  <a:gd name="connsiteX183" fmla="*/ 1059960 w 3032161"/>
                  <a:gd name="connsiteY183" fmla="*/ 499371 h 1160647"/>
                  <a:gd name="connsiteX184" fmla="*/ 1070093 w 3032161"/>
                  <a:gd name="connsiteY184" fmla="*/ 495047 h 1160647"/>
                  <a:gd name="connsiteX185" fmla="*/ 1074146 w 3032161"/>
                  <a:gd name="connsiteY185" fmla="*/ 498290 h 1160647"/>
                  <a:gd name="connsiteX186" fmla="*/ 1074146 w 3032161"/>
                  <a:gd name="connsiteY186" fmla="*/ 490724 h 1160647"/>
                  <a:gd name="connsiteX187" fmla="*/ 1076426 w 3032161"/>
                  <a:gd name="connsiteY187" fmla="*/ 490724 h 1160647"/>
                  <a:gd name="connsiteX188" fmla="*/ 1092387 w 3032161"/>
                  <a:gd name="connsiteY188" fmla="*/ 490724 h 1160647"/>
                  <a:gd name="connsiteX189" fmla="*/ 1092387 w 3032161"/>
                  <a:gd name="connsiteY189" fmla="*/ 491805 h 1160647"/>
                  <a:gd name="connsiteX190" fmla="*/ 1092387 w 3032161"/>
                  <a:gd name="connsiteY190" fmla="*/ 499371 h 1160647"/>
                  <a:gd name="connsiteX191" fmla="*/ 1122787 w 3032161"/>
                  <a:gd name="connsiteY191" fmla="*/ 499371 h 1160647"/>
                  <a:gd name="connsiteX192" fmla="*/ 1122787 w 3032161"/>
                  <a:gd name="connsiteY192" fmla="*/ 500992 h 1160647"/>
                  <a:gd name="connsiteX193" fmla="*/ 1122787 w 3032161"/>
                  <a:gd name="connsiteY193" fmla="*/ 512342 h 1160647"/>
                  <a:gd name="connsiteX194" fmla="*/ 1149134 w 3032161"/>
                  <a:gd name="connsiteY194" fmla="*/ 512342 h 1160647"/>
                  <a:gd name="connsiteX195" fmla="*/ 1149134 w 3032161"/>
                  <a:gd name="connsiteY195" fmla="*/ 542606 h 1160647"/>
                  <a:gd name="connsiteX196" fmla="*/ 1149894 w 3032161"/>
                  <a:gd name="connsiteY196" fmla="*/ 542606 h 1160647"/>
                  <a:gd name="connsiteX197" fmla="*/ 1155214 w 3032161"/>
                  <a:gd name="connsiteY197" fmla="*/ 542606 h 1160647"/>
                  <a:gd name="connsiteX198" fmla="*/ 1155214 w 3032161"/>
                  <a:gd name="connsiteY198" fmla="*/ 543687 h 1160647"/>
                  <a:gd name="connsiteX199" fmla="*/ 1155214 w 3032161"/>
                  <a:gd name="connsiteY199" fmla="*/ 551254 h 1160647"/>
                  <a:gd name="connsiteX200" fmla="*/ 1159268 w 3032161"/>
                  <a:gd name="connsiteY200" fmla="*/ 581518 h 1160647"/>
                  <a:gd name="connsiteX201" fmla="*/ 1160028 w 3032161"/>
                  <a:gd name="connsiteY201" fmla="*/ 581518 h 1160647"/>
                  <a:gd name="connsiteX202" fmla="*/ 1165348 w 3032161"/>
                  <a:gd name="connsiteY202" fmla="*/ 581518 h 1160647"/>
                  <a:gd name="connsiteX203" fmla="*/ 1165348 w 3032161"/>
                  <a:gd name="connsiteY203" fmla="*/ 582329 h 1160647"/>
                  <a:gd name="connsiteX204" fmla="*/ 1165348 w 3032161"/>
                  <a:gd name="connsiteY204" fmla="*/ 588004 h 1160647"/>
                  <a:gd name="connsiteX205" fmla="*/ 1166361 w 3032161"/>
                  <a:gd name="connsiteY205" fmla="*/ 588004 h 1160647"/>
                  <a:gd name="connsiteX206" fmla="*/ 1173454 w 3032161"/>
                  <a:gd name="connsiteY206" fmla="*/ 588004 h 1160647"/>
                  <a:gd name="connsiteX207" fmla="*/ 1173454 w 3032161"/>
                  <a:gd name="connsiteY207" fmla="*/ 618269 h 1160647"/>
                  <a:gd name="connsiteX208" fmla="*/ 1175481 w 3032161"/>
                  <a:gd name="connsiteY208" fmla="*/ 618269 h 1160647"/>
                  <a:gd name="connsiteX209" fmla="*/ 1189668 w 3032161"/>
                  <a:gd name="connsiteY209" fmla="*/ 618269 h 1160647"/>
                  <a:gd name="connsiteX210" fmla="*/ 1189668 w 3032161"/>
                  <a:gd name="connsiteY210" fmla="*/ 642048 h 1160647"/>
                  <a:gd name="connsiteX211" fmla="*/ 1191695 w 3032161"/>
                  <a:gd name="connsiteY211" fmla="*/ 643669 h 1160647"/>
                  <a:gd name="connsiteX212" fmla="*/ 1191695 w 3032161"/>
                  <a:gd name="connsiteY212" fmla="*/ 655019 h 1160647"/>
                  <a:gd name="connsiteX213" fmla="*/ 1192455 w 3032161"/>
                  <a:gd name="connsiteY213" fmla="*/ 655019 h 1160647"/>
                  <a:gd name="connsiteX214" fmla="*/ 1197775 w 3032161"/>
                  <a:gd name="connsiteY214" fmla="*/ 655019 h 1160647"/>
                  <a:gd name="connsiteX215" fmla="*/ 1197775 w 3032161"/>
                  <a:gd name="connsiteY215" fmla="*/ 678798 h 1160647"/>
                  <a:gd name="connsiteX216" fmla="*/ 1199041 w 3032161"/>
                  <a:gd name="connsiteY216" fmla="*/ 678798 h 1160647"/>
                  <a:gd name="connsiteX217" fmla="*/ 1207908 w 3032161"/>
                  <a:gd name="connsiteY217" fmla="*/ 678798 h 1160647"/>
                  <a:gd name="connsiteX218" fmla="*/ 1209935 w 3032161"/>
                  <a:gd name="connsiteY218" fmla="*/ 682852 h 1160647"/>
                  <a:gd name="connsiteX219" fmla="*/ 1209935 w 3032161"/>
                  <a:gd name="connsiteY219" fmla="*/ 696093 h 1160647"/>
                  <a:gd name="connsiteX220" fmla="*/ 1211455 w 3032161"/>
                  <a:gd name="connsiteY220" fmla="*/ 694201 h 1160647"/>
                  <a:gd name="connsiteX221" fmla="*/ 1222095 w 3032161"/>
                  <a:gd name="connsiteY221" fmla="*/ 680960 h 1160647"/>
                  <a:gd name="connsiteX222" fmla="*/ 1250469 w 3032161"/>
                  <a:gd name="connsiteY222" fmla="*/ 680960 h 1160647"/>
                  <a:gd name="connsiteX223" fmla="*/ 1250469 w 3032161"/>
                  <a:gd name="connsiteY223" fmla="*/ 767431 h 1160647"/>
                  <a:gd name="connsiteX224" fmla="*/ 1251229 w 3032161"/>
                  <a:gd name="connsiteY224" fmla="*/ 767431 h 1160647"/>
                  <a:gd name="connsiteX225" fmla="*/ 1256549 w 3032161"/>
                  <a:gd name="connsiteY225" fmla="*/ 767431 h 1160647"/>
                  <a:gd name="connsiteX226" fmla="*/ 1257309 w 3032161"/>
                  <a:gd name="connsiteY226" fmla="*/ 766080 h 1160647"/>
                  <a:gd name="connsiteX227" fmla="*/ 1262629 w 3032161"/>
                  <a:gd name="connsiteY227" fmla="*/ 756622 h 1160647"/>
                  <a:gd name="connsiteX228" fmla="*/ 1262629 w 3032161"/>
                  <a:gd name="connsiteY228" fmla="*/ 758514 h 1160647"/>
                  <a:gd name="connsiteX229" fmla="*/ 1262629 w 3032161"/>
                  <a:gd name="connsiteY229" fmla="*/ 771755 h 1160647"/>
                  <a:gd name="connsiteX230" fmla="*/ 1266682 w 3032161"/>
                  <a:gd name="connsiteY230" fmla="*/ 726358 h 1160647"/>
                  <a:gd name="connsiteX231" fmla="*/ 1267442 w 3032161"/>
                  <a:gd name="connsiteY231" fmla="*/ 726358 h 1160647"/>
                  <a:gd name="connsiteX232" fmla="*/ 1272762 w 3032161"/>
                  <a:gd name="connsiteY232" fmla="*/ 726358 h 1160647"/>
                  <a:gd name="connsiteX233" fmla="*/ 1272762 w 3032161"/>
                  <a:gd name="connsiteY233" fmla="*/ 661504 h 1160647"/>
                  <a:gd name="connsiteX234" fmla="*/ 1273776 w 3032161"/>
                  <a:gd name="connsiteY234" fmla="*/ 661504 h 1160647"/>
                  <a:gd name="connsiteX235" fmla="*/ 1280869 w 3032161"/>
                  <a:gd name="connsiteY235" fmla="*/ 661504 h 1160647"/>
                  <a:gd name="connsiteX236" fmla="*/ 1293029 w 3032161"/>
                  <a:gd name="connsiteY236" fmla="*/ 618269 h 1160647"/>
                  <a:gd name="connsiteX237" fmla="*/ 1294296 w 3032161"/>
                  <a:gd name="connsiteY237" fmla="*/ 618269 h 1160647"/>
                  <a:gd name="connsiteX238" fmla="*/ 1303163 w 3032161"/>
                  <a:gd name="connsiteY238" fmla="*/ 618269 h 1160647"/>
                  <a:gd name="connsiteX239" fmla="*/ 1313296 w 3032161"/>
                  <a:gd name="connsiteY239" fmla="*/ 661504 h 1160647"/>
                  <a:gd name="connsiteX240" fmla="*/ 1314309 w 3032161"/>
                  <a:gd name="connsiteY240" fmla="*/ 661504 h 1160647"/>
                  <a:gd name="connsiteX241" fmla="*/ 1321403 w 3032161"/>
                  <a:gd name="connsiteY241" fmla="*/ 661504 h 1160647"/>
                  <a:gd name="connsiteX242" fmla="*/ 1321403 w 3032161"/>
                  <a:gd name="connsiteY242" fmla="*/ 700416 h 1160647"/>
                  <a:gd name="connsiteX243" fmla="*/ 1323176 w 3032161"/>
                  <a:gd name="connsiteY243" fmla="*/ 700416 h 1160647"/>
                  <a:gd name="connsiteX244" fmla="*/ 1335590 w 3032161"/>
                  <a:gd name="connsiteY244" fmla="*/ 700416 h 1160647"/>
                  <a:gd name="connsiteX245" fmla="*/ 1335590 w 3032161"/>
                  <a:gd name="connsiteY245" fmla="*/ 702578 h 1160647"/>
                  <a:gd name="connsiteX246" fmla="*/ 1335590 w 3032161"/>
                  <a:gd name="connsiteY246" fmla="*/ 717710 h 1160647"/>
                  <a:gd name="connsiteX247" fmla="*/ 1339643 w 3032161"/>
                  <a:gd name="connsiteY247" fmla="*/ 715549 h 1160647"/>
                  <a:gd name="connsiteX248" fmla="*/ 1339643 w 3032161"/>
                  <a:gd name="connsiteY248" fmla="*/ 700416 h 1160647"/>
                  <a:gd name="connsiteX249" fmla="*/ 1341163 w 3032161"/>
                  <a:gd name="connsiteY249" fmla="*/ 700416 h 1160647"/>
                  <a:gd name="connsiteX250" fmla="*/ 1351803 w 3032161"/>
                  <a:gd name="connsiteY250" fmla="*/ 700416 h 1160647"/>
                  <a:gd name="connsiteX251" fmla="*/ 1351803 w 3032161"/>
                  <a:gd name="connsiteY251" fmla="*/ 702037 h 1160647"/>
                  <a:gd name="connsiteX252" fmla="*/ 1351803 w 3032161"/>
                  <a:gd name="connsiteY252" fmla="*/ 713387 h 1160647"/>
                  <a:gd name="connsiteX253" fmla="*/ 1382204 w 3032161"/>
                  <a:gd name="connsiteY253" fmla="*/ 713387 h 1160647"/>
                  <a:gd name="connsiteX254" fmla="*/ 1382204 w 3032161"/>
                  <a:gd name="connsiteY254" fmla="*/ 676637 h 1160647"/>
                  <a:gd name="connsiteX255" fmla="*/ 1383470 w 3032161"/>
                  <a:gd name="connsiteY255" fmla="*/ 676637 h 1160647"/>
                  <a:gd name="connsiteX256" fmla="*/ 1392337 w 3032161"/>
                  <a:gd name="connsiteY256" fmla="*/ 676637 h 1160647"/>
                  <a:gd name="connsiteX257" fmla="*/ 1392337 w 3032161"/>
                  <a:gd name="connsiteY257" fmla="*/ 698254 h 1160647"/>
                  <a:gd name="connsiteX258" fmla="*/ 1394364 w 3032161"/>
                  <a:gd name="connsiteY258" fmla="*/ 665828 h 1160647"/>
                  <a:gd name="connsiteX259" fmla="*/ 1416657 w 3032161"/>
                  <a:gd name="connsiteY259" fmla="*/ 665828 h 1160647"/>
                  <a:gd name="connsiteX260" fmla="*/ 1416657 w 3032161"/>
                  <a:gd name="connsiteY260" fmla="*/ 664206 h 1160647"/>
                  <a:gd name="connsiteX261" fmla="*/ 1416657 w 3032161"/>
                  <a:gd name="connsiteY261" fmla="*/ 652857 h 1160647"/>
                  <a:gd name="connsiteX262" fmla="*/ 1417417 w 3032161"/>
                  <a:gd name="connsiteY262" fmla="*/ 652857 h 1160647"/>
                  <a:gd name="connsiteX263" fmla="*/ 1422737 w 3032161"/>
                  <a:gd name="connsiteY263" fmla="*/ 652857 h 1160647"/>
                  <a:gd name="connsiteX264" fmla="*/ 1422737 w 3032161"/>
                  <a:gd name="connsiteY264" fmla="*/ 650966 h 1160647"/>
                  <a:gd name="connsiteX265" fmla="*/ 1422737 w 3032161"/>
                  <a:gd name="connsiteY265" fmla="*/ 637725 h 1160647"/>
                  <a:gd name="connsiteX266" fmla="*/ 1426791 w 3032161"/>
                  <a:gd name="connsiteY266" fmla="*/ 644210 h 1160647"/>
                  <a:gd name="connsiteX267" fmla="*/ 1429071 w 3032161"/>
                  <a:gd name="connsiteY267" fmla="*/ 644210 h 1160647"/>
                  <a:gd name="connsiteX268" fmla="*/ 1445031 w 3032161"/>
                  <a:gd name="connsiteY268" fmla="*/ 644210 h 1160647"/>
                  <a:gd name="connsiteX269" fmla="*/ 1445031 w 3032161"/>
                  <a:gd name="connsiteY269" fmla="*/ 643399 h 1160647"/>
                  <a:gd name="connsiteX270" fmla="*/ 1445031 w 3032161"/>
                  <a:gd name="connsiteY270" fmla="*/ 637725 h 1160647"/>
                  <a:gd name="connsiteX271" fmla="*/ 1445791 w 3032161"/>
                  <a:gd name="connsiteY271" fmla="*/ 637725 h 1160647"/>
                  <a:gd name="connsiteX272" fmla="*/ 1451111 w 3032161"/>
                  <a:gd name="connsiteY272" fmla="*/ 637725 h 1160647"/>
                  <a:gd name="connsiteX273" fmla="*/ 1451111 w 3032161"/>
                  <a:gd name="connsiteY273" fmla="*/ 639076 h 1160647"/>
                  <a:gd name="connsiteX274" fmla="*/ 1451111 w 3032161"/>
                  <a:gd name="connsiteY274" fmla="*/ 648534 h 1160647"/>
                  <a:gd name="connsiteX275" fmla="*/ 1489618 w 3032161"/>
                  <a:gd name="connsiteY275" fmla="*/ 648534 h 1160647"/>
                  <a:gd name="connsiteX276" fmla="*/ 1489618 w 3032161"/>
                  <a:gd name="connsiteY276" fmla="*/ 786887 h 1160647"/>
                  <a:gd name="connsiteX277" fmla="*/ 1491138 w 3032161"/>
                  <a:gd name="connsiteY277" fmla="*/ 786887 h 1160647"/>
                  <a:gd name="connsiteX278" fmla="*/ 1501778 w 3032161"/>
                  <a:gd name="connsiteY278" fmla="*/ 786887 h 1160647"/>
                  <a:gd name="connsiteX279" fmla="*/ 1501778 w 3032161"/>
                  <a:gd name="connsiteY279" fmla="*/ 773917 h 1160647"/>
                  <a:gd name="connsiteX280" fmla="*/ 1505832 w 3032161"/>
                  <a:gd name="connsiteY280" fmla="*/ 773917 h 1160647"/>
                  <a:gd name="connsiteX281" fmla="*/ 1505832 w 3032161"/>
                  <a:gd name="connsiteY281" fmla="*/ 786887 h 1160647"/>
                  <a:gd name="connsiteX282" fmla="*/ 1536232 w 3032161"/>
                  <a:gd name="connsiteY282" fmla="*/ 786887 h 1160647"/>
                  <a:gd name="connsiteX283" fmla="*/ 1536232 w 3032161"/>
                  <a:gd name="connsiteY283" fmla="*/ 756622 h 1160647"/>
                  <a:gd name="connsiteX284" fmla="*/ 1548392 w 3032161"/>
                  <a:gd name="connsiteY284" fmla="*/ 756622 h 1160647"/>
                  <a:gd name="connsiteX285" fmla="*/ 1560552 w 3032161"/>
                  <a:gd name="connsiteY285" fmla="*/ 754461 h 1160647"/>
                  <a:gd name="connsiteX286" fmla="*/ 1564606 w 3032161"/>
                  <a:gd name="connsiteY286" fmla="*/ 756622 h 1160647"/>
                  <a:gd name="connsiteX287" fmla="*/ 1574739 w 3032161"/>
                  <a:gd name="connsiteY287" fmla="*/ 756622 h 1160647"/>
                  <a:gd name="connsiteX288" fmla="*/ 1574739 w 3032161"/>
                  <a:gd name="connsiteY288" fmla="*/ 786887 h 1160647"/>
                  <a:gd name="connsiteX289" fmla="*/ 1582846 w 3032161"/>
                  <a:gd name="connsiteY289" fmla="*/ 786887 h 1160647"/>
                  <a:gd name="connsiteX290" fmla="*/ 1582846 w 3032161"/>
                  <a:gd name="connsiteY290" fmla="*/ 804182 h 1160647"/>
                  <a:gd name="connsiteX291" fmla="*/ 1592182 w 3032161"/>
                  <a:gd name="connsiteY291" fmla="*/ 805087 h 1160647"/>
                  <a:gd name="connsiteX292" fmla="*/ 1605140 w 3032161"/>
                  <a:gd name="connsiteY292" fmla="*/ 805087 h 1160647"/>
                  <a:gd name="connsiteX293" fmla="*/ 1605140 w 3032161"/>
                  <a:gd name="connsiteY293" fmla="*/ 789049 h 1160647"/>
                  <a:gd name="connsiteX294" fmla="*/ 1673096 w 3032161"/>
                  <a:gd name="connsiteY294" fmla="*/ 789049 h 1160647"/>
                  <a:gd name="connsiteX295" fmla="*/ 1673096 w 3032161"/>
                  <a:gd name="connsiteY295" fmla="*/ 703796 h 1160647"/>
                  <a:gd name="connsiteX296" fmla="*/ 1745104 w 3032161"/>
                  <a:gd name="connsiteY296" fmla="*/ 703796 h 1160647"/>
                  <a:gd name="connsiteX297" fmla="*/ 1745104 w 3032161"/>
                  <a:gd name="connsiteY297" fmla="*/ 782564 h 1160647"/>
                  <a:gd name="connsiteX298" fmla="*/ 1747008 w 3032161"/>
                  <a:gd name="connsiteY298" fmla="*/ 782564 h 1160647"/>
                  <a:gd name="connsiteX299" fmla="*/ 1748250 w 3032161"/>
                  <a:gd name="connsiteY299" fmla="*/ 805087 h 1160647"/>
                  <a:gd name="connsiteX300" fmla="*/ 1757926 w 3032161"/>
                  <a:gd name="connsiteY300" fmla="*/ 805087 h 1160647"/>
                  <a:gd name="connsiteX301" fmla="*/ 1759168 w 3032161"/>
                  <a:gd name="connsiteY301" fmla="*/ 782564 h 1160647"/>
                  <a:gd name="connsiteX302" fmla="*/ 1765248 w 3032161"/>
                  <a:gd name="connsiteY302" fmla="*/ 782564 h 1160647"/>
                  <a:gd name="connsiteX303" fmla="*/ 1766490 w 3032161"/>
                  <a:gd name="connsiteY303" fmla="*/ 805087 h 1160647"/>
                  <a:gd name="connsiteX304" fmla="*/ 1817112 w 3032161"/>
                  <a:gd name="connsiteY304" fmla="*/ 805087 h 1160647"/>
                  <a:gd name="connsiteX305" fmla="*/ 1817112 w 3032161"/>
                  <a:gd name="connsiteY305" fmla="*/ 642059 h 1160647"/>
                  <a:gd name="connsiteX306" fmla="*/ 2014439 w 3032161"/>
                  <a:gd name="connsiteY306" fmla="*/ 642059 h 1160647"/>
                  <a:gd name="connsiteX307" fmla="*/ 2014439 w 3032161"/>
                  <a:gd name="connsiteY307" fmla="*/ 805087 h 1160647"/>
                  <a:gd name="connsiteX308" fmla="*/ 2033136 w 3032161"/>
                  <a:gd name="connsiteY308" fmla="*/ 805087 h 1160647"/>
                  <a:gd name="connsiteX309" fmla="*/ 2033136 w 3032161"/>
                  <a:gd name="connsiteY309" fmla="*/ 722394 h 1160647"/>
                  <a:gd name="connsiteX310" fmla="*/ 2128256 w 3032161"/>
                  <a:gd name="connsiteY310" fmla="*/ 722394 h 1160647"/>
                  <a:gd name="connsiteX311" fmla="*/ 2140186 w 3032161"/>
                  <a:gd name="connsiteY311" fmla="*/ 404253 h 1160647"/>
                  <a:gd name="connsiteX312" fmla="*/ 2128026 w 3032161"/>
                  <a:gd name="connsiteY312" fmla="*/ 382635 h 1160647"/>
                  <a:gd name="connsiteX313" fmla="*/ 2121946 w 3032161"/>
                  <a:gd name="connsiteY313" fmla="*/ 378311 h 1160647"/>
                  <a:gd name="connsiteX314" fmla="*/ 2130053 w 3032161"/>
                  <a:gd name="connsiteY314" fmla="*/ 354532 h 1160647"/>
                  <a:gd name="connsiteX315" fmla="*/ 2130053 w 3032161"/>
                  <a:gd name="connsiteY315" fmla="*/ 337238 h 1160647"/>
                  <a:gd name="connsiteX316" fmla="*/ 2144240 w 3032161"/>
                  <a:gd name="connsiteY316" fmla="*/ 337238 h 1160647"/>
                  <a:gd name="connsiteX317" fmla="*/ 2144240 w 3032161"/>
                  <a:gd name="connsiteY317" fmla="*/ 315620 h 1160647"/>
                  <a:gd name="connsiteX318" fmla="*/ 2146266 w 3032161"/>
                  <a:gd name="connsiteY318" fmla="*/ 311296 h 1160647"/>
                  <a:gd name="connsiteX319" fmla="*/ 2146266 w 3032161"/>
                  <a:gd name="connsiteY319" fmla="*/ 233472 h 1160647"/>
                  <a:gd name="connsiteX320" fmla="*/ 2144240 w 3032161"/>
                  <a:gd name="connsiteY320" fmla="*/ 226987 h 1160647"/>
                  <a:gd name="connsiteX321" fmla="*/ 2150320 w 3032161"/>
                  <a:gd name="connsiteY321" fmla="*/ 220501 h 1160647"/>
                  <a:gd name="connsiteX322" fmla="*/ 2150320 w 3032161"/>
                  <a:gd name="connsiteY322" fmla="*/ 162133 h 1160647"/>
                  <a:gd name="connsiteX323" fmla="*/ 2152346 w 3032161"/>
                  <a:gd name="connsiteY323" fmla="*/ 157810 h 1160647"/>
                  <a:gd name="connsiteX324" fmla="*/ 2152346 w 3032161"/>
                  <a:gd name="connsiteY324" fmla="*/ 101604 h 1160647"/>
                  <a:gd name="connsiteX325" fmla="*/ 2154373 w 3032161"/>
                  <a:gd name="connsiteY325" fmla="*/ 82148 h 1160647"/>
                  <a:gd name="connsiteX326" fmla="*/ 2158427 w 3032161"/>
                  <a:gd name="connsiteY326" fmla="*/ 99442 h 1160647"/>
                  <a:gd name="connsiteX327" fmla="*/ 2160453 w 3032161"/>
                  <a:gd name="connsiteY327" fmla="*/ 157810 h 1160647"/>
                  <a:gd name="connsiteX328" fmla="*/ 2162480 w 3032161"/>
                  <a:gd name="connsiteY328" fmla="*/ 220501 h 1160647"/>
                  <a:gd name="connsiteX329" fmla="*/ 2168560 w 3032161"/>
                  <a:gd name="connsiteY329" fmla="*/ 226987 h 1160647"/>
                  <a:gd name="connsiteX330" fmla="*/ 2166533 w 3032161"/>
                  <a:gd name="connsiteY330" fmla="*/ 233472 h 1160647"/>
                  <a:gd name="connsiteX331" fmla="*/ 2166533 w 3032161"/>
                  <a:gd name="connsiteY331" fmla="*/ 311296 h 1160647"/>
                  <a:gd name="connsiteX332" fmla="*/ 2168560 w 3032161"/>
                  <a:gd name="connsiteY332" fmla="*/ 315620 h 1160647"/>
                  <a:gd name="connsiteX333" fmla="*/ 2168560 w 3032161"/>
                  <a:gd name="connsiteY333" fmla="*/ 337238 h 1160647"/>
                  <a:gd name="connsiteX334" fmla="*/ 2182747 w 3032161"/>
                  <a:gd name="connsiteY334" fmla="*/ 337238 h 1160647"/>
                  <a:gd name="connsiteX335" fmla="*/ 2182747 w 3032161"/>
                  <a:gd name="connsiteY335" fmla="*/ 354532 h 1160647"/>
                  <a:gd name="connsiteX336" fmla="*/ 2190854 w 3032161"/>
                  <a:gd name="connsiteY336" fmla="*/ 378311 h 1160647"/>
                  <a:gd name="connsiteX337" fmla="*/ 2184774 w 3032161"/>
                  <a:gd name="connsiteY337" fmla="*/ 382635 h 1160647"/>
                  <a:gd name="connsiteX338" fmla="*/ 2172613 w 3032161"/>
                  <a:gd name="connsiteY338" fmla="*/ 404253 h 1160647"/>
                  <a:gd name="connsiteX339" fmla="*/ 2180720 w 3032161"/>
                  <a:gd name="connsiteY339" fmla="*/ 657181 h 1160647"/>
                  <a:gd name="connsiteX340" fmla="*/ 2245574 w 3032161"/>
                  <a:gd name="connsiteY340" fmla="*/ 657181 h 1160647"/>
                  <a:gd name="connsiteX341" fmla="*/ 2245574 w 3032161"/>
                  <a:gd name="connsiteY341" fmla="*/ 732843 h 1160647"/>
                  <a:gd name="connsiteX342" fmla="*/ 2253681 w 3032161"/>
                  <a:gd name="connsiteY342" fmla="*/ 732843 h 1160647"/>
                  <a:gd name="connsiteX343" fmla="*/ 2255708 w 3032161"/>
                  <a:gd name="connsiteY343" fmla="*/ 726358 h 1160647"/>
                  <a:gd name="connsiteX344" fmla="*/ 2261788 w 3032161"/>
                  <a:gd name="connsiteY344" fmla="*/ 726358 h 1160647"/>
                  <a:gd name="connsiteX345" fmla="*/ 2263815 w 3032161"/>
                  <a:gd name="connsiteY345" fmla="*/ 735005 h 1160647"/>
                  <a:gd name="connsiteX346" fmla="*/ 2275975 w 3032161"/>
                  <a:gd name="connsiteY346" fmla="*/ 735005 h 1160647"/>
                  <a:gd name="connsiteX347" fmla="*/ 2275975 w 3032161"/>
                  <a:gd name="connsiteY347" fmla="*/ 728519 h 1160647"/>
                  <a:gd name="connsiteX348" fmla="*/ 2298268 w 3032161"/>
                  <a:gd name="connsiteY348" fmla="*/ 728519 h 1160647"/>
                  <a:gd name="connsiteX349" fmla="*/ 2298268 w 3032161"/>
                  <a:gd name="connsiteY349" fmla="*/ 735005 h 1160647"/>
                  <a:gd name="connsiteX350" fmla="*/ 2318535 w 3032161"/>
                  <a:gd name="connsiteY350" fmla="*/ 735005 h 1160647"/>
                  <a:gd name="connsiteX351" fmla="*/ 2318535 w 3032161"/>
                  <a:gd name="connsiteY351" fmla="*/ 780402 h 1160647"/>
                  <a:gd name="connsiteX352" fmla="*/ 2332722 w 3032161"/>
                  <a:gd name="connsiteY352" fmla="*/ 780402 h 1160647"/>
                  <a:gd name="connsiteX353" fmla="*/ 2332722 w 3032161"/>
                  <a:gd name="connsiteY353" fmla="*/ 767431 h 1160647"/>
                  <a:gd name="connsiteX354" fmla="*/ 2348936 w 3032161"/>
                  <a:gd name="connsiteY354" fmla="*/ 767431 h 1160647"/>
                  <a:gd name="connsiteX355" fmla="*/ 2348936 w 3032161"/>
                  <a:gd name="connsiteY355" fmla="*/ 588004 h 1160647"/>
                  <a:gd name="connsiteX356" fmla="*/ 2355016 w 3032161"/>
                  <a:gd name="connsiteY356" fmla="*/ 581518 h 1160647"/>
                  <a:gd name="connsiteX357" fmla="*/ 2427977 w 3032161"/>
                  <a:gd name="connsiteY357" fmla="*/ 581518 h 1160647"/>
                  <a:gd name="connsiteX358" fmla="*/ 2427977 w 3032161"/>
                  <a:gd name="connsiteY358" fmla="*/ 590166 h 1160647"/>
                  <a:gd name="connsiteX359" fmla="*/ 2438110 w 3032161"/>
                  <a:gd name="connsiteY359" fmla="*/ 590166 h 1160647"/>
                  <a:gd name="connsiteX360" fmla="*/ 2438110 w 3032161"/>
                  <a:gd name="connsiteY360" fmla="*/ 704740 h 1160647"/>
                  <a:gd name="connsiteX361" fmla="*/ 2460404 w 3032161"/>
                  <a:gd name="connsiteY361" fmla="*/ 704740 h 1160647"/>
                  <a:gd name="connsiteX362" fmla="*/ 2460404 w 3032161"/>
                  <a:gd name="connsiteY362" fmla="*/ 637725 h 1160647"/>
                  <a:gd name="connsiteX363" fmla="*/ 2486751 w 3032161"/>
                  <a:gd name="connsiteY363" fmla="*/ 637725 h 1160647"/>
                  <a:gd name="connsiteX364" fmla="*/ 2490804 w 3032161"/>
                  <a:gd name="connsiteY364" fmla="*/ 633401 h 1160647"/>
                  <a:gd name="connsiteX365" fmla="*/ 2498911 w 3032161"/>
                  <a:gd name="connsiteY365" fmla="*/ 633401 h 1160647"/>
                  <a:gd name="connsiteX366" fmla="*/ 2502964 w 3032161"/>
                  <a:gd name="connsiteY366" fmla="*/ 637725 h 1160647"/>
                  <a:gd name="connsiteX367" fmla="*/ 2525258 w 3032161"/>
                  <a:gd name="connsiteY367" fmla="*/ 637725 h 1160647"/>
                  <a:gd name="connsiteX368" fmla="*/ 2525258 w 3032161"/>
                  <a:gd name="connsiteY368" fmla="*/ 520989 h 1160647"/>
                  <a:gd name="connsiteX369" fmla="*/ 2582005 w 3032161"/>
                  <a:gd name="connsiteY369" fmla="*/ 510180 h 1160647"/>
                  <a:gd name="connsiteX370" fmla="*/ 2582005 w 3032161"/>
                  <a:gd name="connsiteY370" fmla="*/ 511261 h 1160647"/>
                  <a:gd name="connsiteX371" fmla="*/ 2582005 w 3032161"/>
                  <a:gd name="connsiteY371" fmla="*/ 518827 h 1160647"/>
                  <a:gd name="connsiteX372" fmla="*/ 2608352 w 3032161"/>
                  <a:gd name="connsiteY372" fmla="*/ 518827 h 1160647"/>
                  <a:gd name="connsiteX373" fmla="*/ 2608352 w 3032161"/>
                  <a:gd name="connsiteY373" fmla="*/ 773917 h 1160647"/>
                  <a:gd name="connsiteX374" fmla="*/ 2630646 w 3032161"/>
                  <a:gd name="connsiteY374" fmla="*/ 773917 h 1160647"/>
                  <a:gd name="connsiteX375" fmla="*/ 2630646 w 3032161"/>
                  <a:gd name="connsiteY375" fmla="*/ 769593 h 1160647"/>
                  <a:gd name="connsiteX376" fmla="*/ 2642806 w 3032161"/>
                  <a:gd name="connsiteY376" fmla="*/ 769593 h 1160647"/>
                  <a:gd name="connsiteX377" fmla="*/ 2642806 w 3032161"/>
                  <a:gd name="connsiteY377" fmla="*/ 773917 h 1160647"/>
                  <a:gd name="connsiteX378" fmla="*/ 2667126 w 3032161"/>
                  <a:gd name="connsiteY378" fmla="*/ 773917 h 1160647"/>
                  <a:gd name="connsiteX379" fmla="*/ 2667126 w 3032161"/>
                  <a:gd name="connsiteY379" fmla="*/ 760946 h 1160647"/>
                  <a:gd name="connsiteX380" fmla="*/ 2695500 w 3032161"/>
                  <a:gd name="connsiteY380" fmla="*/ 760946 h 1160647"/>
                  <a:gd name="connsiteX381" fmla="*/ 2707660 w 3032161"/>
                  <a:gd name="connsiteY381" fmla="*/ 756622 h 1160647"/>
                  <a:gd name="connsiteX382" fmla="*/ 2727927 w 3032161"/>
                  <a:gd name="connsiteY382" fmla="*/ 760946 h 1160647"/>
                  <a:gd name="connsiteX383" fmla="*/ 2727927 w 3032161"/>
                  <a:gd name="connsiteY383" fmla="*/ 743652 h 1160647"/>
                  <a:gd name="connsiteX384" fmla="*/ 2736034 w 3032161"/>
                  <a:gd name="connsiteY384" fmla="*/ 743652 h 1160647"/>
                  <a:gd name="connsiteX385" fmla="*/ 2736034 w 3032161"/>
                  <a:gd name="connsiteY385" fmla="*/ 730681 h 1160647"/>
                  <a:gd name="connsiteX386" fmla="*/ 2792781 w 3032161"/>
                  <a:gd name="connsiteY386" fmla="*/ 730681 h 1160647"/>
                  <a:gd name="connsiteX387" fmla="*/ 2792781 w 3032161"/>
                  <a:gd name="connsiteY387" fmla="*/ 700416 h 1160647"/>
                  <a:gd name="connsiteX388" fmla="*/ 2811021 w 3032161"/>
                  <a:gd name="connsiteY388" fmla="*/ 700416 h 1160647"/>
                  <a:gd name="connsiteX389" fmla="*/ 2811021 w 3032161"/>
                  <a:gd name="connsiteY389" fmla="*/ 693931 h 1160647"/>
                  <a:gd name="connsiteX390" fmla="*/ 2823181 w 3032161"/>
                  <a:gd name="connsiteY390" fmla="*/ 693931 h 1160647"/>
                  <a:gd name="connsiteX391" fmla="*/ 2823181 w 3032161"/>
                  <a:gd name="connsiteY391" fmla="*/ 700416 h 1160647"/>
                  <a:gd name="connsiteX392" fmla="*/ 2839395 w 3032161"/>
                  <a:gd name="connsiteY392" fmla="*/ 700416 h 1160647"/>
                  <a:gd name="connsiteX393" fmla="*/ 2839395 w 3032161"/>
                  <a:gd name="connsiteY393" fmla="*/ 750137 h 1160647"/>
                  <a:gd name="connsiteX394" fmla="*/ 2871822 w 3032161"/>
                  <a:gd name="connsiteY394" fmla="*/ 750137 h 1160647"/>
                  <a:gd name="connsiteX395" fmla="*/ 2871822 w 3032161"/>
                  <a:gd name="connsiteY395" fmla="*/ 724196 h 1160647"/>
                  <a:gd name="connsiteX396" fmla="*/ 2910329 w 3032161"/>
                  <a:gd name="connsiteY396" fmla="*/ 724196 h 1160647"/>
                  <a:gd name="connsiteX397" fmla="*/ 2910329 w 3032161"/>
                  <a:gd name="connsiteY397" fmla="*/ 693931 h 1160647"/>
                  <a:gd name="connsiteX398" fmla="*/ 2958970 w 3032161"/>
                  <a:gd name="connsiteY398" fmla="*/ 693931 h 1160647"/>
                  <a:gd name="connsiteX399" fmla="*/ 2958970 w 3032161"/>
                  <a:gd name="connsiteY399" fmla="*/ 805087 h 1160647"/>
                  <a:gd name="connsiteX400" fmla="*/ 2958970 w 3032161"/>
                  <a:gd name="connsiteY400" fmla="*/ 818866 h 1160647"/>
                  <a:gd name="connsiteX401" fmla="*/ 3031519 w 3032161"/>
                  <a:gd name="connsiteY401" fmla="*/ 818866 h 1160647"/>
                  <a:gd name="connsiteX402" fmla="*/ 3031520 w 3032161"/>
                  <a:gd name="connsiteY402" fmla="*/ 1160647 h 1160647"/>
                  <a:gd name="connsiteX403" fmla="*/ 2054 w 3032161"/>
                  <a:gd name="connsiteY403" fmla="*/ 1158314 h 1160647"/>
                  <a:gd name="connsiteX404" fmla="*/ 0 w 3032161"/>
                  <a:gd name="connsiteY404" fmla="*/ 724196 h 1160647"/>
                  <a:gd name="connsiteX405" fmla="*/ 20267 w 3032161"/>
                  <a:gd name="connsiteY405" fmla="*/ 724196 h 1160647"/>
                  <a:gd name="connsiteX406" fmla="*/ 20774 w 3032161"/>
                  <a:gd name="connsiteY406" fmla="*/ 723115 h 1160647"/>
                  <a:gd name="connsiteX407" fmla="*/ 24320 w 3032161"/>
                  <a:gd name="connsiteY407" fmla="*/ 715549 h 1160647"/>
                  <a:gd name="connsiteX408" fmla="*/ 26094 w 3032161"/>
                  <a:gd name="connsiteY408" fmla="*/ 715819 h 1160647"/>
                  <a:gd name="connsiteX409" fmla="*/ 38507 w 3032161"/>
                  <a:gd name="connsiteY409" fmla="*/ 717710 h 1160647"/>
                  <a:gd name="connsiteX410" fmla="*/ 39014 w 3032161"/>
                  <a:gd name="connsiteY410" fmla="*/ 719062 h 1160647"/>
                  <a:gd name="connsiteX411" fmla="*/ 42560 w 3032161"/>
                  <a:gd name="connsiteY411" fmla="*/ 728519 h 1160647"/>
                  <a:gd name="connsiteX412" fmla="*/ 68907 w 3032161"/>
                  <a:gd name="connsiteY412" fmla="*/ 730681 h 1160647"/>
                  <a:gd name="connsiteX413" fmla="*/ 68907 w 3032161"/>
                  <a:gd name="connsiteY413" fmla="*/ 607460 h 1160647"/>
                  <a:gd name="connsiteX414" fmla="*/ 70934 w 3032161"/>
                  <a:gd name="connsiteY414" fmla="*/ 607460 h 1160647"/>
                  <a:gd name="connsiteX415" fmla="*/ 85121 w 3032161"/>
                  <a:gd name="connsiteY415" fmla="*/ 607460 h 1160647"/>
                  <a:gd name="connsiteX416" fmla="*/ 85121 w 3032161"/>
                  <a:gd name="connsiteY416" fmla="*/ 471268 h 1160647"/>
                  <a:gd name="connsiteX417" fmla="*/ 86894 w 3032161"/>
                  <a:gd name="connsiteY417" fmla="*/ 471268 h 1160647"/>
                  <a:gd name="connsiteX418" fmla="*/ 99308 w 3032161"/>
                  <a:gd name="connsiteY418" fmla="*/ 471268 h 1160647"/>
                  <a:gd name="connsiteX419" fmla="*/ 99308 w 3032161"/>
                  <a:gd name="connsiteY419" fmla="*/ 356694 h 1160647"/>
                  <a:gd name="connsiteX420" fmla="*/ 103361 w 3032161"/>
                  <a:gd name="connsiteY420" fmla="*/ 328590 h 1160647"/>
                  <a:gd name="connsiteX421" fmla="*/ 105388 w 3032161"/>
                  <a:gd name="connsiteY421" fmla="*/ 328590 h 1160647"/>
                  <a:gd name="connsiteX422" fmla="*/ 119575 w 3032161"/>
                  <a:gd name="connsiteY422" fmla="*/ 328590 h 1160647"/>
                  <a:gd name="connsiteX423" fmla="*/ 156055 w 3032161"/>
                  <a:gd name="connsiteY423" fmla="*/ 246443 h 1160647"/>
                  <a:gd name="connsiteX424" fmla="*/ 160109 w 3032161"/>
                  <a:gd name="connsiteY424" fmla="*/ 0 h 1160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</a:cxnLst>
                <a:rect l="l" t="t" r="r" b="b"/>
                <a:pathLst>
                  <a:path w="3032161" h="1160647">
                    <a:moveTo>
                      <a:pt x="160109" y="0"/>
                    </a:moveTo>
                    <a:cubicBezTo>
                      <a:pt x="160109" y="18"/>
                      <a:pt x="160125" y="2040"/>
                      <a:pt x="162135" y="246443"/>
                    </a:cubicBezTo>
                    <a:cubicBezTo>
                      <a:pt x="162147" y="246467"/>
                      <a:pt x="162792" y="247808"/>
                      <a:pt x="200642" y="326429"/>
                    </a:cubicBezTo>
                    <a:lnTo>
                      <a:pt x="202669" y="326429"/>
                    </a:lnTo>
                    <a:lnTo>
                      <a:pt x="216856" y="326429"/>
                    </a:lnTo>
                    <a:lnTo>
                      <a:pt x="216856" y="350208"/>
                    </a:lnTo>
                    <a:cubicBezTo>
                      <a:pt x="216858" y="350214"/>
                      <a:pt x="216896" y="350272"/>
                      <a:pt x="217363" y="351019"/>
                    </a:cubicBezTo>
                    <a:lnTo>
                      <a:pt x="220909" y="356694"/>
                    </a:lnTo>
                    <a:lnTo>
                      <a:pt x="220909" y="471268"/>
                    </a:lnTo>
                    <a:lnTo>
                      <a:pt x="223189" y="471268"/>
                    </a:lnTo>
                    <a:lnTo>
                      <a:pt x="239150" y="471268"/>
                    </a:lnTo>
                    <a:lnTo>
                      <a:pt x="239150" y="611783"/>
                    </a:lnTo>
                    <a:cubicBezTo>
                      <a:pt x="239160" y="611782"/>
                      <a:pt x="239272" y="611761"/>
                      <a:pt x="240670" y="611513"/>
                    </a:cubicBezTo>
                    <a:lnTo>
                      <a:pt x="251310" y="609622"/>
                    </a:lnTo>
                    <a:cubicBezTo>
                      <a:pt x="251310" y="609644"/>
                      <a:pt x="251280" y="610978"/>
                      <a:pt x="249283" y="698254"/>
                    </a:cubicBezTo>
                    <a:cubicBezTo>
                      <a:pt x="249293" y="698256"/>
                      <a:pt x="249404" y="698276"/>
                      <a:pt x="250803" y="698525"/>
                    </a:cubicBezTo>
                    <a:lnTo>
                      <a:pt x="261443" y="700416"/>
                    </a:lnTo>
                    <a:cubicBezTo>
                      <a:pt x="261445" y="700423"/>
                      <a:pt x="261465" y="700487"/>
                      <a:pt x="261696" y="701227"/>
                    </a:cubicBezTo>
                    <a:lnTo>
                      <a:pt x="263470" y="706902"/>
                    </a:lnTo>
                    <a:cubicBezTo>
                      <a:pt x="263472" y="706893"/>
                      <a:pt x="263517" y="706750"/>
                      <a:pt x="264230" y="704470"/>
                    </a:cubicBezTo>
                    <a:lnTo>
                      <a:pt x="269550" y="687446"/>
                    </a:lnTo>
                    <a:lnTo>
                      <a:pt x="271323" y="687446"/>
                    </a:lnTo>
                    <a:lnTo>
                      <a:pt x="283737" y="687446"/>
                    </a:lnTo>
                    <a:lnTo>
                      <a:pt x="283737" y="719872"/>
                    </a:lnTo>
                    <a:cubicBezTo>
                      <a:pt x="283743" y="719877"/>
                      <a:pt x="283820" y="719917"/>
                      <a:pt x="284750" y="720413"/>
                    </a:cubicBezTo>
                    <a:lnTo>
                      <a:pt x="291844" y="724196"/>
                    </a:lnTo>
                    <a:lnTo>
                      <a:pt x="291844" y="725547"/>
                    </a:lnTo>
                    <a:lnTo>
                      <a:pt x="291844" y="735005"/>
                    </a:lnTo>
                    <a:lnTo>
                      <a:pt x="336431" y="735005"/>
                    </a:lnTo>
                    <a:lnTo>
                      <a:pt x="336431" y="736086"/>
                    </a:lnTo>
                    <a:lnTo>
                      <a:pt x="336431" y="743652"/>
                    </a:lnTo>
                    <a:lnTo>
                      <a:pt x="338457" y="743652"/>
                    </a:lnTo>
                    <a:lnTo>
                      <a:pt x="352644" y="743652"/>
                    </a:lnTo>
                    <a:lnTo>
                      <a:pt x="352644" y="713387"/>
                    </a:lnTo>
                    <a:lnTo>
                      <a:pt x="397231" y="713387"/>
                    </a:lnTo>
                    <a:lnTo>
                      <a:pt x="397231" y="712036"/>
                    </a:lnTo>
                    <a:lnTo>
                      <a:pt x="397231" y="702578"/>
                    </a:lnTo>
                    <a:lnTo>
                      <a:pt x="398245" y="702578"/>
                    </a:lnTo>
                    <a:lnTo>
                      <a:pt x="405338" y="702578"/>
                    </a:lnTo>
                    <a:lnTo>
                      <a:pt x="405338" y="700687"/>
                    </a:lnTo>
                    <a:lnTo>
                      <a:pt x="405338" y="687446"/>
                    </a:lnTo>
                    <a:lnTo>
                      <a:pt x="406098" y="687446"/>
                    </a:lnTo>
                    <a:lnTo>
                      <a:pt x="411418" y="687446"/>
                    </a:lnTo>
                    <a:lnTo>
                      <a:pt x="411418" y="686365"/>
                    </a:lnTo>
                    <a:lnTo>
                      <a:pt x="411418" y="678798"/>
                    </a:lnTo>
                    <a:lnTo>
                      <a:pt x="413445" y="678798"/>
                    </a:lnTo>
                    <a:lnTo>
                      <a:pt x="427632" y="678798"/>
                    </a:lnTo>
                    <a:lnTo>
                      <a:pt x="427632" y="679879"/>
                    </a:lnTo>
                    <a:lnTo>
                      <a:pt x="427632" y="687446"/>
                    </a:lnTo>
                    <a:lnTo>
                      <a:pt x="449925" y="687446"/>
                    </a:lnTo>
                    <a:lnTo>
                      <a:pt x="449925" y="685554"/>
                    </a:lnTo>
                    <a:lnTo>
                      <a:pt x="449925" y="672313"/>
                    </a:lnTo>
                    <a:lnTo>
                      <a:pt x="451699" y="672313"/>
                    </a:lnTo>
                    <a:lnTo>
                      <a:pt x="464112" y="672313"/>
                    </a:lnTo>
                    <a:lnTo>
                      <a:pt x="464112" y="696093"/>
                    </a:lnTo>
                    <a:lnTo>
                      <a:pt x="465126" y="696093"/>
                    </a:lnTo>
                    <a:lnTo>
                      <a:pt x="472219" y="696093"/>
                    </a:lnTo>
                    <a:lnTo>
                      <a:pt x="472219" y="695012"/>
                    </a:lnTo>
                    <a:lnTo>
                      <a:pt x="472219" y="687446"/>
                    </a:lnTo>
                    <a:lnTo>
                      <a:pt x="473992" y="687446"/>
                    </a:lnTo>
                    <a:lnTo>
                      <a:pt x="486406" y="687446"/>
                    </a:lnTo>
                    <a:lnTo>
                      <a:pt x="486406" y="713387"/>
                    </a:lnTo>
                    <a:lnTo>
                      <a:pt x="488433" y="713387"/>
                    </a:lnTo>
                    <a:lnTo>
                      <a:pt x="502619" y="713387"/>
                    </a:lnTo>
                    <a:lnTo>
                      <a:pt x="502619" y="715008"/>
                    </a:lnTo>
                    <a:lnTo>
                      <a:pt x="502619" y="726358"/>
                    </a:lnTo>
                    <a:lnTo>
                      <a:pt x="503379" y="726358"/>
                    </a:lnTo>
                    <a:lnTo>
                      <a:pt x="508700" y="726358"/>
                    </a:lnTo>
                    <a:lnTo>
                      <a:pt x="508700" y="725547"/>
                    </a:lnTo>
                    <a:lnTo>
                      <a:pt x="508700" y="719872"/>
                    </a:lnTo>
                    <a:lnTo>
                      <a:pt x="539100" y="719872"/>
                    </a:lnTo>
                    <a:lnTo>
                      <a:pt x="539100" y="743652"/>
                    </a:lnTo>
                    <a:lnTo>
                      <a:pt x="540113" y="743652"/>
                    </a:lnTo>
                    <a:lnTo>
                      <a:pt x="547207" y="743652"/>
                    </a:lnTo>
                    <a:lnTo>
                      <a:pt x="547207" y="744733"/>
                    </a:lnTo>
                    <a:lnTo>
                      <a:pt x="547207" y="752299"/>
                    </a:lnTo>
                    <a:lnTo>
                      <a:pt x="547967" y="752299"/>
                    </a:lnTo>
                    <a:lnTo>
                      <a:pt x="553287" y="752299"/>
                    </a:lnTo>
                    <a:lnTo>
                      <a:pt x="553287" y="750137"/>
                    </a:lnTo>
                    <a:lnTo>
                      <a:pt x="553287" y="735005"/>
                    </a:lnTo>
                    <a:lnTo>
                      <a:pt x="554300" y="735005"/>
                    </a:lnTo>
                    <a:lnTo>
                      <a:pt x="561394" y="735005"/>
                    </a:lnTo>
                    <a:lnTo>
                      <a:pt x="561394" y="736086"/>
                    </a:lnTo>
                    <a:lnTo>
                      <a:pt x="561394" y="743652"/>
                    </a:lnTo>
                    <a:lnTo>
                      <a:pt x="566714" y="741659"/>
                    </a:lnTo>
                    <a:cubicBezTo>
                      <a:pt x="567474" y="741287"/>
                      <a:pt x="567474" y="741085"/>
                      <a:pt x="567474" y="740679"/>
                    </a:cubicBezTo>
                    <a:lnTo>
                      <a:pt x="567474" y="735005"/>
                    </a:lnTo>
                    <a:lnTo>
                      <a:pt x="605981" y="735005"/>
                    </a:lnTo>
                    <a:lnTo>
                      <a:pt x="605981" y="758784"/>
                    </a:lnTo>
                    <a:lnTo>
                      <a:pt x="608007" y="758784"/>
                    </a:lnTo>
                    <a:lnTo>
                      <a:pt x="622194" y="758784"/>
                    </a:lnTo>
                    <a:lnTo>
                      <a:pt x="622194" y="759865"/>
                    </a:lnTo>
                    <a:lnTo>
                      <a:pt x="622194" y="767431"/>
                    </a:lnTo>
                    <a:lnTo>
                      <a:pt x="623968" y="767431"/>
                    </a:lnTo>
                    <a:lnTo>
                      <a:pt x="636381" y="767431"/>
                    </a:lnTo>
                    <a:lnTo>
                      <a:pt x="636381" y="743652"/>
                    </a:lnTo>
                    <a:lnTo>
                      <a:pt x="637394" y="743652"/>
                    </a:lnTo>
                    <a:lnTo>
                      <a:pt x="644488" y="743652"/>
                    </a:lnTo>
                    <a:lnTo>
                      <a:pt x="644488" y="711225"/>
                    </a:lnTo>
                    <a:lnTo>
                      <a:pt x="645501" y="711225"/>
                    </a:lnTo>
                    <a:lnTo>
                      <a:pt x="652595" y="711225"/>
                    </a:lnTo>
                    <a:lnTo>
                      <a:pt x="652595" y="709334"/>
                    </a:lnTo>
                    <a:lnTo>
                      <a:pt x="652595" y="696093"/>
                    </a:lnTo>
                    <a:cubicBezTo>
                      <a:pt x="650568" y="696093"/>
                      <a:pt x="650568" y="696093"/>
                      <a:pt x="651328" y="694471"/>
                    </a:cubicBezTo>
                    <a:lnTo>
                      <a:pt x="656648" y="683122"/>
                    </a:lnTo>
                    <a:cubicBezTo>
                      <a:pt x="656653" y="683139"/>
                      <a:pt x="656848" y="683813"/>
                      <a:pt x="664755" y="711225"/>
                    </a:cubicBezTo>
                    <a:lnTo>
                      <a:pt x="665515" y="711225"/>
                    </a:lnTo>
                    <a:lnTo>
                      <a:pt x="670835" y="711225"/>
                    </a:lnTo>
                    <a:lnTo>
                      <a:pt x="670835" y="605298"/>
                    </a:lnTo>
                    <a:lnTo>
                      <a:pt x="672355" y="605298"/>
                    </a:lnTo>
                    <a:lnTo>
                      <a:pt x="682995" y="605298"/>
                    </a:lnTo>
                    <a:lnTo>
                      <a:pt x="682995" y="557739"/>
                    </a:lnTo>
                    <a:lnTo>
                      <a:pt x="709342" y="557739"/>
                    </a:lnTo>
                    <a:lnTo>
                      <a:pt x="709342" y="536121"/>
                    </a:lnTo>
                    <a:lnTo>
                      <a:pt x="743796" y="536121"/>
                    </a:lnTo>
                    <a:lnTo>
                      <a:pt x="743796" y="538553"/>
                    </a:lnTo>
                    <a:lnTo>
                      <a:pt x="743796" y="555577"/>
                    </a:lnTo>
                    <a:lnTo>
                      <a:pt x="746076" y="555577"/>
                    </a:lnTo>
                    <a:lnTo>
                      <a:pt x="762036" y="555577"/>
                    </a:lnTo>
                    <a:lnTo>
                      <a:pt x="762036" y="603136"/>
                    </a:lnTo>
                    <a:lnTo>
                      <a:pt x="763049" y="603136"/>
                    </a:lnTo>
                    <a:lnTo>
                      <a:pt x="770143" y="603136"/>
                    </a:lnTo>
                    <a:lnTo>
                      <a:pt x="784330" y="607460"/>
                    </a:lnTo>
                    <a:lnTo>
                      <a:pt x="784330" y="646372"/>
                    </a:lnTo>
                    <a:lnTo>
                      <a:pt x="785343" y="646372"/>
                    </a:lnTo>
                    <a:lnTo>
                      <a:pt x="792436" y="646372"/>
                    </a:lnTo>
                    <a:lnTo>
                      <a:pt x="792436" y="647993"/>
                    </a:lnTo>
                    <a:lnTo>
                      <a:pt x="792436" y="659342"/>
                    </a:lnTo>
                    <a:lnTo>
                      <a:pt x="794463" y="659342"/>
                    </a:lnTo>
                    <a:lnTo>
                      <a:pt x="808650" y="659342"/>
                    </a:lnTo>
                    <a:lnTo>
                      <a:pt x="814730" y="665828"/>
                    </a:lnTo>
                    <a:lnTo>
                      <a:pt x="814730" y="687446"/>
                    </a:lnTo>
                    <a:lnTo>
                      <a:pt x="817010" y="687446"/>
                    </a:lnTo>
                    <a:lnTo>
                      <a:pt x="832970" y="687446"/>
                    </a:lnTo>
                    <a:lnTo>
                      <a:pt x="832970" y="688526"/>
                    </a:lnTo>
                    <a:lnTo>
                      <a:pt x="832970" y="696093"/>
                    </a:lnTo>
                    <a:lnTo>
                      <a:pt x="834237" y="696093"/>
                    </a:lnTo>
                    <a:lnTo>
                      <a:pt x="843104" y="696093"/>
                    </a:lnTo>
                    <a:lnTo>
                      <a:pt x="843104" y="698254"/>
                    </a:lnTo>
                    <a:lnTo>
                      <a:pt x="843104" y="713387"/>
                    </a:lnTo>
                    <a:cubicBezTo>
                      <a:pt x="847157" y="713387"/>
                      <a:pt x="847157" y="713387"/>
                      <a:pt x="847157" y="711495"/>
                    </a:cubicBezTo>
                    <a:lnTo>
                      <a:pt x="847157" y="698254"/>
                    </a:lnTo>
                    <a:lnTo>
                      <a:pt x="848170" y="698254"/>
                    </a:lnTo>
                    <a:lnTo>
                      <a:pt x="855264" y="698254"/>
                    </a:lnTo>
                    <a:lnTo>
                      <a:pt x="855264" y="699876"/>
                    </a:lnTo>
                    <a:lnTo>
                      <a:pt x="855264" y="711225"/>
                    </a:lnTo>
                    <a:lnTo>
                      <a:pt x="856024" y="711225"/>
                    </a:lnTo>
                    <a:lnTo>
                      <a:pt x="861344" y="711225"/>
                    </a:lnTo>
                    <a:cubicBezTo>
                      <a:pt x="861344" y="706902"/>
                      <a:pt x="861344" y="706902"/>
                      <a:pt x="909984" y="706902"/>
                    </a:cubicBezTo>
                    <a:lnTo>
                      <a:pt x="909984" y="708253"/>
                    </a:lnTo>
                    <a:lnTo>
                      <a:pt x="909984" y="717710"/>
                    </a:lnTo>
                    <a:lnTo>
                      <a:pt x="910744" y="717710"/>
                    </a:lnTo>
                    <a:lnTo>
                      <a:pt x="916065" y="717710"/>
                    </a:lnTo>
                    <a:lnTo>
                      <a:pt x="916065" y="719872"/>
                    </a:lnTo>
                    <a:lnTo>
                      <a:pt x="916065" y="735005"/>
                    </a:lnTo>
                    <a:cubicBezTo>
                      <a:pt x="916073" y="735001"/>
                      <a:pt x="916189" y="734923"/>
                      <a:pt x="918091" y="733654"/>
                    </a:cubicBezTo>
                    <a:lnTo>
                      <a:pt x="932278" y="724196"/>
                    </a:lnTo>
                    <a:cubicBezTo>
                      <a:pt x="932280" y="724177"/>
                      <a:pt x="932411" y="723302"/>
                      <a:pt x="938358" y="683122"/>
                    </a:cubicBezTo>
                    <a:cubicBezTo>
                      <a:pt x="938367" y="683120"/>
                      <a:pt x="938436" y="683094"/>
                      <a:pt x="939118" y="682852"/>
                    </a:cubicBezTo>
                    <a:lnTo>
                      <a:pt x="944438" y="680960"/>
                    </a:lnTo>
                    <a:cubicBezTo>
                      <a:pt x="944438" y="680944"/>
                      <a:pt x="944471" y="679883"/>
                      <a:pt x="946465" y="611783"/>
                    </a:cubicBezTo>
                    <a:cubicBezTo>
                      <a:pt x="946465" y="611801"/>
                      <a:pt x="946498" y="612892"/>
                      <a:pt x="948492" y="680960"/>
                    </a:cubicBezTo>
                    <a:cubicBezTo>
                      <a:pt x="948501" y="680963"/>
                      <a:pt x="948572" y="680988"/>
                      <a:pt x="949252" y="681230"/>
                    </a:cubicBezTo>
                    <a:lnTo>
                      <a:pt x="954572" y="683122"/>
                    </a:lnTo>
                    <a:lnTo>
                      <a:pt x="954572" y="596651"/>
                    </a:lnTo>
                    <a:cubicBezTo>
                      <a:pt x="958625" y="596651"/>
                      <a:pt x="958625" y="596651"/>
                      <a:pt x="958625" y="564224"/>
                    </a:cubicBezTo>
                    <a:lnTo>
                      <a:pt x="997132" y="564224"/>
                    </a:lnTo>
                    <a:lnTo>
                      <a:pt x="997132" y="596651"/>
                    </a:lnTo>
                    <a:lnTo>
                      <a:pt x="997892" y="596651"/>
                    </a:lnTo>
                    <a:lnTo>
                      <a:pt x="1003212" y="596651"/>
                    </a:lnTo>
                    <a:lnTo>
                      <a:pt x="1003212" y="514503"/>
                    </a:lnTo>
                    <a:lnTo>
                      <a:pt x="1004986" y="514503"/>
                    </a:lnTo>
                    <a:lnTo>
                      <a:pt x="1017399" y="514503"/>
                    </a:lnTo>
                    <a:lnTo>
                      <a:pt x="1017399" y="512612"/>
                    </a:lnTo>
                    <a:lnTo>
                      <a:pt x="1017399" y="499371"/>
                    </a:lnTo>
                    <a:lnTo>
                      <a:pt x="1039693" y="499371"/>
                    </a:lnTo>
                    <a:lnTo>
                      <a:pt x="1039693" y="498290"/>
                    </a:lnTo>
                    <a:lnTo>
                      <a:pt x="1039693" y="490724"/>
                    </a:lnTo>
                    <a:lnTo>
                      <a:pt x="1041466" y="490724"/>
                    </a:lnTo>
                    <a:lnTo>
                      <a:pt x="1053880" y="490724"/>
                    </a:lnTo>
                    <a:lnTo>
                      <a:pt x="1053880" y="491805"/>
                    </a:lnTo>
                    <a:lnTo>
                      <a:pt x="1053880" y="499371"/>
                    </a:lnTo>
                    <a:lnTo>
                      <a:pt x="1054640" y="499371"/>
                    </a:lnTo>
                    <a:lnTo>
                      <a:pt x="1059960" y="499371"/>
                    </a:lnTo>
                    <a:lnTo>
                      <a:pt x="1070093" y="495047"/>
                    </a:lnTo>
                    <a:lnTo>
                      <a:pt x="1074146" y="498290"/>
                    </a:lnTo>
                    <a:lnTo>
                      <a:pt x="1074146" y="490724"/>
                    </a:lnTo>
                    <a:lnTo>
                      <a:pt x="1076426" y="490724"/>
                    </a:lnTo>
                    <a:lnTo>
                      <a:pt x="1092387" y="490724"/>
                    </a:lnTo>
                    <a:lnTo>
                      <a:pt x="1092387" y="491805"/>
                    </a:lnTo>
                    <a:lnTo>
                      <a:pt x="1092387" y="499371"/>
                    </a:lnTo>
                    <a:lnTo>
                      <a:pt x="1122787" y="499371"/>
                    </a:lnTo>
                    <a:lnTo>
                      <a:pt x="1122787" y="500992"/>
                    </a:lnTo>
                    <a:lnTo>
                      <a:pt x="1122787" y="512342"/>
                    </a:lnTo>
                    <a:lnTo>
                      <a:pt x="1149134" y="512342"/>
                    </a:lnTo>
                    <a:lnTo>
                      <a:pt x="1149134" y="542606"/>
                    </a:lnTo>
                    <a:lnTo>
                      <a:pt x="1149894" y="542606"/>
                    </a:lnTo>
                    <a:lnTo>
                      <a:pt x="1155214" y="542606"/>
                    </a:lnTo>
                    <a:lnTo>
                      <a:pt x="1155214" y="543687"/>
                    </a:lnTo>
                    <a:lnTo>
                      <a:pt x="1155214" y="551254"/>
                    </a:lnTo>
                    <a:cubicBezTo>
                      <a:pt x="1159268" y="551254"/>
                      <a:pt x="1159268" y="551254"/>
                      <a:pt x="1159268" y="581518"/>
                    </a:cubicBezTo>
                    <a:lnTo>
                      <a:pt x="1160028" y="581518"/>
                    </a:lnTo>
                    <a:lnTo>
                      <a:pt x="1165348" y="581518"/>
                    </a:lnTo>
                    <a:lnTo>
                      <a:pt x="1165348" y="582329"/>
                    </a:lnTo>
                    <a:lnTo>
                      <a:pt x="1165348" y="588004"/>
                    </a:lnTo>
                    <a:lnTo>
                      <a:pt x="1166361" y="588004"/>
                    </a:lnTo>
                    <a:lnTo>
                      <a:pt x="1173454" y="588004"/>
                    </a:lnTo>
                    <a:lnTo>
                      <a:pt x="1173454" y="618269"/>
                    </a:lnTo>
                    <a:lnTo>
                      <a:pt x="1175481" y="618269"/>
                    </a:lnTo>
                    <a:lnTo>
                      <a:pt x="1189668" y="618269"/>
                    </a:lnTo>
                    <a:lnTo>
                      <a:pt x="1189668" y="642048"/>
                    </a:lnTo>
                    <a:cubicBezTo>
                      <a:pt x="1191695" y="642048"/>
                      <a:pt x="1191695" y="642048"/>
                      <a:pt x="1191695" y="643669"/>
                    </a:cubicBezTo>
                    <a:lnTo>
                      <a:pt x="1191695" y="655019"/>
                    </a:lnTo>
                    <a:lnTo>
                      <a:pt x="1192455" y="655019"/>
                    </a:lnTo>
                    <a:lnTo>
                      <a:pt x="1197775" y="655019"/>
                    </a:lnTo>
                    <a:lnTo>
                      <a:pt x="1197775" y="678798"/>
                    </a:lnTo>
                    <a:lnTo>
                      <a:pt x="1199041" y="678798"/>
                    </a:lnTo>
                    <a:lnTo>
                      <a:pt x="1207908" y="678798"/>
                    </a:lnTo>
                    <a:cubicBezTo>
                      <a:pt x="1209935" y="680960"/>
                      <a:pt x="1209935" y="680960"/>
                      <a:pt x="1209935" y="682852"/>
                    </a:cubicBezTo>
                    <a:lnTo>
                      <a:pt x="1209935" y="696093"/>
                    </a:lnTo>
                    <a:cubicBezTo>
                      <a:pt x="1209940" y="696086"/>
                      <a:pt x="1210027" y="695979"/>
                      <a:pt x="1211455" y="694201"/>
                    </a:cubicBezTo>
                    <a:lnTo>
                      <a:pt x="1222095" y="680960"/>
                    </a:lnTo>
                    <a:lnTo>
                      <a:pt x="1250469" y="680960"/>
                    </a:lnTo>
                    <a:lnTo>
                      <a:pt x="1250469" y="767431"/>
                    </a:lnTo>
                    <a:lnTo>
                      <a:pt x="1251229" y="767431"/>
                    </a:lnTo>
                    <a:lnTo>
                      <a:pt x="1256549" y="767431"/>
                    </a:lnTo>
                    <a:cubicBezTo>
                      <a:pt x="1256553" y="767423"/>
                      <a:pt x="1256612" y="767323"/>
                      <a:pt x="1257309" y="766080"/>
                    </a:cubicBezTo>
                    <a:lnTo>
                      <a:pt x="1262629" y="756622"/>
                    </a:lnTo>
                    <a:lnTo>
                      <a:pt x="1262629" y="758514"/>
                    </a:lnTo>
                    <a:lnTo>
                      <a:pt x="1262629" y="771755"/>
                    </a:lnTo>
                    <a:cubicBezTo>
                      <a:pt x="1266682" y="771755"/>
                      <a:pt x="1266682" y="771755"/>
                      <a:pt x="1266682" y="726358"/>
                    </a:cubicBezTo>
                    <a:lnTo>
                      <a:pt x="1267442" y="726358"/>
                    </a:lnTo>
                    <a:lnTo>
                      <a:pt x="1272762" y="726358"/>
                    </a:lnTo>
                    <a:lnTo>
                      <a:pt x="1272762" y="661504"/>
                    </a:lnTo>
                    <a:lnTo>
                      <a:pt x="1273776" y="661504"/>
                    </a:lnTo>
                    <a:lnTo>
                      <a:pt x="1280869" y="661504"/>
                    </a:lnTo>
                    <a:cubicBezTo>
                      <a:pt x="1280875" y="661483"/>
                      <a:pt x="1281139" y="660543"/>
                      <a:pt x="1293029" y="618269"/>
                    </a:cubicBezTo>
                    <a:lnTo>
                      <a:pt x="1294296" y="618269"/>
                    </a:lnTo>
                    <a:lnTo>
                      <a:pt x="1303163" y="618269"/>
                    </a:lnTo>
                    <a:cubicBezTo>
                      <a:pt x="1303168" y="618292"/>
                      <a:pt x="1303394" y="619258"/>
                      <a:pt x="1313296" y="661504"/>
                    </a:cubicBezTo>
                    <a:lnTo>
                      <a:pt x="1314309" y="661504"/>
                    </a:lnTo>
                    <a:lnTo>
                      <a:pt x="1321403" y="661504"/>
                    </a:lnTo>
                    <a:lnTo>
                      <a:pt x="1321403" y="700416"/>
                    </a:lnTo>
                    <a:lnTo>
                      <a:pt x="1323176" y="700416"/>
                    </a:lnTo>
                    <a:lnTo>
                      <a:pt x="1335590" y="700416"/>
                    </a:lnTo>
                    <a:lnTo>
                      <a:pt x="1335590" y="702578"/>
                    </a:lnTo>
                    <a:lnTo>
                      <a:pt x="1335590" y="717710"/>
                    </a:lnTo>
                    <a:cubicBezTo>
                      <a:pt x="1339643" y="717710"/>
                      <a:pt x="1339643" y="717710"/>
                      <a:pt x="1339643" y="715549"/>
                    </a:cubicBezTo>
                    <a:lnTo>
                      <a:pt x="1339643" y="700416"/>
                    </a:lnTo>
                    <a:lnTo>
                      <a:pt x="1341163" y="700416"/>
                    </a:lnTo>
                    <a:lnTo>
                      <a:pt x="1351803" y="700416"/>
                    </a:lnTo>
                    <a:lnTo>
                      <a:pt x="1351803" y="702037"/>
                    </a:lnTo>
                    <a:lnTo>
                      <a:pt x="1351803" y="713387"/>
                    </a:lnTo>
                    <a:lnTo>
                      <a:pt x="1382204" y="713387"/>
                    </a:lnTo>
                    <a:lnTo>
                      <a:pt x="1382204" y="676637"/>
                    </a:lnTo>
                    <a:lnTo>
                      <a:pt x="1383470" y="676637"/>
                    </a:lnTo>
                    <a:lnTo>
                      <a:pt x="1392337" y="676637"/>
                    </a:lnTo>
                    <a:lnTo>
                      <a:pt x="1392337" y="698254"/>
                    </a:lnTo>
                    <a:cubicBezTo>
                      <a:pt x="1394364" y="698254"/>
                      <a:pt x="1394364" y="698254"/>
                      <a:pt x="1394364" y="665828"/>
                    </a:cubicBezTo>
                    <a:lnTo>
                      <a:pt x="1416657" y="665828"/>
                    </a:lnTo>
                    <a:lnTo>
                      <a:pt x="1416657" y="664206"/>
                    </a:lnTo>
                    <a:lnTo>
                      <a:pt x="1416657" y="652857"/>
                    </a:lnTo>
                    <a:lnTo>
                      <a:pt x="1417417" y="652857"/>
                    </a:lnTo>
                    <a:lnTo>
                      <a:pt x="1422737" y="652857"/>
                    </a:lnTo>
                    <a:lnTo>
                      <a:pt x="1422737" y="650966"/>
                    </a:lnTo>
                    <a:lnTo>
                      <a:pt x="1422737" y="637725"/>
                    </a:lnTo>
                    <a:lnTo>
                      <a:pt x="1426791" y="644210"/>
                    </a:lnTo>
                    <a:lnTo>
                      <a:pt x="1429071" y="644210"/>
                    </a:lnTo>
                    <a:lnTo>
                      <a:pt x="1445031" y="644210"/>
                    </a:lnTo>
                    <a:lnTo>
                      <a:pt x="1445031" y="643399"/>
                    </a:lnTo>
                    <a:lnTo>
                      <a:pt x="1445031" y="637725"/>
                    </a:lnTo>
                    <a:lnTo>
                      <a:pt x="1445791" y="637725"/>
                    </a:lnTo>
                    <a:lnTo>
                      <a:pt x="1451111" y="637725"/>
                    </a:lnTo>
                    <a:lnTo>
                      <a:pt x="1451111" y="639076"/>
                    </a:lnTo>
                    <a:lnTo>
                      <a:pt x="1451111" y="648534"/>
                    </a:lnTo>
                    <a:lnTo>
                      <a:pt x="1489618" y="648534"/>
                    </a:lnTo>
                    <a:lnTo>
                      <a:pt x="1489618" y="786887"/>
                    </a:lnTo>
                    <a:lnTo>
                      <a:pt x="1491138" y="786887"/>
                    </a:lnTo>
                    <a:lnTo>
                      <a:pt x="1501778" y="786887"/>
                    </a:lnTo>
                    <a:lnTo>
                      <a:pt x="1501778" y="773917"/>
                    </a:lnTo>
                    <a:lnTo>
                      <a:pt x="1505832" y="773917"/>
                    </a:lnTo>
                    <a:lnTo>
                      <a:pt x="1505832" y="786887"/>
                    </a:lnTo>
                    <a:lnTo>
                      <a:pt x="1536232" y="786887"/>
                    </a:lnTo>
                    <a:lnTo>
                      <a:pt x="1536232" y="756622"/>
                    </a:lnTo>
                    <a:lnTo>
                      <a:pt x="1548392" y="756622"/>
                    </a:lnTo>
                    <a:lnTo>
                      <a:pt x="1560552" y="754461"/>
                    </a:lnTo>
                    <a:cubicBezTo>
                      <a:pt x="1562579" y="754461"/>
                      <a:pt x="1562579" y="756622"/>
                      <a:pt x="1564606" y="756622"/>
                    </a:cubicBezTo>
                    <a:lnTo>
                      <a:pt x="1574739" y="756622"/>
                    </a:lnTo>
                    <a:lnTo>
                      <a:pt x="1574739" y="786887"/>
                    </a:lnTo>
                    <a:lnTo>
                      <a:pt x="1582846" y="786887"/>
                    </a:lnTo>
                    <a:lnTo>
                      <a:pt x="1582846" y="804182"/>
                    </a:lnTo>
                    <a:lnTo>
                      <a:pt x="1592182" y="805087"/>
                    </a:lnTo>
                    <a:lnTo>
                      <a:pt x="1605140" y="805087"/>
                    </a:lnTo>
                    <a:lnTo>
                      <a:pt x="1605140" y="789049"/>
                    </a:lnTo>
                    <a:lnTo>
                      <a:pt x="1673096" y="789049"/>
                    </a:lnTo>
                    <a:lnTo>
                      <a:pt x="1673096" y="703796"/>
                    </a:lnTo>
                    <a:lnTo>
                      <a:pt x="1745104" y="703796"/>
                    </a:lnTo>
                    <a:lnTo>
                      <a:pt x="1745104" y="782564"/>
                    </a:lnTo>
                    <a:lnTo>
                      <a:pt x="1747008" y="782564"/>
                    </a:lnTo>
                    <a:lnTo>
                      <a:pt x="1748250" y="805087"/>
                    </a:lnTo>
                    <a:lnTo>
                      <a:pt x="1757926" y="805087"/>
                    </a:lnTo>
                    <a:cubicBezTo>
                      <a:pt x="1758462" y="797873"/>
                      <a:pt x="1759168" y="790219"/>
                      <a:pt x="1759168" y="782564"/>
                    </a:cubicBezTo>
                    <a:lnTo>
                      <a:pt x="1765248" y="782564"/>
                    </a:lnTo>
                    <a:lnTo>
                      <a:pt x="1766490" y="805087"/>
                    </a:lnTo>
                    <a:lnTo>
                      <a:pt x="1817112" y="805087"/>
                    </a:lnTo>
                    <a:lnTo>
                      <a:pt x="1817112" y="642059"/>
                    </a:lnTo>
                    <a:lnTo>
                      <a:pt x="2014439" y="642059"/>
                    </a:lnTo>
                    <a:lnTo>
                      <a:pt x="2014439" y="805087"/>
                    </a:lnTo>
                    <a:lnTo>
                      <a:pt x="2033136" y="805087"/>
                    </a:lnTo>
                    <a:lnTo>
                      <a:pt x="2033136" y="722394"/>
                    </a:lnTo>
                    <a:lnTo>
                      <a:pt x="2128256" y="722394"/>
                    </a:lnTo>
                    <a:cubicBezTo>
                      <a:pt x="2132331" y="616373"/>
                      <a:pt x="2135709" y="510899"/>
                      <a:pt x="2140186" y="404253"/>
                    </a:cubicBezTo>
                    <a:cubicBezTo>
                      <a:pt x="2130053" y="404253"/>
                      <a:pt x="2105733" y="391282"/>
                      <a:pt x="2128026" y="382635"/>
                    </a:cubicBezTo>
                    <a:cubicBezTo>
                      <a:pt x="2125999" y="380473"/>
                      <a:pt x="2123973" y="378311"/>
                      <a:pt x="2121946" y="378311"/>
                    </a:cubicBezTo>
                    <a:cubicBezTo>
                      <a:pt x="2121946" y="365341"/>
                      <a:pt x="2119919" y="363179"/>
                      <a:pt x="2130053" y="354532"/>
                    </a:cubicBezTo>
                    <a:lnTo>
                      <a:pt x="2130053" y="337238"/>
                    </a:lnTo>
                    <a:lnTo>
                      <a:pt x="2144240" y="337238"/>
                    </a:lnTo>
                    <a:lnTo>
                      <a:pt x="2144240" y="315620"/>
                    </a:lnTo>
                    <a:cubicBezTo>
                      <a:pt x="2144240" y="313458"/>
                      <a:pt x="2146266" y="313458"/>
                      <a:pt x="2146266" y="311296"/>
                    </a:cubicBezTo>
                    <a:lnTo>
                      <a:pt x="2146266" y="233472"/>
                    </a:lnTo>
                    <a:cubicBezTo>
                      <a:pt x="2146266" y="231310"/>
                      <a:pt x="2144240" y="229149"/>
                      <a:pt x="2144240" y="226987"/>
                    </a:cubicBezTo>
                    <a:lnTo>
                      <a:pt x="2150320" y="220501"/>
                    </a:lnTo>
                    <a:lnTo>
                      <a:pt x="2150320" y="162133"/>
                    </a:lnTo>
                    <a:cubicBezTo>
                      <a:pt x="2150320" y="159972"/>
                      <a:pt x="2150320" y="159972"/>
                      <a:pt x="2152346" y="157810"/>
                    </a:cubicBezTo>
                    <a:lnTo>
                      <a:pt x="2152346" y="101604"/>
                    </a:lnTo>
                    <a:cubicBezTo>
                      <a:pt x="2154373" y="92957"/>
                      <a:pt x="2154373" y="88633"/>
                      <a:pt x="2154373" y="82148"/>
                    </a:cubicBezTo>
                    <a:cubicBezTo>
                      <a:pt x="2158427" y="88633"/>
                      <a:pt x="2158427" y="92957"/>
                      <a:pt x="2158427" y="99442"/>
                    </a:cubicBezTo>
                    <a:cubicBezTo>
                      <a:pt x="2160453" y="121060"/>
                      <a:pt x="2160453" y="140516"/>
                      <a:pt x="2160453" y="157810"/>
                    </a:cubicBezTo>
                    <a:cubicBezTo>
                      <a:pt x="2162480" y="181589"/>
                      <a:pt x="2162480" y="201045"/>
                      <a:pt x="2162480" y="220501"/>
                    </a:cubicBezTo>
                    <a:lnTo>
                      <a:pt x="2168560" y="226987"/>
                    </a:lnTo>
                    <a:cubicBezTo>
                      <a:pt x="2168560" y="229149"/>
                      <a:pt x="2166533" y="231310"/>
                      <a:pt x="2166533" y="233472"/>
                    </a:cubicBezTo>
                    <a:lnTo>
                      <a:pt x="2166533" y="311296"/>
                    </a:lnTo>
                    <a:cubicBezTo>
                      <a:pt x="2166533" y="313458"/>
                      <a:pt x="2168560" y="313458"/>
                      <a:pt x="2168560" y="315620"/>
                    </a:cubicBezTo>
                    <a:lnTo>
                      <a:pt x="2168560" y="337238"/>
                    </a:lnTo>
                    <a:lnTo>
                      <a:pt x="2182747" y="337238"/>
                    </a:lnTo>
                    <a:lnTo>
                      <a:pt x="2182747" y="354532"/>
                    </a:lnTo>
                    <a:cubicBezTo>
                      <a:pt x="2190854" y="363179"/>
                      <a:pt x="2190854" y="363179"/>
                      <a:pt x="2190854" y="378311"/>
                    </a:cubicBezTo>
                    <a:cubicBezTo>
                      <a:pt x="2188827" y="378311"/>
                      <a:pt x="2186800" y="380473"/>
                      <a:pt x="2184774" y="382635"/>
                    </a:cubicBezTo>
                    <a:cubicBezTo>
                      <a:pt x="2205040" y="393444"/>
                      <a:pt x="2180720" y="402091"/>
                      <a:pt x="2172613" y="404253"/>
                    </a:cubicBezTo>
                    <a:cubicBezTo>
                      <a:pt x="2174640" y="488562"/>
                      <a:pt x="2178693" y="572871"/>
                      <a:pt x="2180720" y="657181"/>
                    </a:cubicBezTo>
                    <a:lnTo>
                      <a:pt x="2245574" y="657181"/>
                    </a:lnTo>
                    <a:lnTo>
                      <a:pt x="2245574" y="732843"/>
                    </a:lnTo>
                    <a:lnTo>
                      <a:pt x="2253681" y="732843"/>
                    </a:lnTo>
                    <a:cubicBezTo>
                      <a:pt x="2253681" y="730681"/>
                      <a:pt x="2255708" y="728519"/>
                      <a:pt x="2255708" y="726358"/>
                    </a:cubicBezTo>
                    <a:lnTo>
                      <a:pt x="2261788" y="726358"/>
                    </a:lnTo>
                    <a:cubicBezTo>
                      <a:pt x="2261788" y="728519"/>
                      <a:pt x="2261788" y="730681"/>
                      <a:pt x="2263815" y="735005"/>
                    </a:cubicBezTo>
                    <a:lnTo>
                      <a:pt x="2275975" y="735005"/>
                    </a:lnTo>
                    <a:lnTo>
                      <a:pt x="2275975" y="728519"/>
                    </a:lnTo>
                    <a:lnTo>
                      <a:pt x="2298268" y="728519"/>
                    </a:lnTo>
                    <a:lnTo>
                      <a:pt x="2298268" y="735005"/>
                    </a:lnTo>
                    <a:lnTo>
                      <a:pt x="2318535" y="735005"/>
                    </a:lnTo>
                    <a:lnTo>
                      <a:pt x="2318535" y="780402"/>
                    </a:lnTo>
                    <a:lnTo>
                      <a:pt x="2332722" y="780402"/>
                    </a:lnTo>
                    <a:lnTo>
                      <a:pt x="2332722" y="767431"/>
                    </a:lnTo>
                    <a:lnTo>
                      <a:pt x="2348936" y="767431"/>
                    </a:lnTo>
                    <a:lnTo>
                      <a:pt x="2348936" y="588004"/>
                    </a:lnTo>
                    <a:lnTo>
                      <a:pt x="2355016" y="581518"/>
                    </a:lnTo>
                    <a:lnTo>
                      <a:pt x="2427977" y="581518"/>
                    </a:lnTo>
                    <a:lnTo>
                      <a:pt x="2427977" y="590166"/>
                    </a:lnTo>
                    <a:lnTo>
                      <a:pt x="2438110" y="590166"/>
                    </a:lnTo>
                    <a:lnTo>
                      <a:pt x="2438110" y="704740"/>
                    </a:lnTo>
                    <a:lnTo>
                      <a:pt x="2460404" y="704740"/>
                    </a:lnTo>
                    <a:lnTo>
                      <a:pt x="2460404" y="637725"/>
                    </a:lnTo>
                    <a:lnTo>
                      <a:pt x="2486751" y="637725"/>
                    </a:lnTo>
                    <a:cubicBezTo>
                      <a:pt x="2488777" y="637725"/>
                      <a:pt x="2488777" y="635563"/>
                      <a:pt x="2490804" y="633401"/>
                    </a:cubicBezTo>
                    <a:lnTo>
                      <a:pt x="2498911" y="633401"/>
                    </a:lnTo>
                    <a:cubicBezTo>
                      <a:pt x="2500937" y="635563"/>
                      <a:pt x="2500937" y="637725"/>
                      <a:pt x="2502964" y="637725"/>
                    </a:cubicBezTo>
                    <a:lnTo>
                      <a:pt x="2525258" y="637725"/>
                    </a:lnTo>
                    <a:lnTo>
                      <a:pt x="2525258" y="520989"/>
                    </a:lnTo>
                    <a:cubicBezTo>
                      <a:pt x="2525272" y="520986"/>
                      <a:pt x="2526139" y="520822"/>
                      <a:pt x="2582005" y="510180"/>
                    </a:cubicBezTo>
                    <a:lnTo>
                      <a:pt x="2582005" y="511261"/>
                    </a:lnTo>
                    <a:lnTo>
                      <a:pt x="2582005" y="518827"/>
                    </a:lnTo>
                    <a:lnTo>
                      <a:pt x="2608352" y="518827"/>
                    </a:lnTo>
                    <a:lnTo>
                      <a:pt x="2608352" y="773917"/>
                    </a:lnTo>
                    <a:lnTo>
                      <a:pt x="2630646" y="773917"/>
                    </a:lnTo>
                    <a:lnTo>
                      <a:pt x="2630646" y="769593"/>
                    </a:lnTo>
                    <a:lnTo>
                      <a:pt x="2642806" y="769593"/>
                    </a:lnTo>
                    <a:lnTo>
                      <a:pt x="2642806" y="773917"/>
                    </a:lnTo>
                    <a:lnTo>
                      <a:pt x="2667126" y="773917"/>
                    </a:lnTo>
                    <a:lnTo>
                      <a:pt x="2667126" y="760946"/>
                    </a:lnTo>
                    <a:lnTo>
                      <a:pt x="2695500" y="760946"/>
                    </a:lnTo>
                    <a:cubicBezTo>
                      <a:pt x="2699553" y="756622"/>
                      <a:pt x="2703607" y="756622"/>
                      <a:pt x="2707660" y="756622"/>
                    </a:cubicBezTo>
                    <a:cubicBezTo>
                      <a:pt x="2713740" y="760946"/>
                      <a:pt x="2721847" y="760946"/>
                      <a:pt x="2727927" y="760946"/>
                    </a:cubicBezTo>
                    <a:lnTo>
                      <a:pt x="2727927" y="743652"/>
                    </a:lnTo>
                    <a:lnTo>
                      <a:pt x="2736034" y="743652"/>
                    </a:lnTo>
                    <a:lnTo>
                      <a:pt x="2736034" y="730681"/>
                    </a:lnTo>
                    <a:lnTo>
                      <a:pt x="2792781" y="730681"/>
                    </a:lnTo>
                    <a:lnTo>
                      <a:pt x="2792781" y="700416"/>
                    </a:lnTo>
                    <a:lnTo>
                      <a:pt x="2811021" y="700416"/>
                    </a:lnTo>
                    <a:lnTo>
                      <a:pt x="2811021" y="693931"/>
                    </a:lnTo>
                    <a:lnTo>
                      <a:pt x="2823181" y="693931"/>
                    </a:lnTo>
                    <a:lnTo>
                      <a:pt x="2823181" y="700416"/>
                    </a:lnTo>
                    <a:lnTo>
                      <a:pt x="2839395" y="700416"/>
                    </a:lnTo>
                    <a:lnTo>
                      <a:pt x="2839395" y="750137"/>
                    </a:lnTo>
                    <a:lnTo>
                      <a:pt x="2871822" y="750137"/>
                    </a:lnTo>
                    <a:lnTo>
                      <a:pt x="2871822" y="724196"/>
                    </a:lnTo>
                    <a:lnTo>
                      <a:pt x="2910329" y="724196"/>
                    </a:lnTo>
                    <a:lnTo>
                      <a:pt x="2910329" y="693931"/>
                    </a:lnTo>
                    <a:lnTo>
                      <a:pt x="2958970" y="693931"/>
                    </a:lnTo>
                    <a:lnTo>
                      <a:pt x="2958970" y="805087"/>
                    </a:lnTo>
                    <a:lnTo>
                      <a:pt x="2958970" y="818866"/>
                    </a:lnTo>
                    <a:lnTo>
                      <a:pt x="3031519" y="818866"/>
                    </a:lnTo>
                    <a:cubicBezTo>
                      <a:pt x="3029295" y="939467"/>
                      <a:pt x="3033744" y="999999"/>
                      <a:pt x="3031520" y="1160647"/>
                    </a:cubicBezTo>
                    <a:lnTo>
                      <a:pt x="2054" y="1158314"/>
                    </a:lnTo>
                    <a:cubicBezTo>
                      <a:pt x="1369" y="1010750"/>
                      <a:pt x="685" y="871760"/>
                      <a:pt x="0" y="724196"/>
                    </a:cubicBezTo>
                    <a:lnTo>
                      <a:pt x="20267" y="724196"/>
                    </a:lnTo>
                    <a:cubicBezTo>
                      <a:pt x="20271" y="724190"/>
                      <a:pt x="20308" y="724108"/>
                      <a:pt x="20774" y="723115"/>
                    </a:cubicBezTo>
                    <a:lnTo>
                      <a:pt x="24320" y="715549"/>
                    </a:lnTo>
                    <a:cubicBezTo>
                      <a:pt x="24329" y="715550"/>
                      <a:pt x="24442" y="715568"/>
                      <a:pt x="26094" y="715819"/>
                    </a:cubicBezTo>
                    <a:lnTo>
                      <a:pt x="38507" y="717710"/>
                    </a:lnTo>
                    <a:cubicBezTo>
                      <a:pt x="38510" y="717720"/>
                      <a:pt x="38548" y="717821"/>
                      <a:pt x="39014" y="719062"/>
                    </a:cubicBezTo>
                    <a:lnTo>
                      <a:pt x="42560" y="728519"/>
                    </a:lnTo>
                    <a:cubicBezTo>
                      <a:pt x="42574" y="728520"/>
                      <a:pt x="43170" y="728570"/>
                      <a:pt x="68907" y="730681"/>
                    </a:cubicBezTo>
                    <a:lnTo>
                      <a:pt x="68907" y="607460"/>
                    </a:lnTo>
                    <a:lnTo>
                      <a:pt x="70934" y="607460"/>
                    </a:lnTo>
                    <a:lnTo>
                      <a:pt x="85121" y="607460"/>
                    </a:lnTo>
                    <a:lnTo>
                      <a:pt x="85121" y="471268"/>
                    </a:lnTo>
                    <a:lnTo>
                      <a:pt x="86894" y="471268"/>
                    </a:lnTo>
                    <a:lnTo>
                      <a:pt x="99308" y="471268"/>
                    </a:lnTo>
                    <a:lnTo>
                      <a:pt x="99308" y="356694"/>
                    </a:lnTo>
                    <a:cubicBezTo>
                      <a:pt x="103361" y="354532"/>
                      <a:pt x="103361" y="354532"/>
                      <a:pt x="103361" y="328590"/>
                    </a:cubicBezTo>
                    <a:lnTo>
                      <a:pt x="105388" y="328590"/>
                    </a:lnTo>
                    <a:lnTo>
                      <a:pt x="119575" y="328590"/>
                    </a:lnTo>
                    <a:cubicBezTo>
                      <a:pt x="119586" y="328567"/>
                      <a:pt x="120192" y="327200"/>
                      <a:pt x="156055" y="246443"/>
                    </a:cubicBezTo>
                    <a:cubicBezTo>
                      <a:pt x="156055" y="246429"/>
                      <a:pt x="156089" y="244478"/>
                      <a:pt x="16010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" name="Rectangle 35">
                <a:extLst>
                  <a:ext uri="{FF2B5EF4-FFF2-40B4-BE49-F238E27FC236}">
                    <a16:creationId xmlns:a16="http://schemas.microsoft.com/office/drawing/2014/main" id="{E057580F-6380-491F-B9E1-3A0AEB5BDA87}"/>
                  </a:ext>
                </a:extLst>
              </p:cNvPr>
              <p:cNvSpPr/>
              <p:nvPr/>
            </p:nvSpPr>
            <p:spPr>
              <a:xfrm>
                <a:off x="3024845" y="1883798"/>
                <a:ext cx="3024845" cy="689379"/>
              </a:xfrm>
              <a:custGeom>
                <a:avLst/>
                <a:gdLst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924638 h 1160647"/>
                  <a:gd name="connsiteX403" fmla="*/ 3079941 w 3079941"/>
                  <a:gd name="connsiteY403" fmla="*/ 1030409 h 1160647"/>
                  <a:gd name="connsiteX404" fmla="*/ 3079941 w 3079941"/>
                  <a:gd name="connsiteY404" fmla="*/ 1160647 h 1160647"/>
                  <a:gd name="connsiteX405" fmla="*/ 2842946 w 3079941"/>
                  <a:gd name="connsiteY405" fmla="*/ 1160647 h 1160647"/>
                  <a:gd name="connsiteX406" fmla="*/ 200958 w 3079941"/>
                  <a:gd name="connsiteY406" fmla="*/ 1160647 h 1160647"/>
                  <a:gd name="connsiteX407" fmla="*/ 200958 w 3079941"/>
                  <a:gd name="connsiteY407" fmla="*/ 1126882 h 1160647"/>
                  <a:gd name="connsiteX408" fmla="*/ 0 w 3079941"/>
                  <a:gd name="connsiteY408" fmla="*/ 1126882 h 1160647"/>
                  <a:gd name="connsiteX409" fmla="*/ 0 w 3079941"/>
                  <a:gd name="connsiteY409" fmla="*/ 915339 h 1160647"/>
                  <a:gd name="connsiteX410" fmla="*/ 103377 w 3079941"/>
                  <a:gd name="connsiteY410" fmla="*/ 915339 h 1160647"/>
                  <a:gd name="connsiteX411" fmla="*/ 103377 w 3079941"/>
                  <a:gd name="connsiteY411" fmla="*/ 886329 h 1160647"/>
                  <a:gd name="connsiteX412" fmla="*/ 55096 w 3079941"/>
                  <a:gd name="connsiteY412" fmla="*/ 886329 h 1160647"/>
                  <a:gd name="connsiteX413" fmla="*/ 55096 w 3079941"/>
                  <a:gd name="connsiteY413" fmla="*/ 724196 h 1160647"/>
                  <a:gd name="connsiteX414" fmla="*/ 75363 w 3079941"/>
                  <a:gd name="connsiteY414" fmla="*/ 724196 h 1160647"/>
                  <a:gd name="connsiteX415" fmla="*/ 75870 w 3079941"/>
                  <a:gd name="connsiteY415" fmla="*/ 723115 h 1160647"/>
                  <a:gd name="connsiteX416" fmla="*/ 79416 w 3079941"/>
                  <a:gd name="connsiteY416" fmla="*/ 715549 h 1160647"/>
                  <a:gd name="connsiteX417" fmla="*/ 81190 w 3079941"/>
                  <a:gd name="connsiteY417" fmla="*/ 715819 h 1160647"/>
                  <a:gd name="connsiteX418" fmla="*/ 93603 w 3079941"/>
                  <a:gd name="connsiteY418" fmla="*/ 717710 h 1160647"/>
                  <a:gd name="connsiteX419" fmla="*/ 94110 w 3079941"/>
                  <a:gd name="connsiteY419" fmla="*/ 719062 h 1160647"/>
                  <a:gd name="connsiteX420" fmla="*/ 97656 w 3079941"/>
                  <a:gd name="connsiteY420" fmla="*/ 728519 h 1160647"/>
                  <a:gd name="connsiteX421" fmla="*/ 124003 w 3079941"/>
                  <a:gd name="connsiteY421" fmla="*/ 730681 h 1160647"/>
                  <a:gd name="connsiteX422" fmla="*/ 124003 w 3079941"/>
                  <a:gd name="connsiteY422" fmla="*/ 607460 h 1160647"/>
                  <a:gd name="connsiteX423" fmla="*/ 126030 w 3079941"/>
                  <a:gd name="connsiteY423" fmla="*/ 607460 h 1160647"/>
                  <a:gd name="connsiteX424" fmla="*/ 140217 w 3079941"/>
                  <a:gd name="connsiteY424" fmla="*/ 607460 h 1160647"/>
                  <a:gd name="connsiteX425" fmla="*/ 140217 w 3079941"/>
                  <a:gd name="connsiteY425" fmla="*/ 471268 h 1160647"/>
                  <a:gd name="connsiteX426" fmla="*/ 141990 w 3079941"/>
                  <a:gd name="connsiteY426" fmla="*/ 471268 h 1160647"/>
                  <a:gd name="connsiteX427" fmla="*/ 154404 w 3079941"/>
                  <a:gd name="connsiteY427" fmla="*/ 471268 h 1160647"/>
                  <a:gd name="connsiteX428" fmla="*/ 154404 w 3079941"/>
                  <a:gd name="connsiteY428" fmla="*/ 356694 h 1160647"/>
                  <a:gd name="connsiteX429" fmla="*/ 158457 w 3079941"/>
                  <a:gd name="connsiteY429" fmla="*/ 328590 h 1160647"/>
                  <a:gd name="connsiteX430" fmla="*/ 160484 w 3079941"/>
                  <a:gd name="connsiteY430" fmla="*/ 328590 h 1160647"/>
                  <a:gd name="connsiteX431" fmla="*/ 174671 w 3079941"/>
                  <a:gd name="connsiteY431" fmla="*/ 328590 h 1160647"/>
                  <a:gd name="connsiteX432" fmla="*/ 211151 w 3079941"/>
                  <a:gd name="connsiteY432" fmla="*/ 246443 h 1160647"/>
                  <a:gd name="connsiteX433" fmla="*/ 215205 w 3079941"/>
                  <a:gd name="connsiteY433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924638 h 1160647"/>
                  <a:gd name="connsiteX403" fmla="*/ 3079941 w 3079941"/>
                  <a:gd name="connsiteY403" fmla="*/ 1030409 h 1160647"/>
                  <a:gd name="connsiteX404" fmla="*/ 3079941 w 3079941"/>
                  <a:gd name="connsiteY404" fmla="*/ 1160647 h 1160647"/>
                  <a:gd name="connsiteX405" fmla="*/ 200958 w 3079941"/>
                  <a:gd name="connsiteY405" fmla="*/ 1160647 h 1160647"/>
                  <a:gd name="connsiteX406" fmla="*/ 200958 w 3079941"/>
                  <a:gd name="connsiteY406" fmla="*/ 1126882 h 1160647"/>
                  <a:gd name="connsiteX407" fmla="*/ 0 w 3079941"/>
                  <a:gd name="connsiteY407" fmla="*/ 1126882 h 1160647"/>
                  <a:gd name="connsiteX408" fmla="*/ 0 w 3079941"/>
                  <a:gd name="connsiteY408" fmla="*/ 915339 h 1160647"/>
                  <a:gd name="connsiteX409" fmla="*/ 103377 w 3079941"/>
                  <a:gd name="connsiteY409" fmla="*/ 915339 h 1160647"/>
                  <a:gd name="connsiteX410" fmla="*/ 103377 w 3079941"/>
                  <a:gd name="connsiteY410" fmla="*/ 886329 h 1160647"/>
                  <a:gd name="connsiteX411" fmla="*/ 55096 w 3079941"/>
                  <a:gd name="connsiteY411" fmla="*/ 886329 h 1160647"/>
                  <a:gd name="connsiteX412" fmla="*/ 55096 w 3079941"/>
                  <a:gd name="connsiteY412" fmla="*/ 724196 h 1160647"/>
                  <a:gd name="connsiteX413" fmla="*/ 75363 w 3079941"/>
                  <a:gd name="connsiteY413" fmla="*/ 724196 h 1160647"/>
                  <a:gd name="connsiteX414" fmla="*/ 75870 w 3079941"/>
                  <a:gd name="connsiteY414" fmla="*/ 723115 h 1160647"/>
                  <a:gd name="connsiteX415" fmla="*/ 79416 w 3079941"/>
                  <a:gd name="connsiteY415" fmla="*/ 715549 h 1160647"/>
                  <a:gd name="connsiteX416" fmla="*/ 81190 w 3079941"/>
                  <a:gd name="connsiteY416" fmla="*/ 715819 h 1160647"/>
                  <a:gd name="connsiteX417" fmla="*/ 93603 w 3079941"/>
                  <a:gd name="connsiteY417" fmla="*/ 717710 h 1160647"/>
                  <a:gd name="connsiteX418" fmla="*/ 94110 w 3079941"/>
                  <a:gd name="connsiteY418" fmla="*/ 719062 h 1160647"/>
                  <a:gd name="connsiteX419" fmla="*/ 97656 w 3079941"/>
                  <a:gd name="connsiteY419" fmla="*/ 728519 h 1160647"/>
                  <a:gd name="connsiteX420" fmla="*/ 124003 w 3079941"/>
                  <a:gd name="connsiteY420" fmla="*/ 730681 h 1160647"/>
                  <a:gd name="connsiteX421" fmla="*/ 124003 w 3079941"/>
                  <a:gd name="connsiteY421" fmla="*/ 607460 h 1160647"/>
                  <a:gd name="connsiteX422" fmla="*/ 126030 w 3079941"/>
                  <a:gd name="connsiteY422" fmla="*/ 607460 h 1160647"/>
                  <a:gd name="connsiteX423" fmla="*/ 140217 w 3079941"/>
                  <a:gd name="connsiteY423" fmla="*/ 607460 h 1160647"/>
                  <a:gd name="connsiteX424" fmla="*/ 140217 w 3079941"/>
                  <a:gd name="connsiteY424" fmla="*/ 471268 h 1160647"/>
                  <a:gd name="connsiteX425" fmla="*/ 141990 w 3079941"/>
                  <a:gd name="connsiteY425" fmla="*/ 471268 h 1160647"/>
                  <a:gd name="connsiteX426" fmla="*/ 154404 w 3079941"/>
                  <a:gd name="connsiteY426" fmla="*/ 471268 h 1160647"/>
                  <a:gd name="connsiteX427" fmla="*/ 154404 w 3079941"/>
                  <a:gd name="connsiteY427" fmla="*/ 356694 h 1160647"/>
                  <a:gd name="connsiteX428" fmla="*/ 158457 w 3079941"/>
                  <a:gd name="connsiteY428" fmla="*/ 328590 h 1160647"/>
                  <a:gd name="connsiteX429" fmla="*/ 160484 w 3079941"/>
                  <a:gd name="connsiteY429" fmla="*/ 328590 h 1160647"/>
                  <a:gd name="connsiteX430" fmla="*/ 174671 w 3079941"/>
                  <a:gd name="connsiteY430" fmla="*/ 328590 h 1160647"/>
                  <a:gd name="connsiteX431" fmla="*/ 211151 w 3079941"/>
                  <a:gd name="connsiteY431" fmla="*/ 246443 h 1160647"/>
                  <a:gd name="connsiteX432" fmla="*/ 215205 w 3079941"/>
                  <a:gd name="connsiteY432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030409 h 1160647"/>
                  <a:gd name="connsiteX403" fmla="*/ 3079941 w 3079941"/>
                  <a:gd name="connsiteY403" fmla="*/ 1160647 h 1160647"/>
                  <a:gd name="connsiteX404" fmla="*/ 200958 w 3079941"/>
                  <a:gd name="connsiteY404" fmla="*/ 1160647 h 1160647"/>
                  <a:gd name="connsiteX405" fmla="*/ 200958 w 3079941"/>
                  <a:gd name="connsiteY405" fmla="*/ 1126882 h 1160647"/>
                  <a:gd name="connsiteX406" fmla="*/ 0 w 3079941"/>
                  <a:gd name="connsiteY406" fmla="*/ 1126882 h 1160647"/>
                  <a:gd name="connsiteX407" fmla="*/ 0 w 3079941"/>
                  <a:gd name="connsiteY407" fmla="*/ 915339 h 1160647"/>
                  <a:gd name="connsiteX408" fmla="*/ 103377 w 3079941"/>
                  <a:gd name="connsiteY408" fmla="*/ 915339 h 1160647"/>
                  <a:gd name="connsiteX409" fmla="*/ 103377 w 3079941"/>
                  <a:gd name="connsiteY409" fmla="*/ 886329 h 1160647"/>
                  <a:gd name="connsiteX410" fmla="*/ 55096 w 3079941"/>
                  <a:gd name="connsiteY410" fmla="*/ 886329 h 1160647"/>
                  <a:gd name="connsiteX411" fmla="*/ 55096 w 3079941"/>
                  <a:gd name="connsiteY411" fmla="*/ 724196 h 1160647"/>
                  <a:gd name="connsiteX412" fmla="*/ 75363 w 3079941"/>
                  <a:gd name="connsiteY412" fmla="*/ 724196 h 1160647"/>
                  <a:gd name="connsiteX413" fmla="*/ 75870 w 3079941"/>
                  <a:gd name="connsiteY413" fmla="*/ 723115 h 1160647"/>
                  <a:gd name="connsiteX414" fmla="*/ 79416 w 3079941"/>
                  <a:gd name="connsiteY414" fmla="*/ 715549 h 1160647"/>
                  <a:gd name="connsiteX415" fmla="*/ 81190 w 3079941"/>
                  <a:gd name="connsiteY415" fmla="*/ 715819 h 1160647"/>
                  <a:gd name="connsiteX416" fmla="*/ 93603 w 3079941"/>
                  <a:gd name="connsiteY416" fmla="*/ 717710 h 1160647"/>
                  <a:gd name="connsiteX417" fmla="*/ 94110 w 3079941"/>
                  <a:gd name="connsiteY417" fmla="*/ 719062 h 1160647"/>
                  <a:gd name="connsiteX418" fmla="*/ 97656 w 3079941"/>
                  <a:gd name="connsiteY418" fmla="*/ 728519 h 1160647"/>
                  <a:gd name="connsiteX419" fmla="*/ 124003 w 3079941"/>
                  <a:gd name="connsiteY419" fmla="*/ 730681 h 1160647"/>
                  <a:gd name="connsiteX420" fmla="*/ 124003 w 3079941"/>
                  <a:gd name="connsiteY420" fmla="*/ 607460 h 1160647"/>
                  <a:gd name="connsiteX421" fmla="*/ 126030 w 3079941"/>
                  <a:gd name="connsiteY421" fmla="*/ 607460 h 1160647"/>
                  <a:gd name="connsiteX422" fmla="*/ 140217 w 3079941"/>
                  <a:gd name="connsiteY422" fmla="*/ 607460 h 1160647"/>
                  <a:gd name="connsiteX423" fmla="*/ 140217 w 3079941"/>
                  <a:gd name="connsiteY423" fmla="*/ 471268 h 1160647"/>
                  <a:gd name="connsiteX424" fmla="*/ 141990 w 3079941"/>
                  <a:gd name="connsiteY424" fmla="*/ 471268 h 1160647"/>
                  <a:gd name="connsiteX425" fmla="*/ 154404 w 3079941"/>
                  <a:gd name="connsiteY425" fmla="*/ 471268 h 1160647"/>
                  <a:gd name="connsiteX426" fmla="*/ 154404 w 3079941"/>
                  <a:gd name="connsiteY426" fmla="*/ 356694 h 1160647"/>
                  <a:gd name="connsiteX427" fmla="*/ 158457 w 3079941"/>
                  <a:gd name="connsiteY427" fmla="*/ 328590 h 1160647"/>
                  <a:gd name="connsiteX428" fmla="*/ 160484 w 3079941"/>
                  <a:gd name="connsiteY428" fmla="*/ 328590 h 1160647"/>
                  <a:gd name="connsiteX429" fmla="*/ 174671 w 3079941"/>
                  <a:gd name="connsiteY429" fmla="*/ 328590 h 1160647"/>
                  <a:gd name="connsiteX430" fmla="*/ 211151 w 3079941"/>
                  <a:gd name="connsiteY430" fmla="*/ 246443 h 1160647"/>
                  <a:gd name="connsiteX431" fmla="*/ 215205 w 3079941"/>
                  <a:gd name="connsiteY431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200958 w 3079941"/>
                  <a:gd name="connsiteY404" fmla="*/ 1126882 h 1160647"/>
                  <a:gd name="connsiteX405" fmla="*/ 0 w 3079941"/>
                  <a:gd name="connsiteY405" fmla="*/ 1126882 h 1160647"/>
                  <a:gd name="connsiteX406" fmla="*/ 0 w 3079941"/>
                  <a:gd name="connsiteY406" fmla="*/ 915339 h 1160647"/>
                  <a:gd name="connsiteX407" fmla="*/ 103377 w 3079941"/>
                  <a:gd name="connsiteY407" fmla="*/ 915339 h 1160647"/>
                  <a:gd name="connsiteX408" fmla="*/ 103377 w 3079941"/>
                  <a:gd name="connsiteY408" fmla="*/ 886329 h 1160647"/>
                  <a:gd name="connsiteX409" fmla="*/ 55096 w 3079941"/>
                  <a:gd name="connsiteY409" fmla="*/ 886329 h 1160647"/>
                  <a:gd name="connsiteX410" fmla="*/ 55096 w 3079941"/>
                  <a:gd name="connsiteY410" fmla="*/ 724196 h 1160647"/>
                  <a:gd name="connsiteX411" fmla="*/ 75363 w 3079941"/>
                  <a:gd name="connsiteY411" fmla="*/ 724196 h 1160647"/>
                  <a:gd name="connsiteX412" fmla="*/ 75870 w 3079941"/>
                  <a:gd name="connsiteY412" fmla="*/ 723115 h 1160647"/>
                  <a:gd name="connsiteX413" fmla="*/ 79416 w 3079941"/>
                  <a:gd name="connsiteY413" fmla="*/ 715549 h 1160647"/>
                  <a:gd name="connsiteX414" fmla="*/ 81190 w 3079941"/>
                  <a:gd name="connsiteY414" fmla="*/ 715819 h 1160647"/>
                  <a:gd name="connsiteX415" fmla="*/ 93603 w 3079941"/>
                  <a:gd name="connsiteY415" fmla="*/ 717710 h 1160647"/>
                  <a:gd name="connsiteX416" fmla="*/ 94110 w 3079941"/>
                  <a:gd name="connsiteY416" fmla="*/ 719062 h 1160647"/>
                  <a:gd name="connsiteX417" fmla="*/ 97656 w 3079941"/>
                  <a:gd name="connsiteY417" fmla="*/ 728519 h 1160647"/>
                  <a:gd name="connsiteX418" fmla="*/ 124003 w 3079941"/>
                  <a:gd name="connsiteY418" fmla="*/ 730681 h 1160647"/>
                  <a:gd name="connsiteX419" fmla="*/ 124003 w 3079941"/>
                  <a:gd name="connsiteY419" fmla="*/ 607460 h 1160647"/>
                  <a:gd name="connsiteX420" fmla="*/ 126030 w 3079941"/>
                  <a:gd name="connsiteY420" fmla="*/ 607460 h 1160647"/>
                  <a:gd name="connsiteX421" fmla="*/ 140217 w 3079941"/>
                  <a:gd name="connsiteY421" fmla="*/ 607460 h 1160647"/>
                  <a:gd name="connsiteX422" fmla="*/ 140217 w 3079941"/>
                  <a:gd name="connsiteY422" fmla="*/ 471268 h 1160647"/>
                  <a:gd name="connsiteX423" fmla="*/ 141990 w 3079941"/>
                  <a:gd name="connsiteY423" fmla="*/ 471268 h 1160647"/>
                  <a:gd name="connsiteX424" fmla="*/ 154404 w 3079941"/>
                  <a:gd name="connsiteY424" fmla="*/ 471268 h 1160647"/>
                  <a:gd name="connsiteX425" fmla="*/ 154404 w 3079941"/>
                  <a:gd name="connsiteY425" fmla="*/ 356694 h 1160647"/>
                  <a:gd name="connsiteX426" fmla="*/ 158457 w 3079941"/>
                  <a:gd name="connsiteY426" fmla="*/ 328590 h 1160647"/>
                  <a:gd name="connsiteX427" fmla="*/ 160484 w 3079941"/>
                  <a:gd name="connsiteY427" fmla="*/ 328590 h 1160647"/>
                  <a:gd name="connsiteX428" fmla="*/ 174671 w 3079941"/>
                  <a:gd name="connsiteY428" fmla="*/ 328590 h 1160647"/>
                  <a:gd name="connsiteX429" fmla="*/ 211151 w 3079941"/>
                  <a:gd name="connsiteY429" fmla="*/ 246443 h 1160647"/>
                  <a:gd name="connsiteX430" fmla="*/ 215205 w 3079941"/>
                  <a:gd name="connsiteY430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0 w 3079941"/>
                  <a:gd name="connsiteY405" fmla="*/ 915339 h 1160647"/>
                  <a:gd name="connsiteX406" fmla="*/ 103377 w 3079941"/>
                  <a:gd name="connsiteY406" fmla="*/ 915339 h 1160647"/>
                  <a:gd name="connsiteX407" fmla="*/ 103377 w 3079941"/>
                  <a:gd name="connsiteY407" fmla="*/ 886329 h 1160647"/>
                  <a:gd name="connsiteX408" fmla="*/ 55096 w 3079941"/>
                  <a:gd name="connsiteY408" fmla="*/ 886329 h 1160647"/>
                  <a:gd name="connsiteX409" fmla="*/ 55096 w 3079941"/>
                  <a:gd name="connsiteY409" fmla="*/ 724196 h 1160647"/>
                  <a:gd name="connsiteX410" fmla="*/ 75363 w 3079941"/>
                  <a:gd name="connsiteY410" fmla="*/ 724196 h 1160647"/>
                  <a:gd name="connsiteX411" fmla="*/ 75870 w 3079941"/>
                  <a:gd name="connsiteY411" fmla="*/ 723115 h 1160647"/>
                  <a:gd name="connsiteX412" fmla="*/ 79416 w 3079941"/>
                  <a:gd name="connsiteY412" fmla="*/ 715549 h 1160647"/>
                  <a:gd name="connsiteX413" fmla="*/ 81190 w 3079941"/>
                  <a:gd name="connsiteY413" fmla="*/ 715819 h 1160647"/>
                  <a:gd name="connsiteX414" fmla="*/ 93603 w 3079941"/>
                  <a:gd name="connsiteY414" fmla="*/ 717710 h 1160647"/>
                  <a:gd name="connsiteX415" fmla="*/ 94110 w 3079941"/>
                  <a:gd name="connsiteY415" fmla="*/ 719062 h 1160647"/>
                  <a:gd name="connsiteX416" fmla="*/ 97656 w 3079941"/>
                  <a:gd name="connsiteY416" fmla="*/ 728519 h 1160647"/>
                  <a:gd name="connsiteX417" fmla="*/ 124003 w 3079941"/>
                  <a:gd name="connsiteY417" fmla="*/ 730681 h 1160647"/>
                  <a:gd name="connsiteX418" fmla="*/ 124003 w 3079941"/>
                  <a:gd name="connsiteY418" fmla="*/ 607460 h 1160647"/>
                  <a:gd name="connsiteX419" fmla="*/ 126030 w 3079941"/>
                  <a:gd name="connsiteY419" fmla="*/ 607460 h 1160647"/>
                  <a:gd name="connsiteX420" fmla="*/ 140217 w 3079941"/>
                  <a:gd name="connsiteY420" fmla="*/ 607460 h 1160647"/>
                  <a:gd name="connsiteX421" fmla="*/ 140217 w 3079941"/>
                  <a:gd name="connsiteY421" fmla="*/ 471268 h 1160647"/>
                  <a:gd name="connsiteX422" fmla="*/ 141990 w 3079941"/>
                  <a:gd name="connsiteY422" fmla="*/ 471268 h 1160647"/>
                  <a:gd name="connsiteX423" fmla="*/ 154404 w 3079941"/>
                  <a:gd name="connsiteY423" fmla="*/ 471268 h 1160647"/>
                  <a:gd name="connsiteX424" fmla="*/ 154404 w 3079941"/>
                  <a:gd name="connsiteY424" fmla="*/ 356694 h 1160647"/>
                  <a:gd name="connsiteX425" fmla="*/ 158457 w 3079941"/>
                  <a:gd name="connsiteY425" fmla="*/ 328590 h 1160647"/>
                  <a:gd name="connsiteX426" fmla="*/ 160484 w 3079941"/>
                  <a:gd name="connsiteY426" fmla="*/ 328590 h 1160647"/>
                  <a:gd name="connsiteX427" fmla="*/ 174671 w 3079941"/>
                  <a:gd name="connsiteY427" fmla="*/ 328590 h 1160647"/>
                  <a:gd name="connsiteX428" fmla="*/ 211151 w 3079941"/>
                  <a:gd name="connsiteY428" fmla="*/ 246443 h 1160647"/>
                  <a:gd name="connsiteX429" fmla="*/ 215205 w 3079941"/>
                  <a:gd name="connsiteY429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0 w 3079941"/>
                  <a:gd name="connsiteY405" fmla="*/ 915339 h 1160647"/>
                  <a:gd name="connsiteX406" fmla="*/ 103377 w 3079941"/>
                  <a:gd name="connsiteY406" fmla="*/ 915339 h 1160647"/>
                  <a:gd name="connsiteX407" fmla="*/ 55096 w 3079941"/>
                  <a:gd name="connsiteY407" fmla="*/ 886329 h 1160647"/>
                  <a:gd name="connsiteX408" fmla="*/ 55096 w 3079941"/>
                  <a:gd name="connsiteY408" fmla="*/ 724196 h 1160647"/>
                  <a:gd name="connsiteX409" fmla="*/ 75363 w 3079941"/>
                  <a:gd name="connsiteY409" fmla="*/ 724196 h 1160647"/>
                  <a:gd name="connsiteX410" fmla="*/ 75870 w 3079941"/>
                  <a:gd name="connsiteY410" fmla="*/ 723115 h 1160647"/>
                  <a:gd name="connsiteX411" fmla="*/ 79416 w 3079941"/>
                  <a:gd name="connsiteY411" fmla="*/ 715549 h 1160647"/>
                  <a:gd name="connsiteX412" fmla="*/ 81190 w 3079941"/>
                  <a:gd name="connsiteY412" fmla="*/ 715819 h 1160647"/>
                  <a:gd name="connsiteX413" fmla="*/ 93603 w 3079941"/>
                  <a:gd name="connsiteY413" fmla="*/ 717710 h 1160647"/>
                  <a:gd name="connsiteX414" fmla="*/ 94110 w 3079941"/>
                  <a:gd name="connsiteY414" fmla="*/ 719062 h 1160647"/>
                  <a:gd name="connsiteX415" fmla="*/ 97656 w 3079941"/>
                  <a:gd name="connsiteY415" fmla="*/ 728519 h 1160647"/>
                  <a:gd name="connsiteX416" fmla="*/ 124003 w 3079941"/>
                  <a:gd name="connsiteY416" fmla="*/ 730681 h 1160647"/>
                  <a:gd name="connsiteX417" fmla="*/ 124003 w 3079941"/>
                  <a:gd name="connsiteY417" fmla="*/ 607460 h 1160647"/>
                  <a:gd name="connsiteX418" fmla="*/ 126030 w 3079941"/>
                  <a:gd name="connsiteY418" fmla="*/ 607460 h 1160647"/>
                  <a:gd name="connsiteX419" fmla="*/ 140217 w 3079941"/>
                  <a:gd name="connsiteY419" fmla="*/ 607460 h 1160647"/>
                  <a:gd name="connsiteX420" fmla="*/ 140217 w 3079941"/>
                  <a:gd name="connsiteY420" fmla="*/ 471268 h 1160647"/>
                  <a:gd name="connsiteX421" fmla="*/ 141990 w 3079941"/>
                  <a:gd name="connsiteY421" fmla="*/ 471268 h 1160647"/>
                  <a:gd name="connsiteX422" fmla="*/ 154404 w 3079941"/>
                  <a:gd name="connsiteY422" fmla="*/ 471268 h 1160647"/>
                  <a:gd name="connsiteX423" fmla="*/ 154404 w 3079941"/>
                  <a:gd name="connsiteY423" fmla="*/ 356694 h 1160647"/>
                  <a:gd name="connsiteX424" fmla="*/ 158457 w 3079941"/>
                  <a:gd name="connsiteY424" fmla="*/ 328590 h 1160647"/>
                  <a:gd name="connsiteX425" fmla="*/ 160484 w 3079941"/>
                  <a:gd name="connsiteY425" fmla="*/ 328590 h 1160647"/>
                  <a:gd name="connsiteX426" fmla="*/ 174671 w 3079941"/>
                  <a:gd name="connsiteY426" fmla="*/ 328590 h 1160647"/>
                  <a:gd name="connsiteX427" fmla="*/ 211151 w 3079941"/>
                  <a:gd name="connsiteY427" fmla="*/ 246443 h 1160647"/>
                  <a:gd name="connsiteX428" fmla="*/ 215205 w 3079941"/>
                  <a:gd name="connsiteY428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0 w 3079941"/>
                  <a:gd name="connsiteY405" fmla="*/ 915339 h 1160647"/>
                  <a:gd name="connsiteX406" fmla="*/ 55096 w 3079941"/>
                  <a:gd name="connsiteY406" fmla="*/ 886329 h 1160647"/>
                  <a:gd name="connsiteX407" fmla="*/ 55096 w 3079941"/>
                  <a:gd name="connsiteY407" fmla="*/ 724196 h 1160647"/>
                  <a:gd name="connsiteX408" fmla="*/ 75363 w 3079941"/>
                  <a:gd name="connsiteY408" fmla="*/ 724196 h 1160647"/>
                  <a:gd name="connsiteX409" fmla="*/ 75870 w 3079941"/>
                  <a:gd name="connsiteY409" fmla="*/ 723115 h 1160647"/>
                  <a:gd name="connsiteX410" fmla="*/ 79416 w 3079941"/>
                  <a:gd name="connsiteY410" fmla="*/ 715549 h 1160647"/>
                  <a:gd name="connsiteX411" fmla="*/ 81190 w 3079941"/>
                  <a:gd name="connsiteY411" fmla="*/ 715819 h 1160647"/>
                  <a:gd name="connsiteX412" fmla="*/ 93603 w 3079941"/>
                  <a:gd name="connsiteY412" fmla="*/ 717710 h 1160647"/>
                  <a:gd name="connsiteX413" fmla="*/ 94110 w 3079941"/>
                  <a:gd name="connsiteY413" fmla="*/ 719062 h 1160647"/>
                  <a:gd name="connsiteX414" fmla="*/ 97656 w 3079941"/>
                  <a:gd name="connsiteY414" fmla="*/ 728519 h 1160647"/>
                  <a:gd name="connsiteX415" fmla="*/ 124003 w 3079941"/>
                  <a:gd name="connsiteY415" fmla="*/ 730681 h 1160647"/>
                  <a:gd name="connsiteX416" fmla="*/ 124003 w 3079941"/>
                  <a:gd name="connsiteY416" fmla="*/ 607460 h 1160647"/>
                  <a:gd name="connsiteX417" fmla="*/ 126030 w 3079941"/>
                  <a:gd name="connsiteY417" fmla="*/ 607460 h 1160647"/>
                  <a:gd name="connsiteX418" fmla="*/ 140217 w 3079941"/>
                  <a:gd name="connsiteY418" fmla="*/ 607460 h 1160647"/>
                  <a:gd name="connsiteX419" fmla="*/ 140217 w 3079941"/>
                  <a:gd name="connsiteY419" fmla="*/ 471268 h 1160647"/>
                  <a:gd name="connsiteX420" fmla="*/ 141990 w 3079941"/>
                  <a:gd name="connsiteY420" fmla="*/ 471268 h 1160647"/>
                  <a:gd name="connsiteX421" fmla="*/ 154404 w 3079941"/>
                  <a:gd name="connsiteY421" fmla="*/ 471268 h 1160647"/>
                  <a:gd name="connsiteX422" fmla="*/ 154404 w 3079941"/>
                  <a:gd name="connsiteY422" fmla="*/ 356694 h 1160647"/>
                  <a:gd name="connsiteX423" fmla="*/ 158457 w 3079941"/>
                  <a:gd name="connsiteY423" fmla="*/ 328590 h 1160647"/>
                  <a:gd name="connsiteX424" fmla="*/ 160484 w 3079941"/>
                  <a:gd name="connsiteY424" fmla="*/ 328590 h 1160647"/>
                  <a:gd name="connsiteX425" fmla="*/ 174671 w 3079941"/>
                  <a:gd name="connsiteY425" fmla="*/ 328590 h 1160647"/>
                  <a:gd name="connsiteX426" fmla="*/ 211151 w 3079941"/>
                  <a:gd name="connsiteY426" fmla="*/ 246443 h 1160647"/>
                  <a:gd name="connsiteX427" fmla="*/ 215205 w 3079941"/>
                  <a:gd name="connsiteY427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55096 w 3079941"/>
                  <a:gd name="connsiteY405" fmla="*/ 886329 h 1160647"/>
                  <a:gd name="connsiteX406" fmla="*/ 55096 w 3079941"/>
                  <a:gd name="connsiteY406" fmla="*/ 724196 h 1160647"/>
                  <a:gd name="connsiteX407" fmla="*/ 75363 w 3079941"/>
                  <a:gd name="connsiteY407" fmla="*/ 724196 h 1160647"/>
                  <a:gd name="connsiteX408" fmla="*/ 75870 w 3079941"/>
                  <a:gd name="connsiteY408" fmla="*/ 723115 h 1160647"/>
                  <a:gd name="connsiteX409" fmla="*/ 79416 w 3079941"/>
                  <a:gd name="connsiteY409" fmla="*/ 715549 h 1160647"/>
                  <a:gd name="connsiteX410" fmla="*/ 81190 w 3079941"/>
                  <a:gd name="connsiteY410" fmla="*/ 715819 h 1160647"/>
                  <a:gd name="connsiteX411" fmla="*/ 93603 w 3079941"/>
                  <a:gd name="connsiteY411" fmla="*/ 717710 h 1160647"/>
                  <a:gd name="connsiteX412" fmla="*/ 94110 w 3079941"/>
                  <a:gd name="connsiteY412" fmla="*/ 719062 h 1160647"/>
                  <a:gd name="connsiteX413" fmla="*/ 97656 w 3079941"/>
                  <a:gd name="connsiteY413" fmla="*/ 728519 h 1160647"/>
                  <a:gd name="connsiteX414" fmla="*/ 124003 w 3079941"/>
                  <a:gd name="connsiteY414" fmla="*/ 730681 h 1160647"/>
                  <a:gd name="connsiteX415" fmla="*/ 124003 w 3079941"/>
                  <a:gd name="connsiteY415" fmla="*/ 607460 h 1160647"/>
                  <a:gd name="connsiteX416" fmla="*/ 126030 w 3079941"/>
                  <a:gd name="connsiteY416" fmla="*/ 607460 h 1160647"/>
                  <a:gd name="connsiteX417" fmla="*/ 140217 w 3079941"/>
                  <a:gd name="connsiteY417" fmla="*/ 607460 h 1160647"/>
                  <a:gd name="connsiteX418" fmla="*/ 140217 w 3079941"/>
                  <a:gd name="connsiteY418" fmla="*/ 471268 h 1160647"/>
                  <a:gd name="connsiteX419" fmla="*/ 141990 w 3079941"/>
                  <a:gd name="connsiteY419" fmla="*/ 471268 h 1160647"/>
                  <a:gd name="connsiteX420" fmla="*/ 154404 w 3079941"/>
                  <a:gd name="connsiteY420" fmla="*/ 471268 h 1160647"/>
                  <a:gd name="connsiteX421" fmla="*/ 154404 w 3079941"/>
                  <a:gd name="connsiteY421" fmla="*/ 356694 h 1160647"/>
                  <a:gd name="connsiteX422" fmla="*/ 158457 w 3079941"/>
                  <a:gd name="connsiteY422" fmla="*/ 328590 h 1160647"/>
                  <a:gd name="connsiteX423" fmla="*/ 160484 w 3079941"/>
                  <a:gd name="connsiteY423" fmla="*/ 328590 h 1160647"/>
                  <a:gd name="connsiteX424" fmla="*/ 174671 w 3079941"/>
                  <a:gd name="connsiteY424" fmla="*/ 328590 h 1160647"/>
                  <a:gd name="connsiteX425" fmla="*/ 211151 w 3079941"/>
                  <a:gd name="connsiteY425" fmla="*/ 246443 h 1160647"/>
                  <a:gd name="connsiteX426" fmla="*/ 215205 w 3079941"/>
                  <a:gd name="connsiteY426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55096 w 3079941"/>
                  <a:gd name="connsiteY405" fmla="*/ 724196 h 1160647"/>
                  <a:gd name="connsiteX406" fmla="*/ 75363 w 3079941"/>
                  <a:gd name="connsiteY406" fmla="*/ 724196 h 1160647"/>
                  <a:gd name="connsiteX407" fmla="*/ 75870 w 3079941"/>
                  <a:gd name="connsiteY407" fmla="*/ 723115 h 1160647"/>
                  <a:gd name="connsiteX408" fmla="*/ 79416 w 3079941"/>
                  <a:gd name="connsiteY408" fmla="*/ 715549 h 1160647"/>
                  <a:gd name="connsiteX409" fmla="*/ 81190 w 3079941"/>
                  <a:gd name="connsiteY409" fmla="*/ 715819 h 1160647"/>
                  <a:gd name="connsiteX410" fmla="*/ 93603 w 3079941"/>
                  <a:gd name="connsiteY410" fmla="*/ 717710 h 1160647"/>
                  <a:gd name="connsiteX411" fmla="*/ 94110 w 3079941"/>
                  <a:gd name="connsiteY411" fmla="*/ 719062 h 1160647"/>
                  <a:gd name="connsiteX412" fmla="*/ 97656 w 3079941"/>
                  <a:gd name="connsiteY412" fmla="*/ 728519 h 1160647"/>
                  <a:gd name="connsiteX413" fmla="*/ 124003 w 3079941"/>
                  <a:gd name="connsiteY413" fmla="*/ 730681 h 1160647"/>
                  <a:gd name="connsiteX414" fmla="*/ 124003 w 3079941"/>
                  <a:gd name="connsiteY414" fmla="*/ 607460 h 1160647"/>
                  <a:gd name="connsiteX415" fmla="*/ 126030 w 3079941"/>
                  <a:gd name="connsiteY415" fmla="*/ 607460 h 1160647"/>
                  <a:gd name="connsiteX416" fmla="*/ 140217 w 3079941"/>
                  <a:gd name="connsiteY416" fmla="*/ 607460 h 1160647"/>
                  <a:gd name="connsiteX417" fmla="*/ 140217 w 3079941"/>
                  <a:gd name="connsiteY417" fmla="*/ 471268 h 1160647"/>
                  <a:gd name="connsiteX418" fmla="*/ 141990 w 3079941"/>
                  <a:gd name="connsiteY418" fmla="*/ 471268 h 1160647"/>
                  <a:gd name="connsiteX419" fmla="*/ 154404 w 3079941"/>
                  <a:gd name="connsiteY419" fmla="*/ 471268 h 1160647"/>
                  <a:gd name="connsiteX420" fmla="*/ 154404 w 3079941"/>
                  <a:gd name="connsiteY420" fmla="*/ 356694 h 1160647"/>
                  <a:gd name="connsiteX421" fmla="*/ 158457 w 3079941"/>
                  <a:gd name="connsiteY421" fmla="*/ 328590 h 1160647"/>
                  <a:gd name="connsiteX422" fmla="*/ 160484 w 3079941"/>
                  <a:gd name="connsiteY422" fmla="*/ 328590 h 1160647"/>
                  <a:gd name="connsiteX423" fmla="*/ 174671 w 3079941"/>
                  <a:gd name="connsiteY423" fmla="*/ 328590 h 1160647"/>
                  <a:gd name="connsiteX424" fmla="*/ 211151 w 3079941"/>
                  <a:gd name="connsiteY424" fmla="*/ 246443 h 1160647"/>
                  <a:gd name="connsiteX425" fmla="*/ 215205 w 3079941"/>
                  <a:gd name="connsiteY425" fmla="*/ 0 h 1160647"/>
                  <a:gd name="connsiteX0" fmla="*/ 160109 w 3024845"/>
                  <a:gd name="connsiteY0" fmla="*/ 0 h 1166887"/>
                  <a:gd name="connsiteX1" fmla="*/ 162135 w 3024845"/>
                  <a:gd name="connsiteY1" fmla="*/ 246443 h 1166887"/>
                  <a:gd name="connsiteX2" fmla="*/ 200642 w 3024845"/>
                  <a:gd name="connsiteY2" fmla="*/ 326429 h 1166887"/>
                  <a:gd name="connsiteX3" fmla="*/ 202669 w 3024845"/>
                  <a:gd name="connsiteY3" fmla="*/ 326429 h 1166887"/>
                  <a:gd name="connsiteX4" fmla="*/ 216856 w 3024845"/>
                  <a:gd name="connsiteY4" fmla="*/ 326429 h 1166887"/>
                  <a:gd name="connsiteX5" fmla="*/ 216856 w 3024845"/>
                  <a:gd name="connsiteY5" fmla="*/ 350208 h 1166887"/>
                  <a:gd name="connsiteX6" fmla="*/ 217363 w 3024845"/>
                  <a:gd name="connsiteY6" fmla="*/ 351019 h 1166887"/>
                  <a:gd name="connsiteX7" fmla="*/ 220909 w 3024845"/>
                  <a:gd name="connsiteY7" fmla="*/ 356694 h 1166887"/>
                  <a:gd name="connsiteX8" fmla="*/ 220909 w 3024845"/>
                  <a:gd name="connsiteY8" fmla="*/ 471268 h 1166887"/>
                  <a:gd name="connsiteX9" fmla="*/ 223189 w 3024845"/>
                  <a:gd name="connsiteY9" fmla="*/ 471268 h 1166887"/>
                  <a:gd name="connsiteX10" fmla="*/ 239150 w 3024845"/>
                  <a:gd name="connsiteY10" fmla="*/ 471268 h 1166887"/>
                  <a:gd name="connsiteX11" fmla="*/ 239150 w 3024845"/>
                  <a:gd name="connsiteY11" fmla="*/ 611783 h 1166887"/>
                  <a:gd name="connsiteX12" fmla="*/ 240670 w 3024845"/>
                  <a:gd name="connsiteY12" fmla="*/ 611513 h 1166887"/>
                  <a:gd name="connsiteX13" fmla="*/ 251310 w 3024845"/>
                  <a:gd name="connsiteY13" fmla="*/ 609622 h 1166887"/>
                  <a:gd name="connsiteX14" fmla="*/ 249283 w 3024845"/>
                  <a:gd name="connsiteY14" fmla="*/ 698254 h 1166887"/>
                  <a:gd name="connsiteX15" fmla="*/ 250803 w 3024845"/>
                  <a:gd name="connsiteY15" fmla="*/ 698525 h 1166887"/>
                  <a:gd name="connsiteX16" fmla="*/ 261443 w 3024845"/>
                  <a:gd name="connsiteY16" fmla="*/ 700416 h 1166887"/>
                  <a:gd name="connsiteX17" fmla="*/ 261696 w 3024845"/>
                  <a:gd name="connsiteY17" fmla="*/ 701227 h 1166887"/>
                  <a:gd name="connsiteX18" fmla="*/ 263470 w 3024845"/>
                  <a:gd name="connsiteY18" fmla="*/ 706902 h 1166887"/>
                  <a:gd name="connsiteX19" fmla="*/ 264230 w 3024845"/>
                  <a:gd name="connsiteY19" fmla="*/ 704470 h 1166887"/>
                  <a:gd name="connsiteX20" fmla="*/ 269550 w 3024845"/>
                  <a:gd name="connsiteY20" fmla="*/ 687446 h 1166887"/>
                  <a:gd name="connsiteX21" fmla="*/ 271323 w 3024845"/>
                  <a:gd name="connsiteY21" fmla="*/ 687446 h 1166887"/>
                  <a:gd name="connsiteX22" fmla="*/ 283737 w 3024845"/>
                  <a:gd name="connsiteY22" fmla="*/ 687446 h 1166887"/>
                  <a:gd name="connsiteX23" fmla="*/ 283737 w 3024845"/>
                  <a:gd name="connsiteY23" fmla="*/ 719872 h 1166887"/>
                  <a:gd name="connsiteX24" fmla="*/ 284750 w 3024845"/>
                  <a:gd name="connsiteY24" fmla="*/ 720413 h 1166887"/>
                  <a:gd name="connsiteX25" fmla="*/ 291844 w 3024845"/>
                  <a:gd name="connsiteY25" fmla="*/ 724196 h 1166887"/>
                  <a:gd name="connsiteX26" fmla="*/ 291844 w 3024845"/>
                  <a:gd name="connsiteY26" fmla="*/ 725547 h 1166887"/>
                  <a:gd name="connsiteX27" fmla="*/ 291844 w 3024845"/>
                  <a:gd name="connsiteY27" fmla="*/ 735005 h 1166887"/>
                  <a:gd name="connsiteX28" fmla="*/ 336431 w 3024845"/>
                  <a:gd name="connsiteY28" fmla="*/ 735005 h 1166887"/>
                  <a:gd name="connsiteX29" fmla="*/ 336431 w 3024845"/>
                  <a:gd name="connsiteY29" fmla="*/ 736086 h 1166887"/>
                  <a:gd name="connsiteX30" fmla="*/ 336431 w 3024845"/>
                  <a:gd name="connsiteY30" fmla="*/ 743652 h 1166887"/>
                  <a:gd name="connsiteX31" fmla="*/ 338457 w 3024845"/>
                  <a:gd name="connsiteY31" fmla="*/ 743652 h 1166887"/>
                  <a:gd name="connsiteX32" fmla="*/ 352644 w 3024845"/>
                  <a:gd name="connsiteY32" fmla="*/ 743652 h 1166887"/>
                  <a:gd name="connsiteX33" fmla="*/ 352644 w 3024845"/>
                  <a:gd name="connsiteY33" fmla="*/ 713387 h 1166887"/>
                  <a:gd name="connsiteX34" fmla="*/ 397231 w 3024845"/>
                  <a:gd name="connsiteY34" fmla="*/ 713387 h 1166887"/>
                  <a:gd name="connsiteX35" fmla="*/ 397231 w 3024845"/>
                  <a:gd name="connsiteY35" fmla="*/ 712036 h 1166887"/>
                  <a:gd name="connsiteX36" fmla="*/ 397231 w 3024845"/>
                  <a:gd name="connsiteY36" fmla="*/ 702578 h 1166887"/>
                  <a:gd name="connsiteX37" fmla="*/ 398245 w 3024845"/>
                  <a:gd name="connsiteY37" fmla="*/ 702578 h 1166887"/>
                  <a:gd name="connsiteX38" fmla="*/ 405338 w 3024845"/>
                  <a:gd name="connsiteY38" fmla="*/ 702578 h 1166887"/>
                  <a:gd name="connsiteX39" fmla="*/ 405338 w 3024845"/>
                  <a:gd name="connsiteY39" fmla="*/ 700687 h 1166887"/>
                  <a:gd name="connsiteX40" fmla="*/ 405338 w 3024845"/>
                  <a:gd name="connsiteY40" fmla="*/ 687446 h 1166887"/>
                  <a:gd name="connsiteX41" fmla="*/ 406098 w 3024845"/>
                  <a:gd name="connsiteY41" fmla="*/ 687446 h 1166887"/>
                  <a:gd name="connsiteX42" fmla="*/ 411418 w 3024845"/>
                  <a:gd name="connsiteY42" fmla="*/ 687446 h 1166887"/>
                  <a:gd name="connsiteX43" fmla="*/ 411418 w 3024845"/>
                  <a:gd name="connsiteY43" fmla="*/ 686365 h 1166887"/>
                  <a:gd name="connsiteX44" fmla="*/ 411418 w 3024845"/>
                  <a:gd name="connsiteY44" fmla="*/ 678798 h 1166887"/>
                  <a:gd name="connsiteX45" fmla="*/ 413445 w 3024845"/>
                  <a:gd name="connsiteY45" fmla="*/ 678798 h 1166887"/>
                  <a:gd name="connsiteX46" fmla="*/ 427632 w 3024845"/>
                  <a:gd name="connsiteY46" fmla="*/ 678798 h 1166887"/>
                  <a:gd name="connsiteX47" fmla="*/ 427632 w 3024845"/>
                  <a:gd name="connsiteY47" fmla="*/ 679879 h 1166887"/>
                  <a:gd name="connsiteX48" fmla="*/ 427632 w 3024845"/>
                  <a:gd name="connsiteY48" fmla="*/ 687446 h 1166887"/>
                  <a:gd name="connsiteX49" fmla="*/ 449925 w 3024845"/>
                  <a:gd name="connsiteY49" fmla="*/ 687446 h 1166887"/>
                  <a:gd name="connsiteX50" fmla="*/ 449925 w 3024845"/>
                  <a:gd name="connsiteY50" fmla="*/ 685554 h 1166887"/>
                  <a:gd name="connsiteX51" fmla="*/ 449925 w 3024845"/>
                  <a:gd name="connsiteY51" fmla="*/ 672313 h 1166887"/>
                  <a:gd name="connsiteX52" fmla="*/ 451699 w 3024845"/>
                  <a:gd name="connsiteY52" fmla="*/ 672313 h 1166887"/>
                  <a:gd name="connsiteX53" fmla="*/ 464112 w 3024845"/>
                  <a:gd name="connsiteY53" fmla="*/ 672313 h 1166887"/>
                  <a:gd name="connsiteX54" fmla="*/ 464112 w 3024845"/>
                  <a:gd name="connsiteY54" fmla="*/ 696093 h 1166887"/>
                  <a:gd name="connsiteX55" fmla="*/ 465126 w 3024845"/>
                  <a:gd name="connsiteY55" fmla="*/ 696093 h 1166887"/>
                  <a:gd name="connsiteX56" fmla="*/ 472219 w 3024845"/>
                  <a:gd name="connsiteY56" fmla="*/ 696093 h 1166887"/>
                  <a:gd name="connsiteX57" fmla="*/ 472219 w 3024845"/>
                  <a:gd name="connsiteY57" fmla="*/ 695012 h 1166887"/>
                  <a:gd name="connsiteX58" fmla="*/ 472219 w 3024845"/>
                  <a:gd name="connsiteY58" fmla="*/ 687446 h 1166887"/>
                  <a:gd name="connsiteX59" fmla="*/ 473992 w 3024845"/>
                  <a:gd name="connsiteY59" fmla="*/ 687446 h 1166887"/>
                  <a:gd name="connsiteX60" fmla="*/ 486406 w 3024845"/>
                  <a:gd name="connsiteY60" fmla="*/ 687446 h 1166887"/>
                  <a:gd name="connsiteX61" fmla="*/ 486406 w 3024845"/>
                  <a:gd name="connsiteY61" fmla="*/ 713387 h 1166887"/>
                  <a:gd name="connsiteX62" fmla="*/ 488433 w 3024845"/>
                  <a:gd name="connsiteY62" fmla="*/ 713387 h 1166887"/>
                  <a:gd name="connsiteX63" fmla="*/ 502619 w 3024845"/>
                  <a:gd name="connsiteY63" fmla="*/ 713387 h 1166887"/>
                  <a:gd name="connsiteX64" fmla="*/ 502619 w 3024845"/>
                  <a:gd name="connsiteY64" fmla="*/ 715008 h 1166887"/>
                  <a:gd name="connsiteX65" fmla="*/ 502619 w 3024845"/>
                  <a:gd name="connsiteY65" fmla="*/ 726358 h 1166887"/>
                  <a:gd name="connsiteX66" fmla="*/ 503379 w 3024845"/>
                  <a:gd name="connsiteY66" fmla="*/ 726358 h 1166887"/>
                  <a:gd name="connsiteX67" fmla="*/ 508700 w 3024845"/>
                  <a:gd name="connsiteY67" fmla="*/ 726358 h 1166887"/>
                  <a:gd name="connsiteX68" fmla="*/ 508700 w 3024845"/>
                  <a:gd name="connsiteY68" fmla="*/ 725547 h 1166887"/>
                  <a:gd name="connsiteX69" fmla="*/ 508700 w 3024845"/>
                  <a:gd name="connsiteY69" fmla="*/ 719872 h 1166887"/>
                  <a:gd name="connsiteX70" fmla="*/ 539100 w 3024845"/>
                  <a:gd name="connsiteY70" fmla="*/ 719872 h 1166887"/>
                  <a:gd name="connsiteX71" fmla="*/ 539100 w 3024845"/>
                  <a:gd name="connsiteY71" fmla="*/ 743652 h 1166887"/>
                  <a:gd name="connsiteX72" fmla="*/ 540113 w 3024845"/>
                  <a:gd name="connsiteY72" fmla="*/ 743652 h 1166887"/>
                  <a:gd name="connsiteX73" fmla="*/ 547207 w 3024845"/>
                  <a:gd name="connsiteY73" fmla="*/ 743652 h 1166887"/>
                  <a:gd name="connsiteX74" fmla="*/ 547207 w 3024845"/>
                  <a:gd name="connsiteY74" fmla="*/ 744733 h 1166887"/>
                  <a:gd name="connsiteX75" fmla="*/ 547207 w 3024845"/>
                  <a:gd name="connsiteY75" fmla="*/ 752299 h 1166887"/>
                  <a:gd name="connsiteX76" fmla="*/ 547967 w 3024845"/>
                  <a:gd name="connsiteY76" fmla="*/ 752299 h 1166887"/>
                  <a:gd name="connsiteX77" fmla="*/ 553287 w 3024845"/>
                  <a:gd name="connsiteY77" fmla="*/ 752299 h 1166887"/>
                  <a:gd name="connsiteX78" fmla="*/ 553287 w 3024845"/>
                  <a:gd name="connsiteY78" fmla="*/ 750137 h 1166887"/>
                  <a:gd name="connsiteX79" fmla="*/ 553287 w 3024845"/>
                  <a:gd name="connsiteY79" fmla="*/ 735005 h 1166887"/>
                  <a:gd name="connsiteX80" fmla="*/ 554300 w 3024845"/>
                  <a:gd name="connsiteY80" fmla="*/ 735005 h 1166887"/>
                  <a:gd name="connsiteX81" fmla="*/ 561394 w 3024845"/>
                  <a:gd name="connsiteY81" fmla="*/ 735005 h 1166887"/>
                  <a:gd name="connsiteX82" fmla="*/ 561394 w 3024845"/>
                  <a:gd name="connsiteY82" fmla="*/ 736086 h 1166887"/>
                  <a:gd name="connsiteX83" fmla="*/ 561394 w 3024845"/>
                  <a:gd name="connsiteY83" fmla="*/ 743652 h 1166887"/>
                  <a:gd name="connsiteX84" fmla="*/ 566714 w 3024845"/>
                  <a:gd name="connsiteY84" fmla="*/ 741659 h 1166887"/>
                  <a:gd name="connsiteX85" fmla="*/ 567474 w 3024845"/>
                  <a:gd name="connsiteY85" fmla="*/ 740679 h 1166887"/>
                  <a:gd name="connsiteX86" fmla="*/ 567474 w 3024845"/>
                  <a:gd name="connsiteY86" fmla="*/ 735005 h 1166887"/>
                  <a:gd name="connsiteX87" fmla="*/ 605981 w 3024845"/>
                  <a:gd name="connsiteY87" fmla="*/ 735005 h 1166887"/>
                  <a:gd name="connsiteX88" fmla="*/ 605981 w 3024845"/>
                  <a:gd name="connsiteY88" fmla="*/ 758784 h 1166887"/>
                  <a:gd name="connsiteX89" fmla="*/ 608007 w 3024845"/>
                  <a:gd name="connsiteY89" fmla="*/ 758784 h 1166887"/>
                  <a:gd name="connsiteX90" fmla="*/ 622194 w 3024845"/>
                  <a:gd name="connsiteY90" fmla="*/ 758784 h 1166887"/>
                  <a:gd name="connsiteX91" fmla="*/ 622194 w 3024845"/>
                  <a:gd name="connsiteY91" fmla="*/ 759865 h 1166887"/>
                  <a:gd name="connsiteX92" fmla="*/ 622194 w 3024845"/>
                  <a:gd name="connsiteY92" fmla="*/ 767431 h 1166887"/>
                  <a:gd name="connsiteX93" fmla="*/ 623968 w 3024845"/>
                  <a:gd name="connsiteY93" fmla="*/ 767431 h 1166887"/>
                  <a:gd name="connsiteX94" fmla="*/ 636381 w 3024845"/>
                  <a:gd name="connsiteY94" fmla="*/ 767431 h 1166887"/>
                  <a:gd name="connsiteX95" fmla="*/ 636381 w 3024845"/>
                  <a:gd name="connsiteY95" fmla="*/ 743652 h 1166887"/>
                  <a:gd name="connsiteX96" fmla="*/ 637394 w 3024845"/>
                  <a:gd name="connsiteY96" fmla="*/ 743652 h 1166887"/>
                  <a:gd name="connsiteX97" fmla="*/ 644488 w 3024845"/>
                  <a:gd name="connsiteY97" fmla="*/ 743652 h 1166887"/>
                  <a:gd name="connsiteX98" fmla="*/ 644488 w 3024845"/>
                  <a:gd name="connsiteY98" fmla="*/ 711225 h 1166887"/>
                  <a:gd name="connsiteX99" fmla="*/ 645501 w 3024845"/>
                  <a:gd name="connsiteY99" fmla="*/ 711225 h 1166887"/>
                  <a:gd name="connsiteX100" fmla="*/ 652595 w 3024845"/>
                  <a:gd name="connsiteY100" fmla="*/ 711225 h 1166887"/>
                  <a:gd name="connsiteX101" fmla="*/ 652595 w 3024845"/>
                  <a:gd name="connsiteY101" fmla="*/ 709334 h 1166887"/>
                  <a:gd name="connsiteX102" fmla="*/ 652595 w 3024845"/>
                  <a:gd name="connsiteY102" fmla="*/ 696093 h 1166887"/>
                  <a:gd name="connsiteX103" fmla="*/ 651328 w 3024845"/>
                  <a:gd name="connsiteY103" fmla="*/ 694471 h 1166887"/>
                  <a:gd name="connsiteX104" fmla="*/ 656648 w 3024845"/>
                  <a:gd name="connsiteY104" fmla="*/ 683122 h 1166887"/>
                  <a:gd name="connsiteX105" fmla="*/ 664755 w 3024845"/>
                  <a:gd name="connsiteY105" fmla="*/ 711225 h 1166887"/>
                  <a:gd name="connsiteX106" fmla="*/ 665515 w 3024845"/>
                  <a:gd name="connsiteY106" fmla="*/ 711225 h 1166887"/>
                  <a:gd name="connsiteX107" fmla="*/ 670835 w 3024845"/>
                  <a:gd name="connsiteY107" fmla="*/ 711225 h 1166887"/>
                  <a:gd name="connsiteX108" fmla="*/ 670835 w 3024845"/>
                  <a:gd name="connsiteY108" fmla="*/ 605298 h 1166887"/>
                  <a:gd name="connsiteX109" fmla="*/ 672355 w 3024845"/>
                  <a:gd name="connsiteY109" fmla="*/ 605298 h 1166887"/>
                  <a:gd name="connsiteX110" fmla="*/ 682995 w 3024845"/>
                  <a:gd name="connsiteY110" fmla="*/ 605298 h 1166887"/>
                  <a:gd name="connsiteX111" fmla="*/ 682995 w 3024845"/>
                  <a:gd name="connsiteY111" fmla="*/ 557739 h 1166887"/>
                  <a:gd name="connsiteX112" fmla="*/ 709342 w 3024845"/>
                  <a:gd name="connsiteY112" fmla="*/ 557739 h 1166887"/>
                  <a:gd name="connsiteX113" fmla="*/ 709342 w 3024845"/>
                  <a:gd name="connsiteY113" fmla="*/ 536121 h 1166887"/>
                  <a:gd name="connsiteX114" fmla="*/ 743796 w 3024845"/>
                  <a:gd name="connsiteY114" fmla="*/ 536121 h 1166887"/>
                  <a:gd name="connsiteX115" fmla="*/ 743796 w 3024845"/>
                  <a:gd name="connsiteY115" fmla="*/ 538553 h 1166887"/>
                  <a:gd name="connsiteX116" fmla="*/ 743796 w 3024845"/>
                  <a:gd name="connsiteY116" fmla="*/ 555577 h 1166887"/>
                  <a:gd name="connsiteX117" fmla="*/ 746076 w 3024845"/>
                  <a:gd name="connsiteY117" fmla="*/ 555577 h 1166887"/>
                  <a:gd name="connsiteX118" fmla="*/ 762036 w 3024845"/>
                  <a:gd name="connsiteY118" fmla="*/ 555577 h 1166887"/>
                  <a:gd name="connsiteX119" fmla="*/ 762036 w 3024845"/>
                  <a:gd name="connsiteY119" fmla="*/ 603136 h 1166887"/>
                  <a:gd name="connsiteX120" fmla="*/ 763049 w 3024845"/>
                  <a:gd name="connsiteY120" fmla="*/ 603136 h 1166887"/>
                  <a:gd name="connsiteX121" fmla="*/ 770143 w 3024845"/>
                  <a:gd name="connsiteY121" fmla="*/ 603136 h 1166887"/>
                  <a:gd name="connsiteX122" fmla="*/ 784330 w 3024845"/>
                  <a:gd name="connsiteY122" fmla="*/ 607460 h 1166887"/>
                  <a:gd name="connsiteX123" fmla="*/ 784330 w 3024845"/>
                  <a:gd name="connsiteY123" fmla="*/ 646372 h 1166887"/>
                  <a:gd name="connsiteX124" fmla="*/ 785343 w 3024845"/>
                  <a:gd name="connsiteY124" fmla="*/ 646372 h 1166887"/>
                  <a:gd name="connsiteX125" fmla="*/ 792436 w 3024845"/>
                  <a:gd name="connsiteY125" fmla="*/ 646372 h 1166887"/>
                  <a:gd name="connsiteX126" fmla="*/ 792436 w 3024845"/>
                  <a:gd name="connsiteY126" fmla="*/ 647993 h 1166887"/>
                  <a:gd name="connsiteX127" fmla="*/ 792436 w 3024845"/>
                  <a:gd name="connsiteY127" fmla="*/ 659342 h 1166887"/>
                  <a:gd name="connsiteX128" fmla="*/ 794463 w 3024845"/>
                  <a:gd name="connsiteY128" fmla="*/ 659342 h 1166887"/>
                  <a:gd name="connsiteX129" fmla="*/ 808650 w 3024845"/>
                  <a:gd name="connsiteY129" fmla="*/ 659342 h 1166887"/>
                  <a:gd name="connsiteX130" fmla="*/ 814730 w 3024845"/>
                  <a:gd name="connsiteY130" fmla="*/ 665828 h 1166887"/>
                  <a:gd name="connsiteX131" fmla="*/ 814730 w 3024845"/>
                  <a:gd name="connsiteY131" fmla="*/ 687446 h 1166887"/>
                  <a:gd name="connsiteX132" fmla="*/ 817010 w 3024845"/>
                  <a:gd name="connsiteY132" fmla="*/ 687446 h 1166887"/>
                  <a:gd name="connsiteX133" fmla="*/ 832970 w 3024845"/>
                  <a:gd name="connsiteY133" fmla="*/ 687446 h 1166887"/>
                  <a:gd name="connsiteX134" fmla="*/ 832970 w 3024845"/>
                  <a:gd name="connsiteY134" fmla="*/ 688526 h 1166887"/>
                  <a:gd name="connsiteX135" fmla="*/ 832970 w 3024845"/>
                  <a:gd name="connsiteY135" fmla="*/ 696093 h 1166887"/>
                  <a:gd name="connsiteX136" fmla="*/ 834237 w 3024845"/>
                  <a:gd name="connsiteY136" fmla="*/ 696093 h 1166887"/>
                  <a:gd name="connsiteX137" fmla="*/ 843104 w 3024845"/>
                  <a:gd name="connsiteY137" fmla="*/ 696093 h 1166887"/>
                  <a:gd name="connsiteX138" fmla="*/ 843104 w 3024845"/>
                  <a:gd name="connsiteY138" fmla="*/ 698254 h 1166887"/>
                  <a:gd name="connsiteX139" fmla="*/ 843104 w 3024845"/>
                  <a:gd name="connsiteY139" fmla="*/ 713387 h 1166887"/>
                  <a:gd name="connsiteX140" fmla="*/ 847157 w 3024845"/>
                  <a:gd name="connsiteY140" fmla="*/ 711495 h 1166887"/>
                  <a:gd name="connsiteX141" fmla="*/ 847157 w 3024845"/>
                  <a:gd name="connsiteY141" fmla="*/ 698254 h 1166887"/>
                  <a:gd name="connsiteX142" fmla="*/ 848170 w 3024845"/>
                  <a:gd name="connsiteY142" fmla="*/ 698254 h 1166887"/>
                  <a:gd name="connsiteX143" fmla="*/ 855264 w 3024845"/>
                  <a:gd name="connsiteY143" fmla="*/ 698254 h 1166887"/>
                  <a:gd name="connsiteX144" fmla="*/ 855264 w 3024845"/>
                  <a:gd name="connsiteY144" fmla="*/ 699876 h 1166887"/>
                  <a:gd name="connsiteX145" fmla="*/ 855264 w 3024845"/>
                  <a:gd name="connsiteY145" fmla="*/ 711225 h 1166887"/>
                  <a:gd name="connsiteX146" fmla="*/ 856024 w 3024845"/>
                  <a:gd name="connsiteY146" fmla="*/ 711225 h 1166887"/>
                  <a:gd name="connsiteX147" fmla="*/ 861344 w 3024845"/>
                  <a:gd name="connsiteY147" fmla="*/ 711225 h 1166887"/>
                  <a:gd name="connsiteX148" fmla="*/ 909984 w 3024845"/>
                  <a:gd name="connsiteY148" fmla="*/ 706902 h 1166887"/>
                  <a:gd name="connsiteX149" fmla="*/ 909984 w 3024845"/>
                  <a:gd name="connsiteY149" fmla="*/ 708253 h 1166887"/>
                  <a:gd name="connsiteX150" fmla="*/ 909984 w 3024845"/>
                  <a:gd name="connsiteY150" fmla="*/ 717710 h 1166887"/>
                  <a:gd name="connsiteX151" fmla="*/ 910744 w 3024845"/>
                  <a:gd name="connsiteY151" fmla="*/ 717710 h 1166887"/>
                  <a:gd name="connsiteX152" fmla="*/ 916065 w 3024845"/>
                  <a:gd name="connsiteY152" fmla="*/ 717710 h 1166887"/>
                  <a:gd name="connsiteX153" fmla="*/ 916065 w 3024845"/>
                  <a:gd name="connsiteY153" fmla="*/ 719872 h 1166887"/>
                  <a:gd name="connsiteX154" fmla="*/ 916065 w 3024845"/>
                  <a:gd name="connsiteY154" fmla="*/ 735005 h 1166887"/>
                  <a:gd name="connsiteX155" fmla="*/ 918091 w 3024845"/>
                  <a:gd name="connsiteY155" fmla="*/ 733654 h 1166887"/>
                  <a:gd name="connsiteX156" fmla="*/ 932278 w 3024845"/>
                  <a:gd name="connsiteY156" fmla="*/ 724196 h 1166887"/>
                  <a:gd name="connsiteX157" fmla="*/ 938358 w 3024845"/>
                  <a:gd name="connsiteY157" fmla="*/ 683122 h 1166887"/>
                  <a:gd name="connsiteX158" fmla="*/ 939118 w 3024845"/>
                  <a:gd name="connsiteY158" fmla="*/ 682852 h 1166887"/>
                  <a:gd name="connsiteX159" fmla="*/ 944438 w 3024845"/>
                  <a:gd name="connsiteY159" fmla="*/ 680960 h 1166887"/>
                  <a:gd name="connsiteX160" fmla="*/ 946465 w 3024845"/>
                  <a:gd name="connsiteY160" fmla="*/ 611783 h 1166887"/>
                  <a:gd name="connsiteX161" fmla="*/ 948492 w 3024845"/>
                  <a:gd name="connsiteY161" fmla="*/ 680960 h 1166887"/>
                  <a:gd name="connsiteX162" fmla="*/ 949252 w 3024845"/>
                  <a:gd name="connsiteY162" fmla="*/ 681230 h 1166887"/>
                  <a:gd name="connsiteX163" fmla="*/ 954572 w 3024845"/>
                  <a:gd name="connsiteY163" fmla="*/ 683122 h 1166887"/>
                  <a:gd name="connsiteX164" fmla="*/ 954572 w 3024845"/>
                  <a:gd name="connsiteY164" fmla="*/ 596651 h 1166887"/>
                  <a:gd name="connsiteX165" fmla="*/ 958625 w 3024845"/>
                  <a:gd name="connsiteY165" fmla="*/ 564224 h 1166887"/>
                  <a:gd name="connsiteX166" fmla="*/ 997132 w 3024845"/>
                  <a:gd name="connsiteY166" fmla="*/ 564224 h 1166887"/>
                  <a:gd name="connsiteX167" fmla="*/ 997132 w 3024845"/>
                  <a:gd name="connsiteY167" fmla="*/ 596651 h 1166887"/>
                  <a:gd name="connsiteX168" fmla="*/ 997892 w 3024845"/>
                  <a:gd name="connsiteY168" fmla="*/ 596651 h 1166887"/>
                  <a:gd name="connsiteX169" fmla="*/ 1003212 w 3024845"/>
                  <a:gd name="connsiteY169" fmla="*/ 596651 h 1166887"/>
                  <a:gd name="connsiteX170" fmla="*/ 1003212 w 3024845"/>
                  <a:gd name="connsiteY170" fmla="*/ 514503 h 1166887"/>
                  <a:gd name="connsiteX171" fmla="*/ 1004986 w 3024845"/>
                  <a:gd name="connsiteY171" fmla="*/ 514503 h 1166887"/>
                  <a:gd name="connsiteX172" fmla="*/ 1017399 w 3024845"/>
                  <a:gd name="connsiteY172" fmla="*/ 514503 h 1166887"/>
                  <a:gd name="connsiteX173" fmla="*/ 1017399 w 3024845"/>
                  <a:gd name="connsiteY173" fmla="*/ 512612 h 1166887"/>
                  <a:gd name="connsiteX174" fmla="*/ 1017399 w 3024845"/>
                  <a:gd name="connsiteY174" fmla="*/ 499371 h 1166887"/>
                  <a:gd name="connsiteX175" fmla="*/ 1039693 w 3024845"/>
                  <a:gd name="connsiteY175" fmla="*/ 499371 h 1166887"/>
                  <a:gd name="connsiteX176" fmla="*/ 1039693 w 3024845"/>
                  <a:gd name="connsiteY176" fmla="*/ 498290 h 1166887"/>
                  <a:gd name="connsiteX177" fmla="*/ 1039693 w 3024845"/>
                  <a:gd name="connsiteY177" fmla="*/ 490724 h 1166887"/>
                  <a:gd name="connsiteX178" fmla="*/ 1041466 w 3024845"/>
                  <a:gd name="connsiteY178" fmla="*/ 490724 h 1166887"/>
                  <a:gd name="connsiteX179" fmla="*/ 1053880 w 3024845"/>
                  <a:gd name="connsiteY179" fmla="*/ 490724 h 1166887"/>
                  <a:gd name="connsiteX180" fmla="*/ 1053880 w 3024845"/>
                  <a:gd name="connsiteY180" fmla="*/ 491805 h 1166887"/>
                  <a:gd name="connsiteX181" fmla="*/ 1053880 w 3024845"/>
                  <a:gd name="connsiteY181" fmla="*/ 499371 h 1166887"/>
                  <a:gd name="connsiteX182" fmla="*/ 1054640 w 3024845"/>
                  <a:gd name="connsiteY182" fmla="*/ 499371 h 1166887"/>
                  <a:gd name="connsiteX183" fmla="*/ 1059960 w 3024845"/>
                  <a:gd name="connsiteY183" fmla="*/ 499371 h 1166887"/>
                  <a:gd name="connsiteX184" fmla="*/ 1070093 w 3024845"/>
                  <a:gd name="connsiteY184" fmla="*/ 495047 h 1166887"/>
                  <a:gd name="connsiteX185" fmla="*/ 1074146 w 3024845"/>
                  <a:gd name="connsiteY185" fmla="*/ 498290 h 1166887"/>
                  <a:gd name="connsiteX186" fmla="*/ 1074146 w 3024845"/>
                  <a:gd name="connsiteY186" fmla="*/ 490724 h 1166887"/>
                  <a:gd name="connsiteX187" fmla="*/ 1076426 w 3024845"/>
                  <a:gd name="connsiteY187" fmla="*/ 490724 h 1166887"/>
                  <a:gd name="connsiteX188" fmla="*/ 1092387 w 3024845"/>
                  <a:gd name="connsiteY188" fmla="*/ 490724 h 1166887"/>
                  <a:gd name="connsiteX189" fmla="*/ 1092387 w 3024845"/>
                  <a:gd name="connsiteY189" fmla="*/ 491805 h 1166887"/>
                  <a:gd name="connsiteX190" fmla="*/ 1092387 w 3024845"/>
                  <a:gd name="connsiteY190" fmla="*/ 499371 h 1166887"/>
                  <a:gd name="connsiteX191" fmla="*/ 1122787 w 3024845"/>
                  <a:gd name="connsiteY191" fmla="*/ 499371 h 1166887"/>
                  <a:gd name="connsiteX192" fmla="*/ 1122787 w 3024845"/>
                  <a:gd name="connsiteY192" fmla="*/ 500992 h 1166887"/>
                  <a:gd name="connsiteX193" fmla="*/ 1122787 w 3024845"/>
                  <a:gd name="connsiteY193" fmla="*/ 512342 h 1166887"/>
                  <a:gd name="connsiteX194" fmla="*/ 1149134 w 3024845"/>
                  <a:gd name="connsiteY194" fmla="*/ 512342 h 1166887"/>
                  <a:gd name="connsiteX195" fmla="*/ 1149134 w 3024845"/>
                  <a:gd name="connsiteY195" fmla="*/ 542606 h 1166887"/>
                  <a:gd name="connsiteX196" fmla="*/ 1149894 w 3024845"/>
                  <a:gd name="connsiteY196" fmla="*/ 542606 h 1166887"/>
                  <a:gd name="connsiteX197" fmla="*/ 1155214 w 3024845"/>
                  <a:gd name="connsiteY197" fmla="*/ 542606 h 1166887"/>
                  <a:gd name="connsiteX198" fmla="*/ 1155214 w 3024845"/>
                  <a:gd name="connsiteY198" fmla="*/ 543687 h 1166887"/>
                  <a:gd name="connsiteX199" fmla="*/ 1155214 w 3024845"/>
                  <a:gd name="connsiteY199" fmla="*/ 551254 h 1166887"/>
                  <a:gd name="connsiteX200" fmla="*/ 1159268 w 3024845"/>
                  <a:gd name="connsiteY200" fmla="*/ 581518 h 1166887"/>
                  <a:gd name="connsiteX201" fmla="*/ 1160028 w 3024845"/>
                  <a:gd name="connsiteY201" fmla="*/ 581518 h 1166887"/>
                  <a:gd name="connsiteX202" fmla="*/ 1165348 w 3024845"/>
                  <a:gd name="connsiteY202" fmla="*/ 581518 h 1166887"/>
                  <a:gd name="connsiteX203" fmla="*/ 1165348 w 3024845"/>
                  <a:gd name="connsiteY203" fmla="*/ 582329 h 1166887"/>
                  <a:gd name="connsiteX204" fmla="*/ 1165348 w 3024845"/>
                  <a:gd name="connsiteY204" fmla="*/ 588004 h 1166887"/>
                  <a:gd name="connsiteX205" fmla="*/ 1166361 w 3024845"/>
                  <a:gd name="connsiteY205" fmla="*/ 588004 h 1166887"/>
                  <a:gd name="connsiteX206" fmla="*/ 1173454 w 3024845"/>
                  <a:gd name="connsiteY206" fmla="*/ 588004 h 1166887"/>
                  <a:gd name="connsiteX207" fmla="*/ 1173454 w 3024845"/>
                  <a:gd name="connsiteY207" fmla="*/ 618269 h 1166887"/>
                  <a:gd name="connsiteX208" fmla="*/ 1175481 w 3024845"/>
                  <a:gd name="connsiteY208" fmla="*/ 618269 h 1166887"/>
                  <a:gd name="connsiteX209" fmla="*/ 1189668 w 3024845"/>
                  <a:gd name="connsiteY209" fmla="*/ 618269 h 1166887"/>
                  <a:gd name="connsiteX210" fmla="*/ 1189668 w 3024845"/>
                  <a:gd name="connsiteY210" fmla="*/ 642048 h 1166887"/>
                  <a:gd name="connsiteX211" fmla="*/ 1191695 w 3024845"/>
                  <a:gd name="connsiteY211" fmla="*/ 643669 h 1166887"/>
                  <a:gd name="connsiteX212" fmla="*/ 1191695 w 3024845"/>
                  <a:gd name="connsiteY212" fmla="*/ 655019 h 1166887"/>
                  <a:gd name="connsiteX213" fmla="*/ 1192455 w 3024845"/>
                  <a:gd name="connsiteY213" fmla="*/ 655019 h 1166887"/>
                  <a:gd name="connsiteX214" fmla="*/ 1197775 w 3024845"/>
                  <a:gd name="connsiteY214" fmla="*/ 655019 h 1166887"/>
                  <a:gd name="connsiteX215" fmla="*/ 1197775 w 3024845"/>
                  <a:gd name="connsiteY215" fmla="*/ 678798 h 1166887"/>
                  <a:gd name="connsiteX216" fmla="*/ 1199041 w 3024845"/>
                  <a:gd name="connsiteY216" fmla="*/ 678798 h 1166887"/>
                  <a:gd name="connsiteX217" fmla="*/ 1207908 w 3024845"/>
                  <a:gd name="connsiteY217" fmla="*/ 678798 h 1166887"/>
                  <a:gd name="connsiteX218" fmla="*/ 1209935 w 3024845"/>
                  <a:gd name="connsiteY218" fmla="*/ 682852 h 1166887"/>
                  <a:gd name="connsiteX219" fmla="*/ 1209935 w 3024845"/>
                  <a:gd name="connsiteY219" fmla="*/ 696093 h 1166887"/>
                  <a:gd name="connsiteX220" fmla="*/ 1211455 w 3024845"/>
                  <a:gd name="connsiteY220" fmla="*/ 694201 h 1166887"/>
                  <a:gd name="connsiteX221" fmla="*/ 1222095 w 3024845"/>
                  <a:gd name="connsiteY221" fmla="*/ 680960 h 1166887"/>
                  <a:gd name="connsiteX222" fmla="*/ 1250469 w 3024845"/>
                  <a:gd name="connsiteY222" fmla="*/ 680960 h 1166887"/>
                  <a:gd name="connsiteX223" fmla="*/ 1250469 w 3024845"/>
                  <a:gd name="connsiteY223" fmla="*/ 767431 h 1166887"/>
                  <a:gd name="connsiteX224" fmla="*/ 1251229 w 3024845"/>
                  <a:gd name="connsiteY224" fmla="*/ 767431 h 1166887"/>
                  <a:gd name="connsiteX225" fmla="*/ 1256549 w 3024845"/>
                  <a:gd name="connsiteY225" fmla="*/ 767431 h 1166887"/>
                  <a:gd name="connsiteX226" fmla="*/ 1257309 w 3024845"/>
                  <a:gd name="connsiteY226" fmla="*/ 766080 h 1166887"/>
                  <a:gd name="connsiteX227" fmla="*/ 1262629 w 3024845"/>
                  <a:gd name="connsiteY227" fmla="*/ 756622 h 1166887"/>
                  <a:gd name="connsiteX228" fmla="*/ 1262629 w 3024845"/>
                  <a:gd name="connsiteY228" fmla="*/ 758514 h 1166887"/>
                  <a:gd name="connsiteX229" fmla="*/ 1262629 w 3024845"/>
                  <a:gd name="connsiteY229" fmla="*/ 771755 h 1166887"/>
                  <a:gd name="connsiteX230" fmla="*/ 1266682 w 3024845"/>
                  <a:gd name="connsiteY230" fmla="*/ 726358 h 1166887"/>
                  <a:gd name="connsiteX231" fmla="*/ 1267442 w 3024845"/>
                  <a:gd name="connsiteY231" fmla="*/ 726358 h 1166887"/>
                  <a:gd name="connsiteX232" fmla="*/ 1272762 w 3024845"/>
                  <a:gd name="connsiteY232" fmla="*/ 726358 h 1166887"/>
                  <a:gd name="connsiteX233" fmla="*/ 1272762 w 3024845"/>
                  <a:gd name="connsiteY233" fmla="*/ 661504 h 1166887"/>
                  <a:gd name="connsiteX234" fmla="*/ 1273776 w 3024845"/>
                  <a:gd name="connsiteY234" fmla="*/ 661504 h 1166887"/>
                  <a:gd name="connsiteX235" fmla="*/ 1280869 w 3024845"/>
                  <a:gd name="connsiteY235" fmla="*/ 661504 h 1166887"/>
                  <a:gd name="connsiteX236" fmla="*/ 1293029 w 3024845"/>
                  <a:gd name="connsiteY236" fmla="*/ 618269 h 1166887"/>
                  <a:gd name="connsiteX237" fmla="*/ 1294296 w 3024845"/>
                  <a:gd name="connsiteY237" fmla="*/ 618269 h 1166887"/>
                  <a:gd name="connsiteX238" fmla="*/ 1303163 w 3024845"/>
                  <a:gd name="connsiteY238" fmla="*/ 618269 h 1166887"/>
                  <a:gd name="connsiteX239" fmla="*/ 1313296 w 3024845"/>
                  <a:gd name="connsiteY239" fmla="*/ 661504 h 1166887"/>
                  <a:gd name="connsiteX240" fmla="*/ 1314309 w 3024845"/>
                  <a:gd name="connsiteY240" fmla="*/ 661504 h 1166887"/>
                  <a:gd name="connsiteX241" fmla="*/ 1321403 w 3024845"/>
                  <a:gd name="connsiteY241" fmla="*/ 661504 h 1166887"/>
                  <a:gd name="connsiteX242" fmla="*/ 1321403 w 3024845"/>
                  <a:gd name="connsiteY242" fmla="*/ 700416 h 1166887"/>
                  <a:gd name="connsiteX243" fmla="*/ 1323176 w 3024845"/>
                  <a:gd name="connsiteY243" fmla="*/ 700416 h 1166887"/>
                  <a:gd name="connsiteX244" fmla="*/ 1335590 w 3024845"/>
                  <a:gd name="connsiteY244" fmla="*/ 700416 h 1166887"/>
                  <a:gd name="connsiteX245" fmla="*/ 1335590 w 3024845"/>
                  <a:gd name="connsiteY245" fmla="*/ 702578 h 1166887"/>
                  <a:gd name="connsiteX246" fmla="*/ 1335590 w 3024845"/>
                  <a:gd name="connsiteY246" fmla="*/ 717710 h 1166887"/>
                  <a:gd name="connsiteX247" fmla="*/ 1339643 w 3024845"/>
                  <a:gd name="connsiteY247" fmla="*/ 715549 h 1166887"/>
                  <a:gd name="connsiteX248" fmla="*/ 1339643 w 3024845"/>
                  <a:gd name="connsiteY248" fmla="*/ 700416 h 1166887"/>
                  <a:gd name="connsiteX249" fmla="*/ 1341163 w 3024845"/>
                  <a:gd name="connsiteY249" fmla="*/ 700416 h 1166887"/>
                  <a:gd name="connsiteX250" fmla="*/ 1351803 w 3024845"/>
                  <a:gd name="connsiteY250" fmla="*/ 700416 h 1166887"/>
                  <a:gd name="connsiteX251" fmla="*/ 1351803 w 3024845"/>
                  <a:gd name="connsiteY251" fmla="*/ 702037 h 1166887"/>
                  <a:gd name="connsiteX252" fmla="*/ 1351803 w 3024845"/>
                  <a:gd name="connsiteY252" fmla="*/ 713387 h 1166887"/>
                  <a:gd name="connsiteX253" fmla="*/ 1382204 w 3024845"/>
                  <a:gd name="connsiteY253" fmla="*/ 713387 h 1166887"/>
                  <a:gd name="connsiteX254" fmla="*/ 1382204 w 3024845"/>
                  <a:gd name="connsiteY254" fmla="*/ 676637 h 1166887"/>
                  <a:gd name="connsiteX255" fmla="*/ 1383470 w 3024845"/>
                  <a:gd name="connsiteY255" fmla="*/ 676637 h 1166887"/>
                  <a:gd name="connsiteX256" fmla="*/ 1392337 w 3024845"/>
                  <a:gd name="connsiteY256" fmla="*/ 676637 h 1166887"/>
                  <a:gd name="connsiteX257" fmla="*/ 1392337 w 3024845"/>
                  <a:gd name="connsiteY257" fmla="*/ 698254 h 1166887"/>
                  <a:gd name="connsiteX258" fmla="*/ 1394364 w 3024845"/>
                  <a:gd name="connsiteY258" fmla="*/ 665828 h 1166887"/>
                  <a:gd name="connsiteX259" fmla="*/ 1416657 w 3024845"/>
                  <a:gd name="connsiteY259" fmla="*/ 665828 h 1166887"/>
                  <a:gd name="connsiteX260" fmla="*/ 1416657 w 3024845"/>
                  <a:gd name="connsiteY260" fmla="*/ 664206 h 1166887"/>
                  <a:gd name="connsiteX261" fmla="*/ 1416657 w 3024845"/>
                  <a:gd name="connsiteY261" fmla="*/ 652857 h 1166887"/>
                  <a:gd name="connsiteX262" fmla="*/ 1417417 w 3024845"/>
                  <a:gd name="connsiteY262" fmla="*/ 652857 h 1166887"/>
                  <a:gd name="connsiteX263" fmla="*/ 1422737 w 3024845"/>
                  <a:gd name="connsiteY263" fmla="*/ 652857 h 1166887"/>
                  <a:gd name="connsiteX264" fmla="*/ 1422737 w 3024845"/>
                  <a:gd name="connsiteY264" fmla="*/ 650966 h 1166887"/>
                  <a:gd name="connsiteX265" fmla="*/ 1422737 w 3024845"/>
                  <a:gd name="connsiteY265" fmla="*/ 637725 h 1166887"/>
                  <a:gd name="connsiteX266" fmla="*/ 1426791 w 3024845"/>
                  <a:gd name="connsiteY266" fmla="*/ 644210 h 1166887"/>
                  <a:gd name="connsiteX267" fmla="*/ 1429071 w 3024845"/>
                  <a:gd name="connsiteY267" fmla="*/ 644210 h 1166887"/>
                  <a:gd name="connsiteX268" fmla="*/ 1445031 w 3024845"/>
                  <a:gd name="connsiteY268" fmla="*/ 644210 h 1166887"/>
                  <a:gd name="connsiteX269" fmla="*/ 1445031 w 3024845"/>
                  <a:gd name="connsiteY269" fmla="*/ 643399 h 1166887"/>
                  <a:gd name="connsiteX270" fmla="*/ 1445031 w 3024845"/>
                  <a:gd name="connsiteY270" fmla="*/ 637725 h 1166887"/>
                  <a:gd name="connsiteX271" fmla="*/ 1445791 w 3024845"/>
                  <a:gd name="connsiteY271" fmla="*/ 637725 h 1166887"/>
                  <a:gd name="connsiteX272" fmla="*/ 1451111 w 3024845"/>
                  <a:gd name="connsiteY272" fmla="*/ 637725 h 1166887"/>
                  <a:gd name="connsiteX273" fmla="*/ 1451111 w 3024845"/>
                  <a:gd name="connsiteY273" fmla="*/ 639076 h 1166887"/>
                  <a:gd name="connsiteX274" fmla="*/ 1451111 w 3024845"/>
                  <a:gd name="connsiteY274" fmla="*/ 648534 h 1166887"/>
                  <a:gd name="connsiteX275" fmla="*/ 1489618 w 3024845"/>
                  <a:gd name="connsiteY275" fmla="*/ 648534 h 1166887"/>
                  <a:gd name="connsiteX276" fmla="*/ 1489618 w 3024845"/>
                  <a:gd name="connsiteY276" fmla="*/ 786887 h 1166887"/>
                  <a:gd name="connsiteX277" fmla="*/ 1491138 w 3024845"/>
                  <a:gd name="connsiteY277" fmla="*/ 786887 h 1166887"/>
                  <a:gd name="connsiteX278" fmla="*/ 1501778 w 3024845"/>
                  <a:gd name="connsiteY278" fmla="*/ 786887 h 1166887"/>
                  <a:gd name="connsiteX279" fmla="*/ 1501778 w 3024845"/>
                  <a:gd name="connsiteY279" fmla="*/ 773917 h 1166887"/>
                  <a:gd name="connsiteX280" fmla="*/ 1505832 w 3024845"/>
                  <a:gd name="connsiteY280" fmla="*/ 773917 h 1166887"/>
                  <a:gd name="connsiteX281" fmla="*/ 1505832 w 3024845"/>
                  <a:gd name="connsiteY281" fmla="*/ 786887 h 1166887"/>
                  <a:gd name="connsiteX282" fmla="*/ 1536232 w 3024845"/>
                  <a:gd name="connsiteY282" fmla="*/ 786887 h 1166887"/>
                  <a:gd name="connsiteX283" fmla="*/ 1536232 w 3024845"/>
                  <a:gd name="connsiteY283" fmla="*/ 756622 h 1166887"/>
                  <a:gd name="connsiteX284" fmla="*/ 1548392 w 3024845"/>
                  <a:gd name="connsiteY284" fmla="*/ 756622 h 1166887"/>
                  <a:gd name="connsiteX285" fmla="*/ 1560552 w 3024845"/>
                  <a:gd name="connsiteY285" fmla="*/ 754461 h 1166887"/>
                  <a:gd name="connsiteX286" fmla="*/ 1564606 w 3024845"/>
                  <a:gd name="connsiteY286" fmla="*/ 756622 h 1166887"/>
                  <a:gd name="connsiteX287" fmla="*/ 1574739 w 3024845"/>
                  <a:gd name="connsiteY287" fmla="*/ 756622 h 1166887"/>
                  <a:gd name="connsiteX288" fmla="*/ 1574739 w 3024845"/>
                  <a:gd name="connsiteY288" fmla="*/ 786887 h 1166887"/>
                  <a:gd name="connsiteX289" fmla="*/ 1582846 w 3024845"/>
                  <a:gd name="connsiteY289" fmla="*/ 786887 h 1166887"/>
                  <a:gd name="connsiteX290" fmla="*/ 1582846 w 3024845"/>
                  <a:gd name="connsiteY290" fmla="*/ 804182 h 1166887"/>
                  <a:gd name="connsiteX291" fmla="*/ 1592182 w 3024845"/>
                  <a:gd name="connsiteY291" fmla="*/ 805087 h 1166887"/>
                  <a:gd name="connsiteX292" fmla="*/ 1605140 w 3024845"/>
                  <a:gd name="connsiteY292" fmla="*/ 805087 h 1166887"/>
                  <a:gd name="connsiteX293" fmla="*/ 1605140 w 3024845"/>
                  <a:gd name="connsiteY293" fmla="*/ 789049 h 1166887"/>
                  <a:gd name="connsiteX294" fmla="*/ 1673096 w 3024845"/>
                  <a:gd name="connsiteY294" fmla="*/ 789049 h 1166887"/>
                  <a:gd name="connsiteX295" fmla="*/ 1673096 w 3024845"/>
                  <a:gd name="connsiteY295" fmla="*/ 703796 h 1166887"/>
                  <a:gd name="connsiteX296" fmla="*/ 1745104 w 3024845"/>
                  <a:gd name="connsiteY296" fmla="*/ 703796 h 1166887"/>
                  <a:gd name="connsiteX297" fmla="*/ 1745104 w 3024845"/>
                  <a:gd name="connsiteY297" fmla="*/ 782564 h 1166887"/>
                  <a:gd name="connsiteX298" fmla="*/ 1747008 w 3024845"/>
                  <a:gd name="connsiteY298" fmla="*/ 782564 h 1166887"/>
                  <a:gd name="connsiteX299" fmla="*/ 1748250 w 3024845"/>
                  <a:gd name="connsiteY299" fmla="*/ 805087 h 1166887"/>
                  <a:gd name="connsiteX300" fmla="*/ 1757926 w 3024845"/>
                  <a:gd name="connsiteY300" fmla="*/ 805087 h 1166887"/>
                  <a:gd name="connsiteX301" fmla="*/ 1759168 w 3024845"/>
                  <a:gd name="connsiteY301" fmla="*/ 782564 h 1166887"/>
                  <a:gd name="connsiteX302" fmla="*/ 1765248 w 3024845"/>
                  <a:gd name="connsiteY302" fmla="*/ 782564 h 1166887"/>
                  <a:gd name="connsiteX303" fmla="*/ 1766490 w 3024845"/>
                  <a:gd name="connsiteY303" fmla="*/ 805087 h 1166887"/>
                  <a:gd name="connsiteX304" fmla="*/ 1817112 w 3024845"/>
                  <a:gd name="connsiteY304" fmla="*/ 805087 h 1166887"/>
                  <a:gd name="connsiteX305" fmla="*/ 1817112 w 3024845"/>
                  <a:gd name="connsiteY305" fmla="*/ 642059 h 1166887"/>
                  <a:gd name="connsiteX306" fmla="*/ 2014439 w 3024845"/>
                  <a:gd name="connsiteY306" fmla="*/ 642059 h 1166887"/>
                  <a:gd name="connsiteX307" fmla="*/ 2014439 w 3024845"/>
                  <a:gd name="connsiteY307" fmla="*/ 805087 h 1166887"/>
                  <a:gd name="connsiteX308" fmla="*/ 2033136 w 3024845"/>
                  <a:gd name="connsiteY308" fmla="*/ 805087 h 1166887"/>
                  <a:gd name="connsiteX309" fmla="*/ 2033136 w 3024845"/>
                  <a:gd name="connsiteY309" fmla="*/ 722394 h 1166887"/>
                  <a:gd name="connsiteX310" fmla="*/ 2128256 w 3024845"/>
                  <a:gd name="connsiteY310" fmla="*/ 722394 h 1166887"/>
                  <a:gd name="connsiteX311" fmla="*/ 2140186 w 3024845"/>
                  <a:gd name="connsiteY311" fmla="*/ 404253 h 1166887"/>
                  <a:gd name="connsiteX312" fmla="*/ 2128026 w 3024845"/>
                  <a:gd name="connsiteY312" fmla="*/ 382635 h 1166887"/>
                  <a:gd name="connsiteX313" fmla="*/ 2121946 w 3024845"/>
                  <a:gd name="connsiteY313" fmla="*/ 378311 h 1166887"/>
                  <a:gd name="connsiteX314" fmla="*/ 2130053 w 3024845"/>
                  <a:gd name="connsiteY314" fmla="*/ 354532 h 1166887"/>
                  <a:gd name="connsiteX315" fmla="*/ 2130053 w 3024845"/>
                  <a:gd name="connsiteY315" fmla="*/ 337238 h 1166887"/>
                  <a:gd name="connsiteX316" fmla="*/ 2144240 w 3024845"/>
                  <a:gd name="connsiteY316" fmla="*/ 337238 h 1166887"/>
                  <a:gd name="connsiteX317" fmla="*/ 2144240 w 3024845"/>
                  <a:gd name="connsiteY317" fmla="*/ 315620 h 1166887"/>
                  <a:gd name="connsiteX318" fmla="*/ 2146266 w 3024845"/>
                  <a:gd name="connsiteY318" fmla="*/ 311296 h 1166887"/>
                  <a:gd name="connsiteX319" fmla="*/ 2146266 w 3024845"/>
                  <a:gd name="connsiteY319" fmla="*/ 233472 h 1166887"/>
                  <a:gd name="connsiteX320" fmla="*/ 2144240 w 3024845"/>
                  <a:gd name="connsiteY320" fmla="*/ 226987 h 1166887"/>
                  <a:gd name="connsiteX321" fmla="*/ 2150320 w 3024845"/>
                  <a:gd name="connsiteY321" fmla="*/ 220501 h 1166887"/>
                  <a:gd name="connsiteX322" fmla="*/ 2150320 w 3024845"/>
                  <a:gd name="connsiteY322" fmla="*/ 162133 h 1166887"/>
                  <a:gd name="connsiteX323" fmla="*/ 2152346 w 3024845"/>
                  <a:gd name="connsiteY323" fmla="*/ 157810 h 1166887"/>
                  <a:gd name="connsiteX324" fmla="*/ 2152346 w 3024845"/>
                  <a:gd name="connsiteY324" fmla="*/ 101604 h 1166887"/>
                  <a:gd name="connsiteX325" fmla="*/ 2154373 w 3024845"/>
                  <a:gd name="connsiteY325" fmla="*/ 82148 h 1166887"/>
                  <a:gd name="connsiteX326" fmla="*/ 2158427 w 3024845"/>
                  <a:gd name="connsiteY326" fmla="*/ 99442 h 1166887"/>
                  <a:gd name="connsiteX327" fmla="*/ 2160453 w 3024845"/>
                  <a:gd name="connsiteY327" fmla="*/ 157810 h 1166887"/>
                  <a:gd name="connsiteX328" fmla="*/ 2162480 w 3024845"/>
                  <a:gd name="connsiteY328" fmla="*/ 220501 h 1166887"/>
                  <a:gd name="connsiteX329" fmla="*/ 2168560 w 3024845"/>
                  <a:gd name="connsiteY329" fmla="*/ 226987 h 1166887"/>
                  <a:gd name="connsiteX330" fmla="*/ 2166533 w 3024845"/>
                  <a:gd name="connsiteY330" fmla="*/ 233472 h 1166887"/>
                  <a:gd name="connsiteX331" fmla="*/ 2166533 w 3024845"/>
                  <a:gd name="connsiteY331" fmla="*/ 311296 h 1166887"/>
                  <a:gd name="connsiteX332" fmla="*/ 2168560 w 3024845"/>
                  <a:gd name="connsiteY332" fmla="*/ 315620 h 1166887"/>
                  <a:gd name="connsiteX333" fmla="*/ 2168560 w 3024845"/>
                  <a:gd name="connsiteY333" fmla="*/ 337238 h 1166887"/>
                  <a:gd name="connsiteX334" fmla="*/ 2182747 w 3024845"/>
                  <a:gd name="connsiteY334" fmla="*/ 337238 h 1166887"/>
                  <a:gd name="connsiteX335" fmla="*/ 2182747 w 3024845"/>
                  <a:gd name="connsiteY335" fmla="*/ 354532 h 1166887"/>
                  <a:gd name="connsiteX336" fmla="*/ 2190854 w 3024845"/>
                  <a:gd name="connsiteY336" fmla="*/ 378311 h 1166887"/>
                  <a:gd name="connsiteX337" fmla="*/ 2184774 w 3024845"/>
                  <a:gd name="connsiteY337" fmla="*/ 382635 h 1166887"/>
                  <a:gd name="connsiteX338" fmla="*/ 2172613 w 3024845"/>
                  <a:gd name="connsiteY338" fmla="*/ 404253 h 1166887"/>
                  <a:gd name="connsiteX339" fmla="*/ 2180720 w 3024845"/>
                  <a:gd name="connsiteY339" fmla="*/ 657181 h 1166887"/>
                  <a:gd name="connsiteX340" fmla="*/ 2245574 w 3024845"/>
                  <a:gd name="connsiteY340" fmla="*/ 657181 h 1166887"/>
                  <a:gd name="connsiteX341" fmla="*/ 2245574 w 3024845"/>
                  <a:gd name="connsiteY341" fmla="*/ 732843 h 1166887"/>
                  <a:gd name="connsiteX342" fmla="*/ 2253681 w 3024845"/>
                  <a:gd name="connsiteY342" fmla="*/ 732843 h 1166887"/>
                  <a:gd name="connsiteX343" fmla="*/ 2255708 w 3024845"/>
                  <a:gd name="connsiteY343" fmla="*/ 726358 h 1166887"/>
                  <a:gd name="connsiteX344" fmla="*/ 2261788 w 3024845"/>
                  <a:gd name="connsiteY344" fmla="*/ 726358 h 1166887"/>
                  <a:gd name="connsiteX345" fmla="*/ 2263815 w 3024845"/>
                  <a:gd name="connsiteY345" fmla="*/ 735005 h 1166887"/>
                  <a:gd name="connsiteX346" fmla="*/ 2275975 w 3024845"/>
                  <a:gd name="connsiteY346" fmla="*/ 735005 h 1166887"/>
                  <a:gd name="connsiteX347" fmla="*/ 2275975 w 3024845"/>
                  <a:gd name="connsiteY347" fmla="*/ 728519 h 1166887"/>
                  <a:gd name="connsiteX348" fmla="*/ 2298268 w 3024845"/>
                  <a:gd name="connsiteY348" fmla="*/ 728519 h 1166887"/>
                  <a:gd name="connsiteX349" fmla="*/ 2298268 w 3024845"/>
                  <a:gd name="connsiteY349" fmla="*/ 735005 h 1166887"/>
                  <a:gd name="connsiteX350" fmla="*/ 2318535 w 3024845"/>
                  <a:gd name="connsiteY350" fmla="*/ 735005 h 1166887"/>
                  <a:gd name="connsiteX351" fmla="*/ 2318535 w 3024845"/>
                  <a:gd name="connsiteY351" fmla="*/ 780402 h 1166887"/>
                  <a:gd name="connsiteX352" fmla="*/ 2332722 w 3024845"/>
                  <a:gd name="connsiteY352" fmla="*/ 780402 h 1166887"/>
                  <a:gd name="connsiteX353" fmla="*/ 2332722 w 3024845"/>
                  <a:gd name="connsiteY353" fmla="*/ 767431 h 1166887"/>
                  <a:gd name="connsiteX354" fmla="*/ 2348936 w 3024845"/>
                  <a:gd name="connsiteY354" fmla="*/ 767431 h 1166887"/>
                  <a:gd name="connsiteX355" fmla="*/ 2348936 w 3024845"/>
                  <a:gd name="connsiteY355" fmla="*/ 588004 h 1166887"/>
                  <a:gd name="connsiteX356" fmla="*/ 2355016 w 3024845"/>
                  <a:gd name="connsiteY356" fmla="*/ 581518 h 1166887"/>
                  <a:gd name="connsiteX357" fmla="*/ 2427977 w 3024845"/>
                  <a:gd name="connsiteY357" fmla="*/ 581518 h 1166887"/>
                  <a:gd name="connsiteX358" fmla="*/ 2427977 w 3024845"/>
                  <a:gd name="connsiteY358" fmla="*/ 590166 h 1166887"/>
                  <a:gd name="connsiteX359" fmla="*/ 2438110 w 3024845"/>
                  <a:gd name="connsiteY359" fmla="*/ 590166 h 1166887"/>
                  <a:gd name="connsiteX360" fmla="*/ 2438110 w 3024845"/>
                  <a:gd name="connsiteY360" fmla="*/ 704740 h 1166887"/>
                  <a:gd name="connsiteX361" fmla="*/ 2460404 w 3024845"/>
                  <a:gd name="connsiteY361" fmla="*/ 704740 h 1166887"/>
                  <a:gd name="connsiteX362" fmla="*/ 2460404 w 3024845"/>
                  <a:gd name="connsiteY362" fmla="*/ 637725 h 1166887"/>
                  <a:gd name="connsiteX363" fmla="*/ 2486751 w 3024845"/>
                  <a:gd name="connsiteY363" fmla="*/ 637725 h 1166887"/>
                  <a:gd name="connsiteX364" fmla="*/ 2490804 w 3024845"/>
                  <a:gd name="connsiteY364" fmla="*/ 633401 h 1166887"/>
                  <a:gd name="connsiteX365" fmla="*/ 2498911 w 3024845"/>
                  <a:gd name="connsiteY365" fmla="*/ 633401 h 1166887"/>
                  <a:gd name="connsiteX366" fmla="*/ 2502964 w 3024845"/>
                  <a:gd name="connsiteY366" fmla="*/ 637725 h 1166887"/>
                  <a:gd name="connsiteX367" fmla="*/ 2525258 w 3024845"/>
                  <a:gd name="connsiteY367" fmla="*/ 637725 h 1166887"/>
                  <a:gd name="connsiteX368" fmla="*/ 2525258 w 3024845"/>
                  <a:gd name="connsiteY368" fmla="*/ 520989 h 1166887"/>
                  <a:gd name="connsiteX369" fmla="*/ 2582005 w 3024845"/>
                  <a:gd name="connsiteY369" fmla="*/ 510180 h 1166887"/>
                  <a:gd name="connsiteX370" fmla="*/ 2582005 w 3024845"/>
                  <a:gd name="connsiteY370" fmla="*/ 511261 h 1166887"/>
                  <a:gd name="connsiteX371" fmla="*/ 2582005 w 3024845"/>
                  <a:gd name="connsiteY371" fmla="*/ 518827 h 1166887"/>
                  <a:gd name="connsiteX372" fmla="*/ 2608352 w 3024845"/>
                  <a:gd name="connsiteY372" fmla="*/ 518827 h 1166887"/>
                  <a:gd name="connsiteX373" fmla="*/ 2608352 w 3024845"/>
                  <a:gd name="connsiteY373" fmla="*/ 773917 h 1166887"/>
                  <a:gd name="connsiteX374" fmla="*/ 2630646 w 3024845"/>
                  <a:gd name="connsiteY374" fmla="*/ 773917 h 1166887"/>
                  <a:gd name="connsiteX375" fmla="*/ 2630646 w 3024845"/>
                  <a:gd name="connsiteY375" fmla="*/ 769593 h 1166887"/>
                  <a:gd name="connsiteX376" fmla="*/ 2642806 w 3024845"/>
                  <a:gd name="connsiteY376" fmla="*/ 769593 h 1166887"/>
                  <a:gd name="connsiteX377" fmla="*/ 2642806 w 3024845"/>
                  <a:gd name="connsiteY377" fmla="*/ 773917 h 1166887"/>
                  <a:gd name="connsiteX378" fmla="*/ 2667126 w 3024845"/>
                  <a:gd name="connsiteY378" fmla="*/ 773917 h 1166887"/>
                  <a:gd name="connsiteX379" fmla="*/ 2667126 w 3024845"/>
                  <a:gd name="connsiteY379" fmla="*/ 760946 h 1166887"/>
                  <a:gd name="connsiteX380" fmla="*/ 2695500 w 3024845"/>
                  <a:gd name="connsiteY380" fmla="*/ 760946 h 1166887"/>
                  <a:gd name="connsiteX381" fmla="*/ 2707660 w 3024845"/>
                  <a:gd name="connsiteY381" fmla="*/ 756622 h 1166887"/>
                  <a:gd name="connsiteX382" fmla="*/ 2727927 w 3024845"/>
                  <a:gd name="connsiteY382" fmla="*/ 760946 h 1166887"/>
                  <a:gd name="connsiteX383" fmla="*/ 2727927 w 3024845"/>
                  <a:gd name="connsiteY383" fmla="*/ 743652 h 1166887"/>
                  <a:gd name="connsiteX384" fmla="*/ 2736034 w 3024845"/>
                  <a:gd name="connsiteY384" fmla="*/ 743652 h 1166887"/>
                  <a:gd name="connsiteX385" fmla="*/ 2736034 w 3024845"/>
                  <a:gd name="connsiteY385" fmla="*/ 730681 h 1166887"/>
                  <a:gd name="connsiteX386" fmla="*/ 2792781 w 3024845"/>
                  <a:gd name="connsiteY386" fmla="*/ 730681 h 1166887"/>
                  <a:gd name="connsiteX387" fmla="*/ 2792781 w 3024845"/>
                  <a:gd name="connsiteY387" fmla="*/ 700416 h 1166887"/>
                  <a:gd name="connsiteX388" fmla="*/ 2811021 w 3024845"/>
                  <a:gd name="connsiteY388" fmla="*/ 700416 h 1166887"/>
                  <a:gd name="connsiteX389" fmla="*/ 2811021 w 3024845"/>
                  <a:gd name="connsiteY389" fmla="*/ 693931 h 1166887"/>
                  <a:gd name="connsiteX390" fmla="*/ 2823181 w 3024845"/>
                  <a:gd name="connsiteY390" fmla="*/ 693931 h 1166887"/>
                  <a:gd name="connsiteX391" fmla="*/ 2823181 w 3024845"/>
                  <a:gd name="connsiteY391" fmla="*/ 700416 h 1166887"/>
                  <a:gd name="connsiteX392" fmla="*/ 2839395 w 3024845"/>
                  <a:gd name="connsiteY392" fmla="*/ 700416 h 1166887"/>
                  <a:gd name="connsiteX393" fmla="*/ 2839395 w 3024845"/>
                  <a:gd name="connsiteY393" fmla="*/ 750137 h 1166887"/>
                  <a:gd name="connsiteX394" fmla="*/ 2871822 w 3024845"/>
                  <a:gd name="connsiteY394" fmla="*/ 750137 h 1166887"/>
                  <a:gd name="connsiteX395" fmla="*/ 2871822 w 3024845"/>
                  <a:gd name="connsiteY395" fmla="*/ 724196 h 1166887"/>
                  <a:gd name="connsiteX396" fmla="*/ 2910329 w 3024845"/>
                  <a:gd name="connsiteY396" fmla="*/ 724196 h 1166887"/>
                  <a:gd name="connsiteX397" fmla="*/ 2910329 w 3024845"/>
                  <a:gd name="connsiteY397" fmla="*/ 693931 h 1166887"/>
                  <a:gd name="connsiteX398" fmla="*/ 2958970 w 3024845"/>
                  <a:gd name="connsiteY398" fmla="*/ 693931 h 1166887"/>
                  <a:gd name="connsiteX399" fmla="*/ 2958970 w 3024845"/>
                  <a:gd name="connsiteY399" fmla="*/ 805087 h 1166887"/>
                  <a:gd name="connsiteX400" fmla="*/ 2958970 w 3024845"/>
                  <a:gd name="connsiteY400" fmla="*/ 818866 h 1166887"/>
                  <a:gd name="connsiteX401" fmla="*/ 3024845 w 3024845"/>
                  <a:gd name="connsiteY401" fmla="*/ 818866 h 1166887"/>
                  <a:gd name="connsiteX402" fmla="*/ 3024845 w 3024845"/>
                  <a:gd name="connsiteY402" fmla="*/ 1160647 h 1166887"/>
                  <a:gd name="connsiteX403" fmla="*/ 145862 w 3024845"/>
                  <a:gd name="connsiteY403" fmla="*/ 1160647 h 1166887"/>
                  <a:gd name="connsiteX404" fmla="*/ 2054 w 3024845"/>
                  <a:gd name="connsiteY404" fmla="*/ 1166887 h 1166887"/>
                  <a:gd name="connsiteX405" fmla="*/ 0 w 3024845"/>
                  <a:gd name="connsiteY405" fmla="*/ 724196 h 1166887"/>
                  <a:gd name="connsiteX406" fmla="*/ 20267 w 3024845"/>
                  <a:gd name="connsiteY406" fmla="*/ 724196 h 1166887"/>
                  <a:gd name="connsiteX407" fmla="*/ 20774 w 3024845"/>
                  <a:gd name="connsiteY407" fmla="*/ 723115 h 1166887"/>
                  <a:gd name="connsiteX408" fmla="*/ 24320 w 3024845"/>
                  <a:gd name="connsiteY408" fmla="*/ 715549 h 1166887"/>
                  <a:gd name="connsiteX409" fmla="*/ 26094 w 3024845"/>
                  <a:gd name="connsiteY409" fmla="*/ 715819 h 1166887"/>
                  <a:gd name="connsiteX410" fmla="*/ 38507 w 3024845"/>
                  <a:gd name="connsiteY410" fmla="*/ 717710 h 1166887"/>
                  <a:gd name="connsiteX411" fmla="*/ 39014 w 3024845"/>
                  <a:gd name="connsiteY411" fmla="*/ 719062 h 1166887"/>
                  <a:gd name="connsiteX412" fmla="*/ 42560 w 3024845"/>
                  <a:gd name="connsiteY412" fmla="*/ 728519 h 1166887"/>
                  <a:gd name="connsiteX413" fmla="*/ 68907 w 3024845"/>
                  <a:gd name="connsiteY413" fmla="*/ 730681 h 1166887"/>
                  <a:gd name="connsiteX414" fmla="*/ 68907 w 3024845"/>
                  <a:gd name="connsiteY414" fmla="*/ 607460 h 1166887"/>
                  <a:gd name="connsiteX415" fmla="*/ 70934 w 3024845"/>
                  <a:gd name="connsiteY415" fmla="*/ 607460 h 1166887"/>
                  <a:gd name="connsiteX416" fmla="*/ 85121 w 3024845"/>
                  <a:gd name="connsiteY416" fmla="*/ 607460 h 1166887"/>
                  <a:gd name="connsiteX417" fmla="*/ 85121 w 3024845"/>
                  <a:gd name="connsiteY417" fmla="*/ 471268 h 1166887"/>
                  <a:gd name="connsiteX418" fmla="*/ 86894 w 3024845"/>
                  <a:gd name="connsiteY418" fmla="*/ 471268 h 1166887"/>
                  <a:gd name="connsiteX419" fmla="*/ 99308 w 3024845"/>
                  <a:gd name="connsiteY419" fmla="*/ 471268 h 1166887"/>
                  <a:gd name="connsiteX420" fmla="*/ 99308 w 3024845"/>
                  <a:gd name="connsiteY420" fmla="*/ 356694 h 1166887"/>
                  <a:gd name="connsiteX421" fmla="*/ 103361 w 3024845"/>
                  <a:gd name="connsiteY421" fmla="*/ 328590 h 1166887"/>
                  <a:gd name="connsiteX422" fmla="*/ 105388 w 3024845"/>
                  <a:gd name="connsiteY422" fmla="*/ 328590 h 1166887"/>
                  <a:gd name="connsiteX423" fmla="*/ 119575 w 3024845"/>
                  <a:gd name="connsiteY423" fmla="*/ 328590 h 1166887"/>
                  <a:gd name="connsiteX424" fmla="*/ 156055 w 3024845"/>
                  <a:gd name="connsiteY424" fmla="*/ 246443 h 1166887"/>
                  <a:gd name="connsiteX425" fmla="*/ 160109 w 3024845"/>
                  <a:gd name="connsiteY425" fmla="*/ 0 h 116688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145862 w 3024845"/>
                  <a:gd name="connsiteY403" fmla="*/ 1160647 h 1160647"/>
                  <a:gd name="connsiteX404" fmla="*/ 2054 w 3024845"/>
                  <a:gd name="connsiteY404" fmla="*/ 1158314 h 1160647"/>
                  <a:gd name="connsiteX405" fmla="*/ 0 w 3024845"/>
                  <a:gd name="connsiteY405" fmla="*/ 724196 h 1160647"/>
                  <a:gd name="connsiteX406" fmla="*/ 20267 w 3024845"/>
                  <a:gd name="connsiteY406" fmla="*/ 724196 h 1160647"/>
                  <a:gd name="connsiteX407" fmla="*/ 20774 w 3024845"/>
                  <a:gd name="connsiteY407" fmla="*/ 723115 h 1160647"/>
                  <a:gd name="connsiteX408" fmla="*/ 24320 w 3024845"/>
                  <a:gd name="connsiteY408" fmla="*/ 715549 h 1160647"/>
                  <a:gd name="connsiteX409" fmla="*/ 26094 w 3024845"/>
                  <a:gd name="connsiteY409" fmla="*/ 715819 h 1160647"/>
                  <a:gd name="connsiteX410" fmla="*/ 38507 w 3024845"/>
                  <a:gd name="connsiteY410" fmla="*/ 717710 h 1160647"/>
                  <a:gd name="connsiteX411" fmla="*/ 39014 w 3024845"/>
                  <a:gd name="connsiteY411" fmla="*/ 719062 h 1160647"/>
                  <a:gd name="connsiteX412" fmla="*/ 42560 w 3024845"/>
                  <a:gd name="connsiteY412" fmla="*/ 728519 h 1160647"/>
                  <a:gd name="connsiteX413" fmla="*/ 68907 w 3024845"/>
                  <a:gd name="connsiteY413" fmla="*/ 730681 h 1160647"/>
                  <a:gd name="connsiteX414" fmla="*/ 68907 w 3024845"/>
                  <a:gd name="connsiteY414" fmla="*/ 607460 h 1160647"/>
                  <a:gd name="connsiteX415" fmla="*/ 70934 w 3024845"/>
                  <a:gd name="connsiteY415" fmla="*/ 607460 h 1160647"/>
                  <a:gd name="connsiteX416" fmla="*/ 85121 w 3024845"/>
                  <a:gd name="connsiteY416" fmla="*/ 607460 h 1160647"/>
                  <a:gd name="connsiteX417" fmla="*/ 85121 w 3024845"/>
                  <a:gd name="connsiteY417" fmla="*/ 471268 h 1160647"/>
                  <a:gd name="connsiteX418" fmla="*/ 86894 w 3024845"/>
                  <a:gd name="connsiteY418" fmla="*/ 471268 h 1160647"/>
                  <a:gd name="connsiteX419" fmla="*/ 99308 w 3024845"/>
                  <a:gd name="connsiteY419" fmla="*/ 471268 h 1160647"/>
                  <a:gd name="connsiteX420" fmla="*/ 99308 w 3024845"/>
                  <a:gd name="connsiteY420" fmla="*/ 356694 h 1160647"/>
                  <a:gd name="connsiteX421" fmla="*/ 103361 w 3024845"/>
                  <a:gd name="connsiteY421" fmla="*/ 328590 h 1160647"/>
                  <a:gd name="connsiteX422" fmla="*/ 105388 w 3024845"/>
                  <a:gd name="connsiteY422" fmla="*/ 328590 h 1160647"/>
                  <a:gd name="connsiteX423" fmla="*/ 119575 w 3024845"/>
                  <a:gd name="connsiteY423" fmla="*/ 328590 h 1160647"/>
                  <a:gd name="connsiteX424" fmla="*/ 156055 w 3024845"/>
                  <a:gd name="connsiteY424" fmla="*/ 246443 h 1160647"/>
                  <a:gd name="connsiteX425" fmla="*/ 160109 w 3024845"/>
                  <a:gd name="connsiteY425" fmla="*/ 0 h 116064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145862 w 3024845"/>
                  <a:gd name="connsiteY403" fmla="*/ 1160647 h 1160647"/>
                  <a:gd name="connsiteX404" fmla="*/ 2054 w 3024845"/>
                  <a:gd name="connsiteY404" fmla="*/ 1158314 h 1160647"/>
                  <a:gd name="connsiteX405" fmla="*/ 0 w 3024845"/>
                  <a:gd name="connsiteY405" fmla="*/ 724196 h 1160647"/>
                  <a:gd name="connsiteX406" fmla="*/ 20267 w 3024845"/>
                  <a:gd name="connsiteY406" fmla="*/ 724196 h 1160647"/>
                  <a:gd name="connsiteX407" fmla="*/ 20774 w 3024845"/>
                  <a:gd name="connsiteY407" fmla="*/ 723115 h 1160647"/>
                  <a:gd name="connsiteX408" fmla="*/ 24320 w 3024845"/>
                  <a:gd name="connsiteY408" fmla="*/ 715549 h 1160647"/>
                  <a:gd name="connsiteX409" fmla="*/ 26094 w 3024845"/>
                  <a:gd name="connsiteY409" fmla="*/ 715819 h 1160647"/>
                  <a:gd name="connsiteX410" fmla="*/ 38507 w 3024845"/>
                  <a:gd name="connsiteY410" fmla="*/ 717710 h 1160647"/>
                  <a:gd name="connsiteX411" fmla="*/ 39014 w 3024845"/>
                  <a:gd name="connsiteY411" fmla="*/ 719062 h 1160647"/>
                  <a:gd name="connsiteX412" fmla="*/ 42560 w 3024845"/>
                  <a:gd name="connsiteY412" fmla="*/ 728519 h 1160647"/>
                  <a:gd name="connsiteX413" fmla="*/ 68907 w 3024845"/>
                  <a:gd name="connsiteY413" fmla="*/ 730681 h 1160647"/>
                  <a:gd name="connsiteX414" fmla="*/ 68907 w 3024845"/>
                  <a:gd name="connsiteY414" fmla="*/ 607460 h 1160647"/>
                  <a:gd name="connsiteX415" fmla="*/ 70934 w 3024845"/>
                  <a:gd name="connsiteY415" fmla="*/ 607460 h 1160647"/>
                  <a:gd name="connsiteX416" fmla="*/ 85121 w 3024845"/>
                  <a:gd name="connsiteY416" fmla="*/ 607460 h 1160647"/>
                  <a:gd name="connsiteX417" fmla="*/ 85121 w 3024845"/>
                  <a:gd name="connsiteY417" fmla="*/ 471268 h 1160647"/>
                  <a:gd name="connsiteX418" fmla="*/ 86894 w 3024845"/>
                  <a:gd name="connsiteY418" fmla="*/ 471268 h 1160647"/>
                  <a:gd name="connsiteX419" fmla="*/ 99308 w 3024845"/>
                  <a:gd name="connsiteY419" fmla="*/ 471268 h 1160647"/>
                  <a:gd name="connsiteX420" fmla="*/ 99308 w 3024845"/>
                  <a:gd name="connsiteY420" fmla="*/ 356694 h 1160647"/>
                  <a:gd name="connsiteX421" fmla="*/ 103361 w 3024845"/>
                  <a:gd name="connsiteY421" fmla="*/ 328590 h 1160647"/>
                  <a:gd name="connsiteX422" fmla="*/ 105388 w 3024845"/>
                  <a:gd name="connsiteY422" fmla="*/ 328590 h 1160647"/>
                  <a:gd name="connsiteX423" fmla="*/ 119575 w 3024845"/>
                  <a:gd name="connsiteY423" fmla="*/ 328590 h 1160647"/>
                  <a:gd name="connsiteX424" fmla="*/ 156055 w 3024845"/>
                  <a:gd name="connsiteY424" fmla="*/ 246443 h 1160647"/>
                  <a:gd name="connsiteX425" fmla="*/ 160109 w 3024845"/>
                  <a:gd name="connsiteY425" fmla="*/ 0 h 116064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2054 w 3024845"/>
                  <a:gd name="connsiteY403" fmla="*/ 1158314 h 1160647"/>
                  <a:gd name="connsiteX404" fmla="*/ 0 w 3024845"/>
                  <a:gd name="connsiteY404" fmla="*/ 724196 h 1160647"/>
                  <a:gd name="connsiteX405" fmla="*/ 20267 w 3024845"/>
                  <a:gd name="connsiteY405" fmla="*/ 724196 h 1160647"/>
                  <a:gd name="connsiteX406" fmla="*/ 20774 w 3024845"/>
                  <a:gd name="connsiteY406" fmla="*/ 723115 h 1160647"/>
                  <a:gd name="connsiteX407" fmla="*/ 24320 w 3024845"/>
                  <a:gd name="connsiteY407" fmla="*/ 715549 h 1160647"/>
                  <a:gd name="connsiteX408" fmla="*/ 26094 w 3024845"/>
                  <a:gd name="connsiteY408" fmla="*/ 715819 h 1160647"/>
                  <a:gd name="connsiteX409" fmla="*/ 38507 w 3024845"/>
                  <a:gd name="connsiteY409" fmla="*/ 717710 h 1160647"/>
                  <a:gd name="connsiteX410" fmla="*/ 39014 w 3024845"/>
                  <a:gd name="connsiteY410" fmla="*/ 719062 h 1160647"/>
                  <a:gd name="connsiteX411" fmla="*/ 42560 w 3024845"/>
                  <a:gd name="connsiteY411" fmla="*/ 728519 h 1160647"/>
                  <a:gd name="connsiteX412" fmla="*/ 68907 w 3024845"/>
                  <a:gd name="connsiteY412" fmla="*/ 730681 h 1160647"/>
                  <a:gd name="connsiteX413" fmla="*/ 68907 w 3024845"/>
                  <a:gd name="connsiteY413" fmla="*/ 607460 h 1160647"/>
                  <a:gd name="connsiteX414" fmla="*/ 70934 w 3024845"/>
                  <a:gd name="connsiteY414" fmla="*/ 607460 h 1160647"/>
                  <a:gd name="connsiteX415" fmla="*/ 85121 w 3024845"/>
                  <a:gd name="connsiteY415" fmla="*/ 607460 h 1160647"/>
                  <a:gd name="connsiteX416" fmla="*/ 85121 w 3024845"/>
                  <a:gd name="connsiteY416" fmla="*/ 471268 h 1160647"/>
                  <a:gd name="connsiteX417" fmla="*/ 86894 w 3024845"/>
                  <a:gd name="connsiteY417" fmla="*/ 471268 h 1160647"/>
                  <a:gd name="connsiteX418" fmla="*/ 99308 w 3024845"/>
                  <a:gd name="connsiteY418" fmla="*/ 471268 h 1160647"/>
                  <a:gd name="connsiteX419" fmla="*/ 99308 w 3024845"/>
                  <a:gd name="connsiteY419" fmla="*/ 356694 h 1160647"/>
                  <a:gd name="connsiteX420" fmla="*/ 103361 w 3024845"/>
                  <a:gd name="connsiteY420" fmla="*/ 328590 h 1160647"/>
                  <a:gd name="connsiteX421" fmla="*/ 105388 w 3024845"/>
                  <a:gd name="connsiteY421" fmla="*/ 328590 h 1160647"/>
                  <a:gd name="connsiteX422" fmla="*/ 119575 w 3024845"/>
                  <a:gd name="connsiteY422" fmla="*/ 328590 h 1160647"/>
                  <a:gd name="connsiteX423" fmla="*/ 156055 w 3024845"/>
                  <a:gd name="connsiteY423" fmla="*/ 246443 h 1160647"/>
                  <a:gd name="connsiteX424" fmla="*/ 160109 w 3024845"/>
                  <a:gd name="connsiteY424" fmla="*/ 0 h 116064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2054 w 3024845"/>
                  <a:gd name="connsiteY403" fmla="*/ 1158314 h 1160647"/>
                  <a:gd name="connsiteX404" fmla="*/ 0 w 3024845"/>
                  <a:gd name="connsiteY404" fmla="*/ 724196 h 1160647"/>
                  <a:gd name="connsiteX405" fmla="*/ 20267 w 3024845"/>
                  <a:gd name="connsiteY405" fmla="*/ 724196 h 1160647"/>
                  <a:gd name="connsiteX406" fmla="*/ 20774 w 3024845"/>
                  <a:gd name="connsiteY406" fmla="*/ 723115 h 1160647"/>
                  <a:gd name="connsiteX407" fmla="*/ 24320 w 3024845"/>
                  <a:gd name="connsiteY407" fmla="*/ 715549 h 1160647"/>
                  <a:gd name="connsiteX408" fmla="*/ 26094 w 3024845"/>
                  <a:gd name="connsiteY408" fmla="*/ 715819 h 1160647"/>
                  <a:gd name="connsiteX409" fmla="*/ 38507 w 3024845"/>
                  <a:gd name="connsiteY409" fmla="*/ 717710 h 1160647"/>
                  <a:gd name="connsiteX410" fmla="*/ 39014 w 3024845"/>
                  <a:gd name="connsiteY410" fmla="*/ 719062 h 1160647"/>
                  <a:gd name="connsiteX411" fmla="*/ 42560 w 3024845"/>
                  <a:gd name="connsiteY411" fmla="*/ 728519 h 1160647"/>
                  <a:gd name="connsiteX412" fmla="*/ 68907 w 3024845"/>
                  <a:gd name="connsiteY412" fmla="*/ 730681 h 1160647"/>
                  <a:gd name="connsiteX413" fmla="*/ 68907 w 3024845"/>
                  <a:gd name="connsiteY413" fmla="*/ 607460 h 1160647"/>
                  <a:gd name="connsiteX414" fmla="*/ 70934 w 3024845"/>
                  <a:gd name="connsiteY414" fmla="*/ 607460 h 1160647"/>
                  <a:gd name="connsiteX415" fmla="*/ 85121 w 3024845"/>
                  <a:gd name="connsiteY415" fmla="*/ 607460 h 1160647"/>
                  <a:gd name="connsiteX416" fmla="*/ 85121 w 3024845"/>
                  <a:gd name="connsiteY416" fmla="*/ 471268 h 1160647"/>
                  <a:gd name="connsiteX417" fmla="*/ 86894 w 3024845"/>
                  <a:gd name="connsiteY417" fmla="*/ 471268 h 1160647"/>
                  <a:gd name="connsiteX418" fmla="*/ 99308 w 3024845"/>
                  <a:gd name="connsiteY418" fmla="*/ 471268 h 1160647"/>
                  <a:gd name="connsiteX419" fmla="*/ 99308 w 3024845"/>
                  <a:gd name="connsiteY419" fmla="*/ 356694 h 1160647"/>
                  <a:gd name="connsiteX420" fmla="*/ 103361 w 3024845"/>
                  <a:gd name="connsiteY420" fmla="*/ 328590 h 1160647"/>
                  <a:gd name="connsiteX421" fmla="*/ 105388 w 3024845"/>
                  <a:gd name="connsiteY421" fmla="*/ 328590 h 1160647"/>
                  <a:gd name="connsiteX422" fmla="*/ 119575 w 3024845"/>
                  <a:gd name="connsiteY422" fmla="*/ 328590 h 1160647"/>
                  <a:gd name="connsiteX423" fmla="*/ 156055 w 3024845"/>
                  <a:gd name="connsiteY423" fmla="*/ 246443 h 1160647"/>
                  <a:gd name="connsiteX424" fmla="*/ 160109 w 3024845"/>
                  <a:gd name="connsiteY424" fmla="*/ 0 h 1160647"/>
                  <a:gd name="connsiteX0" fmla="*/ 156055 w 3024845"/>
                  <a:gd name="connsiteY0" fmla="*/ 164295 h 1078499"/>
                  <a:gd name="connsiteX1" fmla="*/ 162135 w 3024845"/>
                  <a:gd name="connsiteY1" fmla="*/ 164295 h 1078499"/>
                  <a:gd name="connsiteX2" fmla="*/ 200642 w 3024845"/>
                  <a:gd name="connsiteY2" fmla="*/ 244281 h 1078499"/>
                  <a:gd name="connsiteX3" fmla="*/ 202669 w 3024845"/>
                  <a:gd name="connsiteY3" fmla="*/ 244281 h 1078499"/>
                  <a:gd name="connsiteX4" fmla="*/ 216856 w 3024845"/>
                  <a:gd name="connsiteY4" fmla="*/ 244281 h 1078499"/>
                  <a:gd name="connsiteX5" fmla="*/ 216856 w 3024845"/>
                  <a:gd name="connsiteY5" fmla="*/ 268060 h 1078499"/>
                  <a:gd name="connsiteX6" fmla="*/ 217363 w 3024845"/>
                  <a:gd name="connsiteY6" fmla="*/ 268871 h 1078499"/>
                  <a:gd name="connsiteX7" fmla="*/ 220909 w 3024845"/>
                  <a:gd name="connsiteY7" fmla="*/ 274546 h 1078499"/>
                  <a:gd name="connsiteX8" fmla="*/ 220909 w 3024845"/>
                  <a:gd name="connsiteY8" fmla="*/ 389120 h 1078499"/>
                  <a:gd name="connsiteX9" fmla="*/ 223189 w 3024845"/>
                  <a:gd name="connsiteY9" fmla="*/ 389120 h 1078499"/>
                  <a:gd name="connsiteX10" fmla="*/ 239150 w 3024845"/>
                  <a:gd name="connsiteY10" fmla="*/ 389120 h 1078499"/>
                  <a:gd name="connsiteX11" fmla="*/ 239150 w 3024845"/>
                  <a:gd name="connsiteY11" fmla="*/ 529635 h 1078499"/>
                  <a:gd name="connsiteX12" fmla="*/ 240670 w 3024845"/>
                  <a:gd name="connsiteY12" fmla="*/ 529365 h 1078499"/>
                  <a:gd name="connsiteX13" fmla="*/ 251310 w 3024845"/>
                  <a:gd name="connsiteY13" fmla="*/ 527474 h 1078499"/>
                  <a:gd name="connsiteX14" fmla="*/ 249283 w 3024845"/>
                  <a:gd name="connsiteY14" fmla="*/ 616106 h 1078499"/>
                  <a:gd name="connsiteX15" fmla="*/ 250803 w 3024845"/>
                  <a:gd name="connsiteY15" fmla="*/ 616377 h 1078499"/>
                  <a:gd name="connsiteX16" fmla="*/ 261443 w 3024845"/>
                  <a:gd name="connsiteY16" fmla="*/ 618268 h 1078499"/>
                  <a:gd name="connsiteX17" fmla="*/ 261696 w 3024845"/>
                  <a:gd name="connsiteY17" fmla="*/ 619079 h 1078499"/>
                  <a:gd name="connsiteX18" fmla="*/ 263470 w 3024845"/>
                  <a:gd name="connsiteY18" fmla="*/ 624754 h 1078499"/>
                  <a:gd name="connsiteX19" fmla="*/ 264230 w 3024845"/>
                  <a:gd name="connsiteY19" fmla="*/ 622322 h 1078499"/>
                  <a:gd name="connsiteX20" fmla="*/ 269550 w 3024845"/>
                  <a:gd name="connsiteY20" fmla="*/ 605298 h 1078499"/>
                  <a:gd name="connsiteX21" fmla="*/ 271323 w 3024845"/>
                  <a:gd name="connsiteY21" fmla="*/ 605298 h 1078499"/>
                  <a:gd name="connsiteX22" fmla="*/ 283737 w 3024845"/>
                  <a:gd name="connsiteY22" fmla="*/ 605298 h 1078499"/>
                  <a:gd name="connsiteX23" fmla="*/ 283737 w 3024845"/>
                  <a:gd name="connsiteY23" fmla="*/ 637724 h 1078499"/>
                  <a:gd name="connsiteX24" fmla="*/ 284750 w 3024845"/>
                  <a:gd name="connsiteY24" fmla="*/ 638265 h 1078499"/>
                  <a:gd name="connsiteX25" fmla="*/ 291844 w 3024845"/>
                  <a:gd name="connsiteY25" fmla="*/ 642048 h 1078499"/>
                  <a:gd name="connsiteX26" fmla="*/ 291844 w 3024845"/>
                  <a:gd name="connsiteY26" fmla="*/ 643399 h 1078499"/>
                  <a:gd name="connsiteX27" fmla="*/ 291844 w 3024845"/>
                  <a:gd name="connsiteY27" fmla="*/ 652857 h 1078499"/>
                  <a:gd name="connsiteX28" fmla="*/ 336431 w 3024845"/>
                  <a:gd name="connsiteY28" fmla="*/ 652857 h 1078499"/>
                  <a:gd name="connsiteX29" fmla="*/ 336431 w 3024845"/>
                  <a:gd name="connsiteY29" fmla="*/ 653938 h 1078499"/>
                  <a:gd name="connsiteX30" fmla="*/ 336431 w 3024845"/>
                  <a:gd name="connsiteY30" fmla="*/ 661504 h 1078499"/>
                  <a:gd name="connsiteX31" fmla="*/ 338457 w 3024845"/>
                  <a:gd name="connsiteY31" fmla="*/ 661504 h 1078499"/>
                  <a:gd name="connsiteX32" fmla="*/ 352644 w 3024845"/>
                  <a:gd name="connsiteY32" fmla="*/ 661504 h 1078499"/>
                  <a:gd name="connsiteX33" fmla="*/ 352644 w 3024845"/>
                  <a:gd name="connsiteY33" fmla="*/ 631239 h 1078499"/>
                  <a:gd name="connsiteX34" fmla="*/ 397231 w 3024845"/>
                  <a:gd name="connsiteY34" fmla="*/ 631239 h 1078499"/>
                  <a:gd name="connsiteX35" fmla="*/ 397231 w 3024845"/>
                  <a:gd name="connsiteY35" fmla="*/ 629888 h 1078499"/>
                  <a:gd name="connsiteX36" fmla="*/ 397231 w 3024845"/>
                  <a:gd name="connsiteY36" fmla="*/ 620430 h 1078499"/>
                  <a:gd name="connsiteX37" fmla="*/ 398245 w 3024845"/>
                  <a:gd name="connsiteY37" fmla="*/ 620430 h 1078499"/>
                  <a:gd name="connsiteX38" fmla="*/ 405338 w 3024845"/>
                  <a:gd name="connsiteY38" fmla="*/ 620430 h 1078499"/>
                  <a:gd name="connsiteX39" fmla="*/ 405338 w 3024845"/>
                  <a:gd name="connsiteY39" fmla="*/ 618539 h 1078499"/>
                  <a:gd name="connsiteX40" fmla="*/ 405338 w 3024845"/>
                  <a:gd name="connsiteY40" fmla="*/ 605298 h 1078499"/>
                  <a:gd name="connsiteX41" fmla="*/ 406098 w 3024845"/>
                  <a:gd name="connsiteY41" fmla="*/ 605298 h 1078499"/>
                  <a:gd name="connsiteX42" fmla="*/ 411418 w 3024845"/>
                  <a:gd name="connsiteY42" fmla="*/ 605298 h 1078499"/>
                  <a:gd name="connsiteX43" fmla="*/ 411418 w 3024845"/>
                  <a:gd name="connsiteY43" fmla="*/ 604217 h 1078499"/>
                  <a:gd name="connsiteX44" fmla="*/ 411418 w 3024845"/>
                  <a:gd name="connsiteY44" fmla="*/ 596650 h 1078499"/>
                  <a:gd name="connsiteX45" fmla="*/ 413445 w 3024845"/>
                  <a:gd name="connsiteY45" fmla="*/ 596650 h 1078499"/>
                  <a:gd name="connsiteX46" fmla="*/ 427632 w 3024845"/>
                  <a:gd name="connsiteY46" fmla="*/ 596650 h 1078499"/>
                  <a:gd name="connsiteX47" fmla="*/ 427632 w 3024845"/>
                  <a:gd name="connsiteY47" fmla="*/ 597731 h 1078499"/>
                  <a:gd name="connsiteX48" fmla="*/ 427632 w 3024845"/>
                  <a:gd name="connsiteY48" fmla="*/ 605298 h 1078499"/>
                  <a:gd name="connsiteX49" fmla="*/ 449925 w 3024845"/>
                  <a:gd name="connsiteY49" fmla="*/ 605298 h 1078499"/>
                  <a:gd name="connsiteX50" fmla="*/ 449925 w 3024845"/>
                  <a:gd name="connsiteY50" fmla="*/ 603406 h 1078499"/>
                  <a:gd name="connsiteX51" fmla="*/ 449925 w 3024845"/>
                  <a:gd name="connsiteY51" fmla="*/ 590165 h 1078499"/>
                  <a:gd name="connsiteX52" fmla="*/ 451699 w 3024845"/>
                  <a:gd name="connsiteY52" fmla="*/ 590165 h 1078499"/>
                  <a:gd name="connsiteX53" fmla="*/ 464112 w 3024845"/>
                  <a:gd name="connsiteY53" fmla="*/ 590165 h 1078499"/>
                  <a:gd name="connsiteX54" fmla="*/ 464112 w 3024845"/>
                  <a:gd name="connsiteY54" fmla="*/ 613945 h 1078499"/>
                  <a:gd name="connsiteX55" fmla="*/ 465126 w 3024845"/>
                  <a:gd name="connsiteY55" fmla="*/ 613945 h 1078499"/>
                  <a:gd name="connsiteX56" fmla="*/ 472219 w 3024845"/>
                  <a:gd name="connsiteY56" fmla="*/ 613945 h 1078499"/>
                  <a:gd name="connsiteX57" fmla="*/ 472219 w 3024845"/>
                  <a:gd name="connsiteY57" fmla="*/ 612864 h 1078499"/>
                  <a:gd name="connsiteX58" fmla="*/ 472219 w 3024845"/>
                  <a:gd name="connsiteY58" fmla="*/ 605298 h 1078499"/>
                  <a:gd name="connsiteX59" fmla="*/ 473992 w 3024845"/>
                  <a:gd name="connsiteY59" fmla="*/ 605298 h 1078499"/>
                  <a:gd name="connsiteX60" fmla="*/ 486406 w 3024845"/>
                  <a:gd name="connsiteY60" fmla="*/ 605298 h 1078499"/>
                  <a:gd name="connsiteX61" fmla="*/ 486406 w 3024845"/>
                  <a:gd name="connsiteY61" fmla="*/ 631239 h 1078499"/>
                  <a:gd name="connsiteX62" fmla="*/ 488433 w 3024845"/>
                  <a:gd name="connsiteY62" fmla="*/ 631239 h 1078499"/>
                  <a:gd name="connsiteX63" fmla="*/ 502619 w 3024845"/>
                  <a:gd name="connsiteY63" fmla="*/ 631239 h 1078499"/>
                  <a:gd name="connsiteX64" fmla="*/ 502619 w 3024845"/>
                  <a:gd name="connsiteY64" fmla="*/ 632860 h 1078499"/>
                  <a:gd name="connsiteX65" fmla="*/ 502619 w 3024845"/>
                  <a:gd name="connsiteY65" fmla="*/ 644210 h 1078499"/>
                  <a:gd name="connsiteX66" fmla="*/ 503379 w 3024845"/>
                  <a:gd name="connsiteY66" fmla="*/ 644210 h 1078499"/>
                  <a:gd name="connsiteX67" fmla="*/ 508700 w 3024845"/>
                  <a:gd name="connsiteY67" fmla="*/ 644210 h 1078499"/>
                  <a:gd name="connsiteX68" fmla="*/ 508700 w 3024845"/>
                  <a:gd name="connsiteY68" fmla="*/ 643399 h 1078499"/>
                  <a:gd name="connsiteX69" fmla="*/ 508700 w 3024845"/>
                  <a:gd name="connsiteY69" fmla="*/ 637724 h 1078499"/>
                  <a:gd name="connsiteX70" fmla="*/ 539100 w 3024845"/>
                  <a:gd name="connsiteY70" fmla="*/ 637724 h 1078499"/>
                  <a:gd name="connsiteX71" fmla="*/ 539100 w 3024845"/>
                  <a:gd name="connsiteY71" fmla="*/ 661504 h 1078499"/>
                  <a:gd name="connsiteX72" fmla="*/ 540113 w 3024845"/>
                  <a:gd name="connsiteY72" fmla="*/ 661504 h 1078499"/>
                  <a:gd name="connsiteX73" fmla="*/ 547207 w 3024845"/>
                  <a:gd name="connsiteY73" fmla="*/ 661504 h 1078499"/>
                  <a:gd name="connsiteX74" fmla="*/ 547207 w 3024845"/>
                  <a:gd name="connsiteY74" fmla="*/ 662585 h 1078499"/>
                  <a:gd name="connsiteX75" fmla="*/ 547207 w 3024845"/>
                  <a:gd name="connsiteY75" fmla="*/ 670151 h 1078499"/>
                  <a:gd name="connsiteX76" fmla="*/ 547967 w 3024845"/>
                  <a:gd name="connsiteY76" fmla="*/ 670151 h 1078499"/>
                  <a:gd name="connsiteX77" fmla="*/ 553287 w 3024845"/>
                  <a:gd name="connsiteY77" fmla="*/ 670151 h 1078499"/>
                  <a:gd name="connsiteX78" fmla="*/ 553287 w 3024845"/>
                  <a:gd name="connsiteY78" fmla="*/ 667989 h 1078499"/>
                  <a:gd name="connsiteX79" fmla="*/ 553287 w 3024845"/>
                  <a:gd name="connsiteY79" fmla="*/ 652857 h 1078499"/>
                  <a:gd name="connsiteX80" fmla="*/ 554300 w 3024845"/>
                  <a:gd name="connsiteY80" fmla="*/ 652857 h 1078499"/>
                  <a:gd name="connsiteX81" fmla="*/ 561394 w 3024845"/>
                  <a:gd name="connsiteY81" fmla="*/ 652857 h 1078499"/>
                  <a:gd name="connsiteX82" fmla="*/ 561394 w 3024845"/>
                  <a:gd name="connsiteY82" fmla="*/ 653938 h 1078499"/>
                  <a:gd name="connsiteX83" fmla="*/ 561394 w 3024845"/>
                  <a:gd name="connsiteY83" fmla="*/ 661504 h 1078499"/>
                  <a:gd name="connsiteX84" fmla="*/ 566714 w 3024845"/>
                  <a:gd name="connsiteY84" fmla="*/ 659511 h 1078499"/>
                  <a:gd name="connsiteX85" fmla="*/ 567474 w 3024845"/>
                  <a:gd name="connsiteY85" fmla="*/ 658531 h 1078499"/>
                  <a:gd name="connsiteX86" fmla="*/ 567474 w 3024845"/>
                  <a:gd name="connsiteY86" fmla="*/ 652857 h 1078499"/>
                  <a:gd name="connsiteX87" fmla="*/ 605981 w 3024845"/>
                  <a:gd name="connsiteY87" fmla="*/ 652857 h 1078499"/>
                  <a:gd name="connsiteX88" fmla="*/ 605981 w 3024845"/>
                  <a:gd name="connsiteY88" fmla="*/ 676636 h 1078499"/>
                  <a:gd name="connsiteX89" fmla="*/ 608007 w 3024845"/>
                  <a:gd name="connsiteY89" fmla="*/ 676636 h 1078499"/>
                  <a:gd name="connsiteX90" fmla="*/ 622194 w 3024845"/>
                  <a:gd name="connsiteY90" fmla="*/ 676636 h 1078499"/>
                  <a:gd name="connsiteX91" fmla="*/ 622194 w 3024845"/>
                  <a:gd name="connsiteY91" fmla="*/ 677717 h 1078499"/>
                  <a:gd name="connsiteX92" fmla="*/ 622194 w 3024845"/>
                  <a:gd name="connsiteY92" fmla="*/ 685283 h 1078499"/>
                  <a:gd name="connsiteX93" fmla="*/ 623968 w 3024845"/>
                  <a:gd name="connsiteY93" fmla="*/ 685283 h 1078499"/>
                  <a:gd name="connsiteX94" fmla="*/ 636381 w 3024845"/>
                  <a:gd name="connsiteY94" fmla="*/ 685283 h 1078499"/>
                  <a:gd name="connsiteX95" fmla="*/ 636381 w 3024845"/>
                  <a:gd name="connsiteY95" fmla="*/ 661504 h 1078499"/>
                  <a:gd name="connsiteX96" fmla="*/ 637394 w 3024845"/>
                  <a:gd name="connsiteY96" fmla="*/ 661504 h 1078499"/>
                  <a:gd name="connsiteX97" fmla="*/ 644488 w 3024845"/>
                  <a:gd name="connsiteY97" fmla="*/ 661504 h 1078499"/>
                  <a:gd name="connsiteX98" fmla="*/ 644488 w 3024845"/>
                  <a:gd name="connsiteY98" fmla="*/ 629077 h 1078499"/>
                  <a:gd name="connsiteX99" fmla="*/ 645501 w 3024845"/>
                  <a:gd name="connsiteY99" fmla="*/ 629077 h 1078499"/>
                  <a:gd name="connsiteX100" fmla="*/ 652595 w 3024845"/>
                  <a:gd name="connsiteY100" fmla="*/ 629077 h 1078499"/>
                  <a:gd name="connsiteX101" fmla="*/ 652595 w 3024845"/>
                  <a:gd name="connsiteY101" fmla="*/ 627186 h 1078499"/>
                  <a:gd name="connsiteX102" fmla="*/ 652595 w 3024845"/>
                  <a:gd name="connsiteY102" fmla="*/ 613945 h 1078499"/>
                  <a:gd name="connsiteX103" fmla="*/ 651328 w 3024845"/>
                  <a:gd name="connsiteY103" fmla="*/ 612323 h 1078499"/>
                  <a:gd name="connsiteX104" fmla="*/ 656648 w 3024845"/>
                  <a:gd name="connsiteY104" fmla="*/ 600974 h 1078499"/>
                  <a:gd name="connsiteX105" fmla="*/ 664755 w 3024845"/>
                  <a:gd name="connsiteY105" fmla="*/ 629077 h 1078499"/>
                  <a:gd name="connsiteX106" fmla="*/ 665515 w 3024845"/>
                  <a:gd name="connsiteY106" fmla="*/ 629077 h 1078499"/>
                  <a:gd name="connsiteX107" fmla="*/ 670835 w 3024845"/>
                  <a:gd name="connsiteY107" fmla="*/ 629077 h 1078499"/>
                  <a:gd name="connsiteX108" fmla="*/ 670835 w 3024845"/>
                  <a:gd name="connsiteY108" fmla="*/ 523150 h 1078499"/>
                  <a:gd name="connsiteX109" fmla="*/ 672355 w 3024845"/>
                  <a:gd name="connsiteY109" fmla="*/ 523150 h 1078499"/>
                  <a:gd name="connsiteX110" fmla="*/ 682995 w 3024845"/>
                  <a:gd name="connsiteY110" fmla="*/ 523150 h 1078499"/>
                  <a:gd name="connsiteX111" fmla="*/ 682995 w 3024845"/>
                  <a:gd name="connsiteY111" fmla="*/ 475591 h 1078499"/>
                  <a:gd name="connsiteX112" fmla="*/ 709342 w 3024845"/>
                  <a:gd name="connsiteY112" fmla="*/ 475591 h 1078499"/>
                  <a:gd name="connsiteX113" fmla="*/ 709342 w 3024845"/>
                  <a:gd name="connsiteY113" fmla="*/ 453973 h 1078499"/>
                  <a:gd name="connsiteX114" fmla="*/ 743796 w 3024845"/>
                  <a:gd name="connsiteY114" fmla="*/ 453973 h 1078499"/>
                  <a:gd name="connsiteX115" fmla="*/ 743796 w 3024845"/>
                  <a:gd name="connsiteY115" fmla="*/ 456405 h 1078499"/>
                  <a:gd name="connsiteX116" fmla="*/ 743796 w 3024845"/>
                  <a:gd name="connsiteY116" fmla="*/ 473429 h 1078499"/>
                  <a:gd name="connsiteX117" fmla="*/ 746076 w 3024845"/>
                  <a:gd name="connsiteY117" fmla="*/ 473429 h 1078499"/>
                  <a:gd name="connsiteX118" fmla="*/ 762036 w 3024845"/>
                  <a:gd name="connsiteY118" fmla="*/ 473429 h 1078499"/>
                  <a:gd name="connsiteX119" fmla="*/ 762036 w 3024845"/>
                  <a:gd name="connsiteY119" fmla="*/ 520988 h 1078499"/>
                  <a:gd name="connsiteX120" fmla="*/ 763049 w 3024845"/>
                  <a:gd name="connsiteY120" fmla="*/ 520988 h 1078499"/>
                  <a:gd name="connsiteX121" fmla="*/ 770143 w 3024845"/>
                  <a:gd name="connsiteY121" fmla="*/ 520988 h 1078499"/>
                  <a:gd name="connsiteX122" fmla="*/ 784330 w 3024845"/>
                  <a:gd name="connsiteY122" fmla="*/ 525312 h 1078499"/>
                  <a:gd name="connsiteX123" fmla="*/ 784330 w 3024845"/>
                  <a:gd name="connsiteY123" fmla="*/ 564224 h 1078499"/>
                  <a:gd name="connsiteX124" fmla="*/ 785343 w 3024845"/>
                  <a:gd name="connsiteY124" fmla="*/ 564224 h 1078499"/>
                  <a:gd name="connsiteX125" fmla="*/ 792436 w 3024845"/>
                  <a:gd name="connsiteY125" fmla="*/ 564224 h 1078499"/>
                  <a:gd name="connsiteX126" fmla="*/ 792436 w 3024845"/>
                  <a:gd name="connsiteY126" fmla="*/ 565845 h 1078499"/>
                  <a:gd name="connsiteX127" fmla="*/ 792436 w 3024845"/>
                  <a:gd name="connsiteY127" fmla="*/ 577194 h 1078499"/>
                  <a:gd name="connsiteX128" fmla="*/ 794463 w 3024845"/>
                  <a:gd name="connsiteY128" fmla="*/ 577194 h 1078499"/>
                  <a:gd name="connsiteX129" fmla="*/ 808650 w 3024845"/>
                  <a:gd name="connsiteY129" fmla="*/ 577194 h 1078499"/>
                  <a:gd name="connsiteX130" fmla="*/ 814730 w 3024845"/>
                  <a:gd name="connsiteY130" fmla="*/ 583680 h 1078499"/>
                  <a:gd name="connsiteX131" fmla="*/ 814730 w 3024845"/>
                  <a:gd name="connsiteY131" fmla="*/ 605298 h 1078499"/>
                  <a:gd name="connsiteX132" fmla="*/ 817010 w 3024845"/>
                  <a:gd name="connsiteY132" fmla="*/ 605298 h 1078499"/>
                  <a:gd name="connsiteX133" fmla="*/ 832970 w 3024845"/>
                  <a:gd name="connsiteY133" fmla="*/ 605298 h 1078499"/>
                  <a:gd name="connsiteX134" fmla="*/ 832970 w 3024845"/>
                  <a:gd name="connsiteY134" fmla="*/ 606378 h 1078499"/>
                  <a:gd name="connsiteX135" fmla="*/ 832970 w 3024845"/>
                  <a:gd name="connsiteY135" fmla="*/ 613945 h 1078499"/>
                  <a:gd name="connsiteX136" fmla="*/ 834237 w 3024845"/>
                  <a:gd name="connsiteY136" fmla="*/ 613945 h 1078499"/>
                  <a:gd name="connsiteX137" fmla="*/ 843104 w 3024845"/>
                  <a:gd name="connsiteY137" fmla="*/ 613945 h 1078499"/>
                  <a:gd name="connsiteX138" fmla="*/ 843104 w 3024845"/>
                  <a:gd name="connsiteY138" fmla="*/ 616106 h 1078499"/>
                  <a:gd name="connsiteX139" fmla="*/ 843104 w 3024845"/>
                  <a:gd name="connsiteY139" fmla="*/ 631239 h 1078499"/>
                  <a:gd name="connsiteX140" fmla="*/ 847157 w 3024845"/>
                  <a:gd name="connsiteY140" fmla="*/ 629347 h 1078499"/>
                  <a:gd name="connsiteX141" fmla="*/ 847157 w 3024845"/>
                  <a:gd name="connsiteY141" fmla="*/ 616106 h 1078499"/>
                  <a:gd name="connsiteX142" fmla="*/ 848170 w 3024845"/>
                  <a:gd name="connsiteY142" fmla="*/ 616106 h 1078499"/>
                  <a:gd name="connsiteX143" fmla="*/ 855264 w 3024845"/>
                  <a:gd name="connsiteY143" fmla="*/ 616106 h 1078499"/>
                  <a:gd name="connsiteX144" fmla="*/ 855264 w 3024845"/>
                  <a:gd name="connsiteY144" fmla="*/ 617728 h 1078499"/>
                  <a:gd name="connsiteX145" fmla="*/ 855264 w 3024845"/>
                  <a:gd name="connsiteY145" fmla="*/ 629077 h 1078499"/>
                  <a:gd name="connsiteX146" fmla="*/ 856024 w 3024845"/>
                  <a:gd name="connsiteY146" fmla="*/ 629077 h 1078499"/>
                  <a:gd name="connsiteX147" fmla="*/ 861344 w 3024845"/>
                  <a:gd name="connsiteY147" fmla="*/ 629077 h 1078499"/>
                  <a:gd name="connsiteX148" fmla="*/ 909984 w 3024845"/>
                  <a:gd name="connsiteY148" fmla="*/ 624754 h 1078499"/>
                  <a:gd name="connsiteX149" fmla="*/ 909984 w 3024845"/>
                  <a:gd name="connsiteY149" fmla="*/ 626105 h 1078499"/>
                  <a:gd name="connsiteX150" fmla="*/ 909984 w 3024845"/>
                  <a:gd name="connsiteY150" fmla="*/ 635562 h 1078499"/>
                  <a:gd name="connsiteX151" fmla="*/ 910744 w 3024845"/>
                  <a:gd name="connsiteY151" fmla="*/ 635562 h 1078499"/>
                  <a:gd name="connsiteX152" fmla="*/ 916065 w 3024845"/>
                  <a:gd name="connsiteY152" fmla="*/ 635562 h 1078499"/>
                  <a:gd name="connsiteX153" fmla="*/ 916065 w 3024845"/>
                  <a:gd name="connsiteY153" fmla="*/ 637724 h 1078499"/>
                  <a:gd name="connsiteX154" fmla="*/ 916065 w 3024845"/>
                  <a:gd name="connsiteY154" fmla="*/ 652857 h 1078499"/>
                  <a:gd name="connsiteX155" fmla="*/ 918091 w 3024845"/>
                  <a:gd name="connsiteY155" fmla="*/ 651506 h 1078499"/>
                  <a:gd name="connsiteX156" fmla="*/ 932278 w 3024845"/>
                  <a:gd name="connsiteY156" fmla="*/ 642048 h 1078499"/>
                  <a:gd name="connsiteX157" fmla="*/ 938358 w 3024845"/>
                  <a:gd name="connsiteY157" fmla="*/ 600974 h 1078499"/>
                  <a:gd name="connsiteX158" fmla="*/ 939118 w 3024845"/>
                  <a:gd name="connsiteY158" fmla="*/ 600704 h 1078499"/>
                  <a:gd name="connsiteX159" fmla="*/ 944438 w 3024845"/>
                  <a:gd name="connsiteY159" fmla="*/ 598812 h 1078499"/>
                  <a:gd name="connsiteX160" fmla="*/ 946465 w 3024845"/>
                  <a:gd name="connsiteY160" fmla="*/ 529635 h 1078499"/>
                  <a:gd name="connsiteX161" fmla="*/ 948492 w 3024845"/>
                  <a:gd name="connsiteY161" fmla="*/ 598812 h 1078499"/>
                  <a:gd name="connsiteX162" fmla="*/ 949252 w 3024845"/>
                  <a:gd name="connsiteY162" fmla="*/ 599082 h 1078499"/>
                  <a:gd name="connsiteX163" fmla="*/ 954572 w 3024845"/>
                  <a:gd name="connsiteY163" fmla="*/ 600974 h 1078499"/>
                  <a:gd name="connsiteX164" fmla="*/ 954572 w 3024845"/>
                  <a:gd name="connsiteY164" fmla="*/ 514503 h 1078499"/>
                  <a:gd name="connsiteX165" fmla="*/ 958625 w 3024845"/>
                  <a:gd name="connsiteY165" fmla="*/ 482076 h 1078499"/>
                  <a:gd name="connsiteX166" fmla="*/ 997132 w 3024845"/>
                  <a:gd name="connsiteY166" fmla="*/ 482076 h 1078499"/>
                  <a:gd name="connsiteX167" fmla="*/ 997132 w 3024845"/>
                  <a:gd name="connsiteY167" fmla="*/ 514503 h 1078499"/>
                  <a:gd name="connsiteX168" fmla="*/ 997892 w 3024845"/>
                  <a:gd name="connsiteY168" fmla="*/ 514503 h 1078499"/>
                  <a:gd name="connsiteX169" fmla="*/ 1003212 w 3024845"/>
                  <a:gd name="connsiteY169" fmla="*/ 514503 h 1078499"/>
                  <a:gd name="connsiteX170" fmla="*/ 1003212 w 3024845"/>
                  <a:gd name="connsiteY170" fmla="*/ 432355 h 1078499"/>
                  <a:gd name="connsiteX171" fmla="*/ 1004986 w 3024845"/>
                  <a:gd name="connsiteY171" fmla="*/ 432355 h 1078499"/>
                  <a:gd name="connsiteX172" fmla="*/ 1017399 w 3024845"/>
                  <a:gd name="connsiteY172" fmla="*/ 432355 h 1078499"/>
                  <a:gd name="connsiteX173" fmla="*/ 1017399 w 3024845"/>
                  <a:gd name="connsiteY173" fmla="*/ 430464 h 1078499"/>
                  <a:gd name="connsiteX174" fmla="*/ 1017399 w 3024845"/>
                  <a:gd name="connsiteY174" fmla="*/ 417223 h 1078499"/>
                  <a:gd name="connsiteX175" fmla="*/ 1039693 w 3024845"/>
                  <a:gd name="connsiteY175" fmla="*/ 417223 h 1078499"/>
                  <a:gd name="connsiteX176" fmla="*/ 1039693 w 3024845"/>
                  <a:gd name="connsiteY176" fmla="*/ 416142 h 1078499"/>
                  <a:gd name="connsiteX177" fmla="*/ 1039693 w 3024845"/>
                  <a:gd name="connsiteY177" fmla="*/ 408576 h 1078499"/>
                  <a:gd name="connsiteX178" fmla="*/ 1041466 w 3024845"/>
                  <a:gd name="connsiteY178" fmla="*/ 408576 h 1078499"/>
                  <a:gd name="connsiteX179" fmla="*/ 1053880 w 3024845"/>
                  <a:gd name="connsiteY179" fmla="*/ 408576 h 1078499"/>
                  <a:gd name="connsiteX180" fmla="*/ 1053880 w 3024845"/>
                  <a:gd name="connsiteY180" fmla="*/ 409657 h 1078499"/>
                  <a:gd name="connsiteX181" fmla="*/ 1053880 w 3024845"/>
                  <a:gd name="connsiteY181" fmla="*/ 417223 h 1078499"/>
                  <a:gd name="connsiteX182" fmla="*/ 1054640 w 3024845"/>
                  <a:gd name="connsiteY182" fmla="*/ 417223 h 1078499"/>
                  <a:gd name="connsiteX183" fmla="*/ 1059960 w 3024845"/>
                  <a:gd name="connsiteY183" fmla="*/ 417223 h 1078499"/>
                  <a:gd name="connsiteX184" fmla="*/ 1070093 w 3024845"/>
                  <a:gd name="connsiteY184" fmla="*/ 412899 h 1078499"/>
                  <a:gd name="connsiteX185" fmla="*/ 1074146 w 3024845"/>
                  <a:gd name="connsiteY185" fmla="*/ 416142 h 1078499"/>
                  <a:gd name="connsiteX186" fmla="*/ 1074146 w 3024845"/>
                  <a:gd name="connsiteY186" fmla="*/ 408576 h 1078499"/>
                  <a:gd name="connsiteX187" fmla="*/ 1076426 w 3024845"/>
                  <a:gd name="connsiteY187" fmla="*/ 408576 h 1078499"/>
                  <a:gd name="connsiteX188" fmla="*/ 1092387 w 3024845"/>
                  <a:gd name="connsiteY188" fmla="*/ 408576 h 1078499"/>
                  <a:gd name="connsiteX189" fmla="*/ 1092387 w 3024845"/>
                  <a:gd name="connsiteY189" fmla="*/ 409657 h 1078499"/>
                  <a:gd name="connsiteX190" fmla="*/ 1092387 w 3024845"/>
                  <a:gd name="connsiteY190" fmla="*/ 417223 h 1078499"/>
                  <a:gd name="connsiteX191" fmla="*/ 1122787 w 3024845"/>
                  <a:gd name="connsiteY191" fmla="*/ 417223 h 1078499"/>
                  <a:gd name="connsiteX192" fmla="*/ 1122787 w 3024845"/>
                  <a:gd name="connsiteY192" fmla="*/ 418844 h 1078499"/>
                  <a:gd name="connsiteX193" fmla="*/ 1122787 w 3024845"/>
                  <a:gd name="connsiteY193" fmla="*/ 430194 h 1078499"/>
                  <a:gd name="connsiteX194" fmla="*/ 1149134 w 3024845"/>
                  <a:gd name="connsiteY194" fmla="*/ 430194 h 1078499"/>
                  <a:gd name="connsiteX195" fmla="*/ 1149134 w 3024845"/>
                  <a:gd name="connsiteY195" fmla="*/ 460458 h 1078499"/>
                  <a:gd name="connsiteX196" fmla="*/ 1149894 w 3024845"/>
                  <a:gd name="connsiteY196" fmla="*/ 460458 h 1078499"/>
                  <a:gd name="connsiteX197" fmla="*/ 1155214 w 3024845"/>
                  <a:gd name="connsiteY197" fmla="*/ 460458 h 1078499"/>
                  <a:gd name="connsiteX198" fmla="*/ 1155214 w 3024845"/>
                  <a:gd name="connsiteY198" fmla="*/ 461539 h 1078499"/>
                  <a:gd name="connsiteX199" fmla="*/ 1155214 w 3024845"/>
                  <a:gd name="connsiteY199" fmla="*/ 469106 h 1078499"/>
                  <a:gd name="connsiteX200" fmla="*/ 1159268 w 3024845"/>
                  <a:gd name="connsiteY200" fmla="*/ 499370 h 1078499"/>
                  <a:gd name="connsiteX201" fmla="*/ 1160028 w 3024845"/>
                  <a:gd name="connsiteY201" fmla="*/ 499370 h 1078499"/>
                  <a:gd name="connsiteX202" fmla="*/ 1165348 w 3024845"/>
                  <a:gd name="connsiteY202" fmla="*/ 499370 h 1078499"/>
                  <a:gd name="connsiteX203" fmla="*/ 1165348 w 3024845"/>
                  <a:gd name="connsiteY203" fmla="*/ 500181 h 1078499"/>
                  <a:gd name="connsiteX204" fmla="*/ 1165348 w 3024845"/>
                  <a:gd name="connsiteY204" fmla="*/ 505856 h 1078499"/>
                  <a:gd name="connsiteX205" fmla="*/ 1166361 w 3024845"/>
                  <a:gd name="connsiteY205" fmla="*/ 505856 h 1078499"/>
                  <a:gd name="connsiteX206" fmla="*/ 1173454 w 3024845"/>
                  <a:gd name="connsiteY206" fmla="*/ 505856 h 1078499"/>
                  <a:gd name="connsiteX207" fmla="*/ 1173454 w 3024845"/>
                  <a:gd name="connsiteY207" fmla="*/ 536121 h 1078499"/>
                  <a:gd name="connsiteX208" fmla="*/ 1175481 w 3024845"/>
                  <a:gd name="connsiteY208" fmla="*/ 536121 h 1078499"/>
                  <a:gd name="connsiteX209" fmla="*/ 1189668 w 3024845"/>
                  <a:gd name="connsiteY209" fmla="*/ 536121 h 1078499"/>
                  <a:gd name="connsiteX210" fmla="*/ 1189668 w 3024845"/>
                  <a:gd name="connsiteY210" fmla="*/ 559900 h 1078499"/>
                  <a:gd name="connsiteX211" fmla="*/ 1191695 w 3024845"/>
                  <a:gd name="connsiteY211" fmla="*/ 561521 h 1078499"/>
                  <a:gd name="connsiteX212" fmla="*/ 1191695 w 3024845"/>
                  <a:gd name="connsiteY212" fmla="*/ 572871 h 1078499"/>
                  <a:gd name="connsiteX213" fmla="*/ 1192455 w 3024845"/>
                  <a:gd name="connsiteY213" fmla="*/ 572871 h 1078499"/>
                  <a:gd name="connsiteX214" fmla="*/ 1197775 w 3024845"/>
                  <a:gd name="connsiteY214" fmla="*/ 572871 h 1078499"/>
                  <a:gd name="connsiteX215" fmla="*/ 1197775 w 3024845"/>
                  <a:gd name="connsiteY215" fmla="*/ 596650 h 1078499"/>
                  <a:gd name="connsiteX216" fmla="*/ 1199041 w 3024845"/>
                  <a:gd name="connsiteY216" fmla="*/ 596650 h 1078499"/>
                  <a:gd name="connsiteX217" fmla="*/ 1207908 w 3024845"/>
                  <a:gd name="connsiteY217" fmla="*/ 596650 h 1078499"/>
                  <a:gd name="connsiteX218" fmla="*/ 1209935 w 3024845"/>
                  <a:gd name="connsiteY218" fmla="*/ 600704 h 1078499"/>
                  <a:gd name="connsiteX219" fmla="*/ 1209935 w 3024845"/>
                  <a:gd name="connsiteY219" fmla="*/ 613945 h 1078499"/>
                  <a:gd name="connsiteX220" fmla="*/ 1211455 w 3024845"/>
                  <a:gd name="connsiteY220" fmla="*/ 612053 h 1078499"/>
                  <a:gd name="connsiteX221" fmla="*/ 1222095 w 3024845"/>
                  <a:gd name="connsiteY221" fmla="*/ 598812 h 1078499"/>
                  <a:gd name="connsiteX222" fmla="*/ 1250469 w 3024845"/>
                  <a:gd name="connsiteY222" fmla="*/ 598812 h 1078499"/>
                  <a:gd name="connsiteX223" fmla="*/ 1250469 w 3024845"/>
                  <a:gd name="connsiteY223" fmla="*/ 685283 h 1078499"/>
                  <a:gd name="connsiteX224" fmla="*/ 1251229 w 3024845"/>
                  <a:gd name="connsiteY224" fmla="*/ 685283 h 1078499"/>
                  <a:gd name="connsiteX225" fmla="*/ 1256549 w 3024845"/>
                  <a:gd name="connsiteY225" fmla="*/ 685283 h 1078499"/>
                  <a:gd name="connsiteX226" fmla="*/ 1257309 w 3024845"/>
                  <a:gd name="connsiteY226" fmla="*/ 683932 h 1078499"/>
                  <a:gd name="connsiteX227" fmla="*/ 1262629 w 3024845"/>
                  <a:gd name="connsiteY227" fmla="*/ 674474 h 1078499"/>
                  <a:gd name="connsiteX228" fmla="*/ 1262629 w 3024845"/>
                  <a:gd name="connsiteY228" fmla="*/ 676366 h 1078499"/>
                  <a:gd name="connsiteX229" fmla="*/ 1262629 w 3024845"/>
                  <a:gd name="connsiteY229" fmla="*/ 689607 h 1078499"/>
                  <a:gd name="connsiteX230" fmla="*/ 1266682 w 3024845"/>
                  <a:gd name="connsiteY230" fmla="*/ 644210 h 1078499"/>
                  <a:gd name="connsiteX231" fmla="*/ 1267442 w 3024845"/>
                  <a:gd name="connsiteY231" fmla="*/ 644210 h 1078499"/>
                  <a:gd name="connsiteX232" fmla="*/ 1272762 w 3024845"/>
                  <a:gd name="connsiteY232" fmla="*/ 644210 h 1078499"/>
                  <a:gd name="connsiteX233" fmla="*/ 1272762 w 3024845"/>
                  <a:gd name="connsiteY233" fmla="*/ 579356 h 1078499"/>
                  <a:gd name="connsiteX234" fmla="*/ 1273776 w 3024845"/>
                  <a:gd name="connsiteY234" fmla="*/ 579356 h 1078499"/>
                  <a:gd name="connsiteX235" fmla="*/ 1280869 w 3024845"/>
                  <a:gd name="connsiteY235" fmla="*/ 579356 h 1078499"/>
                  <a:gd name="connsiteX236" fmla="*/ 1293029 w 3024845"/>
                  <a:gd name="connsiteY236" fmla="*/ 536121 h 1078499"/>
                  <a:gd name="connsiteX237" fmla="*/ 1294296 w 3024845"/>
                  <a:gd name="connsiteY237" fmla="*/ 536121 h 1078499"/>
                  <a:gd name="connsiteX238" fmla="*/ 1303163 w 3024845"/>
                  <a:gd name="connsiteY238" fmla="*/ 536121 h 1078499"/>
                  <a:gd name="connsiteX239" fmla="*/ 1313296 w 3024845"/>
                  <a:gd name="connsiteY239" fmla="*/ 579356 h 1078499"/>
                  <a:gd name="connsiteX240" fmla="*/ 1314309 w 3024845"/>
                  <a:gd name="connsiteY240" fmla="*/ 579356 h 1078499"/>
                  <a:gd name="connsiteX241" fmla="*/ 1321403 w 3024845"/>
                  <a:gd name="connsiteY241" fmla="*/ 579356 h 1078499"/>
                  <a:gd name="connsiteX242" fmla="*/ 1321403 w 3024845"/>
                  <a:gd name="connsiteY242" fmla="*/ 618268 h 1078499"/>
                  <a:gd name="connsiteX243" fmla="*/ 1323176 w 3024845"/>
                  <a:gd name="connsiteY243" fmla="*/ 618268 h 1078499"/>
                  <a:gd name="connsiteX244" fmla="*/ 1335590 w 3024845"/>
                  <a:gd name="connsiteY244" fmla="*/ 618268 h 1078499"/>
                  <a:gd name="connsiteX245" fmla="*/ 1335590 w 3024845"/>
                  <a:gd name="connsiteY245" fmla="*/ 620430 h 1078499"/>
                  <a:gd name="connsiteX246" fmla="*/ 1335590 w 3024845"/>
                  <a:gd name="connsiteY246" fmla="*/ 635562 h 1078499"/>
                  <a:gd name="connsiteX247" fmla="*/ 1339643 w 3024845"/>
                  <a:gd name="connsiteY247" fmla="*/ 633401 h 1078499"/>
                  <a:gd name="connsiteX248" fmla="*/ 1339643 w 3024845"/>
                  <a:gd name="connsiteY248" fmla="*/ 618268 h 1078499"/>
                  <a:gd name="connsiteX249" fmla="*/ 1341163 w 3024845"/>
                  <a:gd name="connsiteY249" fmla="*/ 618268 h 1078499"/>
                  <a:gd name="connsiteX250" fmla="*/ 1351803 w 3024845"/>
                  <a:gd name="connsiteY250" fmla="*/ 618268 h 1078499"/>
                  <a:gd name="connsiteX251" fmla="*/ 1351803 w 3024845"/>
                  <a:gd name="connsiteY251" fmla="*/ 619889 h 1078499"/>
                  <a:gd name="connsiteX252" fmla="*/ 1351803 w 3024845"/>
                  <a:gd name="connsiteY252" fmla="*/ 631239 h 1078499"/>
                  <a:gd name="connsiteX253" fmla="*/ 1382204 w 3024845"/>
                  <a:gd name="connsiteY253" fmla="*/ 631239 h 1078499"/>
                  <a:gd name="connsiteX254" fmla="*/ 1382204 w 3024845"/>
                  <a:gd name="connsiteY254" fmla="*/ 594489 h 1078499"/>
                  <a:gd name="connsiteX255" fmla="*/ 1383470 w 3024845"/>
                  <a:gd name="connsiteY255" fmla="*/ 594489 h 1078499"/>
                  <a:gd name="connsiteX256" fmla="*/ 1392337 w 3024845"/>
                  <a:gd name="connsiteY256" fmla="*/ 594489 h 1078499"/>
                  <a:gd name="connsiteX257" fmla="*/ 1392337 w 3024845"/>
                  <a:gd name="connsiteY257" fmla="*/ 616106 h 1078499"/>
                  <a:gd name="connsiteX258" fmla="*/ 1394364 w 3024845"/>
                  <a:gd name="connsiteY258" fmla="*/ 583680 h 1078499"/>
                  <a:gd name="connsiteX259" fmla="*/ 1416657 w 3024845"/>
                  <a:gd name="connsiteY259" fmla="*/ 583680 h 1078499"/>
                  <a:gd name="connsiteX260" fmla="*/ 1416657 w 3024845"/>
                  <a:gd name="connsiteY260" fmla="*/ 582058 h 1078499"/>
                  <a:gd name="connsiteX261" fmla="*/ 1416657 w 3024845"/>
                  <a:gd name="connsiteY261" fmla="*/ 570709 h 1078499"/>
                  <a:gd name="connsiteX262" fmla="*/ 1417417 w 3024845"/>
                  <a:gd name="connsiteY262" fmla="*/ 570709 h 1078499"/>
                  <a:gd name="connsiteX263" fmla="*/ 1422737 w 3024845"/>
                  <a:gd name="connsiteY263" fmla="*/ 570709 h 1078499"/>
                  <a:gd name="connsiteX264" fmla="*/ 1422737 w 3024845"/>
                  <a:gd name="connsiteY264" fmla="*/ 568818 h 1078499"/>
                  <a:gd name="connsiteX265" fmla="*/ 1422737 w 3024845"/>
                  <a:gd name="connsiteY265" fmla="*/ 555577 h 1078499"/>
                  <a:gd name="connsiteX266" fmla="*/ 1426791 w 3024845"/>
                  <a:gd name="connsiteY266" fmla="*/ 562062 h 1078499"/>
                  <a:gd name="connsiteX267" fmla="*/ 1429071 w 3024845"/>
                  <a:gd name="connsiteY267" fmla="*/ 562062 h 1078499"/>
                  <a:gd name="connsiteX268" fmla="*/ 1445031 w 3024845"/>
                  <a:gd name="connsiteY268" fmla="*/ 562062 h 1078499"/>
                  <a:gd name="connsiteX269" fmla="*/ 1445031 w 3024845"/>
                  <a:gd name="connsiteY269" fmla="*/ 561251 h 1078499"/>
                  <a:gd name="connsiteX270" fmla="*/ 1445031 w 3024845"/>
                  <a:gd name="connsiteY270" fmla="*/ 555577 h 1078499"/>
                  <a:gd name="connsiteX271" fmla="*/ 1445791 w 3024845"/>
                  <a:gd name="connsiteY271" fmla="*/ 555577 h 1078499"/>
                  <a:gd name="connsiteX272" fmla="*/ 1451111 w 3024845"/>
                  <a:gd name="connsiteY272" fmla="*/ 555577 h 1078499"/>
                  <a:gd name="connsiteX273" fmla="*/ 1451111 w 3024845"/>
                  <a:gd name="connsiteY273" fmla="*/ 556928 h 1078499"/>
                  <a:gd name="connsiteX274" fmla="*/ 1451111 w 3024845"/>
                  <a:gd name="connsiteY274" fmla="*/ 566386 h 1078499"/>
                  <a:gd name="connsiteX275" fmla="*/ 1489618 w 3024845"/>
                  <a:gd name="connsiteY275" fmla="*/ 566386 h 1078499"/>
                  <a:gd name="connsiteX276" fmla="*/ 1489618 w 3024845"/>
                  <a:gd name="connsiteY276" fmla="*/ 704739 h 1078499"/>
                  <a:gd name="connsiteX277" fmla="*/ 1491138 w 3024845"/>
                  <a:gd name="connsiteY277" fmla="*/ 704739 h 1078499"/>
                  <a:gd name="connsiteX278" fmla="*/ 1501778 w 3024845"/>
                  <a:gd name="connsiteY278" fmla="*/ 704739 h 1078499"/>
                  <a:gd name="connsiteX279" fmla="*/ 1501778 w 3024845"/>
                  <a:gd name="connsiteY279" fmla="*/ 691769 h 1078499"/>
                  <a:gd name="connsiteX280" fmla="*/ 1505832 w 3024845"/>
                  <a:gd name="connsiteY280" fmla="*/ 691769 h 1078499"/>
                  <a:gd name="connsiteX281" fmla="*/ 1505832 w 3024845"/>
                  <a:gd name="connsiteY281" fmla="*/ 704739 h 1078499"/>
                  <a:gd name="connsiteX282" fmla="*/ 1536232 w 3024845"/>
                  <a:gd name="connsiteY282" fmla="*/ 704739 h 1078499"/>
                  <a:gd name="connsiteX283" fmla="*/ 1536232 w 3024845"/>
                  <a:gd name="connsiteY283" fmla="*/ 674474 h 1078499"/>
                  <a:gd name="connsiteX284" fmla="*/ 1548392 w 3024845"/>
                  <a:gd name="connsiteY284" fmla="*/ 674474 h 1078499"/>
                  <a:gd name="connsiteX285" fmla="*/ 1560552 w 3024845"/>
                  <a:gd name="connsiteY285" fmla="*/ 672313 h 1078499"/>
                  <a:gd name="connsiteX286" fmla="*/ 1564606 w 3024845"/>
                  <a:gd name="connsiteY286" fmla="*/ 674474 h 1078499"/>
                  <a:gd name="connsiteX287" fmla="*/ 1574739 w 3024845"/>
                  <a:gd name="connsiteY287" fmla="*/ 674474 h 1078499"/>
                  <a:gd name="connsiteX288" fmla="*/ 1574739 w 3024845"/>
                  <a:gd name="connsiteY288" fmla="*/ 704739 h 1078499"/>
                  <a:gd name="connsiteX289" fmla="*/ 1582846 w 3024845"/>
                  <a:gd name="connsiteY289" fmla="*/ 704739 h 1078499"/>
                  <a:gd name="connsiteX290" fmla="*/ 1582846 w 3024845"/>
                  <a:gd name="connsiteY290" fmla="*/ 722034 h 1078499"/>
                  <a:gd name="connsiteX291" fmla="*/ 1592182 w 3024845"/>
                  <a:gd name="connsiteY291" fmla="*/ 722939 h 1078499"/>
                  <a:gd name="connsiteX292" fmla="*/ 1605140 w 3024845"/>
                  <a:gd name="connsiteY292" fmla="*/ 722939 h 1078499"/>
                  <a:gd name="connsiteX293" fmla="*/ 1605140 w 3024845"/>
                  <a:gd name="connsiteY293" fmla="*/ 706901 h 1078499"/>
                  <a:gd name="connsiteX294" fmla="*/ 1673096 w 3024845"/>
                  <a:gd name="connsiteY294" fmla="*/ 706901 h 1078499"/>
                  <a:gd name="connsiteX295" fmla="*/ 1673096 w 3024845"/>
                  <a:gd name="connsiteY295" fmla="*/ 621648 h 1078499"/>
                  <a:gd name="connsiteX296" fmla="*/ 1745104 w 3024845"/>
                  <a:gd name="connsiteY296" fmla="*/ 621648 h 1078499"/>
                  <a:gd name="connsiteX297" fmla="*/ 1745104 w 3024845"/>
                  <a:gd name="connsiteY297" fmla="*/ 700416 h 1078499"/>
                  <a:gd name="connsiteX298" fmla="*/ 1747008 w 3024845"/>
                  <a:gd name="connsiteY298" fmla="*/ 700416 h 1078499"/>
                  <a:gd name="connsiteX299" fmla="*/ 1748250 w 3024845"/>
                  <a:gd name="connsiteY299" fmla="*/ 722939 h 1078499"/>
                  <a:gd name="connsiteX300" fmla="*/ 1757926 w 3024845"/>
                  <a:gd name="connsiteY300" fmla="*/ 722939 h 1078499"/>
                  <a:gd name="connsiteX301" fmla="*/ 1759168 w 3024845"/>
                  <a:gd name="connsiteY301" fmla="*/ 700416 h 1078499"/>
                  <a:gd name="connsiteX302" fmla="*/ 1765248 w 3024845"/>
                  <a:gd name="connsiteY302" fmla="*/ 700416 h 1078499"/>
                  <a:gd name="connsiteX303" fmla="*/ 1766490 w 3024845"/>
                  <a:gd name="connsiteY303" fmla="*/ 722939 h 1078499"/>
                  <a:gd name="connsiteX304" fmla="*/ 1817112 w 3024845"/>
                  <a:gd name="connsiteY304" fmla="*/ 722939 h 1078499"/>
                  <a:gd name="connsiteX305" fmla="*/ 1817112 w 3024845"/>
                  <a:gd name="connsiteY305" fmla="*/ 559911 h 1078499"/>
                  <a:gd name="connsiteX306" fmla="*/ 2014439 w 3024845"/>
                  <a:gd name="connsiteY306" fmla="*/ 559911 h 1078499"/>
                  <a:gd name="connsiteX307" fmla="*/ 2014439 w 3024845"/>
                  <a:gd name="connsiteY307" fmla="*/ 722939 h 1078499"/>
                  <a:gd name="connsiteX308" fmla="*/ 2033136 w 3024845"/>
                  <a:gd name="connsiteY308" fmla="*/ 722939 h 1078499"/>
                  <a:gd name="connsiteX309" fmla="*/ 2033136 w 3024845"/>
                  <a:gd name="connsiteY309" fmla="*/ 640246 h 1078499"/>
                  <a:gd name="connsiteX310" fmla="*/ 2128256 w 3024845"/>
                  <a:gd name="connsiteY310" fmla="*/ 640246 h 1078499"/>
                  <a:gd name="connsiteX311" fmla="*/ 2140186 w 3024845"/>
                  <a:gd name="connsiteY311" fmla="*/ 322105 h 1078499"/>
                  <a:gd name="connsiteX312" fmla="*/ 2128026 w 3024845"/>
                  <a:gd name="connsiteY312" fmla="*/ 300487 h 1078499"/>
                  <a:gd name="connsiteX313" fmla="*/ 2121946 w 3024845"/>
                  <a:gd name="connsiteY313" fmla="*/ 296163 h 1078499"/>
                  <a:gd name="connsiteX314" fmla="*/ 2130053 w 3024845"/>
                  <a:gd name="connsiteY314" fmla="*/ 272384 h 1078499"/>
                  <a:gd name="connsiteX315" fmla="*/ 2130053 w 3024845"/>
                  <a:gd name="connsiteY315" fmla="*/ 255090 h 1078499"/>
                  <a:gd name="connsiteX316" fmla="*/ 2144240 w 3024845"/>
                  <a:gd name="connsiteY316" fmla="*/ 255090 h 1078499"/>
                  <a:gd name="connsiteX317" fmla="*/ 2144240 w 3024845"/>
                  <a:gd name="connsiteY317" fmla="*/ 233472 h 1078499"/>
                  <a:gd name="connsiteX318" fmla="*/ 2146266 w 3024845"/>
                  <a:gd name="connsiteY318" fmla="*/ 229148 h 1078499"/>
                  <a:gd name="connsiteX319" fmla="*/ 2146266 w 3024845"/>
                  <a:gd name="connsiteY319" fmla="*/ 151324 h 1078499"/>
                  <a:gd name="connsiteX320" fmla="*/ 2144240 w 3024845"/>
                  <a:gd name="connsiteY320" fmla="*/ 144839 h 1078499"/>
                  <a:gd name="connsiteX321" fmla="*/ 2150320 w 3024845"/>
                  <a:gd name="connsiteY321" fmla="*/ 138353 h 1078499"/>
                  <a:gd name="connsiteX322" fmla="*/ 2150320 w 3024845"/>
                  <a:gd name="connsiteY322" fmla="*/ 79985 h 1078499"/>
                  <a:gd name="connsiteX323" fmla="*/ 2152346 w 3024845"/>
                  <a:gd name="connsiteY323" fmla="*/ 75662 h 1078499"/>
                  <a:gd name="connsiteX324" fmla="*/ 2152346 w 3024845"/>
                  <a:gd name="connsiteY324" fmla="*/ 19456 h 1078499"/>
                  <a:gd name="connsiteX325" fmla="*/ 2154373 w 3024845"/>
                  <a:gd name="connsiteY325" fmla="*/ 0 h 1078499"/>
                  <a:gd name="connsiteX326" fmla="*/ 2158427 w 3024845"/>
                  <a:gd name="connsiteY326" fmla="*/ 17294 h 1078499"/>
                  <a:gd name="connsiteX327" fmla="*/ 2160453 w 3024845"/>
                  <a:gd name="connsiteY327" fmla="*/ 75662 h 1078499"/>
                  <a:gd name="connsiteX328" fmla="*/ 2162480 w 3024845"/>
                  <a:gd name="connsiteY328" fmla="*/ 138353 h 1078499"/>
                  <a:gd name="connsiteX329" fmla="*/ 2168560 w 3024845"/>
                  <a:gd name="connsiteY329" fmla="*/ 144839 h 1078499"/>
                  <a:gd name="connsiteX330" fmla="*/ 2166533 w 3024845"/>
                  <a:gd name="connsiteY330" fmla="*/ 151324 h 1078499"/>
                  <a:gd name="connsiteX331" fmla="*/ 2166533 w 3024845"/>
                  <a:gd name="connsiteY331" fmla="*/ 229148 h 1078499"/>
                  <a:gd name="connsiteX332" fmla="*/ 2168560 w 3024845"/>
                  <a:gd name="connsiteY332" fmla="*/ 233472 h 1078499"/>
                  <a:gd name="connsiteX333" fmla="*/ 2168560 w 3024845"/>
                  <a:gd name="connsiteY333" fmla="*/ 255090 h 1078499"/>
                  <a:gd name="connsiteX334" fmla="*/ 2182747 w 3024845"/>
                  <a:gd name="connsiteY334" fmla="*/ 255090 h 1078499"/>
                  <a:gd name="connsiteX335" fmla="*/ 2182747 w 3024845"/>
                  <a:gd name="connsiteY335" fmla="*/ 272384 h 1078499"/>
                  <a:gd name="connsiteX336" fmla="*/ 2190854 w 3024845"/>
                  <a:gd name="connsiteY336" fmla="*/ 296163 h 1078499"/>
                  <a:gd name="connsiteX337" fmla="*/ 2184774 w 3024845"/>
                  <a:gd name="connsiteY337" fmla="*/ 300487 h 1078499"/>
                  <a:gd name="connsiteX338" fmla="*/ 2172613 w 3024845"/>
                  <a:gd name="connsiteY338" fmla="*/ 322105 h 1078499"/>
                  <a:gd name="connsiteX339" fmla="*/ 2180720 w 3024845"/>
                  <a:gd name="connsiteY339" fmla="*/ 575033 h 1078499"/>
                  <a:gd name="connsiteX340" fmla="*/ 2245574 w 3024845"/>
                  <a:gd name="connsiteY340" fmla="*/ 575033 h 1078499"/>
                  <a:gd name="connsiteX341" fmla="*/ 2245574 w 3024845"/>
                  <a:gd name="connsiteY341" fmla="*/ 650695 h 1078499"/>
                  <a:gd name="connsiteX342" fmla="*/ 2253681 w 3024845"/>
                  <a:gd name="connsiteY342" fmla="*/ 650695 h 1078499"/>
                  <a:gd name="connsiteX343" fmla="*/ 2255708 w 3024845"/>
                  <a:gd name="connsiteY343" fmla="*/ 644210 h 1078499"/>
                  <a:gd name="connsiteX344" fmla="*/ 2261788 w 3024845"/>
                  <a:gd name="connsiteY344" fmla="*/ 644210 h 1078499"/>
                  <a:gd name="connsiteX345" fmla="*/ 2263815 w 3024845"/>
                  <a:gd name="connsiteY345" fmla="*/ 652857 h 1078499"/>
                  <a:gd name="connsiteX346" fmla="*/ 2275975 w 3024845"/>
                  <a:gd name="connsiteY346" fmla="*/ 652857 h 1078499"/>
                  <a:gd name="connsiteX347" fmla="*/ 2275975 w 3024845"/>
                  <a:gd name="connsiteY347" fmla="*/ 646371 h 1078499"/>
                  <a:gd name="connsiteX348" fmla="*/ 2298268 w 3024845"/>
                  <a:gd name="connsiteY348" fmla="*/ 646371 h 1078499"/>
                  <a:gd name="connsiteX349" fmla="*/ 2298268 w 3024845"/>
                  <a:gd name="connsiteY349" fmla="*/ 652857 h 1078499"/>
                  <a:gd name="connsiteX350" fmla="*/ 2318535 w 3024845"/>
                  <a:gd name="connsiteY350" fmla="*/ 652857 h 1078499"/>
                  <a:gd name="connsiteX351" fmla="*/ 2318535 w 3024845"/>
                  <a:gd name="connsiteY351" fmla="*/ 698254 h 1078499"/>
                  <a:gd name="connsiteX352" fmla="*/ 2332722 w 3024845"/>
                  <a:gd name="connsiteY352" fmla="*/ 698254 h 1078499"/>
                  <a:gd name="connsiteX353" fmla="*/ 2332722 w 3024845"/>
                  <a:gd name="connsiteY353" fmla="*/ 685283 h 1078499"/>
                  <a:gd name="connsiteX354" fmla="*/ 2348936 w 3024845"/>
                  <a:gd name="connsiteY354" fmla="*/ 685283 h 1078499"/>
                  <a:gd name="connsiteX355" fmla="*/ 2348936 w 3024845"/>
                  <a:gd name="connsiteY355" fmla="*/ 505856 h 1078499"/>
                  <a:gd name="connsiteX356" fmla="*/ 2355016 w 3024845"/>
                  <a:gd name="connsiteY356" fmla="*/ 499370 h 1078499"/>
                  <a:gd name="connsiteX357" fmla="*/ 2427977 w 3024845"/>
                  <a:gd name="connsiteY357" fmla="*/ 499370 h 1078499"/>
                  <a:gd name="connsiteX358" fmla="*/ 2427977 w 3024845"/>
                  <a:gd name="connsiteY358" fmla="*/ 508018 h 1078499"/>
                  <a:gd name="connsiteX359" fmla="*/ 2438110 w 3024845"/>
                  <a:gd name="connsiteY359" fmla="*/ 508018 h 1078499"/>
                  <a:gd name="connsiteX360" fmla="*/ 2438110 w 3024845"/>
                  <a:gd name="connsiteY360" fmla="*/ 622592 h 1078499"/>
                  <a:gd name="connsiteX361" fmla="*/ 2460404 w 3024845"/>
                  <a:gd name="connsiteY361" fmla="*/ 622592 h 1078499"/>
                  <a:gd name="connsiteX362" fmla="*/ 2460404 w 3024845"/>
                  <a:gd name="connsiteY362" fmla="*/ 555577 h 1078499"/>
                  <a:gd name="connsiteX363" fmla="*/ 2486751 w 3024845"/>
                  <a:gd name="connsiteY363" fmla="*/ 555577 h 1078499"/>
                  <a:gd name="connsiteX364" fmla="*/ 2490804 w 3024845"/>
                  <a:gd name="connsiteY364" fmla="*/ 551253 h 1078499"/>
                  <a:gd name="connsiteX365" fmla="*/ 2498911 w 3024845"/>
                  <a:gd name="connsiteY365" fmla="*/ 551253 h 1078499"/>
                  <a:gd name="connsiteX366" fmla="*/ 2502964 w 3024845"/>
                  <a:gd name="connsiteY366" fmla="*/ 555577 h 1078499"/>
                  <a:gd name="connsiteX367" fmla="*/ 2525258 w 3024845"/>
                  <a:gd name="connsiteY367" fmla="*/ 555577 h 1078499"/>
                  <a:gd name="connsiteX368" fmla="*/ 2525258 w 3024845"/>
                  <a:gd name="connsiteY368" fmla="*/ 438841 h 1078499"/>
                  <a:gd name="connsiteX369" fmla="*/ 2582005 w 3024845"/>
                  <a:gd name="connsiteY369" fmla="*/ 428032 h 1078499"/>
                  <a:gd name="connsiteX370" fmla="*/ 2582005 w 3024845"/>
                  <a:gd name="connsiteY370" fmla="*/ 429113 h 1078499"/>
                  <a:gd name="connsiteX371" fmla="*/ 2582005 w 3024845"/>
                  <a:gd name="connsiteY371" fmla="*/ 436679 h 1078499"/>
                  <a:gd name="connsiteX372" fmla="*/ 2608352 w 3024845"/>
                  <a:gd name="connsiteY372" fmla="*/ 436679 h 1078499"/>
                  <a:gd name="connsiteX373" fmla="*/ 2608352 w 3024845"/>
                  <a:gd name="connsiteY373" fmla="*/ 691769 h 1078499"/>
                  <a:gd name="connsiteX374" fmla="*/ 2630646 w 3024845"/>
                  <a:gd name="connsiteY374" fmla="*/ 691769 h 1078499"/>
                  <a:gd name="connsiteX375" fmla="*/ 2630646 w 3024845"/>
                  <a:gd name="connsiteY375" fmla="*/ 687445 h 1078499"/>
                  <a:gd name="connsiteX376" fmla="*/ 2642806 w 3024845"/>
                  <a:gd name="connsiteY376" fmla="*/ 687445 h 1078499"/>
                  <a:gd name="connsiteX377" fmla="*/ 2642806 w 3024845"/>
                  <a:gd name="connsiteY377" fmla="*/ 691769 h 1078499"/>
                  <a:gd name="connsiteX378" fmla="*/ 2667126 w 3024845"/>
                  <a:gd name="connsiteY378" fmla="*/ 691769 h 1078499"/>
                  <a:gd name="connsiteX379" fmla="*/ 2667126 w 3024845"/>
                  <a:gd name="connsiteY379" fmla="*/ 678798 h 1078499"/>
                  <a:gd name="connsiteX380" fmla="*/ 2695500 w 3024845"/>
                  <a:gd name="connsiteY380" fmla="*/ 678798 h 1078499"/>
                  <a:gd name="connsiteX381" fmla="*/ 2707660 w 3024845"/>
                  <a:gd name="connsiteY381" fmla="*/ 674474 h 1078499"/>
                  <a:gd name="connsiteX382" fmla="*/ 2727927 w 3024845"/>
                  <a:gd name="connsiteY382" fmla="*/ 678798 h 1078499"/>
                  <a:gd name="connsiteX383" fmla="*/ 2727927 w 3024845"/>
                  <a:gd name="connsiteY383" fmla="*/ 661504 h 1078499"/>
                  <a:gd name="connsiteX384" fmla="*/ 2736034 w 3024845"/>
                  <a:gd name="connsiteY384" fmla="*/ 661504 h 1078499"/>
                  <a:gd name="connsiteX385" fmla="*/ 2736034 w 3024845"/>
                  <a:gd name="connsiteY385" fmla="*/ 648533 h 1078499"/>
                  <a:gd name="connsiteX386" fmla="*/ 2792781 w 3024845"/>
                  <a:gd name="connsiteY386" fmla="*/ 648533 h 1078499"/>
                  <a:gd name="connsiteX387" fmla="*/ 2792781 w 3024845"/>
                  <a:gd name="connsiteY387" fmla="*/ 618268 h 1078499"/>
                  <a:gd name="connsiteX388" fmla="*/ 2811021 w 3024845"/>
                  <a:gd name="connsiteY388" fmla="*/ 618268 h 1078499"/>
                  <a:gd name="connsiteX389" fmla="*/ 2811021 w 3024845"/>
                  <a:gd name="connsiteY389" fmla="*/ 611783 h 1078499"/>
                  <a:gd name="connsiteX390" fmla="*/ 2823181 w 3024845"/>
                  <a:gd name="connsiteY390" fmla="*/ 611783 h 1078499"/>
                  <a:gd name="connsiteX391" fmla="*/ 2823181 w 3024845"/>
                  <a:gd name="connsiteY391" fmla="*/ 618268 h 1078499"/>
                  <a:gd name="connsiteX392" fmla="*/ 2839395 w 3024845"/>
                  <a:gd name="connsiteY392" fmla="*/ 618268 h 1078499"/>
                  <a:gd name="connsiteX393" fmla="*/ 2839395 w 3024845"/>
                  <a:gd name="connsiteY393" fmla="*/ 667989 h 1078499"/>
                  <a:gd name="connsiteX394" fmla="*/ 2871822 w 3024845"/>
                  <a:gd name="connsiteY394" fmla="*/ 667989 h 1078499"/>
                  <a:gd name="connsiteX395" fmla="*/ 2871822 w 3024845"/>
                  <a:gd name="connsiteY395" fmla="*/ 642048 h 1078499"/>
                  <a:gd name="connsiteX396" fmla="*/ 2910329 w 3024845"/>
                  <a:gd name="connsiteY396" fmla="*/ 642048 h 1078499"/>
                  <a:gd name="connsiteX397" fmla="*/ 2910329 w 3024845"/>
                  <a:gd name="connsiteY397" fmla="*/ 611783 h 1078499"/>
                  <a:gd name="connsiteX398" fmla="*/ 2958970 w 3024845"/>
                  <a:gd name="connsiteY398" fmla="*/ 611783 h 1078499"/>
                  <a:gd name="connsiteX399" fmla="*/ 2958970 w 3024845"/>
                  <a:gd name="connsiteY399" fmla="*/ 722939 h 1078499"/>
                  <a:gd name="connsiteX400" fmla="*/ 2958970 w 3024845"/>
                  <a:gd name="connsiteY400" fmla="*/ 736718 h 1078499"/>
                  <a:gd name="connsiteX401" fmla="*/ 3024845 w 3024845"/>
                  <a:gd name="connsiteY401" fmla="*/ 736718 h 1078499"/>
                  <a:gd name="connsiteX402" fmla="*/ 3024845 w 3024845"/>
                  <a:gd name="connsiteY402" fmla="*/ 1078499 h 1078499"/>
                  <a:gd name="connsiteX403" fmla="*/ 2054 w 3024845"/>
                  <a:gd name="connsiteY403" fmla="*/ 1076166 h 1078499"/>
                  <a:gd name="connsiteX404" fmla="*/ 0 w 3024845"/>
                  <a:gd name="connsiteY404" fmla="*/ 642048 h 1078499"/>
                  <a:gd name="connsiteX405" fmla="*/ 20267 w 3024845"/>
                  <a:gd name="connsiteY405" fmla="*/ 642048 h 1078499"/>
                  <a:gd name="connsiteX406" fmla="*/ 20774 w 3024845"/>
                  <a:gd name="connsiteY406" fmla="*/ 640967 h 1078499"/>
                  <a:gd name="connsiteX407" fmla="*/ 24320 w 3024845"/>
                  <a:gd name="connsiteY407" fmla="*/ 633401 h 1078499"/>
                  <a:gd name="connsiteX408" fmla="*/ 26094 w 3024845"/>
                  <a:gd name="connsiteY408" fmla="*/ 633671 h 1078499"/>
                  <a:gd name="connsiteX409" fmla="*/ 38507 w 3024845"/>
                  <a:gd name="connsiteY409" fmla="*/ 635562 h 1078499"/>
                  <a:gd name="connsiteX410" fmla="*/ 39014 w 3024845"/>
                  <a:gd name="connsiteY410" fmla="*/ 636914 h 1078499"/>
                  <a:gd name="connsiteX411" fmla="*/ 42560 w 3024845"/>
                  <a:gd name="connsiteY411" fmla="*/ 646371 h 1078499"/>
                  <a:gd name="connsiteX412" fmla="*/ 68907 w 3024845"/>
                  <a:gd name="connsiteY412" fmla="*/ 648533 h 1078499"/>
                  <a:gd name="connsiteX413" fmla="*/ 68907 w 3024845"/>
                  <a:gd name="connsiteY413" fmla="*/ 525312 h 1078499"/>
                  <a:gd name="connsiteX414" fmla="*/ 70934 w 3024845"/>
                  <a:gd name="connsiteY414" fmla="*/ 525312 h 1078499"/>
                  <a:gd name="connsiteX415" fmla="*/ 85121 w 3024845"/>
                  <a:gd name="connsiteY415" fmla="*/ 525312 h 1078499"/>
                  <a:gd name="connsiteX416" fmla="*/ 85121 w 3024845"/>
                  <a:gd name="connsiteY416" fmla="*/ 389120 h 1078499"/>
                  <a:gd name="connsiteX417" fmla="*/ 86894 w 3024845"/>
                  <a:gd name="connsiteY417" fmla="*/ 389120 h 1078499"/>
                  <a:gd name="connsiteX418" fmla="*/ 99308 w 3024845"/>
                  <a:gd name="connsiteY418" fmla="*/ 389120 h 1078499"/>
                  <a:gd name="connsiteX419" fmla="*/ 99308 w 3024845"/>
                  <a:gd name="connsiteY419" fmla="*/ 274546 h 1078499"/>
                  <a:gd name="connsiteX420" fmla="*/ 103361 w 3024845"/>
                  <a:gd name="connsiteY420" fmla="*/ 246442 h 1078499"/>
                  <a:gd name="connsiteX421" fmla="*/ 105388 w 3024845"/>
                  <a:gd name="connsiteY421" fmla="*/ 246442 h 1078499"/>
                  <a:gd name="connsiteX422" fmla="*/ 119575 w 3024845"/>
                  <a:gd name="connsiteY422" fmla="*/ 246442 h 1078499"/>
                  <a:gd name="connsiteX423" fmla="*/ 156055 w 3024845"/>
                  <a:gd name="connsiteY423" fmla="*/ 164295 h 1078499"/>
                  <a:gd name="connsiteX0" fmla="*/ 119575 w 3024845"/>
                  <a:gd name="connsiteY0" fmla="*/ 246442 h 1078499"/>
                  <a:gd name="connsiteX1" fmla="*/ 162135 w 3024845"/>
                  <a:gd name="connsiteY1" fmla="*/ 164295 h 1078499"/>
                  <a:gd name="connsiteX2" fmla="*/ 200642 w 3024845"/>
                  <a:gd name="connsiteY2" fmla="*/ 244281 h 1078499"/>
                  <a:gd name="connsiteX3" fmla="*/ 202669 w 3024845"/>
                  <a:gd name="connsiteY3" fmla="*/ 244281 h 1078499"/>
                  <a:gd name="connsiteX4" fmla="*/ 216856 w 3024845"/>
                  <a:gd name="connsiteY4" fmla="*/ 244281 h 1078499"/>
                  <a:gd name="connsiteX5" fmla="*/ 216856 w 3024845"/>
                  <a:gd name="connsiteY5" fmla="*/ 268060 h 1078499"/>
                  <a:gd name="connsiteX6" fmla="*/ 217363 w 3024845"/>
                  <a:gd name="connsiteY6" fmla="*/ 268871 h 1078499"/>
                  <a:gd name="connsiteX7" fmla="*/ 220909 w 3024845"/>
                  <a:gd name="connsiteY7" fmla="*/ 274546 h 1078499"/>
                  <a:gd name="connsiteX8" fmla="*/ 220909 w 3024845"/>
                  <a:gd name="connsiteY8" fmla="*/ 389120 h 1078499"/>
                  <a:gd name="connsiteX9" fmla="*/ 223189 w 3024845"/>
                  <a:gd name="connsiteY9" fmla="*/ 389120 h 1078499"/>
                  <a:gd name="connsiteX10" fmla="*/ 239150 w 3024845"/>
                  <a:gd name="connsiteY10" fmla="*/ 389120 h 1078499"/>
                  <a:gd name="connsiteX11" fmla="*/ 239150 w 3024845"/>
                  <a:gd name="connsiteY11" fmla="*/ 529635 h 1078499"/>
                  <a:gd name="connsiteX12" fmla="*/ 240670 w 3024845"/>
                  <a:gd name="connsiteY12" fmla="*/ 529365 h 1078499"/>
                  <a:gd name="connsiteX13" fmla="*/ 251310 w 3024845"/>
                  <a:gd name="connsiteY13" fmla="*/ 527474 h 1078499"/>
                  <a:gd name="connsiteX14" fmla="*/ 249283 w 3024845"/>
                  <a:gd name="connsiteY14" fmla="*/ 616106 h 1078499"/>
                  <a:gd name="connsiteX15" fmla="*/ 250803 w 3024845"/>
                  <a:gd name="connsiteY15" fmla="*/ 616377 h 1078499"/>
                  <a:gd name="connsiteX16" fmla="*/ 261443 w 3024845"/>
                  <a:gd name="connsiteY16" fmla="*/ 618268 h 1078499"/>
                  <a:gd name="connsiteX17" fmla="*/ 261696 w 3024845"/>
                  <a:gd name="connsiteY17" fmla="*/ 619079 h 1078499"/>
                  <a:gd name="connsiteX18" fmla="*/ 263470 w 3024845"/>
                  <a:gd name="connsiteY18" fmla="*/ 624754 h 1078499"/>
                  <a:gd name="connsiteX19" fmla="*/ 264230 w 3024845"/>
                  <a:gd name="connsiteY19" fmla="*/ 622322 h 1078499"/>
                  <a:gd name="connsiteX20" fmla="*/ 269550 w 3024845"/>
                  <a:gd name="connsiteY20" fmla="*/ 605298 h 1078499"/>
                  <a:gd name="connsiteX21" fmla="*/ 271323 w 3024845"/>
                  <a:gd name="connsiteY21" fmla="*/ 605298 h 1078499"/>
                  <a:gd name="connsiteX22" fmla="*/ 283737 w 3024845"/>
                  <a:gd name="connsiteY22" fmla="*/ 605298 h 1078499"/>
                  <a:gd name="connsiteX23" fmla="*/ 283737 w 3024845"/>
                  <a:gd name="connsiteY23" fmla="*/ 637724 h 1078499"/>
                  <a:gd name="connsiteX24" fmla="*/ 284750 w 3024845"/>
                  <a:gd name="connsiteY24" fmla="*/ 638265 h 1078499"/>
                  <a:gd name="connsiteX25" fmla="*/ 291844 w 3024845"/>
                  <a:gd name="connsiteY25" fmla="*/ 642048 h 1078499"/>
                  <a:gd name="connsiteX26" fmla="*/ 291844 w 3024845"/>
                  <a:gd name="connsiteY26" fmla="*/ 643399 h 1078499"/>
                  <a:gd name="connsiteX27" fmla="*/ 291844 w 3024845"/>
                  <a:gd name="connsiteY27" fmla="*/ 652857 h 1078499"/>
                  <a:gd name="connsiteX28" fmla="*/ 336431 w 3024845"/>
                  <a:gd name="connsiteY28" fmla="*/ 652857 h 1078499"/>
                  <a:gd name="connsiteX29" fmla="*/ 336431 w 3024845"/>
                  <a:gd name="connsiteY29" fmla="*/ 653938 h 1078499"/>
                  <a:gd name="connsiteX30" fmla="*/ 336431 w 3024845"/>
                  <a:gd name="connsiteY30" fmla="*/ 661504 h 1078499"/>
                  <a:gd name="connsiteX31" fmla="*/ 338457 w 3024845"/>
                  <a:gd name="connsiteY31" fmla="*/ 661504 h 1078499"/>
                  <a:gd name="connsiteX32" fmla="*/ 352644 w 3024845"/>
                  <a:gd name="connsiteY32" fmla="*/ 661504 h 1078499"/>
                  <a:gd name="connsiteX33" fmla="*/ 352644 w 3024845"/>
                  <a:gd name="connsiteY33" fmla="*/ 631239 h 1078499"/>
                  <a:gd name="connsiteX34" fmla="*/ 397231 w 3024845"/>
                  <a:gd name="connsiteY34" fmla="*/ 631239 h 1078499"/>
                  <a:gd name="connsiteX35" fmla="*/ 397231 w 3024845"/>
                  <a:gd name="connsiteY35" fmla="*/ 629888 h 1078499"/>
                  <a:gd name="connsiteX36" fmla="*/ 397231 w 3024845"/>
                  <a:gd name="connsiteY36" fmla="*/ 620430 h 1078499"/>
                  <a:gd name="connsiteX37" fmla="*/ 398245 w 3024845"/>
                  <a:gd name="connsiteY37" fmla="*/ 620430 h 1078499"/>
                  <a:gd name="connsiteX38" fmla="*/ 405338 w 3024845"/>
                  <a:gd name="connsiteY38" fmla="*/ 620430 h 1078499"/>
                  <a:gd name="connsiteX39" fmla="*/ 405338 w 3024845"/>
                  <a:gd name="connsiteY39" fmla="*/ 618539 h 1078499"/>
                  <a:gd name="connsiteX40" fmla="*/ 405338 w 3024845"/>
                  <a:gd name="connsiteY40" fmla="*/ 605298 h 1078499"/>
                  <a:gd name="connsiteX41" fmla="*/ 406098 w 3024845"/>
                  <a:gd name="connsiteY41" fmla="*/ 605298 h 1078499"/>
                  <a:gd name="connsiteX42" fmla="*/ 411418 w 3024845"/>
                  <a:gd name="connsiteY42" fmla="*/ 605298 h 1078499"/>
                  <a:gd name="connsiteX43" fmla="*/ 411418 w 3024845"/>
                  <a:gd name="connsiteY43" fmla="*/ 604217 h 1078499"/>
                  <a:gd name="connsiteX44" fmla="*/ 411418 w 3024845"/>
                  <a:gd name="connsiteY44" fmla="*/ 596650 h 1078499"/>
                  <a:gd name="connsiteX45" fmla="*/ 413445 w 3024845"/>
                  <a:gd name="connsiteY45" fmla="*/ 596650 h 1078499"/>
                  <a:gd name="connsiteX46" fmla="*/ 427632 w 3024845"/>
                  <a:gd name="connsiteY46" fmla="*/ 596650 h 1078499"/>
                  <a:gd name="connsiteX47" fmla="*/ 427632 w 3024845"/>
                  <a:gd name="connsiteY47" fmla="*/ 597731 h 1078499"/>
                  <a:gd name="connsiteX48" fmla="*/ 427632 w 3024845"/>
                  <a:gd name="connsiteY48" fmla="*/ 605298 h 1078499"/>
                  <a:gd name="connsiteX49" fmla="*/ 449925 w 3024845"/>
                  <a:gd name="connsiteY49" fmla="*/ 605298 h 1078499"/>
                  <a:gd name="connsiteX50" fmla="*/ 449925 w 3024845"/>
                  <a:gd name="connsiteY50" fmla="*/ 603406 h 1078499"/>
                  <a:gd name="connsiteX51" fmla="*/ 449925 w 3024845"/>
                  <a:gd name="connsiteY51" fmla="*/ 590165 h 1078499"/>
                  <a:gd name="connsiteX52" fmla="*/ 451699 w 3024845"/>
                  <a:gd name="connsiteY52" fmla="*/ 590165 h 1078499"/>
                  <a:gd name="connsiteX53" fmla="*/ 464112 w 3024845"/>
                  <a:gd name="connsiteY53" fmla="*/ 590165 h 1078499"/>
                  <a:gd name="connsiteX54" fmla="*/ 464112 w 3024845"/>
                  <a:gd name="connsiteY54" fmla="*/ 613945 h 1078499"/>
                  <a:gd name="connsiteX55" fmla="*/ 465126 w 3024845"/>
                  <a:gd name="connsiteY55" fmla="*/ 613945 h 1078499"/>
                  <a:gd name="connsiteX56" fmla="*/ 472219 w 3024845"/>
                  <a:gd name="connsiteY56" fmla="*/ 613945 h 1078499"/>
                  <a:gd name="connsiteX57" fmla="*/ 472219 w 3024845"/>
                  <a:gd name="connsiteY57" fmla="*/ 612864 h 1078499"/>
                  <a:gd name="connsiteX58" fmla="*/ 472219 w 3024845"/>
                  <a:gd name="connsiteY58" fmla="*/ 605298 h 1078499"/>
                  <a:gd name="connsiteX59" fmla="*/ 473992 w 3024845"/>
                  <a:gd name="connsiteY59" fmla="*/ 605298 h 1078499"/>
                  <a:gd name="connsiteX60" fmla="*/ 486406 w 3024845"/>
                  <a:gd name="connsiteY60" fmla="*/ 605298 h 1078499"/>
                  <a:gd name="connsiteX61" fmla="*/ 486406 w 3024845"/>
                  <a:gd name="connsiteY61" fmla="*/ 631239 h 1078499"/>
                  <a:gd name="connsiteX62" fmla="*/ 488433 w 3024845"/>
                  <a:gd name="connsiteY62" fmla="*/ 631239 h 1078499"/>
                  <a:gd name="connsiteX63" fmla="*/ 502619 w 3024845"/>
                  <a:gd name="connsiteY63" fmla="*/ 631239 h 1078499"/>
                  <a:gd name="connsiteX64" fmla="*/ 502619 w 3024845"/>
                  <a:gd name="connsiteY64" fmla="*/ 632860 h 1078499"/>
                  <a:gd name="connsiteX65" fmla="*/ 502619 w 3024845"/>
                  <a:gd name="connsiteY65" fmla="*/ 644210 h 1078499"/>
                  <a:gd name="connsiteX66" fmla="*/ 503379 w 3024845"/>
                  <a:gd name="connsiteY66" fmla="*/ 644210 h 1078499"/>
                  <a:gd name="connsiteX67" fmla="*/ 508700 w 3024845"/>
                  <a:gd name="connsiteY67" fmla="*/ 644210 h 1078499"/>
                  <a:gd name="connsiteX68" fmla="*/ 508700 w 3024845"/>
                  <a:gd name="connsiteY68" fmla="*/ 643399 h 1078499"/>
                  <a:gd name="connsiteX69" fmla="*/ 508700 w 3024845"/>
                  <a:gd name="connsiteY69" fmla="*/ 637724 h 1078499"/>
                  <a:gd name="connsiteX70" fmla="*/ 539100 w 3024845"/>
                  <a:gd name="connsiteY70" fmla="*/ 637724 h 1078499"/>
                  <a:gd name="connsiteX71" fmla="*/ 539100 w 3024845"/>
                  <a:gd name="connsiteY71" fmla="*/ 661504 h 1078499"/>
                  <a:gd name="connsiteX72" fmla="*/ 540113 w 3024845"/>
                  <a:gd name="connsiteY72" fmla="*/ 661504 h 1078499"/>
                  <a:gd name="connsiteX73" fmla="*/ 547207 w 3024845"/>
                  <a:gd name="connsiteY73" fmla="*/ 661504 h 1078499"/>
                  <a:gd name="connsiteX74" fmla="*/ 547207 w 3024845"/>
                  <a:gd name="connsiteY74" fmla="*/ 662585 h 1078499"/>
                  <a:gd name="connsiteX75" fmla="*/ 547207 w 3024845"/>
                  <a:gd name="connsiteY75" fmla="*/ 670151 h 1078499"/>
                  <a:gd name="connsiteX76" fmla="*/ 547967 w 3024845"/>
                  <a:gd name="connsiteY76" fmla="*/ 670151 h 1078499"/>
                  <a:gd name="connsiteX77" fmla="*/ 553287 w 3024845"/>
                  <a:gd name="connsiteY77" fmla="*/ 670151 h 1078499"/>
                  <a:gd name="connsiteX78" fmla="*/ 553287 w 3024845"/>
                  <a:gd name="connsiteY78" fmla="*/ 667989 h 1078499"/>
                  <a:gd name="connsiteX79" fmla="*/ 553287 w 3024845"/>
                  <a:gd name="connsiteY79" fmla="*/ 652857 h 1078499"/>
                  <a:gd name="connsiteX80" fmla="*/ 554300 w 3024845"/>
                  <a:gd name="connsiteY80" fmla="*/ 652857 h 1078499"/>
                  <a:gd name="connsiteX81" fmla="*/ 561394 w 3024845"/>
                  <a:gd name="connsiteY81" fmla="*/ 652857 h 1078499"/>
                  <a:gd name="connsiteX82" fmla="*/ 561394 w 3024845"/>
                  <a:gd name="connsiteY82" fmla="*/ 653938 h 1078499"/>
                  <a:gd name="connsiteX83" fmla="*/ 561394 w 3024845"/>
                  <a:gd name="connsiteY83" fmla="*/ 661504 h 1078499"/>
                  <a:gd name="connsiteX84" fmla="*/ 566714 w 3024845"/>
                  <a:gd name="connsiteY84" fmla="*/ 659511 h 1078499"/>
                  <a:gd name="connsiteX85" fmla="*/ 567474 w 3024845"/>
                  <a:gd name="connsiteY85" fmla="*/ 658531 h 1078499"/>
                  <a:gd name="connsiteX86" fmla="*/ 567474 w 3024845"/>
                  <a:gd name="connsiteY86" fmla="*/ 652857 h 1078499"/>
                  <a:gd name="connsiteX87" fmla="*/ 605981 w 3024845"/>
                  <a:gd name="connsiteY87" fmla="*/ 652857 h 1078499"/>
                  <a:gd name="connsiteX88" fmla="*/ 605981 w 3024845"/>
                  <a:gd name="connsiteY88" fmla="*/ 676636 h 1078499"/>
                  <a:gd name="connsiteX89" fmla="*/ 608007 w 3024845"/>
                  <a:gd name="connsiteY89" fmla="*/ 676636 h 1078499"/>
                  <a:gd name="connsiteX90" fmla="*/ 622194 w 3024845"/>
                  <a:gd name="connsiteY90" fmla="*/ 676636 h 1078499"/>
                  <a:gd name="connsiteX91" fmla="*/ 622194 w 3024845"/>
                  <a:gd name="connsiteY91" fmla="*/ 677717 h 1078499"/>
                  <a:gd name="connsiteX92" fmla="*/ 622194 w 3024845"/>
                  <a:gd name="connsiteY92" fmla="*/ 685283 h 1078499"/>
                  <a:gd name="connsiteX93" fmla="*/ 623968 w 3024845"/>
                  <a:gd name="connsiteY93" fmla="*/ 685283 h 1078499"/>
                  <a:gd name="connsiteX94" fmla="*/ 636381 w 3024845"/>
                  <a:gd name="connsiteY94" fmla="*/ 685283 h 1078499"/>
                  <a:gd name="connsiteX95" fmla="*/ 636381 w 3024845"/>
                  <a:gd name="connsiteY95" fmla="*/ 661504 h 1078499"/>
                  <a:gd name="connsiteX96" fmla="*/ 637394 w 3024845"/>
                  <a:gd name="connsiteY96" fmla="*/ 661504 h 1078499"/>
                  <a:gd name="connsiteX97" fmla="*/ 644488 w 3024845"/>
                  <a:gd name="connsiteY97" fmla="*/ 661504 h 1078499"/>
                  <a:gd name="connsiteX98" fmla="*/ 644488 w 3024845"/>
                  <a:gd name="connsiteY98" fmla="*/ 629077 h 1078499"/>
                  <a:gd name="connsiteX99" fmla="*/ 645501 w 3024845"/>
                  <a:gd name="connsiteY99" fmla="*/ 629077 h 1078499"/>
                  <a:gd name="connsiteX100" fmla="*/ 652595 w 3024845"/>
                  <a:gd name="connsiteY100" fmla="*/ 629077 h 1078499"/>
                  <a:gd name="connsiteX101" fmla="*/ 652595 w 3024845"/>
                  <a:gd name="connsiteY101" fmla="*/ 627186 h 1078499"/>
                  <a:gd name="connsiteX102" fmla="*/ 652595 w 3024845"/>
                  <a:gd name="connsiteY102" fmla="*/ 613945 h 1078499"/>
                  <a:gd name="connsiteX103" fmla="*/ 651328 w 3024845"/>
                  <a:gd name="connsiteY103" fmla="*/ 612323 h 1078499"/>
                  <a:gd name="connsiteX104" fmla="*/ 656648 w 3024845"/>
                  <a:gd name="connsiteY104" fmla="*/ 600974 h 1078499"/>
                  <a:gd name="connsiteX105" fmla="*/ 664755 w 3024845"/>
                  <a:gd name="connsiteY105" fmla="*/ 629077 h 1078499"/>
                  <a:gd name="connsiteX106" fmla="*/ 665515 w 3024845"/>
                  <a:gd name="connsiteY106" fmla="*/ 629077 h 1078499"/>
                  <a:gd name="connsiteX107" fmla="*/ 670835 w 3024845"/>
                  <a:gd name="connsiteY107" fmla="*/ 629077 h 1078499"/>
                  <a:gd name="connsiteX108" fmla="*/ 670835 w 3024845"/>
                  <a:gd name="connsiteY108" fmla="*/ 523150 h 1078499"/>
                  <a:gd name="connsiteX109" fmla="*/ 672355 w 3024845"/>
                  <a:gd name="connsiteY109" fmla="*/ 523150 h 1078499"/>
                  <a:gd name="connsiteX110" fmla="*/ 682995 w 3024845"/>
                  <a:gd name="connsiteY110" fmla="*/ 523150 h 1078499"/>
                  <a:gd name="connsiteX111" fmla="*/ 682995 w 3024845"/>
                  <a:gd name="connsiteY111" fmla="*/ 475591 h 1078499"/>
                  <a:gd name="connsiteX112" fmla="*/ 709342 w 3024845"/>
                  <a:gd name="connsiteY112" fmla="*/ 475591 h 1078499"/>
                  <a:gd name="connsiteX113" fmla="*/ 709342 w 3024845"/>
                  <a:gd name="connsiteY113" fmla="*/ 453973 h 1078499"/>
                  <a:gd name="connsiteX114" fmla="*/ 743796 w 3024845"/>
                  <a:gd name="connsiteY114" fmla="*/ 453973 h 1078499"/>
                  <a:gd name="connsiteX115" fmla="*/ 743796 w 3024845"/>
                  <a:gd name="connsiteY115" fmla="*/ 456405 h 1078499"/>
                  <a:gd name="connsiteX116" fmla="*/ 743796 w 3024845"/>
                  <a:gd name="connsiteY116" fmla="*/ 473429 h 1078499"/>
                  <a:gd name="connsiteX117" fmla="*/ 746076 w 3024845"/>
                  <a:gd name="connsiteY117" fmla="*/ 473429 h 1078499"/>
                  <a:gd name="connsiteX118" fmla="*/ 762036 w 3024845"/>
                  <a:gd name="connsiteY118" fmla="*/ 473429 h 1078499"/>
                  <a:gd name="connsiteX119" fmla="*/ 762036 w 3024845"/>
                  <a:gd name="connsiteY119" fmla="*/ 520988 h 1078499"/>
                  <a:gd name="connsiteX120" fmla="*/ 763049 w 3024845"/>
                  <a:gd name="connsiteY120" fmla="*/ 520988 h 1078499"/>
                  <a:gd name="connsiteX121" fmla="*/ 770143 w 3024845"/>
                  <a:gd name="connsiteY121" fmla="*/ 520988 h 1078499"/>
                  <a:gd name="connsiteX122" fmla="*/ 784330 w 3024845"/>
                  <a:gd name="connsiteY122" fmla="*/ 525312 h 1078499"/>
                  <a:gd name="connsiteX123" fmla="*/ 784330 w 3024845"/>
                  <a:gd name="connsiteY123" fmla="*/ 564224 h 1078499"/>
                  <a:gd name="connsiteX124" fmla="*/ 785343 w 3024845"/>
                  <a:gd name="connsiteY124" fmla="*/ 564224 h 1078499"/>
                  <a:gd name="connsiteX125" fmla="*/ 792436 w 3024845"/>
                  <a:gd name="connsiteY125" fmla="*/ 564224 h 1078499"/>
                  <a:gd name="connsiteX126" fmla="*/ 792436 w 3024845"/>
                  <a:gd name="connsiteY126" fmla="*/ 565845 h 1078499"/>
                  <a:gd name="connsiteX127" fmla="*/ 792436 w 3024845"/>
                  <a:gd name="connsiteY127" fmla="*/ 577194 h 1078499"/>
                  <a:gd name="connsiteX128" fmla="*/ 794463 w 3024845"/>
                  <a:gd name="connsiteY128" fmla="*/ 577194 h 1078499"/>
                  <a:gd name="connsiteX129" fmla="*/ 808650 w 3024845"/>
                  <a:gd name="connsiteY129" fmla="*/ 577194 h 1078499"/>
                  <a:gd name="connsiteX130" fmla="*/ 814730 w 3024845"/>
                  <a:gd name="connsiteY130" fmla="*/ 583680 h 1078499"/>
                  <a:gd name="connsiteX131" fmla="*/ 814730 w 3024845"/>
                  <a:gd name="connsiteY131" fmla="*/ 605298 h 1078499"/>
                  <a:gd name="connsiteX132" fmla="*/ 817010 w 3024845"/>
                  <a:gd name="connsiteY132" fmla="*/ 605298 h 1078499"/>
                  <a:gd name="connsiteX133" fmla="*/ 832970 w 3024845"/>
                  <a:gd name="connsiteY133" fmla="*/ 605298 h 1078499"/>
                  <a:gd name="connsiteX134" fmla="*/ 832970 w 3024845"/>
                  <a:gd name="connsiteY134" fmla="*/ 606378 h 1078499"/>
                  <a:gd name="connsiteX135" fmla="*/ 832970 w 3024845"/>
                  <a:gd name="connsiteY135" fmla="*/ 613945 h 1078499"/>
                  <a:gd name="connsiteX136" fmla="*/ 834237 w 3024845"/>
                  <a:gd name="connsiteY136" fmla="*/ 613945 h 1078499"/>
                  <a:gd name="connsiteX137" fmla="*/ 843104 w 3024845"/>
                  <a:gd name="connsiteY137" fmla="*/ 613945 h 1078499"/>
                  <a:gd name="connsiteX138" fmla="*/ 843104 w 3024845"/>
                  <a:gd name="connsiteY138" fmla="*/ 616106 h 1078499"/>
                  <a:gd name="connsiteX139" fmla="*/ 843104 w 3024845"/>
                  <a:gd name="connsiteY139" fmla="*/ 631239 h 1078499"/>
                  <a:gd name="connsiteX140" fmla="*/ 847157 w 3024845"/>
                  <a:gd name="connsiteY140" fmla="*/ 629347 h 1078499"/>
                  <a:gd name="connsiteX141" fmla="*/ 847157 w 3024845"/>
                  <a:gd name="connsiteY141" fmla="*/ 616106 h 1078499"/>
                  <a:gd name="connsiteX142" fmla="*/ 848170 w 3024845"/>
                  <a:gd name="connsiteY142" fmla="*/ 616106 h 1078499"/>
                  <a:gd name="connsiteX143" fmla="*/ 855264 w 3024845"/>
                  <a:gd name="connsiteY143" fmla="*/ 616106 h 1078499"/>
                  <a:gd name="connsiteX144" fmla="*/ 855264 w 3024845"/>
                  <a:gd name="connsiteY144" fmla="*/ 617728 h 1078499"/>
                  <a:gd name="connsiteX145" fmla="*/ 855264 w 3024845"/>
                  <a:gd name="connsiteY145" fmla="*/ 629077 h 1078499"/>
                  <a:gd name="connsiteX146" fmla="*/ 856024 w 3024845"/>
                  <a:gd name="connsiteY146" fmla="*/ 629077 h 1078499"/>
                  <a:gd name="connsiteX147" fmla="*/ 861344 w 3024845"/>
                  <a:gd name="connsiteY147" fmla="*/ 629077 h 1078499"/>
                  <a:gd name="connsiteX148" fmla="*/ 909984 w 3024845"/>
                  <a:gd name="connsiteY148" fmla="*/ 624754 h 1078499"/>
                  <a:gd name="connsiteX149" fmla="*/ 909984 w 3024845"/>
                  <a:gd name="connsiteY149" fmla="*/ 626105 h 1078499"/>
                  <a:gd name="connsiteX150" fmla="*/ 909984 w 3024845"/>
                  <a:gd name="connsiteY150" fmla="*/ 635562 h 1078499"/>
                  <a:gd name="connsiteX151" fmla="*/ 910744 w 3024845"/>
                  <a:gd name="connsiteY151" fmla="*/ 635562 h 1078499"/>
                  <a:gd name="connsiteX152" fmla="*/ 916065 w 3024845"/>
                  <a:gd name="connsiteY152" fmla="*/ 635562 h 1078499"/>
                  <a:gd name="connsiteX153" fmla="*/ 916065 w 3024845"/>
                  <a:gd name="connsiteY153" fmla="*/ 637724 h 1078499"/>
                  <a:gd name="connsiteX154" fmla="*/ 916065 w 3024845"/>
                  <a:gd name="connsiteY154" fmla="*/ 652857 h 1078499"/>
                  <a:gd name="connsiteX155" fmla="*/ 918091 w 3024845"/>
                  <a:gd name="connsiteY155" fmla="*/ 651506 h 1078499"/>
                  <a:gd name="connsiteX156" fmla="*/ 932278 w 3024845"/>
                  <a:gd name="connsiteY156" fmla="*/ 642048 h 1078499"/>
                  <a:gd name="connsiteX157" fmla="*/ 938358 w 3024845"/>
                  <a:gd name="connsiteY157" fmla="*/ 600974 h 1078499"/>
                  <a:gd name="connsiteX158" fmla="*/ 939118 w 3024845"/>
                  <a:gd name="connsiteY158" fmla="*/ 600704 h 1078499"/>
                  <a:gd name="connsiteX159" fmla="*/ 944438 w 3024845"/>
                  <a:gd name="connsiteY159" fmla="*/ 598812 h 1078499"/>
                  <a:gd name="connsiteX160" fmla="*/ 946465 w 3024845"/>
                  <a:gd name="connsiteY160" fmla="*/ 529635 h 1078499"/>
                  <a:gd name="connsiteX161" fmla="*/ 948492 w 3024845"/>
                  <a:gd name="connsiteY161" fmla="*/ 598812 h 1078499"/>
                  <a:gd name="connsiteX162" fmla="*/ 949252 w 3024845"/>
                  <a:gd name="connsiteY162" fmla="*/ 599082 h 1078499"/>
                  <a:gd name="connsiteX163" fmla="*/ 954572 w 3024845"/>
                  <a:gd name="connsiteY163" fmla="*/ 600974 h 1078499"/>
                  <a:gd name="connsiteX164" fmla="*/ 954572 w 3024845"/>
                  <a:gd name="connsiteY164" fmla="*/ 514503 h 1078499"/>
                  <a:gd name="connsiteX165" fmla="*/ 958625 w 3024845"/>
                  <a:gd name="connsiteY165" fmla="*/ 482076 h 1078499"/>
                  <a:gd name="connsiteX166" fmla="*/ 997132 w 3024845"/>
                  <a:gd name="connsiteY166" fmla="*/ 482076 h 1078499"/>
                  <a:gd name="connsiteX167" fmla="*/ 997132 w 3024845"/>
                  <a:gd name="connsiteY167" fmla="*/ 514503 h 1078499"/>
                  <a:gd name="connsiteX168" fmla="*/ 997892 w 3024845"/>
                  <a:gd name="connsiteY168" fmla="*/ 514503 h 1078499"/>
                  <a:gd name="connsiteX169" fmla="*/ 1003212 w 3024845"/>
                  <a:gd name="connsiteY169" fmla="*/ 514503 h 1078499"/>
                  <a:gd name="connsiteX170" fmla="*/ 1003212 w 3024845"/>
                  <a:gd name="connsiteY170" fmla="*/ 432355 h 1078499"/>
                  <a:gd name="connsiteX171" fmla="*/ 1004986 w 3024845"/>
                  <a:gd name="connsiteY171" fmla="*/ 432355 h 1078499"/>
                  <a:gd name="connsiteX172" fmla="*/ 1017399 w 3024845"/>
                  <a:gd name="connsiteY172" fmla="*/ 432355 h 1078499"/>
                  <a:gd name="connsiteX173" fmla="*/ 1017399 w 3024845"/>
                  <a:gd name="connsiteY173" fmla="*/ 430464 h 1078499"/>
                  <a:gd name="connsiteX174" fmla="*/ 1017399 w 3024845"/>
                  <a:gd name="connsiteY174" fmla="*/ 417223 h 1078499"/>
                  <a:gd name="connsiteX175" fmla="*/ 1039693 w 3024845"/>
                  <a:gd name="connsiteY175" fmla="*/ 417223 h 1078499"/>
                  <a:gd name="connsiteX176" fmla="*/ 1039693 w 3024845"/>
                  <a:gd name="connsiteY176" fmla="*/ 416142 h 1078499"/>
                  <a:gd name="connsiteX177" fmla="*/ 1039693 w 3024845"/>
                  <a:gd name="connsiteY177" fmla="*/ 408576 h 1078499"/>
                  <a:gd name="connsiteX178" fmla="*/ 1041466 w 3024845"/>
                  <a:gd name="connsiteY178" fmla="*/ 408576 h 1078499"/>
                  <a:gd name="connsiteX179" fmla="*/ 1053880 w 3024845"/>
                  <a:gd name="connsiteY179" fmla="*/ 408576 h 1078499"/>
                  <a:gd name="connsiteX180" fmla="*/ 1053880 w 3024845"/>
                  <a:gd name="connsiteY180" fmla="*/ 409657 h 1078499"/>
                  <a:gd name="connsiteX181" fmla="*/ 1053880 w 3024845"/>
                  <a:gd name="connsiteY181" fmla="*/ 417223 h 1078499"/>
                  <a:gd name="connsiteX182" fmla="*/ 1054640 w 3024845"/>
                  <a:gd name="connsiteY182" fmla="*/ 417223 h 1078499"/>
                  <a:gd name="connsiteX183" fmla="*/ 1059960 w 3024845"/>
                  <a:gd name="connsiteY183" fmla="*/ 417223 h 1078499"/>
                  <a:gd name="connsiteX184" fmla="*/ 1070093 w 3024845"/>
                  <a:gd name="connsiteY184" fmla="*/ 412899 h 1078499"/>
                  <a:gd name="connsiteX185" fmla="*/ 1074146 w 3024845"/>
                  <a:gd name="connsiteY185" fmla="*/ 416142 h 1078499"/>
                  <a:gd name="connsiteX186" fmla="*/ 1074146 w 3024845"/>
                  <a:gd name="connsiteY186" fmla="*/ 408576 h 1078499"/>
                  <a:gd name="connsiteX187" fmla="*/ 1076426 w 3024845"/>
                  <a:gd name="connsiteY187" fmla="*/ 408576 h 1078499"/>
                  <a:gd name="connsiteX188" fmla="*/ 1092387 w 3024845"/>
                  <a:gd name="connsiteY188" fmla="*/ 408576 h 1078499"/>
                  <a:gd name="connsiteX189" fmla="*/ 1092387 w 3024845"/>
                  <a:gd name="connsiteY189" fmla="*/ 409657 h 1078499"/>
                  <a:gd name="connsiteX190" fmla="*/ 1092387 w 3024845"/>
                  <a:gd name="connsiteY190" fmla="*/ 417223 h 1078499"/>
                  <a:gd name="connsiteX191" fmla="*/ 1122787 w 3024845"/>
                  <a:gd name="connsiteY191" fmla="*/ 417223 h 1078499"/>
                  <a:gd name="connsiteX192" fmla="*/ 1122787 w 3024845"/>
                  <a:gd name="connsiteY192" fmla="*/ 418844 h 1078499"/>
                  <a:gd name="connsiteX193" fmla="*/ 1122787 w 3024845"/>
                  <a:gd name="connsiteY193" fmla="*/ 430194 h 1078499"/>
                  <a:gd name="connsiteX194" fmla="*/ 1149134 w 3024845"/>
                  <a:gd name="connsiteY194" fmla="*/ 430194 h 1078499"/>
                  <a:gd name="connsiteX195" fmla="*/ 1149134 w 3024845"/>
                  <a:gd name="connsiteY195" fmla="*/ 460458 h 1078499"/>
                  <a:gd name="connsiteX196" fmla="*/ 1149894 w 3024845"/>
                  <a:gd name="connsiteY196" fmla="*/ 460458 h 1078499"/>
                  <a:gd name="connsiteX197" fmla="*/ 1155214 w 3024845"/>
                  <a:gd name="connsiteY197" fmla="*/ 460458 h 1078499"/>
                  <a:gd name="connsiteX198" fmla="*/ 1155214 w 3024845"/>
                  <a:gd name="connsiteY198" fmla="*/ 461539 h 1078499"/>
                  <a:gd name="connsiteX199" fmla="*/ 1155214 w 3024845"/>
                  <a:gd name="connsiteY199" fmla="*/ 469106 h 1078499"/>
                  <a:gd name="connsiteX200" fmla="*/ 1159268 w 3024845"/>
                  <a:gd name="connsiteY200" fmla="*/ 499370 h 1078499"/>
                  <a:gd name="connsiteX201" fmla="*/ 1160028 w 3024845"/>
                  <a:gd name="connsiteY201" fmla="*/ 499370 h 1078499"/>
                  <a:gd name="connsiteX202" fmla="*/ 1165348 w 3024845"/>
                  <a:gd name="connsiteY202" fmla="*/ 499370 h 1078499"/>
                  <a:gd name="connsiteX203" fmla="*/ 1165348 w 3024845"/>
                  <a:gd name="connsiteY203" fmla="*/ 500181 h 1078499"/>
                  <a:gd name="connsiteX204" fmla="*/ 1165348 w 3024845"/>
                  <a:gd name="connsiteY204" fmla="*/ 505856 h 1078499"/>
                  <a:gd name="connsiteX205" fmla="*/ 1166361 w 3024845"/>
                  <a:gd name="connsiteY205" fmla="*/ 505856 h 1078499"/>
                  <a:gd name="connsiteX206" fmla="*/ 1173454 w 3024845"/>
                  <a:gd name="connsiteY206" fmla="*/ 505856 h 1078499"/>
                  <a:gd name="connsiteX207" fmla="*/ 1173454 w 3024845"/>
                  <a:gd name="connsiteY207" fmla="*/ 536121 h 1078499"/>
                  <a:gd name="connsiteX208" fmla="*/ 1175481 w 3024845"/>
                  <a:gd name="connsiteY208" fmla="*/ 536121 h 1078499"/>
                  <a:gd name="connsiteX209" fmla="*/ 1189668 w 3024845"/>
                  <a:gd name="connsiteY209" fmla="*/ 536121 h 1078499"/>
                  <a:gd name="connsiteX210" fmla="*/ 1189668 w 3024845"/>
                  <a:gd name="connsiteY210" fmla="*/ 559900 h 1078499"/>
                  <a:gd name="connsiteX211" fmla="*/ 1191695 w 3024845"/>
                  <a:gd name="connsiteY211" fmla="*/ 561521 h 1078499"/>
                  <a:gd name="connsiteX212" fmla="*/ 1191695 w 3024845"/>
                  <a:gd name="connsiteY212" fmla="*/ 572871 h 1078499"/>
                  <a:gd name="connsiteX213" fmla="*/ 1192455 w 3024845"/>
                  <a:gd name="connsiteY213" fmla="*/ 572871 h 1078499"/>
                  <a:gd name="connsiteX214" fmla="*/ 1197775 w 3024845"/>
                  <a:gd name="connsiteY214" fmla="*/ 572871 h 1078499"/>
                  <a:gd name="connsiteX215" fmla="*/ 1197775 w 3024845"/>
                  <a:gd name="connsiteY215" fmla="*/ 596650 h 1078499"/>
                  <a:gd name="connsiteX216" fmla="*/ 1199041 w 3024845"/>
                  <a:gd name="connsiteY216" fmla="*/ 596650 h 1078499"/>
                  <a:gd name="connsiteX217" fmla="*/ 1207908 w 3024845"/>
                  <a:gd name="connsiteY217" fmla="*/ 596650 h 1078499"/>
                  <a:gd name="connsiteX218" fmla="*/ 1209935 w 3024845"/>
                  <a:gd name="connsiteY218" fmla="*/ 600704 h 1078499"/>
                  <a:gd name="connsiteX219" fmla="*/ 1209935 w 3024845"/>
                  <a:gd name="connsiteY219" fmla="*/ 613945 h 1078499"/>
                  <a:gd name="connsiteX220" fmla="*/ 1211455 w 3024845"/>
                  <a:gd name="connsiteY220" fmla="*/ 612053 h 1078499"/>
                  <a:gd name="connsiteX221" fmla="*/ 1222095 w 3024845"/>
                  <a:gd name="connsiteY221" fmla="*/ 598812 h 1078499"/>
                  <a:gd name="connsiteX222" fmla="*/ 1250469 w 3024845"/>
                  <a:gd name="connsiteY222" fmla="*/ 598812 h 1078499"/>
                  <a:gd name="connsiteX223" fmla="*/ 1250469 w 3024845"/>
                  <a:gd name="connsiteY223" fmla="*/ 685283 h 1078499"/>
                  <a:gd name="connsiteX224" fmla="*/ 1251229 w 3024845"/>
                  <a:gd name="connsiteY224" fmla="*/ 685283 h 1078499"/>
                  <a:gd name="connsiteX225" fmla="*/ 1256549 w 3024845"/>
                  <a:gd name="connsiteY225" fmla="*/ 685283 h 1078499"/>
                  <a:gd name="connsiteX226" fmla="*/ 1257309 w 3024845"/>
                  <a:gd name="connsiteY226" fmla="*/ 683932 h 1078499"/>
                  <a:gd name="connsiteX227" fmla="*/ 1262629 w 3024845"/>
                  <a:gd name="connsiteY227" fmla="*/ 674474 h 1078499"/>
                  <a:gd name="connsiteX228" fmla="*/ 1262629 w 3024845"/>
                  <a:gd name="connsiteY228" fmla="*/ 676366 h 1078499"/>
                  <a:gd name="connsiteX229" fmla="*/ 1262629 w 3024845"/>
                  <a:gd name="connsiteY229" fmla="*/ 689607 h 1078499"/>
                  <a:gd name="connsiteX230" fmla="*/ 1266682 w 3024845"/>
                  <a:gd name="connsiteY230" fmla="*/ 644210 h 1078499"/>
                  <a:gd name="connsiteX231" fmla="*/ 1267442 w 3024845"/>
                  <a:gd name="connsiteY231" fmla="*/ 644210 h 1078499"/>
                  <a:gd name="connsiteX232" fmla="*/ 1272762 w 3024845"/>
                  <a:gd name="connsiteY232" fmla="*/ 644210 h 1078499"/>
                  <a:gd name="connsiteX233" fmla="*/ 1272762 w 3024845"/>
                  <a:gd name="connsiteY233" fmla="*/ 579356 h 1078499"/>
                  <a:gd name="connsiteX234" fmla="*/ 1273776 w 3024845"/>
                  <a:gd name="connsiteY234" fmla="*/ 579356 h 1078499"/>
                  <a:gd name="connsiteX235" fmla="*/ 1280869 w 3024845"/>
                  <a:gd name="connsiteY235" fmla="*/ 579356 h 1078499"/>
                  <a:gd name="connsiteX236" fmla="*/ 1293029 w 3024845"/>
                  <a:gd name="connsiteY236" fmla="*/ 536121 h 1078499"/>
                  <a:gd name="connsiteX237" fmla="*/ 1294296 w 3024845"/>
                  <a:gd name="connsiteY237" fmla="*/ 536121 h 1078499"/>
                  <a:gd name="connsiteX238" fmla="*/ 1303163 w 3024845"/>
                  <a:gd name="connsiteY238" fmla="*/ 536121 h 1078499"/>
                  <a:gd name="connsiteX239" fmla="*/ 1313296 w 3024845"/>
                  <a:gd name="connsiteY239" fmla="*/ 579356 h 1078499"/>
                  <a:gd name="connsiteX240" fmla="*/ 1314309 w 3024845"/>
                  <a:gd name="connsiteY240" fmla="*/ 579356 h 1078499"/>
                  <a:gd name="connsiteX241" fmla="*/ 1321403 w 3024845"/>
                  <a:gd name="connsiteY241" fmla="*/ 579356 h 1078499"/>
                  <a:gd name="connsiteX242" fmla="*/ 1321403 w 3024845"/>
                  <a:gd name="connsiteY242" fmla="*/ 618268 h 1078499"/>
                  <a:gd name="connsiteX243" fmla="*/ 1323176 w 3024845"/>
                  <a:gd name="connsiteY243" fmla="*/ 618268 h 1078499"/>
                  <a:gd name="connsiteX244" fmla="*/ 1335590 w 3024845"/>
                  <a:gd name="connsiteY244" fmla="*/ 618268 h 1078499"/>
                  <a:gd name="connsiteX245" fmla="*/ 1335590 w 3024845"/>
                  <a:gd name="connsiteY245" fmla="*/ 620430 h 1078499"/>
                  <a:gd name="connsiteX246" fmla="*/ 1335590 w 3024845"/>
                  <a:gd name="connsiteY246" fmla="*/ 635562 h 1078499"/>
                  <a:gd name="connsiteX247" fmla="*/ 1339643 w 3024845"/>
                  <a:gd name="connsiteY247" fmla="*/ 633401 h 1078499"/>
                  <a:gd name="connsiteX248" fmla="*/ 1339643 w 3024845"/>
                  <a:gd name="connsiteY248" fmla="*/ 618268 h 1078499"/>
                  <a:gd name="connsiteX249" fmla="*/ 1341163 w 3024845"/>
                  <a:gd name="connsiteY249" fmla="*/ 618268 h 1078499"/>
                  <a:gd name="connsiteX250" fmla="*/ 1351803 w 3024845"/>
                  <a:gd name="connsiteY250" fmla="*/ 618268 h 1078499"/>
                  <a:gd name="connsiteX251" fmla="*/ 1351803 w 3024845"/>
                  <a:gd name="connsiteY251" fmla="*/ 619889 h 1078499"/>
                  <a:gd name="connsiteX252" fmla="*/ 1351803 w 3024845"/>
                  <a:gd name="connsiteY252" fmla="*/ 631239 h 1078499"/>
                  <a:gd name="connsiteX253" fmla="*/ 1382204 w 3024845"/>
                  <a:gd name="connsiteY253" fmla="*/ 631239 h 1078499"/>
                  <a:gd name="connsiteX254" fmla="*/ 1382204 w 3024845"/>
                  <a:gd name="connsiteY254" fmla="*/ 594489 h 1078499"/>
                  <a:gd name="connsiteX255" fmla="*/ 1383470 w 3024845"/>
                  <a:gd name="connsiteY255" fmla="*/ 594489 h 1078499"/>
                  <a:gd name="connsiteX256" fmla="*/ 1392337 w 3024845"/>
                  <a:gd name="connsiteY256" fmla="*/ 594489 h 1078499"/>
                  <a:gd name="connsiteX257" fmla="*/ 1392337 w 3024845"/>
                  <a:gd name="connsiteY257" fmla="*/ 616106 h 1078499"/>
                  <a:gd name="connsiteX258" fmla="*/ 1394364 w 3024845"/>
                  <a:gd name="connsiteY258" fmla="*/ 583680 h 1078499"/>
                  <a:gd name="connsiteX259" fmla="*/ 1416657 w 3024845"/>
                  <a:gd name="connsiteY259" fmla="*/ 583680 h 1078499"/>
                  <a:gd name="connsiteX260" fmla="*/ 1416657 w 3024845"/>
                  <a:gd name="connsiteY260" fmla="*/ 582058 h 1078499"/>
                  <a:gd name="connsiteX261" fmla="*/ 1416657 w 3024845"/>
                  <a:gd name="connsiteY261" fmla="*/ 570709 h 1078499"/>
                  <a:gd name="connsiteX262" fmla="*/ 1417417 w 3024845"/>
                  <a:gd name="connsiteY262" fmla="*/ 570709 h 1078499"/>
                  <a:gd name="connsiteX263" fmla="*/ 1422737 w 3024845"/>
                  <a:gd name="connsiteY263" fmla="*/ 570709 h 1078499"/>
                  <a:gd name="connsiteX264" fmla="*/ 1422737 w 3024845"/>
                  <a:gd name="connsiteY264" fmla="*/ 568818 h 1078499"/>
                  <a:gd name="connsiteX265" fmla="*/ 1422737 w 3024845"/>
                  <a:gd name="connsiteY265" fmla="*/ 555577 h 1078499"/>
                  <a:gd name="connsiteX266" fmla="*/ 1426791 w 3024845"/>
                  <a:gd name="connsiteY266" fmla="*/ 562062 h 1078499"/>
                  <a:gd name="connsiteX267" fmla="*/ 1429071 w 3024845"/>
                  <a:gd name="connsiteY267" fmla="*/ 562062 h 1078499"/>
                  <a:gd name="connsiteX268" fmla="*/ 1445031 w 3024845"/>
                  <a:gd name="connsiteY268" fmla="*/ 562062 h 1078499"/>
                  <a:gd name="connsiteX269" fmla="*/ 1445031 w 3024845"/>
                  <a:gd name="connsiteY269" fmla="*/ 561251 h 1078499"/>
                  <a:gd name="connsiteX270" fmla="*/ 1445031 w 3024845"/>
                  <a:gd name="connsiteY270" fmla="*/ 555577 h 1078499"/>
                  <a:gd name="connsiteX271" fmla="*/ 1445791 w 3024845"/>
                  <a:gd name="connsiteY271" fmla="*/ 555577 h 1078499"/>
                  <a:gd name="connsiteX272" fmla="*/ 1451111 w 3024845"/>
                  <a:gd name="connsiteY272" fmla="*/ 555577 h 1078499"/>
                  <a:gd name="connsiteX273" fmla="*/ 1451111 w 3024845"/>
                  <a:gd name="connsiteY273" fmla="*/ 556928 h 1078499"/>
                  <a:gd name="connsiteX274" fmla="*/ 1451111 w 3024845"/>
                  <a:gd name="connsiteY274" fmla="*/ 566386 h 1078499"/>
                  <a:gd name="connsiteX275" fmla="*/ 1489618 w 3024845"/>
                  <a:gd name="connsiteY275" fmla="*/ 566386 h 1078499"/>
                  <a:gd name="connsiteX276" fmla="*/ 1489618 w 3024845"/>
                  <a:gd name="connsiteY276" fmla="*/ 704739 h 1078499"/>
                  <a:gd name="connsiteX277" fmla="*/ 1491138 w 3024845"/>
                  <a:gd name="connsiteY277" fmla="*/ 704739 h 1078499"/>
                  <a:gd name="connsiteX278" fmla="*/ 1501778 w 3024845"/>
                  <a:gd name="connsiteY278" fmla="*/ 704739 h 1078499"/>
                  <a:gd name="connsiteX279" fmla="*/ 1501778 w 3024845"/>
                  <a:gd name="connsiteY279" fmla="*/ 691769 h 1078499"/>
                  <a:gd name="connsiteX280" fmla="*/ 1505832 w 3024845"/>
                  <a:gd name="connsiteY280" fmla="*/ 691769 h 1078499"/>
                  <a:gd name="connsiteX281" fmla="*/ 1505832 w 3024845"/>
                  <a:gd name="connsiteY281" fmla="*/ 704739 h 1078499"/>
                  <a:gd name="connsiteX282" fmla="*/ 1536232 w 3024845"/>
                  <a:gd name="connsiteY282" fmla="*/ 704739 h 1078499"/>
                  <a:gd name="connsiteX283" fmla="*/ 1536232 w 3024845"/>
                  <a:gd name="connsiteY283" fmla="*/ 674474 h 1078499"/>
                  <a:gd name="connsiteX284" fmla="*/ 1548392 w 3024845"/>
                  <a:gd name="connsiteY284" fmla="*/ 674474 h 1078499"/>
                  <a:gd name="connsiteX285" fmla="*/ 1560552 w 3024845"/>
                  <a:gd name="connsiteY285" fmla="*/ 672313 h 1078499"/>
                  <a:gd name="connsiteX286" fmla="*/ 1564606 w 3024845"/>
                  <a:gd name="connsiteY286" fmla="*/ 674474 h 1078499"/>
                  <a:gd name="connsiteX287" fmla="*/ 1574739 w 3024845"/>
                  <a:gd name="connsiteY287" fmla="*/ 674474 h 1078499"/>
                  <a:gd name="connsiteX288" fmla="*/ 1574739 w 3024845"/>
                  <a:gd name="connsiteY288" fmla="*/ 704739 h 1078499"/>
                  <a:gd name="connsiteX289" fmla="*/ 1582846 w 3024845"/>
                  <a:gd name="connsiteY289" fmla="*/ 704739 h 1078499"/>
                  <a:gd name="connsiteX290" fmla="*/ 1582846 w 3024845"/>
                  <a:gd name="connsiteY290" fmla="*/ 722034 h 1078499"/>
                  <a:gd name="connsiteX291" fmla="*/ 1592182 w 3024845"/>
                  <a:gd name="connsiteY291" fmla="*/ 722939 h 1078499"/>
                  <a:gd name="connsiteX292" fmla="*/ 1605140 w 3024845"/>
                  <a:gd name="connsiteY292" fmla="*/ 722939 h 1078499"/>
                  <a:gd name="connsiteX293" fmla="*/ 1605140 w 3024845"/>
                  <a:gd name="connsiteY293" fmla="*/ 706901 h 1078499"/>
                  <a:gd name="connsiteX294" fmla="*/ 1673096 w 3024845"/>
                  <a:gd name="connsiteY294" fmla="*/ 706901 h 1078499"/>
                  <a:gd name="connsiteX295" fmla="*/ 1673096 w 3024845"/>
                  <a:gd name="connsiteY295" fmla="*/ 621648 h 1078499"/>
                  <a:gd name="connsiteX296" fmla="*/ 1745104 w 3024845"/>
                  <a:gd name="connsiteY296" fmla="*/ 621648 h 1078499"/>
                  <a:gd name="connsiteX297" fmla="*/ 1745104 w 3024845"/>
                  <a:gd name="connsiteY297" fmla="*/ 700416 h 1078499"/>
                  <a:gd name="connsiteX298" fmla="*/ 1747008 w 3024845"/>
                  <a:gd name="connsiteY298" fmla="*/ 700416 h 1078499"/>
                  <a:gd name="connsiteX299" fmla="*/ 1748250 w 3024845"/>
                  <a:gd name="connsiteY299" fmla="*/ 722939 h 1078499"/>
                  <a:gd name="connsiteX300" fmla="*/ 1757926 w 3024845"/>
                  <a:gd name="connsiteY300" fmla="*/ 722939 h 1078499"/>
                  <a:gd name="connsiteX301" fmla="*/ 1759168 w 3024845"/>
                  <a:gd name="connsiteY301" fmla="*/ 700416 h 1078499"/>
                  <a:gd name="connsiteX302" fmla="*/ 1765248 w 3024845"/>
                  <a:gd name="connsiteY302" fmla="*/ 700416 h 1078499"/>
                  <a:gd name="connsiteX303" fmla="*/ 1766490 w 3024845"/>
                  <a:gd name="connsiteY303" fmla="*/ 722939 h 1078499"/>
                  <a:gd name="connsiteX304" fmla="*/ 1817112 w 3024845"/>
                  <a:gd name="connsiteY304" fmla="*/ 722939 h 1078499"/>
                  <a:gd name="connsiteX305" fmla="*/ 1817112 w 3024845"/>
                  <a:gd name="connsiteY305" fmla="*/ 559911 h 1078499"/>
                  <a:gd name="connsiteX306" fmla="*/ 2014439 w 3024845"/>
                  <a:gd name="connsiteY306" fmla="*/ 559911 h 1078499"/>
                  <a:gd name="connsiteX307" fmla="*/ 2014439 w 3024845"/>
                  <a:gd name="connsiteY307" fmla="*/ 722939 h 1078499"/>
                  <a:gd name="connsiteX308" fmla="*/ 2033136 w 3024845"/>
                  <a:gd name="connsiteY308" fmla="*/ 722939 h 1078499"/>
                  <a:gd name="connsiteX309" fmla="*/ 2033136 w 3024845"/>
                  <a:gd name="connsiteY309" fmla="*/ 640246 h 1078499"/>
                  <a:gd name="connsiteX310" fmla="*/ 2128256 w 3024845"/>
                  <a:gd name="connsiteY310" fmla="*/ 640246 h 1078499"/>
                  <a:gd name="connsiteX311" fmla="*/ 2140186 w 3024845"/>
                  <a:gd name="connsiteY311" fmla="*/ 322105 h 1078499"/>
                  <a:gd name="connsiteX312" fmla="*/ 2128026 w 3024845"/>
                  <a:gd name="connsiteY312" fmla="*/ 300487 h 1078499"/>
                  <a:gd name="connsiteX313" fmla="*/ 2121946 w 3024845"/>
                  <a:gd name="connsiteY313" fmla="*/ 296163 h 1078499"/>
                  <a:gd name="connsiteX314" fmla="*/ 2130053 w 3024845"/>
                  <a:gd name="connsiteY314" fmla="*/ 272384 h 1078499"/>
                  <a:gd name="connsiteX315" fmla="*/ 2130053 w 3024845"/>
                  <a:gd name="connsiteY315" fmla="*/ 255090 h 1078499"/>
                  <a:gd name="connsiteX316" fmla="*/ 2144240 w 3024845"/>
                  <a:gd name="connsiteY316" fmla="*/ 255090 h 1078499"/>
                  <a:gd name="connsiteX317" fmla="*/ 2144240 w 3024845"/>
                  <a:gd name="connsiteY317" fmla="*/ 233472 h 1078499"/>
                  <a:gd name="connsiteX318" fmla="*/ 2146266 w 3024845"/>
                  <a:gd name="connsiteY318" fmla="*/ 229148 h 1078499"/>
                  <a:gd name="connsiteX319" fmla="*/ 2146266 w 3024845"/>
                  <a:gd name="connsiteY319" fmla="*/ 151324 h 1078499"/>
                  <a:gd name="connsiteX320" fmla="*/ 2144240 w 3024845"/>
                  <a:gd name="connsiteY320" fmla="*/ 144839 h 1078499"/>
                  <a:gd name="connsiteX321" fmla="*/ 2150320 w 3024845"/>
                  <a:gd name="connsiteY321" fmla="*/ 138353 h 1078499"/>
                  <a:gd name="connsiteX322" fmla="*/ 2150320 w 3024845"/>
                  <a:gd name="connsiteY322" fmla="*/ 79985 h 1078499"/>
                  <a:gd name="connsiteX323" fmla="*/ 2152346 w 3024845"/>
                  <a:gd name="connsiteY323" fmla="*/ 75662 h 1078499"/>
                  <a:gd name="connsiteX324" fmla="*/ 2152346 w 3024845"/>
                  <a:gd name="connsiteY324" fmla="*/ 19456 h 1078499"/>
                  <a:gd name="connsiteX325" fmla="*/ 2154373 w 3024845"/>
                  <a:gd name="connsiteY325" fmla="*/ 0 h 1078499"/>
                  <a:gd name="connsiteX326" fmla="*/ 2158427 w 3024845"/>
                  <a:gd name="connsiteY326" fmla="*/ 17294 h 1078499"/>
                  <a:gd name="connsiteX327" fmla="*/ 2160453 w 3024845"/>
                  <a:gd name="connsiteY327" fmla="*/ 75662 h 1078499"/>
                  <a:gd name="connsiteX328" fmla="*/ 2162480 w 3024845"/>
                  <a:gd name="connsiteY328" fmla="*/ 138353 h 1078499"/>
                  <a:gd name="connsiteX329" fmla="*/ 2168560 w 3024845"/>
                  <a:gd name="connsiteY329" fmla="*/ 144839 h 1078499"/>
                  <a:gd name="connsiteX330" fmla="*/ 2166533 w 3024845"/>
                  <a:gd name="connsiteY330" fmla="*/ 151324 h 1078499"/>
                  <a:gd name="connsiteX331" fmla="*/ 2166533 w 3024845"/>
                  <a:gd name="connsiteY331" fmla="*/ 229148 h 1078499"/>
                  <a:gd name="connsiteX332" fmla="*/ 2168560 w 3024845"/>
                  <a:gd name="connsiteY332" fmla="*/ 233472 h 1078499"/>
                  <a:gd name="connsiteX333" fmla="*/ 2168560 w 3024845"/>
                  <a:gd name="connsiteY333" fmla="*/ 255090 h 1078499"/>
                  <a:gd name="connsiteX334" fmla="*/ 2182747 w 3024845"/>
                  <a:gd name="connsiteY334" fmla="*/ 255090 h 1078499"/>
                  <a:gd name="connsiteX335" fmla="*/ 2182747 w 3024845"/>
                  <a:gd name="connsiteY335" fmla="*/ 272384 h 1078499"/>
                  <a:gd name="connsiteX336" fmla="*/ 2190854 w 3024845"/>
                  <a:gd name="connsiteY336" fmla="*/ 296163 h 1078499"/>
                  <a:gd name="connsiteX337" fmla="*/ 2184774 w 3024845"/>
                  <a:gd name="connsiteY337" fmla="*/ 300487 h 1078499"/>
                  <a:gd name="connsiteX338" fmla="*/ 2172613 w 3024845"/>
                  <a:gd name="connsiteY338" fmla="*/ 322105 h 1078499"/>
                  <a:gd name="connsiteX339" fmla="*/ 2180720 w 3024845"/>
                  <a:gd name="connsiteY339" fmla="*/ 575033 h 1078499"/>
                  <a:gd name="connsiteX340" fmla="*/ 2245574 w 3024845"/>
                  <a:gd name="connsiteY340" fmla="*/ 575033 h 1078499"/>
                  <a:gd name="connsiteX341" fmla="*/ 2245574 w 3024845"/>
                  <a:gd name="connsiteY341" fmla="*/ 650695 h 1078499"/>
                  <a:gd name="connsiteX342" fmla="*/ 2253681 w 3024845"/>
                  <a:gd name="connsiteY342" fmla="*/ 650695 h 1078499"/>
                  <a:gd name="connsiteX343" fmla="*/ 2255708 w 3024845"/>
                  <a:gd name="connsiteY343" fmla="*/ 644210 h 1078499"/>
                  <a:gd name="connsiteX344" fmla="*/ 2261788 w 3024845"/>
                  <a:gd name="connsiteY344" fmla="*/ 644210 h 1078499"/>
                  <a:gd name="connsiteX345" fmla="*/ 2263815 w 3024845"/>
                  <a:gd name="connsiteY345" fmla="*/ 652857 h 1078499"/>
                  <a:gd name="connsiteX346" fmla="*/ 2275975 w 3024845"/>
                  <a:gd name="connsiteY346" fmla="*/ 652857 h 1078499"/>
                  <a:gd name="connsiteX347" fmla="*/ 2275975 w 3024845"/>
                  <a:gd name="connsiteY347" fmla="*/ 646371 h 1078499"/>
                  <a:gd name="connsiteX348" fmla="*/ 2298268 w 3024845"/>
                  <a:gd name="connsiteY348" fmla="*/ 646371 h 1078499"/>
                  <a:gd name="connsiteX349" fmla="*/ 2298268 w 3024845"/>
                  <a:gd name="connsiteY349" fmla="*/ 652857 h 1078499"/>
                  <a:gd name="connsiteX350" fmla="*/ 2318535 w 3024845"/>
                  <a:gd name="connsiteY350" fmla="*/ 652857 h 1078499"/>
                  <a:gd name="connsiteX351" fmla="*/ 2318535 w 3024845"/>
                  <a:gd name="connsiteY351" fmla="*/ 698254 h 1078499"/>
                  <a:gd name="connsiteX352" fmla="*/ 2332722 w 3024845"/>
                  <a:gd name="connsiteY352" fmla="*/ 698254 h 1078499"/>
                  <a:gd name="connsiteX353" fmla="*/ 2332722 w 3024845"/>
                  <a:gd name="connsiteY353" fmla="*/ 685283 h 1078499"/>
                  <a:gd name="connsiteX354" fmla="*/ 2348936 w 3024845"/>
                  <a:gd name="connsiteY354" fmla="*/ 685283 h 1078499"/>
                  <a:gd name="connsiteX355" fmla="*/ 2348936 w 3024845"/>
                  <a:gd name="connsiteY355" fmla="*/ 505856 h 1078499"/>
                  <a:gd name="connsiteX356" fmla="*/ 2355016 w 3024845"/>
                  <a:gd name="connsiteY356" fmla="*/ 499370 h 1078499"/>
                  <a:gd name="connsiteX357" fmla="*/ 2427977 w 3024845"/>
                  <a:gd name="connsiteY357" fmla="*/ 499370 h 1078499"/>
                  <a:gd name="connsiteX358" fmla="*/ 2427977 w 3024845"/>
                  <a:gd name="connsiteY358" fmla="*/ 508018 h 1078499"/>
                  <a:gd name="connsiteX359" fmla="*/ 2438110 w 3024845"/>
                  <a:gd name="connsiteY359" fmla="*/ 508018 h 1078499"/>
                  <a:gd name="connsiteX360" fmla="*/ 2438110 w 3024845"/>
                  <a:gd name="connsiteY360" fmla="*/ 622592 h 1078499"/>
                  <a:gd name="connsiteX361" fmla="*/ 2460404 w 3024845"/>
                  <a:gd name="connsiteY361" fmla="*/ 622592 h 1078499"/>
                  <a:gd name="connsiteX362" fmla="*/ 2460404 w 3024845"/>
                  <a:gd name="connsiteY362" fmla="*/ 555577 h 1078499"/>
                  <a:gd name="connsiteX363" fmla="*/ 2486751 w 3024845"/>
                  <a:gd name="connsiteY363" fmla="*/ 555577 h 1078499"/>
                  <a:gd name="connsiteX364" fmla="*/ 2490804 w 3024845"/>
                  <a:gd name="connsiteY364" fmla="*/ 551253 h 1078499"/>
                  <a:gd name="connsiteX365" fmla="*/ 2498911 w 3024845"/>
                  <a:gd name="connsiteY365" fmla="*/ 551253 h 1078499"/>
                  <a:gd name="connsiteX366" fmla="*/ 2502964 w 3024845"/>
                  <a:gd name="connsiteY366" fmla="*/ 555577 h 1078499"/>
                  <a:gd name="connsiteX367" fmla="*/ 2525258 w 3024845"/>
                  <a:gd name="connsiteY367" fmla="*/ 555577 h 1078499"/>
                  <a:gd name="connsiteX368" fmla="*/ 2525258 w 3024845"/>
                  <a:gd name="connsiteY368" fmla="*/ 438841 h 1078499"/>
                  <a:gd name="connsiteX369" fmla="*/ 2582005 w 3024845"/>
                  <a:gd name="connsiteY369" fmla="*/ 428032 h 1078499"/>
                  <a:gd name="connsiteX370" fmla="*/ 2582005 w 3024845"/>
                  <a:gd name="connsiteY370" fmla="*/ 429113 h 1078499"/>
                  <a:gd name="connsiteX371" fmla="*/ 2582005 w 3024845"/>
                  <a:gd name="connsiteY371" fmla="*/ 436679 h 1078499"/>
                  <a:gd name="connsiteX372" fmla="*/ 2608352 w 3024845"/>
                  <a:gd name="connsiteY372" fmla="*/ 436679 h 1078499"/>
                  <a:gd name="connsiteX373" fmla="*/ 2608352 w 3024845"/>
                  <a:gd name="connsiteY373" fmla="*/ 691769 h 1078499"/>
                  <a:gd name="connsiteX374" fmla="*/ 2630646 w 3024845"/>
                  <a:gd name="connsiteY374" fmla="*/ 691769 h 1078499"/>
                  <a:gd name="connsiteX375" fmla="*/ 2630646 w 3024845"/>
                  <a:gd name="connsiteY375" fmla="*/ 687445 h 1078499"/>
                  <a:gd name="connsiteX376" fmla="*/ 2642806 w 3024845"/>
                  <a:gd name="connsiteY376" fmla="*/ 687445 h 1078499"/>
                  <a:gd name="connsiteX377" fmla="*/ 2642806 w 3024845"/>
                  <a:gd name="connsiteY377" fmla="*/ 691769 h 1078499"/>
                  <a:gd name="connsiteX378" fmla="*/ 2667126 w 3024845"/>
                  <a:gd name="connsiteY378" fmla="*/ 691769 h 1078499"/>
                  <a:gd name="connsiteX379" fmla="*/ 2667126 w 3024845"/>
                  <a:gd name="connsiteY379" fmla="*/ 678798 h 1078499"/>
                  <a:gd name="connsiteX380" fmla="*/ 2695500 w 3024845"/>
                  <a:gd name="connsiteY380" fmla="*/ 678798 h 1078499"/>
                  <a:gd name="connsiteX381" fmla="*/ 2707660 w 3024845"/>
                  <a:gd name="connsiteY381" fmla="*/ 674474 h 1078499"/>
                  <a:gd name="connsiteX382" fmla="*/ 2727927 w 3024845"/>
                  <a:gd name="connsiteY382" fmla="*/ 678798 h 1078499"/>
                  <a:gd name="connsiteX383" fmla="*/ 2727927 w 3024845"/>
                  <a:gd name="connsiteY383" fmla="*/ 661504 h 1078499"/>
                  <a:gd name="connsiteX384" fmla="*/ 2736034 w 3024845"/>
                  <a:gd name="connsiteY384" fmla="*/ 661504 h 1078499"/>
                  <a:gd name="connsiteX385" fmla="*/ 2736034 w 3024845"/>
                  <a:gd name="connsiteY385" fmla="*/ 648533 h 1078499"/>
                  <a:gd name="connsiteX386" fmla="*/ 2792781 w 3024845"/>
                  <a:gd name="connsiteY386" fmla="*/ 648533 h 1078499"/>
                  <a:gd name="connsiteX387" fmla="*/ 2792781 w 3024845"/>
                  <a:gd name="connsiteY387" fmla="*/ 618268 h 1078499"/>
                  <a:gd name="connsiteX388" fmla="*/ 2811021 w 3024845"/>
                  <a:gd name="connsiteY388" fmla="*/ 618268 h 1078499"/>
                  <a:gd name="connsiteX389" fmla="*/ 2811021 w 3024845"/>
                  <a:gd name="connsiteY389" fmla="*/ 611783 h 1078499"/>
                  <a:gd name="connsiteX390" fmla="*/ 2823181 w 3024845"/>
                  <a:gd name="connsiteY390" fmla="*/ 611783 h 1078499"/>
                  <a:gd name="connsiteX391" fmla="*/ 2823181 w 3024845"/>
                  <a:gd name="connsiteY391" fmla="*/ 618268 h 1078499"/>
                  <a:gd name="connsiteX392" fmla="*/ 2839395 w 3024845"/>
                  <a:gd name="connsiteY392" fmla="*/ 618268 h 1078499"/>
                  <a:gd name="connsiteX393" fmla="*/ 2839395 w 3024845"/>
                  <a:gd name="connsiteY393" fmla="*/ 667989 h 1078499"/>
                  <a:gd name="connsiteX394" fmla="*/ 2871822 w 3024845"/>
                  <a:gd name="connsiteY394" fmla="*/ 667989 h 1078499"/>
                  <a:gd name="connsiteX395" fmla="*/ 2871822 w 3024845"/>
                  <a:gd name="connsiteY395" fmla="*/ 642048 h 1078499"/>
                  <a:gd name="connsiteX396" fmla="*/ 2910329 w 3024845"/>
                  <a:gd name="connsiteY396" fmla="*/ 642048 h 1078499"/>
                  <a:gd name="connsiteX397" fmla="*/ 2910329 w 3024845"/>
                  <a:gd name="connsiteY397" fmla="*/ 611783 h 1078499"/>
                  <a:gd name="connsiteX398" fmla="*/ 2958970 w 3024845"/>
                  <a:gd name="connsiteY398" fmla="*/ 611783 h 1078499"/>
                  <a:gd name="connsiteX399" fmla="*/ 2958970 w 3024845"/>
                  <a:gd name="connsiteY399" fmla="*/ 722939 h 1078499"/>
                  <a:gd name="connsiteX400" fmla="*/ 2958970 w 3024845"/>
                  <a:gd name="connsiteY400" fmla="*/ 736718 h 1078499"/>
                  <a:gd name="connsiteX401" fmla="*/ 3024845 w 3024845"/>
                  <a:gd name="connsiteY401" fmla="*/ 736718 h 1078499"/>
                  <a:gd name="connsiteX402" fmla="*/ 3024845 w 3024845"/>
                  <a:gd name="connsiteY402" fmla="*/ 1078499 h 1078499"/>
                  <a:gd name="connsiteX403" fmla="*/ 2054 w 3024845"/>
                  <a:gd name="connsiteY403" fmla="*/ 1076166 h 1078499"/>
                  <a:gd name="connsiteX404" fmla="*/ 0 w 3024845"/>
                  <a:gd name="connsiteY404" fmla="*/ 642048 h 1078499"/>
                  <a:gd name="connsiteX405" fmla="*/ 20267 w 3024845"/>
                  <a:gd name="connsiteY405" fmla="*/ 642048 h 1078499"/>
                  <a:gd name="connsiteX406" fmla="*/ 20774 w 3024845"/>
                  <a:gd name="connsiteY406" fmla="*/ 640967 h 1078499"/>
                  <a:gd name="connsiteX407" fmla="*/ 24320 w 3024845"/>
                  <a:gd name="connsiteY407" fmla="*/ 633401 h 1078499"/>
                  <a:gd name="connsiteX408" fmla="*/ 26094 w 3024845"/>
                  <a:gd name="connsiteY408" fmla="*/ 633671 h 1078499"/>
                  <a:gd name="connsiteX409" fmla="*/ 38507 w 3024845"/>
                  <a:gd name="connsiteY409" fmla="*/ 635562 h 1078499"/>
                  <a:gd name="connsiteX410" fmla="*/ 39014 w 3024845"/>
                  <a:gd name="connsiteY410" fmla="*/ 636914 h 1078499"/>
                  <a:gd name="connsiteX411" fmla="*/ 42560 w 3024845"/>
                  <a:gd name="connsiteY411" fmla="*/ 646371 h 1078499"/>
                  <a:gd name="connsiteX412" fmla="*/ 68907 w 3024845"/>
                  <a:gd name="connsiteY412" fmla="*/ 648533 h 1078499"/>
                  <a:gd name="connsiteX413" fmla="*/ 68907 w 3024845"/>
                  <a:gd name="connsiteY413" fmla="*/ 525312 h 1078499"/>
                  <a:gd name="connsiteX414" fmla="*/ 70934 w 3024845"/>
                  <a:gd name="connsiteY414" fmla="*/ 525312 h 1078499"/>
                  <a:gd name="connsiteX415" fmla="*/ 85121 w 3024845"/>
                  <a:gd name="connsiteY415" fmla="*/ 525312 h 1078499"/>
                  <a:gd name="connsiteX416" fmla="*/ 85121 w 3024845"/>
                  <a:gd name="connsiteY416" fmla="*/ 389120 h 1078499"/>
                  <a:gd name="connsiteX417" fmla="*/ 86894 w 3024845"/>
                  <a:gd name="connsiteY417" fmla="*/ 389120 h 1078499"/>
                  <a:gd name="connsiteX418" fmla="*/ 99308 w 3024845"/>
                  <a:gd name="connsiteY418" fmla="*/ 389120 h 1078499"/>
                  <a:gd name="connsiteX419" fmla="*/ 99308 w 3024845"/>
                  <a:gd name="connsiteY419" fmla="*/ 274546 h 1078499"/>
                  <a:gd name="connsiteX420" fmla="*/ 103361 w 3024845"/>
                  <a:gd name="connsiteY420" fmla="*/ 246442 h 1078499"/>
                  <a:gd name="connsiteX421" fmla="*/ 105388 w 3024845"/>
                  <a:gd name="connsiteY421" fmla="*/ 246442 h 1078499"/>
                  <a:gd name="connsiteX422" fmla="*/ 119575 w 3024845"/>
                  <a:gd name="connsiteY422" fmla="*/ 246442 h 1078499"/>
                  <a:gd name="connsiteX0" fmla="*/ 119575 w 3024845"/>
                  <a:gd name="connsiteY0" fmla="*/ 246442 h 1078499"/>
                  <a:gd name="connsiteX1" fmla="*/ 200642 w 3024845"/>
                  <a:gd name="connsiteY1" fmla="*/ 244281 h 1078499"/>
                  <a:gd name="connsiteX2" fmla="*/ 202669 w 3024845"/>
                  <a:gd name="connsiteY2" fmla="*/ 244281 h 1078499"/>
                  <a:gd name="connsiteX3" fmla="*/ 216856 w 3024845"/>
                  <a:gd name="connsiteY3" fmla="*/ 244281 h 1078499"/>
                  <a:gd name="connsiteX4" fmla="*/ 216856 w 3024845"/>
                  <a:gd name="connsiteY4" fmla="*/ 268060 h 1078499"/>
                  <a:gd name="connsiteX5" fmla="*/ 217363 w 3024845"/>
                  <a:gd name="connsiteY5" fmla="*/ 268871 h 1078499"/>
                  <a:gd name="connsiteX6" fmla="*/ 220909 w 3024845"/>
                  <a:gd name="connsiteY6" fmla="*/ 274546 h 1078499"/>
                  <a:gd name="connsiteX7" fmla="*/ 220909 w 3024845"/>
                  <a:gd name="connsiteY7" fmla="*/ 389120 h 1078499"/>
                  <a:gd name="connsiteX8" fmla="*/ 223189 w 3024845"/>
                  <a:gd name="connsiteY8" fmla="*/ 389120 h 1078499"/>
                  <a:gd name="connsiteX9" fmla="*/ 239150 w 3024845"/>
                  <a:gd name="connsiteY9" fmla="*/ 389120 h 1078499"/>
                  <a:gd name="connsiteX10" fmla="*/ 239150 w 3024845"/>
                  <a:gd name="connsiteY10" fmla="*/ 529635 h 1078499"/>
                  <a:gd name="connsiteX11" fmla="*/ 240670 w 3024845"/>
                  <a:gd name="connsiteY11" fmla="*/ 529365 h 1078499"/>
                  <a:gd name="connsiteX12" fmla="*/ 251310 w 3024845"/>
                  <a:gd name="connsiteY12" fmla="*/ 527474 h 1078499"/>
                  <a:gd name="connsiteX13" fmla="*/ 249283 w 3024845"/>
                  <a:gd name="connsiteY13" fmla="*/ 616106 h 1078499"/>
                  <a:gd name="connsiteX14" fmla="*/ 250803 w 3024845"/>
                  <a:gd name="connsiteY14" fmla="*/ 616377 h 1078499"/>
                  <a:gd name="connsiteX15" fmla="*/ 261443 w 3024845"/>
                  <a:gd name="connsiteY15" fmla="*/ 618268 h 1078499"/>
                  <a:gd name="connsiteX16" fmla="*/ 261696 w 3024845"/>
                  <a:gd name="connsiteY16" fmla="*/ 619079 h 1078499"/>
                  <a:gd name="connsiteX17" fmla="*/ 263470 w 3024845"/>
                  <a:gd name="connsiteY17" fmla="*/ 624754 h 1078499"/>
                  <a:gd name="connsiteX18" fmla="*/ 264230 w 3024845"/>
                  <a:gd name="connsiteY18" fmla="*/ 622322 h 1078499"/>
                  <a:gd name="connsiteX19" fmla="*/ 269550 w 3024845"/>
                  <a:gd name="connsiteY19" fmla="*/ 605298 h 1078499"/>
                  <a:gd name="connsiteX20" fmla="*/ 271323 w 3024845"/>
                  <a:gd name="connsiteY20" fmla="*/ 605298 h 1078499"/>
                  <a:gd name="connsiteX21" fmla="*/ 283737 w 3024845"/>
                  <a:gd name="connsiteY21" fmla="*/ 605298 h 1078499"/>
                  <a:gd name="connsiteX22" fmla="*/ 283737 w 3024845"/>
                  <a:gd name="connsiteY22" fmla="*/ 637724 h 1078499"/>
                  <a:gd name="connsiteX23" fmla="*/ 284750 w 3024845"/>
                  <a:gd name="connsiteY23" fmla="*/ 638265 h 1078499"/>
                  <a:gd name="connsiteX24" fmla="*/ 291844 w 3024845"/>
                  <a:gd name="connsiteY24" fmla="*/ 642048 h 1078499"/>
                  <a:gd name="connsiteX25" fmla="*/ 291844 w 3024845"/>
                  <a:gd name="connsiteY25" fmla="*/ 643399 h 1078499"/>
                  <a:gd name="connsiteX26" fmla="*/ 291844 w 3024845"/>
                  <a:gd name="connsiteY26" fmla="*/ 652857 h 1078499"/>
                  <a:gd name="connsiteX27" fmla="*/ 336431 w 3024845"/>
                  <a:gd name="connsiteY27" fmla="*/ 652857 h 1078499"/>
                  <a:gd name="connsiteX28" fmla="*/ 336431 w 3024845"/>
                  <a:gd name="connsiteY28" fmla="*/ 653938 h 1078499"/>
                  <a:gd name="connsiteX29" fmla="*/ 336431 w 3024845"/>
                  <a:gd name="connsiteY29" fmla="*/ 661504 h 1078499"/>
                  <a:gd name="connsiteX30" fmla="*/ 338457 w 3024845"/>
                  <a:gd name="connsiteY30" fmla="*/ 661504 h 1078499"/>
                  <a:gd name="connsiteX31" fmla="*/ 352644 w 3024845"/>
                  <a:gd name="connsiteY31" fmla="*/ 661504 h 1078499"/>
                  <a:gd name="connsiteX32" fmla="*/ 352644 w 3024845"/>
                  <a:gd name="connsiteY32" fmla="*/ 631239 h 1078499"/>
                  <a:gd name="connsiteX33" fmla="*/ 397231 w 3024845"/>
                  <a:gd name="connsiteY33" fmla="*/ 631239 h 1078499"/>
                  <a:gd name="connsiteX34" fmla="*/ 397231 w 3024845"/>
                  <a:gd name="connsiteY34" fmla="*/ 629888 h 1078499"/>
                  <a:gd name="connsiteX35" fmla="*/ 397231 w 3024845"/>
                  <a:gd name="connsiteY35" fmla="*/ 620430 h 1078499"/>
                  <a:gd name="connsiteX36" fmla="*/ 398245 w 3024845"/>
                  <a:gd name="connsiteY36" fmla="*/ 620430 h 1078499"/>
                  <a:gd name="connsiteX37" fmla="*/ 405338 w 3024845"/>
                  <a:gd name="connsiteY37" fmla="*/ 620430 h 1078499"/>
                  <a:gd name="connsiteX38" fmla="*/ 405338 w 3024845"/>
                  <a:gd name="connsiteY38" fmla="*/ 618539 h 1078499"/>
                  <a:gd name="connsiteX39" fmla="*/ 405338 w 3024845"/>
                  <a:gd name="connsiteY39" fmla="*/ 605298 h 1078499"/>
                  <a:gd name="connsiteX40" fmla="*/ 406098 w 3024845"/>
                  <a:gd name="connsiteY40" fmla="*/ 605298 h 1078499"/>
                  <a:gd name="connsiteX41" fmla="*/ 411418 w 3024845"/>
                  <a:gd name="connsiteY41" fmla="*/ 605298 h 1078499"/>
                  <a:gd name="connsiteX42" fmla="*/ 411418 w 3024845"/>
                  <a:gd name="connsiteY42" fmla="*/ 604217 h 1078499"/>
                  <a:gd name="connsiteX43" fmla="*/ 411418 w 3024845"/>
                  <a:gd name="connsiteY43" fmla="*/ 596650 h 1078499"/>
                  <a:gd name="connsiteX44" fmla="*/ 413445 w 3024845"/>
                  <a:gd name="connsiteY44" fmla="*/ 596650 h 1078499"/>
                  <a:gd name="connsiteX45" fmla="*/ 427632 w 3024845"/>
                  <a:gd name="connsiteY45" fmla="*/ 596650 h 1078499"/>
                  <a:gd name="connsiteX46" fmla="*/ 427632 w 3024845"/>
                  <a:gd name="connsiteY46" fmla="*/ 597731 h 1078499"/>
                  <a:gd name="connsiteX47" fmla="*/ 427632 w 3024845"/>
                  <a:gd name="connsiteY47" fmla="*/ 605298 h 1078499"/>
                  <a:gd name="connsiteX48" fmla="*/ 449925 w 3024845"/>
                  <a:gd name="connsiteY48" fmla="*/ 605298 h 1078499"/>
                  <a:gd name="connsiteX49" fmla="*/ 449925 w 3024845"/>
                  <a:gd name="connsiteY49" fmla="*/ 603406 h 1078499"/>
                  <a:gd name="connsiteX50" fmla="*/ 449925 w 3024845"/>
                  <a:gd name="connsiteY50" fmla="*/ 590165 h 1078499"/>
                  <a:gd name="connsiteX51" fmla="*/ 451699 w 3024845"/>
                  <a:gd name="connsiteY51" fmla="*/ 590165 h 1078499"/>
                  <a:gd name="connsiteX52" fmla="*/ 464112 w 3024845"/>
                  <a:gd name="connsiteY52" fmla="*/ 590165 h 1078499"/>
                  <a:gd name="connsiteX53" fmla="*/ 464112 w 3024845"/>
                  <a:gd name="connsiteY53" fmla="*/ 613945 h 1078499"/>
                  <a:gd name="connsiteX54" fmla="*/ 465126 w 3024845"/>
                  <a:gd name="connsiteY54" fmla="*/ 613945 h 1078499"/>
                  <a:gd name="connsiteX55" fmla="*/ 472219 w 3024845"/>
                  <a:gd name="connsiteY55" fmla="*/ 613945 h 1078499"/>
                  <a:gd name="connsiteX56" fmla="*/ 472219 w 3024845"/>
                  <a:gd name="connsiteY56" fmla="*/ 612864 h 1078499"/>
                  <a:gd name="connsiteX57" fmla="*/ 472219 w 3024845"/>
                  <a:gd name="connsiteY57" fmla="*/ 605298 h 1078499"/>
                  <a:gd name="connsiteX58" fmla="*/ 473992 w 3024845"/>
                  <a:gd name="connsiteY58" fmla="*/ 605298 h 1078499"/>
                  <a:gd name="connsiteX59" fmla="*/ 486406 w 3024845"/>
                  <a:gd name="connsiteY59" fmla="*/ 605298 h 1078499"/>
                  <a:gd name="connsiteX60" fmla="*/ 486406 w 3024845"/>
                  <a:gd name="connsiteY60" fmla="*/ 631239 h 1078499"/>
                  <a:gd name="connsiteX61" fmla="*/ 488433 w 3024845"/>
                  <a:gd name="connsiteY61" fmla="*/ 631239 h 1078499"/>
                  <a:gd name="connsiteX62" fmla="*/ 502619 w 3024845"/>
                  <a:gd name="connsiteY62" fmla="*/ 631239 h 1078499"/>
                  <a:gd name="connsiteX63" fmla="*/ 502619 w 3024845"/>
                  <a:gd name="connsiteY63" fmla="*/ 632860 h 1078499"/>
                  <a:gd name="connsiteX64" fmla="*/ 502619 w 3024845"/>
                  <a:gd name="connsiteY64" fmla="*/ 644210 h 1078499"/>
                  <a:gd name="connsiteX65" fmla="*/ 503379 w 3024845"/>
                  <a:gd name="connsiteY65" fmla="*/ 644210 h 1078499"/>
                  <a:gd name="connsiteX66" fmla="*/ 508700 w 3024845"/>
                  <a:gd name="connsiteY66" fmla="*/ 644210 h 1078499"/>
                  <a:gd name="connsiteX67" fmla="*/ 508700 w 3024845"/>
                  <a:gd name="connsiteY67" fmla="*/ 643399 h 1078499"/>
                  <a:gd name="connsiteX68" fmla="*/ 508700 w 3024845"/>
                  <a:gd name="connsiteY68" fmla="*/ 637724 h 1078499"/>
                  <a:gd name="connsiteX69" fmla="*/ 539100 w 3024845"/>
                  <a:gd name="connsiteY69" fmla="*/ 637724 h 1078499"/>
                  <a:gd name="connsiteX70" fmla="*/ 539100 w 3024845"/>
                  <a:gd name="connsiteY70" fmla="*/ 661504 h 1078499"/>
                  <a:gd name="connsiteX71" fmla="*/ 540113 w 3024845"/>
                  <a:gd name="connsiteY71" fmla="*/ 661504 h 1078499"/>
                  <a:gd name="connsiteX72" fmla="*/ 547207 w 3024845"/>
                  <a:gd name="connsiteY72" fmla="*/ 661504 h 1078499"/>
                  <a:gd name="connsiteX73" fmla="*/ 547207 w 3024845"/>
                  <a:gd name="connsiteY73" fmla="*/ 662585 h 1078499"/>
                  <a:gd name="connsiteX74" fmla="*/ 547207 w 3024845"/>
                  <a:gd name="connsiteY74" fmla="*/ 670151 h 1078499"/>
                  <a:gd name="connsiteX75" fmla="*/ 547967 w 3024845"/>
                  <a:gd name="connsiteY75" fmla="*/ 670151 h 1078499"/>
                  <a:gd name="connsiteX76" fmla="*/ 553287 w 3024845"/>
                  <a:gd name="connsiteY76" fmla="*/ 670151 h 1078499"/>
                  <a:gd name="connsiteX77" fmla="*/ 553287 w 3024845"/>
                  <a:gd name="connsiteY77" fmla="*/ 667989 h 1078499"/>
                  <a:gd name="connsiteX78" fmla="*/ 553287 w 3024845"/>
                  <a:gd name="connsiteY78" fmla="*/ 652857 h 1078499"/>
                  <a:gd name="connsiteX79" fmla="*/ 554300 w 3024845"/>
                  <a:gd name="connsiteY79" fmla="*/ 652857 h 1078499"/>
                  <a:gd name="connsiteX80" fmla="*/ 561394 w 3024845"/>
                  <a:gd name="connsiteY80" fmla="*/ 652857 h 1078499"/>
                  <a:gd name="connsiteX81" fmla="*/ 561394 w 3024845"/>
                  <a:gd name="connsiteY81" fmla="*/ 653938 h 1078499"/>
                  <a:gd name="connsiteX82" fmla="*/ 561394 w 3024845"/>
                  <a:gd name="connsiteY82" fmla="*/ 661504 h 1078499"/>
                  <a:gd name="connsiteX83" fmla="*/ 566714 w 3024845"/>
                  <a:gd name="connsiteY83" fmla="*/ 659511 h 1078499"/>
                  <a:gd name="connsiteX84" fmla="*/ 567474 w 3024845"/>
                  <a:gd name="connsiteY84" fmla="*/ 658531 h 1078499"/>
                  <a:gd name="connsiteX85" fmla="*/ 567474 w 3024845"/>
                  <a:gd name="connsiteY85" fmla="*/ 652857 h 1078499"/>
                  <a:gd name="connsiteX86" fmla="*/ 605981 w 3024845"/>
                  <a:gd name="connsiteY86" fmla="*/ 652857 h 1078499"/>
                  <a:gd name="connsiteX87" fmla="*/ 605981 w 3024845"/>
                  <a:gd name="connsiteY87" fmla="*/ 676636 h 1078499"/>
                  <a:gd name="connsiteX88" fmla="*/ 608007 w 3024845"/>
                  <a:gd name="connsiteY88" fmla="*/ 676636 h 1078499"/>
                  <a:gd name="connsiteX89" fmla="*/ 622194 w 3024845"/>
                  <a:gd name="connsiteY89" fmla="*/ 676636 h 1078499"/>
                  <a:gd name="connsiteX90" fmla="*/ 622194 w 3024845"/>
                  <a:gd name="connsiteY90" fmla="*/ 677717 h 1078499"/>
                  <a:gd name="connsiteX91" fmla="*/ 622194 w 3024845"/>
                  <a:gd name="connsiteY91" fmla="*/ 685283 h 1078499"/>
                  <a:gd name="connsiteX92" fmla="*/ 623968 w 3024845"/>
                  <a:gd name="connsiteY92" fmla="*/ 685283 h 1078499"/>
                  <a:gd name="connsiteX93" fmla="*/ 636381 w 3024845"/>
                  <a:gd name="connsiteY93" fmla="*/ 685283 h 1078499"/>
                  <a:gd name="connsiteX94" fmla="*/ 636381 w 3024845"/>
                  <a:gd name="connsiteY94" fmla="*/ 661504 h 1078499"/>
                  <a:gd name="connsiteX95" fmla="*/ 637394 w 3024845"/>
                  <a:gd name="connsiteY95" fmla="*/ 661504 h 1078499"/>
                  <a:gd name="connsiteX96" fmla="*/ 644488 w 3024845"/>
                  <a:gd name="connsiteY96" fmla="*/ 661504 h 1078499"/>
                  <a:gd name="connsiteX97" fmla="*/ 644488 w 3024845"/>
                  <a:gd name="connsiteY97" fmla="*/ 629077 h 1078499"/>
                  <a:gd name="connsiteX98" fmla="*/ 645501 w 3024845"/>
                  <a:gd name="connsiteY98" fmla="*/ 629077 h 1078499"/>
                  <a:gd name="connsiteX99" fmla="*/ 652595 w 3024845"/>
                  <a:gd name="connsiteY99" fmla="*/ 629077 h 1078499"/>
                  <a:gd name="connsiteX100" fmla="*/ 652595 w 3024845"/>
                  <a:gd name="connsiteY100" fmla="*/ 627186 h 1078499"/>
                  <a:gd name="connsiteX101" fmla="*/ 652595 w 3024845"/>
                  <a:gd name="connsiteY101" fmla="*/ 613945 h 1078499"/>
                  <a:gd name="connsiteX102" fmla="*/ 651328 w 3024845"/>
                  <a:gd name="connsiteY102" fmla="*/ 612323 h 1078499"/>
                  <a:gd name="connsiteX103" fmla="*/ 656648 w 3024845"/>
                  <a:gd name="connsiteY103" fmla="*/ 600974 h 1078499"/>
                  <a:gd name="connsiteX104" fmla="*/ 664755 w 3024845"/>
                  <a:gd name="connsiteY104" fmla="*/ 629077 h 1078499"/>
                  <a:gd name="connsiteX105" fmla="*/ 665515 w 3024845"/>
                  <a:gd name="connsiteY105" fmla="*/ 629077 h 1078499"/>
                  <a:gd name="connsiteX106" fmla="*/ 670835 w 3024845"/>
                  <a:gd name="connsiteY106" fmla="*/ 629077 h 1078499"/>
                  <a:gd name="connsiteX107" fmla="*/ 670835 w 3024845"/>
                  <a:gd name="connsiteY107" fmla="*/ 523150 h 1078499"/>
                  <a:gd name="connsiteX108" fmla="*/ 672355 w 3024845"/>
                  <a:gd name="connsiteY108" fmla="*/ 523150 h 1078499"/>
                  <a:gd name="connsiteX109" fmla="*/ 682995 w 3024845"/>
                  <a:gd name="connsiteY109" fmla="*/ 523150 h 1078499"/>
                  <a:gd name="connsiteX110" fmla="*/ 682995 w 3024845"/>
                  <a:gd name="connsiteY110" fmla="*/ 475591 h 1078499"/>
                  <a:gd name="connsiteX111" fmla="*/ 709342 w 3024845"/>
                  <a:gd name="connsiteY111" fmla="*/ 475591 h 1078499"/>
                  <a:gd name="connsiteX112" fmla="*/ 709342 w 3024845"/>
                  <a:gd name="connsiteY112" fmla="*/ 453973 h 1078499"/>
                  <a:gd name="connsiteX113" fmla="*/ 743796 w 3024845"/>
                  <a:gd name="connsiteY113" fmla="*/ 453973 h 1078499"/>
                  <a:gd name="connsiteX114" fmla="*/ 743796 w 3024845"/>
                  <a:gd name="connsiteY114" fmla="*/ 456405 h 1078499"/>
                  <a:gd name="connsiteX115" fmla="*/ 743796 w 3024845"/>
                  <a:gd name="connsiteY115" fmla="*/ 473429 h 1078499"/>
                  <a:gd name="connsiteX116" fmla="*/ 746076 w 3024845"/>
                  <a:gd name="connsiteY116" fmla="*/ 473429 h 1078499"/>
                  <a:gd name="connsiteX117" fmla="*/ 762036 w 3024845"/>
                  <a:gd name="connsiteY117" fmla="*/ 473429 h 1078499"/>
                  <a:gd name="connsiteX118" fmla="*/ 762036 w 3024845"/>
                  <a:gd name="connsiteY118" fmla="*/ 520988 h 1078499"/>
                  <a:gd name="connsiteX119" fmla="*/ 763049 w 3024845"/>
                  <a:gd name="connsiteY119" fmla="*/ 520988 h 1078499"/>
                  <a:gd name="connsiteX120" fmla="*/ 770143 w 3024845"/>
                  <a:gd name="connsiteY120" fmla="*/ 520988 h 1078499"/>
                  <a:gd name="connsiteX121" fmla="*/ 784330 w 3024845"/>
                  <a:gd name="connsiteY121" fmla="*/ 525312 h 1078499"/>
                  <a:gd name="connsiteX122" fmla="*/ 784330 w 3024845"/>
                  <a:gd name="connsiteY122" fmla="*/ 564224 h 1078499"/>
                  <a:gd name="connsiteX123" fmla="*/ 785343 w 3024845"/>
                  <a:gd name="connsiteY123" fmla="*/ 564224 h 1078499"/>
                  <a:gd name="connsiteX124" fmla="*/ 792436 w 3024845"/>
                  <a:gd name="connsiteY124" fmla="*/ 564224 h 1078499"/>
                  <a:gd name="connsiteX125" fmla="*/ 792436 w 3024845"/>
                  <a:gd name="connsiteY125" fmla="*/ 565845 h 1078499"/>
                  <a:gd name="connsiteX126" fmla="*/ 792436 w 3024845"/>
                  <a:gd name="connsiteY126" fmla="*/ 577194 h 1078499"/>
                  <a:gd name="connsiteX127" fmla="*/ 794463 w 3024845"/>
                  <a:gd name="connsiteY127" fmla="*/ 577194 h 1078499"/>
                  <a:gd name="connsiteX128" fmla="*/ 808650 w 3024845"/>
                  <a:gd name="connsiteY128" fmla="*/ 577194 h 1078499"/>
                  <a:gd name="connsiteX129" fmla="*/ 814730 w 3024845"/>
                  <a:gd name="connsiteY129" fmla="*/ 583680 h 1078499"/>
                  <a:gd name="connsiteX130" fmla="*/ 814730 w 3024845"/>
                  <a:gd name="connsiteY130" fmla="*/ 605298 h 1078499"/>
                  <a:gd name="connsiteX131" fmla="*/ 817010 w 3024845"/>
                  <a:gd name="connsiteY131" fmla="*/ 605298 h 1078499"/>
                  <a:gd name="connsiteX132" fmla="*/ 832970 w 3024845"/>
                  <a:gd name="connsiteY132" fmla="*/ 605298 h 1078499"/>
                  <a:gd name="connsiteX133" fmla="*/ 832970 w 3024845"/>
                  <a:gd name="connsiteY133" fmla="*/ 606378 h 1078499"/>
                  <a:gd name="connsiteX134" fmla="*/ 832970 w 3024845"/>
                  <a:gd name="connsiteY134" fmla="*/ 613945 h 1078499"/>
                  <a:gd name="connsiteX135" fmla="*/ 834237 w 3024845"/>
                  <a:gd name="connsiteY135" fmla="*/ 613945 h 1078499"/>
                  <a:gd name="connsiteX136" fmla="*/ 843104 w 3024845"/>
                  <a:gd name="connsiteY136" fmla="*/ 613945 h 1078499"/>
                  <a:gd name="connsiteX137" fmla="*/ 843104 w 3024845"/>
                  <a:gd name="connsiteY137" fmla="*/ 616106 h 1078499"/>
                  <a:gd name="connsiteX138" fmla="*/ 843104 w 3024845"/>
                  <a:gd name="connsiteY138" fmla="*/ 631239 h 1078499"/>
                  <a:gd name="connsiteX139" fmla="*/ 847157 w 3024845"/>
                  <a:gd name="connsiteY139" fmla="*/ 629347 h 1078499"/>
                  <a:gd name="connsiteX140" fmla="*/ 847157 w 3024845"/>
                  <a:gd name="connsiteY140" fmla="*/ 616106 h 1078499"/>
                  <a:gd name="connsiteX141" fmla="*/ 848170 w 3024845"/>
                  <a:gd name="connsiteY141" fmla="*/ 616106 h 1078499"/>
                  <a:gd name="connsiteX142" fmla="*/ 855264 w 3024845"/>
                  <a:gd name="connsiteY142" fmla="*/ 616106 h 1078499"/>
                  <a:gd name="connsiteX143" fmla="*/ 855264 w 3024845"/>
                  <a:gd name="connsiteY143" fmla="*/ 617728 h 1078499"/>
                  <a:gd name="connsiteX144" fmla="*/ 855264 w 3024845"/>
                  <a:gd name="connsiteY144" fmla="*/ 629077 h 1078499"/>
                  <a:gd name="connsiteX145" fmla="*/ 856024 w 3024845"/>
                  <a:gd name="connsiteY145" fmla="*/ 629077 h 1078499"/>
                  <a:gd name="connsiteX146" fmla="*/ 861344 w 3024845"/>
                  <a:gd name="connsiteY146" fmla="*/ 629077 h 1078499"/>
                  <a:gd name="connsiteX147" fmla="*/ 909984 w 3024845"/>
                  <a:gd name="connsiteY147" fmla="*/ 624754 h 1078499"/>
                  <a:gd name="connsiteX148" fmla="*/ 909984 w 3024845"/>
                  <a:gd name="connsiteY148" fmla="*/ 626105 h 1078499"/>
                  <a:gd name="connsiteX149" fmla="*/ 909984 w 3024845"/>
                  <a:gd name="connsiteY149" fmla="*/ 635562 h 1078499"/>
                  <a:gd name="connsiteX150" fmla="*/ 910744 w 3024845"/>
                  <a:gd name="connsiteY150" fmla="*/ 635562 h 1078499"/>
                  <a:gd name="connsiteX151" fmla="*/ 916065 w 3024845"/>
                  <a:gd name="connsiteY151" fmla="*/ 635562 h 1078499"/>
                  <a:gd name="connsiteX152" fmla="*/ 916065 w 3024845"/>
                  <a:gd name="connsiteY152" fmla="*/ 637724 h 1078499"/>
                  <a:gd name="connsiteX153" fmla="*/ 916065 w 3024845"/>
                  <a:gd name="connsiteY153" fmla="*/ 652857 h 1078499"/>
                  <a:gd name="connsiteX154" fmla="*/ 918091 w 3024845"/>
                  <a:gd name="connsiteY154" fmla="*/ 651506 h 1078499"/>
                  <a:gd name="connsiteX155" fmla="*/ 932278 w 3024845"/>
                  <a:gd name="connsiteY155" fmla="*/ 642048 h 1078499"/>
                  <a:gd name="connsiteX156" fmla="*/ 938358 w 3024845"/>
                  <a:gd name="connsiteY156" fmla="*/ 600974 h 1078499"/>
                  <a:gd name="connsiteX157" fmla="*/ 939118 w 3024845"/>
                  <a:gd name="connsiteY157" fmla="*/ 600704 h 1078499"/>
                  <a:gd name="connsiteX158" fmla="*/ 944438 w 3024845"/>
                  <a:gd name="connsiteY158" fmla="*/ 598812 h 1078499"/>
                  <a:gd name="connsiteX159" fmla="*/ 946465 w 3024845"/>
                  <a:gd name="connsiteY159" fmla="*/ 529635 h 1078499"/>
                  <a:gd name="connsiteX160" fmla="*/ 948492 w 3024845"/>
                  <a:gd name="connsiteY160" fmla="*/ 598812 h 1078499"/>
                  <a:gd name="connsiteX161" fmla="*/ 949252 w 3024845"/>
                  <a:gd name="connsiteY161" fmla="*/ 599082 h 1078499"/>
                  <a:gd name="connsiteX162" fmla="*/ 954572 w 3024845"/>
                  <a:gd name="connsiteY162" fmla="*/ 600974 h 1078499"/>
                  <a:gd name="connsiteX163" fmla="*/ 954572 w 3024845"/>
                  <a:gd name="connsiteY163" fmla="*/ 514503 h 1078499"/>
                  <a:gd name="connsiteX164" fmla="*/ 958625 w 3024845"/>
                  <a:gd name="connsiteY164" fmla="*/ 482076 h 1078499"/>
                  <a:gd name="connsiteX165" fmla="*/ 997132 w 3024845"/>
                  <a:gd name="connsiteY165" fmla="*/ 482076 h 1078499"/>
                  <a:gd name="connsiteX166" fmla="*/ 997132 w 3024845"/>
                  <a:gd name="connsiteY166" fmla="*/ 514503 h 1078499"/>
                  <a:gd name="connsiteX167" fmla="*/ 997892 w 3024845"/>
                  <a:gd name="connsiteY167" fmla="*/ 514503 h 1078499"/>
                  <a:gd name="connsiteX168" fmla="*/ 1003212 w 3024845"/>
                  <a:gd name="connsiteY168" fmla="*/ 514503 h 1078499"/>
                  <a:gd name="connsiteX169" fmla="*/ 1003212 w 3024845"/>
                  <a:gd name="connsiteY169" fmla="*/ 432355 h 1078499"/>
                  <a:gd name="connsiteX170" fmla="*/ 1004986 w 3024845"/>
                  <a:gd name="connsiteY170" fmla="*/ 432355 h 1078499"/>
                  <a:gd name="connsiteX171" fmla="*/ 1017399 w 3024845"/>
                  <a:gd name="connsiteY171" fmla="*/ 432355 h 1078499"/>
                  <a:gd name="connsiteX172" fmla="*/ 1017399 w 3024845"/>
                  <a:gd name="connsiteY172" fmla="*/ 430464 h 1078499"/>
                  <a:gd name="connsiteX173" fmla="*/ 1017399 w 3024845"/>
                  <a:gd name="connsiteY173" fmla="*/ 417223 h 1078499"/>
                  <a:gd name="connsiteX174" fmla="*/ 1039693 w 3024845"/>
                  <a:gd name="connsiteY174" fmla="*/ 417223 h 1078499"/>
                  <a:gd name="connsiteX175" fmla="*/ 1039693 w 3024845"/>
                  <a:gd name="connsiteY175" fmla="*/ 416142 h 1078499"/>
                  <a:gd name="connsiteX176" fmla="*/ 1039693 w 3024845"/>
                  <a:gd name="connsiteY176" fmla="*/ 408576 h 1078499"/>
                  <a:gd name="connsiteX177" fmla="*/ 1041466 w 3024845"/>
                  <a:gd name="connsiteY177" fmla="*/ 408576 h 1078499"/>
                  <a:gd name="connsiteX178" fmla="*/ 1053880 w 3024845"/>
                  <a:gd name="connsiteY178" fmla="*/ 408576 h 1078499"/>
                  <a:gd name="connsiteX179" fmla="*/ 1053880 w 3024845"/>
                  <a:gd name="connsiteY179" fmla="*/ 409657 h 1078499"/>
                  <a:gd name="connsiteX180" fmla="*/ 1053880 w 3024845"/>
                  <a:gd name="connsiteY180" fmla="*/ 417223 h 1078499"/>
                  <a:gd name="connsiteX181" fmla="*/ 1054640 w 3024845"/>
                  <a:gd name="connsiteY181" fmla="*/ 417223 h 1078499"/>
                  <a:gd name="connsiteX182" fmla="*/ 1059960 w 3024845"/>
                  <a:gd name="connsiteY182" fmla="*/ 417223 h 1078499"/>
                  <a:gd name="connsiteX183" fmla="*/ 1070093 w 3024845"/>
                  <a:gd name="connsiteY183" fmla="*/ 412899 h 1078499"/>
                  <a:gd name="connsiteX184" fmla="*/ 1074146 w 3024845"/>
                  <a:gd name="connsiteY184" fmla="*/ 416142 h 1078499"/>
                  <a:gd name="connsiteX185" fmla="*/ 1074146 w 3024845"/>
                  <a:gd name="connsiteY185" fmla="*/ 408576 h 1078499"/>
                  <a:gd name="connsiteX186" fmla="*/ 1076426 w 3024845"/>
                  <a:gd name="connsiteY186" fmla="*/ 408576 h 1078499"/>
                  <a:gd name="connsiteX187" fmla="*/ 1092387 w 3024845"/>
                  <a:gd name="connsiteY187" fmla="*/ 408576 h 1078499"/>
                  <a:gd name="connsiteX188" fmla="*/ 1092387 w 3024845"/>
                  <a:gd name="connsiteY188" fmla="*/ 409657 h 1078499"/>
                  <a:gd name="connsiteX189" fmla="*/ 1092387 w 3024845"/>
                  <a:gd name="connsiteY189" fmla="*/ 417223 h 1078499"/>
                  <a:gd name="connsiteX190" fmla="*/ 1122787 w 3024845"/>
                  <a:gd name="connsiteY190" fmla="*/ 417223 h 1078499"/>
                  <a:gd name="connsiteX191" fmla="*/ 1122787 w 3024845"/>
                  <a:gd name="connsiteY191" fmla="*/ 418844 h 1078499"/>
                  <a:gd name="connsiteX192" fmla="*/ 1122787 w 3024845"/>
                  <a:gd name="connsiteY192" fmla="*/ 430194 h 1078499"/>
                  <a:gd name="connsiteX193" fmla="*/ 1149134 w 3024845"/>
                  <a:gd name="connsiteY193" fmla="*/ 430194 h 1078499"/>
                  <a:gd name="connsiteX194" fmla="*/ 1149134 w 3024845"/>
                  <a:gd name="connsiteY194" fmla="*/ 460458 h 1078499"/>
                  <a:gd name="connsiteX195" fmla="*/ 1149894 w 3024845"/>
                  <a:gd name="connsiteY195" fmla="*/ 460458 h 1078499"/>
                  <a:gd name="connsiteX196" fmla="*/ 1155214 w 3024845"/>
                  <a:gd name="connsiteY196" fmla="*/ 460458 h 1078499"/>
                  <a:gd name="connsiteX197" fmla="*/ 1155214 w 3024845"/>
                  <a:gd name="connsiteY197" fmla="*/ 461539 h 1078499"/>
                  <a:gd name="connsiteX198" fmla="*/ 1155214 w 3024845"/>
                  <a:gd name="connsiteY198" fmla="*/ 469106 h 1078499"/>
                  <a:gd name="connsiteX199" fmla="*/ 1159268 w 3024845"/>
                  <a:gd name="connsiteY199" fmla="*/ 499370 h 1078499"/>
                  <a:gd name="connsiteX200" fmla="*/ 1160028 w 3024845"/>
                  <a:gd name="connsiteY200" fmla="*/ 499370 h 1078499"/>
                  <a:gd name="connsiteX201" fmla="*/ 1165348 w 3024845"/>
                  <a:gd name="connsiteY201" fmla="*/ 499370 h 1078499"/>
                  <a:gd name="connsiteX202" fmla="*/ 1165348 w 3024845"/>
                  <a:gd name="connsiteY202" fmla="*/ 500181 h 1078499"/>
                  <a:gd name="connsiteX203" fmla="*/ 1165348 w 3024845"/>
                  <a:gd name="connsiteY203" fmla="*/ 505856 h 1078499"/>
                  <a:gd name="connsiteX204" fmla="*/ 1166361 w 3024845"/>
                  <a:gd name="connsiteY204" fmla="*/ 505856 h 1078499"/>
                  <a:gd name="connsiteX205" fmla="*/ 1173454 w 3024845"/>
                  <a:gd name="connsiteY205" fmla="*/ 505856 h 1078499"/>
                  <a:gd name="connsiteX206" fmla="*/ 1173454 w 3024845"/>
                  <a:gd name="connsiteY206" fmla="*/ 536121 h 1078499"/>
                  <a:gd name="connsiteX207" fmla="*/ 1175481 w 3024845"/>
                  <a:gd name="connsiteY207" fmla="*/ 536121 h 1078499"/>
                  <a:gd name="connsiteX208" fmla="*/ 1189668 w 3024845"/>
                  <a:gd name="connsiteY208" fmla="*/ 536121 h 1078499"/>
                  <a:gd name="connsiteX209" fmla="*/ 1189668 w 3024845"/>
                  <a:gd name="connsiteY209" fmla="*/ 559900 h 1078499"/>
                  <a:gd name="connsiteX210" fmla="*/ 1191695 w 3024845"/>
                  <a:gd name="connsiteY210" fmla="*/ 561521 h 1078499"/>
                  <a:gd name="connsiteX211" fmla="*/ 1191695 w 3024845"/>
                  <a:gd name="connsiteY211" fmla="*/ 572871 h 1078499"/>
                  <a:gd name="connsiteX212" fmla="*/ 1192455 w 3024845"/>
                  <a:gd name="connsiteY212" fmla="*/ 572871 h 1078499"/>
                  <a:gd name="connsiteX213" fmla="*/ 1197775 w 3024845"/>
                  <a:gd name="connsiteY213" fmla="*/ 572871 h 1078499"/>
                  <a:gd name="connsiteX214" fmla="*/ 1197775 w 3024845"/>
                  <a:gd name="connsiteY214" fmla="*/ 596650 h 1078499"/>
                  <a:gd name="connsiteX215" fmla="*/ 1199041 w 3024845"/>
                  <a:gd name="connsiteY215" fmla="*/ 596650 h 1078499"/>
                  <a:gd name="connsiteX216" fmla="*/ 1207908 w 3024845"/>
                  <a:gd name="connsiteY216" fmla="*/ 596650 h 1078499"/>
                  <a:gd name="connsiteX217" fmla="*/ 1209935 w 3024845"/>
                  <a:gd name="connsiteY217" fmla="*/ 600704 h 1078499"/>
                  <a:gd name="connsiteX218" fmla="*/ 1209935 w 3024845"/>
                  <a:gd name="connsiteY218" fmla="*/ 613945 h 1078499"/>
                  <a:gd name="connsiteX219" fmla="*/ 1211455 w 3024845"/>
                  <a:gd name="connsiteY219" fmla="*/ 612053 h 1078499"/>
                  <a:gd name="connsiteX220" fmla="*/ 1222095 w 3024845"/>
                  <a:gd name="connsiteY220" fmla="*/ 598812 h 1078499"/>
                  <a:gd name="connsiteX221" fmla="*/ 1250469 w 3024845"/>
                  <a:gd name="connsiteY221" fmla="*/ 598812 h 1078499"/>
                  <a:gd name="connsiteX222" fmla="*/ 1250469 w 3024845"/>
                  <a:gd name="connsiteY222" fmla="*/ 685283 h 1078499"/>
                  <a:gd name="connsiteX223" fmla="*/ 1251229 w 3024845"/>
                  <a:gd name="connsiteY223" fmla="*/ 685283 h 1078499"/>
                  <a:gd name="connsiteX224" fmla="*/ 1256549 w 3024845"/>
                  <a:gd name="connsiteY224" fmla="*/ 685283 h 1078499"/>
                  <a:gd name="connsiteX225" fmla="*/ 1257309 w 3024845"/>
                  <a:gd name="connsiteY225" fmla="*/ 683932 h 1078499"/>
                  <a:gd name="connsiteX226" fmla="*/ 1262629 w 3024845"/>
                  <a:gd name="connsiteY226" fmla="*/ 674474 h 1078499"/>
                  <a:gd name="connsiteX227" fmla="*/ 1262629 w 3024845"/>
                  <a:gd name="connsiteY227" fmla="*/ 676366 h 1078499"/>
                  <a:gd name="connsiteX228" fmla="*/ 1262629 w 3024845"/>
                  <a:gd name="connsiteY228" fmla="*/ 689607 h 1078499"/>
                  <a:gd name="connsiteX229" fmla="*/ 1266682 w 3024845"/>
                  <a:gd name="connsiteY229" fmla="*/ 644210 h 1078499"/>
                  <a:gd name="connsiteX230" fmla="*/ 1267442 w 3024845"/>
                  <a:gd name="connsiteY230" fmla="*/ 644210 h 1078499"/>
                  <a:gd name="connsiteX231" fmla="*/ 1272762 w 3024845"/>
                  <a:gd name="connsiteY231" fmla="*/ 644210 h 1078499"/>
                  <a:gd name="connsiteX232" fmla="*/ 1272762 w 3024845"/>
                  <a:gd name="connsiteY232" fmla="*/ 579356 h 1078499"/>
                  <a:gd name="connsiteX233" fmla="*/ 1273776 w 3024845"/>
                  <a:gd name="connsiteY233" fmla="*/ 579356 h 1078499"/>
                  <a:gd name="connsiteX234" fmla="*/ 1280869 w 3024845"/>
                  <a:gd name="connsiteY234" fmla="*/ 579356 h 1078499"/>
                  <a:gd name="connsiteX235" fmla="*/ 1293029 w 3024845"/>
                  <a:gd name="connsiteY235" fmla="*/ 536121 h 1078499"/>
                  <a:gd name="connsiteX236" fmla="*/ 1294296 w 3024845"/>
                  <a:gd name="connsiteY236" fmla="*/ 536121 h 1078499"/>
                  <a:gd name="connsiteX237" fmla="*/ 1303163 w 3024845"/>
                  <a:gd name="connsiteY237" fmla="*/ 536121 h 1078499"/>
                  <a:gd name="connsiteX238" fmla="*/ 1313296 w 3024845"/>
                  <a:gd name="connsiteY238" fmla="*/ 579356 h 1078499"/>
                  <a:gd name="connsiteX239" fmla="*/ 1314309 w 3024845"/>
                  <a:gd name="connsiteY239" fmla="*/ 579356 h 1078499"/>
                  <a:gd name="connsiteX240" fmla="*/ 1321403 w 3024845"/>
                  <a:gd name="connsiteY240" fmla="*/ 579356 h 1078499"/>
                  <a:gd name="connsiteX241" fmla="*/ 1321403 w 3024845"/>
                  <a:gd name="connsiteY241" fmla="*/ 618268 h 1078499"/>
                  <a:gd name="connsiteX242" fmla="*/ 1323176 w 3024845"/>
                  <a:gd name="connsiteY242" fmla="*/ 618268 h 1078499"/>
                  <a:gd name="connsiteX243" fmla="*/ 1335590 w 3024845"/>
                  <a:gd name="connsiteY243" fmla="*/ 618268 h 1078499"/>
                  <a:gd name="connsiteX244" fmla="*/ 1335590 w 3024845"/>
                  <a:gd name="connsiteY244" fmla="*/ 620430 h 1078499"/>
                  <a:gd name="connsiteX245" fmla="*/ 1335590 w 3024845"/>
                  <a:gd name="connsiteY245" fmla="*/ 635562 h 1078499"/>
                  <a:gd name="connsiteX246" fmla="*/ 1339643 w 3024845"/>
                  <a:gd name="connsiteY246" fmla="*/ 633401 h 1078499"/>
                  <a:gd name="connsiteX247" fmla="*/ 1339643 w 3024845"/>
                  <a:gd name="connsiteY247" fmla="*/ 618268 h 1078499"/>
                  <a:gd name="connsiteX248" fmla="*/ 1341163 w 3024845"/>
                  <a:gd name="connsiteY248" fmla="*/ 618268 h 1078499"/>
                  <a:gd name="connsiteX249" fmla="*/ 1351803 w 3024845"/>
                  <a:gd name="connsiteY249" fmla="*/ 618268 h 1078499"/>
                  <a:gd name="connsiteX250" fmla="*/ 1351803 w 3024845"/>
                  <a:gd name="connsiteY250" fmla="*/ 619889 h 1078499"/>
                  <a:gd name="connsiteX251" fmla="*/ 1351803 w 3024845"/>
                  <a:gd name="connsiteY251" fmla="*/ 631239 h 1078499"/>
                  <a:gd name="connsiteX252" fmla="*/ 1382204 w 3024845"/>
                  <a:gd name="connsiteY252" fmla="*/ 631239 h 1078499"/>
                  <a:gd name="connsiteX253" fmla="*/ 1382204 w 3024845"/>
                  <a:gd name="connsiteY253" fmla="*/ 594489 h 1078499"/>
                  <a:gd name="connsiteX254" fmla="*/ 1383470 w 3024845"/>
                  <a:gd name="connsiteY254" fmla="*/ 594489 h 1078499"/>
                  <a:gd name="connsiteX255" fmla="*/ 1392337 w 3024845"/>
                  <a:gd name="connsiteY255" fmla="*/ 594489 h 1078499"/>
                  <a:gd name="connsiteX256" fmla="*/ 1392337 w 3024845"/>
                  <a:gd name="connsiteY256" fmla="*/ 616106 h 1078499"/>
                  <a:gd name="connsiteX257" fmla="*/ 1394364 w 3024845"/>
                  <a:gd name="connsiteY257" fmla="*/ 583680 h 1078499"/>
                  <a:gd name="connsiteX258" fmla="*/ 1416657 w 3024845"/>
                  <a:gd name="connsiteY258" fmla="*/ 583680 h 1078499"/>
                  <a:gd name="connsiteX259" fmla="*/ 1416657 w 3024845"/>
                  <a:gd name="connsiteY259" fmla="*/ 582058 h 1078499"/>
                  <a:gd name="connsiteX260" fmla="*/ 1416657 w 3024845"/>
                  <a:gd name="connsiteY260" fmla="*/ 570709 h 1078499"/>
                  <a:gd name="connsiteX261" fmla="*/ 1417417 w 3024845"/>
                  <a:gd name="connsiteY261" fmla="*/ 570709 h 1078499"/>
                  <a:gd name="connsiteX262" fmla="*/ 1422737 w 3024845"/>
                  <a:gd name="connsiteY262" fmla="*/ 570709 h 1078499"/>
                  <a:gd name="connsiteX263" fmla="*/ 1422737 w 3024845"/>
                  <a:gd name="connsiteY263" fmla="*/ 568818 h 1078499"/>
                  <a:gd name="connsiteX264" fmla="*/ 1422737 w 3024845"/>
                  <a:gd name="connsiteY264" fmla="*/ 555577 h 1078499"/>
                  <a:gd name="connsiteX265" fmla="*/ 1426791 w 3024845"/>
                  <a:gd name="connsiteY265" fmla="*/ 562062 h 1078499"/>
                  <a:gd name="connsiteX266" fmla="*/ 1429071 w 3024845"/>
                  <a:gd name="connsiteY266" fmla="*/ 562062 h 1078499"/>
                  <a:gd name="connsiteX267" fmla="*/ 1445031 w 3024845"/>
                  <a:gd name="connsiteY267" fmla="*/ 562062 h 1078499"/>
                  <a:gd name="connsiteX268" fmla="*/ 1445031 w 3024845"/>
                  <a:gd name="connsiteY268" fmla="*/ 561251 h 1078499"/>
                  <a:gd name="connsiteX269" fmla="*/ 1445031 w 3024845"/>
                  <a:gd name="connsiteY269" fmla="*/ 555577 h 1078499"/>
                  <a:gd name="connsiteX270" fmla="*/ 1445791 w 3024845"/>
                  <a:gd name="connsiteY270" fmla="*/ 555577 h 1078499"/>
                  <a:gd name="connsiteX271" fmla="*/ 1451111 w 3024845"/>
                  <a:gd name="connsiteY271" fmla="*/ 555577 h 1078499"/>
                  <a:gd name="connsiteX272" fmla="*/ 1451111 w 3024845"/>
                  <a:gd name="connsiteY272" fmla="*/ 556928 h 1078499"/>
                  <a:gd name="connsiteX273" fmla="*/ 1451111 w 3024845"/>
                  <a:gd name="connsiteY273" fmla="*/ 566386 h 1078499"/>
                  <a:gd name="connsiteX274" fmla="*/ 1489618 w 3024845"/>
                  <a:gd name="connsiteY274" fmla="*/ 566386 h 1078499"/>
                  <a:gd name="connsiteX275" fmla="*/ 1489618 w 3024845"/>
                  <a:gd name="connsiteY275" fmla="*/ 704739 h 1078499"/>
                  <a:gd name="connsiteX276" fmla="*/ 1491138 w 3024845"/>
                  <a:gd name="connsiteY276" fmla="*/ 704739 h 1078499"/>
                  <a:gd name="connsiteX277" fmla="*/ 1501778 w 3024845"/>
                  <a:gd name="connsiteY277" fmla="*/ 704739 h 1078499"/>
                  <a:gd name="connsiteX278" fmla="*/ 1501778 w 3024845"/>
                  <a:gd name="connsiteY278" fmla="*/ 691769 h 1078499"/>
                  <a:gd name="connsiteX279" fmla="*/ 1505832 w 3024845"/>
                  <a:gd name="connsiteY279" fmla="*/ 691769 h 1078499"/>
                  <a:gd name="connsiteX280" fmla="*/ 1505832 w 3024845"/>
                  <a:gd name="connsiteY280" fmla="*/ 704739 h 1078499"/>
                  <a:gd name="connsiteX281" fmla="*/ 1536232 w 3024845"/>
                  <a:gd name="connsiteY281" fmla="*/ 704739 h 1078499"/>
                  <a:gd name="connsiteX282" fmla="*/ 1536232 w 3024845"/>
                  <a:gd name="connsiteY282" fmla="*/ 674474 h 1078499"/>
                  <a:gd name="connsiteX283" fmla="*/ 1548392 w 3024845"/>
                  <a:gd name="connsiteY283" fmla="*/ 674474 h 1078499"/>
                  <a:gd name="connsiteX284" fmla="*/ 1560552 w 3024845"/>
                  <a:gd name="connsiteY284" fmla="*/ 672313 h 1078499"/>
                  <a:gd name="connsiteX285" fmla="*/ 1564606 w 3024845"/>
                  <a:gd name="connsiteY285" fmla="*/ 674474 h 1078499"/>
                  <a:gd name="connsiteX286" fmla="*/ 1574739 w 3024845"/>
                  <a:gd name="connsiteY286" fmla="*/ 674474 h 1078499"/>
                  <a:gd name="connsiteX287" fmla="*/ 1574739 w 3024845"/>
                  <a:gd name="connsiteY287" fmla="*/ 704739 h 1078499"/>
                  <a:gd name="connsiteX288" fmla="*/ 1582846 w 3024845"/>
                  <a:gd name="connsiteY288" fmla="*/ 704739 h 1078499"/>
                  <a:gd name="connsiteX289" fmla="*/ 1582846 w 3024845"/>
                  <a:gd name="connsiteY289" fmla="*/ 722034 h 1078499"/>
                  <a:gd name="connsiteX290" fmla="*/ 1592182 w 3024845"/>
                  <a:gd name="connsiteY290" fmla="*/ 722939 h 1078499"/>
                  <a:gd name="connsiteX291" fmla="*/ 1605140 w 3024845"/>
                  <a:gd name="connsiteY291" fmla="*/ 722939 h 1078499"/>
                  <a:gd name="connsiteX292" fmla="*/ 1605140 w 3024845"/>
                  <a:gd name="connsiteY292" fmla="*/ 706901 h 1078499"/>
                  <a:gd name="connsiteX293" fmla="*/ 1673096 w 3024845"/>
                  <a:gd name="connsiteY293" fmla="*/ 706901 h 1078499"/>
                  <a:gd name="connsiteX294" fmla="*/ 1673096 w 3024845"/>
                  <a:gd name="connsiteY294" fmla="*/ 621648 h 1078499"/>
                  <a:gd name="connsiteX295" fmla="*/ 1745104 w 3024845"/>
                  <a:gd name="connsiteY295" fmla="*/ 621648 h 1078499"/>
                  <a:gd name="connsiteX296" fmla="*/ 1745104 w 3024845"/>
                  <a:gd name="connsiteY296" fmla="*/ 700416 h 1078499"/>
                  <a:gd name="connsiteX297" fmla="*/ 1747008 w 3024845"/>
                  <a:gd name="connsiteY297" fmla="*/ 700416 h 1078499"/>
                  <a:gd name="connsiteX298" fmla="*/ 1748250 w 3024845"/>
                  <a:gd name="connsiteY298" fmla="*/ 722939 h 1078499"/>
                  <a:gd name="connsiteX299" fmla="*/ 1757926 w 3024845"/>
                  <a:gd name="connsiteY299" fmla="*/ 722939 h 1078499"/>
                  <a:gd name="connsiteX300" fmla="*/ 1759168 w 3024845"/>
                  <a:gd name="connsiteY300" fmla="*/ 700416 h 1078499"/>
                  <a:gd name="connsiteX301" fmla="*/ 1765248 w 3024845"/>
                  <a:gd name="connsiteY301" fmla="*/ 700416 h 1078499"/>
                  <a:gd name="connsiteX302" fmla="*/ 1766490 w 3024845"/>
                  <a:gd name="connsiteY302" fmla="*/ 722939 h 1078499"/>
                  <a:gd name="connsiteX303" fmla="*/ 1817112 w 3024845"/>
                  <a:gd name="connsiteY303" fmla="*/ 722939 h 1078499"/>
                  <a:gd name="connsiteX304" fmla="*/ 1817112 w 3024845"/>
                  <a:gd name="connsiteY304" fmla="*/ 559911 h 1078499"/>
                  <a:gd name="connsiteX305" fmla="*/ 2014439 w 3024845"/>
                  <a:gd name="connsiteY305" fmla="*/ 559911 h 1078499"/>
                  <a:gd name="connsiteX306" fmla="*/ 2014439 w 3024845"/>
                  <a:gd name="connsiteY306" fmla="*/ 722939 h 1078499"/>
                  <a:gd name="connsiteX307" fmla="*/ 2033136 w 3024845"/>
                  <a:gd name="connsiteY307" fmla="*/ 722939 h 1078499"/>
                  <a:gd name="connsiteX308" fmla="*/ 2033136 w 3024845"/>
                  <a:gd name="connsiteY308" fmla="*/ 640246 h 1078499"/>
                  <a:gd name="connsiteX309" fmla="*/ 2128256 w 3024845"/>
                  <a:gd name="connsiteY309" fmla="*/ 640246 h 1078499"/>
                  <a:gd name="connsiteX310" fmla="*/ 2140186 w 3024845"/>
                  <a:gd name="connsiteY310" fmla="*/ 322105 h 1078499"/>
                  <a:gd name="connsiteX311" fmla="*/ 2128026 w 3024845"/>
                  <a:gd name="connsiteY311" fmla="*/ 300487 h 1078499"/>
                  <a:gd name="connsiteX312" fmla="*/ 2121946 w 3024845"/>
                  <a:gd name="connsiteY312" fmla="*/ 296163 h 1078499"/>
                  <a:gd name="connsiteX313" fmla="*/ 2130053 w 3024845"/>
                  <a:gd name="connsiteY313" fmla="*/ 272384 h 1078499"/>
                  <a:gd name="connsiteX314" fmla="*/ 2130053 w 3024845"/>
                  <a:gd name="connsiteY314" fmla="*/ 255090 h 1078499"/>
                  <a:gd name="connsiteX315" fmla="*/ 2144240 w 3024845"/>
                  <a:gd name="connsiteY315" fmla="*/ 255090 h 1078499"/>
                  <a:gd name="connsiteX316" fmla="*/ 2144240 w 3024845"/>
                  <a:gd name="connsiteY316" fmla="*/ 233472 h 1078499"/>
                  <a:gd name="connsiteX317" fmla="*/ 2146266 w 3024845"/>
                  <a:gd name="connsiteY317" fmla="*/ 229148 h 1078499"/>
                  <a:gd name="connsiteX318" fmla="*/ 2146266 w 3024845"/>
                  <a:gd name="connsiteY318" fmla="*/ 151324 h 1078499"/>
                  <a:gd name="connsiteX319" fmla="*/ 2144240 w 3024845"/>
                  <a:gd name="connsiteY319" fmla="*/ 144839 h 1078499"/>
                  <a:gd name="connsiteX320" fmla="*/ 2150320 w 3024845"/>
                  <a:gd name="connsiteY320" fmla="*/ 138353 h 1078499"/>
                  <a:gd name="connsiteX321" fmla="*/ 2150320 w 3024845"/>
                  <a:gd name="connsiteY321" fmla="*/ 79985 h 1078499"/>
                  <a:gd name="connsiteX322" fmla="*/ 2152346 w 3024845"/>
                  <a:gd name="connsiteY322" fmla="*/ 75662 h 1078499"/>
                  <a:gd name="connsiteX323" fmla="*/ 2152346 w 3024845"/>
                  <a:gd name="connsiteY323" fmla="*/ 19456 h 1078499"/>
                  <a:gd name="connsiteX324" fmla="*/ 2154373 w 3024845"/>
                  <a:gd name="connsiteY324" fmla="*/ 0 h 1078499"/>
                  <a:gd name="connsiteX325" fmla="*/ 2158427 w 3024845"/>
                  <a:gd name="connsiteY325" fmla="*/ 17294 h 1078499"/>
                  <a:gd name="connsiteX326" fmla="*/ 2160453 w 3024845"/>
                  <a:gd name="connsiteY326" fmla="*/ 75662 h 1078499"/>
                  <a:gd name="connsiteX327" fmla="*/ 2162480 w 3024845"/>
                  <a:gd name="connsiteY327" fmla="*/ 138353 h 1078499"/>
                  <a:gd name="connsiteX328" fmla="*/ 2168560 w 3024845"/>
                  <a:gd name="connsiteY328" fmla="*/ 144839 h 1078499"/>
                  <a:gd name="connsiteX329" fmla="*/ 2166533 w 3024845"/>
                  <a:gd name="connsiteY329" fmla="*/ 151324 h 1078499"/>
                  <a:gd name="connsiteX330" fmla="*/ 2166533 w 3024845"/>
                  <a:gd name="connsiteY330" fmla="*/ 229148 h 1078499"/>
                  <a:gd name="connsiteX331" fmla="*/ 2168560 w 3024845"/>
                  <a:gd name="connsiteY331" fmla="*/ 233472 h 1078499"/>
                  <a:gd name="connsiteX332" fmla="*/ 2168560 w 3024845"/>
                  <a:gd name="connsiteY332" fmla="*/ 255090 h 1078499"/>
                  <a:gd name="connsiteX333" fmla="*/ 2182747 w 3024845"/>
                  <a:gd name="connsiteY333" fmla="*/ 255090 h 1078499"/>
                  <a:gd name="connsiteX334" fmla="*/ 2182747 w 3024845"/>
                  <a:gd name="connsiteY334" fmla="*/ 272384 h 1078499"/>
                  <a:gd name="connsiteX335" fmla="*/ 2190854 w 3024845"/>
                  <a:gd name="connsiteY335" fmla="*/ 296163 h 1078499"/>
                  <a:gd name="connsiteX336" fmla="*/ 2184774 w 3024845"/>
                  <a:gd name="connsiteY336" fmla="*/ 300487 h 1078499"/>
                  <a:gd name="connsiteX337" fmla="*/ 2172613 w 3024845"/>
                  <a:gd name="connsiteY337" fmla="*/ 322105 h 1078499"/>
                  <a:gd name="connsiteX338" fmla="*/ 2180720 w 3024845"/>
                  <a:gd name="connsiteY338" fmla="*/ 575033 h 1078499"/>
                  <a:gd name="connsiteX339" fmla="*/ 2245574 w 3024845"/>
                  <a:gd name="connsiteY339" fmla="*/ 575033 h 1078499"/>
                  <a:gd name="connsiteX340" fmla="*/ 2245574 w 3024845"/>
                  <a:gd name="connsiteY340" fmla="*/ 650695 h 1078499"/>
                  <a:gd name="connsiteX341" fmla="*/ 2253681 w 3024845"/>
                  <a:gd name="connsiteY341" fmla="*/ 650695 h 1078499"/>
                  <a:gd name="connsiteX342" fmla="*/ 2255708 w 3024845"/>
                  <a:gd name="connsiteY342" fmla="*/ 644210 h 1078499"/>
                  <a:gd name="connsiteX343" fmla="*/ 2261788 w 3024845"/>
                  <a:gd name="connsiteY343" fmla="*/ 644210 h 1078499"/>
                  <a:gd name="connsiteX344" fmla="*/ 2263815 w 3024845"/>
                  <a:gd name="connsiteY344" fmla="*/ 652857 h 1078499"/>
                  <a:gd name="connsiteX345" fmla="*/ 2275975 w 3024845"/>
                  <a:gd name="connsiteY345" fmla="*/ 652857 h 1078499"/>
                  <a:gd name="connsiteX346" fmla="*/ 2275975 w 3024845"/>
                  <a:gd name="connsiteY346" fmla="*/ 646371 h 1078499"/>
                  <a:gd name="connsiteX347" fmla="*/ 2298268 w 3024845"/>
                  <a:gd name="connsiteY347" fmla="*/ 646371 h 1078499"/>
                  <a:gd name="connsiteX348" fmla="*/ 2298268 w 3024845"/>
                  <a:gd name="connsiteY348" fmla="*/ 652857 h 1078499"/>
                  <a:gd name="connsiteX349" fmla="*/ 2318535 w 3024845"/>
                  <a:gd name="connsiteY349" fmla="*/ 652857 h 1078499"/>
                  <a:gd name="connsiteX350" fmla="*/ 2318535 w 3024845"/>
                  <a:gd name="connsiteY350" fmla="*/ 698254 h 1078499"/>
                  <a:gd name="connsiteX351" fmla="*/ 2332722 w 3024845"/>
                  <a:gd name="connsiteY351" fmla="*/ 698254 h 1078499"/>
                  <a:gd name="connsiteX352" fmla="*/ 2332722 w 3024845"/>
                  <a:gd name="connsiteY352" fmla="*/ 685283 h 1078499"/>
                  <a:gd name="connsiteX353" fmla="*/ 2348936 w 3024845"/>
                  <a:gd name="connsiteY353" fmla="*/ 685283 h 1078499"/>
                  <a:gd name="connsiteX354" fmla="*/ 2348936 w 3024845"/>
                  <a:gd name="connsiteY354" fmla="*/ 505856 h 1078499"/>
                  <a:gd name="connsiteX355" fmla="*/ 2355016 w 3024845"/>
                  <a:gd name="connsiteY355" fmla="*/ 499370 h 1078499"/>
                  <a:gd name="connsiteX356" fmla="*/ 2427977 w 3024845"/>
                  <a:gd name="connsiteY356" fmla="*/ 499370 h 1078499"/>
                  <a:gd name="connsiteX357" fmla="*/ 2427977 w 3024845"/>
                  <a:gd name="connsiteY357" fmla="*/ 508018 h 1078499"/>
                  <a:gd name="connsiteX358" fmla="*/ 2438110 w 3024845"/>
                  <a:gd name="connsiteY358" fmla="*/ 508018 h 1078499"/>
                  <a:gd name="connsiteX359" fmla="*/ 2438110 w 3024845"/>
                  <a:gd name="connsiteY359" fmla="*/ 622592 h 1078499"/>
                  <a:gd name="connsiteX360" fmla="*/ 2460404 w 3024845"/>
                  <a:gd name="connsiteY360" fmla="*/ 622592 h 1078499"/>
                  <a:gd name="connsiteX361" fmla="*/ 2460404 w 3024845"/>
                  <a:gd name="connsiteY361" fmla="*/ 555577 h 1078499"/>
                  <a:gd name="connsiteX362" fmla="*/ 2486751 w 3024845"/>
                  <a:gd name="connsiteY362" fmla="*/ 555577 h 1078499"/>
                  <a:gd name="connsiteX363" fmla="*/ 2490804 w 3024845"/>
                  <a:gd name="connsiteY363" fmla="*/ 551253 h 1078499"/>
                  <a:gd name="connsiteX364" fmla="*/ 2498911 w 3024845"/>
                  <a:gd name="connsiteY364" fmla="*/ 551253 h 1078499"/>
                  <a:gd name="connsiteX365" fmla="*/ 2502964 w 3024845"/>
                  <a:gd name="connsiteY365" fmla="*/ 555577 h 1078499"/>
                  <a:gd name="connsiteX366" fmla="*/ 2525258 w 3024845"/>
                  <a:gd name="connsiteY366" fmla="*/ 555577 h 1078499"/>
                  <a:gd name="connsiteX367" fmla="*/ 2525258 w 3024845"/>
                  <a:gd name="connsiteY367" fmla="*/ 438841 h 1078499"/>
                  <a:gd name="connsiteX368" fmla="*/ 2582005 w 3024845"/>
                  <a:gd name="connsiteY368" fmla="*/ 428032 h 1078499"/>
                  <a:gd name="connsiteX369" fmla="*/ 2582005 w 3024845"/>
                  <a:gd name="connsiteY369" fmla="*/ 429113 h 1078499"/>
                  <a:gd name="connsiteX370" fmla="*/ 2582005 w 3024845"/>
                  <a:gd name="connsiteY370" fmla="*/ 436679 h 1078499"/>
                  <a:gd name="connsiteX371" fmla="*/ 2608352 w 3024845"/>
                  <a:gd name="connsiteY371" fmla="*/ 436679 h 1078499"/>
                  <a:gd name="connsiteX372" fmla="*/ 2608352 w 3024845"/>
                  <a:gd name="connsiteY372" fmla="*/ 691769 h 1078499"/>
                  <a:gd name="connsiteX373" fmla="*/ 2630646 w 3024845"/>
                  <a:gd name="connsiteY373" fmla="*/ 691769 h 1078499"/>
                  <a:gd name="connsiteX374" fmla="*/ 2630646 w 3024845"/>
                  <a:gd name="connsiteY374" fmla="*/ 687445 h 1078499"/>
                  <a:gd name="connsiteX375" fmla="*/ 2642806 w 3024845"/>
                  <a:gd name="connsiteY375" fmla="*/ 687445 h 1078499"/>
                  <a:gd name="connsiteX376" fmla="*/ 2642806 w 3024845"/>
                  <a:gd name="connsiteY376" fmla="*/ 691769 h 1078499"/>
                  <a:gd name="connsiteX377" fmla="*/ 2667126 w 3024845"/>
                  <a:gd name="connsiteY377" fmla="*/ 691769 h 1078499"/>
                  <a:gd name="connsiteX378" fmla="*/ 2667126 w 3024845"/>
                  <a:gd name="connsiteY378" fmla="*/ 678798 h 1078499"/>
                  <a:gd name="connsiteX379" fmla="*/ 2695500 w 3024845"/>
                  <a:gd name="connsiteY379" fmla="*/ 678798 h 1078499"/>
                  <a:gd name="connsiteX380" fmla="*/ 2707660 w 3024845"/>
                  <a:gd name="connsiteY380" fmla="*/ 674474 h 1078499"/>
                  <a:gd name="connsiteX381" fmla="*/ 2727927 w 3024845"/>
                  <a:gd name="connsiteY381" fmla="*/ 678798 h 1078499"/>
                  <a:gd name="connsiteX382" fmla="*/ 2727927 w 3024845"/>
                  <a:gd name="connsiteY382" fmla="*/ 661504 h 1078499"/>
                  <a:gd name="connsiteX383" fmla="*/ 2736034 w 3024845"/>
                  <a:gd name="connsiteY383" fmla="*/ 661504 h 1078499"/>
                  <a:gd name="connsiteX384" fmla="*/ 2736034 w 3024845"/>
                  <a:gd name="connsiteY384" fmla="*/ 648533 h 1078499"/>
                  <a:gd name="connsiteX385" fmla="*/ 2792781 w 3024845"/>
                  <a:gd name="connsiteY385" fmla="*/ 648533 h 1078499"/>
                  <a:gd name="connsiteX386" fmla="*/ 2792781 w 3024845"/>
                  <a:gd name="connsiteY386" fmla="*/ 618268 h 1078499"/>
                  <a:gd name="connsiteX387" fmla="*/ 2811021 w 3024845"/>
                  <a:gd name="connsiteY387" fmla="*/ 618268 h 1078499"/>
                  <a:gd name="connsiteX388" fmla="*/ 2811021 w 3024845"/>
                  <a:gd name="connsiteY388" fmla="*/ 611783 h 1078499"/>
                  <a:gd name="connsiteX389" fmla="*/ 2823181 w 3024845"/>
                  <a:gd name="connsiteY389" fmla="*/ 611783 h 1078499"/>
                  <a:gd name="connsiteX390" fmla="*/ 2823181 w 3024845"/>
                  <a:gd name="connsiteY390" fmla="*/ 618268 h 1078499"/>
                  <a:gd name="connsiteX391" fmla="*/ 2839395 w 3024845"/>
                  <a:gd name="connsiteY391" fmla="*/ 618268 h 1078499"/>
                  <a:gd name="connsiteX392" fmla="*/ 2839395 w 3024845"/>
                  <a:gd name="connsiteY392" fmla="*/ 667989 h 1078499"/>
                  <a:gd name="connsiteX393" fmla="*/ 2871822 w 3024845"/>
                  <a:gd name="connsiteY393" fmla="*/ 667989 h 1078499"/>
                  <a:gd name="connsiteX394" fmla="*/ 2871822 w 3024845"/>
                  <a:gd name="connsiteY394" fmla="*/ 642048 h 1078499"/>
                  <a:gd name="connsiteX395" fmla="*/ 2910329 w 3024845"/>
                  <a:gd name="connsiteY395" fmla="*/ 642048 h 1078499"/>
                  <a:gd name="connsiteX396" fmla="*/ 2910329 w 3024845"/>
                  <a:gd name="connsiteY396" fmla="*/ 611783 h 1078499"/>
                  <a:gd name="connsiteX397" fmla="*/ 2958970 w 3024845"/>
                  <a:gd name="connsiteY397" fmla="*/ 611783 h 1078499"/>
                  <a:gd name="connsiteX398" fmla="*/ 2958970 w 3024845"/>
                  <a:gd name="connsiteY398" fmla="*/ 722939 h 1078499"/>
                  <a:gd name="connsiteX399" fmla="*/ 2958970 w 3024845"/>
                  <a:gd name="connsiteY399" fmla="*/ 736718 h 1078499"/>
                  <a:gd name="connsiteX400" fmla="*/ 3024845 w 3024845"/>
                  <a:gd name="connsiteY400" fmla="*/ 736718 h 1078499"/>
                  <a:gd name="connsiteX401" fmla="*/ 3024845 w 3024845"/>
                  <a:gd name="connsiteY401" fmla="*/ 1078499 h 1078499"/>
                  <a:gd name="connsiteX402" fmla="*/ 2054 w 3024845"/>
                  <a:gd name="connsiteY402" fmla="*/ 1076166 h 1078499"/>
                  <a:gd name="connsiteX403" fmla="*/ 0 w 3024845"/>
                  <a:gd name="connsiteY403" fmla="*/ 642048 h 1078499"/>
                  <a:gd name="connsiteX404" fmla="*/ 20267 w 3024845"/>
                  <a:gd name="connsiteY404" fmla="*/ 642048 h 1078499"/>
                  <a:gd name="connsiteX405" fmla="*/ 20774 w 3024845"/>
                  <a:gd name="connsiteY405" fmla="*/ 640967 h 1078499"/>
                  <a:gd name="connsiteX406" fmla="*/ 24320 w 3024845"/>
                  <a:gd name="connsiteY406" fmla="*/ 633401 h 1078499"/>
                  <a:gd name="connsiteX407" fmla="*/ 26094 w 3024845"/>
                  <a:gd name="connsiteY407" fmla="*/ 633671 h 1078499"/>
                  <a:gd name="connsiteX408" fmla="*/ 38507 w 3024845"/>
                  <a:gd name="connsiteY408" fmla="*/ 635562 h 1078499"/>
                  <a:gd name="connsiteX409" fmla="*/ 39014 w 3024845"/>
                  <a:gd name="connsiteY409" fmla="*/ 636914 h 1078499"/>
                  <a:gd name="connsiteX410" fmla="*/ 42560 w 3024845"/>
                  <a:gd name="connsiteY410" fmla="*/ 646371 h 1078499"/>
                  <a:gd name="connsiteX411" fmla="*/ 68907 w 3024845"/>
                  <a:gd name="connsiteY411" fmla="*/ 648533 h 1078499"/>
                  <a:gd name="connsiteX412" fmla="*/ 68907 w 3024845"/>
                  <a:gd name="connsiteY412" fmla="*/ 525312 h 1078499"/>
                  <a:gd name="connsiteX413" fmla="*/ 70934 w 3024845"/>
                  <a:gd name="connsiteY413" fmla="*/ 525312 h 1078499"/>
                  <a:gd name="connsiteX414" fmla="*/ 85121 w 3024845"/>
                  <a:gd name="connsiteY414" fmla="*/ 525312 h 1078499"/>
                  <a:gd name="connsiteX415" fmla="*/ 85121 w 3024845"/>
                  <a:gd name="connsiteY415" fmla="*/ 389120 h 1078499"/>
                  <a:gd name="connsiteX416" fmla="*/ 86894 w 3024845"/>
                  <a:gd name="connsiteY416" fmla="*/ 389120 h 1078499"/>
                  <a:gd name="connsiteX417" fmla="*/ 99308 w 3024845"/>
                  <a:gd name="connsiteY417" fmla="*/ 389120 h 1078499"/>
                  <a:gd name="connsiteX418" fmla="*/ 99308 w 3024845"/>
                  <a:gd name="connsiteY418" fmla="*/ 274546 h 1078499"/>
                  <a:gd name="connsiteX419" fmla="*/ 103361 w 3024845"/>
                  <a:gd name="connsiteY419" fmla="*/ 246442 h 1078499"/>
                  <a:gd name="connsiteX420" fmla="*/ 105388 w 3024845"/>
                  <a:gd name="connsiteY420" fmla="*/ 246442 h 1078499"/>
                  <a:gd name="connsiteX421" fmla="*/ 119575 w 3024845"/>
                  <a:gd name="connsiteY421" fmla="*/ 246442 h 1078499"/>
                  <a:gd name="connsiteX0" fmla="*/ 119575 w 3024845"/>
                  <a:gd name="connsiteY0" fmla="*/ 246442 h 1078499"/>
                  <a:gd name="connsiteX1" fmla="*/ 200642 w 3024845"/>
                  <a:gd name="connsiteY1" fmla="*/ 244281 h 1078499"/>
                  <a:gd name="connsiteX2" fmla="*/ 202669 w 3024845"/>
                  <a:gd name="connsiteY2" fmla="*/ 244281 h 1078499"/>
                  <a:gd name="connsiteX3" fmla="*/ 216856 w 3024845"/>
                  <a:gd name="connsiteY3" fmla="*/ 244281 h 1078499"/>
                  <a:gd name="connsiteX4" fmla="*/ 216856 w 3024845"/>
                  <a:gd name="connsiteY4" fmla="*/ 268060 h 1078499"/>
                  <a:gd name="connsiteX5" fmla="*/ 217363 w 3024845"/>
                  <a:gd name="connsiteY5" fmla="*/ 268871 h 1078499"/>
                  <a:gd name="connsiteX6" fmla="*/ 220909 w 3024845"/>
                  <a:gd name="connsiteY6" fmla="*/ 274546 h 1078499"/>
                  <a:gd name="connsiteX7" fmla="*/ 220909 w 3024845"/>
                  <a:gd name="connsiteY7" fmla="*/ 389120 h 1078499"/>
                  <a:gd name="connsiteX8" fmla="*/ 223189 w 3024845"/>
                  <a:gd name="connsiteY8" fmla="*/ 389120 h 1078499"/>
                  <a:gd name="connsiteX9" fmla="*/ 239150 w 3024845"/>
                  <a:gd name="connsiteY9" fmla="*/ 389120 h 1078499"/>
                  <a:gd name="connsiteX10" fmla="*/ 239150 w 3024845"/>
                  <a:gd name="connsiteY10" fmla="*/ 529635 h 1078499"/>
                  <a:gd name="connsiteX11" fmla="*/ 240670 w 3024845"/>
                  <a:gd name="connsiteY11" fmla="*/ 529365 h 1078499"/>
                  <a:gd name="connsiteX12" fmla="*/ 251310 w 3024845"/>
                  <a:gd name="connsiteY12" fmla="*/ 527474 h 1078499"/>
                  <a:gd name="connsiteX13" fmla="*/ 249283 w 3024845"/>
                  <a:gd name="connsiteY13" fmla="*/ 616106 h 1078499"/>
                  <a:gd name="connsiteX14" fmla="*/ 250803 w 3024845"/>
                  <a:gd name="connsiteY14" fmla="*/ 616377 h 1078499"/>
                  <a:gd name="connsiteX15" fmla="*/ 261443 w 3024845"/>
                  <a:gd name="connsiteY15" fmla="*/ 618268 h 1078499"/>
                  <a:gd name="connsiteX16" fmla="*/ 261696 w 3024845"/>
                  <a:gd name="connsiteY16" fmla="*/ 619079 h 1078499"/>
                  <a:gd name="connsiteX17" fmla="*/ 263470 w 3024845"/>
                  <a:gd name="connsiteY17" fmla="*/ 624754 h 1078499"/>
                  <a:gd name="connsiteX18" fmla="*/ 264230 w 3024845"/>
                  <a:gd name="connsiteY18" fmla="*/ 622322 h 1078499"/>
                  <a:gd name="connsiteX19" fmla="*/ 269550 w 3024845"/>
                  <a:gd name="connsiteY19" fmla="*/ 605298 h 1078499"/>
                  <a:gd name="connsiteX20" fmla="*/ 271323 w 3024845"/>
                  <a:gd name="connsiteY20" fmla="*/ 605298 h 1078499"/>
                  <a:gd name="connsiteX21" fmla="*/ 283737 w 3024845"/>
                  <a:gd name="connsiteY21" fmla="*/ 605298 h 1078499"/>
                  <a:gd name="connsiteX22" fmla="*/ 283737 w 3024845"/>
                  <a:gd name="connsiteY22" fmla="*/ 637724 h 1078499"/>
                  <a:gd name="connsiteX23" fmla="*/ 284750 w 3024845"/>
                  <a:gd name="connsiteY23" fmla="*/ 638265 h 1078499"/>
                  <a:gd name="connsiteX24" fmla="*/ 291844 w 3024845"/>
                  <a:gd name="connsiteY24" fmla="*/ 642048 h 1078499"/>
                  <a:gd name="connsiteX25" fmla="*/ 291844 w 3024845"/>
                  <a:gd name="connsiteY25" fmla="*/ 643399 h 1078499"/>
                  <a:gd name="connsiteX26" fmla="*/ 291844 w 3024845"/>
                  <a:gd name="connsiteY26" fmla="*/ 652857 h 1078499"/>
                  <a:gd name="connsiteX27" fmla="*/ 336431 w 3024845"/>
                  <a:gd name="connsiteY27" fmla="*/ 652857 h 1078499"/>
                  <a:gd name="connsiteX28" fmla="*/ 336431 w 3024845"/>
                  <a:gd name="connsiteY28" fmla="*/ 653938 h 1078499"/>
                  <a:gd name="connsiteX29" fmla="*/ 336431 w 3024845"/>
                  <a:gd name="connsiteY29" fmla="*/ 661504 h 1078499"/>
                  <a:gd name="connsiteX30" fmla="*/ 338457 w 3024845"/>
                  <a:gd name="connsiteY30" fmla="*/ 661504 h 1078499"/>
                  <a:gd name="connsiteX31" fmla="*/ 352644 w 3024845"/>
                  <a:gd name="connsiteY31" fmla="*/ 661504 h 1078499"/>
                  <a:gd name="connsiteX32" fmla="*/ 352644 w 3024845"/>
                  <a:gd name="connsiteY32" fmla="*/ 631239 h 1078499"/>
                  <a:gd name="connsiteX33" fmla="*/ 397231 w 3024845"/>
                  <a:gd name="connsiteY33" fmla="*/ 631239 h 1078499"/>
                  <a:gd name="connsiteX34" fmla="*/ 397231 w 3024845"/>
                  <a:gd name="connsiteY34" fmla="*/ 629888 h 1078499"/>
                  <a:gd name="connsiteX35" fmla="*/ 397231 w 3024845"/>
                  <a:gd name="connsiteY35" fmla="*/ 620430 h 1078499"/>
                  <a:gd name="connsiteX36" fmla="*/ 398245 w 3024845"/>
                  <a:gd name="connsiteY36" fmla="*/ 620430 h 1078499"/>
                  <a:gd name="connsiteX37" fmla="*/ 405338 w 3024845"/>
                  <a:gd name="connsiteY37" fmla="*/ 620430 h 1078499"/>
                  <a:gd name="connsiteX38" fmla="*/ 405338 w 3024845"/>
                  <a:gd name="connsiteY38" fmla="*/ 618539 h 1078499"/>
                  <a:gd name="connsiteX39" fmla="*/ 405338 w 3024845"/>
                  <a:gd name="connsiteY39" fmla="*/ 605298 h 1078499"/>
                  <a:gd name="connsiteX40" fmla="*/ 406098 w 3024845"/>
                  <a:gd name="connsiteY40" fmla="*/ 605298 h 1078499"/>
                  <a:gd name="connsiteX41" fmla="*/ 411418 w 3024845"/>
                  <a:gd name="connsiteY41" fmla="*/ 605298 h 1078499"/>
                  <a:gd name="connsiteX42" fmla="*/ 411418 w 3024845"/>
                  <a:gd name="connsiteY42" fmla="*/ 604217 h 1078499"/>
                  <a:gd name="connsiteX43" fmla="*/ 411418 w 3024845"/>
                  <a:gd name="connsiteY43" fmla="*/ 596650 h 1078499"/>
                  <a:gd name="connsiteX44" fmla="*/ 413445 w 3024845"/>
                  <a:gd name="connsiteY44" fmla="*/ 596650 h 1078499"/>
                  <a:gd name="connsiteX45" fmla="*/ 427632 w 3024845"/>
                  <a:gd name="connsiteY45" fmla="*/ 596650 h 1078499"/>
                  <a:gd name="connsiteX46" fmla="*/ 427632 w 3024845"/>
                  <a:gd name="connsiteY46" fmla="*/ 597731 h 1078499"/>
                  <a:gd name="connsiteX47" fmla="*/ 427632 w 3024845"/>
                  <a:gd name="connsiteY47" fmla="*/ 605298 h 1078499"/>
                  <a:gd name="connsiteX48" fmla="*/ 449925 w 3024845"/>
                  <a:gd name="connsiteY48" fmla="*/ 605298 h 1078499"/>
                  <a:gd name="connsiteX49" fmla="*/ 449925 w 3024845"/>
                  <a:gd name="connsiteY49" fmla="*/ 603406 h 1078499"/>
                  <a:gd name="connsiteX50" fmla="*/ 449925 w 3024845"/>
                  <a:gd name="connsiteY50" fmla="*/ 590165 h 1078499"/>
                  <a:gd name="connsiteX51" fmla="*/ 451699 w 3024845"/>
                  <a:gd name="connsiteY51" fmla="*/ 590165 h 1078499"/>
                  <a:gd name="connsiteX52" fmla="*/ 464112 w 3024845"/>
                  <a:gd name="connsiteY52" fmla="*/ 590165 h 1078499"/>
                  <a:gd name="connsiteX53" fmla="*/ 464112 w 3024845"/>
                  <a:gd name="connsiteY53" fmla="*/ 613945 h 1078499"/>
                  <a:gd name="connsiteX54" fmla="*/ 465126 w 3024845"/>
                  <a:gd name="connsiteY54" fmla="*/ 613945 h 1078499"/>
                  <a:gd name="connsiteX55" fmla="*/ 472219 w 3024845"/>
                  <a:gd name="connsiteY55" fmla="*/ 613945 h 1078499"/>
                  <a:gd name="connsiteX56" fmla="*/ 472219 w 3024845"/>
                  <a:gd name="connsiteY56" fmla="*/ 612864 h 1078499"/>
                  <a:gd name="connsiteX57" fmla="*/ 472219 w 3024845"/>
                  <a:gd name="connsiteY57" fmla="*/ 605298 h 1078499"/>
                  <a:gd name="connsiteX58" fmla="*/ 473992 w 3024845"/>
                  <a:gd name="connsiteY58" fmla="*/ 605298 h 1078499"/>
                  <a:gd name="connsiteX59" fmla="*/ 486406 w 3024845"/>
                  <a:gd name="connsiteY59" fmla="*/ 605298 h 1078499"/>
                  <a:gd name="connsiteX60" fmla="*/ 486406 w 3024845"/>
                  <a:gd name="connsiteY60" fmla="*/ 631239 h 1078499"/>
                  <a:gd name="connsiteX61" fmla="*/ 488433 w 3024845"/>
                  <a:gd name="connsiteY61" fmla="*/ 631239 h 1078499"/>
                  <a:gd name="connsiteX62" fmla="*/ 502619 w 3024845"/>
                  <a:gd name="connsiteY62" fmla="*/ 631239 h 1078499"/>
                  <a:gd name="connsiteX63" fmla="*/ 502619 w 3024845"/>
                  <a:gd name="connsiteY63" fmla="*/ 632860 h 1078499"/>
                  <a:gd name="connsiteX64" fmla="*/ 502619 w 3024845"/>
                  <a:gd name="connsiteY64" fmla="*/ 644210 h 1078499"/>
                  <a:gd name="connsiteX65" fmla="*/ 503379 w 3024845"/>
                  <a:gd name="connsiteY65" fmla="*/ 644210 h 1078499"/>
                  <a:gd name="connsiteX66" fmla="*/ 508700 w 3024845"/>
                  <a:gd name="connsiteY66" fmla="*/ 644210 h 1078499"/>
                  <a:gd name="connsiteX67" fmla="*/ 508700 w 3024845"/>
                  <a:gd name="connsiteY67" fmla="*/ 643399 h 1078499"/>
                  <a:gd name="connsiteX68" fmla="*/ 508700 w 3024845"/>
                  <a:gd name="connsiteY68" fmla="*/ 637724 h 1078499"/>
                  <a:gd name="connsiteX69" fmla="*/ 539100 w 3024845"/>
                  <a:gd name="connsiteY69" fmla="*/ 637724 h 1078499"/>
                  <a:gd name="connsiteX70" fmla="*/ 539100 w 3024845"/>
                  <a:gd name="connsiteY70" fmla="*/ 661504 h 1078499"/>
                  <a:gd name="connsiteX71" fmla="*/ 540113 w 3024845"/>
                  <a:gd name="connsiteY71" fmla="*/ 661504 h 1078499"/>
                  <a:gd name="connsiteX72" fmla="*/ 547207 w 3024845"/>
                  <a:gd name="connsiteY72" fmla="*/ 661504 h 1078499"/>
                  <a:gd name="connsiteX73" fmla="*/ 547207 w 3024845"/>
                  <a:gd name="connsiteY73" fmla="*/ 662585 h 1078499"/>
                  <a:gd name="connsiteX74" fmla="*/ 547207 w 3024845"/>
                  <a:gd name="connsiteY74" fmla="*/ 670151 h 1078499"/>
                  <a:gd name="connsiteX75" fmla="*/ 547967 w 3024845"/>
                  <a:gd name="connsiteY75" fmla="*/ 670151 h 1078499"/>
                  <a:gd name="connsiteX76" fmla="*/ 553287 w 3024845"/>
                  <a:gd name="connsiteY76" fmla="*/ 670151 h 1078499"/>
                  <a:gd name="connsiteX77" fmla="*/ 553287 w 3024845"/>
                  <a:gd name="connsiteY77" fmla="*/ 667989 h 1078499"/>
                  <a:gd name="connsiteX78" fmla="*/ 553287 w 3024845"/>
                  <a:gd name="connsiteY78" fmla="*/ 652857 h 1078499"/>
                  <a:gd name="connsiteX79" fmla="*/ 554300 w 3024845"/>
                  <a:gd name="connsiteY79" fmla="*/ 652857 h 1078499"/>
                  <a:gd name="connsiteX80" fmla="*/ 561394 w 3024845"/>
                  <a:gd name="connsiteY80" fmla="*/ 652857 h 1078499"/>
                  <a:gd name="connsiteX81" fmla="*/ 561394 w 3024845"/>
                  <a:gd name="connsiteY81" fmla="*/ 653938 h 1078499"/>
                  <a:gd name="connsiteX82" fmla="*/ 561394 w 3024845"/>
                  <a:gd name="connsiteY82" fmla="*/ 661504 h 1078499"/>
                  <a:gd name="connsiteX83" fmla="*/ 566714 w 3024845"/>
                  <a:gd name="connsiteY83" fmla="*/ 659511 h 1078499"/>
                  <a:gd name="connsiteX84" fmla="*/ 567474 w 3024845"/>
                  <a:gd name="connsiteY84" fmla="*/ 658531 h 1078499"/>
                  <a:gd name="connsiteX85" fmla="*/ 567474 w 3024845"/>
                  <a:gd name="connsiteY85" fmla="*/ 652857 h 1078499"/>
                  <a:gd name="connsiteX86" fmla="*/ 605981 w 3024845"/>
                  <a:gd name="connsiteY86" fmla="*/ 652857 h 1078499"/>
                  <a:gd name="connsiteX87" fmla="*/ 605981 w 3024845"/>
                  <a:gd name="connsiteY87" fmla="*/ 676636 h 1078499"/>
                  <a:gd name="connsiteX88" fmla="*/ 608007 w 3024845"/>
                  <a:gd name="connsiteY88" fmla="*/ 676636 h 1078499"/>
                  <a:gd name="connsiteX89" fmla="*/ 622194 w 3024845"/>
                  <a:gd name="connsiteY89" fmla="*/ 676636 h 1078499"/>
                  <a:gd name="connsiteX90" fmla="*/ 622194 w 3024845"/>
                  <a:gd name="connsiteY90" fmla="*/ 677717 h 1078499"/>
                  <a:gd name="connsiteX91" fmla="*/ 622194 w 3024845"/>
                  <a:gd name="connsiteY91" fmla="*/ 685283 h 1078499"/>
                  <a:gd name="connsiteX92" fmla="*/ 623968 w 3024845"/>
                  <a:gd name="connsiteY92" fmla="*/ 685283 h 1078499"/>
                  <a:gd name="connsiteX93" fmla="*/ 636381 w 3024845"/>
                  <a:gd name="connsiteY93" fmla="*/ 685283 h 1078499"/>
                  <a:gd name="connsiteX94" fmla="*/ 636381 w 3024845"/>
                  <a:gd name="connsiteY94" fmla="*/ 661504 h 1078499"/>
                  <a:gd name="connsiteX95" fmla="*/ 637394 w 3024845"/>
                  <a:gd name="connsiteY95" fmla="*/ 661504 h 1078499"/>
                  <a:gd name="connsiteX96" fmla="*/ 644488 w 3024845"/>
                  <a:gd name="connsiteY96" fmla="*/ 661504 h 1078499"/>
                  <a:gd name="connsiteX97" fmla="*/ 644488 w 3024845"/>
                  <a:gd name="connsiteY97" fmla="*/ 629077 h 1078499"/>
                  <a:gd name="connsiteX98" fmla="*/ 645501 w 3024845"/>
                  <a:gd name="connsiteY98" fmla="*/ 629077 h 1078499"/>
                  <a:gd name="connsiteX99" fmla="*/ 652595 w 3024845"/>
                  <a:gd name="connsiteY99" fmla="*/ 629077 h 1078499"/>
                  <a:gd name="connsiteX100" fmla="*/ 652595 w 3024845"/>
                  <a:gd name="connsiteY100" fmla="*/ 627186 h 1078499"/>
                  <a:gd name="connsiteX101" fmla="*/ 652595 w 3024845"/>
                  <a:gd name="connsiteY101" fmla="*/ 613945 h 1078499"/>
                  <a:gd name="connsiteX102" fmla="*/ 651328 w 3024845"/>
                  <a:gd name="connsiteY102" fmla="*/ 612323 h 1078499"/>
                  <a:gd name="connsiteX103" fmla="*/ 656648 w 3024845"/>
                  <a:gd name="connsiteY103" fmla="*/ 600974 h 1078499"/>
                  <a:gd name="connsiteX104" fmla="*/ 664755 w 3024845"/>
                  <a:gd name="connsiteY104" fmla="*/ 629077 h 1078499"/>
                  <a:gd name="connsiteX105" fmla="*/ 665515 w 3024845"/>
                  <a:gd name="connsiteY105" fmla="*/ 629077 h 1078499"/>
                  <a:gd name="connsiteX106" fmla="*/ 670835 w 3024845"/>
                  <a:gd name="connsiteY106" fmla="*/ 629077 h 1078499"/>
                  <a:gd name="connsiteX107" fmla="*/ 670835 w 3024845"/>
                  <a:gd name="connsiteY107" fmla="*/ 523150 h 1078499"/>
                  <a:gd name="connsiteX108" fmla="*/ 672355 w 3024845"/>
                  <a:gd name="connsiteY108" fmla="*/ 523150 h 1078499"/>
                  <a:gd name="connsiteX109" fmla="*/ 682995 w 3024845"/>
                  <a:gd name="connsiteY109" fmla="*/ 523150 h 1078499"/>
                  <a:gd name="connsiteX110" fmla="*/ 682995 w 3024845"/>
                  <a:gd name="connsiteY110" fmla="*/ 475591 h 1078499"/>
                  <a:gd name="connsiteX111" fmla="*/ 709342 w 3024845"/>
                  <a:gd name="connsiteY111" fmla="*/ 475591 h 1078499"/>
                  <a:gd name="connsiteX112" fmla="*/ 709342 w 3024845"/>
                  <a:gd name="connsiteY112" fmla="*/ 453973 h 1078499"/>
                  <a:gd name="connsiteX113" fmla="*/ 743796 w 3024845"/>
                  <a:gd name="connsiteY113" fmla="*/ 453973 h 1078499"/>
                  <a:gd name="connsiteX114" fmla="*/ 743796 w 3024845"/>
                  <a:gd name="connsiteY114" fmla="*/ 456405 h 1078499"/>
                  <a:gd name="connsiteX115" fmla="*/ 743796 w 3024845"/>
                  <a:gd name="connsiteY115" fmla="*/ 473429 h 1078499"/>
                  <a:gd name="connsiteX116" fmla="*/ 746076 w 3024845"/>
                  <a:gd name="connsiteY116" fmla="*/ 473429 h 1078499"/>
                  <a:gd name="connsiteX117" fmla="*/ 762036 w 3024845"/>
                  <a:gd name="connsiteY117" fmla="*/ 473429 h 1078499"/>
                  <a:gd name="connsiteX118" fmla="*/ 762036 w 3024845"/>
                  <a:gd name="connsiteY118" fmla="*/ 520988 h 1078499"/>
                  <a:gd name="connsiteX119" fmla="*/ 763049 w 3024845"/>
                  <a:gd name="connsiteY119" fmla="*/ 520988 h 1078499"/>
                  <a:gd name="connsiteX120" fmla="*/ 770143 w 3024845"/>
                  <a:gd name="connsiteY120" fmla="*/ 520988 h 1078499"/>
                  <a:gd name="connsiteX121" fmla="*/ 784330 w 3024845"/>
                  <a:gd name="connsiteY121" fmla="*/ 525312 h 1078499"/>
                  <a:gd name="connsiteX122" fmla="*/ 784330 w 3024845"/>
                  <a:gd name="connsiteY122" fmla="*/ 564224 h 1078499"/>
                  <a:gd name="connsiteX123" fmla="*/ 785343 w 3024845"/>
                  <a:gd name="connsiteY123" fmla="*/ 564224 h 1078499"/>
                  <a:gd name="connsiteX124" fmla="*/ 792436 w 3024845"/>
                  <a:gd name="connsiteY124" fmla="*/ 564224 h 1078499"/>
                  <a:gd name="connsiteX125" fmla="*/ 792436 w 3024845"/>
                  <a:gd name="connsiteY125" fmla="*/ 565845 h 1078499"/>
                  <a:gd name="connsiteX126" fmla="*/ 792436 w 3024845"/>
                  <a:gd name="connsiteY126" fmla="*/ 577194 h 1078499"/>
                  <a:gd name="connsiteX127" fmla="*/ 794463 w 3024845"/>
                  <a:gd name="connsiteY127" fmla="*/ 577194 h 1078499"/>
                  <a:gd name="connsiteX128" fmla="*/ 808650 w 3024845"/>
                  <a:gd name="connsiteY128" fmla="*/ 577194 h 1078499"/>
                  <a:gd name="connsiteX129" fmla="*/ 814730 w 3024845"/>
                  <a:gd name="connsiteY129" fmla="*/ 583680 h 1078499"/>
                  <a:gd name="connsiteX130" fmla="*/ 814730 w 3024845"/>
                  <a:gd name="connsiteY130" fmla="*/ 605298 h 1078499"/>
                  <a:gd name="connsiteX131" fmla="*/ 817010 w 3024845"/>
                  <a:gd name="connsiteY131" fmla="*/ 605298 h 1078499"/>
                  <a:gd name="connsiteX132" fmla="*/ 832970 w 3024845"/>
                  <a:gd name="connsiteY132" fmla="*/ 605298 h 1078499"/>
                  <a:gd name="connsiteX133" fmla="*/ 832970 w 3024845"/>
                  <a:gd name="connsiteY133" fmla="*/ 606378 h 1078499"/>
                  <a:gd name="connsiteX134" fmla="*/ 832970 w 3024845"/>
                  <a:gd name="connsiteY134" fmla="*/ 613945 h 1078499"/>
                  <a:gd name="connsiteX135" fmla="*/ 834237 w 3024845"/>
                  <a:gd name="connsiteY135" fmla="*/ 613945 h 1078499"/>
                  <a:gd name="connsiteX136" fmla="*/ 843104 w 3024845"/>
                  <a:gd name="connsiteY136" fmla="*/ 613945 h 1078499"/>
                  <a:gd name="connsiteX137" fmla="*/ 843104 w 3024845"/>
                  <a:gd name="connsiteY137" fmla="*/ 616106 h 1078499"/>
                  <a:gd name="connsiteX138" fmla="*/ 843104 w 3024845"/>
                  <a:gd name="connsiteY138" fmla="*/ 631239 h 1078499"/>
                  <a:gd name="connsiteX139" fmla="*/ 847157 w 3024845"/>
                  <a:gd name="connsiteY139" fmla="*/ 629347 h 1078499"/>
                  <a:gd name="connsiteX140" fmla="*/ 847157 w 3024845"/>
                  <a:gd name="connsiteY140" fmla="*/ 616106 h 1078499"/>
                  <a:gd name="connsiteX141" fmla="*/ 848170 w 3024845"/>
                  <a:gd name="connsiteY141" fmla="*/ 616106 h 1078499"/>
                  <a:gd name="connsiteX142" fmla="*/ 855264 w 3024845"/>
                  <a:gd name="connsiteY142" fmla="*/ 616106 h 1078499"/>
                  <a:gd name="connsiteX143" fmla="*/ 855264 w 3024845"/>
                  <a:gd name="connsiteY143" fmla="*/ 617728 h 1078499"/>
                  <a:gd name="connsiteX144" fmla="*/ 855264 w 3024845"/>
                  <a:gd name="connsiteY144" fmla="*/ 629077 h 1078499"/>
                  <a:gd name="connsiteX145" fmla="*/ 856024 w 3024845"/>
                  <a:gd name="connsiteY145" fmla="*/ 629077 h 1078499"/>
                  <a:gd name="connsiteX146" fmla="*/ 861344 w 3024845"/>
                  <a:gd name="connsiteY146" fmla="*/ 629077 h 1078499"/>
                  <a:gd name="connsiteX147" fmla="*/ 909984 w 3024845"/>
                  <a:gd name="connsiteY147" fmla="*/ 624754 h 1078499"/>
                  <a:gd name="connsiteX148" fmla="*/ 909984 w 3024845"/>
                  <a:gd name="connsiteY148" fmla="*/ 626105 h 1078499"/>
                  <a:gd name="connsiteX149" fmla="*/ 909984 w 3024845"/>
                  <a:gd name="connsiteY149" fmla="*/ 635562 h 1078499"/>
                  <a:gd name="connsiteX150" fmla="*/ 910744 w 3024845"/>
                  <a:gd name="connsiteY150" fmla="*/ 635562 h 1078499"/>
                  <a:gd name="connsiteX151" fmla="*/ 916065 w 3024845"/>
                  <a:gd name="connsiteY151" fmla="*/ 635562 h 1078499"/>
                  <a:gd name="connsiteX152" fmla="*/ 916065 w 3024845"/>
                  <a:gd name="connsiteY152" fmla="*/ 637724 h 1078499"/>
                  <a:gd name="connsiteX153" fmla="*/ 916065 w 3024845"/>
                  <a:gd name="connsiteY153" fmla="*/ 652857 h 1078499"/>
                  <a:gd name="connsiteX154" fmla="*/ 918091 w 3024845"/>
                  <a:gd name="connsiteY154" fmla="*/ 651506 h 1078499"/>
                  <a:gd name="connsiteX155" fmla="*/ 932278 w 3024845"/>
                  <a:gd name="connsiteY155" fmla="*/ 642048 h 1078499"/>
                  <a:gd name="connsiteX156" fmla="*/ 938358 w 3024845"/>
                  <a:gd name="connsiteY156" fmla="*/ 600974 h 1078499"/>
                  <a:gd name="connsiteX157" fmla="*/ 939118 w 3024845"/>
                  <a:gd name="connsiteY157" fmla="*/ 600704 h 1078499"/>
                  <a:gd name="connsiteX158" fmla="*/ 944438 w 3024845"/>
                  <a:gd name="connsiteY158" fmla="*/ 598812 h 1078499"/>
                  <a:gd name="connsiteX159" fmla="*/ 946465 w 3024845"/>
                  <a:gd name="connsiteY159" fmla="*/ 529635 h 1078499"/>
                  <a:gd name="connsiteX160" fmla="*/ 948492 w 3024845"/>
                  <a:gd name="connsiteY160" fmla="*/ 598812 h 1078499"/>
                  <a:gd name="connsiteX161" fmla="*/ 949252 w 3024845"/>
                  <a:gd name="connsiteY161" fmla="*/ 599082 h 1078499"/>
                  <a:gd name="connsiteX162" fmla="*/ 954572 w 3024845"/>
                  <a:gd name="connsiteY162" fmla="*/ 600974 h 1078499"/>
                  <a:gd name="connsiteX163" fmla="*/ 954572 w 3024845"/>
                  <a:gd name="connsiteY163" fmla="*/ 514503 h 1078499"/>
                  <a:gd name="connsiteX164" fmla="*/ 958625 w 3024845"/>
                  <a:gd name="connsiteY164" fmla="*/ 482076 h 1078499"/>
                  <a:gd name="connsiteX165" fmla="*/ 997132 w 3024845"/>
                  <a:gd name="connsiteY165" fmla="*/ 482076 h 1078499"/>
                  <a:gd name="connsiteX166" fmla="*/ 997132 w 3024845"/>
                  <a:gd name="connsiteY166" fmla="*/ 514503 h 1078499"/>
                  <a:gd name="connsiteX167" fmla="*/ 997892 w 3024845"/>
                  <a:gd name="connsiteY167" fmla="*/ 514503 h 1078499"/>
                  <a:gd name="connsiteX168" fmla="*/ 1003212 w 3024845"/>
                  <a:gd name="connsiteY168" fmla="*/ 514503 h 1078499"/>
                  <a:gd name="connsiteX169" fmla="*/ 1003212 w 3024845"/>
                  <a:gd name="connsiteY169" fmla="*/ 432355 h 1078499"/>
                  <a:gd name="connsiteX170" fmla="*/ 1004986 w 3024845"/>
                  <a:gd name="connsiteY170" fmla="*/ 432355 h 1078499"/>
                  <a:gd name="connsiteX171" fmla="*/ 1017399 w 3024845"/>
                  <a:gd name="connsiteY171" fmla="*/ 432355 h 1078499"/>
                  <a:gd name="connsiteX172" fmla="*/ 1017399 w 3024845"/>
                  <a:gd name="connsiteY172" fmla="*/ 430464 h 1078499"/>
                  <a:gd name="connsiteX173" fmla="*/ 1017399 w 3024845"/>
                  <a:gd name="connsiteY173" fmla="*/ 417223 h 1078499"/>
                  <a:gd name="connsiteX174" fmla="*/ 1039693 w 3024845"/>
                  <a:gd name="connsiteY174" fmla="*/ 417223 h 1078499"/>
                  <a:gd name="connsiteX175" fmla="*/ 1039693 w 3024845"/>
                  <a:gd name="connsiteY175" fmla="*/ 416142 h 1078499"/>
                  <a:gd name="connsiteX176" fmla="*/ 1039693 w 3024845"/>
                  <a:gd name="connsiteY176" fmla="*/ 408576 h 1078499"/>
                  <a:gd name="connsiteX177" fmla="*/ 1041466 w 3024845"/>
                  <a:gd name="connsiteY177" fmla="*/ 408576 h 1078499"/>
                  <a:gd name="connsiteX178" fmla="*/ 1053880 w 3024845"/>
                  <a:gd name="connsiteY178" fmla="*/ 408576 h 1078499"/>
                  <a:gd name="connsiteX179" fmla="*/ 1053880 w 3024845"/>
                  <a:gd name="connsiteY179" fmla="*/ 409657 h 1078499"/>
                  <a:gd name="connsiteX180" fmla="*/ 1053880 w 3024845"/>
                  <a:gd name="connsiteY180" fmla="*/ 417223 h 1078499"/>
                  <a:gd name="connsiteX181" fmla="*/ 1054640 w 3024845"/>
                  <a:gd name="connsiteY181" fmla="*/ 417223 h 1078499"/>
                  <a:gd name="connsiteX182" fmla="*/ 1059960 w 3024845"/>
                  <a:gd name="connsiteY182" fmla="*/ 417223 h 1078499"/>
                  <a:gd name="connsiteX183" fmla="*/ 1070093 w 3024845"/>
                  <a:gd name="connsiteY183" fmla="*/ 412899 h 1078499"/>
                  <a:gd name="connsiteX184" fmla="*/ 1074146 w 3024845"/>
                  <a:gd name="connsiteY184" fmla="*/ 416142 h 1078499"/>
                  <a:gd name="connsiteX185" fmla="*/ 1074146 w 3024845"/>
                  <a:gd name="connsiteY185" fmla="*/ 408576 h 1078499"/>
                  <a:gd name="connsiteX186" fmla="*/ 1076426 w 3024845"/>
                  <a:gd name="connsiteY186" fmla="*/ 408576 h 1078499"/>
                  <a:gd name="connsiteX187" fmla="*/ 1092387 w 3024845"/>
                  <a:gd name="connsiteY187" fmla="*/ 408576 h 1078499"/>
                  <a:gd name="connsiteX188" fmla="*/ 1092387 w 3024845"/>
                  <a:gd name="connsiteY188" fmla="*/ 409657 h 1078499"/>
                  <a:gd name="connsiteX189" fmla="*/ 1092387 w 3024845"/>
                  <a:gd name="connsiteY189" fmla="*/ 417223 h 1078499"/>
                  <a:gd name="connsiteX190" fmla="*/ 1122787 w 3024845"/>
                  <a:gd name="connsiteY190" fmla="*/ 417223 h 1078499"/>
                  <a:gd name="connsiteX191" fmla="*/ 1122787 w 3024845"/>
                  <a:gd name="connsiteY191" fmla="*/ 418844 h 1078499"/>
                  <a:gd name="connsiteX192" fmla="*/ 1122787 w 3024845"/>
                  <a:gd name="connsiteY192" fmla="*/ 430194 h 1078499"/>
                  <a:gd name="connsiteX193" fmla="*/ 1149134 w 3024845"/>
                  <a:gd name="connsiteY193" fmla="*/ 430194 h 1078499"/>
                  <a:gd name="connsiteX194" fmla="*/ 1149134 w 3024845"/>
                  <a:gd name="connsiteY194" fmla="*/ 460458 h 1078499"/>
                  <a:gd name="connsiteX195" fmla="*/ 1149894 w 3024845"/>
                  <a:gd name="connsiteY195" fmla="*/ 460458 h 1078499"/>
                  <a:gd name="connsiteX196" fmla="*/ 1155214 w 3024845"/>
                  <a:gd name="connsiteY196" fmla="*/ 460458 h 1078499"/>
                  <a:gd name="connsiteX197" fmla="*/ 1155214 w 3024845"/>
                  <a:gd name="connsiteY197" fmla="*/ 461539 h 1078499"/>
                  <a:gd name="connsiteX198" fmla="*/ 1155214 w 3024845"/>
                  <a:gd name="connsiteY198" fmla="*/ 469106 h 1078499"/>
                  <a:gd name="connsiteX199" fmla="*/ 1159268 w 3024845"/>
                  <a:gd name="connsiteY199" fmla="*/ 499370 h 1078499"/>
                  <a:gd name="connsiteX200" fmla="*/ 1160028 w 3024845"/>
                  <a:gd name="connsiteY200" fmla="*/ 499370 h 1078499"/>
                  <a:gd name="connsiteX201" fmla="*/ 1165348 w 3024845"/>
                  <a:gd name="connsiteY201" fmla="*/ 499370 h 1078499"/>
                  <a:gd name="connsiteX202" fmla="*/ 1165348 w 3024845"/>
                  <a:gd name="connsiteY202" fmla="*/ 500181 h 1078499"/>
                  <a:gd name="connsiteX203" fmla="*/ 1165348 w 3024845"/>
                  <a:gd name="connsiteY203" fmla="*/ 505856 h 1078499"/>
                  <a:gd name="connsiteX204" fmla="*/ 1166361 w 3024845"/>
                  <a:gd name="connsiteY204" fmla="*/ 505856 h 1078499"/>
                  <a:gd name="connsiteX205" fmla="*/ 1173454 w 3024845"/>
                  <a:gd name="connsiteY205" fmla="*/ 505856 h 1078499"/>
                  <a:gd name="connsiteX206" fmla="*/ 1173454 w 3024845"/>
                  <a:gd name="connsiteY206" fmla="*/ 536121 h 1078499"/>
                  <a:gd name="connsiteX207" fmla="*/ 1175481 w 3024845"/>
                  <a:gd name="connsiteY207" fmla="*/ 536121 h 1078499"/>
                  <a:gd name="connsiteX208" fmla="*/ 1189668 w 3024845"/>
                  <a:gd name="connsiteY208" fmla="*/ 536121 h 1078499"/>
                  <a:gd name="connsiteX209" fmla="*/ 1189668 w 3024845"/>
                  <a:gd name="connsiteY209" fmla="*/ 559900 h 1078499"/>
                  <a:gd name="connsiteX210" fmla="*/ 1191695 w 3024845"/>
                  <a:gd name="connsiteY210" fmla="*/ 561521 h 1078499"/>
                  <a:gd name="connsiteX211" fmla="*/ 1191695 w 3024845"/>
                  <a:gd name="connsiteY211" fmla="*/ 572871 h 1078499"/>
                  <a:gd name="connsiteX212" fmla="*/ 1192455 w 3024845"/>
                  <a:gd name="connsiteY212" fmla="*/ 572871 h 1078499"/>
                  <a:gd name="connsiteX213" fmla="*/ 1197775 w 3024845"/>
                  <a:gd name="connsiteY213" fmla="*/ 572871 h 1078499"/>
                  <a:gd name="connsiteX214" fmla="*/ 1197775 w 3024845"/>
                  <a:gd name="connsiteY214" fmla="*/ 596650 h 1078499"/>
                  <a:gd name="connsiteX215" fmla="*/ 1199041 w 3024845"/>
                  <a:gd name="connsiteY215" fmla="*/ 596650 h 1078499"/>
                  <a:gd name="connsiteX216" fmla="*/ 1207908 w 3024845"/>
                  <a:gd name="connsiteY216" fmla="*/ 596650 h 1078499"/>
                  <a:gd name="connsiteX217" fmla="*/ 1209935 w 3024845"/>
                  <a:gd name="connsiteY217" fmla="*/ 600704 h 1078499"/>
                  <a:gd name="connsiteX218" fmla="*/ 1209935 w 3024845"/>
                  <a:gd name="connsiteY218" fmla="*/ 613945 h 1078499"/>
                  <a:gd name="connsiteX219" fmla="*/ 1211455 w 3024845"/>
                  <a:gd name="connsiteY219" fmla="*/ 612053 h 1078499"/>
                  <a:gd name="connsiteX220" fmla="*/ 1222095 w 3024845"/>
                  <a:gd name="connsiteY220" fmla="*/ 598812 h 1078499"/>
                  <a:gd name="connsiteX221" fmla="*/ 1250469 w 3024845"/>
                  <a:gd name="connsiteY221" fmla="*/ 598812 h 1078499"/>
                  <a:gd name="connsiteX222" fmla="*/ 1250469 w 3024845"/>
                  <a:gd name="connsiteY222" fmla="*/ 685283 h 1078499"/>
                  <a:gd name="connsiteX223" fmla="*/ 1251229 w 3024845"/>
                  <a:gd name="connsiteY223" fmla="*/ 685283 h 1078499"/>
                  <a:gd name="connsiteX224" fmla="*/ 1256549 w 3024845"/>
                  <a:gd name="connsiteY224" fmla="*/ 685283 h 1078499"/>
                  <a:gd name="connsiteX225" fmla="*/ 1257309 w 3024845"/>
                  <a:gd name="connsiteY225" fmla="*/ 683932 h 1078499"/>
                  <a:gd name="connsiteX226" fmla="*/ 1262629 w 3024845"/>
                  <a:gd name="connsiteY226" fmla="*/ 674474 h 1078499"/>
                  <a:gd name="connsiteX227" fmla="*/ 1262629 w 3024845"/>
                  <a:gd name="connsiteY227" fmla="*/ 676366 h 1078499"/>
                  <a:gd name="connsiteX228" fmla="*/ 1262629 w 3024845"/>
                  <a:gd name="connsiteY228" fmla="*/ 689607 h 1078499"/>
                  <a:gd name="connsiteX229" fmla="*/ 1266682 w 3024845"/>
                  <a:gd name="connsiteY229" fmla="*/ 644210 h 1078499"/>
                  <a:gd name="connsiteX230" fmla="*/ 1267442 w 3024845"/>
                  <a:gd name="connsiteY230" fmla="*/ 644210 h 1078499"/>
                  <a:gd name="connsiteX231" fmla="*/ 1272762 w 3024845"/>
                  <a:gd name="connsiteY231" fmla="*/ 644210 h 1078499"/>
                  <a:gd name="connsiteX232" fmla="*/ 1272762 w 3024845"/>
                  <a:gd name="connsiteY232" fmla="*/ 579356 h 1078499"/>
                  <a:gd name="connsiteX233" fmla="*/ 1273776 w 3024845"/>
                  <a:gd name="connsiteY233" fmla="*/ 579356 h 1078499"/>
                  <a:gd name="connsiteX234" fmla="*/ 1280869 w 3024845"/>
                  <a:gd name="connsiteY234" fmla="*/ 579356 h 1078499"/>
                  <a:gd name="connsiteX235" fmla="*/ 1293029 w 3024845"/>
                  <a:gd name="connsiteY235" fmla="*/ 536121 h 1078499"/>
                  <a:gd name="connsiteX236" fmla="*/ 1294296 w 3024845"/>
                  <a:gd name="connsiteY236" fmla="*/ 536121 h 1078499"/>
                  <a:gd name="connsiteX237" fmla="*/ 1303163 w 3024845"/>
                  <a:gd name="connsiteY237" fmla="*/ 536121 h 1078499"/>
                  <a:gd name="connsiteX238" fmla="*/ 1313296 w 3024845"/>
                  <a:gd name="connsiteY238" fmla="*/ 579356 h 1078499"/>
                  <a:gd name="connsiteX239" fmla="*/ 1314309 w 3024845"/>
                  <a:gd name="connsiteY239" fmla="*/ 579356 h 1078499"/>
                  <a:gd name="connsiteX240" fmla="*/ 1321403 w 3024845"/>
                  <a:gd name="connsiteY240" fmla="*/ 579356 h 1078499"/>
                  <a:gd name="connsiteX241" fmla="*/ 1321403 w 3024845"/>
                  <a:gd name="connsiteY241" fmla="*/ 618268 h 1078499"/>
                  <a:gd name="connsiteX242" fmla="*/ 1323176 w 3024845"/>
                  <a:gd name="connsiteY242" fmla="*/ 618268 h 1078499"/>
                  <a:gd name="connsiteX243" fmla="*/ 1335590 w 3024845"/>
                  <a:gd name="connsiteY243" fmla="*/ 618268 h 1078499"/>
                  <a:gd name="connsiteX244" fmla="*/ 1335590 w 3024845"/>
                  <a:gd name="connsiteY244" fmla="*/ 620430 h 1078499"/>
                  <a:gd name="connsiteX245" fmla="*/ 1335590 w 3024845"/>
                  <a:gd name="connsiteY245" fmla="*/ 635562 h 1078499"/>
                  <a:gd name="connsiteX246" fmla="*/ 1339643 w 3024845"/>
                  <a:gd name="connsiteY246" fmla="*/ 633401 h 1078499"/>
                  <a:gd name="connsiteX247" fmla="*/ 1339643 w 3024845"/>
                  <a:gd name="connsiteY247" fmla="*/ 618268 h 1078499"/>
                  <a:gd name="connsiteX248" fmla="*/ 1341163 w 3024845"/>
                  <a:gd name="connsiteY248" fmla="*/ 618268 h 1078499"/>
                  <a:gd name="connsiteX249" fmla="*/ 1351803 w 3024845"/>
                  <a:gd name="connsiteY249" fmla="*/ 618268 h 1078499"/>
                  <a:gd name="connsiteX250" fmla="*/ 1351803 w 3024845"/>
                  <a:gd name="connsiteY250" fmla="*/ 619889 h 1078499"/>
                  <a:gd name="connsiteX251" fmla="*/ 1351803 w 3024845"/>
                  <a:gd name="connsiteY251" fmla="*/ 631239 h 1078499"/>
                  <a:gd name="connsiteX252" fmla="*/ 1382204 w 3024845"/>
                  <a:gd name="connsiteY252" fmla="*/ 631239 h 1078499"/>
                  <a:gd name="connsiteX253" fmla="*/ 1382204 w 3024845"/>
                  <a:gd name="connsiteY253" fmla="*/ 594489 h 1078499"/>
                  <a:gd name="connsiteX254" fmla="*/ 1383470 w 3024845"/>
                  <a:gd name="connsiteY254" fmla="*/ 594489 h 1078499"/>
                  <a:gd name="connsiteX255" fmla="*/ 1392337 w 3024845"/>
                  <a:gd name="connsiteY255" fmla="*/ 594489 h 1078499"/>
                  <a:gd name="connsiteX256" fmla="*/ 1392337 w 3024845"/>
                  <a:gd name="connsiteY256" fmla="*/ 616106 h 1078499"/>
                  <a:gd name="connsiteX257" fmla="*/ 1394364 w 3024845"/>
                  <a:gd name="connsiteY257" fmla="*/ 583680 h 1078499"/>
                  <a:gd name="connsiteX258" fmla="*/ 1416657 w 3024845"/>
                  <a:gd name="connsiteY258" fmla="*/ 583680 h 1078499"/>
                  <a:gd name="connsiteX259" fmla="*/ 1416657 w 3024845"/>
                  <a:gd name="connsiteY259" fmla="*/ 582058 h 1078499"/>
                  <a:gd name="connsiteX260" fmla="*/ 1416657 w 3024845"/>
                  <a:gd name="connsiteY260" fmla="*/ 570709 h 1078499"/>
                  <a:gd name="connsiteX261" fmla="*/ 1417417 w 3024845"/>
                  <a:gd name="connsiteY261" fmla="*/ 570709 h 1078499"/>
                  <a:gd name="connsiteX262" fmla="*/ 1422737 w 3024845"/>
                  <a:gd name="connsiteY262" fmla="*/ 570709 h 1078499"/>
                  <a:gd name="connsiteX263" fmla="*/ 1422737 w 3024845"/>
                  <a:gd name="connsiteY263" fmla="*/ 568818 h 1078499"/>
                  <a:gd name="connsiteX264" fmla="*/ 1422737 w 3024845"/>
                  <a:gd name="connsiteY264" fmla="*/ 555577 h 1078499"/>
                  <a:gd name="connsiteX265" fmla="*/ 1426791 w 3024845"/>
                  <a:gd name="connsiteY265" fmla="*/ 562062 h 1078499"/>
                  <a:gd name="connsiteX266" fmla="*/ 1429071 w 3024845"/>
                  <a:gd name="connsiteY266" fmla="*/ 562062 h 1078499"/>
                  <a:gd name="connsiteX267" fmla="*/ 1445031 w 3024845"/>
                  <a:gd name="connsiteY267" fmla="*/ 562062 h 1078499"/>
                  <a:gd name="connsiteX268" fmla="*/ 1445031 w 3024845"/>
                  <a:gd name="connsiteY268" fmla="*/ 561251 h 1078499"/>
                  <a:gd name="connsiteX269" fmla="*/ 1445031 w 3024845"/>
                  <a:gd name="connsiteY269" fmla="*/ 555577 h 1078499"/>
                  <a:gd name="connsiteX270" fmla="*/ 1445791 w 3024845"/>
                  <a:gd name="connsiteY270" fmla="*/ 555577 h 1078499"/>
                  <a:gd name="connsiteX271" fmla="*/ 1451111 w 3024845"/>
                  <a:gd name="connsiteY271" fmla="*/ 555577 h 1078499"/>
                  <a:gd name="connsiteX272" fmla="*/ 1451111 w 3024845"/>
                  <a:gd name="connsiteY272" fmla="*/ 556928 h 1078499"/>
                  <a:gd name="connsiteX273" fmla="*/ 1451111 w 3024845"/>
                  <a:gd name="connsiteY273" fmla="*/ 566386 h 1078499"/>
                  <a:gd name="connsiteX274" fmla="*/ 1489618 w 3024845"/>
                  <a:gd name="connsiteY274" fmla="*/ 566386 h 1078499"/>
                  <a:gd name="connsiteX275" fmla="*/ 1489618 w 3024845"/>
                  <a:gd name="connsiteY275" fmla="*/ 704739 h 1078499"/>
                  <a:gd name="connsiteX276" fmla="*/ 1491138 w 3024845"/>
                  <a:gd name="connsiteY276" fmla="*/ 704739 h 1078499"/>
                  <a:gd name="connsiteX277" fmla="*/ 1501778 w 3024845"/>
                  <a:gd name="connsiteY277" fmla="*/ 704739 h 1078499"/>
                  <a:gd name="connsiteX278" fmla="*/ 1501778 w 3024845"/>
                  <a:gd name="connsiteY278" fmla="*/ 691769 h 1078499"/>
                  <a:gd name="connsiteX279" fmla="*/ 1505832 w 3024845"/>
                  <a:gd name="connsiteY279" fmla="*/ 691769 h 1078499"/>
                  <a:gd name="connsiteX280" fmla="*/ 1505832 w 3024845"/>
                  <a:gd name="connsiteY280" fmla="*/ 704739 h 1078499"/>
                  <a:gd name="connsiteX281" fmla="*/ 1536232 w 3024845"/>
                  <a:gd name="connsiteY281" fmla="*/ 704739 h 1078499"/>
                  <a:gd name="connsiteX282" fmla="*/ 1536232 w 3024845"/>
                  <a:gd name="connsiteY282" fmla="*/ 674474 h 1078499"/>
                  <a:gd name="connsiteX283" fmla="*/ 1548392 w 3024845"/>
                  <a:gd name="connsiteY283" fmla="*/ 674474 h 1078499"/>
                  <a:gd name="connsiteX284" fmla="*/ 1560552 w 3024845"/>
                  <a:gd name="connsiteY284" fmla="*/ 672313 h 1078499"/>
                  <a:gd name="connsiteX285" fmla="*/ 1564606 w 3024845"/>
                  <a:gd name="connsiteY285" fmla="*/ 674474 h 1078499"/>
                  <a:gd name="connsiteX286" fmla="*/ 1574739 w 3024845"/>
                  <a:gd name="connsiteY286" fmla="*/ 674474 h 1078499"/>
                  <a:gd name="connsiteX287" fmla="*/ 1574739 w 3024845"/>
                  <a:gd name="connsiteY287" fmla="*/ 704739 h 1078499"/>
                  <a:gd name="connsiteX288" fmla="*/ 1582846 w 3024845"/>
                  <a:gd name="connsiteY288" fmla="*/ 704739 h 1078499"/>
                  <a:gd name="connsiteX289" fmla="*/ 1582846 w 3024845"/>
                  <a:gd name="connsiteY289" fmla="*/ 722034 h 1078499"/>
                  <a:gd name="connsiteX290" fmla="*/ 1592182 w 3024845"/>
                  <a:gd name="connsiteY290" fmla="*/ 722939 h 1078499"/>
                  <a:gd name="connsiteX291" fmla="*/ 1605140 w 3024845"/>
                  <a:gd name="connsiteY291" fmla="*/ 722939 h 1078499"/>
                  <a:gd name="connsiteX292" fmla="*/ 1605140 w 3024845"/>
                  <a:gd name="connsiteY292" fmla="*/ 706901 h 1078499"/>
                  <a:gd name="connsiteX293" fmla="*/ 1673096 w 3024845"/>
                  <a:gd name="connsiteY293" fmla="*/ 706901 h 1078499"/>
                  <a:gd name="connsiteX294" fmla="*/ 1673096 w 3024845"/>
                  <a:gd name="connsiteY294" fmla="*/ 621648 h 1078499"/>
                  <a:gd name="connsiteX295" fmla="*/ 1745104 w 3024845"/>
                  <a:gd name="connsiteY295" fmla="*/ 621648 h 1078499"/>
                  <a:gd name="connsiteX296" fmla="*/ 1745104 w 3024845"/>
                  <a:gd name="connsiteY296" fmla="*/ 700416 h 1078499"/>
                  <a:gd name="connsiteX297" fmla="*/ 1747008 w 3024845"/>
                  <a:gd name="connsiteY297" fmla="*/ 700416 h 1078499"/>
                  <a:gd name="connsiteX298" fmla="*/ 1748250 w 3024845"/>
                  <a:gd name="connsiteY298" fmla="*/ 722939 h 1078499"/>
                  <a:gd name="connsiteX299" fmla="*/ 1757926 w 3024845"/>
                  <a:gd name="connsiteY299" fmla="*/ 722939 h 1078499"/>
                  <a:gd name="connsiteX300" fmla="*/ 1759168 w 3024845"/>
                  <a:gd name="connsiteY300" fmla="*/ 700416 h 1078499"/>
                  <a:gd name="connsiteX301" fmla="*/ 1765248 w 3024845"/>
                  <a:gd name="connsiteY301" fmla="*/ 700416 h 1078499"/>
                  <a:gd name="connsiteX302" fmla="*/ 1766490 w 3024845"/>
                  <a:gd name="connsiteY302" fmla="*/ 722939 h 1078499"/>
                  <a:gd name="connsiteX303" fmla="*/ 1817112 w 3024845"/>
                  <a:gd name="connsiteY303" fmla="*/ 722939 h 1078499"/>
                  <a:gd name="connsiteX304" fmla="*/ 1817112 w 3024845"/>
                  <a:gd name="connsiteY304" fmla="*/ 559911 h 1078499"/>
                  <a:gd name="connsiteX305" fmla="*/ 2014439 w 3024845"/>
                  <a:gd name="connsiteY305" fmla="*/ 559911 h 1078499"/>
                  <a:gd name="connsiteX306" fmla="*/ 2014439 w 3024845"/>
                  <a:gd name="connsiteY306" fmla="*/ 722939 h 1078499"/>
                  <a:gd name="connsiteX307" fmla="*/ 2033136 w 3024845"/>
                  <a:gd name="connsiteY307" fmla="*/ 722939 h 1078499"/>
                  <a:gd name="connsiteX308" fmla="*/ 2033136 w 3024845"/>
                  <a:gd name="connsiteY308" fmla="*/ 640246 h 1078499"/>
                  <a:gd name="connsiteX309" fmla="*/ 2128256 w 3024845"/>
                  <a:gd name="connsiteY309" fmla="*/ 640246 h 1078499"/>
                  <a:gd name="connsiteX310" fmla="*/ 2140186 w 3024845"/>
                  <a:gd name="connsiteY310" fmla="*/ 322105 h 1078499"/>
                  <a:gd name="connsiteX311" fmla="*/ 2128026 w 3024845"/>
                  <a:gd name="connsiteY311" fmla="*/ 300487 h 1078499"/>
                  <a:gd name="connsiteX312" fmla="*/ 2121946 w 3024845"/>
                  <a:gd name="connsiteY312" fmla="*/ 296163 h 1078499"/>
                  <a:gd name="connsiteX313" fmla="*/ 2130053 w 3024845"/>
                  <a:gd name="connsiteY313" fmla="*/ 272384 h 1078499"/>
                  <a:gd name="connsiteX314" fmla="*/ 2130053 w 3024845"/>
                  <a:gd name="connsiteY314" fmla="*/ 255090 h 1078499"/>
                  <a:gd name="connsiteX315" fmla="*/ 2144240 w 3024845"/>
                  <a:gd name="connsiteY315" fmla="*/ 255090 h 1078499"/>
                  <a:gd name="connsiteX316" fmla="*/ 2144240 w 3024845"/>
                  <a:gd name="connsiteY316" fmla="*/ 233472 h 1078499"/>
                  <a:gd name="connsiteX317" fmla="*/ 2146266 w 3024845"/>
                  <a:gd name="connsiteY317" fmla="*/ 229148 h 1078499"/>
                  <a:gd name="connsiteX318" fmla="*/ 2146266 w 3024845"/>
                  <a:gd name="connsiteY318" fmla="*/ 151324 h 1078499"/>
                  <a:gd name="connsiteX319" fmla="*/ 2144240 w 3024845"/>
                  <a:gd name="connsiteY319" fmla="*/ 144839 h 1078499"/>
                  <a:gd name="connsiteX320" fmla="*/ 2150320 w 3024845"/>
                  <a:gd name="connsiteY320" fmla="*/ 138353 h 1078499"/>
                  <a:gd name="connsiteX321" fmla="*/ 2150320 w 3024845"/>
                  <a:gd name="connsiteY321" fmla="*/ 79985 h 1078499"/>
                  <a:gd name="connsiteX322" fmla="*/ 2152346 w 3024845"/>
                  <a:gd name="connsiteY322" fmla="*/ 75662 h 1078499"/>
                  <a:gd name="connsiteX323" fmla="*/ 2152346 w 3024845"/>
                  <a:gd name="connsiteY323" fmla="*/ 19456 h 1078499"/>
                  <a:gd name="connsiteX324" fmla="*/ 2154373 w 3024845"/>
                  <a:gd name="connsiteY324" fmla="*/ 0 h 1078499"/>
                  <a:gd name="connsiteX325" fmla="*/ 2160453 w 3024845"/>
                  <a:gd name="connsiteY325" fmla="*/ 75662 h 1078499"/>
                  <a:gd name="connsiteX326" fmla="*/ 2162480 w 3024845"/>
                  <a:gd name="connsiteY326" fmla="*/ 138353 h 1078499"/>
                  <a:gd name="connsiteX327" fmla="*/ 2168560 w 3024845"/>
                  <a:gd name="connsiteY327" fmla="*/ 144839 h 1078499"/>
                  <a:gd name="connsiteX328" fmla="*/ 2166533 w 3024845"/>
                  <a:gd name="connsiteY328" fmla="*/ 151324 h 1078499"/>
                  <a:gd name="connsiteX329" fmla="*/ 2166533 w 3024845"/>
                  <a:gd name="connsiteY329" fmla="*/ 229148 h 1078499"/>
                  <a:gd name="connsiteX330" fmla="*/ 2168560 w 3024845"/>
                  <a:gd name="connsiteY330" fmla="*/ 233472 h 1078499"/>
                  <a:gd name="connsiteX331" fmla="*/ 2168560 w 3024845"/>
                  <a:gd name="connsiteY331" fmla="*/ 255090 h 1078499"/>
                  <a:gd name="connsiteX332" fmla="*/ 2182747 w 3024845"/>
                  <a:gd name="connsiteY332" fmla="*/ 255090 h 1078499"/>
                  <a:gd name="connsiteX333" fmla="*/ 2182747 w 3024845"/>
                  <a:gd name="connsiteY333" fmla="*/ 272384 h 1078499"/>
                  <a:gd name="connsiteX334" fmla="*/ 2190854 w 3024845"/>
                  <a:gd name="connsiteY334" fmla="*/ 296163 h 1078499"/>
                  <a:gd name="connsiteX335" fmla="*/ 2184774 w 3024845"/>
                  <a:gd name="connsiteY335" fmla="*/ 300487 h 1078499"/>
                  <a:gd name="connsiteX336" fmla="*/ 2172613 w 3024845"/>
                  <a:gd name="connsiteY336" fmla="*/ 322105 h 1078499"/>
                  <a:gd name="connsiteX337" fmla="*/ 2180720 w 3024845"/>
                  <a:gd name="connsiteY337" fmla="*/ 575033 h 1078499"/>
                  <a:gd name="connsiteX338" fmla="*/ 2245574 w 3024845"/>
                  <a:gd name="connsiteY338" fmla="*/ 575033 h 1078499"/>
                  <a:gd name="connsiteX339" fmla="*/ 2245574 w 3024845"/>
                  <a:gd name="connsiteY339" fmla="*/ 650695 h 1078499"/>
                  <a:gd name="connsiteX340" fmla="*/ 2253681 w 3024845"/>
                  <a:gd name="connsiteY340" fmla="*/ 650695 h 1078499"/>
                  <a:gd name="connsiteX341" fmla="*/ 2255708 w 3024845"/>
                  <a:gd name="connsiteY341" fmla="*/ 644210 h 1078499"/>
                  <a:gd name="connsiteX342" fmla="*/ 2261788 w 3024845"/>
                  <a:gd name="connsiteY342" fmla="*/ 644210 h 1078499"/>
                  <a:gd name="connsiteX343" fmla="*/ 2263815 w 3024845"/>
                  <a:gd name="connsiteY343" fmla="*/ 652857 h 1078499"/>
                  <a:gd name="connsiteX344" fmla="*/ 2275975 w 3024845"/>
                  <a:gd name="connsiteY344" fmla="*/ 652857 h 1078499"/>
                  <a:gd name="connsiteX345" fmla="*/ 2275975 w 3024845"/>
                  <a:gd name="connsiteY345" fmla="*/ 646371 h 1078499"/>
                  <a:gd name="connsiteX346" fmla="*/ 2298268 w 3024845"/>
                  <a:gd name="connsiteY346" fmla="*/ 646371 h 1078499"/>
                  <a:gd name="connsiteX347" fmla="*/ 2298268 w 3024845"/>
                  <a:gd name="connsiteY347" fmla="*/ 652857 h 1078499"/>
                  <a:gd name="connsiteX348" fmla="*/ 2318535 w 3024845"/>
                  <a:gd name="connsiteY348" fmla="*/ 652857 h 1078499"/>
                  <a:gd name="connsiteX349" fmla="*/ 2318535 w 3024845"/>
                  <a:gd name="connsiteY349" fmla="*/ 698254 h 1078499"/>
                  <a:gd name="connsiteX350" fmla="*/ 2332722 w 3024845"/>
                  <a:gd name="connsiteY350" fmla="*/ 698254 h 1078499"/>
                  <a:gd name="connsiteX351" fmla="*/ 2332722 w 3024845"/>
                  <a:gd name="connsiteY351" fmla="*/ 685283 h 1078499"/>
                  <a:gd name="connsiteX352" fmla="*/ 2348936 w 3024845"/>
                  <a:gd name="connsiteY352" fmla="*/ 685283 h 1078499"/>
                  <a:gd name="connsiteX353" fmla="*/ 2348936 w 3024845"/>
                  <a:gd name="connsiteY353" fmla="*/ 505856 h 1078499"/>
                  <a:gd name="connsiteX354" fmla="*/ 2355016 w 3024845"/>
                  <a:gd name="connsiteY354" fmla="*/ 499370 h 1078499"/>
                  <a:gd name="connsiteX355" fmla="*/ 2427977 w 3024845"/>
                  <a:gd name="connsiteY355" fmla="*/ 499370 h 1078499"/>
                  <a:gd name="connsiteX356" fmla="*/ 2427977 w 3024845"/>
                  <a:gd name="connsiteY356" fmla="*/ 508018 h 1078499"/>
                  <a:gd name="connsiteX357" fmla="*/ 2438110 w 3024845"/>
                  <a:gd name="connsiteY357" fmla="*/ 508018 h 1078499"/>
                  <a:gd name="connsiteX358" fmla="*/ 2438110 w 3024845"/>
                  <a:gd name="connsiteY358" fmla="*/ 622592 h 1078499"/>
                  <a:gd name="connsiteX359" fmla="*/ 2460404 w 3024845"/>
                  <a:gd name="connsiteY359" fmla="*/ 622592 h 1078499"/>
                  <a:gd name="connsiteX360" fmla="*/ 2460404 w 3024845"/>
                  <a:gd name="connsiteY360" fmla="*/ 555577 h 1078499"/>
                  <a:gd name="connsiteX361" fmla="*/ 2486751 w 3024845"/>
                  <a:gd name="connsiteY361" fmla="*/ 555577 h 1078499"/>
                  <a:gd name="connsiteX362" fmla="*/ 2490804 w 3024845"/>
                  <a:gd name="connsiteY362" fmla="*/ 551253 h 1078499"/>
                  <a:gd name="connsiteX363" fmla="*/ 2498911 w 3024845"/>
                  <a:gd name="connsiteY363" fmla="*/ 551253 h 1078499"/>
                  <a:gd name="connsiteX364" fmla="*/ 2502964 w 3024845"/>
                  <a:gd name="connsiteY364" fmla="*/ 555577 h 1078499"/>
                  <a:gd name="connsiteX365" fmla="*/ 2525258 w 3024845"/>
                  <a:gd name="connsiteY365" fmla="*/ 555577 h 1078499"/>
                  <a:gd name="connsiteX366" fmla="*/ 2525258 w 3024845"/>
                  <a:gd name="connsiteY366" fmla="*/ 438841 h 1078499"/>
                  <a:gd name="connsiteX367" fmla="*/ 2582005 w 3024845"/>
                  <a:gd name="connsiteY367" fmla="*/ 428032 h 1078499"/>
                  <a:gd name="connsiteX368" fmla="*/ 2582005 w 3024845"/>
                  <a:gd name="connsiteY368" fmla="*/ 429113 h 1078499"/>
                  <a:gd name="connsiteX369" fmla="*/ 2582005 w 3024845"/>
                  <a:gd name="connsiteY369" fmla="*/ 436679 h 1078499"/>
                  <a:gd name="connsiteX370" fmla="*/ 2608352 w 3024845"/>
                  <a:gd name="connsiteY370" fmla="*/ 436679 h 1078499"/>
                  <a:gd name="connsiteX371" fmla="*/ 2608352 w 3024845"/>
                  <a:gd name="connsiteY371" fmla="*/ 691769 h 1078499"/>
                  <a:gd name="connsiteX372" fmla="*/ 2630646 w 3024845"/>
                  <a:gd name="connsiteY372" fmla="*/ 691769 h 1078499"/>
                  <a:gd name="connsiteX373" fmla="*/ 2630646 w 3024845"/>
                  <a:gd name="connsiteY373" fmla="*/ 687445 h 1078499"/>
                  <a:gd name="connsiteX374" fmla="*/ 2642806 w 3024845"/>
                  <a:gd name="connsiteY374" fmla="*/ 687445 h 1078499"/>
                  <a:gd name="connsiteX375" fmla="*/ 2642806 w 3024845"/>
                  <a:gd name="connsiteY375" fmla="*/ 691769 h 1078499"/>
                  <a:gd name="connsiteX376" fmla="*/ 2667126 w 3024845"/>
                  <a:gd name="connsiteY376" fmla="*/ 691769 h 1078499"/>
                  <a:gd name="connsiteX377" fmla="*/ 2667126 w 3024845"/>
                  <a:gd name="connsiteY377" fmla="*/ 678798 h 1078499"/>
                  <a:gd name="connsiteX378" fmla="*/ 2695500 w 3024845"/>
                  <a:gd name="connsiteY378" fmla="*/ 678798 h 1078499"/>
                  <a:gd name="connsiteX379" fmla="*/ 2707660 w 3024845"/>
                  <a:gd name="connsiteY379" fmla="*/ 674474 h 1078499"/>
                  <a:gd name="connsiteX380" fmla="*/ 2727927 w 3024845"/>
                  <a:gd name="connsiteY380" fmla="*/ 678798 h 1078499"/>
                  <a:gd name="connsiteX381" fmla="*/ 2727927 w 3024845"/>
                  <a:gd name="connsiteY381" fmla="*/ 661504 h 1078499"/>
                  <a:gd name="connsiteX382" fmla="*/ 2736034 w 3024845"/>
                  <a:gd name="connsiteY382" fmla="*/ 661504 h 1078499"/>
                  <a:gd name="connsiteX383" fmla="*/ 2736034 w 3024845"/>
                  <a:gd name="connsiteY383" fmla="*/ 648533 h 1078499"/>
                  <a:gd name="connsiteX384" fmla="*/ 2792781 w 3024845"/>
                  <a:gd name="connsiteY384" fmla="*/ 648533 h 1078499"/>
                  <a:gd name="connsiteX385" fmla="*/ 2792781 w 3024845"/>
                  <a:gd name="connsiteY385" fmla="*/ 618268 h 1078499"/>
                  <a:gd name="connsiteX386" fmla="*/ 2811021 w 3024845"/>
                  <a:gd name="connsiteY386" fmla="*/ 618268 h 1078499"/>
                  <a:gd name="connsiteX387" fmla="*/ 2811021 w 3024845"/>
                  <a:gd name="connsiteY387" fmla="*/ 611783 h 1078499"/>
                  <a:gd name="connsiteX388" fmla="*/ 2823181 w 3024845"/>
                  <a:gd name="connsiteY388" fmla="*/ 611783 h 1078499"/>
                  <a:gd name="connsiteX389" fmla="*/ 2823181 w 3024845"/>
                  <a:gd name="connsiteY389" fmla="*/ 618268 h 1078499"/>
                  <a:gd name="connsiteX390" fmla="*/ 2839395 w 3024845"/>
                  <a:gd name="connsiteY390" fmla="*/ 618268 h 1078499"/>
                  <a:gd name="connsiteX391" fmla="*/ 2839395 w 3024845"/>
                  <a:gd name="connsiteY391" fmla="*/ 667989 h 1078499"/>
                  <a:gd name="connsiteX392" fmla="*/ 2871822 w 3024845"/>
                  <a:gd name="connsiteY392" fmla="*/ 667989 h 1078499"/>
                  <a:gd name="connsiteX393" fmla="*/ 2871822 w 3024845"/>
                  <a:gd name="connsiteY393" fmla="*/ 642048 h 1078499"/>
                  <a:gd name="connsiteX394" fmla="*/ 2910329 w 3024845"/>
                  <a:gd name="connsiteY394" fmla="*/ 642048 h 1078499"/>
                  <a:gd name="connsiteX395" fmla="*/ 2910329 w 3024845"/>
                  <a:gd name="connsiteY395" fmla="*/ 611783 h 1078499"/>
                  <a:gd name="connsiteX396" fmla="*/ 2958970 w 3024845"/>
                  <a:gd name="connsiteY396" fmla="*/ 611783 h 1078499"/>
                  <a:gd name="connsiteX397" fmla="*/ 2958970 w 3024845"/>
                  <a:gd name="connsiteY397" fmla="*/ 722939 h 1078499"/>
                  <a:gd name="connsiteX398" fmla="*/ 2958970 w 3024845"/>
                  <a:gd name="connsiteY398" fmla="*/ 736718 h 1078499"/>
                  <a:gd name="connsiteX399" fmla="*/ 3024845 w 3024845"/>
                  <a:gd name="connsiteY399" fmla="*/ 736718 h 1078499"/>
                  <a:gd name="connsiteX400" fmla="*/ 3024845 w 3024845"/>
                  <a:gd name="connsiteY400" fmla="*/ 1078499 h 1078499"/>
                  <a:gd name="connsiteX401" fmla="*/ 2054 w 3024845"/>
                  <a:gd name="connsiteY401" fmla="*/ 1076166 h 1078499"/>
                  <a:gd name="connsiteX402" fmla="*/ 0 w 3024845"/>
                  <a:gd name="connsiteY402" fmla="*/ 642048 h 1078499"/>
                  <a:gd name="connsiteX403" fmla="*/ 20267 w 3024845"/>
                  <a:gd name="connsiteY403" fmla="*/ 642048 h 1078499"/>
                  <a:gd name="connsiteX404" fmla="*/ 20774 w 3024845"/>
                  <a:gd name="connsiteY404" fmla="*/ 640967 h 1078499"/>
                  <a:gd name="connsiteX405" fmla="*/ 24320 w 3024845"/>
                  <a:gd name="connsiteY405" fmla="*/ 633401 h 1078499"/>
                  <a:gd name="connsiteX406" fmla="*/ 26094 w 3024845"/>
                  <a:gd name="connsiteY406" fmla="*/ 633671 h 1078499"/>
                  <a:gd name="connsiteX407" fmla="*/ 38507 w 3024845"/>
                  <a:gd name="connsiteY407" fmla="*/ 635562 h 1078499"/>
                  <a:gd name="connsiteX408" fmla="*/ 39014 w 3024845"/>
                  <a:gd name="connsiteY408" fmla="*/ 636914 h 1078499"/>
                  <a:gd name="connsiteX409" fmla="*/ 42560 w 3024845"/>
                  <a:gd name="connsiteY409" fmla="*/ 646371 h 1078499"/>
                  <a:gd name="connsiteX410" fmla="*/ 68907 w 3024845"/>
                  <a:gd name="connsiteY410" fmla="*/ 648533 h 1078499"/>
                  <a:gd name="connsiteX411" fmla="*/ 68907 w 3024845"/>
                  <a:gd name="connsiteY411" fmla="*/ 525312 h 1078499"/>
                  <a:gd name="connsiteX412" fmla="*/ 70934 w 3024845"/>
                  <a:gd name="connsiteY412" fmla="*/ 525312 h 1078499"/>
                  <a:gd name="connsiteX413" fmla="*/ 85121 w 3024845"/>
                  <a:gd name="connsiteY413" fmla="*/ 525312 h 1078499"/>
                  <a:gd name="connsiteX414" fmla="*/ 85121 w 3024845"/>
                  <a:gd name="connsiteY414" fmla="*/ 389120 h 1078499"/>
                  <a:gd name="connsiteX415" fmla="*/ 86894 w 3024845"/>
                  <a:gd name="connsiteY415" fmla="*/ 389120 h 1078499"/>
                  <a:gd name="connsiteX416" fmla="*/ 99308 w 3024845"/>
                  <a:gd name="connsiteY416" fmla="*/ 389120 h 1078499"/>
                  <a:gd name="connsiteX417" fmla="*/ 99308 w 3024845"/>
                  <a:gd name="connsiteY417" fmla="*/ 274546 h 1078499"/>
                  <a:gd name="connsiteX418" fmla="*/ 103361 w 3024845"/>
                  <a:gd name="connsiteY418" fmla="*/ 246442 h 1078499"/>
                  <a:gd name="connsiteX419" fmla="*/ 105388 w 3024845"/>
                  <a:gd name="connsiteY419" fmla="*/ 246442 h 1078499"/>
                  <a:gd name="connsiteX420" fmla="*/ 119575 w 3024845"/>
                  <a:gd name="connsiteY420" fmla="*/ 246442 h 1078499"/>
                  <a:gd name="connsiteX0" fmla="*/ 119575 w 3024845"/>
                  <a:gd name="connsiteY0" fmla="*/ 246442 h 1078499"/>
                  <a:gd name="connsiteX1" fmla="*/ 200642 w 3024845"/>
                  <a:gd name="connsiteY1" fmla="*/ 244281 h 1078499"/>
                  <a:gd name="connsiteX2" fmla="*/ 202669 w 3024845"/>
                  <a:gd name="connsiteY2" fmla="*/ 244281 h 1078499"/>
                  <a:gd name="connsiteX3" fmla="*/ 216856 w 3024845"/>
                  <a:gd name="connsiteY3" fmla="*/ 244281 h 1078499"/>
                  <a:gd name="connsiteX4" fmla="*/ 216856 w 3024845"/>
                  <a:gd name="connsiteY4" fmla="*/ 268060 h 1078499"/>
                  <a:gd name="connsiteX5" fmla="*/ 217363 w 3024845"/>
                  <a:gd name="connsiteY5" fmla="*/ 268871 h 1078499"/>
                  <a:gd name="connsiteX6" fmla="*/ 220909 w 3024845"/>
                  <a:gd name="connsiteY6" fmla="*/ 274546 h 1078499"/>
                  <a:gd name="connsiteX7" fmla="*/ 220909 w 3024845"/>
                  <a:gd name="connsiteY7" fmla="*/ 389120 h 1078499"/>
                  <a:gd name="connsiteX8" fmla="*/ 223189 w 3024845"/>
                  <a:gd name="connsiteY8" fmla="*/ 389120 h 1078499"/>
                  <a:gd name="connsiteX9" fmla="*/ 239150 w 3024845"/>
                  <a:gd name="connsiteY9" fmla="*/ 389120 h 1078499"/>
                  <a:gd name="connsiteX10" fmla="*/ 239150 w 3024845"/>
                  <a:gd name="connsiteY10" fmla="*/ 529635 h 1078499"/>
                  <a:gd name="connsiteX11" fmla="*/ 240670 w 3024845"/>
                  <a:gd name="connsiteY11" fmla="*/ 529365 h 1078499"/>
                  <a:gd name="connsiteX12" fmla="*/ 251310 w 3024845"/>
                  <a:gd name="connsiteY12" fmla="*/ 527474 h 1078499"/>
                  <a:gd name="connsiteX13" fmla="*/ 249283 w 3024845"/>
                  <a:gd name="connsiteY13" fmla="*/ 616106 h 1078499"/>
                  <a:gd name="connsiteX14" fmla="*/ 250803 w 3024845"/>
                  <a:gd name="connsiteY14" fmla="*/ 616377 h 1078499"/>
                  <a:gd name="connsiteX15" fmla="*/ 261443 w 3024845"/>
                  <a:gd name="connsiteY15" fmla="*/ 618268 h 1078499"/>
                  <a:gd name="connsiteX16" fmla="*/ 261696 w 3024845"/>
                  <a:gd name="connsiteY16" fmla="*/ 619079 h 1078499"/>
                  <a:gd name="connsiteX17" fmla="*/ 263470 w 3024845"/>
                  <a:gd name="connsiteY17" fmla="*/ 624754 h 1078499"/>
                  <a:gd name="connsiteX18" fmla="*/ 264230 w 3024845"/>
                  <a:gd name="connsiteY18" fmla="*/ 622322 h 1078499"/>
                  <a:gd name="connsiteX19" fmla="*/ 269550 w 3024845"/>
                  <a:gd name="connsiteY19" fmla="*/ 605298 h 1078499"/>
                  <a:gd name="connsiteX20" fmla="*/ 271323 w 3024845"/>
                  <a:gd name="connsiteY20" fmla="*/ 605298 h 1078499"/>
                  <a:gd name="connsiteX21" fmla="*/ 283737 w 3024845"/>
                  <a:gd name="connsiteY21" fmla="*/ 605298 h 1078499"/>
                  <a:gd name="connsiteX22" fmla="*/ 283737 w 3024845"/>
                  <a:gd name="connsiteY22" fmla="*/ 637724 h 1078499"/>
                  <a:gd name="connsiteX23" fmla="*/ 284750 w 3024845"/>
                  <a:gd name="connsiteY23" fmla="*/ 638265 h 1078499"/>
                  <a:gd name="connsiteX24" fmla="*/ 291844 w 3024845"/>
                  <a:gd name="connsiteY24" fmla="*/ 642048 h 1078499"/>
                  <a:gd name="connsiteX25" fmla="*/ 291844 w 3024845"/>
                  <a:gd name="connsiteY25" fmla="*/ 643399 h 1078499"/>
                  <a:gd name="connsiteX26" fmla="*/ 291844 w 3024845"/>
                  <a:gd name="connsiteY26" fmla="*/ 652857 h 1078499"/>
                  <a:gd name="connsiteX27" fmla="*/ 336431 w 3024845"/>
                  <a:gd name="connsiteY27" fmla="*/ 652857 h 1078499"/>
                  <a:gd name="connsiteX28" fmla="*/ 336431 w 3024845"/>
                  <a:gd name="connsiteY28" fmla="*/ 653938 h 1078499"/>
                  <a:gd name="connsiteX29" fmla="*/ 336431 w 3024845"/>
                  <a:gd name="connsiteY29" fmla="*/ 661504 h 1078499"/>
                  <a:gd name="connsiteX30" fmla="*/ 338457 w 3024845"/>
                  <a:gd name="connsiteY30" fmla="*/ 661504 h 1078499"/>
                  <a:gd name="connsiteX31" fmla="*/ 352644 w 3024845"/>
                  <a:gd name="connsiteY31" fmla="*/ 661504 h 1078499"/>
                  <a:gd name="connsiteX32" fmla="*/ 352644 w 3024845"/>
                  <a:gd name="connsiteY32" fmla="*/ 631239 h 1078499"/>
                  <a:gd name="connsiteX33" fmla="*/ 397231 w 3024845"/>
                  <a:gd name="connsiteY33" fmla="*/ 631239 h 1078499"/>
                  <a:gd name="connsiteX34" fmla="*/ 397231 w 3024845"/>
                  <a:gd name="connsiteY34" fmla="*/ 629888 h 1078499"/>
                  <a:gd name="connsiteX35" fmla="*/ 397231 w 3024845"/>
                  <a:gd name="connsiteY35" fmla="*/ 620430 h 1078499"/>
                  <a:gd name="connsiteX36" fmla="*/ 398245 w 3024845"/>
                  <a:gd name="connsiteY36" fmla="*/ 620430 h 1078499"/>
                  <a:gd name="connsiteX37" fmla="*/ 405338 w 3024845"/>
                  <a:gd name="connsiteY37" fmla="*/ 620430 h 1078499"/>
                  <a:gd name="connsiteX38" fmla="*/ 405338 w 3024845"/>
                  <a:gd name="connsiteY38" fmla="*/ 618539 h 1078499"/>
                  <a:gd name="connsiteX39" fmla="*/ 405338 w 3024845"/>
                  <a:gd name="connsiteY39" fmla="*/ 605298 h 1078499"/>
                  <a:gd name="connsiteX40" fmla="*/ 406098 w 3024845"/>
                  <a:gd name="connsiteY40" fmla="*/ 605298 h 1078499"/>
                  <a:gd name="connsiteX41" fmla="*/ 411418 w 3024845"/>
                  <a:gd name="connsiteY41" fmla="*/ 605298 h 1078499"/>
                  <a:gd name="connsiteX42" fmla="*/ 411418 w 3024845"/>
                  <a:gd name="connsiteY42" fmla="*/ 604217 h 1078499"/>
                  <a:gd name="connsiteX43" fmla="*/ 411418 w 3024845"/>
                  <a:gd name="connsiteY43" fmla="*/ 596650 h 1078499"/>
                  <a:gd name="connsiteX44" fmla="*/ 413445 w 3024845"/>
                  <a:gd name="connsiteY44" fmla="*/ 596650 h 1078499"/>
                  <a:gd name="connsiteX45" fmla="*/ 427632 w 3024845"/>
                  <a:gd name="connsiteY45" fmla="*/ 596650 h 1078499"/>
                  <a:gd name="connsiteX46" fmla="*/ 427632 w 3024845"/>
                  <a:gd name="connsiteY46" fmla="*/ 597731 h 1078499"/>
                  <a:gd name="connsiteX47" fmla="*/ 427632 w 3024845"/>
                  <a:gd name="connsiteY47" fmla="*/ 605298 h 1078499"/>
                  <a:gd name="connsiteX48" fmla="*/ 449925 w 3024845"/>
                  <a:gd name="connsiteY48" fmla="*/ 605298 h 1078499"/>
                  <a:gd name="connsiteX49" fmla="*/ 449925 w 3024845"/>
                  <a:gd name="connsiteY49" fmla="*/ 603406 h 1078499"/>
                  <a:gd name="connsiteX50" fmla="*/ 449925 w 3024845"/>
                  <a:gd name="connsiteY50" fmla="*/ 590165 h 1078499"/>
                  <a:gd name="connsiteX51" fmla="*/ 451699 w 3024845"/>
                  <a:gd name="connsiteY51" fmla="*/ 590165 h 1078499"/>
                  <a:gd name="connsiteX52" fmla="*/ 464112 w 3024845"/>
                  <a:gd name="connsiteY52" fmla="*/ 590165 h 1078499"/>
                  <a:gd name="connsiteX53" fmla="*/ 464112 w 3024845"/>
                  <a:gd name="connsiteY53" fmla="*/ 613945 h 1078499"/>
                  <a:gd name="connsiteX54" fmla="*/ 465126 w 3024845"/>
                  <a:gd name="connsiteY54" fmla="*/ 613945 h 1078499"/>
                  <a:gd name="connsiteX55" fmla="*/ 472219 w 3024845"/>
                  <a:gd name="connsiteY55" fmla="*/ 613945 h 1078499"/>
                  <a:gd name="connsiteX56" fmla="*/ 472219 w 3024845"/>
                  <a:gd name="connsiteY56" fmla="*/ 612864 h 1078499"/>
                  <a:gd name="connsiteX57" fmla="*/ 472219 w 3024845"/>
                  <a:gd name="connsiteY57" fmla="*/ 605298 h 1078499"/>
                  <a:gd name="connsiteX58" fmla="*/ 473992 w 3024845"/>
                  <a:gd name="connsiteY58" fmla="*/ 605298 h 1078499"/>
                  <a:gd name="connsiteX59" fmla="*/ 486406 w 3024845"/>
                  <a:gd name="connsiteY59" fmla="*/ 605298 h 1078499"/>
                  <a:gd name="connsiteX60" fmla="*/ 486406 w 3024845"/>
                  <a:gd name="connsiteY60" fmla="*/ 631239 h 1078499"/>
                  <a:gd name="connsiteX61" fmla="*/ 488433 w 3024845"/>
                  <a:gd name="connsiteY61" fmla="*/ 631239 h 1078499"/>
                  <a:gd name="connsiteX62" fmla="*/ 502619 w 3024845"/>
                  <a:gd name="connsiteY62" fmla="*/ 631239 h 1078499"/>
                  <a:gd name="connsiteX63" fmla="*/ 502619 w 3024845"/>
                  <a:gd name="connsiteY63" fmla="*/ 632860 h 1078499"/>
                  <a:gd name="connsiteX64" fmla="*/ 502619 w 3024845"/>
                  <a:gd name="connsiteY64" fmla="*/ 644210 h 1078499"/>
                  <a:gd name="connsiteX65" fmla="*/ 503379 w 3024845"/>
                  <a:gd name="connsiteY65" fmla="*/ 644210 h 1078499"/>
                  <a:gd name="connsiteX66" fmla="*/ 508700 w 3024845"/>
                  <a:gd name="connsiteY66" fmla="*/ 644210 h 1078499"/>
                  <a:gd name="connsiteX67" fmla="*/ 508700 w 3024845"/>
                  <a:gd name="connsiteY67" fmla="*/ 643399 h 1078499"/>
                  <a:gd name="connsiteX68" fmla="*/ 508700 w 3024845"/>
                  <a:gd name="connsiteY68" fmla="*/ 637724 h 1078499"/>
                  <a:gd name="connsiteX69" fmla="*/ 539100 w 3024845"/>
                  <a:gd name="connsiteY69" fmla="*/ 637724 h 1078499"/>
                  <a:gd name="connsiteX70" fmla="*/ 539100 w 3024845"/>
                  <a:gd name="connsiteY70" fmla="*/ 661504 h 1078499"/>
                  <a:gd name="connsiteX71" fmla="*/ 540113 w 3024845"/>
                  <a:gd name="connsiteY71" fmla="*/ 661504 h 1078499"/>
                  <a:gd name="connsiteX72" fmla="*/ 547207 w 3024845"/>
                  <a:gd name="connsiteY72" fmla="*/ 661504 h 1078499"/>
                  <a:gd name="connsiteX73" fmla="*/ 547207 w 3024845"/>
                  <a:gd name="connsiteY73" fmla="*/ 662585 h 1078499"/>
                  <a:gd name="connsiteX74" fmla="*/ 547207 w 3024845"/>
                  <a:gd name="connsiteY74" fmla="*/ 670151 h 1078499"/>
                  <a:gd name="connsiteX75" fmla="*/ 547967 w 3024845"/>
                  <a:gd name="connsiteY75" fmla="*/ 670151 h 1078499"/>
                  <a:gd name="connsiteX76" fmla="*/ 553287 w 3024845"/>
                  <a:gd name="connsiteY76" fmla="*/ 670151 h 1078499"/>
                  <a:gd name="connsiteX77" fmla="*/ 553287 w 3024845"/>
                  <a:gd name="connsiteY77" fmla="*/ 667989 h 1078499"/>
                  <a:gd name="connsiteX78" fmla="*/ 553287 w 3024845"/>
                  <a:gd name="connsiteY78" fmla="*/ 652857 h 1078499"/>
                  <a:gd name="connsiteX79" fmla="*/ 554300 w 3024845"/>
                  <a:gd name="connsiteY79" fmla="*/ 652857 h 1078499"/>
                  <a:gd name="connsiteX80" fmla="*/ 561394 w 3024845"/>
                  <a:gd name="connsiteY80" fmla="*/ 652857 h 1078499"/>
                  <a:gd name="connsiteX81" fmla="*/ 561394 w 3024845"/>
                  <a:gd name="connsiteY81" fmla="*/ 653938 h 1078499"/>
                  <a:gd name="connsiteX82" fmla="*/ 561394 w 3024845"/>
                  <a:gd name="connsiteY82" fmla="*/ 661504 h 1078499"/>
                  <a:gd name="connsiteX83" fmla="*/ 566714 w 3024845"/>
                  <a:gd name="connsiteY83" fmla="*/ 659511 h 1078499"/>
                  <a:gd name="connsiteX84" fmla="*/ 567474 w 3024845"/>
                  <a:gd name="connsiteY84" fmla="*/ 658531 h 1078499"/>
                  <a:gd name="connsiteX85" fmla="*/ 567474 w 3024845"/>
                  <a:gd name="connsiteY85" fmla="*/ 652857 h 1078499"/>
                  <a:gd name="connsiteX86" fmla="*/ 605981 w 3024845"/>
                  <a:gd name="connsiteY86" fmla="*/ 652857 h 1078499"/>
                  <a:gd name="connsiteX87" fmla="*/ 605981 w 3024845"/>
                  <a:gd name="connsiteY87" fmla="*/ 676636 h 1078499"/>
                  <a:gd name="connsiteX88" fmla="*/ 608007 w 3024845"/>
                  <a:gd name="connsiteY88" fmla="*/ 676636 h 1078499"/>
                  <a:gd name="connsiteX89" fmla="*/ 622194 w 3024845"/>
                  <a:gd name="connsiteY89" fmla="*/ 676636 h 1078499"/>
                  <a:gd name="connsiteX90" fmla="*/ 622194 w 3024845"/>
                  <a:gd name="connsiteY90" fmla="*/ 677717 h 1078499"/>
                  <a:gd name="connsiteX91" fmla="*/ 622194 w 3024845"/>
                  <a:gd name="connsiteY91" fmla="*/ 685283 h 1078499"/>
                  <a:gd name="connsiteX92" fmla="*/ 623968 w 3024845"/>
                  <a:gd name="connsiteY92" fmla="*/ 685283 h 1078499"/>
                  <a:gd name="connsiteX93" fmla="*/ 636381 w 3024845"/>
                  <a:gd name="connsiteY93" fmla="*/ 685283 h 1078499"/>
                  <a:gd name="connsiteX94" fmla="*/ 636381 w 3024845"/>
                  <a:gd name="connsiteY94" fmla="*/ 661504 h 1078499"/>
                  <a:gd name="connsiteX95" fmla="*/ 637394 w 3024845"/>
                  <a:gd name="connsiteY95" fmla="*/ 661504 h 1078499"/>
                  <a:gd name="connsiteX96" fmla="*/ 644488 w 3024845"/>
                  <a:gd name="connsiteY96" fmla="*/ 661504 h 1078499"/>
                  <a:gd name="connsiteX97" fmla="*/ 644488 w 3024845"/>
                  <a:gd name="connsiteY97" fmla="*/ 629077 h 1078499"/>
                  <a:gd name="connsiteX98" fmla="*/ 645501 w 3024845"/>
                  <a:gd name="connsiteY98" fmla="*/ 629077 h 1078499"/>
                  <a:gd name="connsiteX99" fmla="*/ 652595 w 3024845"/>
                  <a:gd name="connsiteY99" fmla="*/ 629077 h 1078499"/>
                  <a:gd name="connsiteX100" fmla="*/ 652595 w 3024845"/>
                  <a:gd name="connsiteY100" fmla="*/ 627186 h 1078499"/>
                  <a:gd name="connsiteX101" fmla="*/ 652595 w 3024845"/>
                  <a:gd name="connsiteY101" fmla="*/ 613945 h 1078499"/>
                  <a:gd name="connsiteX102" fmla="*/ 651328 w 3024845"/>
                  <a:gd name="connsiteY102" fmla="*/ 612323 h 1078499"/>
                  <a:gd name="connsiteX103" fmla="*/ 656648 w 3024845"/>
                  <a:gd name="connsiteY103" fmla="*/ 600974 h 1078499"/>
                  <a:gd name="connsiteX104" fmla="*/ 664755 w 3024845"/>
                  <a:gd name="connsiteY104" fmla="*/ 629077 h 1078499"/>
                  <a:gd name="connsiteX105" fmla="*/ 665515 w 3024845"/>
                  <a:gd name="connsiteY105" fmla="*/ 629077 h 1078499"/>
                  <a:gd name="connsiteX106" fmla="*/ 670835 w 3024845"/>
                  <a:gd name="connsiteY106" fmla="*/ 629077 h 1078499"/>
                  <a:gd name="connsiteX107" fmla="*/ 670835 w 3024845"/>
                  <a:gd name="connsiteY107" fmla="*/ 523150 h 1078499"/>
                  <a:gd name="connsiteX108" fmla="*/ 672355 w 3024845"/>
                  <a:gd name="connsiteY108" fmla="*/ 523150 h 1078499"/>
                  <a:gd name="connsiteX109" fmla="*/ 682995 w 3024845"/>
                  <a:gd name="connsiteY109" fmla="*/ 523150 h 1078499"/>
                  <a:gd name="connsiteX110" fmla="*/ 682995 w 3024845"/>
                  <a:gd name="connsiteY110" fmla="*/ 475591 h 1078499"/>
                  <a:gd name="connsiteX111" fmla="*/ 709342 w 3024845"/>
                  <a:gd name="connsiteY111" fmla="*/ 475591 h 1078499"/>
                  <a:gd name="connsiteX112" fmla="*/ 709342 w 3024845"/>
                  <a:gd name="connsiteY112" fmla="*/ 453973 h 1078499"/>
                  <a:gd name="connsiteX113" fmla="*/ 743796 w 3024845"/>
                  <a:gd name="connsiteY113" fmla="*/ 453973 h 1078499"/>
                  <a:gd name="connsiteX114" fmla="*/ 743796 w 3024845"/>
                  <a:gd name="connsiteY114" fmla="*/ 456405 h 1078499"/>
                  <a:gd name="connsiteX115" fmla="*/ 743796 w 3024845"/>
                  <a:gd name="connsiteY115" fmla="*/ 473429 h 1078499"/>
                  <a:gd name="connsiteX116" fmla="*/ 746076 w 3024845"/>
                  <a:gd name="connsiteY116" fmla="*/ 473429 h 1078499"/>
                  <a:gd name="connsiteX117" fmla="*/ 762036 w 3024845"/>
                  <a:gd name="connsiteY117" fmla="*/ 473429 h 1078499"/>
                  <a:gd name="connsiteX118" fmla="*/ 762036 w 3024845"/>
                  <a:gd name="connsiteY118" fmla="*/ 520988 h 1078499"/>
                  <a:gd name="connsiteX119" fmla="*/ 763049 w 3024845"/>
                  <a:gd name="connsiteY119" fmla="*/ 520988 h 1078499"/>
                  <a:gd name="connsiteX120" fmla="*/ 770143 w 3024845"/>
                  <a:gd name="connsiteY120" fmla="*/ 520988 h 1078499"/>
                  <a:gd name="connsiteX121" fmla="*/ 784330 w 3024845"/>
                  <a:gd name="connsiteY121" fmla="*/ 525312 h 1078499"/>
                  <a:gd name="connsiteX122" fmla="*/ 784330 w 3024845"/>
                  <a:gd name="connsiteY122" fmla="*/ 564224 h 1078499"/>
                  <a:gd name="connsiteX123" fmla="*/ 785343 w 3024845"/>
                  <a:gd name="connsiteY123" fmla="*/ 564224 h 1078499"/>
                  <a:gd name="connsiteX124" fmla="*/ 792436 w 3024845"/>
                  <a:gd name="connsiteY124" fmla="*/ 564224 h 1078499"/>
                  <a:gd name="connsiteX125" fmla="*/ 792436 w 3024845"/>
                  <a:gd name="connsiteY125" fmla="*/ 565845 h 1078499"/>
                  <a:gd name="connsiteX126" fmla="*/ 792436 w 3024845"/>
                  <a:gd name="connsiteY126" fmla="*/ 577194 h 1078499"/>
                  <a:gd name="connsiteX127" fmla="*/ 794463 w 3024845"/>
                  <a:gd name="connsiteY127" fmla="*/ 577194 h 1078499"/>
                  <a:gd name="connsiteX128" fmla="*/ 808650 w 3024845"/>
                  <a:gd name="connsiteY128" fmla="*/ 577194 h 1078499"/>
                  <a:gd name="connsiteX129" fmla="*/ 814730 w 3024845"/>
                  <a:gd name="connsiteY129" fmla="*/ 583680 h 1078499"/>
                  <a:gd name="connsiteX130" fmla="*/ 814730 w 3024845"/>
                  <a:gd name="connsiteY130" fmla="*/ 605298 h 1078499"/>
                  <a:gd name="connsiteX131" fmla="*/ 817010 w 3024845"/>
                  <a:gd name="connsiteY131" fmla="*/ 605298 h 1078499"/>
                  <a:gd name="connsiteX132" fmla="*/ 832970 w 3024845"/>
                  <a:gd name="connsiteY132" fmla="*/ 605298 h 1078499"/>
                  <a:gd name="connsiteX133" fmla="*/ 832970 w 3024845"/>
                  <a:gd name="connsiteY133" fmla="*/ 606378 h 1078499"/>
                  <a:gd name="connsiteX134" fmla="*/ 832970 w 3024845"/>
                  <a:gd name="connsiteY134" fmla="*/ 613945 h 1078499"/>
                  <a:gd name="connsiteX135" fmla="*/ 834237 w 3024845"/>
                  <a:gd name="connsiteY135" fmla="*/ 613945 h 1078499"/>
                  <a:gd name="connsiteX136" fmla="*/ 843104 w 3024845"/>
                  <a:gd name="connsiteY136" fmla="*/ 613945 h 1078499"/>
                  <a:gd name="connsiteX137" fmla="*/ 843104 w 3024845"/>
                  <a:gd name="connsiteY137" fmla="*/ 616106 h 1078499"/>
                  <a:gd name="connsiteX138" fmla="*/ 843104 w 3024845"/>
                  <a:gd name="connsiteY138" fmla="*/ 631239 h 1078499"/>
                  <a:gd name="connsiteX139" fmla="*/ 847157 w 3024845"/>
                  <a:gd name="connsiteY139" fmla="*/ 629347 h 1078499"/>
                  <a:gd name="connsiteX140" fmla="*/ 847157 w 3024845"/>
                  <a:gd name="connsiteY140" fmla="*/ 616106 h 1078499"/>
                  <a:gd name="connsiteX141" fmla="*/ 848170 w 3024845"/>
                  <a:gd name="connsiteY141" fmla="*/ 616106 h 1078499"/>
                  <a:gd name="connsiteX142" fmla="*/ 855264 w 3024845"/>
                  <a:gd name="connsiteY142" fmla="*/ 616106 h 1078499"/>
                  <a:gd name="connsiteX143" fmla="*/ 855264 w 3024845"/>
                  <a:gd name="connsiteY143" fmla="*/ 617728 h 1078499"/>
                  <a:gd name="connsiteX144" fmla="*/ 855264 w 3024845"/>
                  <a:gd name="connsiteY144" fmla="*/ 629077 h 1078499"/>
                  <a:gd name="connsiteX145" fmla="*/ 856024 w 3024845"/>
                  <a:gd name="connsiteY145" fmla="*/ 629077 h 1078499"/>
                  <a:gd name="connsiteX146" fmla="*/ 861344 w 3024845"/>
                  <a:gd name="connsiteY146" fmla="*/ 629077 h 1078499"/>
                  <a:gd name="connsiteX147" fmla="*/ 909984 w 3024845"/>
                  <a:gd name="connsiteY147" fmla="*/ 624754 h 1078499"/>
                  <a:gd name="connsiteX148" fmla="*/ 909984 w 3024845"/>
                  <a:gd name="connsiteY148" fmla="*/ 626105 h 1078499"/>
                  <a:gd name="connsiteX149" fmla="*/ 909984 w 3024845"/>
                  <a:gd name="connsiteY149" fmla="*/ 635562 h 1078499"/>
                  <a:gd name="connsiteX150" fmla="*/ 910744 w 3024845"/>
                  <a:gd name="connsiteY150" fmla="*/ 635562 h 1078499"/>
                  <a:gd name="connsiteX151" fmla="*/ 916065 w 3024845"/>
                  <a:gd name="connsiteY151" fmla="*/ 635562 h 1078499"/>
                  <a:gd name="connsiteX152" fmla="*/ 916065 w 3024845"/>
                  <a:gd name="connsiteY152" fmla="*/ 637724 h 1078499"/>
                  <a:gd name="connsiteX153" fmla="*/ 916065 w 3024845"/>
                  <a:gd name="connsiteY153" fmla="*/ 652857 h 1078499"/>
                  <a:gd name="connsiteX154" fmla="*/ 918091 w 3024845"/>
                  <a:gd name="connsiteY154" fmla="*/ 651506 h 1078499"/>
                  <a:gd name="connsiteX155" fmla="*/ 932278 w 3024845"/>
                  <a:gd name="connsiteY155" fmla="*/ 642048 h 1078499"/>
                  <a:gd name="connsiteX156" fmla="*/ 938358 w 3024845"/>
                  <a:gd name="connsiteY156" fmla="*/ 600974 h 1078499"/>
                  <a:gd name="connsiteX157" fmla="*/ 939118 w 3024845"/>
                  <a:gd name="connsiteY157" fmla="*/ 600704 h 1078499"/>
                  <a:gd name="connsiteX158" fmla="*/ 944438 w 3024845"/>
                  <a:gd name="connsiteY158" fmla="*/ 598812 h 1078499"/>
                  <a:gd name="connsiteX159" fmla="*/ 946465 w 3024845"/>
                  <a:gd name="connsiteY159" fmla="*/ 529635 h 1078499"/>
                  <a:gd name="connsiteX160" fmla="*/ 948492 w 3024845"/>
                  <a:gd name="connsiteY160" fmla="*/ 598812 h 1078499"/>
                  <a:gd name="connsiteX161" fmla="*/ 949252 w 3024845"/>
                  <a:gd name="connsiteY161" fmla="*/ 599082 h 1078499"/>
                  <a:gd name="connsiteX162" fmla="*/ 954572 w 3024845"/>
                  <a:gd name="connsiteY162" fmla="*/ 600974 h 1078499"/>
                  <a:gd name="connsiteX163" fmla="*/ 954572 w 3024845"/>
                  <a:gd name="connsiteY163" fmla="*/ 514503 h 1078499"/>
                  <a:gd name="connsiteX164" fmla="*/ 958625 w 3024845"/>
                  <a:gd name="connsiteY164" fmla="*/ 482076 h 1078499"/>
                  <a:gd name="connsiteX165" fmla="*/ 997132 w 3024845"/>
                  <a:gd name="connsiteY165" fmla="*/ 482076 h 1078499"/>
                  <a:gd name="connsiteX166" fmla="*/ 997132 w 3024845"/>
                  <a:gd name="connsiteY166" fmla="*/ 514503 h 1078499"/>
                  <a:gd name="connsiteX167" fmla="*/ 997892 w 3024845"/>
                  <a:gd name="connsiteY167" fmla="*/ 514503 h 1078499"/>
                  <a:gd name="connsiteX168" fmla="*/ 1003212 w 3024845"/>
                  <a:gd name="connsiteY168" fmla="*/ 514503 h 1078499"/>
                  <a:gd name="connsiteX169" fmla="*/ 1003212 w 3024845"/>
                  <a:gd name="connsiteY169" fmla="*/ 432355 h 1078499"/>
                  <a:gd name="connsiteX170" fmla="*/ 1004986 w 3024845"/>
                  <a:gd name="connsiteY170" fmla="*/ 432355 h 1078499"/>
                  <a:gd name="connsiteX171" fmla="*/ 1017399 w 3024845"/>
                  <a:gd name="connsiteY171" fmla="*/ 432355 h 1078499"/>
                  <a:gd name="connsiteX172" fmla="*/ 1017399 w 3024845"/>
                  <a:gd name="connsiteY172" fmla="*/ 430464 h 1078499"/>
                  <a:gd name="connsiteX173" fmla="*/ 1017399 w 3024845"/>
                  <a:gd name="connsiteY173" fmla="*/ 417223 h 1078499"/>
                  <a:gd name="connsiteX174" fmla="*/ 1039693 w 3024845"/>
                  <a:gd name="connsiteY174" fmla="*/ 417223 h 1078499"/>
                  <a:gd name="connsiteX175" fmla="*/ 1039693 w 3024845"/>
                  <a:gd name="connsiteY175" fmla="*/ 416142 h 1078499"/>
                  <a:gd name="connsiteX176" fmla="*/ 1039693 w 3024845"/>
                  <a:gd name="connsiteY176" fmla="*/ 408576 h 1078499"/>
                  <a:gd name="connsiteX177" fmla="*/ 1041466 w 3024845"/>
                  <a:gd name="connsiteY177" fmla="*/ 408576 h 1078499"/>
                  <a:gd name="connsiteX178" fmla="*/ 1053880 w 3024845"/>
                  <a:gd name="connsiteY178" fmla="*/ 408576 h 1078499"/>
                  <a:gd name="connsiteX179" fmla="*/ 1053880 w 3024845"/>
                  <a:gd name="connsiteY179" fmla="*/ 409657 h 1078499"/>
                  <a:gd name="connsiteX180" fmla="*/ 1053880 w 3024845"/>
                  <a:gd name="connsiteY180" fmla="*/ 417223 h 1078499"/>
                  <a:gd name="connsiteX181" fmla="*/ 1054640 w 3024845"/>
                  <a:gd name="connsiteY181" fmla="*/ 417223 h 1078499"/>
                  <a:gd name="connsiteX182" fmla="*/ 1059960 w 3024845"/>
                  <a:gd name="connsiteY182" fmla="*/ 417223 h 1078499"/>
                  <a:gd name="connsiteX183" fmla="*/ 1070093 w 3024845"/>
                  <a:gd name="connsiteY183" fmla="*/ 412899 h 1078499"/>
                  <a:gd name="connsiteX184" fmla="*/ 1074146 w 3024845"/>
                  <a:gd name="connsiteY184" fmla="*/ 416142 h 1078499"/>
                  <a:gd name="connsiteX185" fmla="*/ 1074146 w 3024845"/>
                  <a:gd name="connsiteY185" fmla="*/ 408576 h 1078499"/>
                  <a:gd name="connsiteX186" fmla="*/ 1076426 w 3024845"/>
                  <a:gd name="connsiteY186" fmla="*/ 408576 h 1078499"/>
                  <a:gd name="connsiteX187" fmla="*/ 1092387 w 3024845"/>
                  <a:gd name="connsiteY187" fmla="*/ 408576 h 1078499"/>
                  <a:gd name="connsiteX188" fmla="*/ 1092387 w 3024845"/>
                  <a:gd name="connsiteY188" fmla="*/ 409657 h 1078499"/>
                  <a:gd name="connsiteX189" fmla="*/ 1092387 w 3024845"/>
                  <a:gd name="connsiteY189" fmla="*/ 417223 h 1078499"/>
                  <a:gd name="connsiteX190" fmla="*/ 1122787 w 3024845"/>
                  <a:gd name="connsiteY190" fmla="*/ 417223 h 1078499"/>
                  <a:gd name="connsiteX191" fmla="*/ 1122787 w 3024845"/>
                  <a:gd name="connsiteY191" fmla="*/ 418844 h 1078499"/>
                  <a:gd name="connsiteX192" fmla="*/ 1122787 w 3024845"/>
                  <a:gd name="connsiteY192" fmla="*/ 430194 h 1078499"/>
                  <a:gd name="connsiteX193" fmla="*/ 1149134 w 3024845"/>
                  <a:gd name="connsiteY193" fmla="*/ 430194 h 1078499"/>
                  <a:gd name="connsiteX194" fmla="*/ 1149134 w 3024845"/>
                  <a:gd name="connsiteY194" fmla="*/ 460458 h 1078499"/>
                  <a:gd name="connsiteX195" fmla="*/ 1149894 w 3024845"/>
                  <a:gd name="connsiteY195" fmla="*/ 460458 h 1078499"/>
                  <a:gd name="connsiteX196" fmla="*/ 1155214 w 3024845"/>
                  <a:gd name="connsiteY196" fmla="*/ 460458 h 1078499"/>
                  <a:gd name="connsiteX197" fmla="*/ 1155214 w 3024845"/>
                  <a:gd name="connsiteY197" fmla="*/ 461539 h 1078499"/>
                  <a:gd name="connsiteX198" fmla="*/ 1155214 w 3024845"/>
                  <a:gd name="connsiteY198" fmla="*/ 469106 h 1078499"/>
                  <a:gd name="connsiteX199" fmla="*/ 1159268 w 3024845"/>
                  <a:gd name="connsiteY199" fmla="*/ 499370 h 1078499"/>
                  <a:gd name="connsiteX200" fmla="*/ 1160028 w 3024845"/>
                  <a:gd name="connsiteY200" fmla="*/ 499370 h 1078499"/>
                  <a:gd name="connsiteX201" fmla="*/ 1165348 w 3024845"/>
                  <a:gd name="connsiteY201" fmla="*/ 499370 h 1078499"/>
                  <a:gd name="connsiteX202" fmla="*/ 1165348 w 3024845"/>
                  <a:gd name="connsiteY202" fmla="*/ 500181 h 1078499"/>
                  <a:gd name="connsiteX203" fmla="*/ 1165348 w 3024845"/>
                  <a:gd name="connsiteY203" fmla="*/ 505856 h 1078499"/>
                  <a:gd name="connsiteX204" fmla="*/ 1166361 w 3024845"/>
                  <a:gd name="connsiteY204" fmla="*/ 505856 h 1078499"/>
                  <a:gd name="connsiteX205" fmla="*/ 1173454 w 3024845"/>
                  <a:gd name="connsiteY205" fmla="*/ 505856 h 1078499"/>
                  <a:gd name="connsiteX206" fmla="*/ 1173454 w 3024845"/>
                  <a:gd name="connsiteY206" fmla="*/ 536121 h 1078499"/>
                  <a:gd name="connsiteX207" fmla="*/ 1175481 w 3024845"/>
                  <a:gd name="connsiteY207" fmla="*/ 536121 h 1078499"/>
                  <a:gd name="connsiteX208" fmla="*/ 1189668 w 3024845"/>
                  <a:gd name="connsiteY208" fmla="*/ 536121 h 1078499"/>
                  <a:gd name="connsiteX209" fmla="*/ 1189668 w 3024845"/>
                  <a:gd name="connsiteY209" fmla="*/ 559900 h 1078499"/>
                  <a:gd name="connsiteX210" fmla="*/ 1191695 w 3024845"/>
                  <a:gd name="connsiteY210" fmla="*/ 561521 h 1078499"/>
                  <a:gd name="connsiteX211" fmla="*/ 1191695 w 3024845"/>
                  <a:gd name="connsiteY211" fmla="*/ 572871 h 1078499"/>
                  <a:gd name="connsiteX212" fmla="*/ 1192455 w 3024845"/>
                  <a:gd name="connsiteY212" fmla="*/ 572871 h 1078499"/>
                  <a:gd name="connsiteX213" fmla="*/ 1197775 w 3024845"/>
                  <a:gd name="connsiteY213" fmla="*/ 572871 h 1078499"/>
                  <a:gd name="connsiteX214" fmla="*/ 1197775 w 3024845"/>
                  <a:gd name="connsiteY214" fmla="*/ 596650 h 1078499"/>
                  <a:gd name="connsiteX215" fmla="*/ 1199041 w 3024845"/>
                  <a:gd name="connsiteY215" fmla="*/ 596650 h 1078499"/>
                  <a:gd name="connsiteX216" fmla="*/ 1207908 w 3024845"/>
                  <a:gd name="connsiteY216" fmla="*/ 596650 h 1078499"/>
                  <a:gd name="connsiteX217" fmla="*/ 1209935 w 3024845"/>
                  <a:gd name="connsiteY217" fmla="*/ 600704 h 1078499"/>
                  <a:gd name="connsiteX218" fmla="*/ 1209935 w 3024845"/>
                  <a:gd name="connsiteY218" fmla="*/ 613945 h 1078499"/>
                  <a:gd name="connsiteX219" fmla="*/ 1211455 w 3024845"/>
                  <a:gd name="connsiteY219" fmla="*/ 612053 h 1078499"/>
                  <a:gd name="connsiteX220" fmla="*/ 1222095 w 3024845"/>
                  <a:gd name="connsiteY220" fmla="*/ 598812 h 1078499"/>
                  <a:gd name="connsiteX221" fmla="*/ 1250469 w 3024845"/>
                  <a:gd name="connsiteY221" fmla="*/ 598812 h 1078499"/>
                  <a:gd name="connsiteX222" fmla="*/ 1250469 w 3024845"/>
                  <a:gd name="connsiteY222" fmla="*/ 685283 h 1078499"/>
                  <a:gd name="connsiteX223" fmla="*/ 1251229 w 3024845"/>
                  <a:gd name="connsiteY223" fmla="*/ 685283 h 1078499"/>
                  <a:gd name="connsiteX224" fmla="*/ 1256549 w 3024845"/>
                  <a:gd name="connsiteY224" fmla="*/ 685283 h 1078499"/>
                  <a:gd name="connsiteX225" fmla="*/ 1257309 w 3024845"/>
                  <a:gd name="connsiteY225" fmla="*/ 683932 h 1078499"/>
                  <a:gd name="connsiteX226" fmla="*/ 1262629 w 3024845"/>
                  <a:gd name="connsiteY226" fmla="*/ 674474 h 1078499"/>
                  <a:gd name="connsiteX227" fmla="*/ 1262629 w 3024845"/>
                  <a:gd name="connsiteY227" fmla="*/ 676366 h 1078499"/>
                  <a:gd name="connsiteX228" fmla="*/ 1262629 w 3024845"/>
                  <a:gd name="connsiteY228" fmla="*/ 689607 h 1078499"/>
                  <a:gd name="connsiteX229" fmla="*/ 1266682 w 3024845"/>
                  <a:gd name="connsiteY229" fmla="*/ 644210 h 1078499"/>
                  <a:gd name="connsiteX230" fmla="*/ 1267442 w 3024845"/>
                  <a:gd name="connsiteY230" fmla="*/ 644210 h 1078499"/>
                  <a:gd name="connsiteX231" fmla="*/ 1272762 w 3024845"/>
                  <a:gd name="connsiteY231" fmla="*/ 644210 h 1078499"/>
                  <a:gd name="connsiteX232" fmla="*/ 1272762 w 3024845"/>
                  <a:gd name="connsiteY232" fmla="*/ 579356 h 1078499"/>
                  <a:gd name="connsiteX233" fmla="*/ 1273776 w 3024845"/>
                  <a:gd name="connsiteY233" fmla="*/ 579356 h 1078499"/>
                  <a:gd name="connsiteX234" fmla="*/ 1280869 w 3024845"/>
                  <a:gd name="connsiteY234" fmla="*/ 579356 h 1078499"/>
                  <a:gd name="connsiteX235" fmla="*/ 1293029 w 3024845"/>
                  <a:gd name="connsiteY235" fmla="*/ 536121 h 1078499"/>
                  <a:gd name="connsiteX236" fmla="*/ 1294296 w 3024845"/>
                  <a:gd name="connsiteY236" fmla="*/ 536121 h 1078499"/>
                  <a:gd name="connsiteX237" fmla="*/ 1303163 w 3024845"/>
                  <a:gd name="connsiteY237" fmla="*/ 536121 h 1078499"/>
                  <a:gd name="connsiteX238" fmla="*/ 1313296 w 3024845"/>
                  <a:gd name="connsiteY238" fmla="*/ 579356 h 1078499"/>
                  <a:gd name="connsiteX239" fmla="*/ 1314309 w 3024845"/>
                  <a:gd name="connsiteY239" fmla="*/ 579356 h 1078499"/>
                  <a:gd name="connsiteX240" fmla="*/ 1321403 w 3024845"/>
                  <a:gd name="connsiteY240" fmla="*/ 579356 h 1078499"/>
                  <a:gd name="connsiteX241" fmla="*/ 1321403 w 3024845"/>
                  <a:gd name="connsiteY241" fmla="*/ 618268 h 1078499"/>
                  <a:gd name="connsiteX242" fmla="*/ 1323176 w 3024845"/>
                  <a:gd name="connsiteY242" fmla="*/ 618268 h 1078499"/>
                  <a:gd name="connsiteX243" fmla="*/ 1335590 w 3024845"/>
                  <a:gd name="connsiteY243" fmla="*/ 618268 h 1078499"/>
                  <a:gd name="connsiteX244" fmla="*/ 1335590 w 3024845"/>
                  <a:gd name="connsiteY244" fmla="*/ 620430 h 1078499"/>
                  <a:gd name="connsiteX245" fmla="*/ 1335590 w 3024845"/>
                  <a:gd name="connsiteY245" fmla="*/ 635562 h 1078499"/>
                  <a:gd name="connsiteX246" fmla="*/ 1339643 w 3024845"/>
                  <a:gd name="connsiteY246" fmla="*/ 633401 h 1078499"/>
                  <a:gd name="connsiteX247" fmla="*/ 1339643 w 3024845"/>
                  <a:gd name="connsiteY247" fmla="*/ 618268 h 1078499"/>
                  <a:gd name="connsiteX248" fmla="*/ 1341163 w 3024845"/>
                  <a:gd name="connsiteY248" fmla="*/ 618268 h 1078499"/>
                  <a:gd name="connsiteX249" fmla="*/ 1351803 w 3024845"/>
                  <a:gd name="connsiteY249" fmla="*/ 618268 h 1078499"/>
                  <a:gd name="connsiteX250" fmla="*/ 1351803 w 3024845"/>
                  <a:gd name="connsiteY250" fmla="*/ 619889 h 1078499"/>
                  <a:gd name="connsiteX251" fmla="*/ 1351803 w 3024845"/>
                  <a:gd name="connsiteY251" fmla="*/ 631239 h 1078499"/>
                  <a:gd name="connsiteX252" fmla="*/ 1382204 w 3024845"/>
                  <a:gd name="connsiteY252" fmla="*/ 631239 h 1078499"/>
                  <a:gd name="connsiteX253" fmla="*/ 1382204 w 3024845"/>
                  <a:gd name="connsiteY253" fmla="*/ 594489 h 1078499"/>
                  <a:gd name="connsiteX254" fmla="*/ 1383470 w 3024845"/>
                  <a:gd name="connsiteY254" fmla="*/ 594489 h 1078499"/>
                  <a:gd name="connsiteX255" fmla="*/ 1392337 w 3024845"/>
                  <a:gd name="connsiteY255" fmla="*/ 594489 h 1078499"/>
                  <a:gd name="connsiteX256" fmla="*/ 1392337 w 3024845"/>
                  <a:gd name="connsiteY256" fmla="*/ 616106 h 1078499"/>
                  <a:gd name="connsiteX257" fmla="*/ 1394364 w 3024845"/>
                  <a:gd name="connsiteY257" fmla="*/ 583680 h 1078499"/>
                  <a:gd name="connsiteX258" fmla="*/ 1416657 w 3024845"/>
                  <a:gd name="connsiteY258" fmla="*/ 583680 h 1078499"/>
                  <a:gd name="connsiteX259" fmla="*/ 1416657 w 3024845"/>
                  <a:gd name="connsiteY259" fmla="*/ 582058 h 1078499"/>
                  <a:gd name="connsiteX260" fmla="*/ 1416657 w 3024845"/>
                  <a:gd name="connsiteY260" fmla="*/ 570709 h 1078499"/>
                  <a:gd name="connsiteX261" fmla="*/ 1417417 w 3024845"/>
                  <a:gd name="connsiteY261" fmla="*/ 570709 h 1078499"/>
                  <a:gd name="connsiteX262" fmla="*/ 1422737 w 3024845"/>
                  <a:gd name="connsiteY262" fmla="*/ 570709 h 1078499"/>
                  <a:gd name="connsiteX263" fmla="*/ 1422737 w 3024845"/>
                  <a:gd name="connsiteY263" fmla="*/ 568818 h 1078499"/>
                  <a:gd name="connsiteX264" fmla="*/ 1422737 w 3024845"/>
                  <a:gd name="connsiteY264" fmla="*/ 555577 h 1078499"/>
                  <a:gd name="connsiteX265" fmla="*/ 1426791 w 3024845"/>
                  <a:gd name="connsiteY265" fmla="*/ 562062 h 1078499"/>
                  <a:gd name="connsiteX266" fmla="*/ 1429071 w 3024845"/>
                  <a:gd name="connsiteY266" fmla="*/ 562062 h 1078499"/>
                  <a:gd name="connsiteX267" fmla="*/ 1445031 w 3024845"/>
                  <a:gd name="connsiteY267" fmla="*/ 562062 h 1078499"/>
                  <a:gd name="connsiteX268" fmla="*/ 1445031 w 3024845"/>
                  <a:gd name="connsiteY268" fmla="*/ 561251 h 1078499"/>
                  <a:gd name="connsiteX269" fmla="*/ 1445031 w 3024845"/>
                  <a:gd name="connsiteY269" fmla="*/ 555577 h 1078499"/>
                  <a:gd name="connsiteX270" fmla="*/ 1445791 w 3024845"/>
                  <a:gd name="connsiteY270" fmla="*/ 555577 h 1078499"/>
                  <a:gd name="connsiteX271" fmla="*/ 1451111 w 3024845"/>
                  <a:gd name="connsiteY271" fmla="*/ 555577 h 1078499"/>
                  <a:gd name="connsiteX272" fmla="*/ 1451111 w 3024845"/>
                  <a:gd name="connsiteY272" fmla="*/ 556928 h 1078499"/>
                  <a:gd name="connsiteX273" fmla="*/ 1451111 w 3024845"/>
                  <a:gd name="connsiteY273" fmla="*/ 566386 h 1078499"/>
                  <a:gd name="connsiteX274" fmla="*/ 1489618 w 3024845"/>
                  <a:gd name="connsiteY274" fmla="*/ 566386 h 1078499"/>
                  <a:gd name="connsiteX275" fmla="*/ 1489618 w 3024845"/>
                  <a:gd name="connsiteY275" fmla="*/ 704739 h 1078499"/>
                  <a:gd name="connsiteX276" fmla="*/ 1491138 w 3024845"/>
                  <a:gd name="connsiteY276" fmla="*/ 704739 h 1078499"/>
                  <a:gd name="connsiteX277" fmla="*/ 1501778 w 3024845"/>
                  <a:gd name="connsiteY277" fmla="*/ 704739 h 1078499"/>
                  <a:gd name="connsiteX278" fmla="*/ 1501778 w 3024845"/>
                  <a:gd name="connsiteY278" fmla="*/ 691769 h 1078499"/>
                  <a:gd name="connsiteX279" fmla="*/ 1505832 w 3024845"/>
                  <a:gd name="connsiteY279" fmla="*/ 691769 h 1078499"/>
                  <a:gd name="connsiteX280" fmla="*/ 1505832 w 3024845"/>
                  <a:gd name="connsiteY280" fmla="*/ 704739 h 1078499"/>
                  <a:gd name="connsiteX281" fmla="*/ 1536232 w 3024845"/>
                  <a:gd name="connsiteY281" fmla="*/ 704739 h 1078499"/>
                  <a:gd name="connsiteX282" fmla="*/ 1536232 w 3024845"/>
                  <a:gd name="connsiteY282" fmla="*/ 674474 h 1078499"/>
                  <a:gd name="connsiteX283" fmla="*/ 1548392 w 3024845"/>
                  <a:gd name="connsiteY283" fmla="*/ 674474 h 1078499"/>
                  <a:gd name="connsiteX284" fmla="*/ 1560552 w 3024845"/>
                  <a:gd name="connsiteY284" fmla="*/ 672313 h 1078499"/>
                  <a:gd name="connsiteX285" fmla="*/ 1564606 w 3024845"/>
                  <a:gd name="connsiteY285" fmla="*/ 674474 h 1078499"/>
                  <a:gd name="connsiteX286" fmla="*/ 1574739 w 3024845"/>
                  <a:gd name="connsiteY286" fmla="*/ 674474 h 1078499"/>
                  <a:gd name="connsiteX287" fmla="*/ 1574739 w 3024845"/>
                  <a:gd name="connsiteY287" fmla="*/ 704739 h 1078499"/>
                  <a:gd name="connsiteX288" fmla="*/ 1582846 w 3024845"/>
                  <a:gd name="connsiteY288" fmla="*/ 704739 h 1078499"/>
                  <a:gd name="connsiteX289" fmla="*/ 1582846 w 3024845"/>
                  <a:gd name="connsiteY289" fmla="*/ 722034 h 1078499"/>
                  <a:gd name="connsiteX290" fmla="*/ 1592182 w 3024845"/>
                  <a:gd name="connsiteY290" fmla="*/ 722939 h 1078499"/>
                  <a:gd name="connsiteX291" fmla="*/ 1605140 w 3024845"/>
                  <a:gd name="connsiteY291" fmla="*/ 722939 h 1078499"/>
                  <a:gd name="connsiteX292" fmla="*/ 1605140 w 3024845"/>
                  <a:gd name="connsiteY292" fmla="*/ 706901 h 1078499"/>
                  <a:gd name="connsiteX293" fmla="*/ 1673096 w 3024845"/>
                  <a:gd name="connsiteY293" fmla="*/ 706901 h 1078499"/>
                  <a:gd name="connsiteX294" fmla="*/ 1673096 w 3024845"/>
                  <a:gd name="connsiteY294" fmla="*/ 621648 h 1078499"/>
                  <a:gd name="connsiteX295" fmla="*/ 1745104 w 3024845"/>
                  <a:gd name="connsiteY295" fmla="*/ 621648 h 1078499"/>
                  <a:gd name="connsiteX296" fmla="*/ 1745104 w 3024845"/>
                  <a:gd name="connsiteY296" fmla="*/ 700416 h 1078499"/>
                  <a:gd name="connsiteX297" fmla="*/ 1747008 w 3024845"/>
                  <a:gd name="connsiteY297" fmla="*/ 700416 h 1078499"/>
                  <a:gd name="connsiteX298" fmla="*/ 1748250 w 3024845"/>
                  <a:gd name="connsiteY298" fmla="*/ 722939 h 1078499"/>
                  <a:gd name="connsiteX299" fmla="*/ 1757926 w 3024845"/>
                  <a:gd name="connsiteY299" fmla="*/ 722939 h 1078499"/>
                  <a:gd name="connsiteX300" fmla="*/ 1759168 w 3024845"/>
                  <a:gd name="connsiteY300" fmla="*/ 700416 h 1078499"/>
                  <a:gd name="connsiteX301" fmla="*/ 1765248 w 3024845"/>
                  <a:gd name="connsiteY301" fmla="*/ 700416 h 1078499"/>
                  <a:gd name="connsiteX302" fmla="*/ 1766490 w 3024845"/>
                  <a:gd name="connsiteY302" fmla="*/ 722939 h 1078499"/>
                  <a:gd name="connsiteX303" fmla="*/ 1817112 w 3024845"/>
                  <a:gd name="connsiteY303" fmla="*/ 722939 h 1078499"/>
                  <a:gd name="connsiteX304" fmla="*/ 1817112 w 3024845"/>
                  <a:gd name="connsiteY304" fmla="*/ 559911 h 1078499"/>
                  <a:gd name="connsiteX305" fmla="*/ 2014439 w 3024845"/>
                  <a:gd name="connsiteY305" fmla="*/ 559911 h 1078499"/>
                  <a:gd name="connsiteX306" fmla="*/ 2014439 w 3024845"/>
                  <a:gd name="connsiteY306" fmla="*/ 722939 h 1078499"/>
                  <a:gd name="connsiteX307" fmla="*/ 2033136 w 3024845"/>
                  <a:gd name="connsiteY307" fmla="*/ 722939 h 1078499"/>
                  <a:gd name="connsiteX308" fmla="*/ 2033136 w 3024845"/>
                  <a:gd name="connsiteY308" fmla="*/ 640246 h 1078499"/>
                  <a:gd name="connsiteX309" fmla="*/ 2128256 w 3024845"/>
                  <a:gd name="connsiteY309" fmla="*/ 640246 h 1078499"/>
                  <a:gd name="connsiteX310" fmla="*/ 2140186 w 3024845"/>
                  <a:gd name="connsiteY310" fmla="*/ 322105 h 1078499"/>
                  <a:gd name="connsiteX311" fmla="*/ 2128026 w 3024845"/>
                  <a:gd name="connsiteY311" fmla="*/ 300487 h 1078499"/>
                  <a:gd name="connsiteX312" fmla="*/ 2121946 w 3024845"/>
                  <a:gd name="connsiteY312" fmla="*/ 296163 h 1078499"/>
                  <a:gd name="connsiteX313" fmla="*/ 2130053 w 3024845"/>
                  <a:gd name="connsiteY313" fmla="*/ 272384 h 1078499"/>
                  <a:gd name="connsiteX314" fmla="*/ 2130053 w 3024845"/>
                  <a:gd name="connsiteY314" fmla="*/ 255090 h 1078499"/>
                  <a:gd name="connsiteX315" fmla="*/ 2144240 w 3024845"/>
                  <a:gd name="connsiteY315" fmla="*/ 255090 h 1078499"/>
                  <a:gd name="connsiteX316" fmla="*/ 2144240 w 3024845"/>
                  <a:gd name="connsiteY316" fmla="*/ 233472 h 1078499"/>
                  <a:gd name="connsiteX317" fmla="*/ 2146266 w 3024845"/>
                  <a:gd name="connsiteY317" fmla="*/ 229148 h 1078499"/>
                  <a:gd name="connsiteX318" fmla="*/ 2146266 w 3024845"/>
                  <a:gd name="connsiteY318" fmla="*/ 151324 h 1078499"/>
                  <a:gd name="connsiteX319" fmla="*/ 2144240 w 3024845"/>
                  <a:gd name="connsiteY319" fmla="*/ 144839 h 1078499"/>
                  <a:gd name="connsiteX320" fmla="*/ 2150320 w 3024845"/>
                  <a:gd name="connsiteY320" fmla="*/ 138353 h 1078499"/>
                  <a:gd name="connsiteX321" fmla="*/ 2150320 w 3024845"/>
                  <a:gd name="connsiteY321" fmla="*/ 79985 h 1078499"/>
                  <a:gd name="connsiteX322" fmla="*/ 2152346 w 3024845"/>
                  <a:gd name="connsiteY322" fmla="*/ 75662 h 1078499"/>
                  <a:gd name="connsiteX323" fmla="*/ 2152346 w 3024845"/>
                  <a:gd name="connsiteY323" fmla="*/ 19456 h 1078499"/>
                  <a:gd name="connsiteX324" fmla="*/ 2154373 w 3024845"/>
                  <a:gd name="connsiteY324" fmla="*/ 0 h 1078499"/>
                  <a:gd name="connsiteX325" fmla="*/ 2162480 w 3024845"/>
                  <a:gd name="connsiteY325" fmla="*/ 138353 h 1078499"/>
                  <a:gd name="connsiteX326" fmla="*/ 2168560 w 3024845"/>
                  <a:gd name="connsiteY326" fmla="*/ 144839 h 1078499"/>
                  <a:gd name="connsiteX327" fmla="*/ 2166533 w 3024845"/>
                  <a:gd name="connsiteY327" fmla="*/ 151324 h 1078499"/>
                  <a:gd name="connsiteX328" fmla="*/ 2166533 w 3024845"/>
                  <a:gd name="connsiteY328" fmla="*/ 229148 h 1078499"/>
                  <a:gd name="connsiteX329" fmla="*/ 2168560 w 3024845"/>
                  <a:gd name="connsiteY329" fmla="*/ 233472 h 1078499"/>
                  <a:gd name="connsiteX330" fmla="*/ 2168560 w 3024845"/>
                  <a:gd name="connsiteY330" fmla="*/ 255090 h 1078499"/>
                  <a:gd name="connsiteX331" fmla="*/ 2182747 w 3024845"/>
                  <a:gd name="connsiteY331" fmla="*/ 255090 h 1078499"/>
                  <a:gd name="connsiteX332" fmla="*/ 2182747 w 3024845"/>
                  <a:gd name="connsiteY332" fmla="*/ 272384 h 1078499"/>
                  <a:gd name="connsiteX333" fmla="*/ 2190854 w 3024845"/>
                  <a:gd name="connsiteY333" fmla="*/ 296163 h 1078499"/>
                  <a:gd name="connsiteX334" fmla="*/ 2184774 w 3024845"/>
                  <a:gd name="connsiteY334" fmla="*/ 300487 h 1078499"/>
                  <a:gd name="connsiteX335" fmla="*/ 2172613 w 3024845"/>
                  <a:gd name="connsiteY335" fmla="*/ 322105 h 1078499"/>
                  <a:gd name="connsiteX336" fmla="*/ 2180720 w 3024845"/>
                  <a:gd name="connsiteY336" fmla="*/ 575033 h 1078499"/>
                  <a:gd name="connsiteX337" fmla="*/ 2245574 w 3024845"/>
                  <a:gd name="connsiteY337" fmla="*/ 575033 h 1078499"/>
                  <a:gd name="connsiteX338" fmla="*/ 2245574 w 3024845"/>
                  <a:gd name="connsiteY338" fmla="*/ 650695 h 1078499"/>
                  <a:gd name="connsiteX339" fmla="*/ 2253681 w 3024845"/>
                  <a:gd name="connsiteY339" fmla="*/ 650695 h 1078499"/>
                  <a:gd name="connsiteX340" fmla="*/ 2255708 w 3024845"/>
                  <a:gd name="connsiteY340" fmla="*/ 644210 h 1078499"/>
                  <a:gd name="connsiteX341" fmla="*/ 2261788 w 3024845"/>
                  <a:gd name="connsiteY341" fmla="*/ 644210 h 1078499"/>
                  <a:gd name="connsiteX342" fmla="*/ 2263815 w 3024845"/>
                  <a:gd name="connsiteY342" fmla="*/ 652857 h 1078499"/>
                  <a:gd name="connsiteX343" fmla="*/ 2275975 w 3024845"/>
                  <a:gd name="connsiteY343" fmla="*/ 652857 h 1078499"/>
                  <a:gd name="connsiteX344" fmla="*/ 2275975 w 3024845"/>
                  <a:gd name="connsiteY344" fmla="*/ 646371 h 1078499"/>
                  <a:gd name="connsiteX345" fmla="*/ 2298268 w 3024845"/>
                  <a:gd name="connsiteY345" fmla="*/ 646371 h 1078499"/>
                  <a:gd name="connsiteX346" fmla="*/ 2298268 w 3024845"/>
                  <a:gd name="connsiteY346" fmla="*/ 652857 h 1078499"/>
                  <a:gd name="connsiteX347" fmla="*/ 2318535 w 3024845"/>
                  <a:gd name="connsiteY347" fmla="*/ 652857 h 1078499"/>
                  <a:gd name="connsiteX348" fmla="*/ 2318535 w 3024845"/>
                  <a:gd name="connsiteY348" fmla="*/ 698254 h 1078499"/>
                  <a:gd name="connsiteX349" fmla="*/ 2332722 w 3024845"/>
                  <a:gd name="connsiteY349" fmla="*/ 698254 h 1078499"/>
                  <a:gd name="connsiteX350" fmla="*/ 2332722 w 3024845"/>
                  <a:gd name="connsiteY350" fmla="*/ 685283 h 1078499"/>
                  <a:gd name="connsiteX351" fmla="*/ 2348936 w 3024845"/>
                  <a:gd name="connsiteY351" fmla="*/ 685283 h 1078499"/>
                  <a:gd name="connsiteX352" fmla="*/ 2348936 w 3024845"/>
                  <a:gd name="connsiteY352" fmla="*/ 505856 h 1078499"/>
                  <a:gd name="connsiteX353" fmla="*/ 2355016 w 3024845"/>
                  <a:gd name="connsiteY353" fmla="*/ 499370 h 1078499"/>
                  <a:gd name="connsiteX354" fmla="*/ 2427977 w 3024845"/>
                  <a:gd name="connsiteY354" fmla="*/ 499370 h 1078499"/>
                  <a:gd name="connsiteX355" fmla="*/ 2427977 w 3024845"/>
                  <a:gd name="connsiteY355" fmla="*/ 508018 h 1078499"/>
                  <a:gd name="connsiteX356" fmla="*/ 2438110 w 3024845"/>
                  <a:gd name="connsiteY356" fmla="*/ 508018 h 1078499"/>
                  <a:gd name="connsiteX357" fmla="*/ 2438110 w 3024845"/>
                  <a:gd name="connsiteY357" fmla="*/ 622592 h 1078499"/>
                  <a:gd name="connsiteX358" fmla="*/ 2460404 w 3024845"/>
                  <a:gd name="connsiteY358" fmla="*/ 622592 h 1078499"/>
                  <a:gd name="connsiteX359" fmla="*/ 2460404 w 3024845"/>
                  <a:gd name="connsiteY359" fmla="*/ 555577 h 1078499"/>
                  <a:gd name="connsiteX360" fmla="*/ 2486751 w 3024845"/>
                  <a:gd name="connsiteY360" fmla="*/ 555577 h 1078499"/>
                  <a:gd name="connsiteX361" fmla="*/ 2490804 w 3024845"/>
                  <a:gd name="connsiteY361" fmla="*/ 551253 h 1078499"/>
                  <a:gd name="connsiteX362" fmla="*/ 2498911 w 3024845"/>
                  <a:gd name="connsiteY362" fmla="*/ 551253 h 1078499"/>
                  <a:gd name="connsiteX363" fmla="*/ 2502964 w 3024845"/>
                  <a:gd name="connsiteY363" fmla="*/ 555577 h 1078499"/>
                  <a:gd name="connsiteX364" fmla="*/ 2525258 w 3024845"/>
                  <a:gd name="connsiteY364" fmla="*/ 555577 h 1078499"/>
                  <a:gd name="connsiteX365" fmla="*/ 2525258 w 3024845"/>
                  <a:gd name="connsiteY365" fmla="*/ 438841 h 1078499"/>
                  <a:gd name="connsiteX366" fmla="*/ 2582005 w 3024845"/>
                  <a:gd name="connsiteY366" fmla="*/ 428032 h 1078499"/>
                  <a:gd name="connsiteX367" fmla="*/ 2582005 w 3024845"/>
                  <a:gd name="connsiteY367" fmla="*/ 429113 h 1078499"/>
                  <a:gd name="connsiteX368" fmla="*/ 2582005 w 3024845"/>
                  <a:gd name="connsiteY368" fmla="*/ 436679 h 1078499"/>
                  <a:gd name="connsiteX369" fmla="*/ 2608352 w 3024845"/>
                  <a:gd name="connsiteY369" fmla="*/ 436679 h 1078499"/>
                  <a:gd name="connsiteX370" fmla="*/ 2608352 w 3024845"/>
                  <a:gd name="connsiteY370" fmla="*/ 691769 h 1078499"/>
                  <a:gd name="connsiteX371" fmla="*/ 2630646 w 3024845"/>
                  <a:gd name="connsiteY371" fmla="*/ 691769 h 1078499"/>
                  <a:gd name="connsiteX372" fmla="*/ 2630646 w 3024845"/>
                  <a:gd name="connsiteY372" fmla="*/ 687445 h 1078499"/>
                  <a:gd name="connsiteX373" fmla="*/ 2642806 w 3024845"/>
                  <a:gd name="connsiteY373" fmla="*/ 687445 h 1078499"/>
                  <a:gd name="connsiteX374" fmla="*/ 2642806 w 3024845"/>
                  <a:gd name="connsiteY374" fmla="*/ 691769 h 1078499"/>
                  <a:gd name="connsiteX375" fmla="*/ 2667126 w 3024845"/>
                  <a:gd name="connsiteY375" fmla="*/ 691769 h 1078499"/>
                  <a:gd name="connsiteX376" fmla="*/ 2667126 w 3024845"/>
                  <a:gd name="connsiteY376" fmla="*/ 678798 h 1078499"/>
                  <a:gd name="connsiteX377" fmla="*/ 2695500 w 3024845"/>
                  <a:gd name="connsiteY377" fmla="*/ 678798 h 1078499"/>
                  <a:gd name="connsiteX378" fmla="*/ 2707660 w 3024845"/>
                  <a:gd name="connsiteY378" fmla="*/ 674474 h 1078499"/>
                  <a:gd name="connsiteX379" fmla="*/ 2727927 w 3024845"/>
                  <a:gd name="connsiteY379" fmla="*/ 678798 h 1078499"/>
                  <a:gd name="connsiteX380" fmla="*/ 2727927 w 3024845"/>
                  <a:gd name="connsiteY380" fmla="*/ 661504 h 1078499"/>
                  <a:gd name="connsiteX381" fmla="*/ 2736034 w 3024845"/>
                  <a:gd name="connsiteY381" fmla="*/ 661504 h 1078499"/>
                  <a:gd name="connsiteX382" fmla="*/ 2736034 w 3024845"/>
                  <a:gd name="connsiteY382" fmla="*/ 648533 h 1078499"/>
                  <a:gd name="connsiteX383" fmla="*/ 2792781 w 3024845"/>
                  <a:gd name="connsiteY383" fmla="*/ 648533 h 1078499"/>
                  <a:gd name="connsiteX384" fmla="*/ 2792781 w 3024845"/>
                  <a:gd name="connsiteY384" fmla="*/ 618268 h 1078499"/>
                  <a:gd name="connsiteX385" fmla="*/ 2811021 w 3024845"/>
                  <a:gd name="connsiteY385" fmla="*/ 618268 h 1078499"/>
                  <a:gd name="connsiteX386" fmla="*/ 2811021 w 3024845"/>
                  <a:gd name="connsiteY386" fmla="*/ 611783 h 1078499"/>
                  <a:gd name="connsiteX387" fmla="*/ 2823181 w 3024845"/>
                  <a:gd name="connsiteY387" fmla="*/ 611783 h 1078499"/>
                  <a:gd name="connsiteX388" fmla="*/ 2823181 w 3024845"/>
                  <a:gd name="connsiteY388" fmla="*/ 618268 h 1078499"/>
                  <a:gd name="connsiteX389" fmla="*/ 2839395 w 3024845"/>
                  <a:gd name="connsiteY389" fmla="*/ 618268 h 1078499"/>
                  <a:gd name="connsiteX390" fmla="*/ 2839395 w 3024845"/>
                  <a:gd name="connsiteY390" fmla="*/ 667989 h 1078499"/>
                  <a:gd name="connsiteX391" fmla="*/ 2871822 w 3024845"/>
                  <a:gd name="connsiteY391" fmla="*/ 667989 h 1078499"/>
                  <a:gd name="connsiteX392" fmla="*/ 2871822 w 3024845"/>
                  <a:gd name="connsiteY392" fmla="*/ 642048 h 1078499"/>
                  <a:gd name="connsiteX393" fmla="*/ 2910329 w 3024845"/>
                  <a:gd name="connsiteY393" fmla="*/ 642048 h 1078499"/>
                  <a:gd name="connsiteX394" fmla="*/ 2910329 w 3024845"/>
                  <a:gd name="connsiteY394" fmla="*/ 611783 h 1078499"/>
                  <a:gd name="connsiteX395" fmla="*/ 2958970 w 3024845"/>
                  <a:gd name="connsiteY395" fmla="*/ 611783 h 1078499"/>
                  <a:gd name="connsiteX396" fmla="*/ 2958970 w 3024845"/>
                  <a:gd name="connsiteY396" fmla="*/ 722939 h 1078499"/>
                  <a:gd name="connsiteX397" fmla="*/ 2958970 w 3024845"/>
                  <a:gd name="connsiteY397" fmla="*/ 736718 h 1078499"/>
                  <a:gd name="connsiteX398" fmla="*/ 3024845 w 3024845"/>
                  <a:gd name="connsiteY398" fmla="*/ 736718 h 1078499"/>
                  <a:gd name="connsiteX399" fmla="*/ 3024845 w 3024845"/>
                  <a:gd name="connsiteY399" fmla="*/ 1078499 h 1078499"/>
                  <a:gd name="connsiteX400" fmla="*/ 2054 w 3024845"/>
                  <a:gd name="connsiteY400" fmla="*/ 1076166 h 1078499"/>
                  <a:gd name="connsiteX401" fmla="*/ 0 w 3024845"/>
                  <a:gd name="connsiteY401" fmla="*/ 642048 h 1078499"/>
                  <a:gd name="connsiteX402" fmla="*/ 20267 w 3024845"/>
                  <a:gd name="connsiteY402" fmla="*/ 642048 h 1078499"/>
                  <a:gd name="connsiteX403" fmla="*/ 20774 w 3024845"/>
                  <a:gd name="connsiteY403" fmla="*/ 640967 h 1078499"/>
                  <a:gd name="connsiteX404" fmla="*/ 24320 w 3024845"/>
                  <a:gd name="connsiteY404" fmla="*/ 633401 h 1078499"/>
                  <a:gd name="connsiteX405" fmla="*/ 26094 w 3024845"/>
                  <a:gd name="connsiteY405" fmla="*/ 633671 h 1078499"/>
                  <a:gd name="connsiteX406" fmla="*/ 38507 w 3024845"/>
                  <a:gd name="connsiteY406" fmla="*/ 635562 h 1078499"/>
                  <a:gd name="connsiteX407" fmla="*/ 39014 w 3024845"/>
                  <a:gd name="connsiteY407" fmla="*/ 636914 h 1078499"/>
                  <a:gd name="connsiteX408" fmla="*/ 42560 w 3024845"/>
                  <a:gd name="connsiteY408" fmla="*/ 646371 h 1078499"/>
                  <a:gd name="connsiteX409" fmla="*/ 68907 w 3024845"/>
                  <a:gd name="connsiteY409" fmla="*/ 648533 h 1078499"/>
                  <a:gd name="connsiteX410" fmla="*/ 68907 w 3024845"/>
                  <a:gd name="connsiteY410" fmla="*/ 525312 h 1078499"/>
                  <a:gd name="connsiteX411" fmla="*/ 70934 w 3024845"/>
                  <a:gd name="connsiteY411" fmla="*/ 525312 h 1078499"/>
                  <a:gd name="connsiteX412" fmla="*/ 85121 w 3024845"/>
                  <a:gd name="connsiteY412" fmla="*/ 525312 h 1078499"/>
                  <a:gd name="connsiteX413" fmla="*/ 85121 w 3024845"/>
                  <a:gd name="connsiteY413" fmla="*/ 389120 h 1078499"/>
                  <a:gd name="connsiteX414" fmla="*/ 86894 w 3024845"/>
                  <a:gd name="connsiteY414" fmla="*/ 389120 h 1078499"/>
                  <a:gd name="connsiteX415" fmla="*/ 99308 w 3024845"/>
                  <a:gd name="connsiteY415" fmla="*/ 389120 h 1078499"/>
                  <a:gd name="connsiteX416" fmla="*/ 99308 w 3024845"/>
                  <a:gd name="connsiteY416" fmla="*/ 274546 h 1078499"/>
                  <a:gd name="connsiteX417" fmla="*/ 103361 w 3024845"/>
                  <a:gd name="connsiteY417" fmla="*/ 246442 h 1078499"/>
                  <a:gd name="connsiteX418" fmla="*/ 105388 w 3024845"/>
                  <a:gd name="connsiteY418" fmla="*/ 246442 h 1078499"/>
                  <a:gd name="connsiteX419" fmla="*/ 119575 w 3024845"/>
                  <a:gd name="connsiteY419" fmla="*/ 246442 h 1078499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0186 w 3024845"/>
                  <a:gd name="connsiteY310" fmla="*/ 302649 h 1059043"/>
                  <a:gd name="connsiteX311" fmla="*/ 2128026 w 3024845"/>
                  <a:gd name="connsiteY311" fmla="*/ 281031 h 1059043"/>
                  <a:gd name="connsiteX312" fmla="*/ 2121946 w 3024845"/>
                  <a:gd name="connsiteY312" fmla="*/ 276707 h 1059043"/>
                  <a:gd name="connsiteX313" fmla="*/ 2130053 w 3024845"/>
                  <a:gd name="connsiteY313" fmla="*/ 252928 h 1059043"/>
                  <a:gd name="connsiteX314" fmla="*/ 2130053 w 3024845"/>
                  <a:gd name="connsiteY314" fmla="*/ 235634 h 1059043"/>
                  <a:gd name="connsiteX315" fmla="*/ 2144240 w 3024845"/>
                  <a:gd name="connsiteY315" fmla="*/ 235634 h 1059043"/>
                  <a:gd name="connsiteX316" fmla="*/ 2144240 w 3024845"/>
                  <a:gd name="connsiteY316" fmla="*/ 214016 h 1059043"/>
                  <a:gd name="connsiteX317" fmla="*/ 2146266 w 3024845"/>
                  <a:gd name="connsiteY317" fmla="*/ 209692 h 1059043"/>
                  <a:gd name="connsiteX318" fmla="*/ 2146266 w 3024845"/>
                  <a:gd name="connsiteY318" fmla="*/ 131868 h 1059043"/>
                  <a:gd name="connsiteX319" fmla="*/ 2144240 w 3024845"/>
                  <a:gd name="connsiteY319" fmla="*/ 125383 h 1059043"/>
                  <a:gd name="connsiteX320" fmla="*/ 2150320 w 3024845"/>
                  <a:gd name="connsiteY320" fmla="*/ 118897 h 1059043"/>
                  <a:gd name="connsiteX321" fmla="*/ 2150320 w 3024845"/>
                  <a:gd name="connsiteY321" fmla="*/ 60529 h 1059043"/>
                  <a:gd name="connsiteX322" fmla="*/ 2152346 w 3024845"/>
                  <a:gd name="connsiteY322" fmla="*/ 56206 h 1059043"/>
                  <a:gd name="connsiteX323" fmla="*/ 2152346 w 3024845"/>
                  <a:gd name="connsiteY323" fmla="*/ 0 h 1059043"/>
                  <a:gd name="connsiteX324" fmla="*/ 2162480 w 3024845"/>
                  <a:gd name="connsiteY324" fmla="*/ 118897 h 1059043"/>
                  <a:gd name="connsiteX325" fmla="*/ 2168560 w 3024845"/>
                  <a:gd name="connsiteY325" fmla="*/ 125383 h 1059043"/>
                  <a:gd name="connsiteX326" fmla="*/ 2166533 w 3024845"/>
                  <a:gd name="connsiteY326" fmla="*/ 131868 h 1059043"/>
                  <a:gd name="connsiteX327" fmla="*/ 2166533 w 3024845"/>
                  <a:gd name="connsiteY327" fmla="*/ 209692 h 1059043"/>
                  <a:gd name="connsiteX328" fmla="*/ 2168560 w 3024845"/>
                  <a:gd name="connsiteY328" fmla="*/ 214016 h 1059043"/>
                  <a:gd name="connsiteX329" fmla="*/ 2168560 w 3024845"/>
                  <a:gd name="connsiteY329" fmla="*/ 235634 h 1059043"/>
                  <a:gd name="connsiteX330" fmla="*/ 2182747 w 3024845"/>
                  <a:gd name="connsiteY330" fmla="*/ 235634 h 1059043"/>
                  <a:gd name="connsiteX331" fmla="*/ 2182747 w 3024845"/>
                  <a:gd name="connsiteY331" fmla="*/ 252928 h 1059043"/>
                  <a:gd name="connsiteX332" fmla="*/ 2190854 w 3024845"/>
                  <a:gd name="connsiteY332" fmla="*/ 276707 h 1059043"/>
                  <a:gd name="connsiteX333" fmla="*/ 2184774 w 3024845"/>
                  <a:gd name="connsiteY333" fmla="*/ 281031 h 1059043"/>
                  <a:gd name="connsiteX334" fmla="*/ 2172613 w 3024845"/>
                  <a:gd name="connsiteY334" fmla="*/ 302649 h 1059043"/>
                  <a:gd name="connsiteX335" fmla="*/ 2180720 w 3024845"/>
                  <a:gd name="connsiteY335" fmla="*/ 555577 h 1059043"/>
                  <a:gd name="connsiteX336" fmla="*/ 2245574 w 3024845"/>
                  <a:gd name="connsiteY336" fmla="*/ 555577 h 1059043"/>
                  <a:gd name="connsiteX337" fmla="*/ 2245574 w 3024845"/>
                  <a:gd name="connsiteY337" fmla="*/ 631239 h 1059043"/>
                  <a:gd name="connsiteX338" fmla="*/ 2253681 w 3024845"/>
                  <a:gd name="connsiteY338" fmla="*/ 631239 h 1059043"/>
                  <a:gd name="connsiteX339" fmla="*/ 2255708 w 3024845"/>
                  <a:gd name="connsiteY339" fmla="*/ 624754 h 1059043"/>
                  <a:gd name="connsiteX340" fmla="*/ 2261788 w 3024845"/>
                  <a:gd name="connsiteY340" fmla="*/ 624754 h 1059043"/>
                  <a:gd name="connsiteX341" fmla="*/ 2263815 w 3024845"/>
                  <a:gd name="connsiteY341" fmla="*/ 633401 h 1059043"/>
                  <a:gd name="connsiteX342" fmla="*/ 2275975 w 3024845"/>
                  <a:gd name="connsiteY342" fmla="*/ 633401 h 1059043"/>
                  <a:gd name="connsiteX343" fmla="*/ 2275975 w 3024845"/>
                  <a:gd name="connsiteY343" fmla="*/ 626915 h 1059043"/>
                  <a:gd name="connsiteX344" fmla="*/ 2298268 w 3024845"/>
                  <a:gd name="connsiteY344" fmla="*/ 626915 h 1059043"/>
                  <a:gd name="connsiteX345" fmla="*/ 2298268 w 3024845"/>
                  <a:gd name="connsiteY345" fmla="*/ 633401 h 1059043"/>
                  <a:gd name="connsiteX346" fmla="*/ 2318535 w 3024845"/>
                  <a:gd name="connsiteY346" fmla="*/ 633401 h 1059043"/>
                  <a:gd name="connsiteX347" fmla="*/ 2318535 w 3024845"/>
                  <a:gd name="connsiteY347" fmla="*/ 678798 h 1059043"/>
                  <a:gd name="connsiteX348" fmla="*/ 2332722 w 3024845"/>
                  <a:gd name="connsiteY348" fmla="*/ 678798 h 1059043"/>
                  <a:gd name="connsiteX349" fmla="*/ 2332722 w 3024845"/>
                  <a:gd name="connsiteY349" fmla="*/ 665827 h 1059043"/>
                  <a:gd name="connsiteX350" fmla="*/ 2348936 w 3024845"/>
                  <a:gd name="connsiteY350" fmla="*/ 665827 h 1059043"/>
                  <a:gd name="connsiteX351" fmla="*/ 2348936 w 3024845"/>
                  <a:gd name="connsiteY351" fmla="*/ 486400 h 1059043"/>
                  <a:gd name="connsiteX352" fmla="*/ 2355016 w 3024845"/>
                  <a:gd name="connsiteY352" fmla="*/ 479914 h 1059043"/>
                  <a:gd name="connsiteX353" fmla="*/ 2427977 w 3024845"/>
                  <a:gd name="connsiteY353" fmla="*/ 479914 h 1059043"/>
                  <a:gd name="connsiteX354" fmla="*/ 2427977 w 3024845"/>
                  <a:gd name="connsiteY354" fmla="*/ 488562 h 1059043"/>
                  <a:gd name="connsiteX355" fmla="*/ 2438110 w 3024845"/>
                  <a:gd name="connsiteY355" fmla="*/ 488562 h 1059043"/>
                  <a:gd name="connsiteX356" fmla="*/ 2438110 w 3024845"/>
                  <a:gd name="connsiteY356" fmla="*/ 603136 h 1059043"/>
                  <a:gd name="connsiteX357" fmla="*/ 2460404 w 3024845"/>
                  <a:gd name="connsiteY357" fmla="*/ 603136 h 1059043"/>
                  <a:gd name="connsiteX358" fmla="*/ 2460404 w 3024845"/>
                  <a:gd name="connsiteY358" fmla="*/ 536121 h 1059043"/>
                  <a:gd name="connsiteX359" fmla="*/ 2486751 w 3024845"/>
                  <a:gd name="connsiteY359" fmla="*/ 536121 h 1059043"/>
                  <a:gd name="connsiteX360" fmla="*/ 2490804 w 3024845"/>
                  <a:gd name="connsiteY360" fmla="*/ 531797 h 1059043"/>
                  <a:gd name="connsiteX361" fmla="*/ 2498911 w 3024845"/>
                  <a:gd name="connsiteY361" fmla="*/ 531797 h 1059043"/>
                  <a:gd name="connsiteX362" fmla="*/ 2502964 w 3024845"/>
                  <a:gd name="connsiteY362" fmla="*/ 536121 h 1059043"/>
                  <a:gd name="connsiteX363" fmla="*/ 2525258 w 3024845"/>
                  <a:gd name="connsiteY363" fmla="*/ 536121 h 1059043"/>
                  <a:gd name="connsiteX364" fmla="*/ 2525258 w 3024845"/>
                  <a:gd name="connsiteY364" fmla="*/ 419385 h 1059043"/>
                  <a:gd name="connsiteX365" fmla="*/ 2582005 w 3024845"/>
                  <a:gd name="connsiteY365" fmla="*/ 408576 h 1059043"/>
                  <a:gd name="connsiteX366" fmla="*/ 2582005 w 3024845"/>
                  <a:gd name="connsiteY366" fmla="*/ 409657 h 1059043"/>
                  <a:gd name="connsiteX367" fmla="*/ 2582005 w 3024845"/>
                  <a:gd name="connsiteY367" fmla="*/ 417223 h 1059043"/>
                  <a:gd name="connsiteX368" fmla="*/ 2608352 w 3024845"/>
                  <a:gd name="connsiteY368" fmla="*/ 417223 h 1059043"/>
                  <a:gd name="connsiteX369" fmla="*/ 2608352 w 3024845"/>
                  <a:gd name="connsiteY369" fmla="*/ 672313 h 1059043"/>
                  <a:gd name="connsiteX370" fmla="*/ 2630646 w 3024845"/>
                  <a:gd name="connsiteY370" fmla="*/ 672313 h 1059043"/>
                  <a:gd name="connsiteX371" fmla="*/ 2630646 w 3024845"/>
                  <a:gd name="connsiteY371" fmla="*/ 667989 h 1059043"/>
                  <a:gd name="connsiteX372" fmla="*/ 2642806 w 3024845"/>
                  <a:gd name="connsiteY372" fmla="*/ 667989 h 1059043"/>
                  <a:gd name="connsiteX373" fmla="*/ 2642806 w 3024845"/>
                  <a:gd name="connsiteY373" fmla="*/ 672313 h 1059043"/>
                  <a:gd name="connsiteX374" fmla="*/ 2667126 w 3024845"/>
                  <a:gd name="connsiteY374" fmla="*/ 672313 h 1059043"/>
                  <a:gd name="connsiteX375" fmla="*/ 2667126 w 3024845"/>
                  <a:gd name="connsiteY375" fmla="*/ 659342 h 1059043"/>
                  <a:gd name="connsiteX376" fmla="*/ 2695500 w 3024845"/>
                  <a:gd name="connsiteY376" fmla="*/ 659342 h 1059043"/>
                  <a:gd name="connsiteX377" fmla="*/ 2707660 w 3024845"/>
                  <a:gd name="connsiteY377" fmla="*/ 655018 h 1059043"/>
                  <a:gd name="connsiteX378" fmla="*/ 2727927 w 3024845"/>
                  <a:gd name="connsiteY378" fmla="*/ 659342 h 1059043"/>
                  <a:gd name="connsiteX379" fmla="*/ 2727927 w 3024845"/>
                  <a:gd name="connsiteY379" fmla="*/ 642048 h 1059043"/>
                  <a:gd name="connsiteX380" fmla="*/ 2736034 w 3024845"/>
                  <a:gd name="connsiteY380" fmla="*/ 642048 h 1059043"/>
                  <a:gd name="connsiteX381" fmla="*/ 2736034 w 3024845"/>
                  <a:gd name="connsiteY381" fmla="*/ 629077 h 1059043"/>
                  <a:gd name="connsiteX382" fmla="*/ 2792781 w 3024845"/>
                  <a:gd name="connsiteY382" fmla="*/ 629077 h 1059043"/>
                  <a:gd name="connsiteX383" fmla="*/ 2792781 w 3024845"/>
                  <a:gd name="connsiteY383" fmla="*/ 598812 h 1059043"/>
                  <a:gd name="connsiteX384" fmla="*/ 2811021 w 3024845"/>
                  <a:gd name="connsiteY384" fmla="*/ 598812 h 1059043"/>
                  <a:gd name="connsiteX385" fmla="*/ 2811021 w 3024845"/>
                  <a:gd name="connsiteY385" fmla="*/ 592327 h 1059043"/>
                  <a:gd name="connsiteX386" fmla="*/ 2823181 w 3024845"/>
                  <a:gd name="connsiteY386" fmla="*/ 592327 h 1059043"/>
                  <a:gd name="connsiteX387" fmla="*/ 2823181 w 3024845"/>
                  <a:gd name="connsiteY387" fmla="*/ 598812 h 1059043"/>
                  <a:gd name="connsiteX388" fmla="*/ 2839395 w 3024845"/>
                  <a:gd name="connsiteY388" fmla="*/ 598812 h 1059043"/>
                  <a:gd name="connsiteX389" fmla="*/ 2839395 w 3024845"/>
                  <a:gd name="connsiteY389" fmla="*/ 648533 h 1059043"/>
                  <a:gd name="connsiteX390" fmla="*/ 2871822 w 3024845"/>
                  <a:gd name="connsiteY390" fmla="*/ 648533 h 1059043"/>
                  <a:gd name="connsiteX391" fmla="*/ 2871822 w 3024845"/>
                  <a:gd name="connsiteY391" fmla="*/ 622592 h 1059043"/>
                  <a:gd name="connsiteX392" fmla="*/ 2910329 w 3024845"/>
                  <a:gd name="connsiteY392" fmla="*/ 622592 h 1059043"/>
                  <a:gd name="connsiteX393" fmla="*/ 2910329 w 3024845"/>
                  <a:gd name="connsiteY393" fmla="*/ 592327 h 1059043"/>
                  <a:gd name="connsiteX394" fmla="*/ 2958970 w 3024845"/>
                  <a:gd name="connsiteY394" fmla="*/ 592327 h 1059043"/>
                  <a:gd name="connsiteX395" fmla="*/ 2958970 w 3024845"/>
                  <a:gd name="connsiteY395" fmla="*/ 703483 h 1059043"/>
                  <a:gd name="connsiteX396" fmla="*/ 2958970 w 3024845"/>
                  <a:gd name="connsiteY396" fmla="*/ 717262 h 1059043"/>
                  <a:gd name="connsiteX397" fmla="*/ 3024845 w 3024845"/>
                  <a:gd name="connsiteY397" fmla="*/ 717262 h 1059043"/>
                  <a:gd name="connsiteX398" fmla="*/ 3024845 w 3024845"/>
                  <a:gd name="connsiteY398" fmla="*/ 1059043 h 1059043"/>
                  <a:gd name="connsiteX399" fmla="*/ 2054 w 3024845"/>
                  <a:gd name="connsiteY399" fmla="*/ 1056710 h 1059043"/>
                  <a:gd name="connsiteX400" fmla="*/ 0 w 3024845"/>
                  <a:gd name="connsiteY400" fmla="*/ 622592 h 1059043"/>
                  <a:gd name="connsiteX401" fmla="*/ 20267 w 3024845"/>
                  <a:gd name="connsiteY401" fmla="*/ 622592 h 1059043"/>
                  <a:gd name="connsiteX402" fmla="*/ 20774 w 3024845"/>
                  <a:gd name="connsiteY402" fmla="*/ 621511 h 1059043"/>
                  <a:gd name="connsiteX403" fmla="*/ 24320 w 3024845"/>
                  <a:gd name="connsiteY403" fmla="*/ 613945 h 1059043"/>
                  <a:gd name="connsiteX404" fmla="*/ 26094 w 3024845"/>
                  <a:gd name="connsiteY404" fmla="*/ 614215 h 1059043"/>
                  <a:gd name="connsiteX405" fmla="*/ 38507 w 3024845"/>
                  <a:gd name="connsiteY405" fmla="*/ 616106 h 1059043"/>
                  <a:gd name="connsiteX406" fmla="*/ 39014 w 3024845"/>
                  <a:gd name="connsiteY406" fmla="*/ 617458 h 1059043"/>
                  <a:gd name="connsiteX407" fmla="*/ 42560 w 3024845"/>
                  <a:gd name="connsiteY407" fmla="*/ 626915 h 1059043"/>
                  <a:gd name="connsiteX408" fmla="*/ 68907 w 3024845"/>
                  <a:gd name="connsiteY408" fmla="*/ 629077 h 1059043"/>
                  <a:gd name="connsiteX409" fmla="*/ 68907 w 3024845"/>
                  <a:gd name="connsiteY409" fmla="*/ 505856 h 1059043"/>
                  <a:gd name="connsiteX410" fmla="*/ 70934 w 3024845"/>
                  <a:gd name="connsiteY410" fmla="*/ 505856 h 1059043"/>
                  <a:gd name="connsiteX411" fmla="*/ 85121 w 3024845"/>
                  <a:gd name="connsiteY411" fmla="*/ 505856 h 1059043"/>
                  <a:gd name="connsiteX412" fmla="*/ 85121 w 3024845"/>
                  <a:gd name="connsiteY412" fmla="*/ 369664 h 1059043"/>
                  <a:gd name="connsiteX413" fmla="*/ 86894 w 3024845"/>
                  <a:gd name="connsiteY413" fmla="*/ 369664 h 1059043"/>
                  <a:gd name="connsiteX414" fmla="*/ 99308 w 3024845"/>
                  <a:gd name="connsiteY414" fmla="*/ 369664 h 1059043"/>
                  <a:gd name="connsiteX415" fmla="*/ 99308 w 3024845"/>
                  <a:gd name="connsiteY415" fmla="*/ 255090 h 1059043"/>
                  <a:gd name="connsiteX416" fmla="*/ 103361 w 3024845"/>
                  <a:gd name="connsiteY416" fmla="*/ 226986 h 1059043"/>
                  <a:gd name="connsiteX417" fmla="*/ 105388 w 3024845"/>
                  <a:gd name="connsiteY417" fmla="*/ 226986 h 1059043"/>
                  <a:gd name="connsiteX418" fmla="*/ 119575 w 3024845"/>
                  <a:gd name="connsiteY418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0186 w 3024845"/>
                  <a:gd name="connsiteY310" fmla="*/ 302649 h 1059043"/>
                  <a:gd name="connsiteX311" fmla="*/ 2128026 w 3024845"/>
                  <a:gd name="connsiteY311" fmla="*/ 281031 h 1059043"/>
                  <a:gd name="connsiteX312" fmla="*/ 2121946 w 3024845"/>
                  <a:gd name="connsiteY312" fmla="*/ 276707 h 1059043"/>
                  <a:gd name="connsiteX313" fmla="*/ 2130053 w 3024845"/>
                  <a:gd name="connsiteY313" fmla="*/ 252928 h 1059043"/>
                  <a:gd name="connsiteX314" fmla="*/ 2130053 w 3024845"/>
                  <a:gd name="connsiteY314" fmla="*/ 235634 h 1059043"/>
                  <a:gd name="connsiteX315" fmla="*/ 2144240 w 3024845"/>
                  <a:gd name="connsiteY315" fmla="*/ 235634 h 1059043"/>
                  <a:gd name="connsiteX316" fmla="*/ 2144240 w 3024845"/>
                  <a:gd name="connsiteY316" fmla="*/ 214016 h 1059043"/>
                  <a:gd name="connsiteX317" fmla="*/ 2146266 w 3024845"/>
                  <a:gd name="connsiteY317" fmla="*/ 209692 h 1059043"/>
                  <a:gd name="connsiteX318" fmla="*/ 2146266 w 3024845"/>
                  <a:gd name="connsiteY318" fmla="*/ 131868 h 1059043"/>
                  <a:gd name="connsiteX319" fmla="*/ 2144240 w 3024845"/>
                  <a:gd name="connsiteY319" fmla="*/ 125383 h 1059043"/>
                  <a:gd name="connsiteX320" fmla="*/ 2150320 w 3024845"/>
                  <a:gd name="connsiteY320" fmla="*/ 118897 h 1059043"/>
                  <a:gd name="connsiteX321" fmla="*/ 2150320 w 3024845"/>
                  <a:gd name="connsiteY321" fmla="*/ 60529 h 1059043"/>
                  <a:gd name="connsiteX322" fmla="*/ 2152346 w 3024845"/>
                  <a:gd name="connsiteY322" fmla="*/ 56206 h 1059043"/>
                  <a:gd name="connsiteX323" fmla="*/ 2152346 w 3024845"/>
                  <a:gd name="connsiteY323" fmla="*/ 0 h 1059043"/>
                  <a:gd name="connsiteX324" fmla="*/ 2162480 w 3024845"/>
                  <a:gd name="connsiteY324" fmla="*/ 118897 h 1059043"/>
                  <a:gd name="connsiteX325" fmla="*/ 2168560 w 3024845"/>
                  <a:gd name="connsiteY325" fmla="*/ 125383 h 1059043"/>
                  <a:gd name="connsiteX326" fmla="*/ 2166533 w 3024845"/>
                  <a:gd name="connsiteY326" fmla="*/ 131868 h 1059043"/>
                  <a:gd name="connsiteX327" fmla="*/ 2166533 w 3024845"/>
                  <a:gd name="connsiteY327" fmla="*/ 209692 h 1059043"/>
                  <a:gd name="connsiteX328" fmla="*/ 2168560 w 3024845"/>
                  <a:gd name="connsiteY328" fmla="*/ 214016 h 1059043"/>
                  <a:gd name="connsiteX329" fmla="*/ 2168560 w 3024845"/>
                  <a:gd name="connsiteY329" fmla="*/ 235634 h 1059043"/>
                  <a:gd name="connsiteX330" fmla="*/ 2182747 w 3024845"/>
                  <a:gd name="connsiteY330" fmla="*/ 235634 h 1059043"/>
                  <a:gd name="connsiteX331" fmla="*/ 2182747 w 3024845"/>
                  <a:gd name="connsiteY331" fmla="*/ 252928 h 1059043"/>
                  <a:gd name="connsiteX332" fmla="*/ 2190854 w 3024845"/>
                  <a:gd name="connsiteY332" fmla="*/ 276707 h 1059043"/>
                  <a:gd name="connsiteX333" fmla="*/ 2184774 w 3024845"/>
                  <a:gd name="connsiteY333" fmla="*/ 281031 h 1059043"/>
                  <a:gd name="connsiteX334" fmla="*/ 2180720 w 3024845"/>
                  <a:gd name="connsiteY334" fmla="*/ 555577 h 1059043"/>
                  <a:gd name="connsiteX335" fmla="*/ 2245574 w 3024845"/>
                  <a:gd name="connsiteY335" fmla="*/ 555577 h 1059043"/>
                  <a:gd name="connsiteX336" fmla="*/ 2245574 w 3024845"/>
                  <a:gd name="connsiteY336" fmla="*/ 631239 h 1059043"/>
                  <a:gd name="connsiteX337" fmla="*/ 2253681 w 3024845"/>
                  <a:gd name="connsiteY337" fmla="*/ 631239 h 1059043"/>
                  <a:gd name="connsiteX338" fmla="*/ 2255708 w 3024845"/>
                  <a:gd name="connsiteY338" fmla="*/ 624754 h 1059043"/>
                  <a:gd name="connsiteX339" fmla="*/ 2261788 w 3024845"/>
                  <a:gd name="connsiteY339" fmla="*/ 624754 h 1059043"/>
                  <a:gd name="connsiteX340" fmla="*/ 2263815 w 3024845"/>
                  <a:gd name="connsiteY340" fmla="*/ 633401 h 1059043"/>
                  <a:gd name="connsiteX341" fmla="*/ 2275975 w 3024845"/>
                  <a:gd name="connsiteY341" fmla="*/ 633401 h 1059043"/>
                  <a:gd name="connsiteX342" fmla="*/ 2275975 w 3024845"/>
                  <a:gd name="connsiteY342" fmla="*/ 626915 h 1059043"/>
                  <a:gd name="connsiteX343" fmla="*/ 2298268 w 3024845"/>
                  <a:gd name="connsiteY343" fmla="*/ 626915 h 1059043"/>
                  <a:gd name="connsiteX344" fmla="*/ 2298268 w 3024845"/>
                  <a:gd name="connsiteY344" fmla="*/ 633401 h 1059043"/>
                  <a:gd name="connsiteX345" fmla="*/ 2318535 w 3024845"/>
                  <a:gd name="connsiteY345" fmla="*/ 633401 h 1059043"/>
                  <a:gd name="connsiteX346" fmla="*/ 2318535 w 3024845"/>
                  <a:gd name="connsiteY346" fmla="*/ 678798 h 1059043"/>
                  <a:gd name="connsiteX347" fmla="*/ 2332722 w 3024845"/>
                  <a:gd name="connsiteY347" fmla="*/ 678798 h 1059043"/>
                  <a:gd name="connsiteX348" fmla="*/ 2332722 w 3024845"/>
                  <a:gd name="connsiteY348" fmla="*/ 665827 h 1059043"/>
                  <a:gd name="connsiteX349" fmla="*/ 2348936 w 3024845"/>
                  <a:gd name="connsiteY349" fmla="*/ 665827 h 1059043"/>
                  <a:gd name="connsiteX350" fmla="*/ 2348936 w 3024845"/>
                  <a:gd name="connsiteY350" fmla="*/ 486400 h 1059043"/>
                  <a:gd name="connsiteX351" fmla="*/ 2355016 w 3024845"/>
                  <a:gd name="connsiteY351" fmla="*/ 479914 h 1059043"/>
                  <a:gd name="connsiteX352" fmla="*/ 2427977 w 3024845"/>
                  <a:gd name="connsiteY352" fmla="*/ 479914 h 1059043"/>
                  <a:gd name="connsiteX353" fmla="*/ 2427977 w 3024845"/>
                  <a:gd name="connsiteY353" fmla="*/ 488562 h 1059043"/>
                  <a:gd name="connsiteX354" fmla="*/ 2438110 w 3024845"/>
                  <a:gd name="connsiteY354" fmla="*/ 488562 h 1059043"/>
                  <a:gd name="connsiteX355" fmla="*/ 2438110 w 3024845"/>
                  <a:gd name="connsiteY355" fmla="*/ 603136 h 1059043"/>
                  <a:gd name="connsiteX356" fmla="*/ 2460404 w 3024845"/>
                  <a:gd name="connsiteY356" fmla="*/ 603136 h 1059043"/>
                  <a:gd name="connsiteX357" fmla="*/ 2460404 w 3024845"/>
                  <a:gd name="connsiteY357" fmla="*/ 536121 h 1059043"/>
                  <a:gd name="connsiteX358" fmla="*/ 2486751 w 3024845"/>
                  <a:gd name="connsiteY358" fmla="*/ 536121 h 1059043"/>
                  <a:gd name="connsiteX359" fmla="*/ 2490804 w 3024845"/>
                  <a:gd name="connsiteY359" fmla="*/ 531797 h 1059043"/>
                  <a:gd name="connsiteX360" fmla="*/ 2498911 w 3024845"/>
                  <a:gd name="connsiteY360" fmla="*/ 531797 h 1059043"/>
                  <a:gd name="connsiteX361" fmla="*/ 2502964 w 3024845"/>
                  <a:gd name="connsiteY361" fmla="*/ 536121 h 1059043"/>
                  <a:gd name="connsiteX362" fmla="*/ 2525258 w 3024845"/>
                  <a:gd name="connsiteY362" fmla="*/ 536121 h 1059043"/>
                  <a:gd name="connsiteX363" fmla="*/ 2525258 w 3024845"/>
                  <a:gd name="connsiteY363" fmla="*/ 419385 h 1059043"/>
                  <a:gd name="connsiteX364" fmla="*/ 2582005 w 3024845"/>
                  <a:gd name="connsiteY364" fmla="*/ 408576 h 1059043"/>
                  <a:gd name="connsiteX365" fmla="*/ 2582005 w 3024845"/>
                  <a:gd name="connsiteY365" fmla="*/ 409657 h 1059043"/>
                  <a:gd name="connsiteX366" fmla="*/ 2582005 w 3024845"/>
                  <a:gd name="connsiteY366" fmla="*/ 417223 h 1059043"/>
                  <a:gd name="connsiteX367" fmla="*/ 2608352 w 3024845"/>
                  <a:gd name="connsiteY367" fmla="*/ 417223 h 1059043"/>
                  <a:gd name="connsiteX368" fmla="*/ 2608352 w 3024845"/>
                  <a:gd name="connsiteY368" fmla="*/ 672313 h 1059043"/>
                  <a:gd name="connsiteX369" fmla="*/ 2630646 w 3024845"/>
                  <a:gd name="connsiteY369" fmla="*/ 672313 h 1059043"/>
                  <a:gd name="connsiteX370" fmla="*/ 2630646 w 3024845"/>
                  <a:gd name="connsiteY370" fmla="*/ 667989 h 1059043"/>
                  <a:gd name="connsiteX371" fmla="*/ 2642806 w 3024845"/>
                  <a:gd name="connsiteY371" fmla="*/ 667989 h 1059043"/>
                  <a:gd name="connsiteX372" fmla="*/ 2642806 w 3024845"/>
                  <a:gd name="connsiteY372" fmla="*/ 672313 h 1059043"/>
                  <a:gd name="connsiteX373" fmla="*/ 2667126 w 3024845"/>
                  <a:gd name="connsiteY373" fmla="*/ 672313 h 1059043"/>
                  <a:gd name="connsiteX374" fmla="*/ 2667126 w 3024845"/>
                  <a:gd name="connsiteY374" fmla="*/ 659342 h 1059043"/>
                  <a:gd name="connsiteX375" fmla="*/ 2695500 w 3024845"/>
                  <a:gd name="connsiteY375" fmla="*/ 659342 h 1059043"/>
                  <a:gd name="connsiteX376" fmla="*/ 2707660 w 3024845"/>
                  <a:gd name="connsiteY376" fmla="*/ 655018 h 1059043"/>
                  <a:gd name="connsiteX377" fmla="*/ 2727927 w 3024845"/>
                  <a:gd name="connsiteY377" fmla="*/ 659342 h 1059043"/>
                  <a:gd name="connsiteX378" fmla="*/ 2727927 w 3024845"/>
                  <a:gd name="connsiteY378" fmla="*/ 642048 h 1059043"/>
                  <a:gd name="connsiteX379" fmla="*/ 2736034 w 3024845"/>
                  <a:gd name="connsiteY379" fmla="*/ 642048 h 1059043"/>
                  <a:gd name="connsiteX380" fmla="*/ 2736034 w 3024845"/>
                  <a:gd name="connsiteY380" fmla="*/ 629077 h 1059043"/>
                  <a:gd name="connsiteX381" fmla="*/ 2792781 w 3024845"/>
                  <a:gd name="connsiteY381" fmla="*/ 629077 h 1059043"/>
                  <a:gd name="connsiteX382" fmla="*/ 2792781 w 3024845"/>
                  <a:gd name="connsiteY382" fmla="*/ 598812 h 1059043"/>
                  <a:gd name="connsiteX383" fmla="*/ 2811021 w 3024845"/>
                  <a:gd name="connsiteY383" fmla="*/ 598812 h 1059043"/>
                  <a:gd name="connsiteX384" fmla="*/ 2811021 w 3024845"/>
                  <a:gd name="connsiteY384" fmla="*/ 592327 h 1059043"/>
                  <a:gd name="connsiteX385" fmla="*/ 2823181 w 3024845"/>
                  <a:gd name="connsiteY385" fmla="*/ 592327 h 1059043"/>
                  <a:gd name="connsiteX386" fmla="*/ 2823181 w 3024845"/>
                  <a:gd name="connsiteY386" fmla="*/ 598812 h 1059043"/>
                  <a:gd name="connsiteX387" fmla="*/ 2839395 w 3024845"/>
                  <a:gd name="connsiteY387" fmla="*/ 598812 h 1059043"/>
                  <a:gd name="connsiteX388" fmla="*/ 2839395 w 3024845"/>
                  <a:gd name="connsiteY388" fmla="*/ 648533 h 1059043"/>
                  <a:gd name="connsiteX389" fmla="*/ 2871822 w 3024845"/>
                  <a:gd name="connsiteY389" fmla="*/ 648533 h 1059043"/>
                  <a:gd name="connsiteX390" fmla="*/ 2871822 w 3024845"/>
                  <a:gd name="connsiteY390" fmla="*/ 622592 h 1059043"/>
                  <a:gd name="connsiteX391" fmla="*/ 2910329 w 3024845"/>
                  <a:gd name="connsiteY391" fmla="*/ 622592 h 1059043"/>
                  <a:gd name="connsiteX392" fmla="*/ 2910329 w 3024845"/>
                  <a:gd name="connsiteY392" fmla="*/ 592327 h 1059043"/>
                  <a:gd name="connsiteX393" fmla="*/ 2958970 w 3024845"/>
                  <a:gd name="connsiteY393" fmla="*/ 592327 h 1059043"/>
                  <a:gd name="connsiteX394" fmla="*/ 2958970 w 3024845"/>
                  <a:gd name="connsiteY394" fmla="*/ 703483 h 1059043"/>
                  <a:gd name="connsiteX395" fmla="*/ 2958970 w 3024845"/>
                  <a:gd name="connsiteY395" fmla="*/ 717262 h 1059043"/>
                  <a:gd name="connsiteX396" fmla="*/ 3024845 w 3024845"/>
                  <a:gd name="connsiteY396" fmla="*/ 717262 h 1059043"/>
                  <a:gd name="connsiteX397" fmla="*/ 3024845 w 3024845"/>
                  <a:gd name="connsiteY397" fmla="*/ 1059043 h 1059043"/>
                  <a:gd name="connsiteX398" fmla="*/ 2054 w 3024845"/>
                  <a:gd name="connsiteY398" fmla="*/ 1056710 h 1059043"/>
                  <a:gd name="connsiteX399" fmla="*/ 0 w 3024845"/>
                  <a:gd name="connsiteY399" fmla="*/ 622592 h 1059043"/>
                  <a:gd name="connsiteX400" fmla="*/ 20267 w 3024845"/>
                  <a:gd name="connsiteY400" fmla="*/ 622592 h 1059043"/>
                  <a:gd name="connsiteX401" fmla="*/ 20774 w 3024845"/>
                  <a:gd name="connsiteY401" fmla="*/ 621511 h 1059043"/>
                  <a:gd name="connsiteX402" fmla="*/ 24320 w 3024845"/>
                  <a:gd name="connsiteY402" fmla="*/ 613945 h 1059043"/>
                  <a:gd name="connsiteX403" fmla="*/ 26094 w 3024845"/>
                  <a:gd name="connsiteY403" fmla="*/ 614215 h 1059043"/>
                  <a:gd name="connsiteX404" fmla="*/ 38507 w 3024845"/>
                  <a:gd name="connsiteY404" fmla="*/ 616106 h 1059043"/>
                  <a:gd name="connsiteX405" fmla="*/ 39014 w 3024845"/>
                  <a:gd name="connsiteY405" fmla="*/ 617458 h 1059043"/>
                  <a:gd name="connsiteX406" fmla="*/ 42560 w 3024845"/>
                  <a:gd name="connsiteY406" fmla="*/ 626915 h 1059043"/>
                  <a:gd name="connsiteX407" fmla="*/ 68907 w 3024845"/>
                  <a:gd name="connsiteY407" fmla="*/ 629077 h 1059043"/>
                  <a:gd name="connsiteX408" fmla="*/ 68907 w 3024845"/>
                  <a:gd name="connsiteY408" fmla="*/ 505856 h 1059043"/>
                  <a:gd name="connsiteX409" fmla="*/ 70934 w 3024845"/>
                  <a:gd name="connsiteY409" fmla="*/ 505856 h 1059043"/>
                  <a:gd name="connsiteX410" fmla="*/ 85121 w 3024845"/>
                  <a:gd name="connsiteY410" fmla="*/ 505856 h 1059043"/>
                  <a:gd name="connsiteX411" fmla="*/ 85121 w 3024845"/>
                  <a:gd name="connsiteY411" fmla="*/ 369664 h 1059043"/>
                  <a:gd name="connsiteX412" fmla="*/ 86894 w 3024845"/>
                  <a:gd name="connsiteY412" fmla="*/ 369664 h 1059043"/>
                  <a:gd name="connsiteX413" fmla="*/ 99308 w 3024845"/>
                  <a:gd name="connsiteY413" fmla="*/ 369664 h 1059043"/>
                  <a:gd name="connsiteX414" fmla="*/ 99308 w 3024845"/>
                  <a:gd name="connsiteY414" fmla="*/ 255090 h 1059043"/>
                  <a:gd name="connsiteX415" fmla="*/ 103361 w 3024845"/>
                  <a:gd name="connsiteY415" fmla="*/ 226986 h 1059043"/>
                  <a:gd name="connsiteX416" fmla="*/ 105388 w 3024845"/>
                  <a:gd name="connsiteY416" fmla="*/ 226986 h 1059043"/>
                  <a:gd name="connsiteX417" fmla="*/ 119575 w 3024845"/>
                  <a:gd name="connsiteY417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0186 w 3024845"/>
                  <a:gd name="connsiteY310" fmla="*/ 302649 h 1059043"/>
                  <a:gd name="connsiteX311" fmla="*/ 2128026 w 3024845"/>
                  <a:gd name="connsiteY311" fmla="*/ 281031 h 1059043"/>
                  <a:gd name="connsiteX312" fmla="*/ 2121946 w 3024845"/>
                  <a:gd name="connsiteY312" fmla="*/ 276707 h 1059043"/>
                  <a:gd name="connsiteX313" fmla="*/ 2130053 w 3024845"/>
                  <a:gd name="connsiteY313" fmla="*/ 252928 h 1059043"/>
                  <a:gd name="connsiteX314" fmla="*/ 2130053 w 3024845"/>
                  <a:gd name="connsiteY314" fmla="*/ 235634 h 1059043"/>
                  <a:gd name="connsiteX315" fmla="*/ 2144240 w 3024845"/>
                  <a:gd name="connsiteY315" fmla="*/ 235634 h 1059043"/>
                  <a:gd name="connsiteX316" fmla="*/ 2144240 w 3024845"/>
                  <a:gd name="connsiteY316" fmla="*/ 214016 h 1059043"/>
                  <a:gd name="connsiteX317" fmla="*/ 2146266 w 3024845"/>
                  <a:gd name="connsiteY317" fmla="*/ 209692 h 1059043"/>
                  <a:gd name="connsiteX318" fmla="*/ 2146266 w 3024845"/>
                  <a:gd name="connsiteY318" fmla="*/ 131868 h 1059043"/>
                  <a:gd name="connsiteX319" fmla="*/ 2144240 w 3024845"/>
                  <a:gd name="connsiteY319" fmla="*/ 125383 h 1059043"/>
                  <a:gd name="connsiteX320" fmla="*/ 2150320 w 3024845"/>
                  <a:gd name="connsiteY320" fmla="*/ 118897 h 1059043"/>
                  <a:gd name="connsiteX321" fmla="*/ 2150320 w 3024845"/>
                  <a:gd name="connsiteY321" fmla="*/ 60529 h 1059043"/>
                  <a:gd name="connsiteX322" fmla="*/ 2152346 w 3024845"/>
                  <a:gd name="connsiteY322" fmla="*/ 56206 h 1059043"/>
                  <a:gd name="connsiteX323" fmla="*/ 2152346 w 3024845"/>
                  <a:gd name="connsiteY323" fmla="*/ 0 h 1059043"/>
                  <a:gd name="connsiteX324" fmla="*/ 2162480 w 3024845"/>
                  <a:gd name="connsiteY324" fmla="*/ 118897 h 1059043"/>
                  <a:gd name="connsiteX325" fmla="*/ 2168560 w 3024845"/>
                  <a:gd name="connsiteY325" fmla="*/ 125383 h 1059043"/>
                  <a:gd name="connsiteX326" fmla="*/ 2166533 w 3024845"/>
                  <a:gd name="connsiteY326" fmla="*/ 131868 h 1059043"/>
                  <a:gd name="connsiteX327" fmla="*/ 2166533 w 3024845"/>
                  <a:gd name="connsiteY327" fmla="*/ 209692 h 1059043"/>
                  <a:gd name="connsiteX328" fmla="*/ 2168560 w 3024845"/>
                  <a:gd name="connsiteY328" fmla="*/ 214016 h 1059043"/>
                  <a:gd name="connsiteX329" fmla="*/ 2168560 w 3024845"/>
                  <a:gd name="connsiteY329" fmla="*/ 235634 h 1059043"/>
                  <a:gd name="connsiteX330" fmla="*/ 2182747 w 3024845"/>
                  <a:gd name="connsiteY330" fmla="*/ 235634 h 1059043"/>
                  <a:gd name="connsiteX331" fmla="*/ 2182747 w 3024845"/>
                  <a:gd name="connsiteY331" fmla="*/ 252928 h 1059043"/>
                  <a:gd name="connsiteX332" fmla="*/ 2190854 w 3024845"/>
                  <a:gd name="connsiteY332" fmla="*/ 276707 h 1059043"/>
                  <a:gd name="connsiteX333" fmla="*/ 2180720 w 3024845"/>
                  <a:gd name="connsiteY333" fmla="*/ 555577 h 1059043"/>
                  <a:gd name="connsiteX334" fmla="*/ 2245574 w 3024845"/>
                  <a:gd name="connsiteY334" fmla="*/ 555577 h 1059043"/>
                  <a:gd name="connsiteX335" fmla="*/ 2245574 w 3024845"/>
                  <a:gd name="connsiteY335" fmla="*/ 631239 h 1059043"/>
                  <a:gd name="connsiteX336" fmla="*/ 2253681 w 3024845"/>
                  <a:gd name="connsiteY336" fmla="*/ 631239 h 1059043"/>
                  <a:gd name="connsiteX337" fmla="*/ 2255708 w 3024845"/>
                  <a:gd name="connsiteY337" fmla="*/ 624754 h 1059043"/>
                  <a:gd name="connsiteX338" fmla="*/ 2261788 w 3024845"/>
                  <a:gd name="connsiteY338" fmla="*/ 624754 h 1059043"/>
                  <a:gd name="connsiteX339" fmla="*/ 2263815 w 3024845"/>
                  <a:gd name="connsiteY339" fmla="*/ 633401 h 1059043"/>
                  <a:gd name="connsiteX340" fmla="*/ 2275975 w 3024845"/>
                  <a:gd name="connsiteY340" fmla="*/ 633401 h 1059043"/>
                  <a:gd name="connsiteX341" fmla="*/ 2275975 w 3024845"/>
                  <a:gd name="connsiteY341" fmla="*/ 626915 h 1059043"/>
                  <a:gd name="connsiteX342" fmla="*/ 2298268 w 3024845"/>
                  <a:gd name="connsiteY342" fmla="*/ 626915 h 1059043"/>
                  <a:gd name="connsiteX343" fmla="*/ 2298268 w 3024845"/>
                  <a:gd name="connsiteY343" fmla="*/ 633401 h 1059043"/>
                  <a:gd name="connsiteX344" fmla="*/ 2318535 w 3024845"/>
                  <a:gd name="connsiteY344" fmla="*/ 633401 h 1059043"/>
                  <a:gd name="connsiteX345" fmla="*/ 2318535 w 3024845"/>
                  <a:gd name="connsiteY345" fmla="*/ 678798 h 1059043"/>
                  <a:gd name="connsiteX346" fmla="*/ 2332722 w 3024845"/>
                  <a:gd name="connsiteY346" fmla="*/ 678798 h 1059043"/>
                  <a:gd name="connsiteX347" fmla="*/ 2332722 w 3024845"/>
                  <a:gd name="connsiteY347" fmla="*/ 665827 h 1059043"/>
                  <a:gd name="connsiteX348" fmla="*/ 2348936 w 3024845"/>
                  <a:gd name="connsiteY348" fmla="*/ 665827 h 1059043"/>
                  <a:gd name="connsiteX349" fmla="*/ 2348936 w 3024845"/>
                  <a:gd name="connsiteY349" fmla="*/ 486400 h 1059043"/>
                  <a:gd name="connsiteX350" fmla="*/ 2355016 w 3024845"/>
                  <a:gd name="connsiteY350" fmla="*/ 479914 h 1059043"/>
                  <a:gd name="connsiteX351" fmla="*/ 2427977 w 3024845"/>
                  <a:gd name="connsiteY351" fmla="*/ 479914 h 1059043"/>
                  <a:gd name="connsiteX352" fmla="*/ 2427977 w 3024845"/>
                  <a:gd name="connsiteY352" fmla="*/ 488562 h 1059043"/>
                  <a:gd name="connsiteX353" fmla="*/ 2438110 w 3024845"/>
                  <a:gd name="connsiteY353" fmla="*/ 488562 h 1059043"/>
                  <a:gd name="connsiteX354" fmla="*/ 2438110 w 3024845"/>
                  <a:gd name="connsiteY354" fmla="*/ 603136 h 1059043"/>
                  <a:gd name="connsiteX355" fmla="*/ 2460404 w 3024845"/>
                  <a:gd name="connsiteY355" fmla="*/ 603136 h 1059043"/>
                  <a:gd name="connsiteX356" fmla="*/ 2460404 w 3024845"/>
                  <a:gd name="connsiteY356" fmla="*/ 536121 h 1059043"/>
                  <a:gd name="connsiteX357" fmla="*/ 2486751 w 3024845"/>
                  <a:gd name="connsiteY357" fmla="*/ 536121 h 1059043"/>
                  <a:gd name="connsiteX358" fmla="*/ 2490804 w 3024845"/>
                  <a:gd name="connsiteY358" fmla="*/ 531797 h 1059043"/>
                  <a:gd name="connsiteX359" fmla="*/ 2498911 w 3024845"/>
                  <a:gd name="connsiteY359" fmla="*/ 531797 h 1059043"/>
                  <a:gd name="connsiteX360" fmla="*/ 2502964 w 3024845"/>
                  <a:gd name="connsiteY360" fmla="*/ 536121 h 1059043"/>
                  <a:gd name="connsiteX361" fmla="*/ 2525258 w 3024845"/>
                  <a:gd name="connsiteY361" fmla="*/ 536121 h 1059043"/>
                  <a:gd name="connsiteX362" fmla="*/ 2525258 w 3024845"/>
                  <a:gd name="connsiteY362" fmla="*/ 419385 h 1059043"/>
                  <a:gd name="connsiteX363" fmla="*/ 2582005 w 3024845"/>
                  <a:gd name="connsiteY363" fmla="*/ 408576 h 1059043"/>
                  <a:gd name="connsiteX364" fmla="*/ 2582005 w 3024845"/>
                  <a:gd name="connsiteY364" fmla="*/ 409657 h 1059043"/>
                  <a:gd name="connsiteX365" fmla="*/ 2582005 w 3024845"/>
                  <a:gd name="connsiteY365" fmla="*/ 417223 h 1059043"/>
                  <a:gd name="connsiteX366" fmla="*/ 2608352 w 3024845"/>
                  <a:gd name="connsiteY366" fmla="*/ 417223 h 1059043"/>
                  <a:gd name="connsiteX367" fmla="*/ 2608352 w 3024845"/>
                  <a:gd name="connsiteY367" fmla="*/ 672313 h 1059043"/>
                  <a:gd name="connsiteX368" fmla="*/ 2630646 w 3024845"/>
                  <a:gd name="connsiteY368" fmla="*/ 672313 h 1059043"/>
                  <a:gd name="connsiteX369" fmla="*/ 2630646 w 3024845"/>
                  <a:gd name="connsiteY369" fmla="*/ 667989 h 1059043"/>
                  <a:gd name="connsiteX370" fmla="*/ 2642806 w 3024845"/>
                  <a:gd name="connsiteY370" fmla="*/ 667989 h 1059043"/>
                  <a:gd name="connsiteX371" fmla="*/ 2642806 w 3024845"/>
                  <a:gd name="connsiteY371" fmla="*/ 672313 h 1059043"/>
                  <a:gd name="connsiteX372" fmla="*/ 2667126 w 3024845"/>
                  <a:gd name="connsiteY372" fmla="*/ 672313 h 1059043"/>
                  <a:gd name="connsiteX373" fmla="*/ 2667126 w 3024845"/>
                  <a:gd name="connsiteY373" fmla="*/ 659342 h 1059043"/>
                  <a:gd name="connsiteX374" fmla="*/ 2695500 w 3024845"/>
                  <a:gd name="connsiteY374" fmla="*/ 659342 h 1059043"/>
                  <a:gd name="connsiteX375" fmla="*/ 2707660 w 3024845"/>
                  <a:gd name="connsiteY375" fmla="*/ 655018 h 1059043"/>
                  <a:gd name="connsiteX376" fmla="*/ 2727927 w 3024845"/>
                  <a:gd name="connsiteY376" fmla="*/ 659342 h 1059043"/>
                  <a:gd name="connsiteX377" fmla="*/ 2727927 w 3024845"/>
                  <a:gd name="connsiteY377" fmla="*/ 642048 h 1059043"/>
                  <a:gd name="connsiteX378" fmla="*/ 2736034 w 3024845"/>
                  <a:gd name="connsiteY378" fmla="*/ 642048 h 1059043"/>
                  <a:gd name="connsiteX379" fmla="*/ 2736034 w 3024845"/>
                  <a:gd name="connsiteY379" fmla="*/ 629077 h 1059043"/>
                  <a:gd name="connsiteX380" fmla="*/ 2792781 w 3024845"/>
                  <a:gd name="connsiteY380" fmla="*/ 629077 h 1059043"/>
                  <a:gd name="connsiteX381" fmla="*/ 2792781 w 3024845"/>
                  <a:gd name="connsiteY381" fmla="*/ 598812 h 1059043"/>
                  <a:gd name="connsiteX382" fmla="*/ 2811021 w 3024845"/>
                  <a:gd name="connsiteY382" fmla="*/ 598812 h 1059043"/>
                  <a:gd name="connsiteX383" fmla="*/ 2811021 w 3024845"/>
                  <a:gd name="connsiteY383" fmla="*/ 592327 h 1059043"/>
                  <a:gd name="connsiteX384" fmla="*/ 2823181 w 3024845"/>
                  <a:gd name="connsiteY384" fmla="*/ 592327 h 1059043"/>
                  <a:gd name="connsiteX385" fmla="*/ 2823181 w 3024845"/>
                  <a:gd name="connsiteY385" fmla="*/ 598812 h 1059043"/>
                  <a:gd name="connsiteX386" fmla="*/ 2839395 w 3024845"/>
                  <a:gd name="connsiteY386" fmla="*/ 598812 h 1059043"/>
                  <a:gd name="connsiteX387" fmla="*/ 2839395 w 3024845"/>
                  <a:gd name="connsiteY387" fmla="*/ 648533 h 1059043"/>
                  <a:gd name="connsiteX388" fmla="*/ 2871822 w 3024845"/>
                  <a:gd name="connsiteY388" fmla="*/ 648533 h 1059043"/>
                  <a:gd name="connsiteX389" fmla="*/ 2871822 w 3024845"/>
                  <a:gd name="connsiteY389" fmla="*/ 622592 h 1059043"/>
                  <a:gd name="connsiteX390" fmla="*/ 2910329 w 3024845"/>
                  <a:gd name="connsiteY390" fmla="*/ 622592 h 1059043"/>
                  <a:gd name="connsiteX391" fmla="*/ 2910329 w 3024845"/>
                  <a:gd name="connsiteY391" fmla="*/ 592327 h 1059043"/>
                  <a:gd name="connsiteX392" fmla="*/ 2958970 w 3024845"/>
                  <a:gd name="connsiteY392" fmla="*/ 592327 h 1059043"/>
                  <a:gd name="connsiteX393" fmla="*/ 2958970 w 3024845"/>
                  <a:gd name="connsiteY393" fmla="*/ 703483 h 1059043"/>
                  <a:gd name="connsiteX394" fmla="*/ 2958970 w 3024845"/>
                  <a:gd name="connsiteY394" fmla="*/ 717262 h 1059043"/>
                  <a:gd name="connsiteX395" fmla="*/ 3024845 w 3024845"/>
                  <a:gd name="connsiteY395" fmla="*/ 717262 h 1059043"/>
                  <a:gd name="connsiteX396" fmla="*/ 3024845 w 3024845"/>
                  <a:gd name="connsiteY396" fmla="*/ 1059043 h 1059043"/>
                  <a:gd name="connsiteX397" fmla="*/ 2054 w 3024845"/>
                  <a:gd name="connsiteY397" fmla="*/ 1056710 h 1059043"/>
                  <a:gd name="connsiteX398" fmla="*/ 0 w 3024845"/>
                  <a:gd name="connsiteY398" fmla="*/ 622592 h 1059043"/>
                  <a:gd name="connsiteX399" fmla="*/ 20267 w 3024845"/>
                  <a:gd name="connsiteY399" fmla="*/ 622592 h 1059043"/>
                  <a:gd name="connsiteX400" fmla="*/ 20774 w 3024845"/>
                  <a:gd name="connsiteY400" fmla="*/ 621511 h 1059043"/>
                  <a:gd name="connsiteX401" fmla="*/ 24320 w 3024845"/>
                  <a:gd name="connsiteY401" fmla="*/ 613945 h 1059043"/>
                  <a:gd name="connsiteX402" fmla="*/ 26094 w 3024845"/>
                  <a:gd name="connsiteY402" fmla="*/ 614215 h 1059043"/>
                  <a:gd name="connsiteX403" fmla="*/ 38507 w 3024845"/>
                  <a:gd name="connsiteY403" fmla="*/ 616106 h 1059043"/>
                  <a:gd name="connsiteX404" fmla="*/ 39014 w 3024845"/>
                  <a:gd name="connsiteY404" fmla="*/ 617458 h 1059043"/>
                  <a:gd name="connsiteX405" fmla="*/ 42560 w 3024845"/>
                  <a:gd name="connsiteY405" fmla="*/ 626915 h 1059043"/>
                  <a:gd name="connsiteX406" fmla="*/ 68907 w 3024845"/>
                  <a:gd name="connsiteY406" fmla="*/ 629077 h 1059043"/>
                  <a:gd name="connsiteX407" fmla="*/ 68907 w 3024845"/>
                  <a:gd name="connsiteY407" fmla="*/ 505856 h 1059043"/>
                  <a:gd name="connsiteX408" fmla="*/ 70934 w 3024845"/>
                  <a:gd name="connsiteY408" fmla="*/ 505856 h 1059043"/>
                  <a:gd name="connsiteX409" fmla="*/ 85121 w 3024845"/>
                  <a:gd name="connsiteY409" fmla="*/ 505856 h 1059043"/>
                  <a:gd name="connsiteX410" fmla="*/ 85121 w 3024845"/>
                  <a:gd name="connsiteY410" fmla="*/ 369664 h 1059043"/>
                  <a:gd name="connsiteX411" fmla="*/ 86894 w 3024845"/>
                  <a:gd name="connsiteY411" fmla="*/ 369664 h 1059043"/>
                  <a:gd name="connsiteX412" fmla="*/ 99308 w 3024845"/>
                  <a:gd name="connsiteY412" fmla="*/ 369664 h 1059043"/>
                  <a:gd name="connsiteX413" fmla="*/ 99308 w 3024845"/>
                  <a:gd name="connsiteY413" fmla="*/ 255090 h 1059043"/>
                  <a:gd name="connsiteX414" fmla="*/ 103361 w 3024845"/>
                  <a:gd name="connsiteY414" fmla="*/ 226986 h 1059043"/>
                  <a:gd name="connsiteX415" fmla="*/ 105388 w 3024845"/>
                  <a:gd name="connsiteY415" fmla="*/ 226986 h 1059043"/>
                  <a:gd name="connsiteX416" fmla="*/ 119575 w 3024845"/>
                  <a:gd name="connsiteY416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14016 h 1059043"/>
                  <a:gd name="connsiteX328" fmla="*/ 2168560 w 3024845"/>
                  <a:gd name="connsiteY328" fmla="*/ 235634 h 1059043"/>
                  <a:gd name="connsiteX329" fmla="*/ 2182747 w 3024845"/>
                  <a:gd name="connsiteY329" fmla="*/ 235634 h 1059043"/>
                  <a:gd name="connsiteX330" fmla="*/ 2182747 w 3024845"/>
                  <a:gd name="connsiteY330" fmla="*/ 252928 h 1059043"/>
                  <a:gd name="connsiteX331" fmla="*/ 2190854 w 3024845"/>
                  <a:gd name="connsiteY331" fmla="*/ 276707 h 1059043"/>
                  <a:gd name="connsiteX332" fmla="*/ 2180720 w 3024845"/>
                  <a:gd name="connsiteY332" fmla="*/ 555577 h 1059043"/>
                  <a:gd name="connsiteX333" fmla="*/ 2245574 w 3024845"/>
                  <a:gd name="connsiteY333" fmla="*/ 555577 h 1059043"/>
                  <a:gd name="connsiteX334" fmla="*/ 2245574 w 3024845"/>
                  <a:gd name="connsiteY334" fmla="*/ 631239 h 1059043"/>
                  <a:gd name="connsiteX335" fmla="*/ 2253681 w 3024845"/>
                  <a:gd name="connsiteY335" fmla="*/ 631239 h 1059043"/>
                  <a:gd name="connsiteX336" fmla="*/ 2255708 w 3024845"/>
                  <a:gd name="connsiteY336" fmla="*/ 624754 h 1059043"/>
                  <a:gd name="connsiteX337" fmla="*/ 2261788 w 3024845"/>
                  <a:gd name="connsiteY337" fmla="*/ 624754 h 1059043"/>
                  <a:gd name="connsiteX338" fmla="*/ 2263815 w 3024845"/>
                  <a:gd name="connsiteY338" fmla="*/ 633401 h 1059043"/>
                  <a:gd name="connsiteX339" fmla="*/ 2275975 w 3024845"/>
                  <a:gd name="connsiteY339" fmla="*/ 633401 h 1059043"/>
                  <a:gd name="connsiteX340" fmla="*/ 2275975 w 3024845"/>
                  <a:gd name="connsiteY340" fmla="*/ 626915 h 1059043"/>
                  <a:gd name="connsiteX341" fmla="*/ 2298268 w 3024845"/>
                  <a:gd name="connsiteY341" fmla="*/ 626915 h 1059043"/>
                  <a:gd name="connsiteX342" fmla="*/ 2298268 w 3024845"/>
                  <a:gd name="connsiteY342" fmla="*/ 633401 h 1059043"/>
                  <a:gd name="connsiteX343" fmla="*/ 2318535 w 3024845"/>
                  <a:gd name="connsiteY343" fmla="*/ 633401 h 1059043"/>
                  <a:gd name="connsiteX344" fmla="*/ 2318535 w 3024845"/>
                  <a:gd name="connsiteY344" fmla="*/ 678798 h 1059043"/>
                  <a:gd name="connsiteX345" fmla="*/ 2332722 w 3024845"/>
                  <a:gd name="connsiteY345" fmla="*/ 678798 h 1059043"/>
                  <a:gd name="connsiteX346" fmla="*/ 2332722 w 3024845"/>
                  <a:gd name="connsiteY346" fmla="*/ 665827 h 1059043"/>
                  <a:gd name="connsiteX347" fmla="*/ 2348936 w 3024845"/>
                  <a:gd name="connsiteY347" fmla="*/ 665827 h 1059043"/>
                  <a:gd name="connsiteX348" fmla="*/ 2348936 w 3024845"/>
                  <a:gd name="connsiteY348" fmla="*/ 486400 h 1059043"/>
                  <a:gd name="connsiteX349" fmla="*/ 2355016 w 3024845"/>
                  <a:gd name="connsiteY349" fmla="*/ 479914 h 1059043"/>
                  <a:gd name="connsiteX350" fmla="*/ 2427977 w 3024845"/>
                  <a:gd name="connsiteY350" fmla="*/ 479914 h 1059043"/>
                  <a:gd name="connsiteX351" fmla="*/ 2427977 w 3024845"/>
                  <a:gd name="connsiteY351" fmla="*/ 488562 h 1059043"/>
                  <a:gd name="connsiteX352" fmla="*/ 2438110 w 3024845"/>
                  <a:gd name="connsiteY352" fmla="*/ 488562 h 1059043"/>
                  <a:gd name="connsiteX353" fmla="*/ 2438110 w 3024845"/>
                  <a:gd name="connsiteY353" fmla="*/ 603136 h 1059043"/>
                  <a:gd name="connsiteX354" fmla="*/ 2460404 w 3024845"/>
                  <a:gd name="connsiteY354" fmla="*/ 603136 h 1059043"/>
                  <a:gd name="connsiteX355" fmla="*/ 2460404 w 3024845"/>
                  <a:gd name="connsiteY355" fmla="*/ 536121 h 1059043"/>
                  <a:gd name="connsiteX356" fmla="*/ 2486751 w 3024845"/>
                  <a:gd name="connsiteY356" fmla="*/ 536121 h 1059043"/>
                  <a:gd name="connsiteX357" fmla="*/ 2490804 w 3024845"/>
                  <a:gd name="connsiteY357" fmla="*/ 531797 h 1059043"/>
                  <a:gd name="connsiteX358" fmla="*/ 2498911 w 3024845"/>
                  <a:gd name="connsiteY358" fmla="*/ 531797 h 1059043"/>
                  <a:gd name="connsiteX359" fmla="*/ 2502964 w 3024845"/>
                  <a:gd name="connsiteY359" fmla="*/ 536121 h 1059043"/>
                  <a:gd name="connsiteX360" fmla="*/ 2525258 w 3024845"/>
                  <a:gd name="connsiteY360" fmla="*/ 536121 h 1059043"/>
                  <a:gd name="connsiteX361" fmla="*/ 2525258 w 3024845"/>
                  <a:gd name="connsiteY361" fmla="*/ 419385 h 1059043"/>
                  <a:gd name="connsiteX362" fmla="*/ 2582005 w 3024845"/>
                  <a:gd name="connsiteY362" fmla="*/ 408576 h 1059043"/>
                  <a:gd name="connsiteX363" fmla="*/ 2582005 w 3024845"/>
                  <a:gd name="connsiteY363" fmla="*/ 409657 h 1059043"/>
                  <a:gd name="connsiteX364" fmla="*/ 2582005 w 3024845"/>
                  <a:gd name="connsiteY364" fmla="*/ 417223 h 1059043"/>
                  <a:gd name="connsiteX365" fmla="*/ 2608352 w 3024845"/>
                  <a:gd name="connsiteY365" fmla="*/ 417223 h 1059043"/>
                  <a:gd name="connsiteX366" fmla="*/ 2608352 w 3024845"/>
                  <a:gd name="connsiteY366" fmla="*/ 672313 h 1059043"/>
                  <a:gd name="connsiteX367" fmla="*/ 2630646 w 3024845"/>
                  <a:gd name="connsiteY367" fmla="*/ 672313 h 1059043"/>
                  <a:gd name="connsiteX368" fmla="*/ 2630646 w 3024845"/>
                  <a:gd name="connsiteY368" fmla="*/ 667989 h 1059043"/>
                  <a:gd name="connsiteX369" fmla="*/ 2642806 w 3024845"/>
                  <a:gd name="connsiteY369" fmla="*/ 667989 h 1059043"/>
                  <a:gd name="connsiteX370" fmla="*/ 2642806 w 3024845"/>
                  <a:gd name="connsiteY370" fmla="*/ 672313 h 1059043"/>
                  <a:gd name="connsiteX371" fmla="*/ 2667126 w 3024845"/>
                  <a:gd name="connsiteY371" fmla="*/ 672313 h 1059043"/>
                  <a:gd name="connsiteX372" fmla="*/ 2667126 w 3024845"/>
                  <a:gd name="connsiteY372" fmla="*/ 659342 h 1059043"/>
                  <a:gd name="connsiteX373" fmla="*/ 2695500 w 3024845"/>
                  <a:gd name="connsiteY373" fmla="*/ 659342 h 1059043"/>
                  <a:gd name="connsiteX374" fmla="*/ 2707660 w 3024845"/>
                  <a:gd name="connsiteY374" fmla="*/ 655018 h 1059043"/>
                  <a:gd name="connsiteX375" fmla="*/ 2727927 w 3024845"/>
                  <a:gd name="connsiteY375" fmla="*/ 659342 h 1059043"/>
                  <a:gd name="connsiteX376" fmla="*/ 2727927 w 3024845"/>
                  <a:gd name="connsiteY376" fmla="*/ 642048 h 1059043"/>
                  <a:gd name="connsiteX377" fmla="*/ 2736034 w 3024845"/>
                  <a:gd name="connsiteY377" fmla="*/ 642048 h 1059043"/>
                  <a:gd name="connsiteX378" fmla="*/ 2736034 w 3024845"/>
                  <a:gd name="connsiteY378" fmla="*/ 629077 h 1059043"/>
                  <a:gd name="connsiteX379" fmla="*/ 2792781 w 3024845"/>
                  <a:gd name="connsiteY379" fmla="*/ 629077 h 1059043"/>
                  <a:gd name="connsiteX380" fmla="*/ 2792781 w 3024845"/>
                  <a:gd name="connsiteY380" fmla="*/ 598812 h 1059043"/>
                  <a:gd name="connsiteX381" fmla="*/ 2811021 w 3024845"/>
                  <a:gd name="connsiteY381" fmla="*/ 598812 h 1059043"/>
                  <a:gd name="connsiteX382" fmla="*/ 2811021 w 3024845"/>
                  <a:gd name="connsiteY382" fmla="*/ 592327 h 1059043"/>
                  <a:gd name="connsiteX383" fmla="*/ 2823181 w 3024845"/>
                  <a:gd name="connsiteY383" fmla="*/ 592327 h 1059043"/>
                  <a:gd name="connsiteX384" fmla="*/ 2823181 w 3024845"/>
                  <a:gd name="connsiteY384" fmla="*/ 598812 h 1059043"/>
                  <a:gd name="connsiteX385" fmla="*/ 2839395 w 3024845"/>
                  <a:gd name="connsiteY385" fmla="*/ 598812 h 1059043"/>
                  <a:gd name="connsiteX386" fmla="*/ 2839395 w 3024845"/>
                  <a:gd name="connsiteY386" fmla="*/ 648533 h 1059043"/>
                  <a:gd name="connsiteX387" fmla="*/ 2871822 w 3024845"/>
                  <a:gd name="connsiteY387" fmla="*/ 648533 h 1059043"/>
                  <a:gd name="connsiteX388" fmla="*/ 2871822 w 3024845"/>
                  <a:gd name="connsiteY388" fmla="*/ 622592 h 1059043"/>
                  <a:gd name="connsiteX389" fmla="*/ 2910329 w 3024845"/>
                  <a:gd name="connsiteY389" fmla="*/ 622592 h 1059043"/>
                  <a:gd name="connsiteX390" fmla="*/ 2910329 w 3024845"/>
                  <a:gd name="connsiteY390" fmla="*/ 592327 h 1059043"/>
                  <a:gd name="connsiteX391" fmla="*/ 2958970 w 3024845"/>
                  <a:gd name="connsiteY391" fmla="*/ 592327 h 1059043"/>
                  <a:gd name="connsiteX392" fmla="*/ 2958970 w 3024845"/>
                  <a:gd name="connsiteY392" fmla="*/ 703483 h 1059043"/>
                  <a:gd name="connsiteX393" fmla="*/ 2958970 w 3024845"/>
                  <a:gd name="connsiteY393" fmla="*/ 717262 h 1059043"/>
                  <a:gd name="connsiteX394" fmla="*/ 3024845 w 3024845"/>
                  <a:gd name="connsiteY394" fmla="*/ 717262 h 1059043"/>
                  <a:gd name="connsiteX395" fmla="*/ 3024845 w 3024845"/>
                  <a:gd name="connsiteY395" fmla="*/ 1059043 h 1059043"/>
                  <a:gd name="connsiteX396" fmla="*/ 2054 w 3024845"/>
                  <a:gd name="connsiteY396" fmla="*/ 1056710 h 1059043"/>
                  <a:gd name="connsiteX397" fmla="*/ 0 w 3024845"/>
                  <a:gd name="connsiteY397" fmla="*/ 622592 h 1059043"/>
                  <a:gd name="connsiteX398" fmla="*/ 20267 w 3024845"/>
                  <a:gd name="connsiteY398" fmla="*/ 622592 h 1059043"/>
                  <a:gd name="connsiteX399" fmla="*/ 20774 w 3024845"/>
                  <a:gd name="connsiteY399" fmla="*/ 621511 h 1059043"/>
                  <a:gd name="connsiteX400" fmla="*/ 24320 w 3024845"/>
                  <a:gd name="connsiteY400" fmla="*/ 613945 h 1059043"/>
                  <a:gd name="connsiteX401" fmla="*/ 26094 w 3024845"/>
                  <a:gd name="connsiteY401" fmla="*/ 614215 h 1059043"/>
                  <a:gd name="connsiteX402" fmla="*/ 38507 w 3024845"/>
                  <a:gd name="connsiteY402" fmla="*/ 616106 h 1059043"/>
                  <a:gd name="connsiteX403" fmla="*/ 39014 w 3024845"/>
                  <a:gd name="connsiteY403" fmla="*/ 617458 h 1059043"/>
                  <a:gd name="connsiteX404" fmla="*/ 42560 w 3024845"/>
                  <a:gd name="connsiteY404" fmla="*/ 626915 h 1059043"/>
                  <a:gd name="connsiteX405" fmla="*/ 68907 w 3024845"/>
                  <a:gd name="connsiteY405" fmla="*/ 629077 h 1059043"/>
                  <a:gd name="connsiteX406" fmla="*/ 68907 w 3024845"/>
                  <a:gd name="connsiteY406" fmla="*/ 505856 h 1059043"/>
                  <a:gd name="connsiteX407" fmla="*/ 70934 w 3024845"/>
                  <a:gd name="connsiteY407" fmla="*/ 505856 h 1059043"/>
                  <a:gd name="connsiteX408" fmla="*/ 85121 w 3024845"/>
                  <a:gd name="connsiteY408" fmla="*/ 505856 h 1059043"/>
                  <a:gd name="connsiteX409" fmla="*/ 85121 w 3024845"/>
                  <a:gd name="connsiteY409" fmla="*/ 369664 h 1059043"/>
                  <a:gd name="connsiteX410" fmla="*/ 86894 w 3024845"/>
                  <a:gd name="connsiteY410" fmla="*/ 369664 h 1059043"/>
                  <a:gd name="connsiteX411" fmla="*/ 99308 w 3024845"/>
                  <a:gd name="connsiteY411" fmla="*/ 369664 h 1059043"/>
                  <a:gd name="connsiteX412" fmla="*/ 99308 w 3024845"/>
                  <a:gd name="connsiteY412" fmla="*/ 255090 h 1059043"/>
                  <a:gd name="connsiteX413" fmla="*/ 103361 w 3024845"/>
                  <a:gd name="connsiteY413" fmla="*/ 226986 h 1059043"/>
                  <a:gd name="connsiteX414" fmla="*/ 105388 w 3024845"/>
                  <a:gd name="connsiteY414" fmla="*/ 226986 h 1059043"/>
                  <a:gd name="connsiteX415" fmla="*/ 119575 w 3024845"/>
                  <a:gd name="connsiteY415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14016 h 1059043"/>
                  <a:gd name="connsiteX328" fmla="*/ 2168560 w 3024845"/>
                  <a:gd name="connsiteY328" fmla="*/ 235634 h 1059043"/>
                  <a:gd name="connsiteX329" fmla="*/ 2182747 w 3024845"/>
                  <a:gd name="connsiteY329" fmla="*/ 252928 h 1059043"/>
                  <a:gd name="connsiteX330" fmla="*/ 2190854 w 3024845"/>
                  <a:gd name="connsiteY330" fmla="*/ 276707 h 1059043"/>
                  <a:gd name="connsiteX331" fmla="*/ 2180720 w 3024845"/>
                  <a:gd name="connsiteY331" fmla="*/ 555577 h 1059043"/>
                  <a:gd name="connsiteX332" fmla="*/ 2245574 w 3024845"/>
                  <a:gd name="connsiteY332" fmla="*/ 555577 h 1059043"/>
                  <a:gd name="connsiteX333" fmla="*/ 2245574 w 3024845"/>
                  <a:gd name="connsiteY333" fmla="*/ 631239 h 1059043"/>
                  <a:gd name="connsiteX334" fmla="*/ 2253681 w 3024845"/>
                  <a:gd name="connsiteY334" fmla="*/ 631239 h 1059043"/>
                  <a:gd name="connsiteX335" fmla="*/ 2255708 w 3024845"/>
                  <a:gd name="connsiteY335" fmla="*/ 624754 h 1059043"/>
                  <a:gd name="connsiteX336" fmla="*/ 2261788 w 3024845"/>
                  <a:gd name="connsiteY336" fmla="*/ 624754 h 1059043"/>
                  <a:gd name="connsiteX337" fmla="*/ 2263815 w 3024845"/>
                  <a:gd name="connsiteY337" fmla="*/ 633401 h 1059043"/>
                  <a:gd name="connsiteX338" fmla="*/ 2275975 w 3024845"/>
                  <a:gd name="connsiteY338" fmla="*/ 633401 h 1059043"/>
                  <a:gd name="connsiteX339" fmla="*/ 2275975 w 3024845"/>
                  <a:gd name="connsiteY339" fmla="*/ 626915 h 1059043"/>
                  <a:gd name="connsiteX340" fmla="*/ 2298268 w 3024845"/>
                  <a:gd name="connsiteY340" fmla="*/ 626915 h 1059043"/>
                  <a:gd name="connsiteX341" fmla="*/ 2298268 w 3024845"/>
                  <a:gd name="connsiteY341" fmla="*/ 633401 h 1059043"/>
                  <a:gd name="connsiteX342" fmla="*/ 2318535 w 3024845"/>
                  <a:gd name="connsiteY342" fmla="*/ 633401 h 1059043"/>
                  <a:gd name="connsiteX343" fmla="*/ 2318535 w 3024845"/>
                  <a:gd name="connsiteY343" fmla="*/ 678798 h 1059043"/>
                  <a:gd name="connsiteX344" fmla="*/ 2332722 w 3024845"/>
                  <a:gd name="connsiteY344" fmla="*/ 678798 h 1059043"/>
                  <a:gd name="connsiteX345" fmla="*/ 2332722 w 3024845"/>
                  <a:gd name="connsiteY345" fmla="*/ 665827 h 1059043"/>
                  <a:gd name="connsiteX346" fmla="*/ 2348936 w 3024845"/>
                  <a:gd name="connsiteY346" fmla="*/ 665827 h 1059043"/>
                  <a:gd name="connsiteX347" fmla="*/ 2348936 w 3024845"/>
                  <a:gd name="connsiteY347" fmla="*/ 486400 h 1059043"/>
                  <a:gd name="connsiteX348" fmla="*/ 2355016 w 3024845"/>
                  <a:gd name="connsiteY348" fmla="*/ 479914 h 1059043"/>
                  <a:gd name="connsiteX349" fmla="*/ 2427977 w 3024845"/>
                  <a:gd name="connsiteY349" fmla="*/ 479914 h 1059043"/>
                  <a:gd name="connsiteX350" fmla="*/ 2427977 w 3024845"/>
                  <a:gd name="connsiteY350" fmla="*/ 488562 h 1059043"/>
                  <a:gd name="connsiteX351" fmla="*/ 2438110 w 3024845"/>
                  <a:gd name="connsiteY351" fmla="*/ 488562 h 1059043"/>
                  <a:gd name="connsiteX352" fmla="*/ 2438110 w 3024845"/>
                  <a:gd name="connsiteY352" fmla="*/ 603136 h 1059043"/>
                  <a:gd name="connsiteX353" fmla="*/ 2460404 w 3024845"/>
                  <a:gd name="connsiteY353" fmla="*/ 603136 h 1059043"/>
                  <a:gd name="connsiteX354" fmla="*/ 2460404 w 3024845"/>
                  <a:gd name="connsiteY354" fmla="*/ 536121 h 1059043"/>
                  <a:gd name="connsiteX355" fmla="*/ 2486751 w 3024845"/>
                  <a:gd name="connsiteY355" fmla="*/ 536121 h 1059043"/>
                  <a:gd name="connsiteX356" fmla="*/ 2490804 w 3024845"/>
                  <a:gd name="connsiteY356" fmla="*/ 531797 h 1059043"/>
                  <a:gd name="connsiteX357" fmla="*/ 2498911 w 3024845"/>
                  <a:gd name="connsiteY357" fmla="*/ 531797 h 1059043"/>
                  <a:gd name="connsiteX358" fmla="*/ 2502964 w 3024845"/>
                  <a:gd name="connsiteY358" fmla="*/ 536121 h 1059043"/>
                  <a:gd name="connsiteX359" fmla="*/ 2525258 w 3024845"/>
                  <a:gd name="connsiteY359" fmla="*/ 536121 h 1059043"/>
                  <a:gd name="connsiteX360" fmla="*/ 2525258 w 3024845"/>
                  <a:gd name="connsiteY360" fmla="*/ 419385 h 1059043"/>
                  <a:gd name="connsiteX361" fmla="*/ 2582005 w 3024845"/>
                  <a:gd name="connsiteY361" fmla="*/ 408576 h 1059043"/>
                  <a:gd name="connsiteX362" fmla="*/ 2582005 w 3024845"/>
                  <a:gd name="connsiteY362" fmla="*/ 409657 h 1059043"/>
                  <a:gd name="connsiteX363" fmla="*/ 2582005 w 3024845"/>
                  <a:gd name="connsiteY363" fmla="*/ 417223 h 1059043"/>
                  <a:gd name="connsiteX364" fmla="*/ 2608352 w 3024845"/>
                  <a:gd name="connsiteY364" fmla="*/ 417223 h 1059043"/>
                  <a:gd name="connsiteX365" fmla="*/ 2608352 w 3024845"/>
                  <a:gd name="connsiteY365" fmla="*/ 672313 h 1059043"/>
                  <a:gd name="connsiteX366" fmla="*/ 2630646 w 3024845"/>
                  <a:gd name="connsiteY366" fmla="*/ 672313 h 1059043"/>
                  <a:gd name="connsiteX367" fmla="*/ 2630646 w 3024845"/>
                  <a:gd name="connsiteY367" fmla="*/ 667989 h 1059043"/>
                  <a:gd name="connsiteX368" fmla="*/ 2642806 w 3024845"/>
                  <a:gd name="connsiteY368" fmla="*/ 667989 h 1059043"/>
                  <a:gd name="connsiteX369" fmla="*/ 2642806 w 3024845"/>
                  <a:gd name="connsiteY369" fmla="*/ 672313 h 1059043"/>
                  <a:gd name="connsiteX370" fmla="*/ 2667126 w 3024845"/>
                  <a:gd name="connsiteY370" fmla="*/ 672313 h 1059043"/>
                  <a:gd name="connsiteX371" fmla="*/ 2667126 w 3024845"/>
                  <a:gd name="connsiteY371" fmla="*/ 659342 h 1059043"/>
                  <a:gd name="connsiteX372" fmla="*/ 2695500 w 3024845"/>
                  <a:gd name="connsiteY372" fmla="*/ 659342 h 1059043"/>
                  <a:gd name="connsiteX373" fmla="*/ 2707660 w 3024845"/>
                  <a:gd name="connsiteY373" fmla="*/ 655018 h 1059043"/>
                  <a:gd name="connsiteX374" fmla="*/ 2727927 w 3024845"/>
                  <a:gd name="connsiteY374" fmla="*/ 659342 h 1059043"/>
                  <a:gd name="connsiteX375" fmla="*/ 2727927 w 3024845"/>
                  <a:gd name="connsiteY375" fmla="*/ 642048 h 1059043"/>
                  <a:gd name="connsiteX376" fmla="*/ 2736034 w 3024845"/>
                  <a:gd name="connsiteY376" fmla="*/ 642048 h 1059043"/>
                  <a:gd name="connsiteX377" fmla="*/ 2736034 w 3024845"/>
                  <a:gd name="connsiteY377" fmla="*/ 629077 h 1059043"/>
                  <a:gd name="connsiteX378" fmla="*/ 2792781 w 3024845"/>
                  <a:gd name="connsiteY378" fmla="*/ 629077 h 1059043"/>
                  <a:gd name="connsiteX379" fmla="*/ 2792781 w 3024845"/>
                  <a:gd name="connsiteY379" fmla="*/ 598812 h 1059043"/>
                  <a:gd name="connsiteX380" fmla="*/ 2811021 w 3024845"/>
                  <a:gd name="connsiteY380" fmla="*/ 598812 h 1059043"/>
                  <a:gd name="connsiteX381" fmla="*/ 2811021 w 3024845"/>
                  <a:gd name="connsiteY381" fmla="*/ 592327 h 1059043"/>
                  <a:gd name="connsiteX382" fmla="*/ 2823181 w 3024845"/>
                  <a:gd name="connsiteY382" fmla="*/ 592327 h 1059043"/>
                  <a:gd name="connsiteX383" fmla="*/ 2823181 w 3024845"/>
                  <a:gd name="connsiteY383" fmla="*/ 598812 h 1059043"/>
                  <a:gd name="connsiteX384" fmla="*/ 2839395 w 3024845"/>
                  <a:gd name="connsiteY384" fmla="*/ 598812 h 1059043"/>
                  <a:gd name="connsiteX385" fmla="*/ 2839395 w 3024845"/>
                  <a:gd name="connsiteY385" fmla="*/ 648533 h 1059043"/>
                  <a:gd name="connsiteX386" fmla="*/ 2871822 w 3024845"/>
                  <a:gd name="connsiteY386" fmla="*/ 648533 h 1059043"/>
                  <a:gd name="connsiteX387" fmla="*/ 2871822 w 3024845"/>
                  <a:gd name="connsiteY387" fmla="*/ 622592 h 1059043"/>
                  <a:gd name="connsiteX388" fmla="*/ 2910329 w 3024845"/>
                  <a:gd name="connsiteY388" fmla="*/ 622592 h 1059043"/>
                  <a:gd name="connsiteX389" fmla="*/ 2910329 w 3024845"/>
                  <a:gd name="connsiteY389" fmla="*/ 592327 h 1059043"/>
                  <a:gd name="connsiteX390" fmla="*/ 2958970 w 3024845"/>
                  <a:gd name="connsiteY390" fmla="*/ 592327 h 1059043"/>
                  <a:gd name="connsiteX391" fmla="*/ 2958970 w 3024845"/>
                  <a:gd name="connsiteY391" fmla="*/ 703483 h 1059043"/>
                  <a:gd name="connsiteX392" fmla="*/ 2958970 w 3024845"/>
                  <a:gd name="connsiteY392" fmla="*/ 717262 h 1059043"/>
                  <a:gd name="connsiteX393" fmla="*/ 3024845 w 3024845"/>
                  <a:gd name="connsiteY393" fmla="*/ 717262 h 1059043"/>
                  <a:gd name="connsiteX394" fmla="*/ 3024845 w 3024845"/>
                  <a:gd name="connsiteY394" fmla="*/ 1059043 h 1059043"/>
                  <a:gd name="connsiteX395" fmla="*/ 2054 w 3024845"/>
                  <a:gd name="connsiteY395" fmla="*/ 1056710 h 1059043"/>
                  <a:gd name="connsiteX396" fmla="*/ 0 w 3024845"/>
                  <a:gd name="connsiteY396" fmla="*/ 622592 h 1059043"/>
                  <a:gd name="connsiteX397" fmla="*/ 20267 w 3024845"/>
                  <a:gd name="connsiteY397" fmla="*/ 622592 h 1059043"/>
                  <a:gd name="connsiteX398" fmla="*/ 20774 w 3024845"/>
                  <a:gd name="connsiteY398" fmla="*/ 621511 h 1059043"/>
                  <a:gd name="connsiteX399" fmla="*/ 24320 w 3024845"/>
                  <a:gd name="connsiteY399" fmla="*/ 613945 h 1059043"/>
                  <a:gd name="connsiteX400" fmla="*/ 26094 w 3024845"/>
                  <a:gd name="connsiteY400" fmla="*/ 614215 h 1059043"/>
                  <a:gd name="connsiteX401" fmla="*/ 38507 w 3024845"/>
                  <a:gd name="connsiteY401" fmla="*/ 616106 h 1059043"/>
                  <a:gd name="connsiteX402" fmla="*/ 39014 w 3024845"/>
                  <a:gd name="connsiteY402" fmla="*/ 617458 h 1059043"/>
                  <a:gd name="connsiteX403" fmla="*/ 42560 w 3024845"/>
                  <a:gd name="connsiteY403" fmla="*/ 626915 h 1059043"/>
                  <a:gd name="connsiteX404" fmla="*/ 68907 w 3024845"/>
                  <a:gd name="connsiteY404" fmla="*/ 629077 h 1059043"/>
                  <a:gd name="connsiteX405" fmla="*/ 68907 w 3024845"/>
                  <a:gd name="connsiteY405" fmla="*/ 505856 h 1059043"/>
                  <a:gd name="connsiteX406" fmla="*/ 70934 w 3024845"/>
                  <a:gd name="connsiteY406" fmla="*/ 505856 h 1059043"/>
                  <a:gd name="connsiteX407" fmla="*/ 85121 w 3024845"/>
                  <a:gd name="connsiteY407" fmla="*/ 505856 h 1059043"/>
                  <a:gd name="connsiteX408" fmla="*/ 85121 w 3024845"/>
                  <a:gd name="connsiteY408" fmla="*/ 369664 h 1059043"/>
                  <a:gd name="connsiteX409" fmla="*/ 86894 w 3024845"/>
                  <a:gd name="connsiteY409" fmla="*/ 369664 h 1059043"/>
                  <a:gd name="connsiteX410" fmla="*/ 99308 w 3024845"/>
                  <a:gd name="connsiteY410" fmla="*/ 369664 h 1059043"/>
                  <a:gd name="connsiteX411" fmla="*/ 99308 w 3024845"/>
                  <a:gd name="connsiteY411" fmla="*/ 255090 h 1059043"/>
                  <a:gd name="connsiteX412" fmla="*/ 103361 w 3024845"/>
                  <a:gd name="connsiteY412" fmla="*/ 226986 h 1059043"/>
                  <a:gd name="connsiteX413" fmla="*/ 105388 w 3024845"/>
                  <a:gd name="connsiteY413" fmla="*/ 226986 h 1059043"/>
                  <a:gd name="connsiteX414" fmla="*/ 119575 w 3024845"/>
                  <a:gd name="connsiteY414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14016 h 1059043"/>
                  <a:gd name="connsiteX328" fmla="*/ 2168560 w 3024845"/>
                  <a:gd name="connsiteY328" fmla="*/ 235634 h 1059043"/>
                  <a:gd name="connsiteX329" fmla="*/ 2182747 w 3024845"/>
                  <a:gd name="connsiteY329" fmla="*/ 252928 h 1059043"/>
                  <a:gd name="connsiteX330" fmla="*/ 2180720 w 3024845"/>
                  <a:gd name="connsiteY330" fmla="*/ 555577 h 1059043"/>
                  <a:gd name="connsiteX331" fmla="*/ 2245574 w 3024845"/>
                  <a:gd name="connsiteY331" fmla="*/ 555577 h 1059043"/>
                  <a:gd name="connsiteX332" fmla="*/ 2245574 w 3024845"/>
                  <a:gd name="connsiteY332" fmla="*/ 631239 h 1059043"/>
                  <a:gd name="connsiteX333" fmla="*/ 2253681 w 3024845"/>
                  <a:gd name="connsiteY333" fmla="*/ 631239 h 1059043"/>
                  <a:gd name="connsiteX334" fmla="*/ 2255708 w 3024845"/>
                  <a:gd name="connsiteY334" fmla="*/ 624754 h 1059043"/>
                  <a:gd name="connsiteX335" fmla="*/ 2261788 w 3024845"/>
                  <a:gd name="connsiteY335" fmla="*/ 624754 h 1059043"/>
                  <a:gd name="connsiteX336" fmla="*/ 2263815 w 3024845"/>
                  <a:gd name="connsiteY336" fmla="*/ 633401 h 1059043"/>
                  <a:gd name="connsiteX337" fmla="*/ 2275975 w 3024845"/>
                  <a:gd name="connsiteY337" fmla="*/ 633401 h 1059043"/>
                  <a:gd name="connsiteX338" fmla="*/ 2275975 w 3024845"/>
                  <a:gd name="connsiteY338" fmla="*/ 626915 h 1059043"/>
                  <a:gd name="connsiteX339" fmla="*/ 2298268 w 3024845"/>
                  <a:gd name="connsiteY339" fmla="*/ 626915 h 1059043"/>
                  <a:gd name="connsiteX340" fmla="*/ 2298268 w 3024845"/>
                  <a:gd name="connsiteY340" fmla="*/ 633401 h 1059043"/>
                  <a:gd name="connsiteX341" fmla="*/ 2318535 w 3024845"/>
                  <a:gd name="connsiteY341" fmla="*/ 633401 h 1059043"/>
                  <a:gd name="connsiteX342" fmla="*/ 2318535 w 3024845"/>
                  <a:gd name="connsiteY342" fmla="*/ 678798 h 1059043"/>
                  <a:gd name="connsiteX343" fmla="*/ 2332722 w 3024845"/>
                  <a:gd name="connsiteY343" fmla="*/ 678798 h 1059043"/>
                  <a:gd name="connsiteX344" fmla="*/ 2332722 w 3024845"/>
                  <a:gd name="connsiteY344" fmla="*/ 665827 h 1059043"/>
                  <a:gd name="connsiteX345" fmla="*/ 2348936 w 3024845"/>
                  <a:gd name="connsiteY345" fmla="*/ 665827 h 1059043"/>
                  <a:gd name="connsiteX346" fmla="*/ 2348936 w 3024845"/>
                  <a:gd name="connsiteY346" fmla="*/ 486400 h 1059043"/>
                  <a:gd name="connsiteX347" fmla="*/ 2355016 w 3024845"/>
                  <a:gd name="connsiteY347" fmla="*/ 479914 h 1059043"/>
                  <a:gd name="connsiteX348" fmla="*/ 2427977 w 3024845"/>
                  <a:gd name="connsiteY348" fmla="*/ 479914 h 1059043"/>
                  <a:gd name="connsiteX349" fmla="*/ 2427977 w 3024845"/>
                  <a:gd name="connsiteY349" fmla="*/ 488562 h 1059043"/>
                  <a:gd name="connsiteX350" fmla="*/ 2438110 w 3024845"/>
                  <a:gd name="connsiteY350" fmla="*/ 488562 h 1059043"/>
                  <a:gd name="connsiteX351" fmla="*/ 2438110 w 3024845"/>
                  <a:gd name="connsiteY351" fmla="*/ 603136 h 1059043"/>
                  <a:gd name="connsiteX352" fmla="*/ 2460404 w 3024845"/>
                  <a:gd name="connsiteY352" fmla="*/ 603136 h 1059043"/>
                  <a:gd name="connsiteX353" fmla="*/ 2460404 w 3024845"/>
                  <a:gd name="connsiteY353" fmla="*/ 536121 h 1059043"/>
                  <a:gd name="connsiteX354" fmla="*/ 2486751 w 3024845"/>
                  <a:gd name="connsiteY354" fmla="*/ 536121 h 1059043"/>
                  <a:gd name="connsiteX355" fmla="*/ 2490804 w 3024845"/>
                  <a:gd name="connsiteY355" fmla="*/ 531797 h 1059043"/>
                  <a:gd name="connsiteX356" fmla="*/ 2498911 w 3024845"/>
                  <a:gd name="connsiteY356" fmla="*/ 531797 h 1059043"/>
                  <a:gd name="connsiteX357" fmla="*/ 2502964 w 3024845"/>
                  <a:gd name="connsiteY357" fmla="*/ 536121 h 1059043"/>
                  <a:gd name="connsiteX358" fmla="*/ 2525258 w 3024845"/>
                  <a:gd name="connsiteY358" fmla="*/ 536121 h 1059043"/>
                  <a:gd name="connsiteX359" fmla="*/ 2525258 w 3024845"/>
                  <a:gd name="connsiteY359" fmla="*/ 419385 h 1059043"/>
                  <a:gd name="connsiteX360" fmla="*/ 2582005 w 3024845"/>
                  <a:gd name="connsiteY360" fmla="*/ 408576 h 1059043"/>
                  <a:gd name="connsiteX361" fmla="*/ 2582005 w 3024845"/>
                  <a:gd name="connsiteY361" fmla="*/ 409657 h 1059043"/>
                  <a:gd name="connsiteX362" fmla="*/ 2582005 w 3024845"/>
                  <a:gd name="connsiteY362" fmla="*/ 417223 h 1059043"/>
                  <a:gd name="connsiteX363" fmla="*/ 2608352 w 3024845"/>
                  <a:gd name="connsiteY363" fmla="*/ 417223 h 1059043"/>
                  <a:gd name="connsiteX364" fmla="*/ 2608352 w 3024845"/>
                  <a:gd name="connsiteY364" fmla="*/ 672313 h 1059043"/>
                  <a:gd name="connsiteX365" fmla="*/ 2630646 w 3024845"/>
                  <a:gd name="connsiteY365" fmla="*/ 672313 h 1059043"/>
                  <a:gd name="connsiteX366" fmla="*/ 2630646 w 3024845"/>
                  <a:gd name="connsiteY366" fmla="*/ 667989 h 1059043"/>
                  <a:gd name="connsiteX367" fmla="*/ 2642806 w 3024845"/>
                  <a:gd name="connsiteY367" fmla="*/ 667989 h 1059043"/>
                  <a:gd name="connsiteX368" fmla="*/ 2642806 w 3024845"/>
                  <a:gd name="connsiteY368" fmla="*/ 672313 h 1059043"/>
                  <a:gd name="connsiteX369" fmla="*/ 2667126 w 3024845"/>
                  <a:gd name="connsiteY369" fmla="*/ 672313 h 1059043"/>
                  <a:gd name="connsiteX370" fmla="*/ 2667126 w 3024845"/>
                  <a:gd name="connsiteY370" fmla="*/ 659342 h 1059043"/>
                  <a:gd name="connsiteX371" fmla="*/ 2695500 w 3024845"/>
                  <a:gd name="connsiteY371" fmla="*/ 659342 h 1059043"/>
                  <a:gd name="connsiteX372" fmla="*/ 2707660 w 3024845"/>
                  <a:gd name="connsiteY372" fmla="*/ 655018 h 1059043"/>
                  <a:gd name="connsiteX373" fmla="*/ 2727927 w 3024845"/>
                  <a:gd name="connsiteY373" fmla="*/ 659342 h 1059043"/>
                  <a:gd name="connsiteX374" fmla="*/ 2727927 w 3024845"/>
                  <a:gd name="connsiteY374" fmla="*/ 642048 h 1059043"/>
                  <a:gd name="connsiteX375" fmla="*/ 2736034 w 3024845"/>
                  <a:gd name="connsiteY375" fmla="*/ 642048 h 1059043"/>
                  <a:gd name="connsiteX376" fmla="*/ 2736034 w 3024845"/>
                  <a:gd name="connsiteY376" fmla="*/ 629077 h 1059043"/>
                  <a:gd name="connsiteX377" fmla="*/ 2792781 w 3024845"/>
                  <a:gd name="connsiteY377" fmla="*/ 629077 h 1059043"/>
                  <a:gd name="connsiteX378" fmla="*/ 2792781 w 3024845"/>
                  <a:gd name="connsiteY378" fmla="*/ 598812 h 1059043"/>
                  <a:gd name="connsiteX379" fmla="*/ 2811021 w 3024845"/>
                  <a:gd name="connsiteY379" fmla="*/ 598812 h 1059043"/>
                  <a:gd name="connsiteX380" fmla="*/ 2811021 w 3024845"/>
                  <a:gd name="connsiteY380" fmla="*/ 592327 h 1059043"/>
                  <a:gd name="connsiteX381" fmla="*/ 2823181 w 3024845"/>
                  <a:gd name="connsiteY381" fmla="*/ 592327 h 1059043"/>
                  <a:gd name="connsiteX382" fmla="*/ 2823181 w 3024845"/>
                  <a:gd name="connsiteY382" fmla="*/ 598812 h 1059043"/>
                  <a:gd name="connsiteX383" fmla="*/ 2839395 w 3024845"/>
                  <a:gd name="connsiteY383" fmla="*/ 598812 h 1059043"/>
                  <a:gd name="connsiteX384" fmla="*/ 2839395 w 3024845"/>
                  <a:gd name="connsiteY384" fmla="*/ 648533 h 1059043"/>
                  <a:gd name="connsiteX385" fmla="*/ 2871822 w 3024845"/>
                  <a:gd name="connsiteY385" fmla="*/ 648533 h 1059043"/>
                  <a:gd name="connsiteX386" fmla="*/ 2871822 w 3024845"/>
                  <a:gd name="connsiteY386" fmla="*/ 622592 h 1059043"/>
                  <a:gd name="connsiteX387" fmla="*/ 2910329 w 3024845"/>
                  <a:gd name="connsiteY387" fmla="*/ 622592 h 1059043"/>
                  <a:gd name="connsiteX388" fmla="*/ 2910329 w 3024845"/>
                  <a:gd name="connsiteY388" fmla="*/ 592327 h 1059043"/>
                  <a:gd name="connsiteX389" fmla="*/ 2958970 w 3024845"/>
                  <a:gd name="connsiteY389" fmla="*/ 592327 h 1059043"/>
                  <a:gd name="connsiteX390" fmla="*/ 2958970 w 3024845"/>
                  <a:gd name="connsiteY390" fmla="*/ 703483 h 1059043"/>
                  <a:gd name="connsiteX391" fmla="*/ 2958970 w 3024845"/>
                  <a:gd name="connsiteY391" fmla="*/ 717262 h 1059043"/>
                  <a:gd name="connsiteX392" fmla="*/ 3024845 w 3024845"/>
                  <a:gd name="connsiteY392" fmla="*/ 717262 h 1059043"/>
                  <a:gd name="connsiteX393" fmla="*/ 3024845 w 3024845"/>
                  <a:gd name="connsiteY393" fmla="*/ 1059043 h 1059043"/>
                  <a:gd name="connsiteX394" fmla="*/ 2054 w 3024845"/>
                  <a:gd name="connsiteY394" fmla="*/ 1056710 h 1059043"/>
                  <a:gd name="connsiteX395" fmla="*/ 0 w 3024845"/>
                  <a:gd name="connsiteY395" fmla="*/ 622592 h 1059043"/>
                  <a:gd name="connsiteX396" fmla="*/ 20267 w 3024845"/>
                  <a:gd name="connsiteY396" fmla="*/ 622592 h 1059043"/>
                  <a:gd name="connsiteX397" fmla="*/ 20774 w 3024845"/>
                  <a:gd name="connsiteY397" fmla="*/ 621511 h 1059043"/>
                  <a:gd name="connsiteX398" fmla="*/ 24320 w 3024845"/>
                  <a:gd name="connsiteY398" fmla="*/ 613945 h 1059043"/>
                  <a:gd name="connsiteX399" fmla="*/ 26094 w 3024845"/>
                  <a:gd name="connsiteY399" fmla="*/ 614215 h 1059043"/>
                  <a:gd name="connsiteX400" fmla="*/ 38507 w 3024845"/>
                  <a:gd name="connsiteY400" fmla="*/ 616106 h 1059043"/>
                  <a:gd name="connsiteX401" fmla="*/ 39014 w 3024845"/>
                  <a:gd name="connsiteY401" fmla="*/ 617458 h 1059043"/>
                  <a:gd name="connsiteX402" fmla="*/ 42560 w 3024845"/>
                  <a:gd name="connsiteY402" fmla="*/ 626915 h 1059043"/>
                  <a:gd name="connsiteX403" fmla="*/ 68907 w 3024845"/>
                  <a:gd name="connsiteY403" fmla="*/ 629077 h 1059043"/>
                  <a:gd name="connsiteX404" fmla="*/ 68907 w 3024845"/>
                  <a:gd name="connsiteY404" fmla="*/ 505856 h 1059043"/>
                  <a:gd name="connsiteX405" fmla="*/ 70934 w 3024845"/>
                  <a:gd name="connsiteY405" fmla="*/ 505856 h 1059043"/>
                  <a:gd name="connsiteX406" fmla="*/ 85121 w 3024845"/>
                  <a:gd name="connsiteY406" fmla="*/ 505856 h 1059043"/>
                  <a:gd name="connsiteX407" fmla="*/ 85121 w 3024845"/>
                  <a:gd name="connsiteY407" fmla="*/ 369664 h 1059043"/>
                  <a:gd name="connsiteX408" fmla="*/ 86894 w 3024845"/>
                  <a:gd name="connsiteY408" fmla="*/ 369664 h 1059043"/>
                  <a:gd name="connsiteX409" fmla="*/ 99308 w 3024845"/>
                  <a:gd name="connsiteY409" fmla="*/ 369664 h 1059043"/>
                  <a:gd name="connsiteX410" fmla="*/ 99308 w 3024845"/>
                  <a:gd name="connsiteY410" fmla="*/ 255090 h 1059043"/>
                  <a:gd name="connsiteX411" fmla="*/ 103361 w 3024845"/>
                  <a:gd name="connsiteY411" fmla="*/ 226986 h 1059043"/>
                  <a:gd name="connsiteX412" fmla="*/ 105388 w 3024845"/>
                  <a:gd name="connsiteY412" fmla="*/ 226986 h 1059043"/>
                  <a:gd name="connsiteX413" fmla="*/ 119575 w 3024845"/>
                  <a:gd name="connsiteY413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14016 h 1059043"/>
                  <a:gd name="connsiteX328" fmla="*/ 2168560 w 3024845"/>
                  <a:gd name="connsiteY328" fmla="*/ 235634 h 1059043"/>
                  <a:gd name="connsiteX329" fmla="*/ 2180720 w 3024845"/>
                  <a:gd name="connsiteY329" fmla="*/ 555577 h 1059043"/>
                  <a:gd name="connsiteX330" fmla="*/ 2245574 w 3024845"/>
                  <a:gd name="connsiteY330" fmla="*/ 555577 h 1059043"/>
                  <a:gd name="connsiteX331" fmla="*/ 2245574 w 3024845"/>
                  <a:gd name="connsiteY331" fmla="*/ 631239 h 1059043"/>
                  <a:gd name="connsiteX332" fmla="*/ 2253681 w 3024845"/>
                  <a:gd name="connsiteY332" fmla="*/ 631239 h 1059043"/>
                  <a:gd name="connsiteX333" fmla="*/ 2255708 w 3024845"/>
                  <a:gd name="connsiteY333" fmla="*/ 624754 h 1059043"/>
                  <a:gd name="connsiteX334" fmla="*/ 2261788 w 3024845"/>
                  <a:gd name="connsiteY334" fmla="*/ 624754 h 1059043"/>
                  <a:gd name="connsiteX335" fmla="*/ 2263815 w 3024845"/>
                  <a:gd name="connsiteY335" fmla="*/ 633401 h 1059043"/>
                  <a:gd name="connsiteX336" fmla="*/ 2275975 w 3024845"/>
                  <a:gd name="connsiteY336" fmla="*/ 633401 h 1059043"/>
                  <a:gd name="connsiteX337" fmla="*/ 2275975 w 3024845"/>
                  <a:gd name="connsiteY337" fmla="*/ 626915 h 1059043"/>
                  <a:gd name="connsiteX338" fmla="*/ 2298268 w 3024845"/>
                  <a:gd name="connsiteY338" fmla="*/ 626915 h 1059043"/>
                  <a:gd name="connsiteX339" fmla="*/ 2298268 w 3024845"/>
                  <a:gd name="connsiteY339" fmla="*/ 633401 h 1059043"/>
                  <a:gd name="connsiteX340" fmla="*/ 2318535 w 3024845"/>
                  <a:gd name="connsiteY340" fmla="*/ 633401 h 1059043"/>
                  <a:gd name="connsiteX341" fmla="*/ 2318535 w 3024845"/>
                  <a:gd name="connsiteY341" fmla="*/ 678798 h 1059043"/>
                  <a:gd name="connsiteX342" fmla="*/ 2332722 w 3024845"/>
                  <a:gd name="connsiteY342" fmla="*/ 678798 h 1059043"/>
                  <a:gd name="connsiteX343" fmla="*/ 2332722 w 3024845"/>
                  <a:gd name="connsiteY343" fmla="*/ 665827 h 1059043"/>
                  <a:gd name="connsiteX344" fmla="*/ 2348936 w 3024845"/>
                  <a:gd name="connsiteY344" fmla="*/ 665827 h 1059043"/>
                  <a:gd name="connsiteX345" fmla="*/ 2348936 w 3024845"/>
                  <a:gd name="connsiteY345" fmla="*/ 486400 h 1059043"/>
                  <a:gd name="connsiteX346" fmla="*/ 2355016 w 3024845"/>
                  <a:gd name="connsiteY346" fmla="*/ 479914 h 1059043"/>
                  <a:gd name="connsiteX347" fmla="*/ 2427977 w 3024845"/>
                  <a:gd name="connsiteY347" fmla="*/ 479914 h 1059043"/>
                  <a:gd name="connsiteX348" fmla="*/ 2427977 w 3024845"/>
                  <a:gd name="connsiteY348" fmla="*/ 488562 h 1059043"/>
                  <a:gd name="connsiteX349" fmla="*/ 2438110 w 3024845"/>
                  <a:gd name="connsiteY349" fmla="*/ 488562 h 1059043"/>
                  <a:gd name="connsiteX350" fmla="*/ 2438110 w 3024845"/>
                  <a:gd name="connsiteY350" fmla="*/ 603136 h 1059043"/>
                  <a:gd name="connsiteX351" fmla="*/ 2460404 w 3024845"/>
                  <a:gd name="connsiteY351" fmla="*/ 603136 h 1059043"/>
                  <a:gd name="connsiteX352" fmla="*/ 2460404 w 3024845"/>
                  <a:gd name="connsiteY352" fmla="*/ 536121 h 1059043"/>
                  <a:gd name="connsiteX353" fmla="*/ 2486751 w 3024845"/>
                  <a:gd name="connsiteY353" fmla="*/ 536121 h 1059043"/>
                  <a:gd name="connsiteX354" fmla="*/ 2490804 w 3024845"/>
                  <a:gd name="connsiteY354" fmla="*/ 531797 h 1059043"/>
                  <a:gd name="connsiteX355" fmla="*/ 2498911 w 3024845"/>
                  <a:gd name="connsiteY355" fmla="*/ 531797 h 1059043"/>
                  <a:gd name="connsiteX356" fmla="*/ 2502964 w 3024845"/>
                  <a:gd name="connsiteY356" fmla="*/ 536121 h 1059043"/>
                  <a:gd name="connsiteX357" fmla="*/ 2525258 w 3024845"/>
                  <a:gd name="connsiteY357" fmla="*/ 536121 h 1059043"/>
                  <a:gd name="connsiteX358" fmla="*/ 2525258 w 3024845"/>
                  <a:gd name="connsiteY358" fmla="*/ 419385 h 1059043"/>
                  <a:gd name="connsiteX359" fmla="*/ 2582005 w 3024845"/>
                  <a:gd name="connsiteY359" fmla="*/ 408576 h 1059043"/>
                  <a:gd name="connsiteX360" fmla="*/ 2582005 w 3024845"/>
                  <a:gd name="connsiteY360" fmla="*/ 409657 h 1059043"/>
                  <a:gd name="connsiteX361" fmla="*/ 2582005 w 3024845"/>
                  <a:gd name="connsiteY361" fmla="*/ 417223 h 1059043"/>
                  <a:gd name="connsiteX362" fmla="*/ 2608352 w 3024845"/>
                  <a:gd name="connsiteY362" fmla="*/ 417223 h 1059043"/>
                  <a:gd name="connsiteX363" fmla="*/ 2608352 w 3024845"/>
                  <a:gd name="connsiteY363" fmla="*/ 672313 h 1059043"/>
                  <a:gd name="connsiteX364" fmla="*/ 2630646 w 3024845"/>
                  <a:gd name="connsiteY364" fmla="*/ 672313 h 1059043"/>
                  <a:gd name="connsiteX365" fmla="*/ 2630646 w 3024845"/>
                  <a:gd name="connsiteY365" fmla="*/ 667989 h 1059043"/>
                  <a:gd name="connsiteX366" fmla="*/ 2642806 w 3024845"/>
                  <a:gd name="connsiteY366" fmla="*/ 667989 h 1059043"/>
                  <a:gd name="connsiteX367" fmla="*/ 2642806 w 3024845"/>
                  <a:gd name="connsiteY367" fmla="*/ 672313 h 1059043"/>
                  <a:gd name="connsiteX368" fmla="*/ 2667126 w 3024845"/>
                  <a:gd name="connsiteY368" fmla="*/ 672313 h 1059043"/>
                  <a:gd name="connsiteX369" fmla="*/ 2667126 w 3024845"/>
                  <a:gd name="connsiteY369" fmla="*/ 659342 h 1059043"/>
                  <a:gd name="connsiteX370" fmla="*/ 2695500 w 3024845"/>
                  <a:gd name="connsiteY370" fmla="*/ 659342 h 1059043"/>
                  <a:gd name="connsiteX371" fmla="*/ 2707660 w 3024845"/>
                  <a:gd name="connsiteY371" fmla="*/ 655018 h 1059043"/>
                  <a:gd name="connsiteX372" fmla="*/ 2727927 w 3024845"/>
                  <a:gd name="connsiteY372" fmla="*/ 659342 h 1059043"/>
                  <a:gd name="connsiteX373" fmla="*/ 2727927 w 3024845"/>
                  <a:gd name="connsiteY373" fmla="*/ 642048 h 1059043"/>
                  <a:gd name="connsiteX374" fmla="*/ 2736034 w 3024845"/>
                  <a:gd name="connsiteY374" fmla="*/ 642048 h 1059043"/>
                  <a:gd name="connsiteX375" fmla="*/ 2736034 w 3024845"/>
                  <a:gd name="connsiteY375" fmla="*/ 629077 h 1059043"/>
                  <a:gd name="connsiteX376" fmla="*/ 2792781 w 3024845"/>
                  <a:gd name="connsiteY376" fmla="*/ 629077 h 1059043"/>
                  <a:gd name="connsiteX377" fmla="*/ 2792781 w 3024845"/>
                  <a:gd name="connsiteY377" fmla="*/ 598812 h 1059043"/>
                  <a:gd name="connsiteX378" fmla="*/ 2811021 w 3024845"/>
                  <a:gd name="connsiteY378" fmla="*/ 598812 h 1059043"/>
                  <a:gd name="connsiteX379" fmla="*/ 2811021 w 3024845"/>
                  <a:gd name="connsiteY379" fmla="*/ 592327 h 1059043"/>
                  <a:gd name="connsiteX380" fmla="*/ 2823181 w 3024845"/>
                  <a:gd name="connsiteY380" fmla="*/ 592327 h 1059043"/>
                  <a:gd name="connsiteX381" fmla="*/ 2823181 w 3024845"/>
                  <a:gd name="connsiteY381" fmla="*/ 598812 h 1059043"/>
                  <a:gd name="connsiteX382" fmla="*/ 2839395 w 3024845"/>
                  <a:gd name="connsiteY382" fmla="*/ 598812 h 1059043"/>
                  <a:gd name="connsiteX383" fmla="*/ 2839395 w 3024845"/>
                  <a:gd name="connsiteY383" fmla="*/ 648533 h 1059043"/>
                  <a:gd name="connsiteX384" fmla="*/ 2871822 w 3024845"/>
                  <a:gd name="connsiteY384" fmla="*/ 648533 h 1059043"/>
                  <a:gd name="connsiteX385" fmla="*/ 2871822 w 3024845"/>
                  <a:gd name="connsiteY385" fmla="*/ 622592 h 1059043"/>
                  <a:gd name="connsiteX386" fmla="*/ 2910329 w 3024845"/>
                  <a:gd name="connsiteY386" fmla="*/ 622592 h 1059043"/>
                  <a:gd name="connsiteX387" fmla="*/ 2910329 w 3024845"/>
                  <a:gd name="connsiteY387" fmla="*/ 592327 h 1059043"/>
                  <a:gd name="connsiteX388" fmla="*/ 2958970 w 3024845"/>
                  <a:gd name="connsiteY388" fmla="*/ 592327 h 1059043"/>
                  <a:gd name="connsiteX389" fmla="*/ 2958970 w 3024845"/>
                  <a:gd name="connsiteY389" fmla="*/ 703483 h 1059043"/>
                  <a:gd name="connsiteX390" fmla="*/ 2958970 w 3024845"/>
                  <a:gd name="connsiteY390" fmla="*/ 717262 h 1059043"/>
                  <a:gd name="connsiteX391" fmla="*/ 3024845 w 3024845"/>
                  <a:gd name="connsiteY391" fmla="*/ 717262 h 1059043"/>
                  <a:gd name="connsiteX392" fmla="*/ 3024845 w 3024845"/>
                  <a:gd name="connsiteY392" fmla="*/ 1059043 h 1059043"/>
                  <a:gd name="connsiteX393" fmla="*/ 2054 w 3024845"/>
                  <a:gd name="connsiteY393" fmla="*/ 1056710 h 1059043"/>
                  <a:gd name="connsiteX394" fmla="*/ 0 w 3024845"/>
                  <a:gd name="connsiteY394" fmla="*/ 622592 h 1059043"/>
                  <a:gd name="connsiteX395" fmla="*/ 20267 w 3024845"/>
                  <a:gd name="connsiteY395" fmla="*/ 622592 h 1059043"/>
                  <a:gd name="connsiteX396" fmla="*/ 20774 w 3024845"/>
                  <a:gd name="connsiteY396" fmla="*/ 621511 h 1059043"/>
                  <a:gd name="connsiteX397" fmla="*/ 24320 w 3024845"/>
                  <a:gd name="connsiteY397" fmla="*/ 613945 h 1059043"/>
                  <a:gd name="connsiteX398" fmla="*/ 26094 w 3024845"/>
                  <a:gd name="connsiteY398" fmla="*/ 614215 h 1059043"/>
                  <a:gd name="connsiteX399" fmla="*/ 38507 w 3024845"/>
                  <a:gd name="connsiteY399" fmla="*/ 616106 h 1059043"/>
                  <a:gd name="connsiteX400" fmla="*/ 39014 w 3024845"/>
                  <a:gd name="connsiteY400" fmla="*/ 617458 h 1059043"/>
                  <a:gd name="connsiteX401" fmla="*/ 42560 w 3024845"/>
                  <a:gd name="connsiteY401" fmla="*/ 626915 h 1059043"/>
                  <a:gd name="connsiteX402" fmla="*/ 68907 w 3024845"/>
                  <a:gd name="connsiteY402" fmla="*/ 629077 h 1059043"/>
                  <a:gd name="connsiteX403" fmla="*/ 68907 w 3024845"/>
                  <a:gd name="connsiteY403" fmla="*/ 505856 h 1059043"/>
                  <a:gd name="connsiteX404" fmla="*/ 70934 w 3024845"/>
                  <a:gd name="connsiteY404" fmla="*/ 505856 h 1059043"/>
                  <a:gd name="connsiteX405" fmla="*/ 85121 w 3024845"/>
                  <a:gd name="connsiteY405" fmla="*/ 505856 h 1059043"/>
                  <a:gd name="connsiteX406" fmla="*/ 85121 w 3024845"/>
                  <a:gd name="connsiteY406" fmla="*/ 369664 h 1059043"/>
                  <a:gd name="connsiteX407" fmla="*/ 86894 w 3024845"/>
                  <a:gd name="connsiteY407" fmla="*/ 369664 h 1059043"/>
                  <a:gd name="connsiteX408" fmla="*/ 99308 w 3024845"/>
                  <a:gd name="connsiteY408" fmla="*/ 369664 h 1059043"/>
                  <a:gd name="connsiteX409" fmla="*/ 99308 w 3024845"/>
                  <a:gd name="connsiteY409" fmla="*/ 255090 h 1059043"/>
                  <a:gd name="connsiteX410" fmla="*/ 103361 w 3024845"/>
                  <a:gd name="connsiteY410" fmla="*/ 226986 h 1059043"/>
                  <a:gd name="connsiteX411" fmla="*/ 105388 w 3024845"/>
                  <a:gd name="connsiteY411" fmla="*/ 226986 h 1059043"/>
                  <a:gd name="connsiteX412" fmla="*/ 119575 w 3024845"/>
                  <a:gd name="connsiteY412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35634 h 1059043"/>
                  <a:gd name="connsiteX328" fmla="*/ 2180720 w 3024845"/>
                  <a:gd name="connsiteY328" fmla="*/ 555577 h 1059043"/>
                  <a:gd name="connsiteX329" fmla="*/ 2245574 w 3024845"/>
                  <a:gd name="connsiteY329" fmla="*/ 555577 h 1059043"/>
                  <a:gd name="connsiteX330" fmla="*/ 2245574 w 3024845"/>
                  <a:gd name="connsiteY330" fmla="*/ 631239 h 1059043"/>
                  <a:gd name="connsiteX331" fmla="*/ 2253681 w 3024845"/>
                  <a:gd name="connsiteY331" fmla="*/ 631239 h 1059043"/>
                  <a:gd name="connsiteX332" fmla="*/ 2255708 w 3024845"/>
                  <a:gd name="connsiteY332" fmla="*/ 624754 h 1059043"/>
                  <a:gd name="connsiteX333" fmla="*/ 2261788 w 3024845"/>
                  <a:gd name="connsiteY333" fmla="*/ 624754 h 1059043"/>
                  <a:gd name="connsiteX334" fmla="*/ 2263815 w 3024845"/>
                  <a:gd name="connsiteY334" fmla="*/ 633401 h 1059043"/>
                  <a:gd name="connsiteX335" fmla="*/ 2275975 w 3024845"/>
                  <a:gd name="connsiteY335" fmla="*/ 633401 h 1059043"/>
                  <a:gd name="connsiteX336" fmla="*/ 2275975 w 3024845"/>
                  <a:gd name="connsiteY336" fmla="*/ 626915 h 1059043"/>
                  <a:gd name="connsiteX337" fmla="*/ 2298268 w 3024845"/>
                  <a:gd name="connsiteY337" fmla="*/ 626915 h 1059043"/>
                  <a:gd name="connsiteX338" fmla="*/ 2298268 w 3024845"/>
                  <a:gd name="connsiteY338" fmla="*/ 633401 h 1059043"/>
                  <a:gd name="connsiteX339" fmla="*/ 2318535 w 3024845"/>
                  <a:gd name="connsiteY339" fmla="*/ 633401 h 1059043"/>
                  <a:gd name="connsiteX340" fmla="*/ 2318535 w 3024845"/>
                  <a:gd name="connsiteY340" fmla="*/ 678798 h 1059043"/>
                  <a:gd name="connsiteX341" fmla="*/ 2332722 w 3024845"/>
                  <a:gd name="connsiteY341" fmla="*/ 678798 h 1059043"/>
                  <a:gd name="connsiteX342" fmla="*/ 2332722 w 3024845"/>
                  <a:gd name="connsiteY342" fmla="*/ 665827 h 1059043"/>
                  <a:gd name="connsiteX343" fmla="*/ 2348936 w 3024845"/>
                  <a:gd name="connsiteY343" fmla="*/ 665827 h 1059043"/>
                  <a:gd name="connsiteX344" fmla="*/ 2348936 w 3024845"/>
                  <a:gd name="connsiteY344" fmla="*/ 486400 h 1059043"/>
                  <a:gd name="connsiteX345" fmla="*/ 2355016 w 3024845"/>
                  <a:gd name="connsiteY345" fmla="*/ 479914 h 1059043"/>
                  <a:gd name="connsiteX346" fmla="*/ 2427977 w 3024845"/>
                  <a:gd name="connsiteY346" fmla="*/ 479914 h 1059043"/>
                  <a:gd name="connsiteX347" fmla="*/ 2427977 w 3024845"/>
                  <a:gd name="connsiteY347" fmla="*/ 488562 h 1059043"/>
                  <a:gd name="connsiteX348" fmla="*/ 2438110 w 3024845"/>
                  <a:gd name="connsiteY348" fmla="*/ 488562 h 1059043"/>
                  <a:gd name="connsiteX349" fmla="*/ 2438110 w 3024845"/>
                  <a:gd name="connsiteY349" fmla="*/ 603136 h 1059043"/>
                  <a:gd name="connsiteX350" fmla="*/ 2460404 w 3024845"/>
                  <a:gd name="connsiteY350" fmla="*/ 603136 h 1059043"/>
                  <a:gd name="connsiteX351" fmla="*/ 2460404 w 3024845"/>
                  <a:gd name="connsiteY351" fmla="*/ 536121 h 1059043"/>
                  <a:gd name="connsiteX352" fmla="*/ 2486751 w 3024845"/>
                  <a:gd name="connsiteY352" fmla="*/ 536121 h 1059043"/>
                  <a:gd name="connsiteX353" fmla="*/ 2490804 w 3024845"/>
                  <a:gd name="connsiteY353" fmla="*/ 531797 h 1059043"/>
                  <a:gd name="connsiteX354" fmla="*/ 2498911 w 3024845"/>
                  <a:gd name="connsiteY354" fmla="*/ 531797 h 1059043"/>
                  <a:gd name="connsiteX355" fmla="*/ 2502964 w 3024845"/>
                  <a:gd name="connsiteY355" fmla="*/ 536121 h 1059043"/>
                  <a:gd name="connsiteX356" fmla="*/ 2525258 w 3024845"/>
                  <a:gd name="connsiteY356" fmla="*/ 536121 h 1059043"/>
                  <a:gd name="connsiteX357" fmla="*/ 2525258 w 3024845"/>
                  <a:gd name="connsiteY357" fmla="*/ 419385 h 1059043"/>
                  <a:gd name="connsiteX358" fmla="*/ 2582005 w 3024845"/>
                  <a:gd name="connsiteY358" fmla="*/ 408576 h 1059043"/>
                  <a:gd name="connsiteX359" fmla="*/ 2582005 w 3024845"/>
                  <a:gd name="connsiteY359" fmla="*/ 409657 h 1059043"/>
                  <a:gd name="connsiteX360" fmla="*/ 2582005 w 3024845"/>
                  <a:gd name="connsiteY360" fmla="*/ 417223 h 1059043"/>
                  <a:gd name="connsiteX361" fmla="*/ 2608352 w 3024845"/>
                  <a:gd name="connsiteY361" fmla="*/ 417223 h 1059043"/>
                  <a:gd name="connsiteX362" fmla="*/ 2608352 w 3024845"/>
                  <a:gd name="connsiteY362" fmla="*/ 672313 h 1059043"/>
                  <a:gd name="connsiteX363" fmla="*/ 2630646 w 3024845"/>
                  <a:gd name="connsiteY363" fmla="*/ 672313 h 1059043"/>
                  <a:gd name="connsiteX364" fmla="*/ 2630646 w 3024845"/>
                  <a:gd name="connsiteY364" fmla="*/ 667989 h 1059043"/>
                  <a:gd name="connsiteX365" fmla="*/ 2642806 w 3024845"/>
                  <a:gd name="connsiteY365" fmla="*/ 667989 h 1059043"/>
                  <a:gd name="connsiteX366" fmla="*/ 2642806 w 3024845"/>
                  <a:gd name="connsiteY366" fmla="*/ 672313 h 1059043"/>
                  <a:gd name="connsiteX367" fmla="*/ 2667126 w 3024845"/>
                  <a:gd name="connsiteY367" fmla="*/ 672313 h 1059043"/>
                  <a:gd name="connsiteX368" fmla="*/ 2667126 w 3024845"/>
                  <a:gd name="connsiteY368" fmla="*/ 659342 h 1059043"/>
                  <a:gd name="connsiteX369" fmla="*/ 2695500 w 3024845"/>
                  <a:gd name="connsiteY369" fmla="*/ 659342 h 1059043"/>
                  <a:gd name="connsiteX370" fmla="*/ 2707660 w 3024845"/>
                  <a:gd name="connsiteY370" fmla="*/ 655018 h 1059043"/>
                  <a:gd name="connsiteX371" fmla="*/ 2727927 w 3024845"/>
                  <a:gd name="connsiteY371" fmla="*/ 659342 h 1059043"/>
                  <a:gd name="connsiteX372" fmla="*/ 2727927 w 3024845"/>
                  <a:gd name="connsiteY372" fmla="*/ 642048 h 1059043"/>
                  <a:gd name="connsiteX373" fmla="*/ 2736034 w 3024845"/>
                  <a:gd name="connsiteY373" fmla="*/ 642048 h 1059043"/>
                  <a:gd name="connsiteX374" fmla="*/ 2736034 w 3024845"/>
                  <a:gd name="connsiteY374" fmla="*/ 629077 h 1059043"/>
                  <a:gd name="connsiteX375" fmla="*/ 2792781 w 3024845"/>
                  <a:gd name="connsiteY375" fmla="*/ 629077 h 1059043"/>
                  <a:gd name="connsiteX376" fmla="*/ 2792781 w 3024845"/>
                  <a:gd name="connsiteY376" fmla="*/ 598812 h 1059043"/>
                  <a:gd name="connsiteX377" fmla="*/ 2811021 w 3024845"/>
                  <a:gd name="connsiteY377" fmla="*/ 598812 h 1059043"/>
                  <a:gd name="connsiteX378" fmla="*/ 2811021 w 3024845"/>
                  <a:gd name="connsiteY378" fmla="*/ 592327 h 1059043"/>
                  <a:gd name="connsiteX379" fmla="*/ 2823181 w 3024845"/>
                  <a:gd name="connsiteY379" fmla="*/ 592327 h 1059043"/>
                  <a:gd name="connsiteX380" fmla="*/ 2823181 w 3024845"/>
                  <a:gd name="connsiteY380" fmla="*/ 598812 h 1059043"/>
                  <a:gd name="connsiteX381" fmla="*/ 2839395 w 3024845"/>
                  <a:gd name="connsiteY381" fmla="*/ 598812 h 1059043"/>
                  <a:gd name="connsiteX382" fmla="*/ 2839395 w 3024845"/>
                  <a:gd name="connsiteY382" fmla="*/ 648533 h 1059043"/>
                  <a:gd name="connsiteX383" fmla="*/ 2871822 w 3024845"/>
                  <a:gd name="connsiteY383" fmla="*/ 648533 h 1059043"/>
                  <a:gd name="connsiteX384" fmla="*/ 2871822 w 3024845"/>
                  <a:gd name="connsiteY384" fmla="*/ 622592 h 1059043"/>
                  <a:gd name="connsiteX385" fmla="*/ 2910329 w 3024845"/>
                  <a:gd name="connsiteY385" fmla="*/ 622592 h 1059043"/>
                  <a:gd name="connsiteX386" fmla="*/ 2910329 w 3024845"/>
                  <a:gd name="connsiteY386" fmla="*/ 592327 h 1059043"/>
                  <a:gd name="connsiteX387" fmla="*/ 2958970 w 3024845"/>
                  <a:gd name="connsiteY387" fmla="*/ 592327 h 1059043"/>
                  <a:gd name="connsiteX388" fmla="*/ 2958970 w 3024845"/>
                  <a:gd name="connsiteY388" fmla="*/ 703483 h 1059043"/>
                  <a:gd name="connsiteX389" fmla="*/ 2958970 w 3024845"/>
                  <a:gd name="connsiteY389" fmla="*/ 717262 h 1059043"/>
                  <a:gd name="connsiteX390" fmla="*/ 3024845 w 3024845"/>
                  <a:gd name="connsiteY390" fmla="*/ 717262 h 1059043"/>
                  <a:gd name="connsiteX391" fmla="*/ 3024845 w 3024845"/>
                  <a:gd name="connsiteY391" fmla="*/ 1059043 h 1059043"/>
                  <a:gd name="connsiteX392" fmla="*/ 2054 w 3024845"/>
                  <a:gd name="connsiteY392" fmla="*/ 1056710 h 1059043"/>
                  <a:gd name="connsiteX393" fmla="*/ 0 w 3024845"/>
                  <a:gd name="connsiteY393" fmla="*/ 622592 h 1059043"/>
                  <a:gd name="connsiteX394" fmla="*/ 20267 w 3024845"/>
                  <a:gd name="connsiteY394" fmla="*/ 622592 h 1059043"/>
                  <a:gd name="connsiteX395" fmla="*/ 20774 w 3024845"/>
                  <a:gd name="connsiteY395" fmla="*/ 621511 h 1059043"/>
                  <a:gd name="connsiteX396" fmla="*/ 24320 w 3024845"/>
                  <a:gd name="connsiteY396" fmla="*/ 613945 h 1059043"/>
                  <a:gd name="connsiteX397" fmla="*/ 26094 w 3024845"/>
                  <a:gd name="connsiteY397" fmla="*/ 614215 h 1059043"/>
                  <a:gd name="connsiteX398" fmla="*/ 38507 w 3024845"/>
                  <a:gd name="connsiteY398" fmla="*/ 616106 h 1059043"/>
                  <a:gd name="connsiteX399" fmla="*/ 39014 w 3024845"/>
                  <a:gd name="connsiteY399" fmla="*/ 617458 h 1059043"/>
                  <a:gd name="connsiteX400" fmla="*/ 42560 w 3024845"/>
                  <a:gd name="connsiteY400" fmla="*/ 626915 h 1059043"/>
                  <a:gd name="connsiteX401" fmla="*/ 68907 w 3024845"/>
                  <a:gd name="connsiteY401" fmla="*/ 629077 h 1059043"/>
                  <a:gd name="connsiteX402" fmla="*/ 68907 w 3024845"/>
                  <a:gd name="connsiteY402" fmla="*/ 505856 h 1059043"/>
                  <a:gd name="connsiteX403" fmla="*/ 70934 w 3024845"/>
                  <a:gd name="connsiteY403" fmla="*/ 505856 h 1059043"/>
                  <a:gd name="connsiteX404" fmla="*/ 85121 w 3024845"/>
                  <a:gd name="connsiteY404" fmla="*/ 505856 h 1059043"/>
                  <a:gd name="connsiteX405" fmla="*/ 85121 w 3024845"/>
                  <a:gd name="connsiteY405" fmla="*/ 369664 h 1059043"/>
                  <a:gd name="connsiteX406" fmla="*/ 86894 w 3024845"/>
                  <a:gd name="connsiteY406" fmla="*/ 369664 h 1059043"/>
                  <a:gd name="connsiteX407" fmla="*/ 99308 w 3024845"/>
                  <a:gd name="connsiteY407" fmla="*/ 369664 h 1059043"/>
                  <a:gd name="connsiteX408" fmla="*/ 99308 w 3024845"/>
                  <a:gd name="connsiteY408" fmla="*/ 255090 h 1059043"/>
                  <a:gd name="connsiteX409" fmla="*/ 103361 w 3024845"/>
                  <a:gd name="connsiteY409" fmla="*/ 226986 h 1059043"/>
                  <a:gd name="connsiteX410" fmla="*/ 105388 w 3024845"/>
                  <a:gd name="connsiteY410" fmla="*/ 226986 h 1059043"/>
                  <a:gd name="connsiteX411" fmla="*/ 119575 w 3024845"/>
                  <a:gd name="connsiteY411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80720 w 3024845"/>
                  <a:gd name="connsiteY327" fmla="*/ 555577 h 1059043"/>
                  <a:gd name="connsiteX328" fmla="*/ 2245574 w 3024845"/>
                  <a:gd name="connsiteY328" fmla="*/ 555577 h 1059043"/>
                  <a:gd name="connsiteX329" fmla="*/ 2245574 w 3024845"/>
                  <a:gd name="connsiteY329" fmla="*/ 631239 h 1059043"/>
                  <a:gd name="connsiteX330" fmla="*/ 2253681 w 3024845"/>
                  <a:gd name="connsiteY330" fmla="*/ 631239 h 1059043"/>
                  <a:gd name="connsiteX331" fmla="*/ 2255708 w 3024845"/>
                  <a:gd name="connsiteY331" fmla="*/ 624754 h 1059043"/>
                  <a:gd name="connsiteX332" fmla="*/ 2261788 w 3024845"/>
                  <a:gd name="connsiteY332" fmla="*/ 624754 h 1059043"/>
                  <a:gd name="connsiteX333" fmla="*/ 2263815 w 3024845"/>
                  <a:gd name="connsiteY333" fmla="*/ 633401 h 1059043"/>
                  <a:gd name="connsiteX334" fmla="*/ 2275975 w 3024845"/>
                  <a:gd name="connsiteY334" fmla="*/ 633401 h 1059043"/>
                  <a:gd name="connsiteX335" fmla="*/ 2275975 w 3024845"/>
                  <a:gd name="connsiteY335" fmla="*/ 626915 h 1059043"/>
                  <a:gd name="connsiteX336" fmla="*/ 2298268 w 3024845"/>
                  <a:gd name="connsiteY336" fmla="*/ 626915 h 1059043"/>
                  <a:gd name="connsiteX337" fmla="*/ 2298268 w 3024845"/>
                  <a:gd name="connsiteY337" fmla="*/ 633401 h 1059043"/>
                  <a:gd name="connsiteX338" fmla="*/ 2318535 w 3024845"/>
                  <a:gd name="connsiteY338" fmla="*/ 633401 h 1059043"/>
                  <a:gd name="connsiteX339" fmla="*/ 2318535 w 3024845"/>
                  <a:gd name="connsiteY339" fmla="*/ 678798 h 1059043"/>
                  <a:gd name="connsiteX340" fmla="*/ 2332722 w 3024845"/>
                  <a:gd name="connsiteY340" fmla="*/ 678798 h 1059043"/>
                  <a:gd name="connsiteX341" fmla="*/ 2332722 w 3024845"/>
                  <a:gd name="connsiteY341" fmla="*/ 665827 h 1059043"/>
                  <a:gd name="connsiteX342" fmla="*/ 2348936 w 3024845"/>
                  <a:gd name="connsiteY342" fmla="*/ 665827 h 1059043"/>
                  <a:gd name="connsiteX343" fmla="*/ 2348936 w 3024845"/>
                  <a:gd name="connsiteY343" fmla="*/ 486400 h 1059043"/>
                  <a:gd name="connsiteX344" fmla="*/ 2355016 w 3024845"/>
                  <a:gd name="connsiteY344" fmla="*/ 479914 h 1059043"/>
                  <a:gd name="connsiteX345" fmla="*/ 2427977 w 3024845"/>
                  <a:gd name="connsiteY345" fmla="*/ 479914 h 1059043"/>
                  <a:gd name="connsiteX346" fmla="*/ 2427977 w 3024845"/>
                  <a:gd name="connsiteY346" fmla="*/ 488562 h 1059043"/>
                  <a:gd name="connsiteX347" fmla="*/ 2438110 w 3024845"/>
                  <a:gd name="connsiteY347" fmla="*/ 488562 h 1059043"/>
                  <a:gd name="connsiteX348" fmla="*/ 2438110 w 3024845"/>
                  <a:gd name="connsiteY348" fmla="*/ 603136 h 1059043"/>
                  <a:gd name="connsiteX349" fmla="*/ 2460404 w 3024845"/>
                  <a:gd name="connsiteY349" fmla="*/ 603136 h 1059043"/>
                  <a:gd name="connsiteX350" fmla="*/ 2460404 w 3024845"/>
                  <a:gd name="connsiteY350" fmla="*/ 536121 h 1059043"/>
                  <a:gd name="connsiteX351" fmla="*/ 2486751 w 3024845"/>
                  <a:gd name="connsiteY351" fmla="*/ 536121 h 1059043"/>
                  <a:gd name="connsiteX352" fmla="*/ 2490804 w 3024845"/>
                  <a:gd name="connsiteY352" fmla="*/ 531797 h 1059043"/>
                  <a:gd name="connsiteX353" fmla="*/ 2498911 w 3024845"/>
                  <a:gd name="connsiteY353" fmla="*/ 531797 h 1059043"/>
                  <a:gd name="connsiteX354" fmla="*/ 2502964 w 3024845"/>
                  <a:gd name="connsiteY354" fmla="*/ 536121 h 1059043"/>
                  <a:gd name="connsiteX355" fmla="*/ 2525258 w 3024845"/>
                  <a:gd name="connsiteY355" fmla="*/ 536121 h 1059043"/>
                  <a:gd name="connsiteX356" fmla="*/ 2525258 w 3024845"/>
                  <a:gd name="connsiteY356" fmla="*/ 419385 h 1059043"/>
                  <a:gd name="connsiteX357" fmla="*/ 2582005 w 3024845"/>
                  <a:gd name="connsiteY357" fmla="*/ 408576 h 1059043"/>
                  <a:gd name="connsiteX358" fmla="*/ 2582005 w 3024845"/>
                  <a:gd name="connsiteY358" fmla="*/ 409657 h 1059043"/>
                  <a:gd name="connsiteX359" fmla="*/ 2582005 w 3024845"/>
                  <a:gd name="connsiteY359" fmla="*/ 417223 h 1059043"/>
                  <a:gd name="connsiteX360" fmla="*/ 2608352 w 3024845"/>
                  <a:gd name="connsiteY360" fmla="*/ 417223 h 1059043"/>
                  <a:gd name="connsiteX361" fmla="*/ 2608352 w 3024845"/>
                  <a:gd name="connsiteY361" fmla="*/ 672313 h 1059043"/>
                  <a:gd name="connsiteX362" fmla="*/ 2630646 w 3024845"/>
                  <a:gd name="connsiteY362" fmla="*/ 672313 h 1059043"/>
                  <a:gd name="connsiteX363" fmla="*/ 2630646 w 3024845"/>
                  <a:gd name="connsiteY363" fmla="*/ 667989 h 1059043"/>
                  <a:gd name="connsiteX364" fmla="*/ 2642806 w 3024845"/>
                  <a:gd name="connsiteY364" fmla="*/ 667989 h 1059043"/>
                  <a:gd name="connsiteX365" fmla="*/ 2642806 w 3024845"/>
                  <a:gd name="connsiteY365" fmla="*/ 672313 h 1059043"/>
                  <a:gd name="connsiteX366" fmla="*/ 2667126 w 3024845"/>
                  <a:gd name="connsiteY366" fmla="*/ 672313 h 1059043"/>
                  <a:gd name="connsiteX367" fmla="*/ 2667126 w 3024845"/>
                  <a:gd name="connsiteY367" fmla="*/ 659342 h 1059043"/>
                  <a:gd name="connsiteX368" fmla="*/ 2695500 w 3024845"/>
                  <a:gd name="connsiteY368" fmla="*/ 659342 h 1059043"/>
                  <a:gd name="connsiteX369" fmla="*/ 2707660 w 3024845"/>
                  <a:gd name="connsiteY369" fmla="*/ 655018 h 1059043"/>
                  <a:gd name="connsiteX370" fmla="*/ 2727927 w 3024845"/>
                  <a:gd name="connsiteY370" fmla="*/ 659342 h 1059043"/>
                  <a:gd name="connsiteX371" fmla="*/ 2727927 w 3024845"/>
                  <a:gd name="connsiteY371" fmla="*/ 642048 h 1059043"/>
                  <a:gd name="connsiteX372" fmla="*/ 2736034 w 3024845"/>
                  <a:gd name="connsiteY372" fmla="*/ 642048 h 1059043"/>
                  <a:gd name="connsiteX373" fmla="*/ 2736034 w 3024845"/>
                  <a:gd name="connsiteY373" fmla="*/ 629077 h 1059043"/>
                  <a:gd name="connsiteX374" fmla="*/ 2792781 w 3024845"/>
                  <a:gd name="connsiteY374" fmla="*/ 629077 h 1059043"/>
                  <a:gd name="connsiteX375" fmla="*/ 2792781 w 3024845"/>
                  <a:gd name="connsiteY375" fmla="*/ 598812 h 1059043"/>
                  <a:gd name="connsiteX376" fmla="*/ 2811021 w 3024845"/>
                  <a:gd name="connsiteY376" fmla="*/ 598812 h 1059043"/>
                  <a:gd name="connsiteX377" fmla="*/ 2811021 w 3024845"/>
                  <a:gd name="connsiteY377" fmla="*/ 592327 h 1059043"/>
                  <a:gd name="connsiteX378" fmla="*/ 2823181 w 3024845"/>
                  <a:gd name="connsiteY378" fmla="*/ 592327 h 1059043"/>
                  <a:gd name="connsiteX379" fmla="*/ 2823181 w 3024845"/>
                  <a:gd name="connsiteY379" fmla="*/ 598812 h 1059043"/>
                  <a:gd name="connsiteX380" fmla="*/ 2839395 w 3024845"/>
                  <a:gd name="connsiteY380" fmla="*/ 598812 h 1059043"/>
                  <a:gd name="connsiteX381" fmla="*/ 2839395 w 3024845"/>
                  <a:gd name="connsiteY381" fmla="*/ 648533 h 1059043"/>
                  <a:gd name="connsiteX382" fmla="*/ 2871822 w 3024845"/>
                  <a:gd name="connsiteY382" fmla="*/ 648533 h 1059043"/>
                  <a:gd name="connsiteX383" fmla="*/ 2871822 w 3024845"/>
                  <a:gd name="connsiteY383" fmla="*/ 622592 h 1059043"/>
                  <a:gd name="connsiteX384" fmla="*/ 2910329 w 3024845"/>
                  <a:gd name="connsiteY384" fmla="*/ 622592 h 1059043"/>
                  <a:gd name="connsiteX385" fmla="*/ 2910329 w 3024845"/>
                  <a:gd name="connsiteY385" fmla="*/ 592327 h 1059043"/>
                  <a:gd name="connsiteX386" fmla="*/ 2958970 w 3024845"/>
                  <a:gd name="connsiteY386" fmla="*/ 592327 h 1059043"/>
                  <a:gd name="connsiteX387" fmla="*/ 2958970 w 3024845"/>
                  <a:gd name="connsiteY387" fmla="*/ 703483 h 1059043"/>
                  <a:gd name="connsiteX388" fmla="*/ 2958970 w 3024845"/>
                  <a:gd name="connsiteY388" fmla="*/ 717262 h 1059043"/>
                  <a:gd name="connsiteX389" fmla="*/ 3024845 w 3024845"/>
                  <a:gd name="connsiteY389" fmla="*/ 717262 h 1059043"/>
                  <a:gd name="connsiteX390" fmla="*/ 3024845 w 3024845"/>
                  <a:gd name="connsiteY390" fmla="*/ 1059043 h 1059043"/>
                  <a:gd name="connsiteX391" fmla="*/ 2054 w 3024845"/>
                  <a:gd name="connsiteY391" fmla="*/ 1056710 h 1059043"/>
                  <a:gd name="connsiteX392" fmla="*/ 0 w 3024845"/>
                  <a:gd name="connsiteY392" fmla="*/ 622592 h 1059043"/>
                  <a:gd name="connsiteX393" fmla="*/ 20267 w 3024845"/>
                  <a:gd name="connsiteY393" fmla="*/ 622592 h 1059043"/>
                  <a:gd name="connsiteX394" fmla="*/ 20774 w 3024845"/>
                  <a:gd name="connsiteY394" fmla="*/ 621511 h 1059043"/>
                  <a:gd name="connsiteX395" fmla="*/ 24320 w 3024845"/>
                  <a:gd name="connsiteY395" fmla="*/ 613945 h 1059043"/>
                  <a:gd name="connsiteX396" fmla="*/ 26094 w 3024845"/>
                  <a:gd name="connsiteY396" fmla="*/ 614215 h 1059043"/>
                  <a:gd name="connsiteX397" fmla="*/ 38507 w 3024845"/>
                  <a:gd name="connsiteY397" fmla="*/ 616106 h 1059043"/>
                  <a:gd name="connsiteX398" fmla="*/ 39014 w 3024845"/>
                  <a:gd name="connsiteY398" fmla="*/ 617458 h 1059043"/>
                  <a:gd name="connsiteX399" fmla="*/ 42560 w 3024845"/>
                  <a:gd name="connsiteY399" fmla="*/ 626915 h 1059043"/>
                  <a:gd name="connsiteX400" fmla="*/ 68907 w 3024845"/>
                  <a:gd name="connsiteY400" fmla="*/ 629077 h 1059043"/>
                  <a:gd name="connsiteX401" fmla="*/ 68907 w 3024845"/>
                  <a:gd name="connsiteY401" fmla="*/ 505856 h 1059043"/>
                  <a:gd name="connsiteX402" fmla="*/ 70934 w 3024845"/>
                  <a:gd name="connsiteY402" fmla="*/ 505856 h 1059043"/>
                  <a:gd name="connsiteX403" fmla="*/ 85121 w 3024845"/>
                  <a:gd name="connsiteY403" fmla="*/ 505856 h 1059043"/>
                  <a:gd name="connsiteX404" fmla="*/ 85121 w 3024845"/>
                  <a:gd name="connsiteY404" fmla="*/ 369664 h 1059043"/>
                  <a:gd name="connsiteX405" fmla="*/ 86894 w 3024845"/>
                  <a:gd name="connsiteY405" fmla="*/ 369664 h 1059043"/>
                  <a:gd name="connsiteX406" fmla="*/ 99308 w 3024845"/>
                  <a:gd name="connsiteY406" fmla="*/ 369664 h 1059043"/>
                  <a:gd name="connsiteX407" fmla="*/ 99308 w 3024845"/>
                  <a:gd name="connsiteY407" fmla="*/ 255090 h 1059043"/>
                  <a:gd name="connsiteX408" fmla="*/ 103361 w 3024845"/>
                  <a:gd name="connsiteY408" fmla="*/ 226986 h 1059043"/>
                  <a:gd name="connsiteX409" fmla="*/ 105388 w 3024845"/>
                  <a:gd name="connsiteY409" fmla="*/ 226986 h 1059043"/>
                  <a:gd name="connsiteX410" fmla="*/ 119575 w 3024845"/>
                  <a:gd name="connsiteY410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80720 w 3024845"/>
                  <a:gd name="connsiteY326" fmla="*/ 555577 h 1059043"/>
                  <a:gd name="connsiteX327" fmla="*/ 2245574 w 3024845"/>
                  <a:gd name="connsiteY327" fmla="*/ 555577 h 1059043"/>
                  <a:gd name="connsiteX328" fmla="*/ 2245574 w 3024845"/>
                  <a:gd name="connsiteY328" fmla="*/ 631239 h 1059043"/>
                  <a:gd name="connsiteX329" fmla="*/ 2253681 w 3024845"/>
                  <a:gd name="connsiteY329" fmla="*/ 631239 h 1059043"/>
                  <a:gd name="connsiteX330" fmla="*/ 2255708 w 3024845"/>
                  <a:gd name="connsiteY330" fmla="*/ 624754 h 1059043"/>
                  <a:gd name="connsiteX331" fmla="*/ 2261788 w 3024845"/>
                  <a:gd name="connsiteY331" fmla="*/ 624754 h 1059043"/>
                  <a:gd name="connsiteX332" fmla="*/ 2263815 w 3024845"/>
                  <a:gd name="connsiteY332" fmla="*/ 633401 h 1059043"/>
                  <a:gd name="connsiteX333" fmla="*/ 2275975 w 3024845"/>
                  <a:gd name="connsiteY333" fmla="*/ 633401 h 1059043"/>
                  <a:gd name="connsiteX334" fmla="*/ 2275975 w 3024845"/>
                  <a:gd name="connsiteY334" fmla="*/ 626915 h 1059043"/>
                  <a:gd name="connsiteX335" fmla="*/ 2298268 w 3024845"/>
                  <a:gd name="connsiteY335" fmla="*/ 626915 h 1059043"/>
                  <a:gd name="connsiteX336" fmla="*/ 2298268 w 3024845"/>
                  <a:gd name="connsiteY336" fmla="*/ 633401 h 1059043"/>
                  <a:gd name="connsiteX337" fmla="*/ 2318535 w 3024845"/>
                  <a:gd name="connsiteY337" fmla="*/ 633401 h 1059043"/>
                  <a:gd name="connsiteX338" fmla="*/ 2318535 w 3024845"/>
                  <a:gd name="connsiteY338" fmla="*/ 678798 h 1059043"/>
                  <a:gd name="connsiteX339" fmla="*/ 2332722 w 3024845"/>
                  <a:gd name="connsiteY339" fmla="*/ 678798 h 1059043"/>
                  <a:gd name="connsiteX340" fmla="*/ 2332722 w 3024845"/>
                  <a:gd name="connsiteY340" fmla="*/ 665827 h 1059043"/>
                  <a:gd name="connsiteX341" fmla="*/ 2348936 w 3024845"/>
                  <a:gd name="connsiteY341" fmla="*/ 665827 h 1059043"/>
                  <a:gd name="connsiteX342" fmla="*/ 2348936 w 3024845"/>
                  <a:gd name="connsiteY342" fmla="*/ 486400 h 1059043"/>
                  <a:gd name="connsiteX343" fmla="*/ 2355016 w 3024845"/>
                  <a:gd name="connsiteY343" fmla="*/ 479914 h 1059043"/>
                  <a:gd name="connsiteX344" fmla="*/ 2427977 w 3024845"/>
                  <a:gd name="connsiteY344" fmla="*/ 479914 h 1059043"/>
                  <a:gd name="connsiteX345" fmla="*/ 2427977 w 3024845"/>
                  <a:gd name="connsiteY345" fmla="*/ 488562 h 1059043"/>
                  <a:gd name="connsiteX346" fmla="*/ 2438110 w 3024845"/>
                  <a:gd name="connsiteY346" fmla="*/ 488562 h 1059043"/>
                  <a:gd name="connsiteX347" fmla="*/ 2438110 w 3024845"/>
                  <a:gd name="connsiteY347" fmla="*/ 603136 h 1059043"/>
                  <a:gd name="connsiteX348" fmla="*/ 2460404 w 3024845"/>
                  <a:gd name="connsiteY348" fmla="*/ 603136 h 1059043"/>
                  <a:gd name="connsiteX349" fmla="*/ 2460404 w 3024845"/>
                  <a:gd name="connsiteY349" fmla="*/ 536121 h 1059043"/>
                  <a:gd name="connsiteX350" fmla="*/ 2486751 w 3024845"/>
                  <a:gd name="connsiteY350" fmla="*/ 536121 h 1059043"/>
                  <a:gd name="connsiteX351" fmla="*/ 2490804 w 3024845"/>
                  <a:gd name="connsiteY351" fmla="*/ 531797 h 1059043"/>
                  <a:gd name="connsiteX352" fmla="*/ 2498911 w 3024845"/>
                  <a:gd name="connsiteY352" fmla="*/ 531797 h 1059043"/>
                  <a:gd name="connsiteX353" fmla="*/ 2502964 w 3024845"/>
                  <a:gd name="connsiteY353" fmla="*/ 536121 h 1059043"/>
                  <a:gd name="connsiteX354" fmla="*/ 2525258 w 3024845"/>
                  <a:gd name="connsiteY354" fmla="*/ 536121 h 1059043"/>
                  <a:gd name="connsiteX355" fmla="*/ 2525258 w 3024845"/>
                  <a:gd name="connsiteY355" fmla="*/ 419385 h 1059043"/>
                  <a:gd name="connsiteX356" fmla="*/ 2582005 w 3024845"/>
                  <a:gd name="connsiteY356" fmla="*/ 408576 h 1059043"/>
                  <a:gd name="connsiteX357" fmla="*/ 2582005 w 3024845"/>
                  <a:gd name="connsiteY357" fmla="*/ 409657 h 1059043"/>
                  <a:gd name="connsiteX358" fmla="*/ 2582005 w 3024845"/>
                  <a:gd name="connsiteY358" fmla="*/ 417223 h 1059043"/>
                  <a:gd name="connsiteX359" fmla="*/ 2608352 w 3024845"/>
                  <a:gd name="connsiteY359" fmla="*/ 417223 h 1059043"/>
                  <a:gd name="connsiteX360" fmla="*/ 2608352 w 3024845"/>
                  <a:gd name="connsiteY360" fmla="*/ 672313 h 1059043"/>
                  <a:gd name="connsiteX361" fmla="*/ 2630646 w 3024845"/>
                  <a:gd name="connsiteY361" fmla="*/ 672313 h 1059043"/>
                  <a:gd name="connsiteX362" fmla="*/ 2630646 w 3024845"/>
                  <a:gd name="connsiteY362" fmla="*/ 667989 h 1059043"/>
                  <a:gd name="connsiteX363" fmla="*/ 2642806 w 3024845"/>
                  <a:gd name="connsiteY363" fmla="*/ 667989 h 1059043"/>
                  <a:gd name="connsiteX364" fmla="*/ 2642806 w 3024845"/>
                  <a:gd name="connsiteY364" fmla="*/ 672313 h 1059043"/>
                  <a:gd name="connsiteX365" fmla="*/ 2667126 w 3024845"/>
                  <a:gd name="connsiteY365" fmla="*/ 672313 h 1059043"/>
                  <a:gd name="connsiteX366" fmla="*/ 2667126 w 3024845"/>
                  <a:gd name="connsiteY366" fmla="*/ 659342 h 1059043"/>
                  <a:gd name="connsiteX367" fmla="*/ 2695500 w 3024845"/>
                  <a:gd name="connsiteY367" fmla="*/ 659342 h 1059043"/>
                  <a:gd name="connsiteX368" fmla="*/ 2707660 w 3024845"/>
                  <a:gd name="connsiteY368" fmla="*/ 655018 h 1059043"/>
                  <a:gd name="connsiteX369" fmla="*/ 2727927 w 3024845"/>
                  <a:gd name="connsiteY369" fmla="*/ 659342 h 1059043"/>
                  <a:gd name="connsiteX370" fmla="*/ 2727927 w 3024845"/>
                  <a:gd name="connsiteY370" fmla="*/ 642048 h 1059043"/>
                  <a:gd name="connsiteX371" fmla="*/ 2736034 w 3024845"/>
                  <a:gd name="connsiteY371" fmla="*/ 642048 h 1059043"/>
                  <a:gd name="connsiteX372" fmla="*/ 2736034 w 3024845"/>
                  <a:gd name="connsiteY372" fmla="*/ 629077 h 1059043"/>
                  <a:gd name="connsiteX373" fmla="*/ 2792781 w 3024845"/>
                  <a:gd name="connsiteY373" fmla="*/ 629077 h 1059043"/>
                  <a:gd name="connsiteX374" fmla="*/ 2792781 w 3024845"/>
                  <a:gd name="connsiteY374" fmla="*/ 598812 h 1059043"/>
                  <a:gd name="connsiteX375" fmla="*/ 2811021 w 3024845"/>
                  <a:gd name="connsiteY375" fmla="*/ 598812 h 1059043"/>
                  <a:gd name="connsiteX376" fmla="*/ 2811021 w 3024845"/>
                  <a:gd name="connsiteY376" fmla="*/ 592327 h 1059043"/>
                  <a:gd name="connsiteX377" fmla="*/ 2823181 w 3024845"/>
                  <a:gd name="connsiteY377" fmla="*/ 592327 h 1059043"/>
                  <a:gd name="connsiteX378" fmla="*/ 2823181 w 3024845"/>
                  <a:gd name="connsiteY378" fmla="*/ 598812 h 1059043"/>
                  <a:gd name="connsiteX379" fmla="*/ 2839395 w 3024845"/>
                  <a:gd name="connsiteY379" fmla="*/ 598812 h 1059043"/>
                  <a:gd name="connsiteX380" fmla="*/ 2839395 w 3024845"/>
                  <a:gd name="connsiteY380" fmla="*/ 648533 h 1059043"/>
                  <a:gd name="connsiteX381" fmla="*/ 2871822 w 3024845"/>
                  <a:gd name="connsiteY381" fmla="*/ 648533 h 1059043"/>
                  <a:gd name="connsiteX382" fmla="*/ 2871822 w 3024845"/>
                  <a:gd name="connsiteY382" fmla="*/ 622592 h 1059043"/>
                  <a:gd name="connsiteX383" fmla="*/ 2910329 w 3024845"/>
                  <a:gd name="connsiteY383" fmla="*/ 622592 h 1059043"/>
                  <a:gd name="connsiteX384" fmla="*/ 2910329 w 3024845"/>
                  <a:gd name="connsiteY384" fmla="*/ 592327 h 1059043"/>
                  <a:gd name="connsiteX385" fmla="*/ 2958970 w 3024845"/>
                  <a:gd name="connsiteY385" fmla="*/ 592327 h 1059043"/>
                  <a:gd name="connsiteX386" fmla="*/ 2958970 w 3024845"/>
                  <a:gd name="connsiteY386" fmla="*/ 703483 h 1059043"/>
                  <a:gd name="connsiteX387" fmla="*/ 2958970 w 3024845"/>
                  <a:gd name="connsiteY387" fmla="*/ 717262 h 1059043"/>
                  <a:gd name="connsiteX388" fmla="*/ 3024845 w 3024845"/>
                  <a:gd name="connsiteY388" fmla="*/ 717262 h 1059043"/>
                  <a:gd name="connsiteX389" fmla="*/ 3024845 w 3024845"/>
                  <a:gd name="connsiteY389" fmla="*/ 1059043 h 1059043"/>
                  <a:gd name="connsiteX390" fmla="*/ 2054 w 3024845"/>
                  <a:gd name="connsiteY390" fmla="*/ 1056710 h 1059043"/>
                  <a:gd name="connsiteX391" fmla="*/ 0 w 3024845"/>
                  <a:gd name="connsiteY391" fmla="*/ 622592 h 1059043"/>
                  <a:gd name="connsiteX392" fmla="*/ 20267 w 3024845"/>
                  <a:gd name="connsiteY392" fmla="*/ 622592 h 1059043"/>
                  <a:gd name="connsiteX393" fmla="*/ 20774 w 3024845"/>
                  <a:gd name="connsiteY393" fmla="*/ 621511 h 1059043"/>
                  <a:gd name="connsiteX394" fmla="*/ 24320 w 3024845"/>
                  <a:gd name="connsiteY394" fmla="*/ 613945 h 1059043"/>
                  <a:gd name="connsiteX395" fmla="*/ 26094 w 3024845"/>
                  <a:gd name="connsiteY395" fmla="*/ 614215 h 1059043"/>
                  <a:gd name="connsiteX396" fmla="*/ 38507 w 3024845"/>
                  <a:gd name="connsiteY396" fmla="*/ 616106 h 1059043"/>
                  <a:gd name="connsiteX397" fmla="*/ 39014 w 3024845"/>
                  <a:gd name="connsiteY397" fmla="*/ 617458 h 1059043"/>
                  <a:gd name="connsiteX398" fmla="*/ 42560 w 3024845"/>
                  <a:gd name="connsiteY398" fmla="*/ 626915 h 1059043"/>
                  <a:gd name="connsiteX399" fmla="*/ 68907 w 3024845"/>
                  <a:gd name="connsiteY399" fmla="*/ 629077 h 1059043"/>
                  <a:gd name="connsiteX400" fmla="*/ 68907 w 3024845"/>
                  <a:gd name="connsiteY400" fmla="*/ 505856 h 1059043"/>
                  <a:gd name="connsiteX401" fmla="*/ 70934 w 3024845"/>
                  <a:gd name="connsiteY401" fmla="*/ 505856 h 1059043"/>
                  <a:gd name="connsiteX402" fmla="*/ 85121 w 3024845"/>
                  <a:gd name="connsiteY402" fmla="*/ 505856 h 1059043"/>
                  <a:gd name="connsiteX403" fmla="*/ 85121 w 3024845"/>
                  <a:gd name="connsiteY403" fmla="*/ 369664 h 1059043"/>
                  <a:gd name="connsiteX404" fmla="*/ 86894 w 3024845"/>
                  <a:gd name="connsiteY404" fmla="*/ 369664 h 1059043"/>
                  <a:gd name="connsiteX405" fmla="*/ 99308 w 3024845"/>
                  <a:gd name="connsiteY405" fmla="*/ 369664 h 1059043"/>
                  <a:gd name="connsiteX406" fmla="*/ 99308 w 3024845"/>
                  <a:gd name="connsiteY406" fmla="*/ 255090 h 1059043"/>
                  <a:gd name="connsiteX407" fmla="*/ 103361 w 3024845"/>
                  <a:gd name="connsiteY407" fmla="*/ 226986 h 1059043"/>
                  <a:gd name="connsiteX408" fmla="*/ 105388 w 3024845"/>
                  <a:gd name="connsiteY408" fmla="*/ 226986 h 1059043"/>
                  <a:gd name="connsiteX409" fmla="*/ 119575 w 3024845"/>
                  <a:gd name="connsiteY409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131868 h 1059043"/>
                  <a:gd name="connsiteX317" fmla="*/ 2144240 w 3024845"/>
                  <a:gd name="connsiteY317" fmla="*/ 125383 h 1059043"/>
                  <a:gd name="connsiteX318" fmla="*/ 2150320 w 3024845"/>
                  <a:gd name="connsiteY318" fmla="*/ 118897 h 1059043"/>
                  <a:gd name="connsiteX319" fmla="*/ 2150320 w 3024845"/>
                  <a:gd name="connsiteY319" fmla="*/ 60529 h 1059043"/>
                  <a:gd name="connsiteX320" fmla="*/ 2152346 w 3024845"/>
                  <a:gd name="connsiteY320" fmla="*/ 56206 h 1059043"/>
                  <a:gd name="connsiteX321" fmla="*/ 2152346 w 3024845"/>
                  <a:gd name="connsiteY321" fmla="*/ 0 h 1059043"/>
                  <a:gd name="connsiteX322" fmla="*/ 2162480 w 3024845"/>
                  <a:gd name="connsiteY322" fmla="*/ 118897 h 1059043"/>
                  <a:gd name="connsiteX323" fmla="*/ 2168560 w 3024845"/>
                  <a:gd name="connsiteY323" fmla="*/ 125383 h 1059043"/>
                  <a:gd name="connsiteX324" fmla="*/ 2166533 w 3024845"/>
                  <a:gd name="connsiteY324" fmla="*/ 131868 h 1059043"/>
                  <a:gd name="connsiteX325" fmla="*/ 2180720 w 3024845"/>
                  <a:gd name="connsiteY325" fmla="*/ 555577 h 1059043"/>
                  <a:gd name="connsiteX326" fmla="*/ 2245574 w 3024845"/>
                  <a:gd name="connsiteY326" fmla="*/ 555577 h 1059043"/>
                  <a:gd name="connsiteX327" fmla="*/ 2245574 w 3024845"/>
                  <a:gd name="connsiteY327" fmla="*/ 631239 h 1059043"/>
                  <a:gd name="connsiteX328" fmla="*/ 2253681 w 3024845"/>
                  <a:gd name="connsiteY328" fmla="*/ 631239 h 1059043"/>
                  <a:gd name="connsiteX329" fmla="*/ 2255708 w 3024845"/>
                  <a:gd name="connsiteY329" fmla="*/ 624754 h 1059043"/>
                  <a:gd name="connsiteX330" fmla="*/ 2261788 w 3024845"/>
                  <a:gd name="connsiteY330" fmla="*/ 624754 h 1059043"/>
                  <a:gd name="connsiteX331" fmla="*/ 2263815 w 3024845"/>
                  <a:gd name="connsiteY331" fmla="*/ 633401 h 1059043"/>
                  <a:gd name="connsiteX332" fmla="*/ 2275975 w 3024845"/>
                  <a:gd name="connsiteY332" fmla="*/ 633401 h 1059043"/>
                  <a:gd name="connsiteX333" fmla="*/ 2275975 w 3024845"/>
                  <a:gd name="connsiteY333" fmla="*/ 626915 h 1059043"/>
                  <a:gd name="connsiteX334" fmla="*/ 2298268 w 3024845"/>
                  <a:gd name="connsiteY334" fmla="*/ 626915 h 1059043"/>
                  <a:gd name="connsiteX335" fmla="*/ 2298268 w 3024845"/>
                  <a:gd name="connsiteY335" fmla="*/ 633401 h 1059043"/>
                  <a:gd name="connsiteX336" fmla="*/ 2318535 w 3024845"/>
                  <a:gd name="connsiteY336" fmla="*/ 633401 h 1059043"/>
                  <a:gd name="connsiteX337" fmla="*/ 2318535 w 3024845"/>
                  <a:gd name="connsiteY337" fmla="*/ 678798 h 1059043"/>
                  <a:gd name="connsiteX338" fmla="*/ 2332722 w 3024845"/>
                  <a:gd name="connsiteY338" fmla="*/ 678798 h 1059043"/>
                  <a:gd name="connsiteX339" fmla="*/ 2332722 w 3024845"/>
                  <a:gd name="connsiteY339" fmla="*/ 665827 h 1059043"/>
                  <a:gd name="connsiteX340" fmla="*/ 2348936 w 3024845"/>
                  <a:gd name="connsiteY340" fmla="*/ 665827 h 1059043"/>
                  <a:gd name="connsiteX341" fmla="*/ 2348936 w 3024845"/>
                  <a:gd name="connsiteY341" fmla="*/ 486400 h 1059043"/>
                  <a:gd name="connsiteX342" fmla="*/ 2355016 w 3024845"/>
                  <a:gd name="connsiteY342" fmla="*/ 479914 h 1059043"/>
                  <a:gd name="connsiteX343" fmla="*/ 2427977 w 3024845"/>
                  <a:gd name="connsiteY343" fmla="*/ 479914 h 1059043"/>
                  <a:gd name="connsiteX344" fmla="*/ 2427977 w 3024845"/>
                  <a:gd name="connsiteY344" fmla="*/ 488562 h 1059043"/>
                  <a:gd name="connsiteX345" fmla="*/ 2438110 w 3024845"/>
                  <a:gd name="connsiteY345" fmla="*/ 488562 h 1059043"/>
                  <a:gd name="connsiteX346" fmla="*/ 2438110 w 3024845"/>
                  <a:gd name="connsiteY346" fmla="*/ 603136 h 1059043"/>
                  <a:gd name="connsiteX347" fmla="*/ 2460404 w 3024845"/>
                  <a:gd name="connsiteY347" fmla="*/ 603136 h 1059043"/>
                  <a:gd name="connsiteX348" fmla="*/ 2460404 w 3024845"/>
                  <a:gd name="connsiteY348" fmla="*/ 536121 h 1059043"/>
                  <a:gd name="connsiteX349" fmla="*/ 2486751 w 3024845"/>
                  <a:gd name="connsiteY349" fmla="*/ 536121 h 1059043"/>
                  <a:gd name="connsiteX350" fmla="*/ 2490804 w 3024845"/>
                  <a:gd name="connsiteY350" fmla="*/ 531797 h 1059043"/>
                  <a:gd name="connsiteX351" fmla="*/ 2498911 w 3024845"/>
                  <a:gd name="connsiteY351" fmla="*/ 531797 h 1059043"/>
                  <a:gd name="connsiteX352" fmla="*/ 2502964 w 3024845"/>
                  <a:gd name="connsiteY352" fmla="*/ 536121 h 1059043"/>
                  <a:gd name="connsiteX353" fmla="*/ 2525258 w 3024845"/>
                  <a:gd name="connsiteY353" fmla="*/ 536121 h 1059043"/>
                  <a:gd name="connsiteX354" fmla="*/ 2525258 w 3024845"/>
                  <a:gd name="connsiteY354" fmla="*/ 419385 h 1059043"/>
                  <a:gd name="connsiteX355" fmla="*/ 2582005 w 3024845"/>
                  <a:gd name="connsiteY355" fmla="*/ 408576 h 1059043"/>
                  <a:gd name="connsiteX356" fmla="*/ 2582005 w 3024845"/>
                  <a:gd name="connsiteY356" fmla="*/ 409657 h 1059043"/>
                  <a:gd name="connsiteX357" fmla="*/ 2582005 w 3024845"/>
                  <a:gd name="connsiteY357" fmla="*/ 417223 h 1059043"/>
                  <a:gd name="connsiteX358" fmla="*/ 2608352 w 3024845"/>
                  <a:gd name="connsiteY358" fmla="*/ 417223 h 1059043"/>
                  <a:gd name="connsiteX359" fmla="*/ 2608352 w 3024845"/>
                  <a:gd name="connsiteY359" fmla="*/ 672313 h 1059043"/>
                  <a:gd name="connsiteX360" fmla="*/ 2630646 w 3024845"/>
                  <a:gd name="connsiteY360" fmla="*/ 672313 h 1059043"/>
                  <a:gd name="connsiteX361" fmla="*/ 2630646 w 3024845"/>
                  <a:gd name="connsiteY361" fmla="*/ 667989 h 1059043"/>
                  <a:gd name="connsiteX362" fmla="*/ 2642806 w 3024845"/>
                  <a:gd name="connsiteY362" fmla="*/ 667989 h 1059043"/>
                  <a:gd name="connsiteX363" fmla="*/ 2642806 w 3024845"/>
                  <a:gd name="connsiteY363" fmla="*/ 672313 h 1059043"/>
                  <a:gd name="connsiteX364" fmla="*/ 2667126 w 3024845"/>
                  <a:gd name="connsiteY364" fmla="*/ 672313 h 1059043"/>
                  <a:gd name="connsiteX365" fmla="*/ 2667126 w 3024845"/>
                  <a:gd name="connsiteY365" fmla="*/ 659342 h 1059043"/>
                  <a:gd name="connsiteX366" fmla="*/ 2695500 w 3024845"/>
                  <a:gd name="connsiteY366" fmla="*/ 659342 h 1059043"/>
                  <a:gd name="connsiteX367" fmla="*/ 2707660 w 3024845"/>
                  <a:gd name="connsiteY367" fmla="*/ 655018 h 1059043"/>
                  <a:gd name="connsiteX368" fmla="*/ 2727927 w 3024845"/>
                  <a:gd name="connsiteY368" fmla="*/ 659342 h 1059043"/>
                  <a:gd name="connsiteX369" fmla="*/ 2727927 w 3024845"/>
                  <a:gd name="connsiteY369" fmla="*/ 642048 h 1059043"/>
                  <a:gd name="connsiteX370" fmla="*/ 2736034 w 3024845"/>
                  <a:gd name="connsiteY370" fmla="*/ 642048 h 1059043"/>
                  <a:gd name="connsiteX371" fmla="*/ 2736034 w 3024845"/>
                  <a:gd name="connsiteY371" fmla="*/ 629077 h 1059043"/>
                  <a:gd name="connsiteX372" fmla="*/ 2792781 w 3024845"/>
                  <a:gd name="connsiteY372" fmla="*/ 629077 h 1059043"/>
                  <a:gd name="connsiteX373" fmla="*/ 2792781 w 3024845"/>
                  <a:gd name="connsiteY373" fmla="*/ 598812 h 1059043"/>
                  <a:gd name="connsiteX374" fmla="*/ 2811021 w 3024845"/>
                  <a:gd name="connsiteY374" fmla="*/ 598812 h 1059043"/>
                  <a:gd name="connsiteX375" fmla="*/ 2811021 w 3024845"/>
                  <a:gd name="connsiteY375" fmla="*/ 592327 h 1059043"/>
                  <a:gd name="connsiteX376" fmla="*/ 2823181 w 3024845"/>
                  <a:gd name="connsiteY376" fmla="*/ 592327 h 1059043"/>
                  <a:gd name="connsiteX377" fmla="*/ 2823181 w 3024845"/>
                  <a:gd name="connsiteY377" fmla="*/ 598812 h 1059043"/>
                  <a:gd name="connsiteX378" fmla="*/ 2839395 w 3024845"/>
                  <a:gd name="connsiteY378" fmla="*/ 598812 h 1059043"/>
                  <a:gd name="connsiteX379" fmla="*/ 2839395 w 3024845"/>
                  <a:gd name="connsiteY379" fmla="*/ 648533 h 1059043"/>
                  <a:gd name="connsiteX380" fmla="*/ 2871822 w 3024845"/>
                  <a:gd name="connsiteY380" fmla="*/ 648533 h 1059043"/>
                  <a:gd name="connsiteX381" fmla="*/ 2871822 w 3024845"/>
                  <a:gd name="connsiteY381" fmla="*/ 622592 h 1059043"/>
                  <a:gd name="connsiteX382" fmla="*/ 2910329 w 3024845"/>
                  <a:gd name="connsiteY382" fmla="*/ 622592 h 1059043"/>
                  <a:gd name="connsiteX383" fmla="*/ 2910329 w 3024845"/>
                  <a:gd name="connsiteY383" fmla="*/ 592327 h 1059043"/>
                  <a:gd name="connsiteX384" fmla="*/ 2958970 w 3024845"/>
                  <a:gd name="connsiteY384" fmla="*/ 592327 h 1059043"/>
                  <a:gd name="connsiteX385" fmla="*/ 2958970 w 3024845"/>
                  <a:gd name="connsiteY385" fmla="*/ 703483 h 1059043"/>
                  <a:gd name="connsiteX386" fmla="*/ 2958970 w 3024845"/>
                  <a:gd name="connsiteY386" fmla="*/ 717262 h 1059043"/>
                  <a:gd name="connsiteX387" fmla="*/ 3024845 w 3024845"/>
                  <a:gd name="connsiteY387" fmla="*/ 717262 h 1059043"/>
                  <a:gd name="connsiteX388" fmla="*/ 3024845 w 3024845"/>
                  <a:gd name="connsiteY388" fmla="*/ 1059043 h 1059043"/>
                  <a:gd name="connsiteX389" fmla="*/ 2054 w 3024845"/>
                  <a:gd name="connsiteY389" fmla="*/ 1056710 h 1059043"/>
                  <a:gd name="connsiteX390" fmla="*/ 0 w 3024845"/>
                  <a:gd name="connsiteY390" fmla="*/ 622592 h 1059043"/>
                  <a:gd name="connsiteX391" fmla="*/ 20267 w 3024845"/>
                  <a:gd name="connsiteY391" fmla="*/ 622592 h 1059043"/>
                  <a:gd name="connsiteX392" fmla="*/ 20774 w 3024845"/>
                  <a:gd name="connsiteY392" fmla="*/ 621511 h 1059043"/>
                  <a:gd name="connsiteX393" fmla="*/ 24320 w 3024845"/>
                  <a:gd name="connsiteY393" fmla="*/ 613945 h 1059043"/>
                  <a:gd name="connsiteX394" fmla="*/ 26094 w 3024845"/>
                  <a:gd name="connsiteY394" fmla="*/ 614215 h 1059043"/>
                  <a:gd name="connsiteX395" fmla="*/ 38507 w 3024845"/>
                  <a:gd name="connsiteY395" fmla="*/ 616106 h 1059043"/>
                  <a:gd name="connsiteX396" fmla="*/ 39014 w 3024845"/>
                  <a:gd name="connsiteY396" fmla="*/ 617458 h 1059043"/>
                  <a:gd name="connsiteX397" fmla="*/ 42560 w 3024845"/>
                  <a:gd name="connsiteY397" fmla="*/ 626915 h 1059043"/>
                  <a:gd name="connsiteX398" fmla="*/ 68907 w 3024845"/>
                  <a:gd name="connsiteY398" fmla="*/ 629077 h 1059043"/>
                  <a:gd name="connsiteX399" fmla="*/ 68907 w 3024845"/>
                  <a:gd name="connsiteY399" fmla="*/ 505856 h 1059043"/>
                  <a:gd name="connsiteX400" fmla="*/ 70934 w 3024845"/>
                  <a:gd name="connsiteY400" fmla="*/ 505856 h 1059043"/>
                  <a:gd name="connsiteX401" fmla="*/ 85121 w 3024845"/>
                  <a:gd name="connsiteY401" fmla="*/ 505856 h 1059043"/>
                  <a:gd name="connsiteX402" fmla="*/ 85121 w 3024845"/>
                  <a:gd name="connsiteY402" fmla="*/ 369664 h 1059043"/>
                  <a:gd name="connsiteX403" fmla="*/ 86894 w 3024845"/>
                  <a:gd name="connsiteY403" fmla="*/ 369664 h 1059043"/>
                  <a:gd name="connsiteX404" fmla="*/ 99308 w 3024845"/>
                  <a:gd name="connsiteY404" fmla="*/ 369664 h 1059043"/>
                  <a:gd name="connsiteX405" fmla="*/ 99308 w 3024845"/>
                  <a:gd name="connsiteY405" fmla="*/ 255090 h 1059043"/>
                  <a:gd name="connsiteX406" fmla="*/ 103361 w 3024845"/>
                  <a:gd name="connsiteY406" fmla="*/ 226986 h 1059043"/>
                  <a:gd name="connsiteX407" fmla="*/ 105388 w 3024845"/>
                  <a:gd name="connsiteY407" fmla="*/ 226986 h 1059043"/>
                  <a:gd name="connsiteX408" fmla="*/ 119575 w 3024845"/>
                  <a:gd name="connsiteY408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14016 h 1059043"/>
                  <a:gd name="connsiteX315" fmla="*/ 2146266 w 3024845"/>
                  <a:gd name="connsiteY315" fmla="*/ 131868 h 1059043"/>
                  <a:gd name="connsiteX316" fmla="*/ 2144240 w 3024845"/>
                  <a:gd name="connsiteY316" fmla="*/ 125383 h 1059043"/>
                  <a:gd name="connsiteX317" fmla="*/ 2150320 w 3024845"/>
                  <a:gd name="connsiteY317" fmla="*/ 118897 h 1059043"/>
                  <a:gd name="connsiteX318" fmla="*/ 2150320 w 3024845"/>
                  <a:gd name="connsiteY318" fmla="*/ 60529 h 1059043"/>
                  <a:gd name="connsiteX319" fmla="*/ 2152346 w 3024845"/>
                  <a:gd name="connsiteY319" fmla="*/ 56206 h 1059043"/>
                  <a:gd name="connsiteX320" fmla="*/ 2152346 w 3024845"/>
                  <a:gd name="connsiteY320" fmla="*/ 0 h 1059043"/>
                  <a:gd name="connsiteX321" fmla="*/ 2162480 w 3024845"/>
                  <a:gd name="connsiteY321" fmla="*/ 118897 h 1059043"/>
                  <a:gd name="connsiteX322" fmla="*/ 2168560 w 3024845"/>
                  <a:gd name="connsiteY322" fmla="*/ 125383 h 1059043"/>
                  <a:gd name="connsiteX323" fmla="*/ 2166533 w 3024845"/>
                  <a:gd name="connsiteY323" fmla="*/ 131868 h 1059043"/>
                  <a:gd name="connsiteX324" fmla="*/ 2180720 w 3024845"/>
                  <a:gd name="connsiteY324" fmla="*/ 555577 h 1059043"/>
                  <a:gd name="connsiteX325" fmla="*/ 2245574 w 3024845"/>
                  <a:gd name="connsiteY325" fmla="*/ 555577 h 1059043"/>
                  <a:gd name="connsiteX326" fmla="*/ 2245574 w 3024845"/>
                  <a:gd name="connsiteY326" fmla="*/ 631239 h 1059043"/>
                  <a:gd name="connsiteX327" fmla="*/ 2253681 w 3024845"/>
                  <a:gd name="connsiteY327" fmla="*/ 631239 h 1059043"/>
                  <a:gd name="connsiteX328" fmla="*/ 2255708 w 3024845"/>
                  <a:gd name="connsiteY328" fmla="*/ 624754 h 1059043"/>
                  <a:gd name="connsiteX329" fmla="*/ 2261788 w 3024845"/>
                  <a:gd name="connsiteY329" fmla="*/ 624754 h 1059043"/>
                  <a:gd name="connsiteX330" fmla="*/ 2263815 w 3024845"/>
                  <a:gd name="connsiteY330" fmla="*/ 633401 h 1059043"/>
                  <a:gd name="connsiteX331" fmla="*/ 2275975 w 3024845"/>
                  <a:gd name="connsiteY331" fmla="*/ 633401 h 1059043"/>
                  <a:gd name="connsiteX332" fmla="*/ 2275975 w 3024845"/>
                  <a:gd name="connsiteY332" fmla="*/ 626915 h 1059043"/>
                  <a:gd name="connsiteX333" fmla="*/ 2298268 w 3024845"/>
                  <a:gd name="connsiteY333" fmla="*/ 626915 h 1059043"/>
                  <a:gd name="connsiteX334" fmla="*/ 2298268 w 3024845"/>
                  <a:gd name="connsiteY334" fmla="*/ 633401 h 1059043"/>
                  <a:gd name="connsiteX335" fmla="*/ 2318535 w 3024845"/>
                  <a:gd name="connsiteY335" fmla="*/ 633401 h 1059043"/>
                  <a:gd name="connsiteX336" fmla="*/ 2318535 w 3024845"/>
                  <a:gd name="connsiteY336" fmla="*/ 678798 h 1059043"/>
                  <a:gd name="connsiteX337" fmla="*/ 2332722 w 3024845"/>
                  <a:gd name="connsiteY337" fmla="*/ 678798 h 1059043"/>
                  <a:gd name="connsiteX338" fmla="*/ 2332722 w 3024845"/>
                  <a:gd name="connsiteY338" fmla="*/ 665827 h 1059043"/>
                  <a:gd name="connsiteX339" fmla="*/ 2348936 w 3024845"/>
                  <a:gd name="connsiteY339" fmla="*/ 665827 h 1059043"/>
                  <a:gd name="connsiteX340" fmla="*/ 2348936 w 3024845"/>
                  <a:gd name="connsiteY340" fmla="*/ 486400 h 1059043"/>
                  <a:gd name="connsiteX341" fmla="*/ 2355016 w 3024845"/>
                  <a:gd name="connsiteY341" fmla="*/ 479914 h 1059043"/>
                  <a:gd name="connsiteX342" fmla="*/ 2427977 w 3024845"/>
                  <a:gd name="connsiteY342" fmla="*/ 479914 h 1059043"/>
                  <a:gd name="connsiteX343" fmla="*/ 2427977 w 3024845"/>
                  <a:gd name="connsiteY343" fmla="*/ 488562 h 1059043"/>
                  <a:gd name="connsiteX344" fmla="*/ 2438110 w 3024845"/>
                  <a:gd name="connsiteY344" fmla="*/ 488562 h 1059043"/>
                  <a:gd name="connsiteX345" fmla="*/ 2438110 w 3024845"/>
                  <a:gd name="connsiteY345" fmla="*/ 603136 h 1059043"/>
                  <a:gd name="connsiteX346" fmla="*/ 2460404 w 3024845"/>
                  <a:gd name="connsiteY346" fmla="*/ 603136 h 1059043"/>
                  <a:gd name="connsiteX347" fmla="*/ 2460404 w 3024845"/>
                  <a:gd name="connsiteY347" fmla="*/ 536121 h 1059043"/>
                  <a:gd name="connsiteX348" fmla="*/ 2486751 w 3024845"/>
                  <a:gd name="connsiteY348" fmla="*/ 536121 h 1059043"/>
                  <a:gd name="connsiteX349" fmla="*/ 2490804 w 3024845"/>
                  <a:gd name="connsiteY349" fmla="*/ 531797 h 1059043"/>
                  <a:gd name="connsiteX350" fmla="*/ 2498911 w 3024845"/>
                  <a:gd name="connsiteY350" fmla="*/ 531797 h 1059043"/>
                  <a:gd name="connsiteX351" fmla="*/ 2502964 w 3024845"/>
                  <a:gd name="connsiteY351" fmla="*/ 536121 h 1059043"/>
                  <a:gd name="connsiteX352" fmla="*/ 2525258 w 3024845"/>
                  <a:gd name="connsiteY352" fmla="*/ 536121 h 1059043"/>
                  <a:gd name="connsiteX353" fmla="*/ 2525258 w 3024845"/>
                  <a:gd name="connsiteY353" fmla="*/ 419385 h 1059043"/>
                  <a:gd name="connsiteX354" fmla="*/ 2582005 w 3024845"/>
                  <a:gd name="connsiteY354" fmla="*/ 408576 h 1059043"/>
                  <a:gd name="connsiteX355" fmla="*/ 2582005 w 3024845"/>
                  <a:gd name="connsiteY355" fmla="*/ 409657 h 1059043"/>
                  <a:gd name="connsiteX356" fmla="*/ 2582005 w 3024845"/>
                  <a:gd name="connsiteY356" fmla="*/ 417223 h 1059043"/>
                  <a:gd name="connsiteX357" fmla="*/ 2608352 w 3024845"/>
                  <a:gd name="connsiteY357" fmla="*/ 417223 h 1059043"/>
                  <a:gd name="connsiteX358" fmla="*/ 2608352 w 3024845"/>
                  <a:gd name="connsiteY358" fmla="*/ 672313 h 1059043"/>
                  <a:gd name="connsiteX359" fmla="*/ 2630646 w 3024845"/>
                  <a:gd name="connsiteY359" fmla="*/ 672313 h 1059043"/>
                  <a:gd name="connsiteX360" fmla="*/ 2630646 w 3024845"/>
                  <a:gd name="connsiteY360" fmla="*/ 667989 h 1059043"/>
                  <a:gd name="connsiteX361" fmla="*/ 2642806 w 3024845"/>
                  <a:gd name="connsiteY361" fmla="*/ 667989 h 1059043"/>
                  <a:gd name="connsiteX362" fmla="*/ 2642806 w 3024845"/>
                  <a:gd name="connsiteY362" fmla="*/ 672313 h 1059043"/>
                  <a:gd name="connsiteX363" fmla="*/ 2667126 w 3024845"/>
                  <a:gd name="connsiteY363" fmla="*/ 672313 h 1059043"/>
                  <a:gd name="connsiteX364" fmla="*/ 2667126 w 3024845"/>
                  <a:gd name="connsiteY364" fmla="*/ 659342 h 1059043"/>
                  <a:gd name="connsiteX365" fmla="*/ 2695500 w 3024845"/>
                  <a:gd name="connsiteY365" fmla="*/ 659342 h 1059043"/>
                  <a:gd name="connsiteX366" fmla="*/ 2707660 w 3024845"/>
                  <a:gd name="connsiteY366" fmla="*/ 655018 h 1059043"/>
                  <a:gd name="connsiteX367" fmla="*/ 2727927 w 3024845"/>
                  <a:gd name="connsiteY367" fmla="*/ 659342 h 1059043"/>
                  <a:gd name="connsiteX368" fmla="*/ 2727927 w 3024845"/>
                  <a:gd name="connsiteY368" fmla="*/ 642048 h 1059043"/>
                  <a:gd name="connsiteX369" fmla="*/ 2736034 w 3024845"/>
                  <a:gd name="connsiteY369" fmla="*/ 642048 h 1059043"/>
                  <a:gd name="connsiteX370" fmla="*/ 2736034 w 3024845"/>
                  <a:gd name="connsiteY370" fmla="*/ 629077 h 1059043"/>
                  <a:gd name="connsiteX371" fmla="*/ 2792781 w 3024845"/>
                  <a:gd name="connsiteY371" fmla="*/ 629077 h 1059043"/>
                  <a:gd name="connsiteX372" fmla="*/ 2792781 w 3024845"/>
                  <a:gd name="connsiteY372" fmla="*/ 598812 h 1059043"/>
                  <a:gd name="connsiteX373" fmla="*/ 2811021 w 3024845"/>
                  <a:gd name="connsiteY373" fmla="*/ 598812 h 1059043"/>
                  <a:gd name="connsiteX374" fmla="*/ 2811021 w 3024845"/>
                  <a:gd name="connsiteY374" fmla="*/ 592327 h 1059043"/>
                  <a:gd name="connsiteX375" fmla="*/ 2823181 w 3024845"/>
                  <a:gd name="connsiteY375" fmla="*/ 592327 h 1059043"/>
                  <a:gd name="connsiteX376" fmla="*/ 2823181 w 3024845"/>
                  <a:gd name="connsiteY376" fmla="*/ 598812 h 1059043"/>
                  <a:gd name="connsiteX377" fmla="*/ 2839395 w 3024845"/>
                  <a:gd name="connsiteY377" fmla="*/ 598812 h 1059043"/>
                  <a:gd name="connsiteX378" fmla="*/ 2839395 w 3024845"/>
                  <a:gd name="connsiteY378" fmla="*/ 648533 h 1059043"/>
                  <a:gd name="connsiteX379" fmla="*/ 2871822 w 3024845"/>
                  <a:gd name="connsiteY379" fmla="*/ 648533 h 1059043"/>
                  <a:gd name="connsiteX380" fmla="*/ 2871822 w 3024845"/>
                  <a:gd name="connsiteY380" fmla="*/ 622592 h 1059043"/>
                  <a:gd name="connsiteX381" fmla="*/ 2910329 w 3024845"/>
                  <a:gd name="connsiteY381" fmla="*/ 622592 h 1059043"/>
                  <a:gd name="connsiteX382" fmla="*/ 2910329 w 3024845"/>
                  <a:gd name="connsiteY382" fmla="*/ 592327 h 1059043"/>
                  <a:gd name="connsiteX383" fmla="*/ 2958970 w 3024845"/>
                  <a:gd name="connsiteY383" fmla="*/ 592327 h 1059043"/>
                  <a:gd name="connsiteX384" fmla="*/ 2958970 w 3024845"/>
                  <a:gd name="connsiteY384" fmla="*/ 703483 h 1059043"/>
                  <a:gd name="connsiteX385" fmla="*/ 2958970 w 3024845"/>
                  <a:gd name="connsiteY385" fmla="*/ 717262 h 1059043"/>
                  <a:gd name="connsiteX386" fmla="*/ 3024845 w 3024845"/>
                  <a:gd name="connsiteY386" fmla="*/ 717262 h 1059043"/>
                  <a:gd name="connsiteX387" fmla="*/ 3024845 w 3024845"/>
                  <a:gd name="connsiteY387" fmla="*/ 1059043 h 1059043"/>
                  <a:gd name="connsiteX388" fmla="*/ 2054 w 3024845"/>
                  <a:gd name="connsiteY388" fmla="*/ 1056710 h 1059043"/>
                  <a:gd name="connsiteX389" fmla="*/ 0 w 3024845"/>
                  <a:gd name="connsiteY389" fmla="*/ 622592 h 1059043"/>
                  <a:gd name="connsiteX390" fmla="*/ 20267 w 3024845"/>
                  <a:gd name="connsiteY390" fmla="*/ 622592 h 1059043"/>
                  <a:gd name="connsiteX391" fmla="*/ 20774 w 3024845"/>
                  <a:gd name="connsiteY391" fmla="*/ 621511 h 1059043"/>
                  <a:gd name="connsiteX392" fmla="*/ 24320 w 3024845"/>
                  <a:gd name="connsiteY392" fmla="*/ 613945 h 1059043"/>
                  <a:gd name="connsiteX393" fmla="*/ 26094 w 3024845"/>
                  <a:gd name="connsiteY393" fmla="*/ 614215 h 1059043"/>
                  <a:gd name="connsiteX394" fmla="*/ 38507 w 3024845"/>
                  <a:gd name="connsiteY394" fmla="*/ 616106 h 1059043"/>
                  <a:gd name="connsiteX395" fmla="*/ 39014 w 3024845"/>
                  <a:gd name="connsiteY395" fmla="*/ 617458 h 1059043"/>
                  <a:gd name="connsiteX396" fmla="*/ 42560 w 3024845"/>
                  <a:gd name="connsiteY396" fmla="*/ 626915 h 1059043"/>
                  <a:gd name="connsiteX397" fmla="*/ 68907 w 3024845"/>
                  <a:gd name="connsiteY397" fmla="*/ 629077 h 1059043"/>
                  <a:gd name="connsiteX398" fmla="*/ 68907 w 3024845"/>
                  <a:gd name="connsiteY398" fmla="*/ 505856 h 1059043"/>
                  <a:gd name="connsiteX399" fmla="*/ 70934 w 3024845"/>
                  <a:gd name="connsiteY399" fmla="*/ 505856 h 1059043"/>
                  <a:gd name="connsiteX400" fmla="*/ 85121 w 3024845"/>
                  <a:gd name="connsiteY400" fmla="*/ 505856 h 1059043"/>
                  <a:gd name="connsiteX401" fmla="*/ 85121 w 3024845"/>
                  <a:gd name="connsiteY401" fmla="*/ 369664 h 1059043"/>
                  <a:gd name="connsiteX402" fmla="*/ 86894 w 3024845"/>
                  <a:gd name="connsiteY402" fmla="*/ 369664 h 1059043"/>
                  <a:gd name="connsiteX403" fmla="*/ 99308 w 3024845"/>
                  <a:gd name="connsiteY403" fmla="*/ 369664 h 1059043"/>
                  <a:gd name="connsiteX404" fmla="*/ 99308 w 3024845"/>
                  <a:gd name="connsiteY404" fmla="*/ 255090 h 1059043"/>
                  <a:gd name="connsiteX405" fmla="*/ 103361 w 3024845"/>
                  <a:gd name="connsiteY405" fmla="*/ 226986 h 1059043"/>
                  <a:gd name="connsiteX406" fmla="*/ 105388 w 3024845"/>
                  <a:gd name="connsiteY406" fmla="*/ 226986 h 1059043"/>
                  <a:gd name="connsiteX407" fmla="*/ 119575 w 3024845"/>
                  <a:gd name="connsiteY407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44240 w 3024845"/>
                  <a:gd name="connsiteY313" fmla="*/ 214016 h 1059043"/>
                  <a:gd name="connsiteX314" fmla="*/ 2146266 w 3024845"/>
                  <a:gd name="connsiteY314" fmla="*/ 131868 h 1059043"/>
                  <a:gd name="connsiteX315" fmla="*/ 2144240 w 3024845"/>
                  <a:gd name="connsiteY315" fmla="*/ 125383 h 1059043"/>
                  <a:gd name="connsiteX316" fmla="*/ 2150320 w 3024845"/>
                  <a:gd name="connsiteY316" fmla="*/ 118897 h 1059043"/>
                  <a:gd name="connsiteX317" fmla="*/ 2150320 w 3024845"/>
                  <a:gd name="connsiteY317" fmla="*/ 60529 h 1059043"/>
                  <a:gd name="connsiteX318" fmla="*/ 2152346 w 3024845"/>
                  <a:gd name="connsiteY318" fmla="*/ 56206 h 1059043"/>
                  <a:gd name="connsiteX319" fmla="*/ 2152346 w 3024845"/>
                  <a:gd name="connsiteY319" fmla="*/ 0 h 1059043"/>
                  <a:gd name="connsiteX320" fmla="*/ 2162480 w 3024845"/>
                  <a:gd name="connsiteY320" fmla="*/ 118897 h 1059043"/>
                  <a:gd name="connsiteX321" fmla="*/ 2168560 w 3024845"/>
                  <a:gd name="connsiteY321" fmla="*/ 125383 h 1059043"/>
                  <a:gd name="connsiteX322" fmla="*/ 2166533 w 3024845"/>
                  <a:gd name="connsiteY322" fmla="*/ 131868 h 1059043"/>
                  <a:gd name="connsiteX323" fmla="*/ 2180720 w 3024845"/>
                  <a:gd name="connsiteY323" fmla="*/ 555577 h 1059043"/>
                  <a:gd name="connsiteX324" fmla="*/ 2245574 w 3024845"/>
                  <a:gd name="connsiteY324" fmla="*/ 555577 h 1059043"/>
                  <a:gd name="connsiteX325" fmla="*/ 2245574 w 3024845"/>
                  <a:gd name="connsiteY325" fmla="*/ 631239 h 1059043"/>
                  <a:gd name="connsiteX326" fmla="*/ 2253681 w 3024845"/>
                  <a:gd name="connsiteY326" fmla="*/ 631239 h 1059043"/>
                  <a:gd name="connsiteX327" fmla="*/ 2255708 w 3024845"/>
                  <a:gd name="connsiteY327" fmla="*/ 624754 h 1059043"/>
                  <a:gd name="connsiteX328" fmla="*/ 2261788 w 3024845"/>
                  <a:gd name="connsiteY328" fmla="*/ 624754 h 1059043"/>
                  <a:gd name="connsiteX329" fmla="*/ 2263815 w 3024845"/>
                  <a:gd name="connsiteY329" fmla="*/ 633401 h 1059043"/>
                  <a:gd name="connsiteX330" fmla="*/ 2275975 w 3024845"/>
                  <a:gd name="connsiteY330" fmla="*/ 633401 h 1059043"/>
                  <a:gd name="connsiteX331" fmla="*/ 2275975 w 3024845"/>
                  <a:gd name="connsiteY331" fmla="*/ 626915 h 1059043"/>
                  <a:gd name="connsiteX332" fmla="*/ 2298268 w 3024845"/>
                  <a:gd name="connsiteY332" fmla="*/ 626915 h 1059043"/>
                  <a:gd name="connsiteX333" fmla="*/ 2298268 w 3024845"/>
                  <a:gd name="connsiteY333" fmla="*/ 633401 h 1059043"/>
                  <a:gd name="connsiteX334" fmla="*/ 2318535 w 3024845"/>
                  <a:gd name="connsiteY334" fmla="*/ 633401 h 1059043"/>
                  <a:gd name="connsiteX335" fmla="*/ 2318535 w 3024845"/>
                  <a:gd name="connsiteY335" fmla="*/ 678798 h 1059043"/>
                  <a:gd name="connsiteX336" fmla="*/ 2332722 w 3024845"/>
                  <a:gd name="connsiteY336" fmla="*/ 678798 h 1059043"/>
                  <a:gd name="connsiteX337" fmla="*/ 2332722 w 3024845"/>
                  <a:gd name="connsiteY337" fmla="*/ 665827 h 1059043"/>
                  <a:gd name="connsiteX338" fmla="*/ 2348936 w 3024845"/>
                  <a:gd name="connsiteY338" fmla="*/ 665827 h 1059043"/>
                  <a:gd name="connsiteX339" fmla="*/ 2348936 w 3024845"/>
                  <a:gd name="connsiteY339" fmla="*/ 486400 h 1059043"/>
                  <a:gd name="connsiteX340" fmla="*/ 2355016 w 3024845"/>
                  <a:gd name="connsiteY340" fmla="*/ 479914 h 1059043"/>
                  <a:gd name="connsiteX341" fmla="*/ 2427977 w 3024845"/>
                  <a:gd name="connsiteY341" fmla="*/ 479914 h 1059043"/>
                  <a:gd name="connsiteX342" fmla="*/ 2427977 w 3024845"/>
                  <a:gd name="connsiteY342" fmla="*/ 488562 h 1059043"/>
                  <a:gd name="connsiteX343" fmla="*/ 2438110 w 3024845"/>
                  <a:gd name="connsiteY343" fmla="*/ 488562 h 1059043"/>
                  <a:gd name="connsiteX344" fmla="*/ 2438110 w 3024845"/>
                  <a:gd name="connsiteY344" fmla="*/ 603136 h 1059043"/>
                  <a:gd name="connsiteX345" fmla="*/ 2460404 w 3024845"/>
                  <a:gd name="connsiteY345" fmla="*/ 603136 h 1059043"/>
                  <a:gd name="connsiteX346" fmla="*/ 2460404 w 3024845"/>
                  <a:gd name="connsiteY346" fmla="*/ 536121 h 1059043"/>
                  <a:gd name="connsiteX347" fmla="*/ 2486751 w 3024845"/>
                  <a:gd name="connsiteY347" fmla="*/ 536121 h 1059043"/>
                  <a:gd name="connsiteX348" fmla="*/ 2490804 w 3024845"/>
                  <a:gd name="connsiteY348" fmla="*/ 531797 h 1059043"/>
                  <a:gd name="connsiteX349" fmla="*/ 2498911 w 3024845"/>
                  <a:gd name="connsiteY349" fmla="*/ 531797 h 1059043"/>
                  <a:gd name="connsiteX350" fmla="*/ 2502964 w 3024845"/>
                  <a:gd name="connsiteY350" fmla="*/ 536121 h 1059043"/>
                  <a:gd name="connsiteX351" fmla="*/ 2525258 w 3024845"/>
                  <a:gd name="connsiteY351" fmla="*/ 536121 h 1059043"/>
                  <a:gd name="connsiteX352" fmla="*/ 2525258 w 3024845"/>
                  <a:gd name="connsiteY352" fmla="*/ 419385 h 1059043"/>
                  <a:gd name="connsiteX353" fmla="*/ 2582005 w 3024845"/>
                  <a:gd name="connsiteY353" fmla="*/ 408576 h 1059043"/>
                  <a:gd name="connsiteX354" fmla="*/ 2582005 w 3024845"/>
                  <a:gd name="connsiteY354" fmla="*/ 409657 h 1059043"/>
                  <a:gd name="connsiteX355" fmla="*/ 2582005 w 3024845"/>
                  <a:gd name="connsiteY355" fmla="*/ 417223 h 1059043"/>
                  <a:gd name="connsiteX356" fmla="*/ 2608352 w 3024845"/>
                  <a:gd name="connsiteY356" fmla="*/ 417223 h 1059043"/>
                  <a:gd name="connsiteX357" fmla="*/ 2608352 w 3024845"/>
                  <a:gd name="connsiteY357" fmla="*/ 672313 h 1059043"/>
                  <a:gd name="connsiteX358" fmla="*/ 2630646 w 3024845"/>
                  <a:gd name="connsiteY358" fmla="*/ 672313 h 1059043"/>
                  <a:gd name="connsiteX359" fmla="*/ 2630646 w 3024845"/>
                  <a:gd name="connsiteY359" fmla="*/ 667989 h 1059043"/>
                  <a:gd name="connsiteX360" fmla="*/ 2642806 w 3024845"/>
                  <a:gd name="connsiteY360" fmla="*/ 667989 h 1059043"/>
                  <a:gd name="connsiteX361" fmla="*/ 2642806 w 3024845"/>
                  <a:gd name="connsiteY361" fmla="*/ 672313 h 1059043"/>
                  <a:gd name="connsiteX362" fmla="*/ 2667126 w 3024845"/>
                  <a:gd name="connsiteY362" fmla="*/ 672313 h 1059043"/>
                  <a:gd name="connsiteX363" fmla="*/ 2667126 w 3024845"/>
                  <a:gd name="connsiteY363" fmla="*/ 659342 h 1059043"/>
                  <a:gd name="connsiteX364" fmla="*/ 2695500 w 3024845"/>
                  <a:gd name="connsiteY364" fmla="*/ 659342 h 1059043"/>
                  <a:gd name="connsiteX365" fmla="*/ 2707660 w 3024845"/>
                  <a:gd name="connsiteY365" fmla="*/ 655018 h 1059043"/>
                  <a:gd name="connsiteX366" fmla="*/ 2727927 w 3024845"/>
                  <a:gd name="connsiteY366" fmla="*/ 659342 h 1059043"/>
                  <a:gd name="connsiteX367" fmla="*/ 2727927 w 3024845"/>
                  <a:gd name="connsiteY367" fmla="*/ 642048 h 1059043"/>
                  <a:gd name="connsiteX368" fmla="*/ 2736034 w 3024845"/>
                  <a:gd name="connsiteY368" fmla="*/ 642048 h 1059043"/>
                  <a:gd name="connsiteX369" fmla="*/ 2736034 w 3024845"/>
                  <a:gd name="connsiteY369" fmla="*/ 629077 h 1059043"/>
                  <a:gd name="connsiteX370" fmla="*/ 2792781 w 3024845"/>
                  <a:gd name="connsiteY370" fmla="*/ 629077 h 1059043"/>
                  <a:gd name="connsiteX371" fmla="*/ 2792781 w 3024845"/>
                  <a:gd name="connsiteY371" fmla="*/ 598812 h 1059043"/>
                  <a:gd name="connsiteX372" fmla="*/ 2811021 w 3024845"/>
                  <a:gd name="connsiteY372" fmla="*/ 598812 h 1059043"/>
                  <a:gd name="connsiteX373" fmla="*/ 2811021 w 3024845"/>
                  <a:gd name="connsiteY373" fmla="*/ 592327 h 1059043"/>
                  <a:gd name="connsiteX374" fmla="*/ 2823181 w 3024845"/>
                  <a:gd name="connsiteY374" fmla="*/ 592327 h 1059043"/>
                  <a:gd name="connsiteX375" fmla="*/ 2823181 w 3024845"/>
                  <a:gd name="connsiteY375" fmla="*/ 598812 h 1059043"/>
                  <a:gd name="connsiteX376" fmla="*/ 2839395 w 3024845"/>
                  <a:gd name="connsiteY376" fmla="*/ 598812 h 1059043"/>
                  <a:gd name="connsiteX377" fmla="*/ 2839395 w 3024845"/>
                  <a:gd name="connsiteY377" fmla="*/ 648533 h 1059043"/>
                  <a:gd name="connsiteX378" fmla="*/ 2871822 w 3024845"/>
                  <a:gd name="connsiteY378" fmla="*/ 648533 h 1059043"/>
                  <a:gd name="connsiteX379" fmla="*/ 2871822 w 3024845"/>
                  <a:gd name="connsiteY379" fmla="*/ 622592 h 1059043"/>
                  <a:gd name="connsiteX380" fmla="*/ 2910329 w 3024845"/>
                  <a:gd name="connsiteY380" fmla="*/ 622592 h 1059043"/>
                  <a:gd name="connsiteX381" fmla="*/ 2910329 w 3024845"/>
                  <a:gd name="connsiteY381" fmla="*/ 592327 h 1059043"/>
                  <a:gd name="connsiteX382" fmla="*/ 2958970 w 3024845"/>
                  <a:gd name="connsiteY382" fmla="*/ 592327 h 1059043"/>
                  <a:gd name="connsiteX383" fmla="*/ 2958970 w 3024845"/>
                  <a:gd name="connsiteY383" fmla="*/ 703483 h 1059043"/>
                  <a:gd name="connsiteX384" fmla="*/ 2958970 w 3024845"/>
                  <a:gd name="connsiteY384" fmla="*/ 717262 h 1059043"/>
                  <a:gd name="connsiteX385" fmla="*/ 3024845 w 3024845"/>
                  <a:gd name="connsiteY385" fmla="*/ 717262 h 1059043"/>
                  <a:gd name="connsiteX386" fmla="*/ 3024845 w 3024845"/>
                  <a:gd name="connsiteY386" fmla="*/ 1059043 h 1059043"/>
                  <a:gd name="connsiteX387" fmla="*/ 2054 w 3024845"/>
                  <a:gd name="connsiteY387" fmla="*/ 1056710 h 1059043"/>
                  <a:gd name="connsiteX388" fmla="*/ 0 w 3024845"/>
                  <a:gd name="connsiteY388" fmla="*/ 622592 h 1059043"/>
                  <a:gd name="connsiteX389" fmla="*/ 20267 w 3024845"/>
                  <a:gd name="connsiteY389" fmla="*/ 622592 h 1059043"/>
                  <a:gd name="connsiteX390" fmla="*/ 20774 w 3024845"/>
                  <a:gd name="connsiteY390" fmla="*/ 621511 h 1059043"/>
                  <a:gd name="connsiteX391" fmla="*/ 24320 w 3024845"/>
                  <a:gd name="connsiteY391" fmla="*/ 613945 h 1059043"/>
                  <a:gd name="connsiteX392" fmla="*/ 26094 w 3024845"/>
                  <a:gd name="connsiteY392" fmla="*/ 614215 h 1059043"/>
                  <a:gd name="connsiteX393" fmla="*/ 38507 w 3024845"/>
                  <a:gd name="connsiteY393" fmla="*/ 616106 h 1059043"/>
                  <a:gd name="connsiteX394" fmla="*/ 39014 w 3024845"/>
                  <a:gd name="connsiteY394" fmla="*/ 617458 h 1059043"/>
                  <a:gd name="connsiteX395" fmla="*/ 42560 w 3024845"/>
                  <a:gd name="connsiteY395" fmla="*/ 626915 h 1059043"/>
                  <a:gd name="connsiteX396" fmla="*/ 68907 w 3024845"/>
                  <a:gd name="connsiteY396" fmla="*/ 629077 h 1059043"/>
                  <a:gd name="connsiteX397" fmla="*/ 68907 w 3024845"/>
                  <a:gd name="connsiteY397" fmla="*/ 505856 h 1059043"/>
                  <a:gd name="connsiteX398" fmla="*/ 70934 w 3024845"/>
                  <a:gd name="connsiteY398" fmla="*/ 505856 h 1059043"/>
                  <a:gd name="connsiteX399" fmla="*/ 85121 w 3024845"/>
                  <a:gd name="connsiteY399" fmla="*/ 505856 h 1059043"/>
                  <a:gd name="connsiteX400" fmla="*/ 85121 w 3024845"/>
                  <a:gd name="connsiteY400" fmla="*/ 369664 h 1059043"/>
                  <a:gd name="connsiteX401" fmla="*/ 86894 w 3024845"/>
                  <a:gd name="connsiteY401" fmla="*/ 369664 h 1059043"/>
                  <a:gd name="connsiteX402" fmla="*/ 99308 w 3024845"/>
                  <a:gd name="connsiteY402" fmla="*/ 369664 h 1059043"/>
                  <a:gd name="connsiteX403" fmla="*/ 99308 w 3024845"/>
                  <a:gd name="connsiteY403" fmla="*/ 255090 h 1059043"/>
                  <a:gd name="connsiteX404" fmla="*/ 103361 w 3024845"/>
                  <a:gd name="connsiteY404" fmla="*/ 226986 h 1059043"/>
                  <a:gd name="connsiteX405" fmla="*/ 105388 w 3024845"/>
                  <a:gd name="connsiteY405" fmla="*/ 226986 h 1059043"/>
                  <a:gd name="connsiteX406" fmla="*/ 119575 w 3024845"/>
                  <a:gd name="connsiteY406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44240 w 3024845"/>
                  <a:gd name="connsiteY312" fmla="*/ 214016 h 1059043"/>
                  <a:gd name="connsiteX313" fmla="*/ 2146266 w 3024845"/>
                  <a:gd name="connsiteY313" fmla="*/ 131868 h 1059043"/>
                  <a:gd name="connsiteX314" fmla="*/ 2144240 w 3024845"/>
                  <a:gd name="connsiteY314" fmla="*/ 125383 h 1059043"/>
                  <a:gd name="connsiteX315" fmla="*/ 2150320 w 3024845"/>
                  <a:gd name="connsiteY315" fmla="*/ 118897 h 1059043"/>
                  <a:gd name="connsiteX316" fmla="*/ 2150320 w 3024845"/>
                  <a:gd name="connsiteY316" fmla="*/ 60529 h 1059043"/>
                  <a:gd name="connsiteX317" fmla="*/ 2152346 w 3024845"/>
                  <a:gd name="connsiteY317" fmla="*/ 56206 h 1059043"/>
                  <a:gd name="connsiteX318" fmla="*/ 2152346 w 3024845"/>
                  <a:gd name="connsiteY318" fmla="*/ 0 h 1059043"/>
                  <a:gd name="connsiteX319" fmla="*/ 2162480 w 3024845"/>
                  <a:gd name="connsiteY319" fmla="*/ 118897 h 1059043"/>
                  <a:gd name="connsiteX320" fmla="*/ 2168560 w 3024845"/>
                  <a:gd name="connsiteY320" fmla="*/ 125383 h 1059043"/>
                  <a:gd name="connsiteX321" fmla="*/ 2166533 w 3024845"/>
                  <a:gd name="connsiteY321" fmla="*/ 131868 h 1059043"/>
                  <a:gd name="connsiteX322" fmla="*/ 2180720 w 3024845"/>
                  <a:gd name="connsiteY322" fmla="*/ 555577 h 1059043"/>
                  <a:gd name="connsiteX323" fmla="*/ 2245574 w 3024845"/>
                  <a:gd name="connsiteY323" fmla="*/ 555577 h 1059043"/>
                  <a:gd name="connsiteX324" fmla="*/ 2245574 w 3024845"/>
                  <a:gd name="connsiteY324" fmla="*/ 631239 h 1059043"/>
                  <a:gd name="connsiteX325" fmla="*/ 2253681 w 3024845"/>
                  <a:gd name="connsiteY325" fmla="*/ 631239 h 1059043"/>
                  <a:gd name="connsiteX326" fmla="*/ 2255708 w 3024845"/>
                  <a:gd name="connsiteY326" fmla="*/ 624754 h 1059043"/>
                  <a:gd name="connsiteX327" fmla="*/ 2261788 w 3024845"/>
                  <a:gd name="connsiteY327" fmla="*/ 624754 h 1059043"/>
                  <a:gd name="connsiteX328" fmla="*/ 2263815 w 3024845"/>
                  <a:gd name="connsiteY328" fmla="*/ 633401 h 1059043"/>
                  <a:gd name="connsiteX329" fmla="*/ 2275975 w 3024845"/>
                  <a:gd name="connsiteY329" fmla="*/ 633401 h 1059043"/>
                  <a:gd name="connsiteX330" fmla="*/ 2275975 w 3024845"/>
                  <a:gd name="connsiteY330" fmla="*/ 626915 h 1059043"/>
                  <a:gd name="connsiteX331" fmla="*/ 2298268 w 3024845"/>
                  <a:gd name="connsiteY331" fmla="*/ 626915 h 1059043"/>
                  <a:gd name="connsiteX332" fmla="*/ 2298268 w 3024845"/>
                  <a:gd name="connsiteY332" fmla="*/ 633401 h 1059043"/>
                  <a:gd name="connsiteX333" fmla="*/ 2318535 w 3024845"/>
                  <a:gd name="connsiteY333" fmla="*/ 633401 h 1059043"/>
                  <a:gd name="connsiteX334" fmla="*/ 2318535 w 3024845"/>
                  <a:gd name="connsiteY334" fmla="*/ 678798 h 1059043"/>
                  <a:gd name="connsiteX335" fmla="*/ 2332722 w 3024845"/>
                  <a:gd name="connsiteY335" fmla="*/ 678798 h 1059043"/>
                  <a:gd name="connsiteX336" fmla="*/ 2332722 w 3024845"/>
                  <a:gd name="connsiteY336" fmla="*/ 665827 h 1059043"/>
                  <a:gd name="connsiteX337" fmla="*/ 2348936 w 3024845"/>
                  <a:gd name="connsiteY337" fmla="*/ 665827 h 1059043"/>
                  <a:gd name="connsiteX338" fmla="*/ 2348936 w 3024845"/>
                  <a:gd name="connsiteY338" fmla="*/ 486400 h 1059043"/>
                  <a:gd name="connsiteX339" fmla="*/ 2355016 w 3024845"/>
                  <a:gd name="connsiteY339" fmla="*/ 479914 h 1059043"/>
                  <a:gd name="connsiteX340" fmla="*/ 2427977 w 3024845"/>
                  <a:gd name="connsiteY340" fmla="*/ 479914 h 1059043"/>
                  <a:gd name="connsiteX341" fmla="*/ 2427977 w 3024845"/>
                  <a:gd name="connsiteY341" fmla="*/ 488562 h 1059043"/>
                  <a:gd name="connsiteX342" fmla="*/ 2438110 w 3024845"/>
                  <a:gd name="connsiteY342" fmla="*/ 488562 h 1059043"/>
                  <a:gd name="connsiteX343" fmla="*/ 2438110 w 3024845"/>
                  <a:gd name="connsiteY343" fmla="*/ 603136 h 1059043"/>
                  <a:gd name="connsiteX344" fmla="*/ 2460404 w 3024845"/>
                  <a:gd name="connsiteY344" fmla="*/ 603136 h 1059043"/>
                  <a:gd name="connsiteX345" fmla="*/ 2460404 w 3024845"/>
                  <a:gd name="connsiteY345" fmla="*/ 536121 h 1059043"/>
                  <a:gd name="connsiteX346" fmla="*/ 2486751 w 3024845"/>
                  <a:gd name="connsiteY346" fmla="*/ 536121 h 1059043"/>
                  <a:gd name="connsiteX347" fmla="*/ 2490804 w 3024845"/>
                  <a:gd name="connsiteY347" fmla="*/ 531797 h 1059043"/>
                  <a:gd name="connsiteX348" fmla="*/ 2498911 w 3024845"/>
                  <a:gd name="connsiteY348" fmla="*/ 531797 h 1059043"/>
                  <a:gd name="connsiteX349" fmla="*/ 2502964 w 3024845"/>
                  <a:gd name="connsiteY349" fmla="*/ 536121 h 1059043"/>
                  <a:gd name="connsiteX350" fmla="*/ 2525258 w 3024845"/>
                  <a:gd name="connsiteY350" fmla="*/ 536121 h 1059043"/>
                  <a:gd name="connsiteX351" fmla="*/ 2525258 w 3024845"/>
                  <a:gd name="connsiteY351" fmla="*/ 419385 h 1059043"/>
                  <a:gd name="connsiteX352" fmla="*/ 2582005 w 3024845"/>
                  <a:gd name="connsiteY352" fmla="*/ 408576 h 1059043"/>
                  <a:gd name="connsiteX353" fmla="*/ 2582005 w 3024845"/>
                  <a:gd name="connsiteY353" fmla="*/ 409657 h 1059043"/>
                  <a:gd name="connsiteX354" fmla="*/ 2582005 w 3024845"/>
                  <a:gd name="connsiteY354" fmla="*/ 417223 h 1059043"/>
                  <a:gd name="connsiteX355" fmla="*/ 2608352 w 3024845"/>
                  <a:gd name="connsiteY355" fmla="*/ 417223 h 1059043"/>
                  <a:gd name="connsiteX356" fmla="*/ 2608352 w 3024845"/>
                  <a:gd name="connsiteY356" fmla="*/ 672313 h 1059043"/>
                  <a:gd name="connsiteX357" fmla="*/ 2630646 w 3024845"/>
                  <a:gd name="connsiteY357" fmla="*/ 672313 h 1059043"/>
                  <a:gd name="connsiteX358" fmla="*/ 2630646 w 3024845"/>
                  <a:gd name="connsiteY358" fmla="*/ 667989 h 1059043"/>
                  <a:gd name="connsiteX359" fmla="*/ 2642806 w 3024845"/>
                  <a:gd name="connsiteY359" fmla="*/ 667989 h 1059043"/>
                  <a:gd name="connsiteX360" fmla="*/ 2642806 w 3024845"/>
                  <a:gd name="connsiteY360" fmla="*/ 672313 h 1059043"/>
                  <a:gd name="connsiteX361" fmla="*/ 2667126 w 3024845"/>
                  <a:gd name="connsiteY361" fmla="*/ 672313 h 1059043"/>
                  <a:gd name="connsiteX362" fmla="*/ 2667126 w 3024845"/>
                  <a:gd name="connsiteY362" fmla="*/ 659342 h 1059043"/>
                  <a:gd name="connsiteX363" fmla="*/ 2695500 w 3024845"/>
                  <a:gd name="connsiteY363" fmla="*/ 659342 h 1059043"/>
                  <a:gd name="connsiteX364" fmla="*/ 2707660 w 3024845"/>
                  <a:gd name="connsiteY364" fmla="*/ 655018 h 1059043"/>
                  <a:gd name="connsiteX365" fmla="*/ 2727927 w 3024845"/>
                  <a:gd name="connsiteY365" fmla="*/ 659342 h 1059043"/>
                  <a:gd name="connsiteX366" fmla="*/ 2727927 w 3024845"/>
                  <a:gd name="connsiteY366" fmla="*/ 642048 h 1059043"/>
                  <a:gd name="connsiteX367" fmla="*/ 2736034 w 3024845"/>
                  <a:gd name="connsiteY367" fmla="*/ 642048 h 1059043"/>
                  <a:gd name="connsiteX368" fmla="*/ 2736034 w 3024845"/>
                  <a:gd name="connsiteY368" fmla="*/ 629077 h 1059043"/>
                  <a:gd name="connsiteX369" fmla="*/ 2792781 w 3024845"/>
                  <a:gd name="connsiteY369" fmla="*/ 629077 h 1059043"/>
                  <a:gd name="connsiteX370" fmla="*/ 2792781 w 3024845"/>
                  <a:gd name="connsiteY370" fmla="*/ 598812 h 1059043"/>
                  <a:gd name="connsiteX371" fmla="*/ 2811021 w 3024845"/>
                  <a:gd name="connsiteY371" fmla="*/ 598812 h 1059043"/>
                  <a:gd name="connsiteX372" fmla="*/ 2811021 w 3024845"/>
                  <a:gd name="connsiteY372" fmla="*/ 592327 h 1059043"/>
                  <a:gd name="connsiteX373" fmla="*/ 2823181 w 3024845"/>
                  <a:gd name="connsiteY373" fmla="*/ 592327 h 1059043"/>
                  <a:gd name="connsiteX374" fmla="*/ 2823181 w 3024845"/>
                  <a:gd name="connsiteY374" fmla="*/ 598812 h 1059043"/>
                  <a:gd name="connsiteX375" fmla="*/ 2839395 w 3024845"/>
                  <a:gd name="connsiteY375" fmla="*/ 598812 h 1059043"/>
                  <a:gd name="connsiteX376" fmla="*/ 2839395 w 3024845"/>
                  <a:gd name="connsiteY376" fmla="*/ 648533 h 1059043"/>
                  <a:gd name="connsiteX377" fmla="*/ 2871822 w 3024845"/>
                  <a:gd name="connsiteY377" fmla="*/ 648533 h 1059043"/>
                  <a:gd name="connsiteX378" fmla="*/ 2871822 w 3024845"/>
                  <a:gd name="connsiteY378" fmla="*/ 622592 h 1059043"/>
                  <a:gd name="connsiteX379" fmla="*/ 2910329 w 3024845"/>
                  <a:gd name="connsiteY379" fmla="*/ 622592 h 1059043"/>
                  <a:gd name="connsiteX380" fmla="*/ 2910329 w 3024845"/>
                  <a:gd name="connsiteY380" fmla="*/ 592327 h 1059043"/>
                  <a:gd name="connsiteX381" fmla="*/ 2958970 w 3024845"/>
                  <a:gd name="connsiteY381" fmla="*/ 592327 h 1059043"/>
                  <a:gd name="connsiteX382" fmla="*/ 2958970 w 3024845"/>
                  <a:gd name="connsiteY382" fmla="*/ 703483 h 1059043"/>
                  <a:gd name="connsiteX383" fmla="*/ 2958970 w 3024845"/>
                  <a:gd name="connsiteY383" fmla="*/ 717262 h 1059043"/>
                  <a:gd name="connsiteX384" fmla="*/ 3024845 w 3024845"/>
                  <a:gd name="connsiteY384" fmla="*/ 717262 h 1059043"/>
                  <a:gd name="connsiteX385" fmla="*/ 3024845 w 3024845"/>
                  <a:gd name="connsiteY385" fmla="*/ 1059043 h 1059043"/>
                  <a:gd name="connsiteX386" fmla="*/ 2054 w 3024845"/>
                  <a:gd name="connsiteY386" fmla="*/ 1056710 h 1059043"/>
                  <a:gd name="connsiteX387" fmla="*/ 0 w 3024845"/>
                  <a:gd name="connsiteY387" fmla="*/ 622592 h 1059043"/>
                  <a:gd name="connsiteX388" fmla="*/ 20267 w 3024845"/>
                  <a:gd name="connsiteY388" fmla="*/ 622592 h 1059043"/>
                  <a:gd name="connsiteX389" fmla="*/ 20774 w 3024845"/>
                  <a:gd name="connsiteY389" fmla="*/ 621511 h 1059043"/>
                  <a:gd name="connsiteX390" fmla="*/ 24320 w 3024845"/>
                  <a:gd name="connsiteY390" fmla="*/ 613945 h 1059043"/>
                  <a:gd name="connsiteX391" fmla="*/ 26094 w 3024845"/>
                  <a:gd name="connsiteY391" fmla="*/ 614215 h 1059043"/>
                  <a:gd name="connsiteX392" fmla="*/ 38507 w 3024845"/>
                  <a:gd name="connsiteY392" fmla="*/ 616106 h 1059043"/>
                  <a:gd name="connsiteX393" fmla="*/ 39014 w 3024845"/>
                  <a:gd name="connsiteY393" fmla="*/ 617458 h 1059043"/>
                  <a:gd name="connsiteX394" fmla="*/ 42560 w 3024845"/>
                  <a:gd name="connsiteY394" fmla="*/ 626915 h 1059043"/>
                  <a:gd name="connsiteX395" fmla="*/ 68907 w 3024845"/>
                  <a:gd name="connsiteY395" fmla="*/ 629077 h 1059043"/>
                  <a:gd name="connsiteX396" fmla="*/ 68907 w 3024845"/>
                  <a:gd name="connsiteY396" fmla="*/ 505856 h 1059043"/>
                  <a:gd name="connsiteX397" fmla="*/ 70934 w 3024845"/>
                  <a:gd name="connsiteY397" fmla="*/ 505856 h 1059043"/>
                  <a:gd name="connsiteX398" fmla="*/ 85121 w 3024845"/>
                  <a:gd name="connsiteY398" fmla="*/ 505856 h 1059043"/>
                  <a:gd name="connsiteX399" fmla="*/ 85121 w 3024845"/>
                  <a:gd name="connsiteY399" fmla="*/ 369664 h 1059043"/>
                  <a:gd name="connsiteX400" fmla="*/ 86894 w 3024845"/>
                  <a:gd name="connsiteY400" fmla="*/ 369664 h 1059043"/>
                  <a:gd name="connsiteX401" fmla="*/ 99308 w 3024845"/>
                  <a:gd name="connsiteY401" fmla="*/ 369664 h 1059043"/>
                  <a:gd name="connsiteX402" fmla="*/ 99308 w 3024845"/>
                  <a:gd name="connsiteY402" fmla="*/ 255090 h 1059043"/>
                  <a:gd name="connsiteX403" fmla="*/ 103361 w 3024845"/>
                  <a:gd name="connsiteY403" fmla="*/ 226986 h 1059043"/>
                  <a:gd name="connsiteX404" fmla="*/ 105388 w 3024845"/>
                  <a:gd name="connsiteY404" fmla="*/ 226986 h 1059043"/>
                  <a:gd name="connsiteX405" fmla="*/ 119575 w 3024845"/>
                  <a:gd name="connsiteY405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44240 w 3024845"/>
                  <a:gd name="connsiteY311" fmla="*/ 214016 h 1059043"/>
                  <a:gd name="connsiteX312" fmla="*/ 2146266 w 3024845"/>
                  <a:gd name="connsiteY312" fmla="*/ 131868 h 1059043"/>
                  <a:gd name="connsiteX313" fmla="*/ 2144240 w 3024845"/>
                  <a:gd name="connsiteY313" fmla="*/ 125383 h 1059043"/>
                  <a:gd name="connsiteX314" fmla="*/ 2150320 w 3024845"/>
                  <a:gd name="connsiteY314" fmla="*/ 118897 h 1059043"/>
                  <a:gd name="connsiteX315" fmla="*/ 2150320 w 3024845"/>
                  <a:gd name="connsiteY315" fmla="*/ 60529 h 1059043"/>
                  <a:gd name="connsiteX316" fmla="*/ 2152346 w 3024845"/>
                  <a:gd name="connsiteY316" fmla="*/ 56206 h 1059043"/>
                  <a:gd name="connsiteX317" fmla="*/ 2152346 w 3024845"/>
                  <a:gd name="connsiteY317" fmla="*/ 0 h 1059043"/>
                  <a:gd name="connsiteX318" fmla="*/ 2162480 w 3024845"/>
                  <a:gd name="connsiteY318" fmla="*/ 118897 h 1059043"/>
                  <a:gd name="connsiteX319" fmla="*/ 2168560 w 3024845"/>
                  <a:gd name="connsiteY319" fmla="*/ 125383 h 1059043"/>
                  <a:gd name="connsiteX320" fmla="*/ 2166533 w 3024845"/>
                  <a:gd name="connsiteY320" fmla="*/ 131868 h 1059043"/>
                  <a:gd name="connsiteX321" fmla="*/ 2180720 w 3024845"/>
                  <a:gd name="connsiteY321" fmla="*/ 555577 h 1059043"/>
                  <a:gd name="connsiteX322" fmla="*/ 2245574 w 3024845"/>
                  <a:gd name="connsiteY322" fmla="*/ 555577 h 1059043"/>
                  <a:gd name="connsiteX323" fmla="*/ 2245574 w 3024845"/>
                  <a:gd name="connsiteY323" fmla="*/ 631239 h 1059043"/>
                  <a:gd name="connsiteX324" fmla="*/ 2253681 w 3024845"/>
                  <a:gd name="connsiteY324" fmla="*/ 631239 h 1059043"/>
                  <a:gd name="connsiteX325" fmla="*/ 2255708 w 3024845"/>
                  <a:gd name="connsiteY325" fmla="*/ 624754 h 1059043"/>
                  <a:gd name="connsiteX326" fmla="*/ 2261788 w 3024845"/>
                  <a:gd name="connsiteY326" fmla="*/ 624754 h 1059043"/>
                  <a:gd name="connsiteX327" fmla="*/ 2263815 w 3024845"/>
                  <a:gd name="connsiteY327" fmla="*/ 633401 h 1059043"/>
                  <a:gd name="connsiteX328" fmla="*/ 2275975 w 3024845"/>
                  <a:gd name="connsiteY328" fmla="*/ 633401 h 1059043"/>
                  <a:gd name="connsiteX329" fmla="*/ 2275975 w 3024845"/>
                  <a:gd name="connsiteY329" fmla="*/ 626915 h 1059043"/>
                  <a:gd name="connsiteX330" fmla="*/ 2298268 w 3024845"/>
                  <a:gd name="connsiteY330" fmla="*/ 626915 h 1059043"/>
                  <a:gd name="connsiteX331" fmla="*/ 2298268 w 3024845"/>
                  <a:gd name="connsiteY331" fmla="*/ 633401 h 1059043"/>
                  <a:gd name="connsiteX332" fmla="*/ 2318535 w 3024845"/>
                  <a:gd name="connsiteY332" fmla="*/ 633401 h 1059043"/>
                  <a:gd name="connsiteX333" fmla="*/ 2318535 w 3024845"/>
                  <a:gd name="connsiteY333" fmla="*/ 678798 h 1059043"/>
                  <a:gd name="connsiteX334" fmla="*/ 2332722 w 3024845"/>
                  <a:gd name="connsiteY334" fmla="*/ 678798 h 1059043"/>
                  <a:gd name="connsiteX335" fmla="*/ 2332722 w 3024845"/>
                  <a:gd name="connsiteY335" fmla="*/ 665827 h 1059043"/>
                  <a:gd name="connsiteX336" fmla="*/ 2348936 w 3024845"/>
                  <a:gd name="connsiteY336" fmla="*/ 665827 h 1059043"/>
                  <a:gd name="connsiteX337" fmla="*/ 2348936 w 3024845"/>
                  <a:gd name="connsiteY337" fmla="*/ 486400 h 1059043"/>
                  <a:gd name="connsiteX338" fmla="*/ 2355016 w 3024845"/>
                  <a:gd name="connsiteY338" fmla="*/ 479914 h 1059043"/>
                  <a:gd name="connsiteX339" fmla="*/ 2427977 w 3024845"/>
                  <a:gd name="connsiteY339" fmla="*/ 479914 h 1059043"/>
                  <a:gd name="connsiteX340" fmla="*/ 2427977 w 3024845"/>
                  <a:gd name="connsiteY340" fmla="*/ 488562 h 1059043"/>
                  <a:gd name="connsiteX341" fmla="*/ 2438110 w 3024845"/>
                  <a:gd name="connsiteY341" fmla="*/ 488562 h 1059043"/>
                  <a:gd name="connsiteX342" fmla="*/ 2438110 w 3024845"/>
                  <a:gd name="connsiteY342" fmla="*/ 603136 h 1059043"/>
                  <a:gd name="connsiteX343" fmla="*/ 2460404 w 3024845"/>
                  <a:gd name="connsiteY343" fmla="*/ 603136 h 1059043"/>
                  <a:gd name="connsiteX344" fmla="*/ 2460404 w 3024845"/>
                  <a:gd name="connsiteY344" fmla="*/ 536121 h 1059043"/>
                  <a:gd name="connsiteX345" fmla="*/ 2486751 w 3024845"/>
                  <a:gd name="connsiteY345" fmla="*/ 536121 h 1059043"/>
                  <a:gd name="connsiteX346" fmla="*/ 2490804 w 3024845"/>
                  <a:gd name="connsiteY346" fmla="*/ 531797 h 1059043"/>
                  <a:gd name="connsiteX347" fmla="*/ 2498911 w 3024845"/>
                  <a:gd name="connsiteY347" fmla="*/ 531797 h 1059043"/>
                  <a:gd name="connsiteX348" fmla="*/ 2502964 w 3024845"/>
                  <a:gd name="connsiteY348" fmla="*/ 536121 h 1059043"/>
                  <a:gd name="connsiteX349" fmla="*/ 2525258 w 3024845"/>
                  <a:gd name="connsiteY349" fmla="*/ 536121 h 1059043"/>
                  <a:gd name="connsiteX350" fmla="*/ 2525258 w 3024845"/>
                  <a:gd name="connsiteY350" fmla="*/ 419385 h 1059043"/>
                  <a:gd name="connsiteX351" fmla="*/ 2582005 w 3024845"/>
                  <a:gd name="connsiteY351" fmla="*/ 408576 h 1059043"/>
                  <a:gd name="connsiteX352" fmla="*/ 2582005 w 3024845"/>
                  <a:gd name="connsiteY352" fmla="*/ 409657 h 1059043"/>
                  <a:gd name="connsiteX353" fmla="*/ 2582005 w 3024845"/>
                  <a:gd name="connsiteY353" fmla="*/ 417223 h 1059043"/>
                  <a:gd name="connsiteX354" fmla="*/ 2608352 w 3024845"/>
                  <a:gd name="connsiteY354" fmla="*/ 417223 h 1059043"/>
                  <a:gd name="connsiteX355" fmla="*/ 2608352 w 3024845"/>
                  <a:gd name="connsiteY355" fmla="*/ 672313 h 1059043"/>
                  <a:gd name="connsiteX356" fmla="*/ 2630646 w 3024845"/>
                  <a:gd name="connsiteY356" fmla="*/ 672313 h 1059043"/>
                  <a:gd name="connsiteX357" fmla="*/ 2630646 w 3024845"/>
                  <a:gd name="connsiteY357" fmla="*/ 667989 h 1059043"/>
                  <a:gd name="connsiteX358" fmla="*/ 2642806 w 3024845"/>
                  <a:gd name="connsiteY358" fmla="*/ 667989 h 1059043"/>
                  <a:gd name="connsiteX359" fmla="*/ 2642806 w 3024845"/>
                  <a:gd name="connsiteY359" fmla="*/ 672313 h 1059043"/>
                  <a:gd name="connsiteX360" fmla="*/ 2667126 w 3024845"/>
                  <a:gd name="connsiteY360" fmla="*/ 672313 h 1059043"/>
                  <a:gd name="connsiteX361" fmla="*/ 2667126 w 3024845"/>
                  <a:gd name="connsiteY361" fmla="*/ 659342 h 1059043"/>
                  <a:gd name="connsiteX362" fmla="*/ 2695500 w 3024845"/>
                  <a:gd name="connsiteY362" fmla="*/ 659342 h 1059043"/>
                  <a:gd name="connsiteX363" fmla="*/ 2707660 w 3024845"/>
                  <a:gd name="connsiteY363" fmla="*/ 655018 h 1059043"/>
                  <a:gd name="connsiteX364" fmla="*/ 2727927 w 3024845"/>
                  <a:gd name="connsiteY364" fmla="*/ 659342 h 1059043"/>
                  <a:gd name="connsiteX365" fmla="*/ 2727927 w 3024845"/>
                  <a:gd name="connsiteY365" fmla="*/ 642048 h 1059043"/>
                  <a:gd name="connsiteX366" fmla="*/ 2736034 w 3024845"/>
                  <a:gd name="connsiteY366" fmla="*/ 642048 h 1059043"/>
                  <a:gd name="connsiteX367" fmla="*/ 2736034 w 3024845"/>
                  <a:gd name="connsiteY367" fmla="*/ 629077 h 1059043"/>
                  <a:gd name="connsiteX368" fmla="*/ 2792781 w 3024845"/>
                  <a:gd name="connsiteY368" fmla="*/ 629077 h 1059043"/>
                  <a:gd name="connsiteX369" fmla="*/ 2792781 w 3024845"/>
                  <a:gd name="connsiteY369" fmla="*/ 598812 h 1059043"/>
                  <a:gd name="connsiteX370" fmla="*/ 2811021 w 3024845"/>
                  <a:gd name="connsiteY370" fmla="*/ 598812 h 1059043"/>
                  <a:gd name="connsiteX371" fmla="*/ 2811021 w 3024845"/>
                  <a:gd name="connsiteY371" fmla="*/ 592327 h 1059043"/>
                  <a:gd name="connsiteX372" fmla="*/ 2823181 w 3024845"/>
                  <a:gd name="connsiteY372" fmla="*/ 592327 h 1059043"/>
                  <a:gd name="connsiteX373" fmla="*/ 2823181 w 3024845"/>
                  <a:gd name="connsiteY373" fmla="*/ 598812 h 1059043"/>
                  <a:gd name="connsiteX374" fmla="*/ 2839395 w 3024845"/>
                  <a:gd name="connsiteY374" fmla="*/ 598812 h 1059043"/>
                  <a:gd name="connsiteX375" fmla="*/ 2839395 w 3024845"/>
                  <a:gd name="connsiteY375" fmla="*/ 648533 h 1059043"/>
                  <a:gd name="connsiteX376" fmla="*/ 2871822 w 3024845"/>
                  <a:gd name="connsiteY376" fmla="*/ 648533 h 1059043"/>
                  <a:gd name="connsiteX377" fmla="*/ 2871822 w 3024845"/>
                  <a:gd name="connsiteY377" fmla="*/ 622592 h 1059043"/>
                  <a:gd name="connsiteX378" fmla="*/ 2910329 w 3024845"/>
                  <a:gd name="connsiteY378" fmla="*/ 622592 h 1059043"/>
                  <a:gd name="connsiteX379" fmla="*/ 2910329 w 3024845"/>
                  <a:gd name="connsiteY379" fmla="*/ 592327 h 1059043"/>
                  <a:gd name="connsiteX380" fmla="*/ 2958970 w 3024845"/>
                  <a:gd name="connsiteY380" fmla="*/ 592327 h 1059043"/>
                  <a:gd name="connsiteX381" fmla="*/ 2958970 w 3024845"/>
                  <a:gd name="connsiteY381" fmla="*/ 703483 h 1059043"/>
                  <a:gd name="connsiteX382" fmla="*/ 2958970 w 3024845"/>
                  <a:gd name="connsiteY382" fmla="*/ 717262 h 1059043"/>
                  <a:gd name="connsiteX383" fmla="*/ 3024845 w 3024845"/>
                  <a:gd name="connsiteY383" fmla="*/ 717262 h 1059043"/>
                  <a:gd name="connsiteX384" fmla="*/ 3024845 w 3024845"/>
                  <a:gd name="connsiteY384" fmla="*/ 1059043 h 1059043"/>
                  <a:gd name="connsiteX385" fmla="*/ 2054 w 3024845"/>
                  <a:gd name="connsiteY385" fmla="*/ 1056710 h 1059043"/>
                  <a:gd name="connsiteX386" fmla="*/ 0 w 3024845"/>
                  <a:gd name="connsiteY386" fmla="*/ 622592 h 1059043"/>
                  <a:gd name="connsiteX387" fmla="*/ 20267 w 3024845"/>
                  <a:gd name="connsiteY387" fmla="*/ 622592 h 1059043"/>
                  <a:gd name="connsiteX388" fmla="*/ 20774 w 3024845"/>
                  <a:gd name="connsiteY388" fmla="*/ 621511 h 1059043"/>
                  <a:gd name="connsiteX389" fmla="*/ 24320 w 3024845"/>
                  <a:gd name="connsiteY389" fmla="*/ 613945 h 1059043"/>
                  <a:gd name="connsiteX390" fmla="*/ 26094 w 3024845"/>
                  <a:gd name="connsiteY390" fmla="*/ 614215 h 1059043"/>
                  <a:gd name="connsiteX391" fmla="*/ 38507 w 3024845"/>
                  <a:gd name="connsiteY391" fmla="*/ 616106 h 1059043"/>
                  <a:gd name="connsiteX392" fmla="*/ 39014 w 3024845"/>
                  <a:gd name="connsiteY392" fmla="*/ 617458 h 1059043"/>
                  <a:gd name="connsiteX393" fmla="*/ 42560 w 3024845"/>
                  <a:gd name="connsiteY393" fmla="*/ 626915 h 1059043"/>
                  <a:gd name="connsiteX394" fmla="*/ 68907 w 3024845"/>
                  <a:gd name="connsiteY394" fmla="*/ 629077 h 1059043"/>
                  <a:gd name="connsiteX395" fmla="*/ 68907 w 3024845"/>
                  <a:gd name="connsiteY395" fmla="*/ 505856 h 1059043"/>
                  <a:gd name="connsiteX396" fmla="*/ 70934 w 3024845"/>
                  <a:gd name="connsiteY396" fmla="*/ 505856 h 1059043"/>
                  <a:gd name="connsiteX397" fmla="*/ 85121 w 3024845"/>
                  <a:gd name="connsiteY397" fmla="*/ 505856 h 1059043"/>
                  <a:gd name="connsiteX398" fmla="*/ 85121 w 3024845"/>
                  <a:gd name="connsiteY398" fmla="*/ 369664 h 1059043"/>
                  <a:gd name="connsiteX399" fmla="*/ 86894 w 3024845"/>
                  <a:gd name="connsiteY399" fmla="*/ 369664 h 1059043"/>
                  <a:gd name="connsiteX400" fmla="*/ 99308 w 3024845"/>
                  <a:gd name="connsiteY400" fmla="*/ 369664 h 1059043"/>
                  <a:gd name="connsiteX401" fmla="*/ 99308 w 3024845"/>
                  <a:gd name="connsiteY401" fmla="*/ 255090 h 1059043"/>
                  <a:gd name="connsiteX402" fmla="*/ 103361 w 3024845"/>
                  <a:gd name="connsiteY402" fmla="*/ 226986 h 1059043"/>
                  <a:gd name="connsiteX403" fmla="*/ 105388 w 3024845"/>
                  <a:gd name="connsiteY403" fmla="*/ 226986 h 1059043"/>
                  <a:gd name="connsiteX404" fmla="*/ 119575 w 3024845"/>
                  <a:gd name="connsiteY404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4240 w 3024845"/>
                  <a:gd name="connsiteY310" fmla="*/ 214016 h 1059043"/>
                  <a:gd name="connsiteX311" fmla="*/ 2146266 w 3024845"/>
                  <a:gd name="connsiteY311" fmla="*/ 131868 h 1059043"/>
                  <a:gd name="connsiteX312" fmla="*/ 2144240 w 3024845"/>
                  <a:gd name="connsiteY312" fmla="*/ 125383 h 1059043"/>
                  <a:gd name="connsiteX313" fmla="*/ 2150320 w 3024845"/>
                  <a:gd name="connsiteY313" fmla="*/ 118897 h 1059043"/>
                  <a:gd name="connsiteX314" fmla="*/ 2150320 w 3024845"/>
                  <a:gd name="connsiteY314" fmla="*/ 60529 h 1059043"/>
                  <a:gd name="connsiteX315" fmla="*/ 2152346 w 3024845"/>
                  <a:gd name="connsiteY315" fmla="*/ 56206 h 1059043"/>
                  <a:gd name="connsiteX316" fmla="*/ 2152346 w 3024845"/>
                  <a:gd name="connsiteY316" fmla="*/ 0 h 1059043"/>
                  <a:gd name="connsiteX317" fmla="*/ 2162480 w 3024845"/>
                  <a:gd name="connsiteY317" fmla="*/ 118897 h 1059043"/>
                  <a:gd name="connsiteX318" fmla="*/ 2168560 w 3024845"/>
                  <a:gd name="connsiteY318" fmla="*/ 125383 h 1059043"/>
                  <a:gd name="connsiteX319" fmla="*/ 2166533 w 3024845"/>
                  <a:gd name="connsiteY319" fmla="*/ 131868 h 1059043"/>
                  <a:gd name="connsiteX320" fmla="*/ 2180720 w 3024845"/>
                  <a:gd name="connsiteY320" fmla="*/ 555577 h 1059043"/>
                  <a:gd name="connsiteX321" fmla="*/ 2245574 w 3024845"/>
                  <a:gd name="connsiteY321" fmla="*/ 555577 h 1059043"/>
                  <a:gd name="connsiteX322" fmla="*/ 2245574 w 3024845"/>
                  <a:gd name="connsiteY322" fmla="*/ 631239 h 1059043"/>
                  <a:gd name="connsiteX323" fmla="*/ 2253681 w 3024845"/>
                  <a:gd name="connsiteY323" fmla="*/ 631239 h 1059043"/>
                  <a:gd name="connsiteX324" fmla="*/ 2255708 w 3024845"/>
                  <a:gd name="connsiteY324" fmla="*/ 624754 h 1059043"/>
                  <a:gd name="connsiteX325" fmla="*/ 2261788 w 3024845"/>
                  <a:gd name="connsiteY325" fmla="*/ 624754 h 1059043"/>
                  <a:gd name="connsiteX326" fmla="*/ 2263815 w 3024845"/>
                  <a:gd name="connsiteY326" fmla="*/ 633401 h 1059043"/>
                  <a:gd name="connsiteX327" fmla="*/ 2275975 w 3024845"/>
                  <a:gd name="connsiteY327" fmla="*/ 633401 h 1059043"/>
                  <a:gd name="connsiteX328" fmla="*/ 2275975 w 3024845"/>
                  <a:gd name="connsiteY328" fmla="*/ 626915 h 1059043"/>
                  <a:gd name="connsiteX329" fmla="*/ 2298268 w 3024845"/>
                  <a:gd name="connsiteY329" fmla="*/ 626915 h 1059043"/>
                  <a:gd name="connsiteX330" fmla="*/ 2298268 w 3024845"/>
                  <a:gd name="connsiteY330" fmla="*/ 633401 h 1059043"/>
                  <a:gd name="connsiteX331" fmla="*/ 2318535 w 3024845"/>
                  <a:gd name="connsiteY331" fmla="*/ 633401 h 1059043"/>
                  <a:gd name="connsiteX332" fmla="*/ 2318535 w 3024845"/>
                  <a:gd name="connsiteY332" fmla="*/ 678798 h 1059043"/>
                  <a:gd name="connsiteX333" fmla="*/ 2332722 w 3024845"/>
                  <a:gd name="connsiteY333" fmla="*/ 678798 h 1059043"/>
                  <a:gd name="connsiteX334" fmla="*/ 2332722 w 3024845"/>
                  <a:gd name="connsiteY334" fmla="*/ 665827 h 1059043"/>
                  <a:gd name="connsiteX335" fmla="*/ 2348936 w 3024845"/>
                  <a:gd name="connsiteY335" fmla="*/ 665827 h 1059043"/>
                  <a:gd name="connsiteX336" fmla="*/ 2348936 w 3024845"/>
                  <a:gd name="connsiteY336" fmla="*/ 486400 h 1059043"/>
                  <a:gd name="connsiteX337" fmla="*/ 2355016 w 3024845"/>
                  <a:gd name="connsiteY337" fmla="*/ 479914 h 1059043"/>
                  <a:gd name="connsiteX338" fmla="*/ 2427977 w 3024845"/>
                  <a:gd name="connsiteY338" fmla="*/ 479914 h 1059043"/>
                  <a:gd name="connsiteX339" fmla="*/ 2427977 w 3024845"/>
                  <a:gd name="connsiteY339" fmla="*/ 488562 h 1059043"/>
                  <a:gd name="connsiteX340" fmla="*/ 2438110 w 3024845"/>
                  <a:gd name="connsiteY340" fmla="*/ 488562 h 1059043"/>
                  <a:gd name="connsiteX341" fmla="*/ 2438110 w 3024845"/>
                  <a:gd name="connsiteY341" fmla="*/ 603136 h 1059043"/>
                  <a:gd name="connsiteX342" fmla="*/ 2460404 w 3024845"/>
                  <a:gd name="connsiteY342" fmla="*/ 603136 h 1059043"/>
                  <a:gd name="connsiteX343" fmla="*/ 2460404 w 3024845"/>
                  <a:gd name="connsiteY343" fmla="*/ 536121 h 1059043"/>
                  <a:gd name="connsiteX344" fmla="*/ 2486751 w 3024845"/>
                  <a:gd name="connsiteY344" fmla="*/ 536121 h 1059043"/>
                  <a:gd name="connsiteX345" fmla="*/ 2490804 w 3024845"/>
                  <a:gd name="connsiteY345" fmla="*/ 531797 h 1059043"/>
                  <a:gd name="connsiteX346" fmla="*/ 2498911 w 3024845"/>
                  <a:gd name="connsiteY346" fmla="*/ 531797 h 1059043"/>
                  <a:gd name="connsiteX347" fmla="*/ 2502964 w 3024845"/>
                  <a:gd name="connsiteY347" fmla="*/ 536121 h 1059043"/>
                  <a:gd name="connsiteX348" fmla="*/ 2525258 w 3024845"/>
                  <a:gd name="connsiteY348" fmla="*/ 536121 h 1059043"/>
                  <a:gd name="connsiteX349" fmla="*/ 2525258 w 3024845"/>
                  <a:gd name="connsiteY349" fmla="*/ 419385 h 1059043"/>
                  <a:gd name="connsiteX350" fmla="*/ 2582005 w 3024845"/>
                  <a:gd name="connsiteY350" fmla="*/ 408576 h 1059043"/>
                  <a:gd name="connsiteX351" fmla="*/ 2582005 w 3024845"/>
                  <a:gd name="connsiteY351" fmla="*/ 409657 h 1059043"/>
                  <a:gd name="connsiteX352" fmla="*/ 2582005 w 3024845"/>
                  <a:gd name="connsiteY352" fmla="*/ 417223 h 1059043"/>
                  <a:gd name="connsiteX353" fmla="*/ 2608352 w 3024845"/>
                  <a:gd name="connsiteY353" fmla="*/ 417223 h 1059043"/>
                  <a:gd name="connsiteX354" fmla="*/ 2608352 w 3024845"/>
                  <a:gd name="connsiteY354" fmla="*/ 672313 h 1059043"/>
                  <a:gd name="connsiteX355" fmla="*/ 2630646 w 3024845"/>
                  <a:gd name="connsiteY355" fmla="*/ 672313 h 1059043"/>
                  <a:gd name="connsiteX356" fmla="*/ 2630646 w 3024845"/>
                  <a:gd name="connsiteY356" fmla="*/ 667989 h 1059043"/>
                  <a:gd name="connsiteX357" fmla="*/ 2642806 w 3024845"/>
                  <a:gd name="connsiteY357" fmla="*/ 667989 h 1059043"/>
                  <a:gd name="connsiteX358" fmla="*/ 2642806 w 3024845"/>
                  <a:gd name="connsiteY358" fmla="*/ 672313 h 1059043"/>
                  <a:gd name="connsiteX359" fmla="*/ 2667126 w 3024845"/>
                  <a:gd name="connsiteY359" fmla="*/ 672313 h 1059043"/>
                  <a:gd name="connsiteX360" fmla="*/ 2667126 w 3024845"/>
                  <a:gd name="connsiteY360" fmla="*/ 659342 h 1059043"/>
                  <a:gd name="connsiteX361" fmla="*/ 2695500 w 3024845"/>
                  <a:gd name="connsiteY361" fmla="*/ 659342 h 1059043"/>
                  <a:gd name="connsiteX362" fmla="*/ 2707660 w 3024845"/>
                  <a:gd name="connsiteY362" fmla="*/ 655018 h 1059043"/>
                  <a:gd name="connsiteX363" fmla="*/ 2727927 w 3024845"/>
                  <a:gd name="connsiteY363" fmla="*/ 659342 h 1059043"/>
                  <a:gd name="connsiteX364" fmla="*/ 2727927 w 3024845"/>
                  <a:gd name="connsiteY364" fmla="*/ 642048 h 1059043"/>
                  <a:gd name="connsiteX365" fmla="*/ 2736034 w 3024845"/>
                  <a:gd name="connsiteY365" fmla="*/ 642048 h 1059043"/>
                  <a:gd name="connsiteX366" fmla="*/ 2736034 w 3024845"/>
                  <a:gd name="connsiteY366" fmla="*/ 629077 h 1059043"/>
                  <a:gd name="connsiteX367" fmla="*/ 2792781 w 3024845"/>
                  <a:gd name="connsiteY367" fmla="*/ 629077 h 1059043"/>
                  <a:gd name="connsiteX368" fmla="*/ 2792781 w 3024845"/>
                  <a:gd name="connsiteY368" fmla="*/ 598812 h 1059043"/>
                  <a:gd name="connsiteX369" fmla="*/ 2811021 w 3024845"/>
                  <a:gd name="connsiteY369" fmla="*/ 598812 h 1059043"/>
                  <a:gd name="connsiteX370" fmla="*/ 2811021 w 3024845"/>
                  <a:gd name="connsiteY370" fmla="*/ 592327 h 1059043"/>
                  <a:gd name="connsiteX371" fmla="*/ 2823181 w 3024845"/>
                  <a:gd name="connsiteY371" fmla="*/ 592327 h 1059043"/>
                  <a:gd name="connsiteX372" fmla="*/ 2823181 w 3024845"/>
                  <a:gd name="connsiteY372" fmla="*/ 598812 h 1059043"/>
                  <a:gd name="connsiteX373" fmla="*/ 2839395 w 3024845"/>
                  <a:gd name="connsiteY373" fmla="*/ 598812 h 1059043"/>
                  <a:gd name="connsiteX374" fmla="*/ 2839395 w 3024845"/>
                  <a:gd name="connsiteY374" fmla="*/ 648533 h 1059043"/>
                  <a:gd name="connsiteX375" fmla="*/ 2871822 w 3024845"/>
                  <a:gd name="connsiteY375" fmla="*/ 648533 h 1059043"/>
                  <a:gd name="connsiteX376" fmla="*/ 2871822 w 3024845"/>
                  <a:gd name="connsiteY376" fmla="*/ 622592 h 1059043"/>
                  <a:gd name="connsiteX377" fmla="*/ 2910329 w 3024845"/>
                  <a:gd name="connsiteY377" fmla="*/ 622592 h 1059043"/>
                  <a:gd name="connsiteX378" fmla="*/ 2910329 w 3024845"/>
                  <a:gd name="connsiteY378" fmla="*/ 592327 h 1059043"/>
                  <a:gd name="connsiteX379" fmla="*/ 2958970 w 3024845"/>
                  <a:gd name="connsiteY379" fmla="*/ 592327 h 1059043"/>
                  <a:gd name="connsiteX380" fmla="*/ 2958970 w 3024845"/>
                  <a:gd name="connsiteY380" fmla="*/ 703483 h 1059043"/>
                  <a:gd name="connsiteX381" fmla="*/ 2958970 w 3024845"/>
                  <a:gd name="connsiteY381" fmla="*/ 717262 h 1059043"/>
                  <a:gd name="connsiteX382" fmla="*/ 3024845 w 3024845"/>
                  <a:gd name="connsiteY382" fmla="*/ 717262 h 1059043"/>
                  <a:gd name="connsiteX383" fmla="*/ 3024845 w 3024845"/>
                  <a:gd name="connsiteY383" fmla="*/ 1059043 h 1059043"/>
                  <a:gd name="connsiteX384" fmla="*/ 2054 w 3024845"/>
                  <a:gd name="connsiteY384" fmla="*/ 1056710 h 1059043"/>
                  <a:gd name="connsiteX385" fmla="*/ 0 w 3024845"/>
                  <a:gd name="connsiteY385" fmla="*/ 622592 h 1059043"/>
                  <a:gd name="connsiteX386" fmla="*/ 20267 w 3024845"/>
                  <a:gd name="connsiteY386" fmla="*/ 622592 h 1059043"/>
                  <a:gd name="connsiteX387" fmla="*/ 20774 w 3024845"/>
                  <a:gd name="connsiteY387" fmla="*/ 621511 h 1059043"/>
                  <a:gd name="connsiteX388" fmla="*/ 24320 w 3024845"/>
                  <a:gd name="connsiteY388" fmla="*/ 613945 h 1059043"/>
                  <a:gd name="connsiteX389" fmla="*/ 26094 w 3024845"/>
                  <a:gd name="connsiteY389" fmla="*/ 614215 h 1059043"/>
                  <a:gd name="connsiteX390" fmla="*/ 38507 w 3024845"/>
                  <a:gd name="connsiteY390" fmla="*/ 616106 h 1059043"/>
                  <a:gd name="connsiteX391" fmla="*/ 39014 w 3024845"/>
                  <a:gd name="connsiteY391" fmla="*/ 617458 h 1059043"/>
                  <a:gd name="connsiteX392" fmla="*/ 42560 w 3024845"/>
                  <a:gd name="connsiteY392" fmla="*/ 626915 h 1059043"/>
                  <a:gd name="connsiteX393" fmla="*/ 68907 w 3024845"/>
                  <a:gd name="connsiteY393" fmla="*/ 629077 h 1059043"/>
                  <a:gd name="connsiteX394" fmla="*/ 68907 w 3024845"/>
                  <a:gd name="connsiteY394" fmla="*/ 505856 h 1059043"/>
                  <a:gd name="connsiteX395" fmla="*/ 70934 w 3024845"/>
                  <a:gd name="connsiteY395" fmla="*/ 505856 h 1059043"/>
                  <a:gd name="connsiteX396" fmla="*/ 85121 w 3024845"/>
                  <a:gd name="connsiteY396" fmla="*/ 505856 h 1059043"/>
                  <a:gd name="connsiteX397" fmla="*/ 85121 w 3024845"/>
                  <a:gd name="connsiteY397" fmla="*/ 369664 h 1059043"/>
                  <a:gd name="connsiteX398" fmla="*/ 86894 w 3024845"/>
                  <a:gd name="connsiteY398" fmla="*/ 369664 h 1059043"/>
                  <a:gd name="connsiteX399" fmla="*/ 99308 w 3024845"/>
                  <a:gd name="connsiteY399" fmla="*/ 369664 h 1059043"/>
                  <a:gd name="connsiteX400" fmla="*/ 99308 w 3024845"/>
                  <a:gd name="connsiteY400" fmla="*/ 255090 h 1059043"/>
                  <a:gd name="connsiteX401" fmla="*/ 103361 w 3024845"/>
                  <a:gd name="connsiteY401" fmla="*/ 226986 h 1059043"/>
                  <a:gd name="connsiteX402" fmla="*/ 105388 w 3024845"/>
                  <a:gd name="connsiteY402" fmla="*/ 226986 h 1059043"/>
                  <a:gd name="connsiteX403" fmla="*/ 119575 w 3024845"/>
                  <a:gd name="connsiteY403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118897 h 1059043"/>
                  <a:gd name="connsiteX313" fmla="*/ 2150320 w 3024845"/>
                  <a:gd name="connsiteY313" fmla="*/ 60529 h 1059043"/>
                  <a:gd name="connsiteX314" fmla="*/ 2152346 w 3024845"/>
                  <a:gd name="connsiteY314" fmla="*/ 56206 h 1059043"/>
                  <a:gd name="connsiteX315" fmla="*/ 2152346 w 3024845"/>
                  <a:gd name="connsiteY315" fmla="*/ 0 h 1059043"/>
                  <a:gd name="connsiteX316" fmla="*/ 2162480 w 3024845"/>
                  <a:gd name="connsiteY316" fmla="*/ 118897 h 1059043"/>
                  <a:gd name="connsiteX317" fmla="*/ 2168560 w 3024845"/>
                  <a:gd name="connsiteY317" fmla="*/ 125383 h 1059043"/>
                  <a:gd name="connsiteX318" fmla="*/ 2166533 w 3024845"/>
                  <a:gd name="connsiteY318" fmla="*/ 131868 h 1059043"/>
                  <a:gd name="connsiteX319" fmla="*/ 2180720 w 3024845"/>
                  <a:gd name="connsiteY319" fmla="*/ 555577 h 1059043"/>
                  <a:gd name="connsiteX320" fmla="*/ 2245574 w 3024845"/>
                  <a:gd name="connsiteY320" fmla="*/ 555577 h 1059043"/>
                  <a:gd name="connsiteX321" fmla="*/ 2245574 w 3024845"/>
                  <a:gd name="connsiteY321" fmla="*/ 631239 h 1059043"/>
                  <a:gd name="connsiteX322" fmla="*/ 2253681 w 3024845"/>
                  <a:gd name="connsiteY322" fmla="*/ 631239 h 1059043"/>
                  <a:gd name="connsiteX323" fmla="*/ 2255708 w 3024845"/>
                  <a:gd name="connsiteY323" fmla="*/ 624754 h 1059043"/>
                  <a:gd name="connsiteX324" fmla="*/ 2261788 w 3024845"/>
                  <a:gd name="connsiteY324" fmla="*/ 624754 h 1059043"/>
                  <a:gd name="connsiteX325" fmla="*/ 2263815 w 3024845"/>
                  <a:gd name="connsiteY325" fmla="*/ 633401 h 1059043"/>
                  <a:gd name="connsiteX326" fmla="*/ 2275975 w 3024845"/>
                  <a:gd name="connsiteY326" fmla="*/ 633401 h 1059043"/>
                  <a:gd name="connsiteX327" fmla="*/ 2275975 w 3024845"/>
                  <a:gd name="connsiteY327" fmla="*/ 626915 h 1059043"/>
                  <a:gd name="connsiteX328" fmla="*/ 2298268 w 3024845"/>
                  <a:gd name="connsiteY328" fmla="*/ 626915 h 1059043"/>
                  <a:gd name="connsiteX329" fmla="*/ 2298268 w 3024845"/>
                  <a:gd name="connsiteY329" fmla="*/ 633401 h 1059043"/>
                  <a:gd name="connsiteX330" fmla="*/ 2318535 w 3024845"/>
                  <a:gd name="connsiteY330" fmla="*/ 633401 h 1059043"/>
                  <a:gd name="connsiteX331" fmla="*/ 2318535 w 3024845"/>
                  <a:gd name="connsiteY331" fmla="*/ 678798 h 1059043"/>
                  <a:gd name="connsiteX332" fmla="*/ 2332722 w 3024845"/>
                  <a:gd name="connsiteY332" fmla="*/ 678798 h 1059043"/>
                  <a:gd name="connsiteX333" fmla="*/ 2332722 w 3024845"/>
                  <a:gd name="connsiteY333" fmla="*/ 665827 h 1059043"/>
                  <a:gd name="connsiteX334" fmla="*/ 2348936 w 3024845"/>
                  <a:gd name="connsiteY334" fmla="*/ 665827 h 1059043"/>
                  <a:gd name="connsiteX335" fmla="*/ 2348936 w 3024845"/>
                  <a:gd name="connsiteY335" fmla="*/ 486400 h 1059043"/>
                  <a:gd name="connsiteX336" fmla="*/ 2355016 w 3024845"/>
                  <a:gd name="connsiteY336" fmla="*/ 479914 h 1059043"/>
                  <a:gd name="connsiteX337" fmla="*/ 2427977 w 3024845"/>
                  <a:gd name="connsiteY337" fmla="*/ 479914 h 1059043"/>
                  <a:gd name="connsiteX338" fmla="*/ 2427977 w 3024845"/>
                  <a:gd name="connsiteY338" fmla="*/ 488562 h 1059043"/>
                  <a:gd name="connsiteX339" fmla="*/ 2438110 w 3024845"/>
                  <a:gd name="connsiteY339" fmla="*/ 488562 h 1059043"/>
                  <a:gd name="connsiteX340" fmla="*/ 2438110 w 3024845"/>
                  <a:gd name="connsiteY340" fmla="*/ 603136 h 1059043"/>
                  <a:gd name="connsiteX341" fmla="*/ 2460404 w 3024845"/>
                  <a:gd name="connsiteY341" fmla="*/ 603136 h 1059043"/>
                  <a:gd name="connsiteX342" fmla="*/ 2460404 w 3024845"/>
                  <a:gd name="connsiteY342" fmla="*/ 536121 h 1059043"/>
                  <a:gd name="connsiteX343" fmla="*/ 2486751 w 3024845"/>
                  <a:gd name="connsiteY343" fmla="*/ 536121 h 1059043"/>
                  <a:gd name="connsiteX344" fmla="*/ 2490804 w 3024845"/>
                  <a:gd name="connsiteY344" fmla="*/ 531797 h 1059043"/>
                  <a:gd name="connsiteX345" fmla="*/ 2498911 w 3024845"/>
                  <a:gd name="connsiteY345" fmla="*/ 531797 h 1059043"/>
                  <a:gd name="connsiteX346" fmla="*/ 2502964 w 3024845"/>
                  <a:gd name="connsiteY346" fmla="*/ 536121 h 1059043"/>
                  <a:gd name="connsiteX347" fmla="*/ 2525258 w 3024845"/>
                  <a:gd name="connsiteY347" fmla="*/ 536121 h 1059043"/>
                  <a:gd name="connsiteX348" fmla="*/ 2525258 w 3024845"/>
                  <a:gd name="connsiteY348" fmla="*/ 419385 h 1059043"/>
                  <a:gd name="connsiteX349" fmla="*/ 2582005 w 3024845"/>
                  <a:gd name="connsiteY349" fmla="*/ 408576 h 1059043"/>
                  <a:gd name="connsiteX350" fmla="*/ 2582005 w 3024845"/>
                  <a:gd name="connsiteY350" fmla="*/ 409657 h 1059043"/>
                  <a:gd name="connsiteX351" fmla="*/ 2582005 w 3024845"/>
                  <a:gd name="connsiteY351" fmla="*/ 417223 h 1059043"/>
                  <a:gd name="connsiteX352" fmla="*/ 2608352 w 3024845"/>
                  <a:gd name="connsiteY352" fmla="*/ 417223 h 1059043"/>
                  <a:gd name="connsiteX353" fmla="*/ 2608352 w 3024845"/>
                  <a:gd name="connsiteY353" fmla="*/ 672313 h 1059043"/>
                  <a:gd name="connsiteX354" fmla="*/ 2630646 w 3024845"/>
                  <a:gd name="connsiteY354" fmla="*/ 672313 h 1059043"/>
                  <a:gd name="connsiteX355" fmla="*/ 2630646 w 3024845"/>
                  <a:gd name="connsiteY355" fmla="*/ 667989 h 1059043"/>
                  <a:gd name="connsiteX356" fmla="*/ 2642806 w 3024845"/>
                  <a:gd name="connsiteY356" fmla="*/ 667989 h 1059043"/>
                  <a:gd name="connsiteX357" fmla="*/ 2642806 w 3024845"/>
                  <a:gd name="connsiteY357" fmla="*/ 672313 h 1059043"/>
                  <a:gd name="connsiteX358" fmla="*/ 2667126 w 3024845"/>
                  <a:gd name="connsiteY358" fmla="*/ 672313 h 1059043"/>
                  <a:gd name="connsiteX359" fmla="*/ 2667126 w 3024845"/>
                  <a:gd name="connsiteY359" fmla="*/ 659342 h 1059043"/>
                  <a:gd name="connsiteX360" fmla="*/ 2695500 w 3024845"/>
                  <a:gd name="connsiteY360" fmla="*/ 659342 h 1059043"/>
                  <a:gd name="connsiteX361" fmla="*/ 2707660 w 3024845"/>
                  <a:gd name="connsiteY361" fmla="*/ 655018 h 1059043"/>
                  <a:gd name="connsiteX362" fmla="*/ 2727927 w 3024845"/>
                  <a:gd name="connsiteY362" fmla="*/ 659342 h 1059043"/>
                  <a:gd name="connsiteX363" fmla="*/ 2727927 w 3024845"/>
                  <a:gd name="connsiteY363" fmla="*/ 642048 h 1059043"/>
                  <a:gd name="connsiteX364" fmla="*/ 2736034 w 3024845"/>
                  <a:gd name="connsiteY364" fmla="*/ 642048 h 1059043"/>
                  <a:gd name="connsiteX365" fmla="*/ 2736034 w 3024845"/>
                  <a:gd name="connsiteY365" fmla="*/ 629077 h 1059043"/>
                  <a:gd name="connsiteX366" fmla="*/ 2792781 w 3024845"/>
                  <a:gd name="connsiteY366" fmla="*/ 629077 h 1059043"/>
                  <a:gd name="connsiteX367" fmla="*/ 2792781 w 3024845"/>
                  <a:gd name="connsiteY367" fmla="*/ 598812 h 1059043"/>
                  <a:gd name="connsiteX368" fmla="*/ 2811021 w 3024845"/>
                  <a:gd name="connsiteY368" fmla="*/ 598812 h 1059043"/>
                  <a:gd name="connsiteX369" fmla="*/ 2811021 w 3024845"/>
                  <a:gd name="connsiteY369" fmla="*/ 592327 h 1059043"/>
                  <a:gd name="connsiteX370" fmla="*/ 2823181 w 3024845"/>
                  <a:gd name="connsiteY370" fmla="*/ 592327 h 1059043"/>
                  <a:gd name="connsiteX371" fmla="*/ 2823181 w 3024845"/>
                  <a:gd name="connsiteY371" fmla="*/ 598812 h 1059043"/>
                  <a:gd name="connsiteX372" fmla="*/ 2839395 w 3024845"/>
                  <a:gd name="connsiteY372" fmla="*/ 598812 h 1059043"/>
                  <a:gd name="connsiteX373" fmla="*/ 2839395 w 3024845"/>
                  <a:gd name="connsiteY373" fmla="*/ 648533 h 1059043"/>
                  <a:gd name="connsiteX374" fmla="*/ 2871822 w 3024845"/>
                  <a:gd name="connsiteY374" fmla="*/ 648533 h 1059043"/>
                  <a:gd name="connsiteX375" fmla="*/ 2871822 w 3024845"/>
                  <a:gd name="connsiteY375" fmla="*/ 622592 h 1059043"/>
                  <a:gd name="connsiteX376" fmla="*/ 2910329 w 3024845"/>
                  <a:gd name="connsiteY376" fmla="*/ 622592 h 1059043"/>
                  <a:gd name="connsiteX377" fmla="*/ 2910329 w 3024845"/>
                  <a:gd name="connsiteY377" fmla="*/ 592327 h 1059043"/>
                  <a:gd name="connsiteX378" fmla="*/ 2958970 w 3024845"/>
                  <a:gd name="connsiteY378" fmla="*/ 592327 h 1059043"/>
                  <a:gd name="connsiteX379" fmla="*/ 2958970 w 3024845"/>
                  <a:gd name="connsiteY379" fmla="*/ 703483 h 1059043"/>
                  <a:gd name="connsiteX380" fmla="*/ 2958970 w 3024845"/>
                  <a:gd name="connsiteY380" fmla="*/ 717262 h 1059043"/>
                  <a:gd name="connsiteX381" fmla="*/ 3024845 w 3024845"/>
                  <a:gd name="connsiteY381" fmla="*/ 717262 h 1059043"/>
                  <a:gd name="connsiteX382" fmla="*/ 3024845 w 3024845"/>
                  <a:gd name="connsiteY382" fmla="*/ 1059043 h 1059043"/>
                  <a:gd name="connsiteX383" fmla="*/ 2054 w 3024845"/>
                  <a:gd name="connsiteY383" fmla="*/ 1056710 h 1059043"/>
                  <a:gd name="connsiteX384" fmla="*/ 0 w 3024845"/>
                  <a:gd name="connsiteY384" fmla="*/ 622592 h 1059043"/>
                  <a:gd name="connsiteX385" fmla="*/ 20267 w 3024845"/>
                  <a:gd name="connsiteY385" fmla="*/ 622592 h 1059043"/>
                  <a:gd name="connsiteX386" fmla="*/ 20774 w 3024845"/>
                  <a:gd name="connsiteY386" fmla="*/ 621511 h 1059043"/>
                  <a:gd name="connsiteX387" fmla="*/ 24320 w 3024845"/>
                  <a:gd name="connsiteY387" fmla="*/ 613945 h 1059043"/>
                  <a:gd name="connsiteX388" fmla="*/ 26094 w 3024845"/>
                  <a:gd name="connsiteY388" fmla="*/ 614215 h 1059043"/>
                  <a:gd name="connsiteX389" fmla="*/ 38507 w 3024845"/>
                  <a:gd name="connsiteY389" fmla="*/ 616106 h 1059043"/>
                  <a:gd name="connsiteX390" fmla="*/ 39014 w 3024845"/>
                  <a:gd name="connsiteY390" fmla="*/ 617458 h 1059043"/>
                  <a:gd name="connsiteX391" fmla="*/ 42560 w 3024845"/>
                  <a:gd name="connsiteY391" fmla="*/ 626915 h 1059043"/>
                  <a:gd name="connsiteX392" fmla="*/ 68907 w 3024845"/>
                  <a:gd name="connsiteY392" fmla="*/ 629077 h 1059043"/>
                  <a:gd name="connsiteX393" fmla="*/ 68907 w 3024845"/>
                  <a:gd name="connsiteY393" fmla="*/ 505856 h 1059043"/>
                  <a:gd name="connsiteX394" fmla="*/ 70934 w 3024845"/>
                  <a:gd name="connsiteY394" fmla="*/ 505856 h 1059043"/>
                  <a:gd name="connsiteX395" fmla="*/ 85121 w 3024845"/>
                  <a:gd name="connsiteY395" fmla="*/ 505856 h 1059043"/>
                  <a:gd name="connsiteX396" fmla="*/ 85121 w 3024845"/>
                  <a:gd name="connsiteY396" fmla="*/ 369664 h 1059043"/>
                  <a:gd name="connsiteX397" fmla="*/ 86894 w 3024845"/>
                  <a:gd name="connsiteY397" fmla="*/ 369664 h 1059043"/>
                  <a:gd name="connsiteX398" fmla="*/ 99308 w 3024845"/>
                  <a:gd name="connsiteY398" fmla="*/ 369664 h 1059043"/>
                  <a:gd name="connsiteX399" fmla="*/ 99308 w 3024845"/>
                  <a:gd name="connsiteY399" fmla="*/ 255090 h 1059043"/>
                  <a:gd name="connsiteX400" fmla="*/ 103361 w 3024845"/>
                  <a:gd name="connsiteY400" fmla="*/ 226986 h 1059043"/>
                  <a:gd name="connsiteX401" fmla="*/ 105388 w 3024845"/>
                  <a:gd name="connsiteY401" fmla="*/ 226986 h 1059043"/>
                  <a:gd name="connsiteX402" fmla="*/ 119575 w 3024845"/>
                  <a:gd name="connsiteY402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118897 h 1059043"/>
                  <a:gd name="connsiteX313" fmla="*/ 2150320 w 3024845"/>
                  <a:gd name="connsiteY313" fmla="*/ 60529 h 1059043"/>
                  <a:gd name="connsiteX314" fmla="*/ 2152346 w 3024845"/>
                  <a:gd name="connsiteY314" fmla="*/ 56206 h 1059043"/>
                  <a:gd name="connsiteX315" fmla="*/ 2152346 w 3024845"/>
                  <a:gd name="connsiteY315" fmla="*/ 0 h 1059043"/>
                  <a:gd name="connsiteX316" fmla="*/ 2162480 w 3024845"/>
                  <a:gd name="connsiteY316" fmla="*/ 118897 h 1059043"/>
                  <a:gd name="connsiteX317" fmla="*/ 2168560 w 3024845"/>
                  <a:gd name="connsiteY317" fmla="*/ 125383 h 1059043"/>
                  <a:gd name="connsiteX318" fmla="*/ 2180720 w 3024845"/>
                  <a:gd name="connsiteY318" fmla="*/ 555577 h 1059043"/>
                  <a:gd name="connsiteX319" fmla="*/ 2245574 w 3024845"/>
                  <a:gd name="connsiteY319" fmla="*/ 555577 h 1059043"/>
                  <a:gd name="connsiteX320" fmla="*/ 2245574 w 3024845"/>
                  <a:gd name="connsiteY320" fmla="*/ 631239 h 1059043"/>
                  <a:gd name="connsiteX321" fmla="*/ 2253681 w 3024845"/>
                  <a:gd name="connsiteY321" fmla="*/ 631239 h 1059043"/>
                  <a:gd name="connsiteX322" fmla="*/ 2255708 w 3024845"/>
                  <a:gd name="connsiteY322" fmla="*/ 624754 h 1059043"/>
                  <a:gd name="connsiteX323" fmla="*/ 2261788 w 3024845"/>
                  <a:gd name="connsiteY323" fmla="*/ 624754 h 1059043"/>
                  <a:gd name="connsiteX324" fmla="*/ 2263815 w 3024845"/>
                  <a:gd name="connsiteY324" fmla="*/ 633401 h 1059043"/>
                  <a:gd name="connsiteX325" fmla="*/ 2275975 w 3024845"/>
                  <a:gd name="connsiteY325" fmla="*/ 633401 h 1059043"/>
                  <a:gd name="connsiteX326" fmla="*/ 2275975 w 3024845"/>
                  <a:gd name="connsiteY326" fmla="*/ 626915 h 1059043"/>
                  <a:gd name="connsiteX327" fmla="*/ 2298268 w 3024845"/>
                  <a:gd name="connsiteY327" fmla="*/ 626915 h 1059043"/>
                  <a:gd name="connsiteX328" fmla="*/ 2298268 w 3024845"/>
                  <a:gd name="connsiteY328" fmla="*/ 633401 h 1059043"/>
                  <a:gd name="connsiteX329" fmla="*/ 2318535 w 3024845"/>
                  <a:gd name="connsiteY329" fmla="*/ 633401 h 1059043"/>
                  <a:gd name="connsiteX330" fmla="*/ 2318535 w 3024845"/>
                  <a:gd name="connsiteY330" fmla="*/ 678798 h 1059043"/>
                  <a:gd name="connsiteX331" fmla="*/ 2332722 w 3024845"/>
                  <a:gd name="connsiteY331" fmla="*/ 678798 h 1059043"/>
                  <a:gd name="connsiteX332" fmla="*/ 2332722 w 3024845"/>
                  <a:gd name="connsiteY332" fmla="*/ 665827 h 1059043"/>
                  <a:gd name="connsiteX333" fmla="*/ 2348936 w 3024845"/>
                  <a:gd name="connsiteY333" fmla="*/ 665827 h 1059043"/>
                  <a:gd name="connsiteX334" fmla="*/ 2348936 w 3024845"/>
                  <a:gd name="connsiteY334" fmla="*/ 486400 h 1059043"/>
                  <a:gd name="connsiteX335" fmla="*/ 2355016 w 3024845"/>
                  <a:gd name="connsiteY335" fmla="*/ 479914 h 1059043"/>
                  <a:gd name="connsiteX336" fmla="*/ 2427977 w 3024845"/>
                  <a:gd name="connsiteY336" fmla="*/ 479914 h 1059043"/>
                  <a:gd name="connsiteX337" fmla="*/ 2427977 w 3024845"/>
                  <a:gd name="connsiteY337" fmla="*/ 488562 h 1059043"/>
                  <a:gd name="connsiteX338" fmla="*/ 2438110 w 3024845"/>
                  <a:gd name="connsiteY338" fmla="*/ 488562 h 1059043"/>
                  <a:gd name="connsiteX339" fmla="*/ 2438110 w 3024845"/>
                  <a:gd name="connsiteY339" fmla="*/ 603136 h 1059043"/>
                  <a:gd name="connsiteX340" fmla="*/ 2460404 w 3024845"/>
                  <a:gd name="connsiteY340" fmla="*/ 603136 h 1059043"/>
                  <a:gd name="connsiteX341" fmla="*/ 2460404 w 3024845"/>
                  <a:gd name="connsiteY341" fmla="*/ 536121 h 1059043"/>
                  <a:gd name="connsiteX342" fmla="*/ 2486751 w 3024845"/>
                  <a:gd name="connsiteY342" fmla="*/ 536121 h 1059043"/>
                  <a:gd name="connsiteX343" fmla="*/ 2490804 w 3024845"/>
                  <a:gd name="connsiteY343" fmla="*/ 531797 h 1059043"/>
                  <a:gd name="connsiteX344" fmla="*/ 2498911 w 3024845"/>
                  <a:gd name="connsiteY344" fmla="*/ 531797 h 1059043"/>
                  <a:gd name="connsiteX345" fmla="*/ 2502964 w 3024845"/>
                  <a:gd name="connsiteY345" fmla="*/ 536121 h 1059043"/>
                  <a:gd name="connsiteX346" fmla="*/ 2525258 w 3024845"/>
                  <a:gd name="connsiteY346" fmla="*/ 536121 h 1059043"/>
                  <a:gd name="connsiteX347" fmla="*/ 2525258 w 3024845"/>
                  <a:gd name="connsiteY347" fmla="*/ 419385 h 1059043"/>
                  <a:gd name="connsiteX348" fmla="*/ 2582005 w 3024845"/>
                  <a:gd name="connsiteY348" fmla="*/ 408576 h 1059043"/>
                  <a:gd name="connsiteX349" fmla="*/ 2582005 w 3024845"/>
                  <a:gd name="connsiteY349" fmla="*/ 409657 h 1059043"/>
                  <a:gd name="connsiteX350" fmla="*/ 2582005 w 3024845"/>
                  <a:gd name="connsiteY350" fmla="*/ 417223 h 1059043"/>
                  <a:gd name="connsiteX351" fmla="*/ 2608352 w 3024845"/>
                  <a:gd name="connsiteY351" fmla="*/ 417223 h 1059043"/>
                  <a:gd name="connsiteX352" fmla="*/ 2608352 w 3024845"/>
                  <a:gd name="connsiteY352" fmla="*/ 672313 h 1059043"/>
                  <a:gd name="connsiteX353" fmla="*/ 2630646 w 3024845"/>
                  <a:gd name="connsiteY353" fmla="*/ 672313 h 1059043"/>
                  <a:gd name="connsiteX354" fmla="*/ 2630646 w 3024845"/>
                  <a:gd name="connsiteY354" fmla="*/ 667989 h 1059043"/>
                  <a:gd name="connsiteX355" fmla="*/ 2642806 w 3024845"/>
                  <a:gd name="connsiteY355" fmla="*/ 667989 h 1059043"/>
                  <a:gd name="connsiteX356" fmla="*/ 2642806 w 3024845"/>
                  <a:gd name="connsiteY356" fmla="*/ 672313 h 1059043"/>
                  <a:gd name="connsiteX357" fmla="*/ 2667126 w 3024845"/>
                  <a:gd name="connsiteY357" fmla="*/ 672313 h 1059043"/>
                  <a:gd name="connsiteX358" fmla="*/ 2667126 w 3024845"/>
                  <a:gd name="connsiteY358" fmla="*/ 659342 h 1059043"/>
                  <a:gd name="connsiteX359" fmla="*/ 2695500 w 3024845"/>
                  <a:gd name="connsiteY359" fmla="*/ 659342 h 1059043"/>
                  <a:gd name="connsiteX360" fmla="*/ 2707660 w 3024845"/>
                  <a:gd name="connsiteY360" fmla="*/ 655018 h 1059043"/>
                  <a:gd name="connsiteX361" fmla="*/ 2727927 w 3024845"/>
                  <a:gd name="connsiteY361" fmla="*/ 659342 h 1059043"/>
                  <a:gd name="connsiteX362" fmla="*/ 2727927 w 3024845"/>
                  <a:gd name="connsiteY362" fmla="*/ 642048 h 1059043"/>
                  <a:gd name="connsiteX363" fmla="*/ 2736034 w 3024845"/>
                  <a:gd name="connsiteY363" fmla="*/ 642048 h 1059043"/>
                  <a:gd name="connsiteX364" fmla="*/ 2736034 w 3024845"/>
                  <a:gd name="connsiteY364" fmla="*/ 629077 h 1059043"/>
                  <a:gd name="connsiteX365" fmla="*/ 2792781 w 3024845"/>
                  <a:gd name="connsiteY365" fmla="*/ 629077 h 1059043"/>
                  <a:gd name="connsiteX366" fmla="*/ 2792781 w 3024845"/>
                  <a:gd name="connsiteY366" fmla="*/ 598812 h 1059043"/>
                  <a:gd name="connsiteX367" fmla="*/ 2811021 w 3024845"/>
                  <a:gd name="connsiteY367" fmla="*/ 598812 h 1059043"/>
                  <a:gd name="connsiteX368" fmla="*/ 2811021 w 3024845"/>
                  <a:gd name="connsiteY368" fmla="*/ 592327 h 1059043"/>
                  <a:gd name="connsiteX369" fmla="*/ 2823181 w 3024845"/>
                  <a:gd name="connsiteY369" fmla="*/ 592327 h 1059043"/>
                  <a:gd name="connsiteX370" fmla="*/ 2823181 w 3024845"/>
                  <a:gd name="connsiteY370" fmla="*/ 598812 h 1059043"/>
                  <a:gd name="connsiteX371" fmla="*/ 2839395 w 3024845"/>
                  <a:gd name="connsiteY371" fmla="*/ 598812 h 1059043"/>
                  <a:gd name="connsiteX372" fmla="*/ 2839395 w 3024845"/>
                  <a:gd name="connsiteY372" fmla="*/ 648533 h 1059043"/>
                  <a:gd name="connsiteX373" fmla="*/ 2871822 w 3024845"/>
                  <a:gd name="connsiteY373" fmla="*/ 648533 h 1059043"/>
                  <a:gd name="connsiteX374" fmla="*/ 2871822 w 3024845"/>
                  <a:gd name="connsiteY374" fmla="*/ 622592 h 1059043"/>
                  <a:gd name="connsiteX375" fmla="*/ 2910329 w 3024845"/>
                  <a:gd name="connsiteY375" fmla="*/ 622592 h 1059043"/>
                  <a:gd name="connsiteX376" fmla="*/ 2910329 w 3024845"/>
                  <a:gd name="connsiteY376" fmla="*/ 592327 h 1059043"/>
                  <a:gd name="connsiteX377" fmla="*/ 2958970 w 3024845"/>
                  <a:gd name="connsiteY377" fmla="*/ 592327 h 1059043"/>
                  <a:gd name="connsiteX378" fmla="*/ 2958970 w 3024845"/>
                  <a:gd name="connsiteY378" fmla="*/ 703483 h 1059043"/>
                  <a:gd name="connsiteX379" fmla="*/ 2958970 w 3024845"/>
                  <a:gd name="connsiteY379" fmla="*/ 717262 h 1059043"/>
                  <a:gd name="connsiteX380" fmla="*/ 3024845 w 3024845"/>
                  <a:gd name="connsiteY380" fmla="*/ 717262 h 1059043"/>
                  <a:gd name="connsiteX381" fmla="*/ 3024845 w 3024845"/>
                  <a:gd name="connsiteY381" fmla="*/ 1059043 h 1059043"/>
                  <a:gd name="connsiteX382" fmla="*/ 2054 w 3024845"/>
                  <a:gd name="connsiteY382" fmla="*/ 1056710 h 1059043"/>
                  <a:gd name="connsiteX383" fmla="*/ 0 w 3024845"/>
                  <a:gd name="connsiteY383" fmla="*/ 622592 h 1059043"/>
                  <a:gd name="connsiteX384" fmla="*/ 20267 w 3024845"/>
                  <a:gd name="connsiteY384" fmla="*/ 622592 h 1059043"/>
                  <a:gd name="connsiteX385" fmla="*/ 20774 w 3024845"/>
                  <a:gd name="connsiteY385" fmla="*/ 621511 h 1059043"/>
                  <a:gd name="connsiteX386" fmla="*/ 24320 w 3024845"/>
                  <a:gd name="connsiteY386" fmla="*/ 613945 h 1059043"/>
                  <a:gd name="connsiteX387" fmla="*/ 26094 w 3024845"/>
                  <a:gd name="connsiteY387" fmla="*/ 614215 h 1059043"/>
                  <a:gd name="connsiteX388" fmla="*/ 38507 w 3024845"/>
                  <a:gd name="connsiteY388" fmla="*/ 616106 h 1059043"/>
                  <a:gd name="connsiteX389" fmla="*/ 39014 w 3024845"/>
                  <a:gd name="connsiteY389" fmla="*/ 617458 h 1059043"/>
                  <a:gd name="connsiteX390" fmla="*/ 42560 w 3024845"/>
                  <a:gd name="connsiteY390" fmla="*/ 626915 h 1059043"/>
                  <a:gd name="connsiteX391" fmla="*/ 68907 w 3024845"/>
                  <a:gd name="connsiteY391" fmla="*/ 629077 h 1059043"/>
                  <a:gd name="connsiteX392" fmla="*/ 68907 w 3024845"/>
                  <a:gd name="connsiteY392" fmla="*/ 505856 h 1059043"/>
                  <a:gd name="connsiteX393" fmla="*/ 70934 w 3024845"/>
                  <a:gd name="connsiteY393" fmla="*/ 505856 h 1059043"/>
                  <a:gd name="connsiteX394" fmla="*/ 85121 w 3024845"/>
                  <a:gd name="connsiteY394" fmla="*/ 505856 h 1059043"/>
                  <a:gd name="connsiteX395" fmla="*/ 85121 w 3024845"/>
                  <a:gd name="connsiteY395" fmla="*/ 369664 h 1059043"/>
                  <a:gd name="connsiteX396" fmla="*/ 86894 w 3024845"/>
                  <a:gd name="connsiteY396" fmla="*/ 369664 h 1059043"/>
                  <a:gd name="connsiteX397" fmla="*/ 99308 w 3024845"/>
                  <a:gd name="connsiteY397" fmla="*/ 369664 h 1059043"/>
                  <a:gd name="connsiteX398" fmla="*/ 99308 w 3024845"/>
                  <a:gd name="connsiteY398" fmla="*/ 255090 h 1059043"/>
                  <a:gd name="connsiteX399" fmla="*/ 103361 w 3024845"/>
                  <a:gd name="connsiteY399" fmla="*/ 226986 h 1059043"/>
                  <a:gd name="connsiteX400" fmla="*/ 105388 w 3024845"/>
                  <a:gd name="connsiteY400" fmla="*/ 226986 h 1059043"/>
                  <a:gd name="connsiteX401" fmla="*/ 119575 w 3024845"/>
                  <a:gd name="connsiteY401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118897 h 1059043"/>
                  <a:gd name="connsiteX313" fmla="*/ 2150320 w 3024845"/>
                  <a:gd name="connsiteY313" fmla="*/ 60529 h 1059043"/>
                  <a:gd name="connsiteX314" fmla="*/ 2152346 w 3024845"/>
                  <a:gd name="connsiteY314" fmla="*/ 56206 h 1059043"/>
                  <a:gd name="connsiteX315" fmla="*/ 2152346 w 3024845"/>
                  <a:gd name="connsiteY315" fmla="*/ 0 h 1059043"/>
                  <a:gd name="connsiteX316" fmla="*/ 2168560 w 3024845"/>
                  <a:gd name="connsiteY316" fmla="*/ 125383 h 1059043"/>
                  <a:gd name="connsiteX317" fmla="*/ 2180720 w 3024845"/>
                  <a:gd name="connsiteY317" fmla="*/ 555577 h 1059043"/>
                  <a:gd name="connsiteX318" fmla="*/ 2245574 w 3024845"/>
                  <a:gd name="connsiteY318" fmla="*/ 555577 h 1059043"/>
                  <a:gd name="connsiteX319" fmla="*/ 2245574 w 3024845"/>
                  <a:gd name="connsiteY319" fmla="*/ 631239 h 1059043"/>
                  <a:gd name="connsiteX320" fmla="*/ 2253681 w 3024845"/>
                  <a:gd name="connsiteY320" fmla="*/ 631239 h 1059043"/>
                  <a:gd name="connsiteX321" fmla="*/ 2255708 w 3024845"/>
                  <a:gd name="connsiteY321" fmla="*/ 624754 h 1059043"/>
                  <a:gd name="connsiteX322" fmla="*/ 2261788 w 3024845"/>
                  <a:gd name="connsiteY322" fmla="*/ 624754 h 1059043"/>
                  <a:gd name="connsiteX323" fmla="*/ 2263815 w 3024845"/>
                  <a:gd name="connsiteY323" fmla="*/ 633401 h 1059043"/>
                  <a:gd name="connsiteX324" fmla="*/ 2275975 w 3024845"/>
                  <a:gd name="connsiteY324" fmla="*/ 633401 h 1059043"/>
                  <a:gd name="connsiteX325" fmla="*/ 2275975 w 3024845"/>
                  <a:gd name="connsiteY325" fmla="*/ 626915 h 1059043"/>
                  <a:gd name="connsiteX326" fmla="*/ 2298268 w 3024845"/>
                  <a:gd name="connsiteY326" fmla="*/ 626915 h 1059043"/>
                  <a:gd name="connsiteX327" fmla="*/ 2298268 w 3024845"/>
                  <a:gd name="connsiteY327" fmla="*/ 633401 h 1059043"/>
                  <a:gd name="connsiteX328" fmla="*/ 2318535 w 3024845"/>
                  <a:gd name="connsiteY328" fmla="*/ 633401 h 1059043"/>
                  <a:gd name="connsiteX329" fmla="*/ 2318535 w 3024845"/>
                  <a:gd name="connsiteY329" fmla="*/ 678798 h 1059043"/>
                  <a:gd name="connsiteX330" fmla="*/ 2332722 w 3024845"/>
                  <a:gd name="connsiteY330" fmla="*/ 678798 h 1059043"/>
                  <a:gd name="connsiteX331" fmla="*/ 2332722 w 3024845"/>
                  <a:gd name="connsiteY331" fmla="*/ 665827 h 1059043"/>
                  <a:gd name="connsiteX332" fmla="*/ 2348936 w 3024845"/>
                  <a:gd name="connsiteY332" fmla="*/ 665827 h 1059043"/>
                  <a:gd name="connsiteX333" fmla="*/ 2348936 w 3024845"/>
                  <a:gd name="connsiteY333" fmla="*/ 486400 h 1059043"/>
                  <a:gd name="connsiteX334" fmla="*/ 2355016 w 3024845"/>
                  <a:gd name="connsiteY334" fmla="*/ 479914 h 1059043"/>
                  <a:gd name="connsiteX335" fmla="*/ 2427977 w 3024845"/>
                  <a:gd name="connsiteY335" fmla="*/ 479914 h 1059043"/>
                  <a:gd name="connsiteX336" fmla="*/ 2427977 w 3024845"/>
                  <a:gd name="connsiteY336" fmla="*/ 488562 h 1059043"/>
                  <a:gd name="connsiteX337" fmla="*/ 2438110 w 3024845"/>
                  <a:gd name="connsiteY337" fmla="*/ 488562 h 1059043"/>
                  <a:gd name="connsiteX338" fmla="*/ 2438110 w 3024845"/>
                  <a:gd name="connsiteY338" fmla="*/ 603136 h 1059043"/>
                  <a:gd name="connsiteX339" fmla="*/ 2460404 w 3024845"/>
                  <a:gd name="connsiteY339" fmla="*/ 603136 h 1059043"/>
                  <a:gd name="connsiteX340" fmla="*/ 2460404 w 3024845"/>
                  <a:gd name="connsiteY340" fmla="*/ 536121 h 1059043"/>
                  <a:gd name="connsiteX341" fmla="*/ 2486751 w 3024845"/>
                  <a:gd name="connsiteY341" fmla="*/ 536121 h 1059043"/>
                  <a:gd name="connsiteX342" fmla="*/ 2490804 w 3024845"/>
                  <a:gd name="connsiteY342" fmla="*/ 531797 h 1059043"/>
                  <a:gd name="connsiteX343" fmla="*/ 2498911 w 3024845"/>
                  <a:gd name="connsiteY343" fmla="*/ 531797 h 1059043"/>
                  <a:gd name="connsiteX344" fmla="*/ 2502964 w 3024845"/>
                  <a:gd name="connsiteY344" fmla="*/ 536121 h 1059043"/>
                  <a:gd name="connsiteX345" fmla="*/ 2525258 w 3024845"/>
                  <a:gd name="connsiteY345" fmla="*/ 536121 h 1059043"/>
                  <a:gd name="connsiteX346" fmla="*/ 2525258 w 3024845"/>
                  <a:gd name="connsiteY346" fmla="*/ 419385 h 1059043"/>
                  <a:gd name="connsiteX347" fmla="*/ 2582005 w 3024845"/>
                  <a:gd name="connsiteY347" fmla="*/ 408576 h 1059043"/>
                  <a:gd name="connsiteX348" fmla="*/ 2582005 w 3024845"/>
                  <a:gd name="connsiteY348" fmla="*/ 409657 h 1059043"/>
                  <a:gd name="connsiteX349" fmla="*/ 2582005 w 3024845"/>
                  <a:gd name="connsiteY349" fmla="*/ 417223 h 1059043"/>
                  <a:gd name="connsiteX350" fmla="*/ 2608352 w 3024845"/>
                  <a:gd name="connsiteY350" fmla="*/ 417223 h 1059043"/>
                  <a:gd name="connsiteX351" fmla="*/ 2608352 w 3024845"/>
                  <a:gd name="connsiteY351" fmla="*/ 672313 h 1059043"/>
                  <a:gd name="connsiteX352" fmla="*/ 2630646 w 3024845"/>
                  <a:gd name="connsiteY352" fmla="*/ 672313 h 1059043"/>
                  <a:gd name="connsiteX353" fmla="*/ 2630646 w 3024845"/>
                  <a:gd name="connsiteY353" fmla="*/ 667989 h 1059043"/>
                  <a:gd name="connsiteX354" fmla="*/ 2642806 w 3024845"/>
                  <a:gd name="connsiteY354" fmla="*/ 667989 h 1059043"/>
                  <a:gd name="connsiteX355" fmla="*/ 2642806 w 3024845"/>
                  <a:gd name="connsiteY355" fmla="*/ 672313 h 1059043"/>
                  <a:gd name="connsiteX356" fmla="*/ 2667126 w 3024845"/>
                  <a:gd name="connsiteY356" fmla="*/ 672313 h 1059043"/>
                  <a:gd name="connsiteX357" fmla="*/ 2667126 w 3024845"/>
                  <a:gd name="connsiteY357" fmla="*/ 659342 h 1059043"/>
                  <a:gd name="connsiteX358" fmla="*/ 2695500 w 3024845"/>
                  <a:gd name="connsiteY358" fmla="*/ 659342 h 1059043"/>
                  <a:gd name="connsiteX359" fmla="*/ 2707660 w 3024845"/>
                  <a:gd name="connsiteY359" fmla="*/ 655018 h 1059043"/>
                  <a:gd name="connsiteX360" fmla="*/ 2727927 w 3024845"/>
                  <a:gd name="connsiteY360" fmla="*/ 659342 h 1059043"/>
                  <a:gd name="connsiteX361" fmla="*/ 2727927 w 3024845"/>
                  <a:gd name="connsiteY361" fmla="*/ 642048 h 1059043"/>
                  <a:gd name="connsiteX362" fmla="*/ 2736034 w 3024845"/>
                  <a:gd name="connsiteY362" fmla="*/ 642048 h 1059043"/>
                  <a:gd name="connsiteX363" fmla="*/ 2736034 w 3024845"/>
                  <a:gd name="connsiteY363" fmla="*/ 629077 h 1059043"/>
                  <a:gd name="connsiteX364" fmla="*/ 2792781 w 3024845"/>
                  <a:gd name="connsiteY364" fmla="*/ 629077 h 1059043"/>
                  <a:gd name="connsiteX365" fmla="*/ 2792781 w 3024845"/>
                  <a:gd name="connsiteY365" fmla="*/ 598812 h 1059043"/>
                  <a:gd name="connsiteX366" fmla="*/ 2811021 w 3024845"/>
                  <a:gd name="connsiteY366" fmla="*/ 598812 h 1059043"/>
                  <a:gd name="connsiteX367" fmla="*/ 2811021 w 3024845"/>
                  <a:gd name="connsiteY367" fmla="*/ 592327 h 1059043"/>
                  <a:gd name="connsiteX368" fmla="*/ 2823181 w 3024845"/>
                  <a:gd name="connsiteY368" fmla="*/ 592327 h 1059043"/>
                  <a:gd name="connsiteX369" fmla="*/ 2823181 w 3024845"/>
                  <a:gd name="connsiteY369" fmla="*/ 598812 h 1059043"/>
                  <a:gd name="connsiteX370" fmla="*/ 2839395 w 3024845"/>
                  <a:gd name="connsiteY370" fmla="*/ 598812 h 1059043"/>
                  <a:gd name="connsiteX371" fmla="*/ 2839395 w 3024845"/>
                  <a:gd name="connsiteY371" fmla="*/ 648533 h 1059043"/>
                  <a:gd name="connsiteX372" fmla="*/ 2871822 w 3024845"/>
                  <a:gd name="connsiteY372" fmla="*/ 648533 h 1059043"/>
                  <a:gd name="connsiteX373" fmla="*/ 2871822 w 3024845"/>
                  <a:gd name="connsiteY373" fmla="*/ 622592 h 1059043"/>
                  <a:gd name="connsiteX374" fmla="*/ 2910329 w 3024845"/>
                  <a:gd name="connsiteY374" fmla="*/ 622592 h 1059043"/>
                  <a:gd name="connsiteX375" fmla="*/ 2910329 w 3024845"/>
                  <a:gd name="connsiteY375" fmla="*/ 592327 h 1059043"/>
                  <a:gd name="connsiteX376" fmla="*/ 2958970 w 3024845"/>
                  <a:gd name="connsiteY376" fmla="*/ 592327 h 1059043"/>
                  <a:gd name="connsiteX377" fmla="*/ 2958970 w 3024845"/>
                  <a:gd name="connsiteY377" fmla="*/ 703483 h 1059043"/>
                  <a:gd name="connsiteX378" fmla="*/ 2958970 w 3024845"/>
                  <a:gd name="connsiteY378" fmla="*/ 717262 h 1059043"/>
                  <a:gd name="connsiteX379" fmla="*/ 3024845 w 3024845"/>
                  <a:gd name="connsiteY379" fmla="*/ 717262 h 1059043"/>
                  <a:gd name="connsiteX380" fmla="*/ 3024845 w 3024845"/>
                  <a:gd name="connsiteY380" fmla="*/ 1059043 h 1059043"/>
                  <a:gd name="connsiteX381" fmla="*/ 2054 w 3024845"/>
                  <a:gd name="connsiteY381" fmla="*/ 1056710 h 1059043"/>
                  <a:gd name="connsiteX382" fmla="*/ 0 w 3024845"/>
                  <a:gd name="connsiteY382" fmla="*/ 622592 h 1059043"/>
                  <a:gd name="connsiteX383" fmla="*/ 20267 w 3024845"/>
                  <a:gd name="connsiteY383" fmla="*/ 622592 h 1059043"/>
                  <a:gd name="connsiteX384" fmla="*/ 20774 w 3024845"/>
                  <a:gd name="connsiteY384" fmla="*/ 621511 h 1059043"/>
                  <a:gd name="connsiteX385" fmla="*/ 24320 w 3024845"/>
                  <a:gd name="connsiteY385" fmla="*/ 613945 h 1059043"/>
                  <a:gd name="connsiteX386" fmla="*/ 26094 w 3024845"/>
                  <a:gd name="connsiteY386" fmla="*/ 614215 h 1059043"/>
                  <a:gd name="connsiteX387" fmla="*/ 38507 w 3024845"/>
                  <a:gd name="connsiteY387" fmla="*/ 616106 h 1059043"/>
                  <a:gd name="connsiteX388" fmla="*/ 39014 w 3024845"/>
                  <a:gd name="connsiteY388" fmla="*/ 617458 h 1059043"/>
                  <a:gd name="connsiteX389" fmla="*/ 42560 w 3024845"/>
                  <a:gd name="connsiteY389" fmla="*/ 626915 h 1059043"/>
                  <a:gd name="connsiteX390" fmla="*/ 68907 w 3024845"/>
                  <a:gd name="connsiteY390" fmla="*/ 629077 h 1059043"/>
                  <a:gd name="connsiteX391" fmla="*/ 68907 w 3024845"/>
                  <a:gd name="connsiteY391" fmla="*/ 505856 h 1059043"/>
                  <a:gd name="connsiteX392" fmla="*/ 70934 w 3024845"/>
                  <a:gd name="connsiteY392" fmla="*/ 505856 h 1059043"/>
                  <a:gd name="connsiteX393" fmla="*/ 85121 w 3024845"/>
                  <a:gd name="connsiteY393" fmla="*/ 505856 h 1059043"/>
                  <a:gd name="connsiteX394" fmla="*/ 85121 w 3024845"/>
                  <a:gd name="connsiteY394" fmla="*/ 369664 h 1059043"/>
                  <a:gd name="connsiteX395" fmla="*/ 86894 w 3024845"/>
                  <a:gd name="connsiteY395" fmla="*/ 369664 h 1059043"/>
                  <a:gd name="connsiteX396" fmla="*/ 99308 w 3024845"/>
                  <a:gd name="connsiteY396" fmla="*/ 369664 h 1059043"/>
                  <a:gd name="connsiteX397" fmla="*/ 99308 w 3024845"/>
                  <a:gd name="connsiteY397" fmla="*/ 255090 h 1059043"/>
                  <a:gd name="connsiteX398" fmla="*/ 103361 w 3024845"/>
                  <a:gd name="connsiteY398" fmla="*/ 226986 h 1059043"/>
                  <a:gd name="connsiteX399" fmla="*/ 105388 w 3024845"/>
                  <a:gd name="connsiteY399" fmla="*/ 226986 h 1059043"/>
                  <a:gd name="connsiteX400" fmla="*/ 119575 w 3024845"/>
                  <a:gd name="connsiteY400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118897 h 1059043"/>
                  <a:gd name="connsiteX313" fmla="*/ 2150320 w 3024845"/>
                  <a:gd name="connsiteY313" fmla="*/ 60529 h 1059043"/>
                  <a:gd name="connsiteX314" fmla="*/ 2152346 w 3024845"/>
                  <a:gd name="connsiteY314" fmla="*/ 56206 h 1059043"/>
                  <a:gd name="connsiteX315" fmla="*/ 2152346 w 3024845"/>
                  <a:gd name="connsiteY315" fmla="*/ 0 h 1059043"/>
                  <a:gd name="connsiteX316" fmla="*/ 2180720 w 3024845"/>
                  <a:gd name="connsiteY316" fmla="*/ 555577 h 1059043"/>
                  <a:gd name="connsiteX317" fmla="*/ 2245574 w 3024845"/>
                  <a:gd name="connsiteY317" fmla="*/ 555577 h 1059043"/>
                  <a:gd name="connsiteX318" fmla="*/ 2245574 w 3024845"/>
                  <a:gd name="connsiteY318" fmla="*/ 631239 h 1059043"/>
                  <a:gd name="connsiteX319" fmla="*/ 2253681 w 3024845"/>
                  <a:gd name="connsiteY319" fmla="*/ 631239 h 1059043"/>
                  <a:gd name="connsiteX320" fmla="*/ 2255708 w 3024845"/>
                  <a:gd name="connsiteY320" fmla="*/ 624754 h 1059043"/>
                  <a:gd name="connsiteX321" fmla="*/ 2261788 w 3024845"/>
                  <a:gd name="connsiteY321" fmla="*/ 624754 h 1059043"/>
                  <a:gd name="connsiteX322" fmla="*/ 2263815 w 3024845"/>
                  <a:gd name="connsiteY322" fmla="*/ 633401 h 1059043"/>
                  <a:gd name="connsiteX323" fmla="*/ 2275975 w 3024845"/>
                  <a:gd name="connsiteY323" fmla="*/ 633401 h 1059043"/>
                  <a:gd name="connsiteX324" fmla="*/ 2275975 w 3024845"/>
                  <a:gd name="connsiteY324" fmla="*/ 626915 h 1059043"/>
                  <a:gd name="connsiteX325" fmla="*/ 2298268 w 3024845"/>
                  <a:gd name="connsiteY325" fmla="*/ 626915 h 1059043"/>
                  <a:gd name="connsiteX326" fmla="*/ 2298268 w 3024845"/>
                  <a:gd name="connsiteY326" fmla="*/ 633401 h 1059043"/>
                  <a:gd name="connsiteX327" fmla="*/ 2318535 w 3024845"/>
                  <a:gd name="connsiteY327" fmla="*/ 633401 h 1059043"/>
                  <a:gd name="connsiteX328" fmla="*/ 2318535 w 3024845"/>
                  <a:gd name="connsiteY328" fmla="*/ 678798 h 1059043"/>
                  <a:gd name="connsiteX329" fmla="*/ 2332722 w 3024845"/>
                  <a:gd name="connsiteY329" fmla="*/ 678798 h 1059043"/>
                  <a:gd name="connsiteX330" fmla="*/ 2332722 w 3024845"/>
                  <a:gd name="connsiteY330" fmla="*/ 665827 h 1059043"/>
                  <a:gd name="connsiteX331" fmla="*/ 2348936 w 3024845"/>
                  <a:gd name="connsiteY331" fmla="*/ 665827 h 1059043"/>
                  <a:gd name="connsiteX332" fmla="*/ 2348936 w 3024845"/>
                  <a:gd name="connsiteY332" fmla="*/ 486400 h 1059043"/>
                  <a:gd name="connsiteX333" fmla="*/ 2355016 w 3024845"/>
                  <a:gd name="connsiteY333" fmla="*/ 479914 h 1059043"/>
                  <a:gd name="connsiteX334" fmla="*/ 2427977 w 3024845"/>
                  <a:gd name="connsiteY334" fmla="*/ 479914 h 1059043"/>
                  <a:gd name="connsiteX335" fmla="*/ 2427977 w 3024845"/>
                  <a:gd name="connsiteY335" fmla="*/ 488562 h 1059043"/>
                  <a:gd name="connsiteX336" fmla="*/ 2438110 w 3024845"/>
                  <a:gd name="connsiteY336" fmla="*/ 488562 h 1059043"/>
                  <a:gd name="connsiteX337" fmla="*/ 2438110 w 3024845"/>
                  <a:gd name="connsiteY337" fmla="*/ 603136 h 1059043"/>
                  <a:gd name="connsiteX338" fmla="*/ 2460404 w 3024845"/>
                  <a:gd name="connsiteY338" fmla="*/ 603136 h 1059043"/>
                  <a:gd name="connsiteX339" fmla="*/ 2460404 w 3024845"/>
                  <a:gd name="connsiteY339" fmla="*/ 536121 h 1059043"/>
                  <a:gd name="connsiteX340" fmla="*/ 2486751 w 3024845"/>
                  <a:gd name="connsiteY340" fmla="*/ 536121 h 1059043"/>
                  <a:gd name="connsiteX341" fmla="*/ 2490804 w 3024845"/>
                  <a:gd name="connsiteY341" fmla="*/ 531797 h 1059043"/>
                  <a:gd name="connsiteX342" fmla="*/ 2498911 w 3024845"/>
                  <a:gd name="connsiteY342" fmla="*/ 531797 h 1059043"/>
                  <a:gd name="connsiteX343" fmla="*/ 2502964 w 3024845"/>
                  <a:gd name="connsiteY343" fmla="*/ 536121 h 1059043"/>
                  <a:gd name="connsiteX344" fmla="*/ 2525258 w 3024845"/>
                  <a:gd name="connsiteY344" fmla="*/ 536121 h 1059043"/>
                  <a:gd name="connsiteX345" fmla="*/ 2525258 w 3024845"/>
                  <a:gd name="connsiteY345" fmla="*/ 419385 h 1059043"/>
                  <a:gd name="connsiteX346" fmla="*/ 2582005 w 3024845"/>
                  <a:gd name="connsiteY346" fmla="*/ 408576 h 1059043"/>
                  <a:gd name="connsiteX347" fmla="*/ 2582005 w 3024845"/>
                  <a:gd name="connsiteY347" fmla="*/ 409657 h 1059043"/>
                  <a:gd name="connsiteX348" fmla="*/ 2582005 w 3024845"/>
                  <a:gd name="connsiteY348" fmla="*/ 417223 h 1059043"/>
                  <a:gd name="connsiteX349" fmla="*/ 2608352 w 3024845"/>
                  <a:gd name="connsiteY349" fmla="*/ 417223 h 1059043"/>
                  <a:gd name="connsiteX350" fmla="*/ 2608352 w 3024845"/>
                  <a:gd name="connsiteY350" fmla="*/ 672313 h 1059043"/>
                  <a:gd name="connsiteX351" fmla="*/ 2630646 w 3024845"/>
                  <a:gd name="connsiteY351" fmla="*/ 672313 h 1059043"/>
                  <a:gd name="connsiteX352" fmla="*/ 2630646 w 3024845"/>
                  <a:gd name="connsiteY352" fmla="*/ 667989 h 1059043"/>
                  <a:gd name="connsiteX353" fmla="*/ 2642806 w 3024845"/>
                  <a:gd name="connsiteY353" fmla="*/ 667989 h 1059043"/>
                  <a:gd name="connsiteX354" fmla="*/ 2642806 w 3024845"/>
                  <a:gd name="connsiteY354" fmla="*/ 672313 h 1059043"/>
                  <a:gd name="connsiteX355" fmla="*/ 2667126 w 3024845"/>
                  <a:gd name="connsiteY355" fmla="*/ 672313 h 1059043"/>
                  <a:gd name="connsiteX356" fmla="*/ 2667126 w 3024845"/>
                  <a:gd name="connsiteY356" fmla="*/ 659342 h 1059043"/>
                  <a:gd name="connsiteX357" fmla="*/ 2695500 w 3024845"/>
                  <a:gd name="connsiteY357" fmla="*/ 659342 h 1059043"/>
                  <a:gd name="connsiteX358" fmla="*/ 2707660 w 3024845"/>
                  <a:gd name="connsiteY358" fmla="*/ 655018 h 1059043"/>
                  <a:gd name="connsiteX359" fmla="*/ 2727927 w 3024845"/>
                  <a:gd name="connsiteY359" fmla="*/ 659342 h 1059043"/>
                  <a:gd name="connsiteX360" fmla="*/ 2727927 w 3024845"/>
                  <a:gd name="connsiteY360" fmla="*/ 642048 h 1059043"/>
                  <a:gd name="connsiteX361" fmla="*/ 2736034 w 3024845"/>
                  <a:gd name="connsiteY361" fmla="*/ 642048 h 1059043"/>
                  <a:gd name="connsiteX362" fmla="*/ 2736034 w 3024845"/>
                  <a:gd name="connsiteY362" fmla="*/ 629077 h 1059043"/>
                  <a:gd name="connsiteX363" fmla="*/ 2792781 w 3024845"/>
                  <a:gd name="connsiteY363" fmla="*/ 629077 h 1059043"/>
                  <a:gd name="connsiteX364" fmla="*/ 2792781 w 3024845"/>
                  <a:gd name="connsiteY364" fmla="*/ 598812 h 1059043"/>
                  <a:gd name="connsiteX365" fmla="*/ 2811021 w 3024845"/>
                  <a:gd name="connsiteY365" fmla="*/ 598812 h 1059043"/>
                  <a:gd name="connsiteX366" fmla="*/ 2811021 w 3024845"/>
                  <a:gd name="connsiteY366" fmla="*/ 592327 h 1059043"/>
                  <a:gd name="connsiteX367" fmla="*/ 2823181 w 3024845"/>
                  <a:gd name="connsiteY367" fmla="*/ 592327 h 1059043"/>
                  <a:gd name="connsiteX368" fmla="*/ 2823181 w 3024845"/>
                  <a:gd name="connsiteY368" fmla="*/ 598812 h 1059043"/>
                  <a:gd name="connsiteX369" fmla="*/ 2839395 w 3024845"/>
                  <a:gd name="connsiteY369" fmla="*/ 598812 h 1059043"/>
                  <a:gd name="connsiteX370" fmla="*/ 2839395 w 3024845"/>
                  <a:gd name="connsiteY370" fmla="*/ 648533 h 1059043"/>
                  <a:gd name="connsiteX371" fmla="*/ 2871822 w 3024845"/>
                  <a:gd name="connsiteY371" fmla="*/ 648533 h 1059043"/>
                  <a:gd name="connsiteX372" fmla="*/ 2871822 w 3024845"/>
                  <a:gd name="connsiteY372" fmla="*/ 622592 h 1059043"/>
                  <a:gd name="connsiteX373" fmla="*/ 2910329 w 3024845"/>
                  <a:gd name="connsiteY373" fmla="*/ 622592 h 1059043"/>
                  <a:gd name="connsiteX374" fmla="*/ 2910329 w 3024845"/>
                  <a:gd name="connsiteY374" fmla="*/ 592327 h 1059043"/>
                  <a:gd name="connsiteX375" fmla="*/ 2958970 w 3024845"/>
                  <a:gd name="connsiteY375" fmla="*/ 592327 h 1059043"/>
                  <a:gd name="connsiteX376" fmla="*/ 2958970 w 3024845"/>
                  <a:gd name="connsiteY376" fmla="*/ 703483 h 1059043"/>
                  <a:gd name="connsiteX377" fmla="*/ 2958970 w 3024845"/>
                  <a:gd name="connsiteY377" fmla="*/ 717262 h 1059043"/>
                  <a:gd name="connsiteX378" fmla="*/ 3024845 w 3024845"/>
                  <a:gd name="connsiteY378" fmla="*/ 717262 h 1059043"/>
                  <a:gd name="connsiteX379" fmla="*/ 3024845 w 3024845"/>
                  <a:gd name="connsiteY379" fmla="*/ 1059043 h 1059043"/>
                  <a:gd name="connsiteX380" fmla="*/ 2054 w 3024845"/>
                  <a:gd name="connsiteY380" fmla="*/ 1056710 h 1059043"/>
                  <a:gd name="connsiteX381" fmla="*/ 0 w 3024845"/>
                  <a:gd name="connsiteY381" fmla="*/ 622592 h 1059043"/>
                  <a:gd name="connsiteX382" fmla="*/ 20267 w 3024845"/>
                  <a:gd name="connsiteY382" fmla="*/ 622592 h 1059043"/>
                  <a:gd name="connsiteX383" fmla="*/ 20774 w 3024845"/>
                  <a:gd name="connsiteY383" fmla="*/ 621511 h 1059043"/>
                  <a:gd name="connsiteX384" fmla="*/ 24320 w 3024845"/>
                  <a:gd name="connsiteY384" fmla="*/ 613945 h 1059043"/>
                  <a:gd name="connsiteX385" fmla="*/ 26094 w 3024845"/>
                  <a:gd name="connsiteY385" fmla="*/ 614215 h 1059043"/>
                  <a:gd name="connsiteX386" fmla="*/ 38507 w 3024845"/>
                  <a:gd name="connsiteY386" fmla="*/ 616106 h 1059043"/>
                  <a:gd name="connsiteX387" fmla="*/ 39014 w 3024845"/>
                  <a:gd name="connsiteY387" fmla="*/ 617458 h 1059043"/>
                  <a:gd name="connsiteX388" fmla="*/ 42560 w 3024845"/>
                  <a:gd name="connsiteY388" fmla="*/ 626915 h 1059043"/>
                  <a:gd name="connsiteX389" fmla="*/ 68907 w 3024845"/>
                  <a:gd name="connsiteY389" fmla="*/ 629077 h 1059043"/>
                  <a:gd name="connsiteX390" fmla="*/ 68907 w 3024845"/>
                  <a:gd name="connsiteY390" fmla="*/ 505856 h 1059043"/>
                  <a:gd name="connsiteX391" fmla="*/ 70934 w 3024845"/>
                  <a:gd name="connsiteY391" fmla="*/ 505856 h 1059043"/>
                  <a:gd name="connsiteX392" fmla="*/ 85121 w 3024845"/>
                  <a:gd name="connsiteY392" fmla="*/ 505856 h 1059043"/>
                  <a:gd name="connsiteX393" fmla="*/ 85121 w 3024845"/>
                  <a:gd name="connsiteY393" fmla="*/ 369664 h 1059043"/>
                  <a:gd name="connsiteX394" fmla="*/ 86894 w 3024845"/>
                  <a:gd name="connsiteY394" fmla="*/ 369664 h 1059043"/>
                  <a:gd name="connsiteX395" fmla="*/ 99308 w 3024845"/>
                  <a:gd name="connsiteY395" fmla="*/ 369664 h 1059043"/>
                  <a:gd name="connsiteX396" fmla="*/ 99308 w 3024845"/>
                  <a:gd name="connsiteY396" fmla="*/ 255090 h 1059043"/>
                  <a:gd name="connsiteX397" fmla="*/ 103361 w 3024845"/>
                  <a:gd name="connsiteY397" fmla="*/ 226986 h 1059043"/>
                  <a:gd name="connsiteX398" fmla="*/ 105388 w 3024845"/>
                  <a:gd name="connsiteY398" fmla="*/ 226986 h 1059043"/>
                  <a:gd name="connsiteX399" fmla="*/ 119575 w 3024845"/>
                  <a:gd name="connsiteY399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60529 h 1059043"/>
                  <a:gd name="connsiteX313" fmla="*/ 2152346 w 3024845"/>
                  <a:gd name="connsiteY313" fmla="*/ 56206 h 1059043"/>
                  <a:gd name="connsiteX314" fmla="*/ 2152346 w 3024845"/>
                  <a:gd name="connsiteY314" fmla="*/ 0 h 1059043"/>
                  <a:gd name="connsiteX315" fmla="*/ 2180720 w 3024845"/>
                  <a:gd name="connsiteY315" fmla="*/ 555577 h 1059043"/>
                  <a:gd name="connsiteX316" fmla="*/ 2245574 w 3024845"/>
                  <a:gd name="connsiteY316" fmla="*/ 555577 h 1059043"/>
                  <a:gd name="connsiteX317" fmla="*/ 2245574 w 3024845"/>
                  <a:gd name="connsiteY317" fmla="*/ 631239 h 1059043"/>
                  <a:gd name="connsiteX318" fmla="*/ 2253681 w 3024845"/>
                  <a:gd name="connsiteY318" fmla="*/ 631239 h 1059043"/>
                  <a:gd name="connsiteX319" fmla="*/ 2255708 w 3024845"/>
                  <a:gd name="connsiteY319" fmla="*/ 624754 h 1059043"/>
                  <a:gd name="connsiteX320" fmla="*/ 2261788 w 3024845"/>
                  <a:gd name="connsiteY320" fmla="*/ 624754 h 1059043"/>
                  <a:gd name="connsiteX321" fmla="*/ 2263815 w 3024845"/>
                  <a:gd name="connsiteY321" fmla="*/ 633401 h 1059043"/>
                  <a:gd name="connsiteX322" fmla="*/ 2275975 w 3024845"/>
                  <a:gd name="connsiteY322" fmla="*/ 633401 h 1059043"/>
                  <a:gd name="connsiteX323" fmla="*/ 2275975 w 3024845"/>
                  <a:gd name="connsiteY323" fmla="*/ 626915 h 1059043"/>
                  <a:gd name="connsiteX324" fmla="*/ 2298268 w 3024845"/>
                  <a:gd name="connsiteY324" fmla="*/ 626915 h 1059043"/>
                  <a:gd name="connsiteX325" fmla="*/ 2298268 w 3024845"/>
                  <a:gd name="connsiteY325" fmla="*/ 633401 h 1059043"/>
                  <a:gd name="connsiteX326" fmla="*/ 2318535 w 3024845"/>
                  <a:gd name="connsiteY326" fmla="*/ 633401 h 1059043"/>
                  <a:gd name="connsiteX327" fmla="*/ 2318535 w 3024845"/>
                  <a:gd name="connsiteY327" fmla="*/ 678798 h 1059043"/>
                  <a:gd name="connsiteX328" fmla="*/ 2332722 w 3024845"/>
                  <a:gd name="connsiteY328" fmla="*/ 678798 h 1059043"/>
                  <a:gd name="connsiteX329" fmla="*/ 2332722 w 3024845"/>
                  <a:gd name="connsiteY329" fmla="*/ 665827 h 1059043"/>
                  <a:gd name="connsiteX330" fmla="*/ 2348936 w 3024845"/>
                  <a:gd name="connsiteY330" fmla="*/ 665827 h 1059043"/>
                  <a:gd name="connsiteX331" fmla="*/ 2348936 w 3024845"/>
                  <a:gd name="connsiteY331" fmla="*/ 486400 h 1059043"/>
                  <a:gd name="connsiteX332" fmla="*/ 2355016 w 3024845"/>
                  <a:gd name="connsiteY332" fmla="*/ 479914 h 1059043"/>
                  <a:gd name="connsiteX333" fmla="*/ 2427977 w 3024845"/>
                  <a:gd name="connsiteY333" fmla="*/ 479914 h 1059043"/>
                  <a:gd name="connsiteX334" fmla="*/ 2427977 w 3024845"/>
                  <a:gd name="connsiteY334" fmla="*/ 488562 h 1059043"/>
                  <a:gd name="connsiteX335" fmla="*/ 2438110 w 3024845"/>
                  <a:gd name="connsiteY335" fmla="*/ 488562 h 1059043"/>
                  <a:gd name="connsiteX336" fmla="*/ 2438110 w 3024845"/>
                  <a:gd name="connsiteY336" fmla="*/ 603136 h 1059043"/>
                  <a:gd name="connsiteX337" fmla="*/ 2460404 w 3024845"/>
                  <a:gd name="connsiteY337" fmla="*/ 603136 h 1059043"/>
                  <a:gd name="connsiteX338" fmla="*/ 2460404 w 3024845"/>
                  <a:gd name="connsiteY338" fmla="*/ 536121 h 1059043"/>
                  <a:gd name="connsiteX339" fmla="*/ 2486751 w 3024845"/>
                  <a:gd name="connsiteY339" fmla="*/ 536121 h 1059043"/>
                  <a:gd name="connsiteX340" fmla="*/ 2490804 w 3024845"/>
                  <a:gd name="connsiteY340" fmla="*/ 531797 h 1059043"/>
                  <a:gd name="connsiteX341" fmla="*/ 2498911 w 3024845"/>
                  <a:gd name="connsiteY341" fmla="*/ 531797 h 1059043"/>
                  <a:gd name="connsiteX342" fmla="*/ 2502964 w 3024845"/>
                  <a:gd name="connsiteY342" fmla="*/ 536121 h 1059043"/>
                  <a:gd name="connsiteX343" fmla="*/ 2525258 w 3024845"/>
                  <a:gd name="connsiteY343" fmla="*/ 536121 h 1059043"/>
                  <a:gd name="connsiteX344" fmla="*/ 2525258 w 3024845"/>
                  <a:gd name="connsiteY344" fmla="*/ 419385 h 1059043"/>
                  <a:gd name="connsiteX345" fmla="*/ 2582005 w 3024845"/>
                  <a:gd name="connsiteY345" fmla="*/ 408576 h 1059043"/>
                  <a:gd name="connsiteX346" fmla="*/ 2582005 w 3024845"/>
                  <a:gd name="connsiteY346" fmla="*/ 409657 h 1059043"/>
                  <a:gd name="connsiteX347" fmla="*/ 2582005 w 3024845"/>
                  <a:gd name="connsiteY347" fmla="*/ 417223 h 1059043"/>
                  <a:gd name="connsiteX348" fmla="*/ 2608352 w 3024845"/>
                  <a:gd name="connsiteY348" fmla="*/ 417223 h 1059043"/>
                  <a:gd name="connsiteX349" fmla="*/ 2608352 w 3024845"/>
                  <a:gd name="connsiteY349" fmla="*/ 672313 h 1059043"/>
                  <a:gd name="connsiteX350" fmla="*/ 2630646 w 3024845"/>
                  <a:gd name="connsiteY350" fmla="*/ 672313 h 1059043"/>
                  <a:gd name="connsiteX351" fmla="*/ 2630646 w 3024845"/>
                  <a:gd name="connsiteY351" fmla="*/ 667989 h 1059043"/>
                  <a:gd name="connsiteX352" fmla="*/ 2642806 w 3024845"/>
                  <a:gd name="connsiteY352" fmla="*/ 667989 h 1059043"/>
                  <a:gd name="connsiteX353" fmla="*/ 2642806 w 3024845"/>
                  <a:gd name="connsiteY353" fmla="*/ 672313 h 1059043"/>
                  <a:gd name="connsiteX354" fmla="*/ 2667126 w 3024845"/>
                  <a:gd name="connsiteY354" fmla="*/ 672313 h 1059043"/>
                  <a:gd name="connsiteX355" fmla="*/ 2667126 w 3024845"/>
                  <a:gd name="connsiteY355" fmla="*/ 659342 h 1059043"/>
                  <a:gd name="connsiteX356" fmla="*/ 2695500 w 3024845"/>
                  <a:gd name="connsiteY356" fmla="*/ 659342 h 1059043"/>
                  <a:gd name="connsiteX357" fmla="*/ 2707660 w 3024845"/>
                  <a:gd name="connsiteY357" fmla="*/ 655018 h 1059043"/>
                  <a:gd name="connsiteX358" fmla="*/ 2727927 w 3024845"/>
                  <a:gd name="connsiteY358" fmla="*/ 659342 h 1059043"/>
                  <a:gd name="connsiteX359" fmla="*/ 2727927 w 3024845"/>
                  <a:gd name="connsiteY359" fmla="*/ 642048 h 1059043"/>
                  <a:gd name="connsiteX360" fmla="*/ 2736034 w 3024845"/>
                  <a:gd name="connsiteY360" fmla="*/ 642048 h 1059043"/>
                  <a:gd name="connsiteX361" fmla="*/ 2736034 w 3024845"/>
                  <a:gd name="connsiteY361" fmla="*/ 629077 h 1059043"/>
                  <a:gd name="connsiteX362" fmla="*/ 2792781 w 3024845"/>
                  <a:gd name="connsiteY362" fmla="*/ 629077 h 1059043"/>
                  <a:gd name="connsiteX363" fmla="*/ 2792781 w 3024845"/>
                  <a:gd name="connsiteY363" fmla="*/ 598812 h 1059043"/>
                  <a:gd name="connsiteX364" fmla="*/ 2811021 w 3024845"/>
                  <a:gd name="connsiteY364" fmla="*/ 598812 h 1059043"/>
                  <a:gd name="connsiteX365" fmla="*/ 2811021 w 3024845"/>
                  <a:gd name="connsiteY365" fmla="*/ 592327 h 1059043"/>
                  <a:gd name="connsiteX366" fmla="*/ 2823181 w 3024845"/>
                  <a:gd name="connsiteY366" fmla="*/ 592327 h 1059043"/>
                  <a:gd name="connsiteX367" fmla="*/ 2823181 w 3024845"/>
                  <a:gd name="connsiteY367" fmla="*/ 598812 h 1059043"/>
                  <a:gd name="connsiteX368" fmla="*/ 2839395 w 3024845"/>
                  <a:gd name="connsiteY368" fmla="*/ 598812 h 1059043"/>
                  <a:gd name="connsiteX369" fmla="*/ 2839395 w 3024845"/>
                  <a:gd name="connsiteY369" fmla="*/ 648533 h 1059043"/>
                  <a:gd name="connsiteX370" fmla="*/ 2871822 w 3024845"/>
                  <a:gd name="connsiteY370" fmla="*/ 648533 h 1059043"/>
                  <a:gd name="connsiteX371" fmla="*/ 2871822 w 3024845"/>
                  <a:gd name="connsiteY371" fmla="*/ 622592 h 1059043"/>
                  <a:gd name="connsiteX372" fmla="*/ 2910329 w 3024845"/>
                  <a:gd name="connsiteY372" fmla="*/ 622592 h 1059043"/>
                  <a:gd name="connsiteX373" fmla="*/ 2910329 w 3024845"/>
                  <a:gd name="connsiteY373" fmla="*/ 592327 h 1059043"/>
                  <a:gd name="connsiteX374" fmla="*/ 2958970 w 3024845"/>
                  <a:gd name="connsiteY374" fmla="*/ 592327 h 1059043"/>
                  <a:gd name="connsiteX375" fmla="*/ 2958970 w 3024845"/>
                  <a:gd name="connsiteY375" fmla="*/ 703483 h 1059043"/>
                  <a:gd name="connsiteX376" fmla="*/ 2958970 w 3024845"/>
                  <a:gd name="connsiteY376" fmla="*/ 717262 h 1059043"/>
                  <a:gd name="connsiteX377" fmla="*/ 3024845 w 3024845"/>
                  <a:gd name="connsiteY377" fmla="*/ 717262 h 1059043"/>
                  <a:gd name="connsiteX378" fmla="*/ 3024845 w 3024845"/>
                  <a:gd name="connsiteY378" fmla="*/ 1059043 h 1059043"/>
                  <a:gd name="connsiteX379" fmla="*/ 2054 w 3024845"/>
                  <a:gd name="connsiteY379" fmla="*/ 1056710 h 1059043"/>
                  <a:gd name="connsiteX380" fmla="*/ 0 w 3024845"/>
                  <a:gd name="connsiteY380" fmla="*/ 622592 h 1059043"/>
                  <a:gd name="connsiteX381" fmla="*/ 20267 w 3024845"/>
                  <a:gd name="connsiteY381" fmla="*/ 622592 h 1059043"/>
                  <a:gd name="connsiteX382" fmla="*/ 20774 w 3024845"/>
                  <a:gd name="connsiteY382" fmla="*/ 621511 h 1059043"/>
                  <a:gd name="connsiteX383" fmla="*/ 24320 w 3024845"/>
                  <a:gd name="connsiteY383" fmla="*/ 613945 h 1059043"/>
                  <a:gd name="connsiteX384" fmla="*/ 26094 w 3024845"/>
                  <a:gd name="connsiteY384" fmla="*/ 614215 h 1059043"/>
                  <a:gd name="connsiteX385" fmla="*/ 38507 w 3024845"/>
                  <a:gd name="connsiteY385" fmla="*/ 616106 h 1059043"/>
                  <a:gd name="connsiteX386" fmla="*/ 39014 w 3024845"/>
                  <a:gd name="connsiteY386" fmla="*/ 617458 h 1059043"/>
                  <a:gd name="connsiteX387" fmla="*/ 42560 w 3024845"/>
                  <a:gd name="connsiteY387" fmla="*/ 626915 h 1059043"/>
                  <a:gd name="connsiteX388" fmla="*/ 68907 w 3024845"/>
                  <a:gd name="connsiteY388" fmla="*/ 629077 h 1059043"/>
                  <a:gd name="connsiteX389" fmla="*/ 68907 w 3024845"/>
                  <a:gd name="connsiteY389" fmla="*/ 505856 h 1059043"/>
                  <a:gd name="connsiteX390" fmla="*/ 70934 w 3024845"/>
                  <a:gd name="connsiteY390" fmla="*/ 505856 h 1059043"/>
                  <a:gd name="connsiteX391" fmla="*/ 85121 w 3024845"/>
                  <a:gd name="connsiteY391" fmla="*/ 505856 h 1059043"/>
                  <a:gd name="connsiteX392" fmla="*/ 85121 w 3024845"/>
                  <a:gd name="connsiteY392" fmla="*/ 369664 h 1059043"/>
                  <a:gd name="connsiteX393" fmla="*/ 86894 w 3024845"/>
                  <a:gd name="connsiteY393" fmla="*/ 369664 h 1059043"/>
                  <a:gd name="connsiteX394" fmla="*/ 99308 w 3024845"/>
                  <a:gd name="connsiteY394" fmla="*/ 369664 h 1059043"/>
                  <a:gd name="connsiteX395" fmla="*/ 99308 w 3024845"/>
                  <a:gd name="connsiteY395" fmla="*/ 255090 h 1059043"/>
                  <a:gd name="connsiteX396" fmla="*/ 103361 w 3024845"/>
                  <a:gd name="connsiteY396" fmla="*/ 226986 h 1059043"/>
                  <a:gd name="connsiteX397" fmla="*/ 105388 w 3024845"/>
                  <a:gd name="connsiteY397" fmla="*/ 226986 h 1059043"/>
                  <a:gd name="connsiteX398" fmla="*/ 119575 w 3024845"/>
                  <a:gd name="connsiteY398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50320 w 3024845"/>
                  <a:gd name="connsiteY311" fmla="*/ 60529 h 1059043"/>
                  <a:gd name="connsiteX312" fmla="*/ 2152346 w 3024845"/>
                  <a:gd name="connsiteY312" fmla="*/ 56206 h 1059043"/>
                  <a:gd name="connsiteX313" fmla="*/ 2152346 w 3024845"/>
                  <a:gd name="connsiteY313" fmla="*/ 0 h 1059043"/>
                  <a:gd name="connsiteX314" fmla="*/ 2180720 w 3024845"/>
                  <a:gd name="connsiteY314" fmla="*/ 555577 h 1059043"/>
                  <a:gd name="connsiteX315" fmla="*/ 2245574 w 3024845"/>
                  <a:gd name="connsiteY315" fmla="*/ 555577 h 1059043"/>
                  <a:gd name="connsiteX316" fmla="*/ 2245574 w 3024845"/>
                  <a:gd name="connsiteY316" fmla="*/ 631239 h 1059043"/>
                  <a:gd name="connsiteX317" fmla="*/ 2253681 w 3024845"/>
                  <a:gd name="connsiteY317" fmla="*/ 631239 h 1059043"/>
                  <a:gd name="connsiteX318" fmla="*/ 2255708 w 3024845"/>
                  <a:gd name="connsiteY318" fmla="*/ 624754 h 1059043"/>
                  <a:gd name="connsiteX319" fmla="*/ 2261788 w 3024845"/>
                  <a:gd name="connsiteY319" fmla="*/ 624754 h 1059043"/>
                  <a:gd name="connsiteX320" fmla="*/ 2263815 w 3024845"/>
                  <a:gd name="connsiteY320" fmla="*/ 633401 h 1059043"/>
                  <a:gd name="connsiteX321" fmla="*/ 2275975 w 3024845"/>
                  <a:gd name="connsiteY321" fmla="*/ 633401 h 1059043"/>
                  <a:gd name="connsiteX322" fmla="*/ 2275975 w 3024845"/>
                  <a:gd name="connsiteY322" fmla="*/ 626915 h 1059043"/>
                  <a:gd name="connsiteX323" fmla="*/ 2298268 w 3024845"/>
                  <a:gd name="connsiteY323" fmla="*/ 626915 h 1059043"/>
                  <a:gd name="connsiteX324" fmla="*/ 2298268 w 3024845"/>
                  <a:gd name="connsiteY324" fmla="*/ 633401 h 1059043"/>
                  <a:gd name="connsiteX325" fmla="*/ 2318535 w 3024845"/>
                  <a:gd name="connsiteY325" fmla="*/ 633401 h 1059043"/>
                  <a:gd name="connsiteX326" fmla="*/ 2318535 w 3024845"/>
                  <a:gd name="connsiteY326" fmla="*/ 678798 h 1059043"/>
                  <a:gd name="connsiteX327" fmla="*/ 2332722 w 3024845"/>
                  <a:gd name="connsiteY327" fmla="*/ 678798 h 1059043"/>
                  <a:gd name="connsiteX328" fmla="*/ 2332722 w 3024845"/>
                  <a:gd name="connsiteY328" fmla="*/ 665827 h 1059043"/>
                  <a:gd name="connsiteX329" fmla="*/ 2348936 w 3024845"/>
                  <a:gd name="connsiteY329" fmla="*/ 665827 h 1059043"/>
                  <a:gd name="connsiteX330" fmla="*/ 2348936 w 3024845"/>
                  <a:gd name="connsiteY330" fmla="*/ 486400 h 1059043"/>
                  <a:gd name="connsiteX331" fmla="*/ 2355016 w 3024845"/>
                  <a:gd name="connsiteY331" fmla="*/ 479914 h 1059043"/>
                  <a:gd name="connsiteX332" fmla="*/ 2427977 w 3024845"/>
                  <a:gd name="connsiteY332" fmla="*/ 479914 h 1059043"/>
                  <a:gd name="connsiteX333" fmla="*/ 2427977 w 3024845"/>
                  <a:gd name="connsiteY333" fmla="*/ 488562 h 1059043"/>
                  <a:gd name="connsiteX334" fmla="*/ 2438110 w 3024845"/>
                  <a:gd name="connsiteY334" fmla="*/ 488562 h 1059043"/>
                  <a:gd name="connsiteX335" fmla="*/ 2438110 w 3024845"/>
                  <a:gd name="connsiteY335" fmla="*/ 603136 h 1059043"/>
                  <a:gd name="connsiteX336" fmla="*/ 2460404 w 3024845"/>
                  <a:gd name="connsiteY336" fmla="*/ 603136 h 1059043"/>
                  <a:gd name="connsiteX337" fmla="*/ 2460404 w 3024845"/>
                  <a:gd name="connsiteY337" fmla="*/ 536121 h 1059043"/>
                  <a:gd name="connsiteX338" fmla="*/ 2486751 w 3024845"/>
                  <a:gd name="connsiteY338" fmla="*/ 536121 h 1059043"/>
                  <a:gd name="connsiteX339" fmla="*/ 2490804 w 3024845"/>
                  <a:gd name="connsiteY339" fmla="*/ 531797 h 1059043"/>
                  <a:gd name="connsiteX340" fmla="*/ 2498911 w 3024845"/>
                  <a:gd name="connsiteY340" fmla="*/ 531797 h 1059043"/>
                  <a:gd name="connsiteX341" fmla="*/ 2502964 w 3024845"/>
                  <a:gd name="connsiteY341" fmla="*/ 536121 h 1059043"/>
                  <a:gd name="connsiteX342" fmla="*/ 2525258 w 3024845"/>
                  <a:gd name="connsiteY342" fmla="*/ 536121 h 1059043"/>
                  <a:gd name="connsiteX343" fmla="*/ 2525258 w 3024845"/>
                  <a:gd name="connsiteY343" fmla="*/ 419385 h 1059043"/>
                  <a:gd name="connsiteX344" fmla="*/ 2582005 w 3024845"/>
                  <a:gd name="connsiteY344" fmla="*/ 408576 h 1059043"/>
                  <a:gd name="connsiteX345" fmla="*/ 2582005 w 3024845"/>
                  <a:gd name="connsiteY345" fmla="*/ 409657 h 1059043"/>
                  <a:gd name="connsiteX346" fmla="*/ 2582005 w 3024845"/>
                  <a:gd name="connsiteY346" fmla="*/ 417223 h 1059043"/>
                  <a:gd name="connsiteX347" fmla="*/ 2608352 w 3024845"/>
                  <a:gd name="connsiteY347" fmla="*/ 417223 h 1059043"/>
                  <a:gd name="connsiteX348" fmla="*/ 2608352 w 3024845"/>
                  <a:gd name="connsiteY348" fmla="*/ 672313 h 1059043"/>
                  <a:gd name="connsiteX349" fmla="*/ 2630646 w 3024845"/>
                  <a:gd name="connsiteY349" fmla="*/ 672313 h 1059043"/>
                  <a:gd name="connsiteX350" fmla="*/ 2630646 w 3024845"/>
                  <a:gd name="connsiteY350" fmla="*/ 667989 h 1059043"/>
                  <a:gd name="connsiteX351" fmla="*/ 2642806 w 3024845"/>
                  <a:gd name="connsiteY351" fmla="*/ 667989 h 1059043"/>
                  <a:gd name="connsiteX352" fmla="*/ 2642806 w 3024845"/>
                  <a:gd name="connsiteY352" fmla="*/ 672313 h 1059043"/>
                  <a:gd name="connsiteX353" fmla="*/ 2667126 w 3024845"/>
                  <a:gd name="connsiteY353" fmla="*/ 672313 h 1059043"/>
                  <a:gd name="connsiteX354" fmla="*/ 2667126 w 3024845"/>
                  <a:gd name="connsiteY354" fmla="*/ 659342 h 1059043"/>
                  <a:gd name="connsiteX355" fmla="*/ 2695500 w 3024845"/>
                  <a:gd name="connsiteY355" fmla="*/ 659342 h 1059043"/>
                  <a:gd name="connsiteX356" fmla="*/ 2707660 w 3024845"/>
                  <a:gd name="connsiteY356" fmla="*/ 655018 h 1059043"/>
                  <a:gd name="connsiteX357" fmla="*/ 2727927 w 3024845"/>
                  <a:gd name="connsiteY357" fmla="*/ 659342 h 1059043"/>
                  <a:gd name="connsiteX358" fmla="*/ 2727927 w 3024845"/>
                  <a:gd name="connsiteY358" fmla="*/ 642048 h 1059043"/>
                  <a:gd name="connsiteX359" fmla="*/ 2736034 w 3024845"/>
                  <a:gd name="connsiteY359" fmla="*/ 642048 h 1059043"/>
                  <a:gd name="connsiteX360" fmla="*/ 2736034 w 3024845"/>
                  <a:gd name="connsiteY360" fmla="*/ 629077 h 1059043"/>
                  <a:gd name="connsiteX361" fmla="*/ 2792781 w 3024845"/>
                  <a:gd name="connsiteY361" fmla="*/ 629077 h 1059043"/>
                  <a:gd name="connsiteX362" fmla="*/ 2792781 w 3024845"/>
                  <a:gd name="connsiteY362" fmla="*/ 598812 h 1059043"/>
                  <a:gd name="connsiteX363" fmla="*/ 2811021 w 3024845"/>
                  <a:gd name="connsiteY363" fmla="*/ 598812 h 1059043"/>
                  <a:gd name="connsiteX364" fmla="*/ 2811021 w 3024845"/>
                  <a:gd name="connsiteY364" fmla="*/ 592327 h 1059043"/>
                  <a:gd name="connsiteX365" fmla="*/ 2823181 w 3024845"/>
                  <a:gd name="connsiteY365" fmla="*/ 592327 h 1059043"/>
                  <a:gd name="connsiteX366" fmla="*/ 2823181 w 3024845"/>
                  <a:gd name="connsiteY366" fmla="*/ 598812 h 1059043"/>
                  <a:gd name="connsiteX367" fmla="*/ 2839395 w 3024845"/>
                  <a:gd name="connsiteY367" fmla="*/ 598812 h 1059043"/>
                  <a:gd name="connsiteX368" fmla="*/ 2839395 w 3024845"/>
                  <a:gd name="connsiteY368" fmla="*/ 648533 h 1059043"/>
                  <a:gd name="connsiteX369" fmla="*/ 2871822 w 3024845"/>
                  <a:gd name="connsiteY369" fmla="*/ 648533 h 1059043"/>
                  <a:gd name="connsiteX370" fmla="*/ 2871822 w 3024845"/>
                  <a:gd name="connsiteY370" fmla="*/ 622592 h 1059043"/>
                  <a:gd name="connsiteX371" fmla="*/ 2910329 w 3024845"/>
                  <a:gd name="connsiteY371" fmla="*/ 622592 h 1059043"/>
                  <a:gd name="connsiteX372" fmla="*/ 2910329 w 3024845"/>
                  <a:gd name="connsiteY372" fmla="*/ 592327 h 1059043"/>
                  <a:gd name="connsiteX373" fmla="*/ 2958970 w 3024845"/>
                  <a:gd name="connsiteY373" fmla="*/ 592327 h 1059043"/>
                  <a:gd name="connsiteX374" fmla="*/ 2958970 w 3024845"/>
                  <a:gd name="connsiteY374" fmla="*/ 703483 h 1059043"/>
                  <a:gd name="connsiteX375" fmla="*/ 2958970 w 3024845"/>
                  <a:gd name="connsiteY375" fmla="*/ 717262 h 1059043"/>
                  <a:gd name="connsiteX376" fmla="*/ 3024845 w 3024845"/>
                  <a:gd name="connsiteY376" fmla="*/ 717262 h 1059043"/>
                  <a:gd name="connsiteX377" fmla="*/ 3024845 w 3024845"/>
                  <a:gd name="connsiteY377" fmla="*/ 1059043 h 1059043"/>
                  <a:gd name="connsiteX378" fmla="*/ 2054 w 3024845"/>
                  <a:gd name="connsiteY378" fmla="*/ 1056710 h 1059043"/>
                  <a:gd name="connsiteX379" fmla="*/ 0 w 3024845"/>
                  <a:gd name="connsiteY379" fmla="*/ 622592 h 1059043"/>
                  <a:gd name="connsiteX380" fmla="*/ 20267 w 3024845"/>
                  <a:gd name="connsiteY380" fmla="*/ 622592 h 1059043"/>
                  <a:gd name="connsiteX381" fmla="*/ 20774 w 3024845"/>
                  <a:gd name="connsiteY381" fmla="*/ 621511 h 1059043"/>
                  <a:gd name="connsiteX382" fmla="*/ 24320 w 3024845"/>
                  <a:gd name="connsiteY382" fmla="*/ 613945 h 1059043"/>
                  <a:gd name="connsiteX383" fmla="*/ 26094 w 3024845"/>
                  <a:gd name="connsiteY383" fmla="*/ 614215 h 1059043"/>
                  <a:gd name="connsiteX384" fmla="*/ 38507 w 3024845"/>
                  <a:gd name="connsiteY384" fmla="*/ 616106 h 1059043"/>
                  <a:gd name="connsiteX385" fmla="*/ 39014 w 3024845"/>
                  <a:gd name="connsiteY385" fmla="*/ 617458 h 1059043"/>
                  <a:gd name="connsiteX386" fmla="*/ 42560 w 3024845"/>
                  <a:gd name="connsiteY386" fmla="*/ 626915 h 1059043"/>
                  <a:gd name="connsiteX387" fmla="*/ 68907 w 3024845"/>
                  <a:gd name="connsiteY387" fmla="*/ 629077 h 1059043"/>
                  <a:gd name="connsiteX388" fmla="*/ 68907 w 3024845"/>
                  <a:gd name="connsiteY388" fmla="*/ 505856 h 1059043"/>
                  <a:gd name="connsiteX389" fmla="*/ 70934 w 3024845"/>
                  <a:gd name="connsiteY389" fmla="*/ 505856 h 1059043"/>
                  <a:gd name="connsiteX390" fmla="*/ 85121 w 3024845"/>
                  <a:gd name="connsiteY390" fmla="*/ 505856 h 1059043"/>
                  <a:gd name="connsiteX391" fmla="*/ 85121 w 3024845"/>
                  <a:gd name="connsiteY391" fmla="*/ 369664 h 1059043"/>
                  <a:gd name="connsiteX392" fmla="*/ 86894 w 3024845"/>
                  <a:gd name="connsiteY392" fmla="*/ 369664 h 1059043"/>
                  <a:gd name="connsiteX393" fmla="*/ 99308 w 3024845"/>
                  <a:gd name="connsiteY393" fmla="*/ 369664 h 1059043"/>
                  <a:gd name="connsiteX394" fmla="*/ 99308 w 3024845"/>
                  <a:gd name="connsiteY394" fmla="*/ 255090 h 1059043"/>
                  <a:gd name="connsiteX395" fmla="*/ 103361 w 3024845"/>
                  <a:gd name="connsiteY395" fmla="*/ 226986 h 1059043"/>
                  <a:gd name="connsiteX396" fmla="*/ 105388 w 3024845"/>
                  <a:gd name="connsiteY396" fmla="*/ 226986 h 1059043"/>
                  <a:gd name="connsiteX397" fmla="*/ 119575 w 3024845"/>
                  <a:gd name="connsiteY397" fmla="*/ 226986 h 1059043"/>
                  <a:gd name="connsiteX0" fmla="*/ 119575 w 3024845"/>
                  <a:gd name="connsiteY0" fmla="*/ 255427 h 1087484"/>
                  <a:gd name="connsiteX1" fmla="*/ 200642 w 3024845"/>
                  <a:gd name="connsiteY1" fmla="*/ 253266 h 1087484"/>
                  <a:gd name="connsiteX2" fmla="*/ 202669 w 3024845"/>
                  <a:gd name="connsiteY2" fmla="*/ 253266 h 1087484"/>
                  <a:gd name="connsiteX3" fmla="*/ 216856 w 3024845"/>
                  <a:gd name="connsiteY3" fmla="*/ 253266 h 1087484"/>
                  <a:gd name="connsiteX4" fmla="*/ 216856 w 3024845"/>
                  <a:gd name="connsiteY4" fmla="*/ 277045 h 1087484"/>
                  <a:gd name="connsiteX5" fmla="*/ 217363 w 3024845"/>
                  <a:gd name="connsiteY5" fmla="*/ 277856 h 1087484"/>
                  <a:gd name="connsiteX6" fmla="*/ 220909 w 3024845"/>
                  <a:gd name="connsiteY6" fmla="*/ 283531 h 1087484"/>
                  <a:gd name="connsiteX7" fmla="*/ 220909 w 3024845"/>
                  <a:gd name="connsiteY7" fmla="*/ 398105 h 1087484"/>
                  <a:gd name="connsiteX8" fmla="*/ 223189 w 3024845"/>
                  <a:gd name="connsiteY8" fmla="*/ 398105 h 1087484"/>
                  <a:gd name="connsiteX9" fmla="*/ 239150 w 3024845"/>
                  <a:gd name="connsiteY9" fmla="*/ 398105 h 1087484"/>
                  <a:gd name="connsiteX10" fmla="*/ 239150 w 3024845"/>
                  <a:gd name="connsiteY10" fmla="*/ 538620 h 1087484"/>
                  <a:gd name="connsiteX11" fmla="*/ 240670 w 3024845"/>
                  <a:gd name="connsiteY11" fmla="*/ 538350 h 1087484"/>
                  <a:gd name="connsiteX12" fmla="*/ 251310 w 3024845"/>
                  <a:gd name="connsiteY12" fmla="*/ 536459 h 1087484"/>
                  <a:gd name="connsiteX13" fmla="*/ 249283 w 3024845"/>
                  <a:gd name="connsiteY13" fmla="*/ 625091 h 1087484"/>
                  <a:gd name="connsiteX14" fmla="*/ 250803 w 3024845"/>
                  <a:gd name="connsiteY14" fmla="*/ 625362 h 1087484"/>
                  <a:gd name="connsiteX15" fmla="*/ 261443 w 3024845"/>
                  <a:gd name="connsiteY15" fmla="*/ 627253 h 1087484"/>
                  <a:gd name="connsiteX16" fmla="*/ 261696 w 3024845"/>
                  <a:gd name="connsiteY16" fmla="*/ 628064 h 1087484"/>
                  <a:gd name="connsiteX17" fmla="*/ 263470 w 3024845"/>
                  <a:gd name="connsiteY17" fmla="*/ 633739 h 1087484"/>
                  <a:gd name="connsiteX18" fmla="*/ 264230 w 3024845"/>
                  <a:gd name="connsiteY18" fmla="*/ 631307 h 1087484"/>
                  <a:gd name="connsiteX19" fmla="*/ 269550 w 3024845"/>
                  <a:gd name="connsiteY19" fmla="*/ 614283 h 1087484"/>
                  <a:gd name="connsiteX20" fmla="*/ 271323 w 3024845"/>
                  <a:gd name="connsiteY20" fmla="*/ 614283 h 1087484"/>
                  <a:gd name="connsiteX21" fmla="*/ 283737 w 3024845"/>
                  <a:gd name="connsiteY21" fmla="*/ 614283 h 1087484"/>
                  <a:gd name="connsiteX22" fmla="*/ 283737 w 3024845"/>
                  <a:gd name="connsiteY22" fmla="*/ 646709 h 1087484"/>
                  <a:gd name="connsiteX23" fmla="*/ 284750 w 3024845"/>
                  <a:gd name="connsiteY23" fmla="*/ 647250 h 1087484"/>
                  <a:gd name="connsiteX24" fmla="*/ 291844 w 3024845"/>
                  <a:gd name="connsiteY24" fmla="*/ 651033 h 1087484"/>
                  <a:gd name="connsiteX25" fmla="*/ 291844 w 3024845"/>
                  <a:gd name="connsiteY25" fmla="*/ 652384 h 1087484"/>
                  <a:gd name="connsiteX26" fmla="*/ 291844 w 3024845"/>
                  <a:gd name="connsiteY26" fmla="*/ 661842 h 1087484"/>
                  <a:gd name="connsiteX27" fmla="*/ 336431 w 3024845"/>
                  <a:gd name="connsiteY27" fmla="*/ 661842 h 1087484"/>
                  <a:gd name="connsiteX28" fmla="*/ 336431 w 3024845"/>
                  <a:gd name="connsiteY28" fmla="*/ 662923 h 1087484"/>
                  <a:gd name="connsiteX29" fmla="*/ 336431 w 3024845"/>
                  <a:gd name="connsiteY29" fmla="*/ 670489 h 1087484"/>
                  <a:gd name="connsiteX30" fmla="*/ 338457 w 3024845"/>
                  <a:gd name="connsiteY30" fmla="*/ 670489 h 1087484"/>
                  <a:gd name="connsiteX31" fmla="*/ 352644 w 3024845"/>
                  <a:gd name="connsiteY31" fmla="*/ 670489 h 1087484"/>
                  <a:gd name="connsiteX32" fmla="*/ 352644 w 3024845"/>
                  <a:gd name="connsiteY32" fmla="*/ 640224 h 1087484"/>
                  <a:gd name="connsiteX33" fmla="*/ 397231 w 3024845"/>
                  <a:gd name="connsiteY33" fmla="*/ 640224 h 1087484"/>
                  <a:gd name="connsiteX34" fmla="*/ 397231 w 3024845"/>
                  <a:gd name="connsiteY34" fmla="*/ 638873 h 1087484"/>
                  <a:gd name="connsiteX35" fmla="*/ 397231 w 3024845"/>
                  <a:gd name="connsiteY35" fmla="*/ 629415 h 1087484"/>
                  <a:gd name="connsiteX36" fmla="*/ 398245 w 3024845"/>
                  <a:gd name="connsiteY36" fmla="*/ 629415 h 1087484"/>
                  <a:gd name="connsiteX37" fmla="*/ 405338 w 3024845"/>
                  <a:gd name="connsiteY37" fmla="*/ 629415 h 1087484"/>
                  <a:gd name="connsiteX38" fmla="*/ 405338 w 3024845"/>
                  <a:gd name="connsiteY38" fmla="*/ 627524 h 1087484"/>
                  <a:gd name="connsiteX39" fmla="*/ 405338 w 3024845"/>
                  <a:gd name="connsiteY39" fmla="*/ 614283 h 1087484"/>
                  <a:gd name="connsiteX40" fmla="*/ 406098 w 3024845"/>
                  <a:gd name="connsiteY40" fmla="*/ 614283 h 1087484"/>
                  <a:gd name="connsiteX41" fmla="*/ 411418 w 3024845"/>
                  <a:gd name="connsiteY41" fmla="*/ 614283 h 1087484"/>
                  <a:gd name="connsiteX42" fmla="*/ 411418 w 3024845"/>
                  <a:gd name="connsiteY42" fmla="*/ 613202 h 1087484"/>
                  <a:gd name="connsiteX43" fmla="*/ 411418 w 3024845"/>
                  <a:gd name="connsiteY43" fmla="*/ 605635 h 1087484"/>
                  <a:gd name="connsiteX44" fmla="*/ 413445 w 3024845"/>
                  <a:gd name="connsiteY44" fmla="*/ 605635 h 1087484"/>
                  <a:gd name="connsiteX45" fmla="*/ 427632 w 3024845"/>
                  <a:gd name="connsiteY45" fmla="*/ 605635 h 1087484"/>
                  <a:gd name="connsiteX46" fmla="*/ 427632 w 3024845"/>
                  <a:gd name="connsiteY46" fmla="*/ 606716 h 1087484"/>
                  <a:gd name="connsiteX47" fmla="*/ 427632 w 3024845"/>
                  <a:gd name="connsiteY47" fmla="*/ 614283 h 1087484"/>
                  <a:gd name="connsiteX48" fmla="*/ 449925 w 3024845"/>
                  <a:gd name="connsiteY48" fmla="*/ 614283 h 1087484"/>
                  <a:gd name="connsiteX49" fmla="*/ 449925 w 3024845"/>
                  <a:gd name="connsiteY49" fmla="*/ 612391 h 1087484"/>
                  <a:gd name="connsiteX50" fmla="*/ 449925 w 3024845"/>
                  <a:gd name="connsiteY50" fmla="*/ 599150 h 1087484"/>
                  <a:gd name="connsiteX51" fmla="*/ 451699 w 3024845"/>
                  <a:gd name="connsiteY51" fmla="*/ 599150 h 1087484"/>
                  <a:gd name="connsiteX52" fmla="*/ 464112 w 3024845"/>
                  <a:gd name="connsiteY52" fmla="*/ 599150 h 1087484"/>
                  <a:gd name="connsiteX53" fmla="*/ 464112 w 3024845"/>
                  <a:gd name="connsiteY53" fmla="*/ 622930 h 1087484"/>
                  <a:gd name="connsiteX54" fmla="*/ 465126 w 3024845"/>
                  <a:gd name="connsiteY54" fmla="*/ 622930 h 1087484"/>
                  <a:gd name="connsiteX55" fmla="*/ 472219 w 3024845"/>
                  <a:gd name="connsiteY55" fmla="*/ 622930 h 1087484"/>
                  <a:gd name="connsiteX56" fmla="*/ 472219 w 3024845"/>
                  <a:gd name="connsiteY56" fmla="*/ 621849 h 1087484"/>
                  <a:gd name="connsiteX57" fmla="*/ 472219 w 3024845"/>
                  <a:gd name="connsiteY57" fmla="*/ 614283 h 1087484"/>
                  <a:gd name="connsiteX58" fmla="*/ 473992 w 3024845"/>
                  <a:gd name="connsiteY58" fmla="*/ 614283 h 1087484"/>
                  <a:gd name="connsiteX59" fmla="*/ 486406 w 3024845"/>
                  <a:gd name="connsiteY59" fmla="*/ 614283 h 1087484"/>
                  <a:gd name="connsiteX60" fmla="*/ 486406 w 3024845"/>
                  <a:gd name="connsiteY60" fmla="*/ 640224 h 1087484"/>
                  <a:gd name="connsiteX61" fmla="*/ 488433 w 3024845"/>
                  <a:gd name="connsiteY61" fmla="*/ 640224 h 1087484"/>
                  <a:gd name="connsiteX62" fmla="*/ 502619 w 3024845"/>
                  <a:gd name="connsiteY62" fmla="*/ 640224 h 1087484"/>
                  <a:gd name="connsiteX63" fmla="*/ 502619 w 3024845"/>
                  <a:gd name="connsiteY63" fmla="*/ 641845 h 1087484"/>
                  <a:gd name="connsiteX64" fmla="*/ 502619 w 3024845"/>
                  <a:gd name="connsiteY64" fmla="*/ 653195 h 1087484"/>
                  <a:gd name="connsiteX65" fmla="*/ 503379 w 3024845"/>
                  <a:gd name="connsiteY65" fmla="*/ 653195 h 1087484"/>
                  <a:gd name="connsiteX66" fmla="*/ 508700 w 3024845"/>
                  <a:gd name="connsiteY66" fmla="*/ 653195 h 1087484"/>
                  <a:gd name="connsiteX67" fmla="*/ 508700 w 3024845"/>
                  <a:gd name="connsiteY67" fmla="*/ 652384 h 1087484"/>
                  <a:gd name="connsiteX68" fmla="*/ 508700 w 3024845"/>
                  <a:gd name="connsiteY68" fmla="*/ 646709 h 1087484"/>
                  <a:gd name="connsiteX69" fmla="*/ 539100 w 3024845"/>
                  <a:gd name="connsiteY69" fmla="*/ 646709 h 1087484"/>
                  <a:gd name="connsiteX70" fmla="*/ 539100 w 3024845"/>
                  <a:gd name="connsiteY70" fmla="*/ 670489 h 1087484"/>
                  <a:gd name="connsiteX71" fmla="*/ 540113 w 3024845"/>
                  <a:gd name="connsiteY71" fmla="*/ 670489 h 1087484"/>
                  <a:gd name="connsiteX72" fmla="*/ 547207 w 3024845"/>
                  <a:gd name="connsiteY72" fmla="*/ 670489 h 1087484"/>
                  <a:gd name="connsiteX73" fmla="*/ 547207 w 3024845"/>
                  <a:gd name="connsiteY73" fmla="*/ 671570 h 1087484"/>
                  <a:gd name="connsiteX74" fmla="*/ 547207 w 3024845"/>
                  <a:gd name="connsiteY74" fmla="*/ 679136 h 1087484"/>
                  <a:gd name="connsiteX75" fmla="*/ 547967 w 3024845"/>
                  <a:gd name="connsiteY75" fmla="*/ 679136 h 1087484"/>
                  <a:gd name="connsiteX76" fmla="*/ 553287 w 3024845"/>
                  <a:gd name="connsiteY76" fmla="*/ 679136 h 1087484"/>
                  <a:gd name="connsiteX77" fmla="*/ 553287 w 3024845"/>
                  <a:gd name="connsiteY77" fmla="*/ 676974 h 1087484"/>
                  <a:gd name="connsiteX78" fmla="*/ 553287 w 3024845"/>
                  <a:gd name="connsiteY78" fmla="*/ 661842 h 1087484"/>
                  <a:gd name="connsiteX79" fmla="*/ 554300 w 3024845"/>
                  <a:gd name="connsiteY79" fmla="*/ 661842 h 1087484"/>
                  <a:gd name="connsiteX80" fmla="*/ 561394 w 3024845"/>
                  <a:gd name="connsiteY80" fmla="*/ 661842 h 1087484"/>
                  <a:gd name="connsiteX81" fmla="*/ 561394 w 3024845"/>
                  <a:gd name="connsiteY81" fmla="*/ 662923 h 1087484"/>
                  <a:gd name="connsiteX82" fmla="*/ 561394 w 3024845"/>
                  <a:gd name="connsiteY82" fmla="*/ 670489 h 1087484"/>
                  <a:gd name="connsiteX83" fmla="*/ 566714 w 3024845"/>
                  <a:gd name="connsiteY83" fmla="*/ 668496 h 1087484"/>
                  <a:gd name="connsiteX84" fmla="*/ 567474 w 3024845"/>
                  <a:gd name="connsiteY84" fmla="*/ 667516 h 1087484"/>
                  <a:gd name="connsiteX85" fmla="*/ 567474 w 3024845"/>
                  <a:gd name="connsiteY85" fmla="*/ 661842 h 1087484"/>
                  <a:gd name="connsiteX86" fmla="*/ 605981 w 3024845"/>
                  <a:gd name="connsiteY86" fmla="*/ 661842 h 1087484"/>
                  <a:gd name="connsiteX87" fmla="*/ 605981 w 3024845"/>
                  <a:gd name="connsiteY87" fmla="*/ 685621 h 1087484"/>
                  <a:gd name="connsiteX88" fmla="*/ 608007 w 3024845"/>
                  <a:gd name="connsiteY88" fmla="*/ 685621 h 1087484"/>
                  <a:gd name="connsiteX89" fmla="*/ 622194 w 3024845"/>
                  <a:gd name="connsiteY89" fmla="*/ 685621 h 1087484"/>
                  <a:gd name="connsiteX90" fmla="*/ 622194 w 3024845"/>
                  <a:gd name="connsiteY90" fmla="*/ 686702 h 1087484"/>
                  <a:gd name="connsiteX91" fmla="*/ 622194 w 3024845"/>
                  <a:gd name="connsiteY91" fmla="*/ 694268 h 1087484"/>
                  <a:gd name="connsiteX92" fmla="*/ 623968 w 3024845"/>
                  <a:gd name="connsiteY92" fmla="*/ 694268 h 1087484"/>
                  <a:gd name="connsiteX93" fmla="*/ 636381 w 3024845"/>
                  <a:gd name="connsiteY93" fmla="*/ 694268 h 1087484"/>
                  <a:gd name="connsiteX94" fmla="*/ 636381 w 3024845"/>
                  <a:gd name="connsiteY94" fmla="*/ 670489 h 1087484"/>
                  <a:gd name="connsiteX95" fmla="*/ 637394 w 3024845"/>
                  <a:gd name="connsiteY95" fmla="*/ 670489 h 1087484"/>
                  <a:gd name="connsiteX96" fmla="*/ 644488 w 3024845"/>
                  <a:gd name="connsiteY96" fmla="*/ 670489 h 1087484"/>
                  <a:gd name="connsiteX97" fmla="*/ 644488 w 3024845"/>
                  <a:gd name="connsiteY97" fmla="*/ 638062 h 1087484"/>
                  <a:gd name="connsiteX98" fmla="*/ 645501 w 3024845"/>
                  <a:gd name="connsiteY98" fmla="*/ 638062 h 1087484"/>
                  <a:gd name="connsiteX99" fmla="*/ 652595 w 3024845"/>
                  <a:gd name="connsiteY99" fmla="*/ 638062 h 1087484"/>
                  <a:gd name="connsiteX100" fmla="*/ 652595 w 3024845"/>
                  <a:gd name="connsiteY100" fmla="*/ 636171 h 1087484"/>
                  <a:gd name="connsiteX101" fmla="*/ 652595 w 3024845"/>
                  <a:gd name="connsiteY101" fmla="*/ 622930 h 1087484"/>
                  <a:gd name="connsiteX102" fmla="*/ 651328 w 3024845"/>
                  <a:gd name="connsiteY102" fmla="*/ 621308 h 1087484"/>
                  <a:gd name="connsiteX103" fmla="*/ 656648 w 3024845"/>
                  <a:gd name="connsiteY103" fmla="*/ 609959 h 1087484"/>
                  <a:gd name="connsiteX104" fmla="*/ 664755 w 3024845"/>
                  <a:gd name="connsiteY104" fmla="*/ 638062 h 1087484"/>
                  <a:gd name="connsiteX105" fmla="*/ 665515 w 3024845"/>
                  <a:gd name="connsiteY105" fmla="*/ 638062 h 1087484"/>
                  <a:gd name="connsiteX106" fmla="*/ 670835 w 3024845"/>
                  <a:gd name="connsiteY106" fmla="*/ 638062 h 1087484"/>
                  <a:gd name="connsiteX107" fmla="*/ 670835 w 3024845"/>
                  <a:gd name="connsiteY107" fmla="*/ 532135 h 1087484"/>
                  <a:gd name="connsiteX108" fmla="*/ 672355 w 3024845"/>
                  <a:gd name="connsiteY108" fmla="*/ 532135 h 1087484"/>
                  <a:gd name="connsiteX109" fmla="*/ 682995 w 3024845"/>
                  <a:gd name="connsiteY109" fmla="*/ 532135 h 1087484"/>
                  <a:gd name="connsiteX110" fmla="*/ 682995 w 3024845"/>
                  <a:gd name="connsiteY110" fmla="*/ 484576 h 1087484"/>
                  <a:gd name="connsiteX111" fmla="*/ 709342 w 3024845"/>
                  <a:gd name="connsiteY111" fmla="*/ 484576 h 1087484"/>
                  <a:gd name="connsiteX112" fmla="*/ 709342 w 3024845"/>
                  <a:gd name="connsiteY112" fmla="*/ 462958 h 1087484"/>
                  <a:gd name="connsiteX113" fmla="*/ 743796 w 3024845"/>
                  <a:gd name="connsiteY113" fmla="*/ 462958 h 1087484"/>
                  <a:gd name="connsiteX114" fmla="*/ 743796 w 3024845"/>
                  <a:gd name="connsiteY114" fmla="*/ 465390 h 1087484"/>
                  <a:gd name="connsiteX115" fmla="*/ 743796 w 3024845"/>
                  <a:gd name="connsiteY115" fmla="*/ 482414 h 1087484"/>
                  <a:gd name="connsiteX116" fmla="*/ 746076 w 3024845"/>
                  <a:gd name="connsiteY116" fmla="*/ 482414 h 1087484"/>
                  <a:gd name="connsiteX117" fmla="*/ 762036 w 3024845"/>
                  <a:gd name="connsiteY117" fmla="*/ 482414 h 1087484"/>
                  <a:gd name="connsiteX118" fmla="*/ 762036 w 3024845"/>
                  <a:gd name="connsiteY118" fmla="*/ 529973 h 1087484"/>
                  <a:gd name="connsiteX119" fmla="*/ 763049 w 3024845"/>
                  <a:gd name="connsiteY119" fmla="*/ 529973 h 1087484"/>
                  <a:gd name="connsiteX120" fmla="*/ 770143 w 3024845"/>
                  <a:gd name="connsiteY120" fmla="*/ 529973 h 1087484"/>
                  <a:gd name="connsiteX121" fmla="*/ 784330 w 3024845"/>
                  <a:gd name="connsiteY121" fmla="*/ 534297 h 1087484"/>
                  <a:gd name="connsiteX122" fmla="*/ 784330 w 3024845"/>
                  <a:gd name="connsiteY122" fmla="*/ 573209 h 1087484"/>
                  <a:gd name="connsiteX123" fmla="*/ 785343 w 3024845"/>
                  <a:gd name="connsiteY123" fmla="*/ 573209 h 1087484"/>
                  <a:gd name="connsiteX124" fmla="*/ 792436 w 3024845"/>
                  <a:gd name="connsiteY124" fmla="*/ 573209 h 1087484"/>
                  <a:gd name="connsiteX125" fmla="*/ 792436 w 3024845"/>
                  <a:gd name="connsiteY125" fmla="*/ 574830 h 1087484"/>
                  <a:gd name="connsiteX126" fmla="*/ 792436 w 3024845"/>
                  <a:gd name="connsiteY126" fmla="*/ 586179 h 1087484"/>
                  <a:gd name="connsiteX127" fmla="*/ 794463 w 3024845"/>
                  <a:gd name="connsiteY127" fmla="*/ 586179 h 1087484"/>
                  <a:gd name="connsiteX128" fmla="*/ 808650 w 3024845"/>
                  <a:gd name="connsiteY128" fmla="*/ 586179 h 1087484"/>
                  <a:gd name="connsiteX129" fmla="*/ 814730 w 3024845"/>
                  <a:gd name="connsiteY129" fmla="*/ 592665 h 1087484"/>
                  <a:gd name="connsiteX130" fmla="*/ 814730 w 3024845"/>
                  <a:gd name="connsiteY130" fmla="*/ 614283 h 1087484"/>
                  <a:gd name="connsiteX131" fmla="*/ 817010 w 3024845"/>
                  <a:gd name="connsiteY131" fmla="*/ 614283 h 1087484"/>
                  <a:gd name="connsiteX132" fmla="*/ 832970 w 3024845"/>
                  <a:gd name="connsiteY132" fmla="*/ 614283 h 1087484"/>
                  <a:gd name="connsiteX133" fmla="*/ 832970 w 3024845"/>
                  <a:gd name="connsiteY133" fmla="*/ 615363 h 1087484"/>
                  <a:gd name="connsiteX134" fmla="*/ 832970 w 3024845"/>
                  <a:gd name="connsiteY134" fmla="*/ 622930 h 1087484"/>
                  <a:gd name="connsiteX135" fmla="*/ 834237 w 3024845"/>
                  <a:gd name="connsiteY135" fmla="*/ 622930 h 1087484"/>
                  <a:gd name="connsiteX136" fmla="*/ 843104 w 3024845"/>
                  <a:gd name="connsiteY136" fmla="*/ 622930 h 1087484"/>
                  <a:gd name="connsiteX137" fmla="*/ 843104 w 3024845"/>
                  <a:gd name="connsiteY137" fmla="*/ 625091 h 1087484"/>
                  <a:gd name="connsiteX138" fmla="*/ 843104 w 3024845"/>
                  <a:gd name="connsiteY138" fmla="*/ 640224 h 1087484"/>
                  <a:gd name="connsiteX139" fmla="*/ 847157 w 3024845"/>
                  <a:gd name="connsiteY139" fmla="*/ 638332 h 1087484"/>
                  <a:gd name="connsiteX140" fmla="*/ 847157 w 3024845"/>
                  <a:gd name="connsiteY140" fmla="*/ 625091 h 1087484"/>
                  <a:gd name="connsiteX141" fmla="*/ 848170 w 3024845"/>
                  <a:gd name="connsiteY141" fmla="*/ 625091 h 1087484"/>
                  <a:gd name="connsiteX142" fmla="*/ 855264 w 3024845"/>
                  <a:gd name="connsiteY142" fmla="*/ 625091 h 1087484"/>
                  <a:gd name="connsiteX143" fmla="*/ 855264 w 3024845"/>
                  <a:gd name="connsiteY143" fmla="*/ 626713 h 1087484"/>
                  <a:gd name="connsiteX144" fmla="*/ 855264 w 3024845"/>
                  <a:gd name="connsiteY144" fmla="*/ 638062 h 1087484"/>
                  <a:gd name="connsiteX145" fmla="*/ 856024 w 3024845"/>
                  <a:gd name="connsiteY145" fmla="*/ 638062 h 1087484"/>
                  <a:gd name="connsiteX146" fmla="*/ 861344 w 3024845"/>
                  <a:gd name="connsiteY146" fmla="*/ 638062 h 1087484"/>
                  <a:gd name="connsiteX147" fmla="*/ 909984 w 3024845"/>
                  <a:gd name="connsiteY147" fmla="*/ 633739 h 1087484"/>
                  <a:gd name="connsiteX148" fmla="*/ 909984 w 3024845"/>
                  <a:gd name="connsiteY148" fmla="*/ 635090 h 1087484"/>
                  <a:gd name="connsiteX149" fmla="*/ 909984 w 3024845"/>
                  <a:gd name="connsiteY149" fmla="*/ 644547 h 1087484"/>
                  <a:gd name="connsiteX150" fmla="*/ 910744 w 3024845"/>
                  <a:gd name="connsiteY150" fmla="*/ 644547 h 1087484"/>
                  <a:gd name="connsiteX151" fmla="*/ 916065 w 3024845"/>
                  <a:gd name="connsiteY151" fmla="*/ 644547 h 1087484"/>
                  <a:gd name="connsiteX152" fmla="*/ 916065 w 3024845"/>
                  <a:gd name="connsiteY152" fmla="*/ 646709 h 1087484"/>
                  <a:gd name="connsiteX153" fmla="*/ 916065 w 3024845"/>
                  <a:gd name="connsiteY153" fmla="*/ 661842 h 1087484"/>
                  <a:gd name="connsiteX154" fmla="*/ 918091 w 3024845"/>
                  <a:gd name="connsiteY154" fmla="*/ 660491 h 1087484"/>
                  <a:gd name="connsiteX155" fmla="*/ 932278 w 3024845"/>
                  <a:gd name="connsiteY155" fmla="*/ 651033 h 1087484"/>
                  <a:gd name="connsiteX156" fmla="*/ 938358 w 3024845"/>
                  <a:gd name="connsiteY156" fmla="*/ 609959 h 1087484"/>
                  <a:gd name="connsiteX157" fmla="*/ 939118 w 3024845"/>
                  <a:gd name="connsiteY157" fmla="*/ 609689 h 1087484"/>
                  <a:gd name="connsiteX158" fmla="*/ 944438 w 3024845"/>
                  <a:gd name="connsiteY158" fmla="*/ 607797 h 1087484"/>
                  <a:gd name="connsiteX159" fmla="*/ 946465 w 3024845"/>
                  <a:gd name="connsiteY159" fmla="*/ 538620 h 1087484"/>
                  <a:gd name="connsiteX160" fmla="*/ 948492 w 3024845"/>
                  <a:gd name="connsiteY160" fmla="*/ 607797 h 1087484"/>
                  <a:gd name="connsiteX161" fmla="*/ 949252 w 3024845"/>
                  <a:gd name="connsiteY161" fmla="*/ 608067 h 1087484"/>
                  <a:gd name="connsiteX162" fmla="*/ 954572 w 3024845"/>
                  <a:gd name="connsiteY162" fmla="*/ 609959 h 1087484"/>
                  <a:gd name="connsiteX163" fmla="*/ 954572 w 3024845"/>
                  <a:gd name="connsiteY163" fmla="*/ 523488 h 1087484"/>
                  <a:gd name="connsiteX164" fmla="*/ 958625 w 3024845"/>
                  <a:gd name="connsiteY164" fmla="*/ 491061 h 1087484"/>
                  <a:gd name="connsiteX165" fmla="*/ 997132 w 3024845"/>
                  <a:gd name="connsiteY165" fmla="*/ 491061 h 1087484"/>
                  <a:gd name="connsiteX166" fmla="*/ 997132 w 3024845"/>
                  <a:gd name="connsiteY166" fmla="*/ 523488 h 1087484"/>
                  <a:gd name="connsiteX167" fmla="*/ 997892 w 3024845"/>
                  <a:gd name="connsiteY167" fmla="*/ 523488 h 1087484"/>
                  <a:gd name="connsiteX168" fmla="*/ 1003212 w 3024845"/>
                  <a:gd name="connsiteY168" fmla="*/ 523488 h 1087484"/>
                  <a:gd name="connsiteX169" fmla="*/ 1003212 w 3024845"/>
                  <a:gd name="connsiteY169" fmla="*/ 441340 h 1087484"/>
                  <a:gd name="connsiteX170" fmla="*/ 1004986 w 3024845"/>
                  <a:gd name="connsiteY170" fmla="*/ 441340 h 1087484"/>
                  <a:gd name="connsiteX171" fmla="*/ 1017399 w 3024845"/>
                  <a:gd name="connsiteY171" fmla="*/ 441340 h 1087484"/>
                  <a:gd name="connsiteX172" fmla="*/ 1017399 w 3024845"/>
                  <a:gd name="connsiteY172" fmla="*/ 439449 h 1087484"/>
                  <a:gd name="connsiteX173" fmla="*/ 1017399 w 3024845"/>
                  <a:gd name="connsiteY173" fmla="*/ 426208 h 1087484"/>
                  <a:gd name="connsiteX174" fmla="*/ 1039693 w 3024845"/>
                  <a:gd name="connsiteY174" fmla="*/ 426208 h 1087484"/>
                  <a:gd name="connsiteX175" fmla="*/ 1039693 w 3024845"/>
                  <a:gd name="connsiteY175" fmla="*/ 425127 h 1087484"/>
                  <a:gd name="connsiteX176" fmla="*/ 1039693 w 3024845"/>
                  <a:gd name="connsiteY176" fmla="*/ 417561 h 1087484"/>
                  <a:gd name="connsiteX177" fmla="*/ 1041466 w 3024845"/>
                  <a:gd name="connsiteY177" fmla="*/ 417561 h 1087484"/>
                  <a:gd name="connsiteX178" fmla="*/ 1053880 w 3024845"/>
                  <a:gd name="connsiteY178" fmla="*/ 417561 h 1087484"/>
                  <a:gd name="connsiteX179" fmla="*/ 1053880 w 3024845"/>
                  <a:gd name="connsiteY179" fmla="*/ 418642 h 1087484"/>
                  <a:gd name="connsiteX180" fmla="*/ 1053880 w 3024845"/>
                  <a:gd name="connsiteY180" fmla="*/ 426208 h 1087484"/>
                  <a:gd name="connsiteX181" fmla="*/ 1054640 w 3024845"/>
                  <a:gd name="connsiteY181" fmla="*/ 426208 h 1087484"/>
                  <a:gd name="connsiteX182" fmla="*/ 1059960 w 3024845"/>
                  <a:gd name="connsiteY182" fmla="*/ 426208 h 1087484"/>
                  <a:gd name="connsiteX183" fmla="*/ 1070093 w 3024845"/>
                  <a:gd name="connsiteY183" fmla="*/ 421884 h 1087484"/>
                  <a:gd name="connsiteX184" fmla="*/ 1074146 w 3024845"/>
                  <a:gd name="connsiteY184" fmla="*/ 425127 h 1087484"/>
                  <a:gd name="connsiteX185" fmla="*/ 1074146 w 3024845"/>
                  <a:gd name="connsiteY185" fmla="*/ 417561 h 1087484"/>
                  <a:gd name="connsiteX186" fmla="*/ 1076426 w 3024845"/>
                  <a:gd name="connsiteY186" fmla="*/ 417561 h 1087484"/>
                  <a:gd name="connsiteX187" fmla="*/ 1092387 w 3024845"/>
                  <a:gd name="connsiteY187" fmla="*/ 417561 h 1087484"/>
                  <a:gd name="connsiteX188" fmla="*/ 1092387 w 3024845"/>
                  <a:gd name="connsiteY188" fmla="*/ 418642 h 1087484"/>
                  <a:gd name="connsiteX189" fmla="*/ 1092387 w 3024845"/>
                  <a:gd name="connsiteY189" fmla="*/ 426208 h 1087484"/>
                  <a:gd name="connsiteX190" fmla="*/ 1122787 w 3024845"/>
                  <a:gd name="connsiteY190" fmla="*/ 426208 h 1087484"/>
                  <a:gd name="connsiteX191" fmla="*/ 1122787 w 3024845"/>
                  <a:gd name="connsiteY191" fmla="*/ 427829 h 1087484"/>
                  <a:gd name="connsiteX192" fmla="*/ 1122787 w 3024845"/>
                  <a:gd name="connsiteY192" fmla="*/ 439179 h 1087484"/>
                  <a:gd name="connsiteX193" fmla="*/ 1149134 w 3024845"/>
                  <a:gd name="connsiteY193" fmla="*/ 439179 h 1087484"/>
                  <a:gd name="connsiteX194" fmla="*/ 1149134 w 3024845"/>
                  <a:gd name="connsiteY194" fmla="*/ 469443 h 1087484"/>
                  <a:gd name="connsiteX195" fmla="*/ 1149894 w 3024845"/>
                  <a:gd name="connsiteY195" fmla="*/ 469443 h 1087484"/>
                  <a:gd name="connsiteX196" fmla="*/ 1155214 w 3024845"/>
                  <a:gd name="connsiteY196" fmla="*/ 469443 h 1087484"/>
                  <a:gd name="connsiteX197" fmla="*/ 1155214 w 3024845"/>
                  <a:gd name="connsiteY197" fmla="*/ 470524 h 1087484"/>
                  <a:gd name="connsiteX198" fmla="*/ 1155214 w 3024845"/>
                  <a:gd name="connsiteY198" fmla="*/ 478091 h 1087484"/>
                  <a:gd name="connsiteX199" fmla="*/ 1159268 w 3024845"/>
                  <a:gd name="connsiteY199" fmla="*/ 508355 h 1087484"/>
                  <a:gd name="connsiteX200" fmla="*/ 1160028 w 3024845"/>
                  <a:gd name="connsiteY200" fmla="*/ 508355 h 1087484"/>
                  <a:gd name="connsiteX201" fmla="*/ 1165348 w 3024845"/>
                  <a:gd name="connsiteY201" fmla="*/ 508355 h 1087484"/>
                  <a:gd name="connsiteX202" fmla="*/ 1165348 w 3024845"/>
                  <a:gd name="connsiteY202" fmla="*/ 509166 h 1087484"/>
                  <a:gd name="connsiteX203" fmla="*/ 1165348 w 3024845"/>
                  <a:gd name="connsiteY203" fmla="*/ 514841 h 1087484"/>
                  <a:gd name="connsiteX204" fmla="*/ 1166361 w 3024845"/>
                  <a:gd name="connsiteY204" fmla="*/ 514841 h 1087484"/>
                  <a:gd name="connsiteX205" fmla="*/ 1173454 w 3024845"/>
                  <a:gd name="connsiteY205" fmla="*/ 514841 h 1087484"/>
                  <a:gd name="connsiteX206" fmla="*/ 1173454 w 3024845"/>
                  <a:gd name="connsiteY206" fmla="*/ 545106 h 1087484"/>
                  <a:gd name="connsiteX207" fmla="*/ 1175481 w 3024845"/>
                  <a:gd name="connsiteY207" fmla="*/ 545106 h 1087484"/>
                  <a:gd name="connsiteX208" fmla="*/ 1189668 w 3024845"/>
                  <a:gd name="connsiteY208" fmla="*/ 545106 h 1087484"/>
                  <a:gd name="connsiteX209" fmla="*/ 1189668 w 3024845"/>
                  <a:gd name="connsiteY209" fmla="*/ 568885 h 1087484"/>
                  <a:gd name="connsiteX210" fmla="*/ 1191695 w 3024845"/>
                  <a:gd name="connsiteY210" fmla="*/ 570506 h 1087484"/>
                  <a:gd name="connsiteX211" fmla="*/ 1191695 w 3024845"/>
                  <a:gd name="connsiteY211" fmla="*/ 581856 h 1087484"/>
                  <a:gd name="connsiteX212" fmla="*/ 1192455 w 3024845"/>
                  <a:gd name="connsiteY212" fmla="*/ 581856 h 1087484"/>
                  <a:gd name="connsiteX213" fmla="*/ 1197775 w 3024845"/>
                  <a:gd name="connsiteY213" fmla="*/ 581856 h 1087484"/>
                  <a:gd name="connsiteX214" fmla="*/ 1197775 w 3024845"/>
                  <a:gd name="connsiteY214" fmla="*/ 605635 h 1087484"/>
                  <a:gd name="connsiteX215" fmla="*/ 1199041 w 3024845"/>
                  <a:gd name="connsiteY215" fmla="*/ 605635 h 1087484"/>
                  <a:gd name="connsiteX216" fmla="*/ 1207908 w 3024845"/>
                  <a:gd name="connsiteY216" fmla="*/ 605635 h 1087484"/>
                  <a:gd name="connsiteX217" fmla="*/ 1209935 w 3024845"/>
                  <a:gd name="connsiteY217" fmla="*/ 609689 h 1087484"/>
                  <a:gd name="connsiteX218" fmla="*/ 1209935 w 3024845"/>
                  <a:gd name="connsiteY218" fmla="*/ 622930 h 1087484"/>
                  <a:gd name="connsiteX219" fmla="*/ 1211455 w 3024845"/>
                  <a:gd name="connsiteY219" fmla="*/ 621038 h 1087484"/>
                  <a:gd name="connsiteX220" fmla="*/ 1222095 w 3024845"/>
                  <a:gd name="connsiteY220" fmla="*/ 607797 h 1087484"/>
                  <a:gd name="connsiteX221" fmla="*/ 1250469 w 3024845"/>
                  <a:gd name="connsiteY221" fmla="*/ 607797 h 1087484"/>
                  <a:gd name="connsiteX222" fmla="*/ 1250469 w 3024845"/>
                  <a:gd name="connsiteY222" fmla="*/ 694268 h 1087484"/>
                  <a:gd name="connsiteX223" fmla="*/ 1251229 w 3024845"/>
                  <a:gd name="connsiteY223" fmla="*/ 694268 h 1087484"/>
                  <a:gd name="connsiteX224" fmla="*/ 1256549 w 3024845"/>
                  <a:gd name="connsiteY224" fmla="*/ 694268 h 1087484"/>
                  <a:gd name="connsiteX225" fmla="*/ 1257309 w 3024845"/>
                  <a:gd name="connsiteY225" fmla="*/ 692917 h 1087484"/>
                  <a:gd name="connsiteX226" fmla="*/ 1262629 w 3024845"/>
                  <a:gd name="connsiteY226" fmla="*/ 683459 h 1087484"/>
                  <a:gd name="connsiteX227" fmla="*/ 1262629 w 3024845"/>
                  <a:gd name="connsiteY227" fmla="*/ 685351 h 1087484"/>
                  <a:gd name="connsiteX228" fmla="*/ 1262629 w 3024845"/>
                  <a:gd name="connsiteY228" fmla="*/ 698592 h 1087484"/>
                  <a:gd name="connsiteX229" fmla="*/ 1266682 w 3024845"/>
                  <a:gd name="connsiteY229" fmla="*/ 653195 h 1087484"/>
                  <a:gd name="connsiteX230" fmla="*/ 1267442 w 3024845"/>
                  <a:gd name="connsiteY230" fmla="*/ 653195 h 1087484"/>
                  <a:gd name="connsiteX231" fmla="*/ 1272762 w 3024845"/>
                  <a:gd name="connsiteY231" fmla="*/ 653195 h 1087484"/>
                  <a:gd name="connsiteX232" fmla="*/ 1272762 w 3024845"/>
                  <a:gd name="connsiteY232" fmla="*/ 588341 h 1087484"/>
                  <a:gd name="connsiteX233" fmla="*/ 1273776 w 3024845"/>
                  <a:gd name="connsiteY233" fmla="*/ 588341 h 1087484"/>
                  <a:gd name="connsiteX234" fmla="*/ 1280869 w 3024845"/>
                  <a:gd name="connsiteY234" fmla="*/ 588341 h 1087484"/>
                  <a:gd name="connsiteX235" fmla="*/ 1293029 w 3024845"/>
                  <a:gd name="connsiteY235" fmla="*/ 545106 h 1087484"/>
                  <a:gd name="connsiteX236" fmla="*/ 1294296 w 3024845"/>
                  <a:gd name="connsiteY236" fmla="*/ 545106 h 1087484"/>
                  <a:gd name="connsiteX237" fmla="*/ 1303163 w 3024845"/>
                  <a:gd name="connsiteY237" fmla="*/ 545106 h 1087484"/>
                  <a:gd name="connsiteX238" fmla="*/ 1313296 w 3024845"/>
                  <a:gd name="connsiteY238" fmla="*/ 588341 h 1087484"/>
                  <a:gd name="connsiteX239" fmla="*/ 1314309 w 3024845"/>
                  <a:gd name="connsiteY239" fmla="*/ 588341 h 1087484"/>
                  <a:gd name="connsiteX240" fmla="*/ 1321403 w 3024845"/>
                  <a:gd name="connsiteY240" fmla="*/ 588341 h 1087484"/>
                  <a:gd name="connsiteX241" fmla="*/ 1321403 w 3024845"/>
                  <a:gd name="connsiteY241" fmla="*/ 627253 h 1087484"/>
                  <a:gd name="connsiteX242" fmla="*/ 1323176 w 3024845"/>
                  <a:gd name="connsiteY242" fmla="*/ 627253 h 1087484"/>
                  <a:gd name="connsiteX243" fmla="*/ 1335590 w 3024845"/>
                  <a:gd name="connsiteY243" fmla="*/ 627253 h 1087484"/>
                  <a:gd name="connsiteX244" fmla="*/ 1335590 w 3024845"/>
                  <a:gd name="connsiteY244" fmla="*/ 629415 h 1087484"/>
                  <a:gd name="connsiteX245" fmla="*/ 1335590 w 3024845"/>
                  <a:gd name="connsiteY245" fmla="*/ 644547 h 1087484"/>
                  <a:gd name="connsiteX246" fmla="*/ 1339643 w 3024845"/>
                  <a:gd name="connsiteY246" fmla="*/ 642386 h 1087484"/>
                  <a:gd name="connsiteX247" fmla="*/ 1339643 w 3024845"/>
                  <a:gd name="connsiteY247" fmla="*/ 627253 h 1087484"/>
                  <a:gd name="connsiteX248" fmla="*/ 1341163 w 3024845"/>
                  <a:gd name="connsiteY248" fmla="*/ 627253 h 1087484"/>
                  <a:gd name="connsiteX249" fmla="*/ 1351803 w 3024845"/>
                  <a:gd name="connsiteY249" fmla="*/ 627253 h 1087484"/>
                  <a:gd name="connsiteX250" fmla="*/ 1351803 w 3024845"/>
                  <a:gd name="connsiteY250" fmla="*/ 628874 h 1087484"/>
                  <a:gd name="connsiteX251" fmla="*/ 1351803 w 3024845"/>
                  <a:gd name="connsiteY251" fmla="*/ 640224 h 1087484"/>
                  <a:gd name="connsiteX252" fmla="*/ 1382204 w 3024845"/>
                  <a:gd name="connsiteY252" fmla="*/ 640224 h 1087484"/>
                  <a:gd name="connsiteX253" fmla="*/ 1382204 w 3024845"/>
                  <a:gd name="connsiteY253" fmla="*/ 603474 h 1087484"/>
                  <a:gd name="connsiteX254" fmla="*/ 1383470 w 3024845"/>
                  <a:gd name="connsiteY254" fmla="*/ 603474 h 1087484"/>
                  <a:gd name="connsiteX255" fmla="*/ 1392337 w 3024845"/>
                  <a:gd name="connsiteY255" fmla="*/ 603474 h 1087484"/>
                  <a:gd name="connsiteX256" fmla="*/ 1392337 w 3024845"/>
                  <a:gd name="connsiteY256" fmla="*/ 625091 h 1087484"/>
                  <a:gd name="connsiteX257" fmla="*/ 1394364 w 3024845"/>
                  <a:gd name="connsiteY257" fmla="*/ 592665 h 1087484"/>
                  <a:gd name="connsiteX258" fmla="*/ 1416657 w 3024845"/>
                  <a:gd name="connsiteY258" fmla="*/ 592665 h 1087484"/>
                  <a:gd name="connsiteX259" fmla="*/ 1416657 w 3024845"/>
                  <a:gd name="connsiteY259" fmla="*/ 591043 h 1087484"/>
                  <a:gd name="connsiteX260" fmla="*/ 1416657 w 3024845"/>
                  <a:gd name="connsiteY260" fmla="*/ 579694 h 1087484"/>
                  <a:gd name="connsiteX261" fmla="*/ 1417417 w 3024845"/>
                  <a:gd name="connsiteY261" fmla="*/ 579694 h 1087484"/>
                  <a:gd name="connsiteX262" fmla="*/ 1422737 w 3024845"/>
                  <a:gd name="connsiteY262" fmla="*/ 579694 h 1087484"/>
                  <a:gd name="connsiteX263" fmla="*/ 1422737 w 3024845"/>
                  <a:gd name="connsiteY263" fmla="*/ 577803 h 1087484"/>
                  <a:gd name="connsiteX264" fmla="*/ 1422737 w 3024845"/>
                  <a:gd name="connsiteY264" fmla="*/ 564562 h 1087484"/>
                  <a:gd name="connsiteX265" fmla="*/ 1426791 w 3024845"/>
                  <a:gd name="connsiteY265" fmla="*/ 571047 h 1087484"/>
                  <a:gd name="connsiteX266" fmla="*/ 1429071 w 3024845"/>
                  <a:gd name="connsiteY266" fmla="*/ 571047 h 1087484"/>
                  <a:gd name="connsiteX267" fmla="*/ 1445031 w 3024845"/>
                  <a:gd name="connsiteY267" fmla="*/ 571047 h 1087484"/>
                  <a:gd name="connsiteX268" fmla="*/ 1445031 w 3024845"/>
                  <a:gd name="connsiteY268" fmla="*/ 570236 h 1087484"/>
                  <a:gd name="connsiteX269" fmla="*/ 1445031 w 3024845"/>
                  <a:gd name="connsiteY269" fmla="*/ 564562 h 1087484"/>
                  <a:gd name="connsiteX270" fmla="*/ 1445791 w 3024845"/>
                  <a:gd name="connsiteY270" fmla="*/ 564562 h 1087484"/>
                  <a:gd name="connsiteX271" fmla="*/ 1451111 w 3024845"/>
                  <a:gd name="connsiteY271" fmla="*/ 564562 h 1087484"/>
                  <a:gd name="connsiteX272" fmla="*/ 1451111 w 3024845"/>
                  <a:gd name="connsiteY272" fmla="*/ 565913 h 1087484"/>
                  <a:gd name="connsiteX273" fmla="*/ 1451111 w 3024845"/>
                  <a:gd name="connsiteY273" fmla="*/ 575371 h 1087484"/>
                  <a:gd name="connsiteX274" fmla="*/ 1489618 w 3024845"/>
                  <a:gd name="connsiteY274" fmla="*/ 575371 h 1087484"/>
                  <a:gd name="connsiteX275" fmla="*/ 1489618 w 3024845"/>
                  <a:gd name="connsiteY275" fmla="*/ 713724 h 1087484"/>
                  <a:gd name="connsiteX276" fmla="*/ 1491138 w 3024845"/>
                  <a:gd name="connsiteY276" fmla="*/ 713724 h 1087484"/>
                  <a:gd name="connsiteX277" fmla="*/ 1501778 w 3024845"/>
                  <a:gd name="connsiteY277" fmla="*/ 713724 h 1087484"/>
                  <a:gd name="connsiteX278" fmla="*/ 1501778 w 3024845"/>
                  <a:gd name="connsiteY278" fmla="*/ 700754 h 1087484"/>
                  <a:gd name="connsiteX279" fmla="*/ 1505832 w 3024845"/>
                  <a:gd name="connsiteY279" fmla="*/ 700754 h 1087484"/>
                  <a:gd name="connsiteX280" fmla="*/ 1505832 w 3024845"/>
                  <a:gd name="connsiteY280" fmla="*/ 713724 h 1087484"/>
                  <a:gd name="connsiteX281" fmla="*/ 1536232 w 3024845"/>
                  <a:gd name="connsiteY281" fmla="*/ 713724 h 1087484"/>
                  <a:gd name="connsiteX282" fmla="*/ 1536232 w 3024845"/>
                  <a:gd name="connsiteY282" fmla="*/ 683459 h 1087484"/>
                  <a:gd name="connsiteX283" fmla="*/ 1548392 w 3024845"/>
                  <a:gd name="connsiteY283" fmla="*/ 683459 h 1087484"/>
                  <a:gd name="connsiteX284" fmla="*/ 1560552 w 3024845"/>
                  <a:gd name="connsiteY284" fmla="*/ 681298 h 1087484"/>
                  <a:gd name="connsiteX285" fmla="*/ 1564606 w 3024845"/>
                  <a:gd name="connsiteY285" fmla="*/ 683459 h 1087484"/>
                  <a:gd name="connsiteX286" fmla="*/ 1574739 w 3024845"/>
                  <a:gd name="connsiteY286" fmla="*/ 683459 h 1087484"/>
                  <a:gd name="connsiteX287" fmla="*/ 1574739 w 3024845"/>
                  <a:gd name="connsiteY287" fmla="*/ 713724 h 1087484"/>
                  <a:gd name="connsiteX288" fmla="*/ 1582846 w 3024845"/>
                  <a:gd name="connsiteY288" fmla="*/ 713724 h 1087484"/>
                  <a:gd name="connsiteX289" fmla="*/ 1582846 w 3024845"/>
                  <a:gd name="connsiteY289" fmla="*/ 731019 h 1087484"/>
                  <a:gd name="connsiteX290" fmla="*/ 1592182 w 3024845"/>
                  <a:gd name="connsiteY290" fmla="*/ 731924 h 1087484"/>
                  <a:gd name="connsiteX291" fmla="*/ 1605140 w 3024845"/>
                  <a:gd name="connsiteY291" fmla="*/ 731924 h 1087484"/>
                  <a:gd name="connsiteX292" fmla="*/ 1605140 w 3024845"/>
                  <a:gd name="connsiteY292" fmla="*/ 715886 h 1087484"/>
                  <a:gd name="connsiteX293" fmla="*/ 1673096 w 3024845"/>
                  <a:gd name="connsiteY293" fmla="*/ 715886 h 1087484"/>
                  <a:gd name="connsiteX294" fmla="*/ 1673096 w 3024845"/>
                  <a:gd name="connsiteY294" fmla="*/ 630633 h 1087484"/>
                  <a:gd name="connsiteX295" fmla="*/ 1745104 w 3024845"/>
                  <a:gd name="connsiteY295" fmla="*/ 630633 h 1087484"/>
                  <a:gd name="connsiteX296" fmla="*/ 1745104 w 3024845"/>
                  <a:gd name="connsiteY296" fmla="*/ 709401 h 1087484"/>
                  <a:gd name="connsiteX297" fmla="*/ 1747008 w 3024845"/>
                  <a:gd name="connsiteY297" fmla="*/ 709401 h 1087484"/>
                  <a:gd name="connsiteX298" fmla="*/ 1748250 w 3024845"/>
                  <a:gd name="connsiteY298" fmla="*/ 731924 h 1087484"/>
                  <a:gd name="connsiteX299" fmla="*/ 1757926 w 3024845"/>
                  <a:gd name="connsiteY299" fmla="*/ 731924 h 1087484"/>
                  <a:gd name="connsiteX300" fmla="*/ 1759168 w 3024845"/>
                  <a:gd name="connsiteY300" fmla="*/ 709401 h 1087484"/>
                  <a:gd name="connsiteX301" fmla="*/ 1765248 w 3024845"/>
                  <a:gd name="connsiteY301" fmla="*/ 709401 h 1087484"/>
                  <a:gd name="connsiteX302" fmla="*/ 1766490 w 3024845"/>
                  <a:gd name="connsiteY302" fmla="*/ 731924 h 1087484"/>
                  <a:gd name="connsiteX303" fmla="*/ 1817112 w 3024845"/>
                  <a:gd name="connsiteY303" fmla="*/ 731924 h 1087484"/>
                  <a:gd name="connsiteX304" fmla="*/ 1817112 w 3024845"/>
                  <a:gd name="connsiteY304" fmla="*/ 568896 h 1087484"/>
                  <a:gd name="connsiteX305" fmla="*/ 2014439 w 3024845"/>
                  <a:gd name="connsiteY305" fmla="*/ 568896 h 1087484"/>
                  <a:gd name="connsiteX306" fmla="*/ 2014439 w 3024845"/>
                  <a:gd name="connsiteY306" fmla="*/ 731924 h 1087484"/>
                  <a:gd name="connsiteX307" fmla="*/ 2033136 w 3024845"/>
                  <a:gd name="connsiteY307" fmla="*/ 731924 h 1087484"/>
                  <a:gd name="connsiteX308" fmla="*/ 2033136 w 3024845"/>
                  <a:gd name="connsiteY308" fmla="*/ 649231 h 1087484"/>
                  <a:gd name="connsiteX309" fmla="*/ 2128256 w 3024845"/>
                  <a:gd name="connsiteY309" fmla="*/ 649231 h 1087484"/>
                  <a:gd name="connsiteX310" fmla="*/ 2146266 w 3024845"/>
                  <a:gd name="connsiteY310" fmla="*/ 160309 h 1087484"/>
                  <a:gd name="connsiteX311" fmla="*/ 2150320 w 3024845"/>
                  <a:gd name="connsiteY311" fmla="*/ 88970 h 1087484"/>
                  <a:gd name="connsiteX312" fmla="*/ 2152346 w 3024845"/>
                  <a:gd name="connsiteY312" fmla="*/ 28441 h 1087484"/>
                  <a:gd name="connsiteX313" fmla="*/ 2180720 w 3024845"/>
                  <a:gd name="connsiteY313" fmla="*/ 584018 h 1087484"/>
                  <a:gd name="connsiteX314" fmla="*/ 2245574 w 3024845"/>
                  <a:gd name="connsiteY314" fmla="*/ 584018 h 1087484"/>
                  <a:gd name="connsiteX315" fmla="*/ 2245574 w 3024845"/>
                  <a:gd name="connsiteY315" fmla="*/ 659680 h 1087484"/>
                  <a:gd name="connsiteX316" fmla="*/ 2253681 w 3024845"/>
                  <a:gd name="connsiteY316" fmla="*/ 659680 h 1087484"/>
                  <a:gd name="connsiteX317" fmla="*/ 2255708 w 3024845"/>
                  <a:gd name="connsiteY317" fmla="*/ 653195 h 1087484"/>
                  <a:gd name="connsiteX318" fmla="*/ 2261788 w 3024845"/>
                  <a:gd name="connsiteY318" fmla="*/ 653195 h 1087484"/>
                  <a:gd name="connsiteX319" fmla="*/ 2263815 w 3024845"/>
                  <a:gd name="connsiteY319" fmla="*/ 661842 h 1087484"/>
                  <a:gd name="connsiteX320" fmla="*/ 2275975 w 3024845"/>
                  <a:gd name="connsiteY320" fmla="*/ 661842 h 1087484"/>
                  <a:gd name="connsiteX321" fmla="*/ 2275975 w 3024845"/>
                  <a:gd name="connsiteY321" fmla="*/ 655356 h 1087484"/>
                  <a:gd name="connsiteX322" fmla="*/ 2298268 w 3024845"/>
                  <a:gd name="connsiteY322" fmla="*/ 655356 h 1087484"/>
                  <a:gd name="connsiteX323" fmla="*/ 2298268 w 3024845"/>
                  <a:gd name="connsiteY323" fmla="*/ 661842 h 1087484"/>
                  <a:gd name="connsiteX324" fmla="*/ 2318535 w 3024845"/>
                  <a:gd name="connsiteY324" fmla="*/ 661842 h 1087484"/>
                  <a:gd name="connsiteX325" fmla="*/ 2318535 w 3024845"/>
                  <a:gd name="connsiteY325" fmla="*/ 707239 h 1087484"/>
                  <a:gd name="connsiteX326" fmla="*/ 2332722 w 3024845"/>
                  <a:gd name="connsiteY326" fmla="*/ 707239 h 1087484"/>
                  <a:gd name="connsiteX327" fmla="*/ 2332722 w 3024845"/>
                  <a:gd name="connsiteY327" fmla="*/ 694268 h 1087484"/>
                  <a:gd name="connsiteX328" fmla="*/ 2348936 w 3024845"/>
                  <a:gd name="connsiteY328" fmla="*/ 694268 h 1087484"/>
                  <a:gd name="connsiteX329" fmla="*/ 2348936 w 3024845"/>
                  <a:gd name="connsiteY329" fmla="*/ 514841 h 1087484"/>
                  <a:gd name="connsiteX330" fmla="*/ 2355016 w 3024845"/>
                  <a:gd name="connsiteY330" fmla="*/ 508355 h 1087484"/>
                  <a:gd name="connsiteX331" fmla="*/ 2427977 w 3024845"/>
                  <a:gd name="connsiteY331" fmla="*/ 508355 h 1087484"/>
                  <a:gd name="connsiteX332" fmla="*/ 2427977 w 3024845"/>
                  <a:gd name="connsiteY332" fmla="*/ 517003 h 1087484"/>
                  <a:gd name="connsiteX333" fmla="*/ 2438110 w 3024845"/>
                  <a:gd name="connsiteY333" fmla="*/ 517003 h 1087484"/>
                  <a:gd name="connsiteX334" fmla="*/ 2438110 w 3024845"/>
                  <a:gd name="connsiteY334" fmla="*/ 631577 h 1087484"/>
                  <a:gd name="connsiteX335" fmla="*/ 2460404 w 3024845"/>
                  <a:gd name="connsiteY335" fmla="*/ 631577 h 1087484"/>
                  <a:gd name="connsiteX336" fmla="*/ 2460404 w 3024845"/>
                  <a:gd name="connsiteY336" fmla="*/ 564562 h 1087484"/>
                  <a:gd name="connsiteX337" fmla="*/ 2486751 w 3024845"/>
                  <a:gd name="connsiteY337" fmla="*/ 564562 h 1087484"/>
                  <a:gd name="connsiteX338" fmla="*/ 2490804 w 3024845"/>
                  <a:gd name="connsiteY338" fmla="*/ 560238 h 1087484"/>
                  <a:gd name="connsiteX339" fmla="*/ 2498911 w 3024845"/>
                  <a:gd name="connsiteY339" fmla="*/ 560238 h 1087484"/>
                  <a:gd name="connsiteX340" fmla="*/ 2502964 w 3024845"/>
                  <a:gd name="connsiteY340" fmla="*/ 564562 h 1087484"/>
                  <a:gd name="connsiteX341" fmla="*/ 2525258 w 3024845"/>
                  <a:gd name="connsiteY341" fmla="*/ 564562 h 1087484"/>
                  <a:gd name="connsiteX342" fmla="*/ 2525258 w 3024845"/>
                  <a:gd name="connsiteY342" fmla="*/ 447826 h 1087484"/>
                  <a:gd name="connsiteX343" fmla="*/ 2582005 w 3024845"/>
                  <a:gd name="connsiteY343" fmla="*/ 437017 h 1087484"/>
                  <a:gd name="connsiteX344" fmla="*/ 2582005 w 3024845"/>
                  <a:gd name="connsiteY344" fmla="*/ 438098 h 1087484"/>
                  <a:gd name="connsiteX345" fmla="*/ 2582005 w 3024845"/>
                  <a:gd name="connsiteY345" fmla="*/ 445664 h 1087484"/>
                  <a:gd name="connsiteX346" fmla="*/ 2608352 w 3024845"/>
                  <a:gd name="connsiteY346" fmla="*/ 445664 h 1087484"/>
                  <a:gd name="connsiteX347" fmla="*/ 2608352 w 3024845"/>
                  <a:gd name="connsiteY347" fmla="*/ 700754 h 1087484"/>
                  <a:gd name="connsiteX348" fmla="*/ 2630646 w 3024845"/>
                  <a:gd name="connsiteY348" fmla="*/ 700754 h 1087484"/>
                  <a:gd name="connsiteX349" fmla="*/ 2630646 w 3024845"/>
                  <a:gd name="connsiteY349" fmla="*/ 696430 h 1087484"/>
                  <a:gd name="connsiteX350" fmla="*/ 2642806 w 3024845"/>
                  <a:gd name="connsiteY350" fmla="*/ 696430 h 1087484"/>
                  <a:gd name="connsiteX351" fmla="*/ 2642806 w 3024845"/>
                  <a:gd name="connsiteY351" fmla="*/ 700754 h 1087484"/>
                  <a:gd name="connsiteX352" fmla="*/ 2667126 w 3024845"/>
                  <a:gd name="connsiteY352" fmla="*/ 700754 h 1087484"/>
                  <a:gd name="connsiteX353" fmla="*/ 2667126 w 3024845"/>
                  <a:gd name="connsiteY353" fmla="*/ 687783 h 1087484"/>
                  <a:gd name="connsiteX354" fmla="*/ 2695500 w 3024845"/>
                  <a:gd name="connsiteY354" fmla="*/ 687783 h 1087484"/>
                  <a:gd name="connsiteX355" fmla="*/ 2707660 w 3024845"/>
                  <a:gd name="connsiteY355" fmla="*/ 683459 h 1087484"/>
                  <a:gd name="connsiteX356" fmla="*/ 2727927 w 3024845"/>
                  <a:gd name="connsiteY356" fmla="*/ 687783 h 1087484"/>
                  <a:gd name="connsiteX357" fmla="*/ 2727927 w 3024845"/>
                  <a:gd name="connsiteY357" fmla="*/ 670489 h 1087484"/>
                  <a:gd name="connsiteX358" fmla="*/ 2736034 w 3024845"/>
                  <a:gd name="connsiteY358" fmla="*/ 670489 h 1087484"/>
                  <a:gd name="connsiteX359" fmla="*/ 2736034 w 3024845"/>
                  <a:gd name="connsiteY359" fmla="*/ 657518 h 1087484"/>
                  <a:gd name="connsiteX360" fmla="*/ 2792781 w 3024845"/>
                  <a:gd name="connsiteY360" fmla="*/ 657518 h 1087484"/>
                  <a:gd name="connsiteX361" fmla="*/ 2792781 w 3024845"/>
                  <a:gd name="connsiteY361" fmla="*/ 627253 h 1087484"/>
                  <a:gd name="connsiteX362" fmla="*/ 2811021 w 3024845"/>
                  <a:gd name="connsiteY362" fmla="*/ 627253 h 1087484"/>
                  <a:gd name="connsiteX363" fmla="*/ 2811021 w 3024845"/>
                  <a:gd name="connsiteY363" fmla="*/ 620768 h 1087484"/>
                  <a:gd name="connsiteX364" fmla="*/ 2823181 w 3024845"/>
                  <a:gd name="connsiteY364" fmla="*/ 620768 h 1087484"/>
                  <a:gd name="connsiteX365" fmla="*/ 2823181 w 3024845"/>
                  <a:gd name="connsiteY365" fmla="*/ 627253 h 1087484"/>
                  <a:gd name="connsiteX366" fmla="*/ 2839395 w 3024845"/>
                  <a:gd name="connsiteY366" fmla="*/ 627253 h 1087484"/>
                  <a:gd name="connsiteX367" fmla="*/ 2839395 w 3024845"/>
                  <a:gd name="connsiteY367" fmla="*/ 676974 h 1087484"/>
                  <a:gd name="connsiteX368" fmla="*/ 2871822 w 3024845"/>
                  <a:gd name="connsiteY368" fmla="*/ 676974 h 1087484"/>
                  <a:gd name="connsiteX369" fmla="*/ 2871822 w 3024845"/>
                  <a:gd name="connsiteY369" fmla="*/ 651033 h 1087484"/>
                  <a:gd name="connsiteX370" fmla="*/ 2910329 w 3024845"/>
                  <a:gd name="connsiteY370" fmla="*/ 651033 h 1087484"/>
                  <a:gd name="connsiteX371" fmla="*/ 2910329 w 3024845"/>
                  <a:gd name="connsiteY371" fmla="*/ 620768 h 1087484"/>
                  <a:gd name="connsiteX372" fmla="*/ 2958970 w 3024845"/>
                  <a:gd name="connsiteY372" fmla="*/ 620768 h 1087484"/>
                  <a:gd name="connsiteX373" fmla="*/ 2958970 w 3024845"/>
                  <a:gd name="connsiteY373" fmla="*/ 731924 h 1087484"/>
                  <a:gd name="connsiteX374" fmla="*/ 2958970 w 3024845"/>
                  <a:gd name="connsiteY374" fmla="*/ 745703 h 1087484"/>
                  <a:gd name="connsiteX375" fmla="*/ 3024845 w 3024845"/>
                  <a:gd name="connsiteY375" fmla="*/ 745703 h 1087484"/>
                  <a:gd name="connsiteX376" fmla="*/ 3024845 w 3024845"/>
                  <a:gd name="connsiteY376" fmla="*/ 1087484 h 1087484"/>
                  <a:gd name="connsiteX377" fmla="*/ 2054 w 3024845"/>
                  <a:gd name="connsiteY377" fmla="*/ 1085151 h 1087484"/>
                  <a:gd name="connsiteX378" fmla="*/ 0 w 3024845"/>
                  <a:gd name="connsiteY378" fmla="*/ 651033 h 1087484"/>
                  <a:gd name="connsiteX379" fmla="*/ 20267 w 3024845"/>
                  <a:gd name="connsiteY379" fmla="*/ 651033 h 1087484"/>
                  <a:gd name="connsiteX380" fmla="*/ 20774 w 3024845"/>
                  <a:gd name="connsiteY380" fmla="*/ 649952 h 1087484"/>
                  <a:gd name="connsiteX381" fmla="*/ 24320 w 3024845"/>
                  <a:gd name="connsiteY381" fmla="*/ 642386 h 1087484"/>
                  <a:gd name="connsiteX382" fmla="*/ 26094 w 3024845"/>
                  <a:gd name="connsiteY382" fmla="*/ 642656 h 1087484"/>
                  <a:gd name="connsiteX383" fmla="*/ 38507 w 3024845"/>
                  <a:gd name="connsiteY383" fmla="*/ 644547 h 1087484"/>
                  <a:gd name="connsiteX384" fmla="*/ 39014 w 3024845"/>
                  <a:gd name="connsiteY384" fmla="*/ 645899 h 1087484"/>
                  <a:gd name="connsiteX385" fmla="*/ 42560 w 3024845"/>
                  <a:gd name="connsiteY385" fmla="*/ 655356 h 1087484"/>
                  <a:gd name="connsiteX386" fmla="*/ 68907 w 3024845"/>
                  <a:gd name="connsiteY386" fmla="*/ 657518 h 1087484"/>
                  <a:gd name="connsiteX387" fmla="*/ 68907 w 3024845"/>
                  <a:gd name="connsiteY387" fmla="*/ 534297 h 1087484"/>
                  <a:gd name="connsiteX388" fmla="*/ 70934 w 3024845"/>
                  <a:gd name="connsiteY388" fmla="*/ 534297 h 1087484"/>
                  <a:gd name="connsiteX389" fmla="*/ 85121 w 3024845"/>
                  <a:gd name="connsiteY389" fmla="*/ 534297 h 1087484"/>
                  <a:gd name="connsiteX390" fmla="*/ 85121 w 3024845"/>
                  <a:gd name="connsiteY390" fmla="*/ 398105 h 1087484"/>
                  <a:gd name="connsiteX391" fmla="*/ 86894 w 3024845"/>
                  <a:gd name="connsiteY391" fmla="*/ 398105 h 1087484"/>
                  <a:gd name="connsiteX392" fmla="*/ 99308 w 3024845"/>
                  <a:gd name="connsiteY392" fmla="*/ 398105 h 1087484"/>
                  <a:gd name="connsiteX393" fmla="*/ 99308 w 3024845"/>
                  <a:gd name="connsiteY393" fmla="*/ 283531 h 1087484"/>
                  <a:gd name="connsiteX394" fmla="*/ 103361 w 3024845"/>
                  <a:gd name="connsiteY394" fmla="*/ 255427 h 1087484"/>
                  <a:gd name="connsiteX395" fmla="*/ 105388 w 3024845"/>
                  <a:gd name="connsiteY395" fmla="*/ 255427 h 1087484"/>
                  <a:gd name="connsiteX396" fmla="*/ 119575 w 3024845"/>
                  <a:gd name="connsiteY396" fmla="*/ 255427 h 1087484"/>
                  <a:gd name="connsiteX0" fmla="*/ 119575 w 3024845"/>
                  <a:gd name="connsiteY0" fmla="*/ 200101 h 1032158"/>
                  <a:gd name="connsiteX1" fmla="*/ 200642 w 3024845"/>
                  <a:gd name="connsiteY1" fmla="*/ 197940 h 1032158"/>
                  <a:gd name="connsiteX2" fmla="*/ 202669 w 3024845"/>
                  <a:gd name="connsiteY2" fmla="*/ 197940 h 1032158"/>
                  <a:gd name="connsiteX3" fmla="*/ 216856 w 3024845"/>
                  <a:gd name="connsiteY3" fmla="*/ 197940 h 1032158"/>
                  <a:gd name="connsiteX4" fmla="*/ 216856 w 3024845"/>
                  <a:gd name="connsiteY4" fmla="*/ 221719 h 1032158"/>
                  <a:gd name="connsiteX5" fmla="*/ 217363 w 3024845"/>
                  <a:gd name="connsiteY5" fmla="*/ 222530 h 1032158"/>
                  <a:gd name="connsiteX6" fmla="*/ 220909 w 3024845"/>
                  <a:gd name="connsiteY6" fmla="*/ 228205 h 1032158"/>
                  <a:gd name="connsiteX7" fmla="*/ 220909 w 3024845"/>
                  <a:gd name="connsiteY7" fmla="*/ 342779 h 1032158"/>
                  <a:gd name="connsiteX8" fmla="*/ 223189 w 3024845"/>
                  <a:gd name="connsiteY8" fmla="*/ 342779 h 1032158"/>
                  <a:gd name="connsiteX9" fmla="*/ 239150 w 3024845"/>
                  <a:gd name="connsiteY9" fmla="*/ 342779 h 1032158"/>
                  <a:gd name="connsiteX10" fmla="*/ 239150 w 3024845"/>
                  <a:gd name="connsiteY10" fmla="*/ 483294 h 1032158"/>
                  <a:gd name="connsiteX11" fmla="*/ 240670 w 3024845"/>
                  <a:gd name="connsiteY11" fmla="*/ 483024 h 1032158"/>
                  <a:gd name="connsiteX12" fmla="*/ 251310 w 3024845"/>
                  <a:gd name="connsiteY12" fmla="*/ 481133 h 1032158"/>
                  <a:gd name="connsiteX13" fmla="*/ 249283 w 3024845"/>
                  <a:gd name="connsiteY13" fmla="*/ 569765 h 1032158"/>
                  <a:gd name="connsiteX14" fmla="*/ 250803 w 3024845"/>
                  <a:gd name="connsiteY14" fmla="*/ 570036 h 1032158"/>
                  <a:gd name="connsiteX15" fmla="*/ 261443 w 3024845"/>
                  <a:gd name="connsiteY15" fmla="*/ 571927 h 1032158"/>
                  <a:gd name="connsiteX16" fmla="*/ 261696 w 3024845"/>
                  <a:gd name="connsiteY16" fmla="*/ 572738 h 1032158"/>
                  <a:gd name="connsiteX17" fmla="*/ 263470 w 3024845"/>
                  <a:gd name="connsiteY17" fmla="*/ 578413 h 1032158"/>
                  <a:gd name="connsiteX18" fmla="*/ 264230 w 3024845"/>
                  <a:gd name="connsiteY18" fmla="*/ 575981 h 1032158"/>
                  <a:gd name="connsiteX19" fmla="*/ 269550 w 3024845"/>
                  <a:gd name="connsiteY19" fmla="*/ 558957 h 1032158"/>
                  <a:gd name="connsiteX20" fmla="*/ 271323 w 3024845"/>
                  <a:gd name="connsiteY20" fmla="*/ 558957 h 1032158"/>
                  <a:gd name="connsiteX21" fmla="*/ 283737 w 3024845"/>
                  <a:gd name="connsiteY21" fmla="*/ 558957 h 1032158"/>
                  <a:gd name="connsiteX22" fmla="*/ 283737 w 3024845"/>
                  <a:gd name="connsiteY22" fmla="*/ 591383 h 1032158"/>
                  <a:gd name="connsiteX23" fmla="*/ 284750 w 3024845"/>
                  <a:gd name="connsiteY23" fmla="*/ 591924 h 1032158"/>
                  <a:gd name="connsiteX24" fmla="*/ 291844 w 3024845"/>
                  <a:gd name="connsiteY24" fmla="*/ 595707 h 1032158"/>
                  <a:gd name="connsiteX25" fmla="*/ 291844 w 3024845"/>
                  <a:gd name="connsiteY25" fmla="*/ 597058 h 1032158"/>
                  <a:gd name="connsiteX26" fmla="*/ 291844 w 3024845"/>
                  <a:gd name="connsiteY26" fmla="*/ 606516 h 1032158"/>
                  <a:gd name="connsiteX27" fmla="*/ 336431 w 3024845"/>
                  <a:gd name="connsiteY27" fmla="*/ 606516 h 1032158"/>
                  <a:gd name="connsiteX28" fmla="*/ 336431 w 3024845"/>
                  <a:gd name="connsiteY28" fmla="*/ 607597 h 1032158"/>
                  <a:gd name="connsiteX29" fmla="*/ 336431 w 3024845"/>
                  <a:gd name="connsiteY29" fmla="*/ 615163 h 1032158"/>
                  <a:gd name="connsiteX30" fmla="*/ 338457 w 3024845"/>
                  <a:gd name="connsiteY30" fmla="*/ 615163 h 1032158"/>
                  <a:gd name="connsiteX31" fmla="*/ 352644 w 3024845"/>
                  <a:gd name="connsiteY31" fmla="*/ 615163 h 1032158"/>
                  <a:gd name="connsiteX32" fmla="*/ 352644 w 3024845"/>
                  <a:gd name="connsiteY32" fmla="*/ 584898 h 1032158"/>
                  <a:gd name="connsiteX33" fmla="*/ 397231 w 3024845"/>
                  <a:gd name="connsiteY33" fmla="*/ 584898 h 1032158"/>
                  <a:gd name="connsiteX34" fmla="*/ 397231 w 3024845"/>
                  <a:gd name="connsiteY34" fmla="*/ 583547 h 1032158"/>
                  <a:gd name="connsiteX35" fmla="*/ 397231 w 3024845"/>
                  <a:gd name="connsiteY35" fmla="*/ 574089 h 1032158"/>
                  <a:gd name="connsiteX36" fmla="*/ 398245 w 3024845"/>
                  <a:gd name="connsiteY36" fmla="*/ 574089 h 1032158"/>
                  <a:gd name="connsiteX37" fmla="*/ 405338 w 3024845"/>
                  <a:gd name="connsiteY37" fmla="*/ 574089 h 1032158"/>
                  <a:gd name="connsiteX38" fmla="*/ 405338 w 3024845"/>
                  <a:gd name="connsiteY38" fmla="*/ 572198 h 1032158"/>
                  <a:gd name="connsiteX39" fmla="*/ 405338 w 3024845"/>
                  <a:gd name="connsiteY39" fmla="*/ 558957 h 1032158"/>
                  <a:gd name="connsiteX40" fmla="*/ 406098 w 3024845"/>
                  <a:gd name="connsiteY40" fmla="*/ 558957 h 1032158"/>
                  <a:gd name="connsiteX41" fmla="*/ 411418 w 3024845"/>
                  <a:gd name="connsiteY41" fmla="*/ 558957 h 1032158"/>
                  <a:gd name="connsiteX42" fmla="*/ 411418 w 3024845"/>
                  <a:gd name="connsiteY42" fmla="*/ 557876 h 1032158"/>
                  <a:gd name="connsiteX43" fmla="*/ 411418 w 3024845"/>
                  <a:gd name="connsiteY43" fmla="*/ 550309 h 1032158"/>
                  <a:gd name="connsiteX44" fmla="*/ 413445 w 3024845"/>
                  <a:gd name="connsiteY44" fmla="*/ 550309 h 1032158"/>
                  <a:gd name="connsiteX45" fmla="*/ 427632 w 3024845"/>
                  <a:gd name="connsiteY45" fmla="*/ 550309 h 1032158"/>
                  <a:gd name="connsiteX46" fmla="*/ 427632 w 3024845"/>
                  <a:gd name="connsiteY46" fmla="*/ 551390 h 1032158"/>
                  <a:gd name="connsiteX47" fmla="*/ 427632 w 3024845"/>
                  <a:gd name="connsiteY47" fmla="*/ 558957 h 1032158"/>
                  <a:gd name="connsiteX48" fmla="*/ 449925 w 3024845"/>
                  <a:gd name="connsiteY48" fmla="*/ 558957 h 1032158"/>
                  <a:gd name="connsiteX49" fmla="*/ 449925 w 3024845"/>
                  <a:gd name="connsiteY49" fmla="*/ 557065 h 1032158"/>
                  <a:gd name="connsiteX50" fmla="*/ 449925 w 3024845"/>
                  <a:gd name="connsiteY50" fmla="*/ 543824 h 1032158"/>
                  <a:gd name="connsiteX51" fmla="*/ 451699 w 3024845"/>
                  <a:gd name="connsiteY51" fmla="*/ 543824 h 1032158"/>
                  <a:gd name="connsiteX52" fmla="*/ 464112 w 3024845"/>
                  <a:gd name="connsiteY52" fmla="*/ 543824 h 1032158"/>
                  <a:gd name="connsiteX53" fmla="*/ 464112 w 3024845"/>
                  <a:gd name="connsiteY53" fmla="*/ 567604 h 1032158"/>
                  <a:gd name="connsiteX54" fmla="*/ 465126 w 3024845"/>
                  <a:gd name="connsiteY54" fmla="*/ 567604 h 1032158"/>
                  <a:gd name="connsiteX55" fmla="*/ 472219 w 3024845"/>
                  <a:gd name="connsiteY55" fmla="*/ 567604 h 1032158"/>
                  <a:gd name="connsiteX56" fmla="*/ 472219 w 3024845"/>
                  <a:gd name="connsiteY56" fmla="*/ 566523 h 1032158"/>
                  <a:gd name="connsiteX57" fmla="*/ 472219 w 3024845"/>
                  <a:gd name="connsiteY57" fmla="*/ 558957 h 1032158"/>
                  <a:gd name="connsiteX58" fmla="*/ 473992 w 3024845"/>
                  <a:gd name="connsiteY58" fmla="*/ 558957 h 1032158"/>
                  <a:gd name="connsiteX59" fmla="*/ 486406 w 3024845"/>
                  <a:gd name="connsiteY59" fmla="*/ 558957 h 1032158"/>
                  <a:gd name="connsiteX60" fmla="*/ 486406 w 3024845"/>
                  <a:gd name="connsiteY60" fmla="*/ 584898 h 1032158"/>
                  <a:gd name="connsiteX61" fmla="*/ 488433 w 3024845"/>
                  <a:gd name="connsiteY61" fmla="*/ 584898 h 1032158"/>
                  <a:gd name="connsiteX62" fmla="*/ 502619 w 3024845"/>
                  <a:gd name="connsiteY62" fmla="*/ 584898 h 1032158"/>
                  <a:gd name="connsiteX63" fmla="*/ 502619 w 3024845"/>
                  <a:gd name="connsiteY63" fmla="*/ 586519 h 1032158"/>
                  <a:gd name="connsiteX64" fmla="*/ 502619 w 3024845"/>
                  <a:gd name="connsiteY64" fmla="*/ 597869 h 1032158"/>
                  <a:gd name="connsiteX65" fmla="*/ 503379 w 3024845"/>
                  <a:gd name="connsiteY65" fmla="*/ 597869 h 1032158"/>
                  <a:gd name="connsiteX66" fmla="*/ 508700 w 3024845"/>
                  <a:gd name="connsiteY66" fmla="*/ 597869 h 1032158"/>
                  <a:gd name="connsiteX67" fmla="*/ 508700 w 3024845"/>
                  <a:gd name="connsiteY67" fmla="*/ 597058 h 1032158"/>
                  <a:gd name="connsiteX68" fmla="*/ 508700 w 3024845"/>
                  <a:gd name="connsiteY68" fmla="*/ 591383 h 1032158"/>
                  <a:gd name="connsiteX69" fmla="*/ 539100 w 3024845"/>
                  <a:gd name="connsiteY69" fmla="*/ 591383 h 1032158"/>
                  <a:gd name="connsiteX70" fmla="*/ 539100 w 3024845"/>
                  <a:gd name="connsiteY70" fmla="*/ 615163 h 1032158"/>
                  <a:gd name="connsiteX71" fmla="*/ 540113 w 3024845"/>
                  <a:gd name="connsiteY71" fmla="*/ 615163 h 1032158"/>
                  <a:gd name="connsiteX72" fmla="*/ 547207 w 3024845"/>
                  <a:gd name="connsiteY72" fmla="*/ 615163 h 1032158"/>
                  <a:gd name="connsiteX73" fmla="*/ 547207 w 3024845"/>
                  <a:gd name="connsiteY73" fmla="*/ 616244 h 1032158"/>
                  <a:gd name="connsiteX74" fmla="*/ 547207 w 3024845"/>
                  <a:gd name="connsiteY74" fmla="*/ 623810 h 1032158"/>
                  <a:gd name="connsiteX75" fmla="*/ 547967 w 3024845"/>
                  <a:gd name="connsiteY75" fmla="*/ 623810 h 1032158"/>
                  <a:gd name="connsiteX76" fmla="*/ 553287 w 3024845"/>
                  <a:gd name="connsiteY76" fmla="*/ 623810 h 1032158"/>
                  <a:gd name="connsiteX77" fmla="*/ 553287 w 3024845"/>
                  <a:gd name="connsiteY77" fmla="*/ 621648 h 1032158"/>
                  <a:gd name="connsiteX78" fmla="*/ 553287 w 3024845"/>
                  <a:gd name="connsiteY78" fmla="*/ 606516 h 1032158"/>
                  <a:gd name="connsiteX79" fmla="*/ 554300 w 3024845"/>
                  <a:gd name="connsiteY79" fmla="*/ 606516 h 1032158"/>
                  <a:gd name="connsiteX80" fmla="*/ 561394 w 3024845"/>
                  <a:gd name="connsiteY80" fmla="*/ 606516 h 1032158"/>
                  <a:gd name="connsiteX81" fmla="*/ 561394 w 3024845"/>
                  <a:gd name="connsiteY81" fmla="*/ 607597 h 1032158"/>
                  <a:gd name="connsiteX82" fmla="*/ 561394 w 3024845"/>
                  <a:gd name="connsiteY82" fmla="*/ 615163 h 1032158"/>
                  <a:gd name="connsiteX83" fmla="*/ 566714 w 3024845"/>
                  <a:gd name="connsiteY83" fmla="*/ 613170 h 1032158"/>
                  <a:gd name="connsiteX84" fmla="*/ 567474 w 3024845"/>
                  <a:gd name="connsiteY84" fmla="*/ 612190 h 1032158"/>
                  <a:gd name="connsiteX85" fmla="*/ 567474 w 3024845"/>
                  <a:gd name="connsiteY85" fmla="*/ 606516 h 1032158"/>
                  <a:gd name="connsiteX86" fmla="*/ 605981 w 3024845"/>
                  <a:gd name="connsiteY86" fmla="*/ 606516 h 1032158"/>
                  <a:gd name="connsiteX87" fmla="*/ 605981 w 3024845"/>
                  <a:gd name="connsiteY87" fmla="*/ 630295 h 1032158"/>
                  <a:gd name="connsiteX88" fmla="*/ 608007 w 3024845"/>
                  <a:gd name="connsiteY88" fmla="*/ 630295 h 1032158"/>
                  <a:gd name="connsiteX89" fmla="*/ 622194 w 3024845"/>
                  <a:gd name="connsiteY89" fmla="*/ 630295 h 1032158"/>
                  <a:gd name="connsiteX90" fmla="*/ 622194 w 3024845"/>
                  <a:gd name="connsiteY90" fmla="*/ 631376 h 1032158"/>
                  <a:gd name="connsiteX91" fmla="*/ 622194 w 3024845"/>
                  <a:gd name="connsiteY91" fmla="*/ 638942 h 1032158"/>
                  <a:gd name="connsiteX92" fmla="*/ 623968 w 3024845"/>
                  <a:gd name="connsiteY92" fmla="*/ 638942 h 1032158"/>
                  <a:gd name="connsiteX93" fmla="*/ 636381 w 3024845"/>
                  <a:gd name="connsiteY93" fmla="*/ 638942 h 1032158"/>
                  <a:gd name="connsiteX94" fmla="*/ 636381 w 3024845"/>
                  <a:gd name="connsiteY94" fmla="*/ 615163 h 1032158"/>
                  <a:gd name="connsiteX95" fmla="*/ 637394 w 3024845"/>
                  <a:gd name="connsiteY95" fmla="*/ 615163 h 1032158"/>
                  <a:gd name="connsiteX96" fmla="*/ 644488 w 3024845"/>
                  <a:gd name="connsiteY96" fmla="*/ 615163 h 1032158"/>
                  <a:gd name="connsiteX97" fmla="*/ 644488 w 3024845"/>
                  <a:gd name="connsiteY97" fmla="*/ 582736 h 1032158"/>
                  <a:gd name="connsiteX98" fmla="*/ 645501 w 3024845"/>
                  <a:gd name="connsiteY98" fmla="*/ 582736 h 1032158"/>
                  <a:gd name="connsiteX99" fmla="*/ 652595 w 3024845"/>
                  <a:gd name="connsiteY99" fmla="*/ 582736 h 1032158"/>
                  <a:gd name="connsiteX100" fmla="*/ 652595 w 3024845"/>
                  <a:gd name="connsiteY100" fmla="*/ 580845 h 1032158"/>
                  <a:gd name="connsiteX101" fmla="*/ 652595 w 3024845"/>
                  <a:gd name="connsiteY101" fmla="*/ 567604 h 1032158"/>
                  <a:gd name="connsiteX102" fmla="*/ 651328 w 3024845"/>
                  <a:gd name="connsiteY102" fmla="*/ 565982 h 1032158"/>
                  <a:gd name="connsiteX103" fmla="*/ 656648 w 3024845"/>
                  <a:gd name="connsiteY103" fmla="*/ 554633 h 1032158"/>
                  <a:gd name="connsiteX104" fmla="*/ 664755 w 3024845"/>
                  <a:gd name="connsiteY104" fmla="*/ 582736 h 1032158"/>
                  <a:gd name="connsiteX105" fmla="*/ 665515 w 3024845"/>
                  <a:gd name="connsiteY105" fmla="*/ 582736 h 1032158"/>
                  <a:gd name="connsiteX106" fmla="*/ 670835 w 3024845"/>
                  <a:gd name="connsiteY106" fmla="*/ 582736 h 1032158"/>
                  <a:gd name="connsiteX107" fmla="*/ 670835 w 3024845"/>
                  <a:gd name="connsiteY107" fmla="*/ 476809 h 1032158"/>
                  <a:gd name="connsiteX108" fmla="*/ 672355 w 3024845"/>
                  <a:gd name="connsiteY108" fmla="*/ 476809 h 1032158"/>
                  <a:gd name="connsiteX109" fmla="*/ 682995 w 3024845"/>
                  <a:gd name="connsiteY109" fmla="*/ 476809 h 1032158"/>
                  <a:gd name="connsiteX110" fmla="*/ 682995 w 3024845"/>
                  <a:gd name="connsiteY110" fmla="*/ 429250 h 1032158"/>
                  <a:gd name="connsiteX111" fmla="*/ 709342 w 3024845"/>
                  <a:gd name="connsiteY111" fmla="*/ 429250 h 1032158"/>
                  <a:gd name="connsiteX112" fmla="*/ 709342 w 3024845"/>
                  <a:gd name="connsiteY112" fmla="*/ 407632 h 1032158"/>
                  <a:gd name="connsiteX113" fmla="*/ 743796 w 3024845"/>
                  <a:gd name="connsiteY113" fmla="*/ 407632 h 1032158"/>
                  <a:gd name="connsiteX114" fmla="*/ 743796 w 3024845"/>
                  <a:gd name="connsiteY114" fmla="*/ 410064 h 1032158"/>
                  <a:gd name="connsiteX115" fmla="*/ 743796 w 3024845"/>
                  <a:gd name="connsiteY115" fmla="*/ 427088 h 1032158"/>
                  <a:gd name="connsiteX116" fmla="*/ 746076 w 3024845"/>
                  <a:gd name="connsiteY116" fmla="*/ 427088 h 1032158"/>
                  <a:gd name="connsiteX117" fmla="*/ 762036 w 3024845"/>
                  <a:gd name="connsiteY117" fmla="*/ 427088 h 1032158"/>
                  <a:gd name="connsiteX118" fmla="*/ 762036 w 3024845"/>
                  <a:gd name="connsiteY118" fmla="*/ 474647 h 1032158"/>
                  <a:gd name="connsiteX119" fmla="*/ 763049 w 3024845"/>
                  <a:gd name="connsiteY119" fmla="*/ 474647 h 1032158"/>
                  <a:gd name="connsiteX120" fmla="*/ 770143 w 3024845"/>
                  <a:gd name="connsiteY120" fmla="*/ 474647 h 1032158"/>
                  <a:gd name="connsiteX121" fmla="*/ 784330 w 3024845"/>
                  <a:gd name="connsiteY121" fmla="*/ 478971 h 1032158"/>
                  <a:gd name="connsiteX122" fmla="*/ 784330 w 3024845"/>
                  <a:gd name="connsiteY122" fmla="*/ 517883 h 1032158"/>
                  <a:gd name="connsiteX123" fmla="*/ 785343 w 3024845"/>
                  <a:gd name="connsiteY123" fmla="*/ 517883 h 1032158"/>
                  <a:gd name="connsiteX124" fmla="*/ 792436 w 3024845"/>
                  <a:gd name="connsiteY124" fmla="*/ 517883 h 1032158"/>
                  <a:gd name="connsiteX125" fmla="*/ 792436 w 3024845"/>
                  <a:gd name="connsiteY125" fmla="*/ 519504 h 1032158"/>
                  <a:gd name="connsiteX126" fmla="*/ 792436 w 3024845"/>
                  <a:gd name="connsiteY126" fmla="*/ 530853 h 1032158"/>
                  <a:gd name="connsiteX127" fmla="*/ 794463 w 3024845"/>
                  <a:gd name="connsiteY127" fmla="*/ 530853 h 1032158"/>
                  <a:gd name="connsiteX128" fmla="*/ 808650 w 3024845"/>
                  <a:gd name="connsiteY128" fmla="*/ 530853 h 1032158"/>
                  <a:gd name="connsiteX129" fmla="*/ 814730 w 3024845"/>
                  <a:gd name="connsiteY129" fmla="*/ 537339 h 1032158"/>
                  <a:gd name="connsiteX130" fmla="*/ 814730 w 3024845"/>
                  <a:gd name="connsiteY130" fmla="*/ 558957 h 1032158"/>
                  <a:gd name="connsiteX131" fmla="*/ 817010 w 3024845"/>
                  <a:gd name="connsiteY131" fmla="*/ 558957 h 1032158"/>
                  <a:gd name="connsiteX132" fmla="*/ 832970 w 3024845"/>
                  <a:gd name="connsiteY132" fmla="*/ 558957 h 1032158"/>
                  <a:gd name="connsiteX133" fmla="*/ 832970 w 3024845"/>
                  <a:gd name="connsiteY133" fmla="*/ 560037 h 1032158"/>
                  <a:gd name="connsiteX134" fmla="*/ 832970 w 3024845"/>
                  <a:gd name="connsiteY134" fmla="*/ 567604 h 1032158"/>
                  <a:gd name="connsiteX135" fmla="*/ 834237 w 3024845"/>
                  <a:gd name="connsiteY135" fmla="*/ 567604 h 1032158"/>
                  <a:gd name="connsiteX136" fmla="*/ 843104 w 3024845"/>
                  <a:gd name="connsiteY136" fmla="*/ 567604 h 1032158"/>
                  <a:gd name="connsiteX137" fmla="*/ 843104 w 3024845"/>
                  <a:gd name="connsiteY137" fmla="*/ 569765 h 1032158"/>
                  <a:gd name="connsiteX138" fmla="*/ 843104 w 3024845"/>
                  <a:gd name="connsiteY138" fmla="*/ 584898 h 1032158"/>
                  <a:gd name="connsiteX139" fmla="*/ 847157 w 3024845"/>
                  <a:gd name="connsiteY139" fmla="*/ 583006 h 1032158"/>
                  <a:gd name="connsiteX140" fmla="*/ 847157 w 3024845"/>
                  <a:gd name="connsiteY140" fmla="*/ 569765 h 1032158"/>
                  <a:gd name="connsiteX141" fmla="*/ 848170 w 3024845"/>
                  <a:gd name="connsiteY141" fmla="*/ 569765 h 1032158"/>
                  <a:gd name="connsiteX142" fmla="*/ 855264 w 3024845"/>
                  <a:gd name="connsiteY142" fmla="*/ 569765 h 1032158"/>
                  <a:gd name="connsiteX143" fmla="*/ 855264 w 3024845"/>
                  <a:gd name="connsiteY143" fmla="*/ 571387 h 1032158"/>
                  <a:gd name="connsiteX144" fmla="*/ 855264 w 3024845"/>
                  <a:gd name="connsiteY144" fmla="*/ 582736 h 1032158"/>
                  <a:gd name="connsiteX145" fmla="*/ 856024 w 3024845"/>
                  <a:gd name="connsiteY145" fmla="*/ 582736 h 1032158"/>
                  <a:gd name="connsiteX146" fmla="*/ 861344 w 3024845"/>
                  <a:gd name="connsiteY146" fmla="*/ 582736 h 1032158"/>
                  <a:gd name="connsiteX147" fmla="*/ 909984 w 3024845"/>
                  <a:gd name="connsiteY147" fmla="*/ 578413 h 1032158"/>
                  <a:gd name="connsiteX148" fmla="*/ 909984 w 3024845"/>
                  <a:gd name="connsiteY148" fmla="*/ 579764 h 1032158"/>
                  <a:gd name="connsiteX149" fmla="*/ 909984 w 3024845"/>
                  <a:gd name="connsiteY149" fmla="*/ 589221 h 1032158"/>
                  <a:gd name="connsiteX150" fmla="*/ 910744 w 3024845"/>
                  <a:gd name="connsiteY150" fmla="*/ 589221 h 1032158"/>
                  <a:gd name="connsiteX151" fmla="*/ 916065 w 3024845"/>
                  <a:gd name="connsiteY151" fmla="*/ 589221 h 1032158"/>
                  <a:gd name="connsiteX152" fmla="*/ 916065 w 3024845"/>
                  <a:gd name="connsiteY152" fmla="*/ 591383 h 1032158"/>
                  <a:gd name="connsiteX153" fmla="*/ 916065 w 3024845"/>
                  <a:gd name="connsiteY153" fmla="*/ 606516 h 1032158"/>
                  <a:gd name="connsiteX154" fmla="*/ 918091 w 3024845"/>
                  <a:gd name="connsiteY154" fmla="*/ 605165 h 1032158"/>
                  <a:gd name="connsiteX155" fmla="*/ 932278 w 3024845"/>
                  <a:gd name="connsiteY155" fmla="*/ 595707 h 1032158"/>
                  <a:gd name="connsiteX156" fmla="*/ 938358 w 3024845"/>
                  <a:gd name="connsiteY156" fmla="*/ 554633 h 1032158"/>
                  <a:gd name="connsiteX157" fmla="*/ 939118 w 3024845"/>
                  <a:gd name="connsiteY157" fmla="*/ 554363 h 1032158"/>
                  <a:gd name="connsiteX158" fmla="*/ 944438 w 3024845"/>
                  <a:gd name="connsiteY158" fmla="*/ 552471 h 1032158"/>
                  <a:gd name="connsiteX159" fmla="*/ 946465 w 3024845"/>
                  <a:gd name="connsiteY159" fmla="*/ 483294 h 1032158"/>
                  <a:gd name="connsiteX160" fmla="*/ 948492 w 3024845"/>
                  <a:gd name="connsiteY160" fmla="*/ 552471 h 1032158"/>
                  <a:gd name="connsiteX161" fmla="*/ 949252 w 3024845"/>
                  <a:gd name="connsiteY161" fmla="*/ 552741 h 1032158"/>
                  <a:gd name="connsiteX162" fmla="*/ 954572 w 3024845"/>
                  <a:gd name="connsiteY162" fmla="*/ 554633 h 1032158"/>
                  <a:gd name="connsiteX163" fmla="*/ 954572 w 3024845"/>
                  <a:gd name="connsiteY163" fmla="*/ 468162 h 1032158"/>
                  <a:gd name="connsiteX164" fmla="*/ 958625 w 3024845"/>
                  <a:gd name="connsiteY164" fmla="*/ 435735 h 1032158"/>
                  <a:gd name="connsiteX165" fmla="*/ 997132 w 3024845"/>
                  <a:gd name="connsiteY165" fmla="*/ 435735 h 1032158"/>
                  <a:gd name="connsiteX166" fmla="*/ 997132 w 3024845"/>
                  <a:gd name="connsiteY166" fmla="*/ 468162 h 1032158"/>
                  <a:gd name="connsiteX167" fmla="*/ 997892 w 3024845"/>
                  <a:gd name="connsiteY167" fmla="*/ 468162 h 1032158"/>
                  <a:gd name="connsiteX168" fmla="*/ 1003212 w 3024845"/>
                  <a:gd name="connsiteY168" fmla="*/ 468162 h 1032158"/>
                  <a:gd name="connsiteX169" fmla="*/ 1003212 w 3024845"/>
                  <a:gd name="connsiteY169" fmla="*/ 386014 h 1032158"/>
                  <a:gd name="connsiteX170" fmla="*/ 1004986 w 3024845"/>
                  <a:gd name="connsiteY170" fmla="*/ 386014 h 1032158"/>
                  <a:gd name="connsiteX171" fmla="*/ 1017399 w 3024845"/>
                  <a:gd name="connsiteY171" fmla="*/ 386014 h 1032158"/>
                  <a:gd name="connsiteX172" fmla="*/ 1017399 w 3024845"/>
                  <a:gd name="connsiteY172" fmla="*/ 384123 h 1032158"/>
                  <a:gd name="connsiteX173" fmla="*/ 1017399 w 3024845"/>
                  <a:gd name="connsiteY173" fmla="*/ 370882 h 1032158"/>
                  <a:gd name="connsiteX174" fmla="*/ 1039693 w 3024845"/>
                  <a:gd name="connsiteY174" fmla="*/ 370882 h 1032158"/>
                  <a:gd name="connsiteX175" fmla="*/ 1039693 w 3024845"/>
                  <a:gd name="connsiteY175" fmla="*/ 369801 h 1032158"/>
                  <a:gd name="connsiteX176" fmla="*/ 1039693 w 3024845"/>
                  <a:gd name="connsiteY176" fmla="*/ 362235 h 1032158"/>
                  <a:gd name="connsiteX177" fmla="*/ 1041466 w 3024845"/>
                  <a:gd name="connsiteY177" fmla="*/ 362235 h 1032158"/>
                  <a:gd name="connsiteX178" fmla="*/ 1053880 w 3024845"/>
                  <a:gd name="connsiteY178" fmla="*/ 362235 h 1032158"/>
                  <a:gd name="connsiteX179" fmla="*/ 1053880 w 3024845"/>
                  <a:gd name="connsiteY179" fmla="*/ 363316 h 1032158"/>
                  <a:gd name="connsiteX180" fmla="*/ 1053880 w 3024845"/>
                  <a:gd name="connsiteY180" fmla="*/ 370882 h 1032158"/>
                  <a:gd name="connsiteX181" fmla="*/ 1054640 w 3024845"/>
                  <a:gd name="connsiteY181" fmla="*/ 370882 h 1032158"/>
                  <a:gd name="connsiteX182" fmla="*/ 1059960 w 3024845"/>
                  <a:gd name="connsiteY182" fmla="*/ 370882 h 1032158"/>
                  <a:gd name="connsiteX183" fmla="*/ 1070093 w 3024845"/>
                  <a:gd name="connsiteY183" fmla="*/ 366558 h 1032158"/>
                  <a:gd name="connsiteX184" fmla="*/ 1074146 w 3024845"/>
                  <a:gd name="connsiteY184" fmla="*/ 369801 h 1032158"/>
                  <a:gd name="connsiteX185" fmla="*/ 1074146 w 3024845"/>
                  <a:gd name="connsiteY185" fmla="*/ 362235 h 1032158"/>
                  <a:gd name="connsiteX186" fmla="*/ 1076426 w 3024845"/>
                  <a:gd name="connsiteY186" fmla="*/ 362235 h 1032158"/>
                  <a:gd name="connsiteX187" fmla="*/ 1092387 w 3024845"/>
                  <a:gd name="connsiteY187" fmla="*/ 362235 h 1032158"/>
                  <a:gd name="connsiteX188" fmla="*/ 1092387 w 3024845"/>
                  <a:gd name="connsiteY188" fmla="*/ 363316 h 1032158"/>
                  <a:gd name="connsiteX189" fmla="*/ 1092387 w 3024845"/>
                  <a:gd name="connsiteY189" fmla="*/ 370882 h 1032158"/>
                  <a:gd name="connsiteX190" fmla="*/ 1122787 w 3024845"/>
                  <a:gd name="connsiteY190" fmla="*/ 370882 h 1032158"/>
                  <a:gd name="connsiteX191" fmla="*/ 1122787 w 3024845"/>
                  <a:gd name="connsiteY191" fmla="*/ 372503 h 1032158"/>
                  <a:gd name="connsiteX192" fmla="*/ 1122787 w 3024845"/>
                  <a:gd name="connsiteY192" fmla="*/ 383853 h 1032158"/>
                  <a:gd name="connsiteX193" fmla="*/ 1149134 w 3024845"/>
                  <a:gd name="connsiteY193" fmla="*/ 383853 h 1032158"/>
                  <a:gd name="connsiteX194" fmla="*/ 1149134 w 3024845"/>
                  <a:gd name="connsiteY194" fmla="*/ 414117 h 1032158"/>
                  <a:gd name="connsiteX195" fmla="*/ 1149894 w 3024845"/>
                  <a:gd name="connsiteY195" fmla="*/ 414117 h 1032158"/>
                  <a:gd name="connsiteX196" fmla="*/ 1155214 w 3024845"/>
                  <a:gd name="connsiteY196" fmla="*/ 414117 h 1032158"/>
                  <a:gd name="connsiteX197" fmla="*/ 1155214 w 3024845"/>
                  <a:gd name="connsiteY197" fmla="*/ 415198 h 1032158"/>
                  <a:gd name="connsiteX198" fmla="*/ 1155214 w 3024845"/>
                  <a:gd name="connsiteY198" fmla="*/ 422765 h 1032158"/>
                  <a:gd name="connsiteX199" fmla="*/ 1159268 w 3024845"/>
                  <a:gd name="connsiteY199" fmla="*/ 453029 h 1032158"/>
                  <a:gd name="connsiteX200" fmla="*/ 1160028 w 3024845"/>
                  <a:gd name="connsiteY200" fmla="*/ 453029 h 1032158"/>
                  <a:gd name="connsiteX201" fmla="*/ 1165348 w 3024845"/>
                  <a:gd name="connsiteY201" fmla="*/ 453029 h 1032158"/>
                  <a:gd name="connsiteX202" fmla="*/ 1165348 w 3024845"/>
                  <a:gd name="connsiteY202" fmla="*/ 453840 h 1032158"/>
                  <a:gd name="connsiteX203" fmla="*/ 1165348 w 3024845"/>
                  <a:gd name="connsiteY203" fmla="*/ 459515 h 1032158"/>
                  <a:gd name="connsiteX204" fmla="*/ 1166361 w 3024845"/>
                  <a:gd name="connsiteY204" fmla="*/ 459515 h 1032158"/>
                  <a:gd name="connsiteX205" fmla="*/ 1173454 w 3024845"/>
                  <a:gd name="connsiteY205" fmla="*/ 459515 h 1032158"/>
                  <a:gd name="connsiteX206" fmla="*/ 1173454 w 3024845"/>
                  <a:gd name="connsiteY206" fmla="*/ 489780 h 1032158"/>
                  <a:gd name="connsiteX207" fmla="*/ 1175481 w 3024845"/>
                  <a:gd name="connsiteY207" fmla="*/ 489780 h 1032158"/>
                  <a:gd name="connsiteX208" fmla="*/ 1189668 w 3024845"/>
                  <a:gd name="connsiteY208" fmla="*/ 489780 h 1032158"/>
                  <a:gd name="connsiteX209" fmla="*/ 1189668 w 3024845"/>
                  <a:gd name="connsiteY209" fmla="*/ 513559 h 1032158"/>
                  <a:gd name="connsiteX210" fmla="*/ 1191695 w 3024845"/>
                  <a:gd name="connsiteY210" fmla="*/ 515180 h 1032158"/>
                  <a:gd name="connsiteX211" fmla="*/ 1191695 w 3024845"/>
                  <a:gd name="connsiteY211" fmla="*/ 526530 h 1032158"/>
                  <a:gd name="connsiteX212" fmla="*/ 1192455 w 3024845"/>
                  <a:gd name="connsiteY212" fmla="*/ 526530 h 1032158"/>
                  <a:gd name="connsiteX213" fmla="*/ 1197775 w 3024845"/>
                  <a:gd name="connsiteY213" fmla="*/ 526530 h 1032158"/>
                  <a:gd name="connsiteX214" fmla="*/ 1197775 w 3024845"/>
                  <a:gd name="connsiteY214" fmla="*/ 550309 h 1032158"/>
                  <a:gd name="connsiteX215" fmla="*/ 1199041 w 3024845"/>
                  <a:gd name="connsiteY215" fmla="*/ 550309 h 1032158"/>
                  <a:gd name="connsiteX216" fmla="*/ 1207908 w 3024845"/>
                  <a:gd name="connsiteY216" fmla="*/ 550309 h 1032158"/>
                  <a:gd name="connsiteX217" fmla="*/ 1209935 w 3024845"/>
                  <a:gd name="connsiteY217" fmla="*/ 554363 h 1032158"/>
                  <a:gd name="connsiteX218" fmla="*/ 1209935 w 3024845"/>
                  <a:gd name="connsiteY218" fmla="*/ 567604 h 1032158"/>
                  <a:gd name="connsiteX219" fmla="*/ 1211455 w 3024845"/>
                  <a:gd name="connsiteY219" fmla="*/ 565712 h 1032158"/>
                  <a:gd name="connsiteX220" fmla="*/ 1222095 w 3024845"/>
                  <a:gd name="connsiteY220" fmla="*/ 552471 h 1032158"/>
                  <a:gd name="connsiteX221" fmla="*/ 1250469 w 3024845"/>
                  <a:gd name="connsiteY221" fmla="*/ 552471 h 1032158"/>
                  <a:gd name="connsiteX222" fmla="*/ 1250469 w 3024845"/>
                  <a:gd name="connsiteY222" fmla="*/ 638942 h 1032158"/>
                  <a:gd name="connsiteX223" fmla="*/ 1251229 w 3024845"/>
                  <a:gd name="connsiteY223" fmla="*/ 638942 h 1032158"/>
                  <a:gd name="connsiteX224" fmla="*/ 1256549 w 3024845"/>
                  <a:gd name="connsiteY224" fmla="*/ 638942 h 1032158"/>
                  <a:gd name="connsiteX225" fmla="*/ 1257309 w 3024845"/>
                  <a:gd name="connsiteY225" fmla="*/ 637591 h 1032158"/>
                  <a:gd name="connsiteX226" fmla="*/ 1262629 w 3024845"/>
                  <a:gd name="connsiteY226" fmla="*/ 628133 h 1032158"/>
                  <a:gd name="connsiteX227" fmla="*/ 1262629 w 3024845"/>
                  <a:gd name="connsiteY227" fmla="*/ 630025 h 1032158"/>
                  <a:gd name="connsiteX228" fmla="*/ 1262629 w 3024845"/>
                  <a:gd name="connsiteY228" fmla="*/ 643266 h 1032158"/>
                  <a:gd name="connsiteX229" fmla="*/ 1266682 w 3024845"/>
                  <a:gd name="connsiteY229" fmla="*/ 597869 h 1032158"/>
                  <a:gd name="connsiteX230" fmla="*/ 1267442 w 3024845"/>
                  <a:gd name="connsiteY230" fmla="*/ 597869 h 1032158"/>
                  <a:gd name="connsiteX231" fmla="*/ 1272762 w 3024845"/>
                  <a:gd name="connsiteY231" fmla="*/ 597869 h 1032158"/>
                  <a:gd name="connsiteX232" fmla="*/ 1272762 w 3024845"/>
                  <a:gd name="connsiteY232" fmla="*/ 533015 h 1032158"/>
                  <a:gd name="connsiteX233" fmla="*/ 1273776 w 3024845"/>
                  <a:gd name="connsiteY233" fmla="*/ 533015 h 1032158"/>
                  <a:gd name="connsiteX234" fmla="*/ 1280869 w 3024845"/>
                  <a:gd name="connsiteY234" fmla="*/ 533015 h 1032158"/>
                  <a:gd name="connsiteX235" fmla="*/ 1293029 w 3024845"/>
                  <a:gd name="connsiteY235" fmla="*/ 489780 h 1032158"/>
                  <a:gd name="connsiteX236" fmla="*/ 1294296 w 3024845"/>
                  <a:gd name="connsiteY236" fmla="*/ 489780 h 1032158"/>
                  <a:gd name="connsiteX237" fmla="*/ 1303163 w 3024845"/>
                  <a:gd name="connsiteY237" fmla="*/ 489780 h 1032158"/>
                  <a:gd name="connsiteX238" fmla="*/ 1313296 w 3024845"/>
                  <a:gd name="connsiteY238" fmla="*/ 533015 h 1032158"/>
                  <a:gd name="connsiteX239" fmla="*/ 1314309 w 3024845"/>
                  <a:gd name="connsiteY239" fmla="*/ 533015 h 1032158"/>
                  <a:gd name="connsiteX240" fmla="*/ 1321403 w 3024845"/>
                  <a:gd name="connsiteY240" fmla="*/ 533015 h 1032158"/>
                  <a:gd name="connsiteX241" fmla="*/ 1321403 w 3024845"/>
                  <a:gd name="connsiteY241" fmla="*/ 571927 h 1032158"/>
                  <a:gd name="connsiteX242" fmla="*/ 1323176 w 3024845"/>
                  <a:gd name="connsiteY242" fmla="*/ 571927 h 1032158"/>
                  <a:gd name="connsiteX243" fmla="*/ 1335590 w 3024845"/>
                  <a:gd name="connsiteY243" fmla="*/ 571927 h 1032158"/>
                  <a:gd name="connsiteX244" fmla="*/ 1335590 w 3024845"/>
                  <a:gd name="connsiteY244" fmla="*/ 574089 h 1032158"/>
                  <a:gd name="connsiteX245" fmla="*/ 1335590 w 3024845"/>
                  <a:gd name="connsiteY245" fmla="*/ 589221 h 1032158"/>
                  <a:gd name="connsiteX246" fmla="*/ 1339643 w 3024845"/>
                  <a:gd name="connsiteY246" fmla="*/ 587060 h 1032158"/>
                  <a:gd name="connsiteX247" fmla="*/ 1339643 w 3024845"/>
                  <a:gd name="connsiteY247" fmla="*/ 571927 h 1032158"/>
                  <a:gd name="connsiteX248" fmla="*/ 1341163 w 3024845"/>
                  <a:gd name="connsiteY248" fmla="*/ 571927 h 1032158"/>
                  <a:gd name="connsiteX249" fmla="*/ 1351803 w 3024845"/>
                  <a:gd name="connsiteY249" fmla="*/ 571927 h 1032158"/>
                  <a:gd name="connsiteX250" fmla="*/ 1351803 w 3024845"/>
                  <a:gd name="connsiteY250" fmla="*/ 573548 h 1032158"/>
                  <a:gd name="connsiteX251" fmla="*/ 1351803 w 3024845"/>
                  <a:gd name="connsiteY251" fmla="*/ 584898 h 1032158"/>
                  <a:gd name="connsiteX252" fmla="*/ 1382204 w 3024845"/>
                  <a:gd name="connsiteY252" fmla="*/ 584898 h 1032158"/>
                  <a:gd name="connsiteX253" fmla="*/ 1382204 w 3024845"/>
                  <a:gd name="connsiteY253" fmla="*/ 548148 h 1032158"/>
                  <a:gd name="connsiteX254" fmla="*/ 1383470 w 3024845"/>
                  <a:gd name="connsiteY254" fmla="*/ 548148 h 1032158"/>
                  <a:gd name="connsiteX255" fmla="*/ 1392337 w 3024845"/>
                  <a:gd name="connsiteY255" fmla="*/ 548148 h 1032158"/>
                  <a:gd name="connsiteX256" fmla="*/ 1392337 w 3024845"/>
                  <a:gd name="connsiteY256" fmla="*/ 569765 h 1032158"/>
                  <a:gd name="connsiteX257" fmla="*/ 1394364 w 3024845"/>
                  <a:gd name="connsiteY257" fmla="*/ 537339 h 1032158"/>
                  <a:gd name="connsiteX258" fmla="*/ 1416657 w 3024845"/>
                  <a:gd name="connsiteY258" fmla="*/ 537339 h 1032158"/>
                  <a:gd name="connsiteX259" fmla="*/ 1416657 w 3024845"/>
                  <a:gd name="connsiteY259" fmla="*/ 535717 h 1032158"/>
                  <a:gd name="connsiteX260" fmla="*/ 1416657 w 3024845"/>
                  <a:gd name="connsiteY260" fmla="*/ 524368 h 1032158"/>
                  <a:gd name="connsiteX261" fmla="*/ 1417417 w 3024845"/>
                  <a:gd name="connsiteY261" fmla="*/ 524368 h 1032158"/>
                  <a:gd name="connsiteX262" fmla="*/ 1422737 w 3024845"/>
                  <a:gd name="connsiteY262" fmla="*/ 524368 h 1032158"/>
                  <a:gd name="connsiteX263" fmla="*/ 1422737 w 3024845"/>
                  <a:gd name="connsiteY263" fmla="*/ 522477 h 1032158"/>
                  <a:gd name="connsiteX264" fmla="*/ 1422737 w 3024845"/>
                  <a:gd name="connsiteY264" fmla="*/ 509236 h 1032158"/>
                  <a:gd name="connsiteX265" fmla="*/ 1426791 w 3024845"/>
                  <a:gd name="connsiteY265" fmla="*/ 515721 h 1032158"/>
                  <a:gd name="connsiteX266" fmla="*/ 1429071 w 3024845"/>
                  <a:gd name="connsiteY266" fmla="*/ 515721 h 1032158"/>
                  <a:gd name="connsiteX267" fmla="*/ 1445031 w 3024845"/>
                  <a:gd name="connsiteY267" fmla="*/ 515721 h 1032158"/>
                  <a:gd name="connsiteX268" fmla="*/ 1445031 w 3024845"/>
                  <a:gd name="connsiteY268" fmla="*/ 514910 h 1032158"/>
                  <a:gd name="connsiteX269" fmla="*/ 1445031 w 3024845"/>
                  <a:gd name="connsiteY269" fmla="*/ 509236 h 1032158"/>
                  <a:gd name="connsiteX270" fmla="*/ 1445791 w 3024845"/>
                  <a:gd name="connsiteY270" fmla="*/ 509236 h 1032158"/>
                  <a:gd name="connsiteX271" fmla="*/ 1451111 w 3024845"/>
                  <a:gd name="connsiteY271" fmla="*/ 509236 h 1032158"/>
                  <a:gd name="connsiteX272" fmla="*/ 1451111 w 3024845"/>
                  <a:gd name="connsiteY272" fmla="*/ 510587 h 1032158"/>
                  <a:gd name="connsiteX273" fmla="*/ 1451111 w 3024845"/>
                  <a:gd name="connsiteY273" fmla="*/ 520045 h 1032158"/>
                  <a:gd name="connsiteX274" fmla="*/ 1489618 w 3024845"/>
                  <a:gd name="connsiteY274" fmla="*/ 520045 h 1032158"/>
                  <a:gd name="connsiteX275" fmla="*/ 1489618 w 3024845"/>
                  <a:gd name="connsiteY275" fmla="*/ 658398 h 1032158"/>
                  <a:gd name="connsiteX276" fmla="*/ 1491138 w 3024845"/>
                  <a:gd name="connsiteY276" fmla="*/ 658398 h 1032158"/>
                  <a:gd name="connsiteX277" fmla="*/ 1501778 w 3024845"/>
                  <a:gd name="connsiteY277" fmla="*/ 658398 h 1032158"/>
                  <a:gd name="connsiteX278" fmla="*/ 1501778 w 3024845"/>
                  <a:gd name="connsiteY278" fmla="*/ 645428 h 1032158"/>
                  <a:gd name="connsiteX279" fmla="*/ 1505832 w 3024845"/>
                  <a:gd name="connsiteY279" fmla="*/ 645428 h 1032158"/>
                  <a:gd name="connsiteX280" fmla="*/ 1505832 w 3024845"/>
                  <a:gd name="connsiteY280" fmla="*/ 658398 h 1032158"/>
                  <a:gd name="connsiteX281" fmla="*/ 1536232 w 3024845"/>
                  <a:gd name="connsiteY281" fmla="*/ 658398 h 1032158"/>
                  <a:gd name="connsiteX282" fmla="*/ 1536232 w 3024845"/>
                  <a:gd name="connsiteY282" fmla="*/ 628133 h 1032158"/>
                  <a:gd name="connsiteX283" fmla="*/ 1548392 w 3024845"/>
                  <a:gd name="connsiteY283" fmla="*/ 628133 h 1032158"/>
                  <a:gd name="connsiteX284" fmla="*/ 1560552 w 3024845"/>
                  <a:gd name="connsiteY284" fmla="*/ 625972 h 1032158"/>
                  <a:gd name="connsiteX285" fmla="*/ 1564606 w 3024845"/>
                  <a:gd name="connsiteY285" fmla="*/ 628133 h 1032158"/>
                  <a:gd name="connsiteX286" fmla="*/ 1574739 w 3024845"/>
                  <a:gd name="connsiteY286" fmla="*/ 628133 h 1032158"/>
                  <a:gd name="connsiteX287" fmla="*/ 1574739 w 3024845"/>
                  <a:gd name="connsiteY287" fmla="*/ 658398 h 1032158"/>
                  <a:gd name="connsiteX288" fmla="*/ 1582846 w 3024845"/>
                  <a:gd name="connsiteY288" fmla="*/ 658398 h 1032158"/>
                  <a:gd name="connsiteX289" fmla="*/ 1582846 w 3024845"/>
                  <a:gd name="connsiteY289" fmla="*/ 675693 h 1032158"/>
                  <a:gd name="connsiteX290" fmla="*/ 1592182 w 3024845"/>
                  <a:gd name="connsiteY290" fmla="*/ 676598 h 1032158"/>
                  <a:gd name="connsiteX291" fmla="*/ 1605140 w 3024845"/>
                  <a:gd name="connsiteY291" fmla="*/ 676598 h 1032158"/>
                  <a:gd name="connsiteX292" fmla="*/ 1605140 w 3024845"/>
                  <a:gd name="connsiteY292" fmla="*/ 660560 h 1032158"/>
                  <a:gd name="connsiteX293" fmla="*/ 1673096 w 3024845"/>
                  <a:gd name="connsiteY293" fmla="*/ 660560 h 1032158"/>
                  <a:gd name="connsiteX294" fmla="*/ 1673096 w 3024845"/>
                  <a:gd name="connsiteY294" fmla="*/ 575307 h 1032158"/>
                  <a:gd name="connsiteX295" fmla="*/ 1745104 w 3024845"/>
                  <a:gd name="connsiteY295" fmla="*/ 575307 h 1032158"/>
                  <a:gd name="connsiteX296" fmla="*/ 1745104 w 3024845"/>
                  <a:gd name="connsiteY296" fmla="*/ 654075 h 1032158"/>
                  <a:gd name="connsiteX297" fmla="*/ 1747008 w 3024845"/>
                  <a:gd name="connsiteY297" fmla="*/ 654075 h 1032158"/>
                  <a:gd name="connsiteX298" fmla="*/ 1748250 w 3024845"/>
                  <a:gd name="connsiteY298" fmla="*/ 676598 h 1032158"/>
                  <a:gd name="connsiteX299" fmla="*/ 1757926 w 3024845"/>
                  <a:gd name="connsiteY299" fmla="*/ 676598 h 1032158"/>
                  <a:gd name="connsiteX300" fmla="*/ 1759168 w 3024845"/>
                  <a:gd name="connsiteY300" fmla="*/ 654075 h 1032158"/>
                  <a:gd name="connsiteX301" fmla="*/ 1765248 w 3024845"/>
                  <a:gd name="connsiteY301" fmla="*/ 654075 h 1032158"/>
                  <a:gd name="connsiteX302" fmla="*/ 1766490 w 3024845"/>
                  <a:gd name="connsiteY302" fmla="*/ 676598 h 1032158"/>
                  <a:gd name="connsiteX303" fmla="*/ 1817112 w 3024845"/>
                  <a:gd name="connsiteY303" fmla="*/ 676598 h 1032158"/>
                  <a:gd name="connsiteX304" fmla="*/ 1817112 w 3024845"/>
                  <a:gd name="connsiteY304" fmla="*/ 513570 h 1032158"/>
                  <a:gd name="connsiteX305" fmla="*/ 2014439 w 3024845"/>
                  <a:gd name="connsiteY305" fmla="*/ 513570 h 1032158"/>
                  <a:gd name="connsiteX306" fmla="*/ 2014439 w 3024845"/>
                  <a:gd name="connsiteY306" fmla="*/ 676598 h 1032158"/>
                  <a:gd name="connsiteX307" fmla="*/ 2033136 w 3024845"/>
                  <a:gd name="connsiteY307" fmla="*/ 676598 h 1032158"/>
                  <a:gd name="connsiteX308" fmla="*/ 2033136 w 3024845"/>
                  <a:gd name="connsiteY308" fmla="*/ 593905 h 1032158"/>
                  <a:gd name="connsiteX309" fmla="*/ 2128256 w 3024845"/>
                  <a:gd name="connsiteY309" fmla="*/ 593905 h 1032158"/>
                  <a:gd name="connsiteX310" fmla="*/ 2146266 w 3024845"/>
                  <a:gd name="connsiteY310" fmla="*/ 104983 h 1032158"/>
                  <a:gd name="connsiteX311" fmla="*/ 2150320 w 3024845"/>
                  <a:gd name="connsiteY311" fmla="*/ 33644 h 1032158"/>
                  <a:gd name="connsiteX312" fmla="*/ 2180720 w 3024845"/>
                  <a:gd name="connsiteY312" fmla="*/ 528692 h 1032158"/>
                  <a:gd name="connsiteX313" fmla="*/ 2245574 w 3024845"/>
                  <a:gd name="connsiteY313" fmla="*/ 528692 h 1032158"/>
                  <a:gd name="connsiteX314" fmla="*/ 2245574 w 3024845"/>
                  <a:gd name="connsiteY314" fmla="*/ 604354 h 1032158"/>
                  <a:gd name="connsiteX315" fmla="*/ 2253681 w 3024845"/>
                  <a:gd name="connsiteY315" fmla="*/ 604354 h 1032158"/>
                  <a:gd name="connsiteX316" fmla="*/ 2255708 w 3024845"/>
                  <a:gd name="connsiteY316" fmla="*/ 597869 h 1032158"/>
                  <a:gd name="connsiteX317" fmla="*/ 2261788 w 3024845"/>
                  <a:gd name="connsiteY317" fmla="*/ 597869 h 1032158"/>
                  <a:gd name="connsiteX318" fmla="*/ 2263815 w 3024845"/>
                  <a:gd name="connsiteY318" fmla="*/ 606516 h 1032158"/>
                  <a:gd name="connsiteX319" fmla="*/ 2275975 w 3024845"/>
                  <a:gd name="connsiteY319" fmla="*/ 606516 h 1032158"/>
                  <a:gd name="connsiteX320" fmla="*/ 2275975 w 3024845"/>
                  <a:gd name="connsiteY320" fmla="*/ 600030 h 1032158"/>
                  <a:gd name="connsiteX321" fmla="*/ 2298268 w 3024845"/>
                  <a:gd name="connsiteY321" fmla="*/ 600030 h 1032158"/>
                  <a:gd name="connsiteX322" fmla="*/ 2298268 w 3024845"/>
                  <a:gd name="connsiteY322" fmla="*/ 606516 h 1032158"/>
                  <a:gd name="connsiteX323" fmla="*/ 2318535 w 3024845"/>
                  <a:gd name="connsiteY323" fmla="*/ 606516 h 1032158"/>
                  <a:gd name="connsiteX324" fmla="*/ 2318535 w 3024845"/>
                  <a:gd name="connsiteY324" fmla="*/ 651913 h 1032158"/>
                  <a:gd name="connsiteX325" fmla="*/ 2332722 w 3024845"/>
                  <a:gd name="connsiteY325" fmla="*/ 651913 h 1032158"/>
                  <a:gd name="connsiteX326" fmla="*/ 2332722 w 3024845"/>
                  <a:gd name="connsiteY326" fmla="*/ 638942 h 1032158"/>
                  <a:gd name="connsiteX327" fmla="*/ 2348936 w 3024845"/>
                  <a:gd name="connsiteY327" fmla="*/ 638942 h 1032158"/>
                  <a:gd name="connsiteX328" fmla="*/ 2348936 w 3024845"/>
                  <a:gd name="connsiteY328" fmla="*/ 459515 h 1032158"/>
                  <a:gd name="connsiteX329" fmla="*/ 2355016 w 3024845"/>
                  <a:gd name="connsiteY329" fmla="*/ 453029 h 1032158"/>
                  <a:gd name="connsiteX330" fmla="*/ 2427977 w 3024845"/>
                  <a:gd name="connsiteY330" fmla="*/ 453029 h 1032158"/>
                  <a:gd name="connsiteX331" fmla="*/ 2427977 w 3024845"/>
                  <a:gd name="connsiteY331" fmla="*/ 461677 h 1032158"/>
                  <a:gd name="connsiteX332" fmla="*/ 2438110 w 3024845"/>
                  <a:gd name="connsiteY332" fmla="*/ 461677 h 1032158"/>
                  <a:gd name="connsiteX333" fmla="*/ 2438110 w 3024845"/>
                  <a:gd name="connsiteY333" fmla="*/ 576251 h 1032158"/>
                  <a:gd name="connsiteX334" fmla="*/ 2460404 w 3024845"/>
                  <a:gd name="connsiteY334" fmla="*/ 576251 h 1032158"/>
                  <a:gd name="connsiteX335" fmla="*/ 2460404 w 3024845"/>
                  <a:gd name="connsiteY335" fmla="*/ 509236 h 1032158"/>
                  <a:gd name="connsiteX336" fmla="*/ 2486751 w 3024845"/>
                  <a:gd name="connsiteY336" fmla="*/ 509236 h 1032158"/>
                  <a:gd name="connsiteX337" fmla="*/ 2490804 w 3024845"/>
                  <a:gd name="connsiteY337" fmla="*/ 504912 h 1032158"/>
                  <a:gd name="connsiteX338" fmla="*/ 2498911 w 3024845"/>
                  <a:gd name="connsiteY338" fmla="*/ 504912 h 1032158"/>
                  <a:gd name="connsiteX339" fmla="*/ 2502964 w 3024845"/>
                  <a:gd name="connsiteY339" fmla="*/ 509236 h 1032158"/>
                  <a:gd name="connsiteX340" fmla="*/ 2525258 w 3024845"/>
                  <a:gd name="connsiteY340" fmla="*/ 509236 h 1032158"/>
                  <a:gd name="connsiteX341" fmla="*/ 2525258 w 3024845"/>
                  <a:gd name="connsiteY341" fmla="*/ 392500 h 1032158"/>
                  <a:gd name="connsiteX342" fmla="*/ 2582005 w 3024845"/>
                  <a:gd name="connsiteY342" fmla="*/ 381691 h 1032158"/>
                  <a:gd name="connsiteX343" fmla="*/ 2582005 w 3024845"/>
                  <a:gd name="connsiteY343" fmla="*/ 382772 h 1032158"/>
                  <a:gd name="connsiteX344" fmla="*/ 2582005 w 3024845"/>
                  <a:gd name="connsiteY344" fmla="*/ 390338 h 1032158"/>
                  <a:gd name="connsiteX345" fmla="*/ 2608352 w 3024845"/>
                  <a:gd name="connsiteY345" fmla="*/ 390338 h 1032158"/>
                  <a:gd name="connsiteX346" fmla="*/ 2608352 w 3024845"/>
                  <a:gd name="connsiteY346" fmla="*/ 645428 h 1032158"/>
                  <a:gd name="connsiteX347" fmla="*/ 2630646 w 3024845"/>
                  <a:gd name="connsiteY347" fmla="*/ 645428 h 1032158"/>
                  <a:gd name="connsiteX348" fmla="*/ 2630646 w 3024845"/>
                  <a:gd name="connsiteY348" fmla="*/ 641104 h 1032158"/>
                  <a:gd name="connsiteX349" fmla="*/ 2642806 w 3024845"/>
                  <a:gd name="connsiteY349" fmla="*/ 641104 h 1032158"/>
                  <a:gd name="connsiteX350" fmla="*/ 2642806 w 3024845"/>
                  <a:gd name="connsiteY350" fmla="*/ 645428 h 1032158"/>
                  <a:gd name="connsiteX351" fmla="*/ 2667126 w 3024845"/>
                  <a:gd name="connsiteY351" fmla="*/ 645428 h 1032158"/>
                  <a:gd name="connsiteX352" fmla="*/ 2667126 w 3024845"/>
                  <a:gd name="connsiteY352" fmla="*/ 632457 h 1032158"/>
                  <a:gd name="connsiteX353" fmla="*/ 2695500 w 3024845"/>
                  <a:gd name="connsiteY353" fmla="*/ 632457 h 1032158"/>
                  <a:gd name="connsiteX354" fmla="*/ 2707660 w 3024845"/>
                  <a:gd name="connsiteY354" fmla="*/ 628133 h 1032158"/>
                  <a:gd name="connsiteX355" fmla="*/ 2727927 w 3024845"/>
                  <a:gd name="connsiteY355" fmla="*/ 632457 h 1032158"/>
                  <a:gd name="connsiteX356" fmla="*/ 2727927 w 3024845"/>
                  <a:gd name="connsiteY356" fmla="*/ 615163 h 1032158"/>
                  <a:gd name="connsiteX357" fmla="*/ 2736034 w 3024845"/>
                  <a:gd name="connsiteY357" fmla="*/ 615163 h 1032158"/>
                  <a:gd name="connsiteX358" fmla="*/ 2736034 w 3024845"/>
                  <a:gd name="connsiteY358" fmla="*/ 602192 h 1032158"/>
                  <a:gd name="connsiteX359" fmla="*/ 2792781 w 3024845"/>
                  <a:gd name="connsiteY359" fmla="*/ 602192 h 1032158"/>
                  <a:gd name="connsiteX360" fmla="*/ 2792781 w 3024845"/>
                  <a:gd name="connsiteY360" fmla="*/ 571927 h 1032158"/>
                  <a:gd name="connsiteX361" fmla="*/ 2811021 w 3024845"/>
                  <a:gd name="connsiteY361" fmla="*/ 571927 h 1032158"/>
                  <a:gd name="connsiteX362" fmla="*/ 2811021 w 3024845"/>
                  <a:gd name="connsiteY362" fmla="*/ 565442 h 1032158"/>
                  <a:gd name="connsiteX363" fmla="*/ 2823181 w 3024845"/>
                  <a:gd name="connsiteY363" fmla="*/ 565442 h 1032158"/>
                  <a:gd name="connsiteX364" fmla="*/ 2823181 w 3024845"/>
                  <a:gd name="connsiteY364" fmla="*/ 571927 h 1032158"/>
                  <a:gd name="connsiteX365" fmla="*/ 2839395 w 3024845"/>
                  <a:gd name="connsiteY365" fmla="*/ 571927 h 1032158"/>
                  <a:gd name="connsiteX366" fmla="*/ 2839395 w 3024845"/>
                  <a:gd name="connsiteY366" fmla="*/ 621648 h 1032158"/>
                  <a:gd name="connsiteX367" fmla="*/ 2871822 w 3024845"/>
                  <a:gd name="connsiteY367" fmla="*/ 621648 h 1032158"/>
                  <a:gd name="connsiteX368" fmla="*/ 2871822 w 3024845"/>
                  <a:gd name="connsiteY368" fmla="*/ 595707 h 1032158"/>
                  <a:gd name="connsiteX369" fmla="*/ 2910329 w 3024845"/>
                  <a:gd name="connsiteY369" fmla="*/ 595707 h 1032158"/>
                  <a:gd name="connsiteX370" fmla="*/ 2910329 w 3024845"/>
                  <a:gd name="connsiteY370" fmla="*/ 565442 h 1032158"/>
                  <a:gd name="connsiteX371" fmla="*/ 2958970 w 3024845"/>
                  <a:gd name="connsiteY371" fmla="*/ 565442 h 1032158"/>
                  <a:gd name="connsiteX372" fmla="*/ 2958970 w 3024845"/>
                  <a:gd name="connsiteY372" fmla="*/ 676598 h 1032158"/>
                  <a:gd name="connsiteX373" fmla="*/ 2958970 w 3024845"/>
                  <a:gd name="connsiteY373" fmla="*/ 690377 h 1032158"/>
                  <a:gd name="connsiteX374" fmla="*/ 3024845 w 3024845"/>
                  <a:gd name="connsiteY374" fmla="*/ 690377 h 1032158"/>
                  <a:gd name="connsiteX375" fmla="*/ 3024845 w 3024845"/>
                  <a:gd name="connsiteY375" fmla="*/ 1032158 h 1032158"/>
                  <a:gd name="connsiteX376" fmla="*/ 2054 w 3024845"/>
                  <a:gd name="connsiteY376" fmla="*/ 1029825 h 1032158"/>
                  <a:gd name="connsiteX377" fmla="*/ 0 w 3024845"/>
                  <a:gd name="connsiteY377" fmla="*/ 595707 h 1032158"/>
                  <a:gd name="connsiteX378" fmla="*/ 20267 w 3024845"/>
                  <a:gd name="connsiteY378" fmla="*/ 595707 h 1032158"/>
                  <a:gd name="connsiteX379" fmla="*/ 20774 w 3024845"/>
                  <a:gd name="connsiteY379" fmla="*/ 594626 h 1032158"/>
                  <a:gd name="connsiteX380" fmla="*/ 24320 w 3024845"/>
                  <a:gd name="connsiteY380" fmla="*/ 587060 h 1032158"/>
                  <a:gd name="connsiteX381" fmla="*/ 26094 w 3024845"/>
                  <a:gd name="connsiteY381" fmla="*/ 587330 h 1032158"/>
                  <a:gd name="connsiteX382" fmla="*/ 38507 w 3024845"/>
                  <a:gd name="connsiteY382" fmla="*/ 589221 h 1032158"/>
                  <a:gd name="connsiteX383" fmla="*/ 39014 w 3024845"/>
                  <a:gd name="connsiteY383" fmla="*/ 590573 h 1032158"/>
                  <a:gd name="connsiteX384" fmla="*/ 42560 w 3024845"/>
                  <a:gd name="connsiteY384" fmla="*/ 600030 h 1032158"/>
                  <a:gd name="connsiteX385" fmla="*/ 68907 w 3024845"/>
                  <a:gd name="connsiteY385" fmla="*/ 602192 h 1032158"/>
                  <a:gd name="connsiteX386" fmla="*/ 68907 w 3024845"/>
                  <a:gd name="connsiteY386" fmla="*/ 478971 h 1032158"/>
                  <a:gd name="connsiteX387" fmla="*/ 70934 w 3024845"/>
                  <a:gd name="connsiteY387" fmla="*/ 478971 h 1032158"/>
                  <a:gd name="connsiteX388" fmla="*/ 85121 w 3024845"/>
                  <a:gd name="connsiteY388" fmla="*/ 478971 h 1032158"/>
                  <a:gd name="connsiteX389" fmla="*/ 85121 w 3024845"/>
                  <a:gd name="connsiteY389" fmla="*/ 342779 h 1032158"/>
                  <a:gd name="connsiteX390" fmla="*/ 86894 w 3024845"/>
                  <a:gd name="connsiteY390" fmla="*/ 342779 h 1032158"/>
                  <a:gd name="connsiteX391" fmla="*/ 99308 w 3024845"/>
                  <a:gd name="connsiteY391" fmla="*/ 342779 h 1032158"/>
                  <a:gd name="connsiteX392" fmla="*/ 99308 w 3024845"/>
                  <a:gd name="connsiteY392" fmla="*/ 228205 h 1032158"/>
                  <a:gd name="connsiteX393" fmla="*/ 103361 w 3024845"/>
                  <a:gd name="connsiteY393" fmla="*/ 200101 h 1032158"/>
                  <a:gd name="connsiteX394" fmla="*/ 105388 w 3024845"/>
                  <a:gd name="connsiteY394" fmla="*/ 200101 h 1032158"/>
                  <a:gd name="connsiteX395" fmla="*/ 119575 w 3024845"/>
                  <a:gd name="connsiteY395" fmla="*/ 200101 h 1032158"/>
                  <a:gd name="connsiteX0" fmla="*/ 119575 w 3024845"/>
                  <a:gd name="connsiteY0" fmla="*/ 95357 h 927414"/>
                  <a:gd name="connsiteX1" fmla="*/ 200642 w 3024845"/>
                  <a:gd name="connsiteY1" fmla="*/ 93196 h 927414"/>
                  <a:gd name="connsiteX2" fmla="*/ 202669 w 3024845"/>
                  <a:gd name="connsiteY2" fmla="*/ 93196 h 927414"/>
                  <a:gd name="connsiteX3" fmla="*/ 216856 w 3024845"/>
                  <a:gd name="connsiteY3" fmla="*/ 93196 h 927414"/>
                  <a:gd name="connsiteX4" fmla="*/ 216856 w 3024845"/>
                  <a:gd name="connsiteY4" fmla="*/ 116975 h 927414"/>
                  <a:gd name="connsiteX5" fmla="*/ 217363 w 3024845"/>
                  <a:gd name="connsiteY5" fmla="*/ 117786 h 927414"/>
                  <a:gd name="connsiteX6" fmla="*/ 220909 w 3024845"/>
                  <a:gd name="connsiteY6" fmla="*/ 123461 h 927414"/>
                  <a:gd name="connsiteX7" fmla="*/ 220909 w 3024845"/>
                  <a:gd name="connsiteY7" fmla="*/ 238035 h 927414"/>
                  <a:gd name="connsiteX8" fmla="*/ 223189 w 3024845"/>
                  <a:gd name="connsiteY8" fmla="*/ 238035 h 927414"/>
                  <a:gd name="connsiteX9" fmla="*/ 239150 w 3024845"/>
                  <a:gd name="connsiteY9" fmla="*/ 238035 h 927414"/>
                  <a:gd name="connsiteX10" fmla="*/ 239150 w 3024845"/>
                  <a:gd name="connsiteY10" fmla="*/ 378550 h 927414"/>
                  <a:gd name="connsiteX11" fmla="*/ 240670 w 3024845"/>
                  <a:gd name="connsiteY11" fmla="*/ 378280 h 927414"/>
                  <a:gd name="connsiteX12" fmla="*/ 251310 w 3024845"/>
                  <a:gd name="connsiteY12" fmla="*/ 376389 h 927414"/>
                  <a:gd name="connsiteX13" fmla="*/ 249283 w 3024845"/>
                  <a:gd name="connsiteY13" fmla="*/ 465021 h 927414"/>
                  <a:gd name="connsiteX14" fmla="*/ 250803 w 3024845"/>
                  <a:gd name="connsiteY14" fmla="*/ 465292 h 927414"/>
                  <a:gd name="connsiteX15" fmla="*/ 261443 w 3024845"/>
                  <a:gd name="connsiteY15" fmla="*/ 467183 h 927414"/>
                  <a:gd name="connsiteX16" fmla="*/ 261696 w 3024845"/>
                  <a:gd name="connsiteY16" fmla="*/ 467994 h 927414"/>
                  <a:gd name="connsiteX17" fmla="*/ 263470 w 3024845"/>
                  <a:gd name="connsiteY17" fmla="*/ 473669 h 927414"/>
                  <a:gd name="connsiteX18" fmla="*/ 264230 w 3024845"/>
                  <a:gd name="connsiteY18" fmla="*/ 471237 h 927414"/>
                  <a:gd name="connsiteX19" fmla="*/ 269550 w 3024845"/>
                  <a:gd name="connsiteY19" fmla="*/ 454213 h 927414"/>
                  <a:gd name="connsiteX20" fmla="*/ 271323 w 3024845"/>
                  <a:gd name="connsiteY20" fmla="*/ 454213 h 927414"/>
                  <a:gd name="connsiteX21" fmla="*/ 283737 w 3024845"/>
                  <a:gd name="connsiteY21" fmla="*/ 454213 h 927414"/>
                  <a:gd name="connsiteX22" fmla="*/ 283737 w 3024845"/>
                  <a:gd name="connsiteY22" fmla="*/ 486639 h 927414"/>
                  <a:gd name="connsiteX23" fmla="*/ 284750 w 3024845"/>
                  <a:gd name="connsiteY23" fmla="*/ 487180 h 927414"/>
                  <a:gd name="connsiteX24" fmla="*/ 291844 w 3024845"/>
                  <a:gd name="connsiteY24" fmla="*/ 490963 h 927414"/>
                  <a:gd name="connsiteX25" fmla="*/ 291844 w 3024845"/>
                  <a:gd name="connsiteY25" fmla="*/ 492314 h 927414"/>
                  <a:gd name="connsiteX26" fmla="*/ 291844 w 3024845"/>
                  <a:gd name="connsiteY26" fmla="*/ 501772 h 927414"/>
                  <a:gd name="connsiteX27" fmla="*/ 336431 w 3024845"/>
                  <a:gd name="connsiteY27" fmla="*/ 501772 h 927414"/>
                  <a:gd name="connsiteX28" fmla="*/ 336431 w 3024845"/>
                  <a:gd name="connsiteY28" fmla="*/ 502853 h 927414"/>
                  <a:gd name="connsiteX29" fmla="*/ 336431 w 3024845"/>
                  <a:gd name="connsiteY29" fmla="*/ 510419 h 927414"/>
                  <a:gd name="connsiteX30" fmla="*/ 338457 w 3024845"/>
                  <a:gd name="connsiteY30" fmla="*/ 510419 h 927414"/>
                  <a:gd name="connsiteX31" fmla="*/ 352644 w 3024845"/>
                  <a:gd name="connsiteY31" fmla="*/ 510419 h 927414"/>
                  <a:gd name="connsiteX32" fmla="*/ 352644 w 3024845"/>
                  <a:gd name="connsiteY32" fmla="*/ 480154 h 927414"/>
                  <a:gd name="connsiteX33" fmla="*/ 397231 w 3024845"/>
                  <a:gd name="connsiteY33" fmla="*/ 480154 h 927414"/>
                  <a:gd name="connsiteX34" fmla="*/ 397231 w 3024845"/>
                  <a:gd name="connsiteY34" fmla="*/ 478803 h 927414"/>
                  <a:gd name="connsiteX35" fmla="*/ 397231 w 3024845"/>
                  <a:gd name="connsiteY35" fmla="*/ 469345 h 927414"/>
                  <a:gd name="connsiteX36" fmla="*/ 398245 w 3024845"/>
                  <a:gd name="connsiteY36" fmla="*/ 469345 h 927414"/>
                  <a:gd name="connsiteX37" fmla="*/ 405338 w 3024845"/>
                  <a:gd name="connsiteY37" fmla="*/ 469345 h 927414"/>
                  <a:gd name="connsiteX38" fmla="*/ 405338 w 3024845"/>
                  <a:gd name="connsiteY38" fmla="*/ 467454 h 927414"/>
                  <a:gd name="connsiteX39" fmla="*/ 405338 w 3024845"/>
                  <a:gd name="connsiteY39" fmla="*/ 454213 h 927414"/>
                  <a:gd name="connsiteX40" fmla="*/ 406098 w 3024845"/>
                  <a:gd name="connsiteY40" fmla="*/ 454213 h 927414"/>
                  <a:gd name="connsiteX41" fmla="*/ 411418 w 3024845"/>
                  <a:gd name="connsiteY41" fmla="*/ 454213 h 927414"/>
                  <a:gd name="connsiteX42" fmla="*/ 411418 w 3024845"/>
                  <a:gd name="connsiteY42" fmla="*/ 453132 h 927414"/>
                  <a:gd name="connsiteX43" fmla="*/ 411418 w 3024845"/>
                  <a:gd name="connsiteY43" fmla="*/ 445565 h 927414"/>
                  <a:gd name="connsiteX44" fmla="*/ 413445 w 3024845"/>
                  <a:gd name="connsiteY44" fmla="*/ 445565 h 927414"/>
                  <a:gd name="connsiteX45" fmla="*/ 427632 w 3024845"/>
                  <a:gd name="connsiteY45" fmla="*/ 445565 h 927414"/>
                  <a:gd name="connsiteX46" fmla="*/ 427632 w 3024845"/>
                  <a:gd name="connsiteY46" fmla="*/ 446646 h 927414"/>
                  <a:gd name="connsiteX47" fmla="*/ 427632 w 3024845"/>
                  <a:gd name="connsiteY47" fmla="*/ 454213 h 927414"/>
                  <a:gd name="connsiteX48" fmla="*/ 449925 w 3024845"/>
                  <a:gd name="connsiteY48" fmla="*/ 454213 h 927414"/>
                  <a:gd name="connsiteX49" fmla="*/ 449925 w 3024845"/>
                  <a:gd name="connsiteY49" fmla="*/ 452321 h 927414"/>
                  <a:gd name="connsiteX50" fmla="*/ 449925 w 3024845"/>
                  <a:gd name="connsiteY50" fmla="*/ 439080 h 927414"/>
                  <a:gd name="connsiteX51" fmla="*/ 451699 w 3024845"/>
                  <a:gd name="connsiteY51" fmla="*/ 439080 h 927414"/>
                  <a:gd name="connsiteX52" fmla="*/ 464112 w 3024845"/>
                  <a:gd name="connsiteY52" fmla="*/ 439080 h 927414"/>
                  <a:gd name="connsiteX53" fmla="*/ 464112 w 3024845"/>
                  <a:gd name="connsiteY53" fmla="*/ 462860 h 927414"/>
                  <a:gd name="connsiteX54" fmla="*/ 465126 w 3024845"/>
                  <a:gd name="connsiteY54" fmla="*/ 462860 h 927414"/>
                  <a:gd name="connsiteX55" fmla="*/ 472219 w 3024845"/>
                  <a:gd name="connsiteY55" fmla="*/ 462860 h 927414"/>
                  <a:gd name="connsiteX56" fmla="*/ 472219 w 3024845"/>
                  <a:gd name="connsiteY56" fmla="*/ 461779 h 927414"/>
                  <a:gd name="connsiteX57" fmla="*/ 472219 w 3024845"/>
                  <a:gd name="connsiteY57" fmla="*/ 454213 h 927414"/>
                  <a:gd name="connsiteX58" fmla="*/ 473992 w 3024845"/>
                  <a:gd name="connsiteY58" fmla="*/ 454213 h 927414"/>
                  <a:gd name="connsiteX59" fmla="*/ 486406 w 3024845"/>
                  <a:gd name="connsiteY59" fmla="*/ 454213 h 927414"/>
                  <a:gd name="connsiteX60" fmla="*/ 486406 w 3024845"/>
                  <a:gd name="connsiteY60" fmla="*/ 480154 h 927414"/>
                  <a:gd name="connsiteX61" fmla="*/ 488433 w 3024845"/>
                  <a:gd name="connsiteY61" fmla="*/ 480154 h 927414"/>
                  <a:gd name="connsiteX62" fmla="*/ 502619 w 3024845"/>
                  <a:gd name="connsiteY62" fmla="*/ 480154 h 927414"/>
                  <a:gd name="connsiteX63" fmla="*/ 502619 w 3024845"/>
                  <a:gd name="connsiteY63" fmla="*/ 481775 h 927414"/>
                  <a:gd name="connsiteX64" fmla="*/ 502619 w 3024845"/>
                  <a:gd name="connsiteY64" fmla="*/ 493125 h 927414"/>
                  <a:gd name="connsiteX65" fmla="*/ 503379 w 3024845"/>
                  <a:gd name="connsiteY65" fmla="*/ 493125 h 927414"/>
                  <a:gd name="connsiteX66" fmla="*/ 508700 w 3024845"/>
                  <a:gd name="connsiteY66" fmla="*/ 493125 h 927414"/>
                  <a:gd name="connsiteX67" fmla="*/ 508700 w 3024845"/>
                  <a:gd name="connsiteY67" fmla="*/ 492314 h 927414"/>
                  <a:gd name="connsiteX68" fmla="*/ 508700 w 3024845"/>
                  <a:gd name="connsiteY68" fmla="*/ 486639 h 927414"/>
                  <a:gd name="connsiteX69" fmla="*/ 539100 w 3024845"/>
                  <a:gd name="connsiteY69" fmla="*/ 486639 h 927414"/>
                  <a:gd name="connsiteX70" fmla="*/ 539100 w 3024845"/>
                  <a:gd name="connsiteY70" fmla="*/ 510419 h 927414"/>
                  <a:gd name="connsiteX71" fmla="*/ 540113 w 3024845"/>
                  <a:gd name="connsiteY71" fmla="*/ 510419 h 927414"/>
                  <a:gd name="connsiteX72" fmla="*/ 547207 w 3024845"/>
                  <a:gd name="connsiteY72" fmla="*/ 510419 h 927414"/>
                  <a:gd name="connsiteX73" fmla="*/ 547207 w 3024845"/>
                  <a:gd name="connsiteY73" fmla="*/ 511500 h 927414"/>
                  <a:gd name="connsiteX74" fmla="*/ 547207 w 3024845"/>
                  <a:gd name="connsiteY74" fmla="*/ 519066 h 927414"/>
                  <a:gd name="connsiteX75" fmla="*/ 547967 w 3024845"/>
                  <a:gd name="connsiteY75" fmla="*/ 519066 h 927414"/>
                  <a:gd name="connsiteX76" fmla="*/ 553287 w 3024845"/>
                  <a:gd name="connsiteY76" fmla="*/ 519066 h 927414"/>
                  <a:gd name="connsiteX77" fmla="*/ 553287 w 3024845"/>
                  <a:gd name="connsiteY77" fmla="*/ 516904 h 927414"/>
                  <a:gd name="connsiteX78" fmla="*/ 553287 w 3024845"/>
                  <a:gd name="connsiteY78" fmla="*/ 501772 h 927414"/>
                  <a:gd name="connsiteX79" fmla="*/ 554300 w 3024845"/>
                  <a:gd name="connsiteY79" fmla="*/ 501772 h 927414"/>
                  <a:gd name="connsiteX80" fmla="*/ 561394 w 3024845"/>
                  <a:gd name="connsiteY80" fmla="*/ 501772 h 927414"/>
                  <a:gd name="connsiteX81" fmla="*/ 561394 w 3024845"/>
                  <a:gd name="connsiteY81" fmla="*/ 502853 h 927414"/>
                  <a:gd name="connsiteX82" fmla="*/ 561394 w 3024845"/>
                  <a:gd name="connsiteY82" fmla="*/ 510419 h 927414"/>
                  <a:gd name="connsiteX83" fmla="*/ 566714 w 3024845"/>
                  <a:gd name="connsiteY83" fmla="*/ 508426 h 927414"/>
                  <a:gd name="connsiteX84" fmla="*/ 567474 w 3024845"/>
                  <a:gd name="connsiteY84" fmla="*/ 507446 h 927414"/>
                  <a:gd name="connsiteX85" fmla="*/ 567474 w 3024845"/>
                  <a:gd name="connsiteY85" fmla="*/ 501772 h 927414"/>
                  <a:gd name="connsiteX86" fmla="*/ 605981 w 3024845"/>
                  <a:gd name="connsiteY86" fmla="*/ 501772 h 927414"/>
                  <a:gd name="connsiteX87" fmla="*/ 605981 w 3024845"/>
                  <a:gd name="connsiteY87" fmla="*/ 525551 h 927414"/>
                  <a:gd name="connsiteX88" fmla="*/ 608007 w 3024845"/>
                  <a:gd name="connsiteY88" fmla="*/ 525551 h 927414"/>
                  <a:gd name="connsiteX89" fmla="*/ 622194 w 3024845"/>
                  <a:gd name="connsiteY89" fmla="*/ 525551 h 927414"/>
                  <a:gd name="connsiteX90" fmla="*/ 622194 w 3024845"/>
                  <a:gd name="connsiteY90" fmla="*/ 526632 h 927414"/>
                  <a:gd name="connsiteX91" fmla="*/ 622194 w 3024845"/>
                  <a:gd name="connsiteY91" fmla="*/ 534198 h 927414"/>
                  <a:gd name="connsiteX92" fmla="*/ 623968 w 3024845"/>
                  <a:gd name="connsiteY92" fmla="*/ 534198 h 927414"/>
                  <a:gd name="connsiteX93" fmla="*/ 636381 w 3024845"/>
                  <a:gd name="connsiteY93" fmla="*/ 534198 h 927414"/>
                  <a:gd name="connsiteX94" fmla="*/ 636381 w 3024845"/>
                  <a:gd name="connsiteY94" fmla="*/ 510419 h 927414"/>
                  <a:gd name="connsiteX95" fmla="*/ 637394 w 3024845"/>
                  <a:gd name="connsiteY95" fmla="*/ 510419 h 927414"/>
                  <a:gd name="connsiteX96" fmla="*/ 644488 w 3024845"/>
                  <a:gd name="connsiteY96" fmla="*/ 510419 h 927414"/>
                  <a:gd name="connsiteX97" fmla="*/ 644488 w 3024845"/>
                  <a:gd name="connsiteY97" fmla="*/ 477992 h 927414"/>
                  <a:gd name="connsiteX98" fmla="*/ 645501 w 3024845"/>
                  <a:gd name="connsiteY98" fmla="*/ 477992 h 927414"/>
                  <a:gd name="connsiteX99" fmla="*/ 652595 w 3024845"/>
                  <a:gd name="connsiteY99" fmla="*/ 477992 h 927414"/>
                  <a:gd name="connsiteX100" fmla="*/ 652595 w 3024845"/>
                  <a:gd name="connsiteY100" fmla="*/ 476101 h 927414"/>
                  <a:gd name="connsiteX101" fmla="*/ 652595 w 3024845"/>
                  <a:gd name="connsiteY101" fmla="*/ 462860 h 927414"/>
                  <a:gd name="connsiteX102" fmla="*/ 651328 w 3024845"/>
                  <a:gd name="connsiteY102" fmla="*/ 461238 h 927414"/>
                  <a:gd name="connsiteX103" fmla="*/ 656648 w 3024845"/>
                  <a:gd name="connsiteY103" fmla="*/ 449889 h 927414"/>
                  <a:gd name="connsiteX104" fmla="*/ 664755 w 3024845"/>
                  <a:gd name="connsiteY104" fmla="*/ 477992 h 927414"/>
                  <a:gd name="connsiteX105" fmla="*/ 665515 w 3024845"/>
                  <a:gd name="connsiteY105" fmla="*/ 477992 h 927414"/>
                  <a:gd name="connsiteX106" fmla="*/ 670835 w 3024845"/>
                  <a:gd name="connsiteY106" fmla="*/ 477992 h 927414"/>
                  <a:gd name="connsiteX107" fmla="*/ 670835 w 3024845"/>
                  <a:gd name="connsiteY107" fmla="*/ 372065 h 927414"/>
                  <a:gd name="connsiteX108" fmla="*/ 672355 w 3024845"/>
                  <a:gd name="connsiteY108" fmla="*/ 372065 h 927414"/>
                  <a:gd name="connsiteX109" fmla="*/ 682995 w 3024845"/>
                  <a:gd name="connsiteY109" fmla="*/ 372065 h 927414"/>
                  <a:gd name="connsiteX110" fmla="*/ 682995 w 3024845"/>
                  <a:gd name="connsiteY110" fmla="*/ 324506 h 927414"/>
                  <a:gd name="connsiteX111" fmla="*/ 709342 w 3024845"/>
                  <a:gd name="connsiteY111" fmla="*/ 324506 h 927414"/>
                  <a:gd name="connsiteX112" fmla="*/ 709342 w 3024845"/>
                  <a:gd name="connsiteY112" fmla="*/ 302888 h 927414"/>
                  <a:gd name="connsiteX113" fmla="*/ 743796 w 3024845"/>
                  <a:gd name="connsiteY113" fmla="*/ 302888 h 927414"/>
                  <a:gd name="connsiteX114" fmla="*/ 743796 w 3024845"/>
                  <a:gd name="connsiteY114" fmla="*/ 305320 h 927414"/>
                  <a:gd name="connsiteX115" fmla="*/ 743796 w 3024845"/>
                  <a:gd name="connsiteY115" fmla="*/ 322344 h 927414"/>
                  <a:gd name="connsiteX116" fmla="*/ 746076 w 3024845"/>
                  <a:gd name="connsiteY116" fmla="*/ 322344 h 927414"/>
                  <a:gd name="connsiteX117" fmla="*/ 762036 w 3024845"/>
                  <a:gd name="connsiteY117" fmla="*/ 322344 h 927414"/>
                  <a:gd name="connsiteX118" fmla="*/ 762036 w 3024845"/>
                  <a:gd name="connsiteY118" fmla="*/ 369903 h 927414"/>
                  <a:gd name="connsiteX119" fmla="*/ 763049 w 3024845"/>
                  <a:gd name="connsiteY119" fmla="*/ 369903 h 927414"/>
                  <a:gd name="connsiteX120" fmla="*/ 770143 w 3024845"/>
                  <a:gd name="connsiteY120" fmla="*/ 369903 h 927414"/>
                  <a:gd name="connsiteX121" fmla="*/ 784330 w 3024845"/>
                  <a:gd name="connsiteY121" fmla="*/ 374227 h 927414"/>
                  <a:gd name="connsiteX122" fmla="*/ 784330 w 3024845"/>
                  <a:gd name="connsiteY122" fmla="*/ 413139 h 927414"/>
                  <a:gd name="connsiteX123" fmla="*/ 785343 w 3024845"/>
                  <a:gd name="connsiteY123" fmla="*/ 413139 h 927414"/>
                  <a:gd name="connsiteX124" fmla="*/ 792436 w 3024845"/>
                  <a:gd name="connsiteY124" fmla="*/ 413139 h 927414"/>
                  <a:gd name="connsiteX125" fmla="*/ 792436 w 3024845"/>
                  <a:gd name="connsiteY125" fmla="*/ 414760 h 927414"/>
                  <a:gd name="connsiteX126" fmla="*/ 792436 w 3024845"/>
                  <a:gd name="connsiteY126" fmla="*/ 426109 h 927414"/>
                  <a:gd name="connsiteX127" fmla="*/ 794463 w 3024845"/>
                  <a:gd name="connsiteY127" fmla="*/ 426109 h 927414"/>
                  <a:gd name="connsiteX128" fmla="*/ 808650 w 3024845"/>
                  <a:gd name="connsiteY128" fmla="*/ 426109 h 927414"/>
                  <a:gd name="connsiteX129" fmla="*/ 814730 w 3024845"/>
                  <a:gd name="connsiteY129" fmla="*/ 432595 h 927414"/>
                  <a:gd name="connsiteX130" fmla="*/ 814730 w 3024845"/>
                  <a:gd name="connsiteY130" fmla="*/ 454213 h 927414"/>
                  <a:gd name="connsiteX131" fmla="*/ 817010 w 3024845"/>
                  <a:gd name="connsiteY131" fmla="*/ 454213 h 927414"/>
                  <a:gd name="connsiteX132" fmla="*/ 832970 w 3024845"/>
                  <a:gd name="connsiteY132" fmla="*/ 454213 h 927414"/>
                  <a:gd name="connsiteX133" fmla="*/ 832970 w 3024845"/>
                  <a:gd name="connsiteY133" fmla="*/ 455293 h 927414"/>
                  <a:gd name="connsiteX134" fmla="*/ 832970 w 3024845"/>
                  <a:gd name="connsiteY134" fmla="*/ 462860 h 927414"/>
                  <a:gd name="connsiteX135" fmla="*/ 834237 w 3024845"/>
                  <a:gd name="connsiteY135" fmla="*/ 462860 h 927414"/>
                  <a:gd name="connsiteX136" fmla="*/ 843104 w 3024845"/>
                  <a:gd name="connsiteY136" fmla="*/ 462860 h 927414"/>
                  <a:gd name="connsiteX137" fmla="*/ 843104 w 3024845"/>
                  <a:gd name="connsiteY137" fmla="*/ 465021 h 927414"/>
                  <a:gd name="connsiteX138" fmla="*/ 843104 w 3024845"/>
                  <a:gd name="connsiteY138" fmla="*/ 480154 h 927414"/>
                  <a:gd name="connsiteX139" fmla="*/ 847157 w 3024845"/>
                  <a:gd name="connsiteY139" fmla="*/ 478262 h 927414"/>
                  <a:gd name="connsiteX140" fmla="*/ 847157 w 3024845"/>
                  <a:gd name="connsiteY140" fmla="*/ 465021 h 927414"/>
                  <a:gd name="connsiteX141" fmla="*/ 848170 w 3024845"/>
                  <a:gd name="connsiteY141" fmla="*/ 465021 h 927414"/>
                  <a:gd name="connsiteX142" fmla="*/ 855264 w 3024845"/>
                  <a:gd name="connsiteY142" fmla="*/ 465021 h 927414"/>
                  <a:gd name="connsiteX143" fmla="*/ 855264 w 3024845"/>
                  <a:gd name="connsiteY143" fmla="*/ 466643 h 927414"/>
                  <a:gd name="connsiteX144" fmla="*/ 855264 w 3024845"/>
                  <a:gd name="connsiteY144" fmla="*/ 477992 h 927414"/>
                  <a:gd name="connsiteX145" fmla="*/ 856024 w 3024845"/>
                  <a:gd name="connsiteY145" fmla="*/ 477992 h 927414"/>
                  <a:gd name="connsiteX146" fmla="*/ 861344 w 3024845"/>
                  <a:gd name="connsiteY146" fmla="*/ 477992 h 927414"/>
                  <a:gd name="connsiteX147" fmla="*/ 909984 w 3024845"/>
                  <a:gd name="connsiteY147" fmla="*/ 473669 h 927414"/>
                  <a:gd name="connsiteX148" fmla="*/ 909984 w 3024845"/>
                  <a:gd name="connsiteY148" fmla="*/ 475020 h 927414"/>
                  <a:gd name="connsiteX149" fmla="*/ 909984 w 3024845"/>
                  <a:gd name="connsiteY149" fmla="*/ 484477 h 927414"/>
                  <a:gd name="connsiteX150" fmla="*/ 910744 w 3024845"/>
                  <a:gd name="connsiteY150" fmla="*/ 484477 h 927414"/>
                  <a:gd name="connsiteX151" fmla="*/ 916065 w 3024845"/>
                  <a:gd name="connsiteY151" fmla="*/ 484477 h 927414"/>
                  <a:gd name="connsiteX152" fmla="*/ 916065 w 3024845"/>
                  <a:gd name="connsiteY152" fmla="*/ 486639 h 927414"/>
                  <a:gd name="connsiteX153" fmla="*/ 916065 w 3024845"/>
                  <a:gd name="connsiteY153" fmla="*/ 501772 h 927414"/>
                  <a:gd name="connsiteX154" fmla="*/ 918091 w 3024845"/>
                  <a:gd name="connsiteY154" fmla="*/ 500421 h 927414"/>
                  <a:gd name="connsiteX155" fmla="*/ 932278 w 3024845"/>
                  <a:gd name="connsiteY155" fmla="*/ 490963 h 927414"/>
                  <a:gd name="connsiteX156" fmla="*/ 938358 w 3024845"/>
                  <a:gd name="connsiteY156" fmla="*/ 449889 h 927414"/>
                  <a:gd name="connsiteX157" fmla="*/ 939118 w 3024845"/>
                  <a:gd name="connsiteY157" fmla="*/ 449619 h 927414"/>
                  <a:gd name="connsiteX158" fmla="*/ 944438 w 3024845"/>
                  <a:gd name="connsiteY158" fmla="*/ 447727 h 927414"/>
                  <a:gd name="connsiteX159" fmla="*/ 946465 w 3024845"/>
                  <a:gd name="connsiteY159" fmla="*/ 378550 h 927414"/>
                  <a:gd name="connsiteX160" fmla="*/ 948492 w 3024845"/>
                  <a:gd name="connsiteY160" fmla="*/ 447727 h 927414"/>
                  <a:gd name="connsiteX161" fmla="*/ 949252 w 3024845"/>
                  <a:gd name="connsiteY161" fmla="*/ 447997 h 927414"/>
                  <a:gd name="connsiteX162" fmla="*/ 954572 w 3024845"/>
                  <a:gd name="connsiteY162" fmla="*/ 449889 h 927414"/>
                  <a:gd name="connsiteX163" fmla="*/ 954572 w 3024845"/>
                  <a:gd name="connsiteY163" fmla="*/ 363418 h 927414"/>
                  <a:gd name="connsiteX164" fmla="*/ 958625 w 3024845"/>
                  <a:gd name="connsiteY164" fmla="*/ 330991 h 927414"/>
                  <a:gd name="connsiteX165" fmla="*/ 997132 w 3024845"/>
                  <a:gd name="connsiteY165" fmla="*/ 330991 h 927414"/>
                  <a:gd name="connsiteX166" fmla="*/ 997132 w 3024845"/>
                  <a:gd name="connsiteY166" fmla="*/ 363418 h 927414"/>
                  <a:gd name="connsiteX167" fmla="*/ 997892 w 3024845"/>
                  <a:gd name="connsiteY167" fmla="*/ 363418 h 927414"/>
                  <a:gd name="connsiteX168" fmla="*/ 1003212 w 3024845"/>
                  <a:gd name="connsiteY168" fmla="*/ 363418 h 927414"/>
                  <a:gd name="connsiteX169" fmla="*/ 1003212 w 3024845"/>
                  <a:gd name="connsiteY169" fmla="*/ 281270 h 927414"/>
                  <a:gd name="connsiteX170" fmla="*/ 1004986 w 3024845"/>
                  <a:gd name="connsiteY170" fmla="*/ 281270 h 927414"/>
                  <a:gd name="connsiteX171" fmla="*/ 1017399 w 3024845"/>
                  <a:gd name="connsiteY171" fmla="*/ 281270 h 927414"/>
                  <a:gd name="connsiteX172" fmla="*/ 1017399 w 3024845"/>
                  <a:gd name="connsiteY172" fmla="*/ 279379 h 927414"/>
                  <a:gd name="connsiteX173" fmla="*/ 1017399 w 3024845"/>
                  <a:gd name="connsiteY173" fmla="*/ 266138 h 927414"/>
                  <a:gd name="connsiteX174" fmla="*/ 1039693 w 3024845"/>
                  <a:gd name="connsiteY174" fmla="*/ 266138 h 927414"/>
                  <a:gd name="connsiteX175" fmla="*/ 1039693 w 3024845"/>
                  <a:gd name="connsiteY175" fmla="*/ 265057 h 927414"/>
                  <a:gd name="connsiteX176" fmla="*/ 1039693 w 3024845"/>
                  <a:gd name="connsiteY176" fmla="*/ 257491 h 927414"/>
                  <a:gd name="connsiteX177" fmla="*/ 1041466 w 3024845"/>
                  <a:gd name="connsiteY177" fmla="*/ 257491 h 927414"/>
                  <a:gd name="connsiteX178" fmla="*/ 1053880 w 3024845"/>
                  <a:gd name="connsiteY178" fmla="*/ 257491 h 927414"/>
                  <a:gd name="connsiteX179" fmla="*/ 1053880 w 3024845"/>
                  <a:gd name="connsiteY179" fmla="*/ 258572 h 927414"/>
                  <a:gd name="connsiteX180" fmla="*/ 1053880 w 3024845"/>
                  <a:gd name="connsiteY180" fmla="*/ 266138 h 927414"/>
                  <a:gd name="connsiteX181" fmla="*/ 1054640 w 3024845"/>
                  <a:gd name="connsiteY181" fmla="*/ 266138 h 927414"/>
                  <a:gd name="connsiteX182" fmla="*/ 1059960 w 3024845"/>
                  <a:gd name="connsiteY182" fmla="*/ 266138 h 927414"/>
                  <a:gd name="connsiteX183" fmla="*/ 1070093 w 3024845"/>
                  <a:gd name="connsiteY183" fmla="*/ 261814 h 927414"/>
                  <a:gd name="connsiteX184" fmla="*/ 1074146 w 3024845"/>
                  <a:gd name="connsiteY184" fmla="*/ 265057 h 927414"/>
                  <a:gd name="connsiteX185" fmla="*/ 1074146 w 3024845"/>
                  <a:gd name="connsiteY185" fmla="*/ 257491 h 927414"/>
                  <a:gd name="connsiteX186" fmla="*/ 1076426 w 3024845"/>
                  <a:gd name="connsiteY186" fmla="*/ 257491 h 927414"/>
                  <a:gd name="connsiteX187" fmla="*/ 1092387 w 3024845"/>
                  <a:gd name="connsiteY187" fmla="*/ 257491 h 927414"/>
                  <a:gd name="connsiteX188" fmla="*/ 1092387 w 3024845"/>
                  <a:gd name="connsiteY188" fmla="*/ 258572 h 927414"/>
                  <a:gd name="connsiteX189" fmla="*/ 1092387 w 3024845"/>
                  <a:gd name="connsiteY189" fmla="*/ 266138 h 927414"/>
                  <a:gd name="connsiteX190" fmla="*/ 1122787 w 3024845"/>
                  <a:gd name="connsiteY190" fmla="*/ 266138 h 927414"/>
                  <a:gd name="connsiteX191" fmla="*/ 1122787 w 3024845"/>
                  <a:gd name="connsiteY191" fmla="*/ 267759 h 927414"/>
                  <a:gd name="connsiteX192" fmla="*/ 1122787 w 3024845"/>
                  <a:gd name="connsiteY192" fmla="*/ 279109 h 927414"/>
                  <a:gd name="connsiteX193" fmla="*/ 1149134 w 3024845"/>
                  <a:gd name="connsiteY193" fmla="*/ 279109 h 927414"/>
                  <a:gd name="connsiteX194" fmla="*/ 1149134 w 3024845"/>
                  <a:gd name="connsiteY194" fmla="*/ 309373 h 927414"/>
                  <a:gd name="connsiteX195" fmla="*/ 1149894 w 3024845"/>
                  <a:gd name="connsiteY195" fmla="*/ 309373 h 927414"/>
                  <a:gd name="connsiteX196" fmla="*/ 1155214 w 3024845"/>
                  <a:gd name="connsiteY196" fmla="*/ 309373 h 927414"/>
                  <a:gd name="connsiteX197" fmla="*/ 1155214 w 3024845"/>
                  <a:gd name="connsiteY197" fmla="*/ 310454 h 927414"/>
                  <a:gd name="connsiteX198" fmla="*/ 1155214 w 3024845"/>
                  <a:gd name="connsiteY198" fmla="*/ 318021 h 927414"/>
                  <a:gd name="connsiteX199" fmla="*/ 1159268 w 3024845"/>
                  <a:gd name="connsiteY199" fmla="*/ 348285 h 927414"/>
                  <a:gd name="connsiteX200" fmla="*/ 1160028 w 3024845"/>
                  <a:gd name="connsiteY200" fmla="*/ 348285 h 927414"/>
                  <a:gd name="connsiteX201" fmla="*/ 1165348 w 3024845"/>
                  <a:gd name="connsiteY201" fmla="*/ 348285 h 927414"/>
                  <a:gd name="connsiteX202" fmla="*/ 1165348 w 3024845"/>
                  <a:gd name="connsiteY202" fmla="*/ 349096 h 927414"/>
                  <a:gd name="connsiteX203" fmla="*/ 1165348 w 3024845"/>
                  <a:gd name="connsiteY203" fmla="*/ 354771 h 927414"/>
                  <a:gd name="connsiteX204" fmla="*/ 1166361 w 3024845"/>
                  <a:gd name="connsiteY204" fmla="*/ 354771 h 927414"/>
                  <a:gd name="connsiteX205" fmla="*/ 1173454 w 3024845"/>
                  <a:gd name="connsiteY205" fmla="*/ 354771 h 927414"/>
                  <a:gd name="connsiteX206" fmla="*/ 1173454 w 3024845"/>
                  <a:gd name="connsiteY206" fmla="*/ 385036 h 927414"/>
                  <a:gd name="connsiteX207" fmla="*/ 1175481 w 3024845"/>
                  <a:gd name="connsiteY207" fmla="*/ 385036 h 927414"/>
                  <a:gd name="connsiteX208" fmla="*/ 1189668 w 3024845"/>
                  <a:gd name="connsiteY208" fmla="*/ 385036 h 927414"/>
                  <a:gd name="connsiteX209" fmla="*/ 1189668 w 3024845"/>
                  <a:gd name="connsiteY209" fmla="*/ 408815 h 927414"/>
                  <a:gd name="connsiteX210" fmla="*/ 1191695 w 3024845"/>
                  <a:gd name="connsiteY210" fmla="*/ 410436 h 927414"/>
                  <a:gd name="connsiteX211" fmla="*/ 1191695 w 3024845"/>
                  <a:gd name="connsiteY211" fmla="*/ 421786 h 927414"/>
                  <a:gd name="connsiteX212" fmla="*/ 1192455 w 3024845"/>
                  <a:gd name="connsiteY212" fmla="*/ 421786 h 927414"/>
                  <a:gd name="connsiteX213" fmla="*/ 1197775 w 3024845"/>
                  <a:gd name="connsiteY213" fmla="*/ 421786 h 927414"/>
                  <a:gd name="connsiteX214" fmla="*/ 1197775 w 3024845"/>
                  <a:gd name="connsiteY214" fmla="*/ 445565 h 927414"/>
                  <a:gd name="connsiteX215" fmla="*/ 1199041 w 3024845"/>
                  <a:gd name="connsiteY215" fmla="*/ 445565 h 927414"/>
                  <a:gd name="connsiteX216" fmla="*/ 1207908 w 3024845"/>
                  <a:gd name="connsiteY216" fmla="*/ 445565 h 927414"/>
                  <a:gd name="connsiteX217" fmla="*/ 1209935 w 3024845"/>
                  <a:gd name="connsiteY217" fmla="*/ 449619 h 927414"/>
                  <a:gd name="connsiteX218" fmla="*/ 1209935 w 3024845"/>
                  <a:gd name="connsiteY218" fmla="*/ 462860 h 927414"/>
                  <a:gd name="connsiteX219" fmla="*/ 1211455 w 3024845"/>
                  <a:gd name="connsiteY219" fmla="*/ 460968 h 927414"/>
                  <a:gd name="connsiteX220" fmla="*/ 1222095 w 3024845"/>
                  <a:gd name="connsiteY220" fmla="*/ 447727 h 927414"/>
                  <a:gd name="connsiteX221" fmla="*/ 1250469 w 3024845"/>
                  <a:gd name="connsiteY221" fmla="*/ 447727 h 927414"/>
                  <a:gd name="connsiteX222" fmla="*/ 1250469 w 3024845"/>
                  <a:gd name="connsiteY222" fmla="*/ 534198 h 927414"/>
                  <a:gd name="connsiteX223" fmla="*/ 1251229 w 3024845"/>
                  <a:gd name="connsiteY223" fmla="*/ 534198 h 927414"/>
                  <a:gd name="connsiteX224" fmla="*/ 1256549 w 3024845"/>
                  <a:gd name="connsiteY224" fmla="*/ 534198 h 927414"/>
                  <a:gd name="connsiteX225" fmla="*/ 1257309 w 3024845"/>
                  <a:gd name="connsiteY225" fmla="*/ 532847 h 927414"/>
                  <a:gd name="connsiteX226" fmla="*/ 1262629 w 3024845"/>
                  <a:gd name="connsiteY226" fmla="*/ 523389 h 927414"/>
                  <a:gd name="connsiteX227" fmla="*/ 1262629 w 3024845"/>
                  <a:gd name="connsiteY227" fmla="*/ 525281 h 927414"/>
                  <a:gd name="connsiteX228" fmla="*/ 1262629 w 3024845"/>
                  <a:gd name="connsiteY228" fmla="*/ 538522 h 927414"/>
                  <a:gd name="connsiteX229" fmla="*/ 1266682 w 3024845"/>
                  <a:gd name="connsiteY229" fmla="*/ 493125 h 927414"/>
                  <a:gd name="connsiteX230" fmla="*/ 1267442 w 3024845"/>
                  <a:gd name="connsiteY230" fmla="*/ 493125 h 927414"/>
                  <a:gd name="connsiteX231" fmla="*/ 1272762 w 3024845"/>
                  <a:gd name="connsiteY231" fmla="*/ 493125 h 927414"/>
                  <a:gd name="connsiteX232" fmla="*/ 1272762 w 3024845"/>
                  <a:gd name="connsiteY232" fmla="*/ 428271 h 927414"/>
                  <a:gd name="connsiteX233" fmla="*/ 1273776 w 3024845"/>
                  <a:gd name="connsiteY233" fmla="*/ 428271 h 927414"/>
                  <a:gd name="connsiteX234" fmla="*/ 1280869 w 3024845"/>
                  <a:gd name="connsiteY234" fmla="*/ 428271 h 927414"/>
                  <a:gd name="connsiteX235" fmla="*/ 1293029 w 3024845"/>
                  <a:gd name="connsiteY235" fmla="*/ 385036 h 927414"/>
                  <a:gd name="connsiteX236" fmla="*/ 1294296 w 3024845"/>
                  <a:gd name="connsiteY236" fmla="*/ 385036 h 927414"/>
                  <a:gd name="connsiteX237" fmla="*/ 1303163 w 3024845"/>
                  <a:gd name="connsiteY237" fmla="*/ 385036 h 927414"/>
                  <a:gd name="connsiteX238" fmla="*/ 1313296 w 3024845"/>
                  <a:gd name="connsiteY238" fmla="*/ 428271 h 927414"/>
                  <a:gd name="connsiteX239" fmla="*/ 1314309 w 3024845"/>
                  <a:gd name="connsiteY239" fmla="*/ 428271 h 927414"/>
                  <a:gd name="connsiteX240" fmla="*/ 1321403 w 3024845"/>
                  <a:gd name="connsiteY240" fmla="*/ 428271 h 927414"/>
                  <a:gd name="connsiteX241" fmla="*/ 1321403 w 3024845"/>
                  <a:gd name="connsiteY241" fmla="*/ 467183 h 927414"/>
                  <a:gd name="connsiteX242" fmla="*/ 1323176 w 3024845"/>
                  <a:gd name="connsiteY242" fmla="*/ 467183 h 927414"/>
                  <a:gd name="connsiteX243" fmla="*/ 1335590 w 3024845"/>
                  <a:gd name="connsiteY243" fmla="*/ 467183 h 927414"/>
                  <a:gd name="connsiteX244" fmla="*/ 1335590 w 3024845"/>
                  <a:gd name="connsiteY244" fmla="*/ 469345 h 927414"/>
                  <a:gd name="connsiteX245" fmla="*/ 1335590 w 3024845"/>
                  <a:gd name="connsiteY245" fmla="*/ 484477 h 927414"/>
                  <a:gd name="connsiteX246" fmla="*/ 1339643 w 3024845"/>
                  <a:gd name="connsiteY246" fmla="*/ 482316 h 927414"/>
                  <a:gd name="connsiteX247" fmla="*/ 1339643 w 3024845"/>
                  <a:gd name="connsiteY247" fmla="*/ 467183 h 927414"/>
                  <a:gd name="connsiteX248" fmla="*/ 1341163 w 3024845"/>
                  <a:gd name="connsiteY248" fmla="*/ 467183 h 927414"/>
                  <a:gd name="connsiteX249" fmla="*/ 1351803 w 3024845"/>
                  <a:gd name="connsiteY249" fmla="*/ 467183 h 927414"/>
                  <a:gd name="connsiteX250" fmla="*/ 1351803 w 3024845"/>
                  <a:gd name="connsiteY250" fmla="*/ 468804 h 927414"/>
                  <a:gd name="connsiteX251" fmla="*/ 1351803 w 3024845"/>
                  <a:gd name="connsiteY251" fmla="*/ 480154 h 927414"/>
                  <a:gd name="connsiteX252" fmla="*/ 1382204 w 3024845"/>
                  <a:gd name="connsiteY252" fmla="*/ 480154 h 927414"/>
                  <a:gd name="connsiteX253" fmla="*/ 1382204 w 3024845"/>
                  <a:gd name="connsiteY253" fmla="*/ 443404 h 927414"/>
                  <a:gd name="connsiteX254" fmla="*/ 1383470 w 3024845"/>
                  <a:gd name="connsiteY254" fmla="*/ 443404 h 927414"/>
                  <a:gd name="connsiteX255" fmla="*/ 1392337 w 3024845"/>
                  <a:gd name="connsiteY255" fmla="*/ 443404 h 927414"/>
                  <a:gd name="connsiteX256" fmla="*/ 1392337 w 3024845"/>
                  <a:gd name="connsiteY256" fmla="*/ 465021 h 927414"/>
                  <a:gd name="connsiteX257" fmla="*/ 1394364 w 3024845"/>
                  <a:gd name="connsiteY257" fmla="*/ 432595 h 927414"/>
                  <a:gd name="connsiteX258" fmla="*/ 1416657 w 3024845"/>
                  <a:gd name="connsiteY258" fmla="*/ 432595 h 927414"/>
                  <a:gd name="connsiteX259" fmla="*/ 1416657 w 3024845"/>
                  <a:gd name="connsiteY259" fmla="*/ 430973 h 927414"/>
                  <a:gd name="connsiteX260" fmla="*/ 1416657 w 3024845"/>
                  <a:gd name="connsiteY260" fmla="*/ 419624 h 927414"/>
                  <a:gd name="connsiteX261" fmla="*/ 1417417 w 3024845"/>
                  <a:gd name="connsiteY261" fmla="*/ 419624 h 927414"/>
                  <a:gd name="connsiteX262" fmla="*/ 1422737 w 3024845"/>
                  <a:gd name="connsiteY262" fmla="*/ 419624 h 927414"/>
                  <a:gd name="connsiteX263" fmla="*/ 1422737 w 3024845"/>
                  <a:gd name="connsiteY263" fmla="*/ 417733 h 927414"/>
                  <a:gd name="connsiteX264" fmla="*/ 1422737 w 3024845"/>
                  <a:gd name="connsiteY264" fmla="*/ 404492 h 927414"/>
                  <a:gd name="connsiteX265" fmla="*/ 1426791 w 3024845"/>
                  <a:gd name="connsiteY265" fmla="*/ 410977 h 927414"/>
                  <a:gd name="connsiteX266" fmla="*/ 1429071 w 3024845"/>
                  <a:gd name="connsiteY266" fmla="*/ 410977 h 927414"/>
                  <a:gd name="connsiteX267" fmla="*/ 1445031 w 3024845"/>
                  <a:gd name="connsiteY267" fmla="*/ 410977 h 927414"/>
                  <a:gd name="connsiteX268" fmla="*/ 1445031 w 3024845"/>
                  <a:gd name="connsiteY268" fmla="*/ 410166 h 927414"/>
                  <a:gd name="connsiteX269" fmla="*/ 1445031 w 3024845"/>
                  <a:gd name="connsiteY269" fmla="*/ 404492 h 927414"/>
                  <a:gd name="connsiteX270" fmla="*/ 1445791 w 3024845"/>
                  <a:gd name="connsiteY270" fmla="*/ 404492 h 927414"/>
                  <a:gd name="connsiteX271" fmla="*/ 1451111 w 3024845"/>
                  <a:gd name="connsiteY271" fmla="*/ 404492 h 927414"/>
                  <a:gd name="connsiteX272" fmla="*/ 1451111 w 3024845"/>
                  <a:gd name="connsiteY272" fmla="*/ 405843 h 927414"/>
                  <a:gd name="connsiteX273" fmla="*/ 1451111 w 3024845"/>
                  <a:gd name="connsiteY273" fmla="*/ 415301 h 927414"/>
                  <a:gd name="connsiteX274" fmla="*/ 1489618 w 3024845"/>
                  <a:gd name="connsiteY274" fmla="*/ 415301 h 927414"/>
                  <a:gd name="connsiteX275" fmla="*/ 1489618 w 3024845"/>
                  <a:gd name="connsiteY275" fmla="*/ 553654 h 927414"/>
                  <a:gd name="connsiteX276" fmla="*/ 1491138 w 3024845"/>
                  <a:gd name="connsiteY276" fmla="*/ 553654 h 927414"/>
                  <a:gd name="connsiteX277" fmla="*/ 1501778 w 3024845"/>
                  <a:gd name="connsiteY277" fmla="*/ 553654 h 927414"/>
                  <a:gd name="connsiteX278" fmla="*/ 1501778 w 3024845"/>
                  <a:gd name="connsiteY278" fmla="*/ 540684 h 927414"/>
                  <a:gd name="connsiteX279" fmla="*/ 1505832 w 3024845"/>
                  <a:gd name="connsiteY279" fmla="*/ 540684 h 927414"/>
                  <a:gd name="connsiteX280" fmla="*/ 1505832 w 3024845"/>
                  <a:gd name="connsiteY280" fmla="*/ 553654 h 927414"/>
                  <a:gd name="connsiteX281" fmla="*/ 1536232 w 3024845"/>
                  <a:gd name="connsiteY281" fmla="*/ 553654 h 927414"/>
                  <a:gd name="connsiteX282" fmla="*/ 1536232 w 3024845"/>
                  <a:gd name="connsiteY282" fmla="*/ 523389 h 927414"/>
                  <a:gd name="connsiteX283" fmla="*/ 1548392 w 3024845"/>
                  <a:gd name="connsiteY283" fmla="*/ 523389 h 927414"/>
                  <a:gd name="connsiteX284" fmla="*/ 1560552 w 3024845"/>
                  <a:gd name="connsiteY284" fmla="*/ 521228 h 927414"/>
                  <a:gd name="connsiteX285" fmla="*/ 1564606 w 3024845"/>
                  <a:gd name="connsiteY285" fmla="*/ 523389 h 927414"/>
                  <a:gd name="connsiteX286" fmla="*/ 1574739 w 3024845"/>
                  <a:gd name="connsiteY286" fmla="*/ 523389 h 927414"/>
                  <a:gd name="connsiteX287" fmla="*/ 1574739 w 3024845"/>
                  <a:gd name="connsiteY287" fmla="*/ 553654 h 927414"/>
                  <a:gd name="connsiteX288" fmla="*/ 1582846 w 3024845"/>
                  <a:gd name="connsiteY288" fmla="*/ 553654 h 927414"/>
                  <a:gd name="connsiteX289" fmla="*/ 1582846 w 3024845"/>
                  <a:gd name="connsiteY289" fmla="*/ 570949 h 927414"/>
                  <a:gd name="connsiteX290" fmla="*/ 1592182 w 3024845"/>
                  <a:gd name="connsiteY290" fmla="*/ 571854 h 927414"/>
                  <a:gd name="connsiteX291" fmla="*/ 1605140 w 3024845"/>
                  <a:gd name="connsiteY291" fmla="*/ 571854 h 927414"/>
                  <a:gd name="connsiteX292" fmla="*/ 1605140 w 3024845"/>
                  <a:gd name="connsiteY292" fmla="*/ 555816 h 927414"/>
                  <a:gd name="connsiteX293" fmla="*/ 1673096 w 3024845"/>
                  <a:gd name="connsiteY293" fmla="*/ 555816 h 927414"/>
                  <a:gd name="connsiteX294" fmla="*/ 1673096 w 3024845"/>
                  <a:gd name="connsiteY294" fmla="*/ 470563 h 927414"/>
                  <a:gd name="connsiteX295" fmla="*/ 1745104 w 3024845"/>
                  <a:gd name="connsiteY295" fmla="*/ 470563 h 927414"/>
                  <a:gd name="connsiteX296" fmla="*/ 1745104 w 3024845"/>
                  <a:gd name="connsiteY296" fmla="*/ 549331 h 927414"/>
                  <a:gd name="connsiteX297" fmla="*/ 1747008 w 3024845"/>
                  <a:gd name="connsiteY297" fmla="*/ 549331 h 927414"/>
                  <a:gd name="connsiteX298" fmla="*/ 1748250 w 3024845"/>
                  <a:gd name="connsiteY298" fmla="*/ 571854 h 927414"/>
                  <a:gd name="connsiteX299" fmla="*/ 1757926 w 3024845"/>
                  <a:gd name="connsiteY299" fmla="*/ 571854 h 927414"/>
                  <a:gd name="connsiteX300" fmla="*/ 1759168 w 3024845"/>
                  <a:gd name="connsiteY300" fmla="*/ 549331 h 927414"/>
                  <a:gd name="connsiteX301" fmla="*/ 1765248 w 3024845"/>
                  <a:gd name="connsiteY301" fmla="*/ 549331 h 927414"/>
                  <a:gd name="connsiteX302" fmla="*/ 1766490 w 3024845"/>
                  <a:gd name="connsiteY302" fmla="*/ 571854 h 927414"/>
                  <a:gd name="connsiteX303" fmla="*/ 1817112 w 3024845"/>
                  <a:gd name="connsiteY303" fmla="*/ 571854 h 927414"/>
                  <a:gd name="connsiteX304" fmla="*/ 1817112 w 3024845"/>
                  <a:gd name="connsiteY304" fmla="*/ 408826 h 927414"/>
                  <a:gd name="connsiteX305" fmla="*/ 2014439 w 3024845"/>
                  <a:gd name="connsiteY305" fmla="*/ 408826 h 927414"/>
                  <a:gd name="connsiteX306" fmla="*/ 2014439 w 3024845"/>
                  <a:gd name="connsiteY306" fmla="*/ 571854 h 927414"/>
                  <a:gd name="connsiteX307" fmla="*/ 2033136 w 3024845"/>
                  <a:gd name="connsiteY307" fmla="*/ 571854 h 927414"/>
                  <a:gd name="connsiteX308" fmla="*/ 2033136 w 3024845"/>
                  <a:gd name="connsiteY308" fmla="*/ 489161 h 927414"/>
                  <a:gd name="connsiteX309" fmla="*/ 2128256 w 3024845"/>
                  <a:gd name="connsiteY309" fmla="*/ 489161 h 927414"/>
                  <a:gd name="connsiteX310" fmla="*/ 2146266 w 3024845"/>
                  <a:gd name="connsiteY310" fmla="*/ 239 h 927414"/>
                  <a:gd name="connsiteX311" fmla="*/ 2180720 w 3024845"/>
                  <a:gd name="connsiteY311" fmla="*/ 423948 h 927414"/>
                  <a:gd name="connsiteX312" fmla="*/ 2245574 w 3024845"/>
                  <a:gd name="connsiteY312" fmla="*/ 423948 h 927414"/>
                  <a:gd name="connsiteX313" fmla="*/ 2245574 w 3024845"/>
                  <a:gd name="connsiteY313" fmla="*/ 499610 h 927414"/>
                  <a:gd name="connsiteX314" fmla="*/ 2253681 w 3024845"/>
                  <a:gd name="connsiteY314" fmla="*/ 499610 h 927414"/>
                  <a:gd name="connsiteX315" fmla="*/ 2255708 w 3024845"/>
                  <a:gd name="connsiteY315" fmla="*/ 493125 h 927414"/>
                  <a:gd name="connsiteX316" fmla="*/ 2261788 w 3024845"/>
                  <a:gd name="connsiteY316" fmla="*/ 493125 h 927414"/>
                  <a:gd name="connsiteX317" fmla="*/ 2263815 w 3024845"/>
                  <a:gd name="connsiteY317" fmla="*/ 501772 h 927414"/>
                  <a:gd name="connsiteX318" fmla="*/ 2275975 w 3024845"/>
                  <a:gd name="connsiteY318" fmla="*/ 501772 h 927414"/>
                  <a:gd name="connsiteX319" fmla="*/ 2275975 w 3024845"/>
                  <a:gd name="connsiteY319" fmla="*/ 495286 h 927414"/>
                  <a:gd name="connsiteX320" fmla="*/ 2298268 w 3024845"/>
                  <a:gd name="connsiteY320" fmla="*/ 495286 h 927414"/>
                  <a:gd name="connsiteX321" fmla="*/ 2298268 w 3024845"/>
                  <a:gd name="connsiteY321" fmla="*/ 501772 h 927414"/>
                  <a:gd name="connsiteX322" fmla="*/ 2318535 w 3024845"/>
                  <a:gd name="connsiteY322" fmla="*/ 501772 h 927414"/>
                  <a:gd name="connsiteX323" fmla="*/ 2318535 w 3024845"/>
                  <a:gd name="connsiteY323" fmla="*/ 547169 h 927414"/>
                  <a:gd name="connsiteX324" fmla="*/ 2332722 w 3024845"/>
                  <a:gd name="connsiteY324" fmla="*/ 547169 h 927414"/>
                  <a:gd name="connsiteX325" fmla="*/ 2332722 w 3024845"/>
                  <a:gd name="connsiteY325" fmla="*/ 534198 h 927414"/>
                  <a:gd name="connsiteX326" fmla="*/ 2348936 w 3024845"/>
                  <a:gd name="connsiteY326" fmla="*/ 534198 h 927414"/>
                  <a:gd name="connsiteX327" fmla="*/ 2348936 w 3024845"/>
                  <a:gd name="connsiteY327" fmla="*/ 354771 h 927414"/>
                  <a:gd name="connsiteX328" fmla="*/ 2355016 w 3024845"/>
                  <a:gd name="connsiteY328" fmla="*/ 348285 h 927414"/>
                  <a:gd name="connsiteX329" fmla="*/ 2427977 w 3024845"/>
                  <a:gd name="connsiteY329" fmla="*/ 348285 h 927414"/>
                  <a:gd name="connsiteX330" fmla="*/ 2427977 w 3024845"/>
                  <a:gd name="connsiteY330" fmla="*/ 356933 h 927414"/>
                  <a:gd name="connsiteX331" fmla="*/ 2438110 w 3024845"/>
                  <a:gd name="connsiteY331" fmla="*/ 356933 h 927414"/>
                  <a:gd name="connsiteX332" fmla="*/ 2438110 w 3024845"/>
                  <a:gd name="connsiteY332" fmla="*/ 471507 h 927414"/>
                  <a:gd name="connsiteX333" fmla="*/ 2460404 w 3024845"/>
                  <a:gd name="connsiteY333" fmla="*/ 471507 h 927414"/>
                  <a:gd name="connsiteX334" fmla="*/ 2460404 w 3024845"/>
                  <a:gd name="connsiteY334" fmla="*/ 404492 h 927414"/>
                  <a:gd name="connsiteX335" fmla="*/ 2486751 w 3024845"/>
                  <a:gd name="connsiteY335" fmla="*/ 404492 h 927414"/>
                  <a:gd name="connsiteX336" fmla="*/ 2490804 w 3024845"/>
                  <a:gd name="connsiteY336" fmla="*/ 400168 h 927414"/>
                  <a:gd name="connsiteX337" fmla="*/ 2498911 w 3024845"/>
                  <a:gd name="connsiteY337" fmla="*/ 400168 h 927414"/>
                  <a:gd name="connsiteX338" fmla="*/ 2502964 w 3024845"/>
                  <a:gd name="connsiteY338" fmla="*/ 404492 h 927414"/>
                  <a:gd name="connsiteX339" fmla="*/ 2525258 w 3024845"/>
                  <a:gd name="connsiteY339" fmla="*/ 404492 h 927414"/>
                  <a:gd name="connsiteX340" fmla="*/ 2525258 w 3024845"/>
                  <a:gd name="connsiteY340" fmla="*/ 287756 h 927414"/>
                  <a:gd name="connsiteX341" fmla="*/ 2582005 w 3024845"/>
                  <a:gd name="connsiteY341" fmla="*/ 276947 h 927414"/>
                  <a:gd name="connsiteX342" fmla="*/ 2582005 w 3024845"/>
                  <a:gd name="connsiteY342" fmla="*/ 278028 h 927414"/>
                  <a:gd name="connsiteX343" fmla="*/ 2582005 w 3024845"/>
                  <a:gd name="connsiteY343" fmla="*/ 285594 h 927414"/>
                  <a:gd name="connsiteX344" fmla="*/ 2608352 w 3024845"/>
                  <a:gd name="connsiteY344" fmla="*/ 285594 h 927414"/>
                  <a:gd name="connsiteX345" fmla="*/ 2608352 w 3024845"/>
                  <a:gd name="connsiteY345" fmla="*/ 540684 h 927414"/>
                  <a:gd name="connsiteX346" fmla="*/ 2630646 w 3024845"/>
                  <a:gd name="connsiteY346" fmla="*/ 540684 h 927414"/>
                  <a:gd name="connsiteX347" fmla="*/ 2630646 w 3024845"/>
                  <a:gd name="connsiteY347" fmla="*/ 536360 h 927414"/>
                  <a:gd name="connsiteX348" fmla="*/ 2642806 w 3024845"/>
                  <a:gd name="connsiteY348" fmla="*/ 536360 h 927414"/>
                  <a:gd name="connsiteX349" fmla="*/ 2642806 w 3024845"/>
                  <a:gd name="connsiteY349" fmla="*/ 540684 h 927414"/>
                  <a:gd name="connsiteX350" fmla="*/ 2667126 w 3024845"/>
                  <a:gd name="connsiteY350" fmla="*/ 540684 h 927414"/>
                  <a:gd name="connsiteX351" fmla="*/ 2667126 w 3024845"/>
                  <a:gd name="connsiteY351" fmla="*/ 527713 h 927414"/>
                  <a:gd name="connsiteX352" fmla="*/ 2695500 w 3024845"/>
                  <a:gd name="connsiteY352" fmla="*/ 527713 h 927414"/>
                  <a:gd name="connsiteX353" fmla="*/ 2707660 w 3024845"/>
                  <a:gd name="connsiteY353" fmla="*/ 523389 h 927414"/>
                  <a:gd name="connsiteX354" fmla="*/ 2727927 w 3024845"/>
                  <a:gd name="connsiteY354" fmla="*/ 527713 h 927414"/>
                  <a:gd name="connsiteX355" fmla="*/ 2727927 w 3024845"/>
                  <a:gd name="connsiteY355" fmla="*/ 510419 h 927414"/>
                  <a:gd name="connsiteX356" fmla="*/ 2736034 w 3024845"/>
                  <a:gd name="connsiteY356" fmla="*/ 510419 h 927414"/>
                  <a:gd name="connsiteX357" fmla="*/ 2736034 w 3024845"/>
                  <a:gd name="connsiteY357" fmla="*/ 497448 h 927414"/>
                  <a:gd name="connsiteX358" fmla="*/ 2792781 w 3024845"/>
                  <a:gd name="connsiteY358" fmla="*/ 497448 h 927414"/>
                  <a:gd name="connsiteX359" fmla="*/ 2792781 w 3024845"/>
                  <a:gd name="connsiteY359" fmla="*/ 467183 h 927414"/>
                  <a:gd name="connsiteX360" fmla="*/ 2811021 w 3024845"/>
                  <a:gd name="connsiteY360" fmla="*/ 467183 h 927414"/>
                  <a:gd name="connsiteX361" fmla="*/ 2811021 w 3024845"/>
                  <a:gd name="connsiteY361" fmla="*/ 460698 h 927414"/>
                  <a:gd name="connsiteX362" fmla="*/ 2823181 w 3024845"/>
                  <a:gd name="connsiteY362" fmla="*/ 460698 h 927414"/>
                  <a:gd name="connsiteX363" fmla="*/ 2823181 w 3024845"/>
                  <a:gd name="connsiteY363" fmla="*/ 467183 h 927414"/>
                  <a:gd name="connsiteX364" fmla="*/ 2839395 w 3024845"/>
                  <a:gd name="connsiteY364" fmla="*/ 467183 h 927414"/>
                  <a:gd name="connsiteX365" fmla="*/ 2839395 w 3024845"/>
                  <a:gd name="connsiteY365" fmla="*/ 516904 h 927414"/>
                  <a:gd name="connsiteX366" fmla="*/ 2871822 w 3024845"/>
                  <a:gd name="connsiteY366" fmla="*/ 516904 h 927414"/>
                  <a:gd name="connsiteX367" fmla="*/ 2871822 w 3024845"/>
                  <a:gd name="connsiteY367" fmla="*/ 490963 h 927414"/>
                  <a:gd name="connsiteX368" fmla="*/ 2910329 w 3024845"/>
                  <a:gd name="connsiteY368" fmla="*/ 490963 h 927414"/>
                  <a:gd name="connsiteX369" fmla="*/ 2910329 w 3024845"/>
                  <a:gd name="connsiteY369" fmla="*/ 460698 h 927414"/>
                  <a:gd name="connsiteX370" fmla="*/ 2958970 w 3024845"/>
                  <a:gd name="connsiteY370" fmla="*/ 460698 h 927414"/>
                  <a:gd name="connsiteX371" fmla="*/ 2958970 w 3024845"/>
                  <a:gd name="connsiteY371" fmla="*/ 571854 h 927414"/>
                  <a:gd name="connsiteX372" fmla="*/ 2958970 w 3024845"/>
                  <a:gd name="connsiteY372" fmla="*/ 585633 h 927414"/>
                  <a:gd name="connsiteX373" fmla="*/ 3024845 w 3024845"/>
                  <a:gd name="connsiteY373" fmla="*/ 585633 h 927414"/>
                  <a:gd name="connsiteX374" fmla="*/ 3024845 w 3024845"/>
                  <a:gd name="connsiteY374" fmla="*/ 927414 h 927414"/>
                  <a:gd name="connsiteX375" fmla="*/ 2054 w 3024845"/>
                  <a:gd name="connsiteY375" fmla="*/ 925081 h 927414"/>
                  <a:gd name="connsiteX376" fmla="*/ 0 w 3024845"/>
                  <a:gd name="connsiteY376" fmla="*/ 490963 h 927414"/>
                  <a:gd name="connsiteX377" fmla="*/ 20267 w 3024845"/>
                  <a:gd name="connsiteY377" fmla="*/ 490963 h 927414"/>
                  <a:gd name="connsiteX378" fmla="*/ 20774 w 3024845"/>
                  <a:gd name="connsiteY378" fmla="*/ 489882 h 927414"/>
                  <a:gd name="connsiteX379" fmla="*/ 24320 w 3024845"/>
                  <a:gd name="connsiteY379" fmla="*/ 482316 h 927414"/>
                  <a:gd name="connsiteX380" fmla="*/ 26094 w 3024845"/>
                  <a:gd name="connsiteY380" fmla="*/ 482586 h 927414"/>
                  <a:gd name="connsiteX381" fmla="*/ 38507 w 3024845"/>
                  <a:gd name="connsiteY381" fmla="*/ 484477 h 927414"/>
                  <a:gd name="connsiteX382" fmla="*/ 39014 w 3024845"/>
                  <a:gd name="connsiteY382" fmla="*/ 485829 h 927414"/>
                  <a:gd name="connsiteX383" fmla="*/ 42560 w 3024845"/>
                  <a:gd name="connsiteY383" fmla="*/ 495286 h 927414"/>
                  <a:gd name="connsiteX384" fmla="*/ 68907 w 3024845"/>
                  <a:gd name="connsiteY384" fmla="*/ 497448 h 927414"/>
                  <a:gd name="connsiteX385" fmla="*/ 68907 w 3024845"/>
                  <a:gd name="connsiteY385" fmla="*/ 374227 h 927414"/>
                  <a:gd name="connsiteX386" fmla="*/ 70934 w 3024845"/>
                  <a:gd name="connsiteY386" fmla="*/ 374227 h 927414"/>
                  <a:gd name="connsiteX387" fmla="*/ 85121 w 3024845"/>
                  <a:gd name="connsiteY387" fmla="*/ 374227 h 927414"/>
                  <a:gd name="connsiteX388" fmla="*/ 85121 w 3024845"/>
                  <a:gd name="connsiteY388" fmla="*/ 238035 h 927414"/>
                  <a:gd name="connsiteX389" fmla="*/ 86894 w 3024845"/>
                  <a:gd name="connsiteY389" fmla="*/ 238035 h 927414"/>
                  <a:gd name="connsiteX390" fmla="*/ 99308 w 3024845"/>
                  <a:gd name="connsiteY390" fmla="*/ 238035 h 927414"/>
                  <a:gd name="connsiteX391" fmla="*/ 99308 w 3024845"/>
                  <a:gd name="connsiteY391" fmla="*/ 123461 h 927414"/>
                  <a:gd name="connsiteX392" fmla="*/ 103361 w 3024845"/>
                  <a:gd name="connsiteY392" fmla="*/ 95357 h 927414"/>
                  <a:gd name="connsiteX393" fmla="*/ 105388 w 3024845"/>
                  <a:gd name="connsiteY393" fmla="*/ 95357 h 927414"/>
                  <a:gd name="connsiteX394" fmla="*/ 119575 w 3024845"/>
                  <a:gd name="connsiteY394" fmla="*/ 95357 h 927414"/>
                  <a:gd name="connsiteX0" fmla="*/ 119575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16856 w 3024845"/>
                  <a:gd name="connsiteY4" fmla="*/ 23779 h 834218"/>
                  <a:gd name="connsiteX5" fmla="*/ 217363 w 3024845"/>
                  <a:gd name="connsiteY5" fmla="*/ 24590 h 834218"/>
                  <a:gd name="connsiteX6" fmla="*/ 220909 w 3024845"/>
                  <a:gd name="connsiteY6" fmla="*/ 30265 h 834218"/>
                  <a:gd name="connsiteX7" fmla="*/ 220909 w 3024845"/>
                  <a:gd name="connsiteY7" fmla="*/ 144839 h 834218"/>
                  <a:gd name="connsiteX8" fmla="*/ 223189 w 3024845"/>
                  <a:gd name="connsiteY8" fmla="*/ 144839 h 834218"/>
                  <a:gd name="connsiteX9" fmla="*/ 239150 w 3024845"/>
                  <a:gd name="connsiteY9" fmla="*/ 144839 h 834218"/>
                  <a:gd name="connsiteX10" fmla="*/ 239150 w 3024845"/>
                  <a:gd name="connsiteY10" fmla="*/ 285354 h 834218"/>
                  <a:gd name="connsiteX11" fmla="*/ 240670 w 3024845"/>
                  <a:gd name="connsiteY11" fmla="*/ 285084 h 834218"/>
                  <a:gd name="connsiteX12" fmla="*/ 251310 w 3024845"/>
                  <a:gd name="connsiteY12" fmla="*/ 283193 h 834218"/>
                  <a:gd name="connsiteX13" fmla="*/ 249283 w 3024845"/>
                  <a:gd name="connsiteY13" fmla="*/ 371825 h 834218"/>
                  <a:gd name="connsiteX14" fmla="*/ 250803 w 3024845"/>
                  <a:gd name="connsiteY14" fmla="*/ 372096 h 834218"/>
                  <a:gd name="connsiteX15" fmla="*/ 261443 w 3024845"/>
                  <a:gd name="connsiteY15" fmla="*/ 373987 h 834218"/>
                  <a:gd name="connsiteX16" fmla="*/ 261696 w 3024845"/>
                  <a:gd name="connsiteY16" fmla="*/ 374798 h 834218"/>
                  <a:gd name="connsiteX17" fmla="*/ 263470 w 3024845"/>
                  <a:gd name="connsiteY17" fmla="*/ 380473 h 834218"/>
                  <a:gd name="connsiteX18" fmla="*/ 264230 w 3024845"/>
                  <a:gd name="connsiteY18" fmla="*/ 378041 h 834218"/>
                  <a:gd name="connsiteX19" fmla="*/ 269550 w 3024845"/>
                  <a:gd name="connsiteY19" fmla="*/ 361017 h 834218"/>
                  <a:gd name="connsiteX20" fmla="*/ 271323 w 3024845"/>
                  <a:gd name="connsiteY20" fmla="*/ 361017 h 834218"/>
                  <a:gd name="connsiteX21" fmla="*/ 283737 w 3024845"/>
                  <a:gd name="connsiteY21" fmla="*/ 361017 h 834218"/>
                  <a:gd name="connsiteX22" fmla="*/ 283737 w 3024845"/>
                  <a:gd name="connsiteY22" fmla="*/ 393443 h 834218"/>
                  <a:gd name="connsiteX23" fmla="*/ 284750 w 3024845"/>
                  <a:gd name="connsiteY23" fmla="*/ 393984 h 834218"/>
                  <a:gd name="connsiteX24" fmla="*/ 291844 w 3024845"/>
                  <a:gd name="connsiteY24" fmla="*/ 397767 h 834218"/>
                  <a:gd name="connsiteX25" fmla="*/ 291844 w 3024845"/>
                  <a:gd name="connsiteY25" fmla="*/ 399118 h 834218"/>
                  <a:gd name="connsiteX26" fmla="*/ 291844 w 3024845"/>
                  <a:gd name="connsiteY26" fmla="*/ 408576 h 834218"/>
                  <a:gd name="connsiteX27" fmla="*/ 336431 w 3024845"/>
                  <a:gd name="connsiteY27" fmla="*/ 408576 h 834218"/>
                  <a:gd name="connsiteX28" fmla="*/ 336431 w 3024845"/>
                  <a:gd name="connsiteY28" fmla="*/ 409657 h 834218"/>
                  <a:gd name="connsiteX29" fmla="*/ 336431 w 3024845"/>
                  <a:gd name="connsiteY29" fmla="*/ 417223 h 834218"/>
                  <a:gd name="connsiteX30" fmla="*/ 338457 w 3024845"/>
                  <a:gd name="connsiteY30" fmla="*/ 417223 h 834218"/>
                  <a:gd name="connsiteX31" fmla="*/ 352644 w 3024845"/>
                  <a:gd name="connsiteY31" fmla="*/ 417223 h 834218"/>
                  <a:gd name="connsiteX32" fmla="*/ 352644 w 3024845"/>
                  <a:gd name="connsiteY32" fmla="*/ 386958 h 834218"/>
                  <a:gd name="connsiteX33" fmla="*/ 397231 w 3024845"/>
                  <a:gd name="connsiteY33" fmla="*/ 386958 h 834218"/>
                  <a:gd name="connsiteX34" fmla="*/ 397231 w 3024845"/>
                  <a:gd name="connsiteY34" fmla="*/ 385607 h 834218"/>
                  <a:gd name="connsiteX35" fmla="*/ 397231 w 3024845"/>
                  <a:gd name="connsiteY35" fmla="*/ 376149 h 834218"/>
                  <a:gd name="connsiteX36" fmla="*/ 398245 w 3024845"/>
                  <a:gd name="connsiteY36" fmla="*/ 376149 h 834218"/>
                  <a:gd name="connsiteX37" fmla="*/ 405338 w 3024845"/>
                  <a:gd name="connsiteY37" fmla="*/ 376149 h 834218"/>
                  <a:gd name="connsiteX38" fmla="*/ 405338 w 3024845"/>
                  <a:gd name="connsiteY38" fmla="*/ 374258 h 834218"/>
                  <a:gd name="connsiteX39" fmla="*/ 405338 w 3024845"/>
                  <a:gd name="connsiteY39" fmla="*/ 361017 h 834218"/>
                  <a:gd name="connsiteX40" fmla="*/ 406098 w 3024845"/>
                  <a:gd name="connsiteY40" fmla="*/ 361017 h 834218"/>
                  <a:gd name="connsiteX41" fmla="*/ 411418 w 3024845"/>
                  <a:gd name="connsiteY41" fmla="*/ 361017 h 834218"/>
                  <a:gd name="connsiteX42" fmla="*/ 411418 w 3024845"/>
                  <a:gd name="connsiteY42" fmla="*/ 359936 h 834218"/>
                  <a:gd name="connsiteX43" fmla="*/ 411418 w 3024845"/>
                  <a:gd name="connsiteY43" fmla="*/ 352369 h 834218"/>
                  <a:gd name="connsiteX44" fmla="*/ 413445 w 3024845"/>
                  <a:gd name="connsiteY44" fmla="*/ 352369 h 834218"/>
                  <a:gd name="connsiteX45" fmla="*/ 427632 w 3024845"/>
                  <a:gd name="connsiteY45" fmla="*/ 352369 h 834218"/>
                  <a:gd name="connsiteX46" fmla="*/ 427632 w 3024845"/>
                  <a:gd name="connsiteY46" fmla="*/ 353450 h 834218"/>
                  <a:gd name="connsiteX47" fmla="*/ 427632 w 3024845"/>
                  <a:gd name="connsiteY47" fmla="*/ 361017 h 834218"/>
                  <a:gd name="connsiteX48" fmla="*/ 449925 w 3024845"/>
                  <a:gd name="connsiteY48" fmla="*/ 361017 h 834218"/>
                  <a:gd name="connsiteX49" fmla="*/ 449925 w 3024845"/>
                  <a:gd name="connsiteY49" fmla="*/ 359125 h 834218"/>
                  <a:gd name="connsiteX50" fmla="*/ 449925 w 3024845"/>
                  <a:gd name="connsiteY50" fmla="*/ 345884 h 834218"/>
                  <a:gd name="connsiteX51" fmla="*/ 451699 w 3024845"/>
                  <a:gd name="connsiteY51" fmla="*/ 345884 h 834218"/>
                  <a:gd name="connsiteX52" fmla="*/ 464112 w 3024845"/>
                  <a:gd name="connsiteY52" fmla="*/ 345884 h 834218"/>
                  <a:gd name="connsiteX53" fmla="*/ 464112 w 3024845"/>
                  <a:gd name="connsiteY53" fmla="*/ 369664 h 834218"/>
                  <a:gd name="connsiteX54" fmla="*/ 465126 w 3024845"/>
                  <a:gd name="connsiteY54" fmla="*/ 369664 h 834218"/>
                  <a:gd name="connsiteX55" fmla="*/ 472219 w 3024845"/>
                  <a:gd name="connsiteY55" fmla="*/ 369664 h 834218"/>
                  <a:gd name="connsiteX56" fmla="*/ 472219 w 3024845"/>
                  <a:gd name="connsiteY56" fmla="*/ 368583 h 834218"/>
                  <a:gd name="connsiteX57" fmla="*/ 472219 w 3024845"/>
                  <a:gd name="connsiteY57" fmla="*/ 361017 h 834218"/>
                  <a:gd name="connsiteX58" fmla="*/ 473992 w 3024845"/>
                  <a:gd name="connsiteY58" fmla="*/ 361017 h 834218"/>
                  <a:gd name="connsiteX59" fmla="*/ 486406 w 3024845"/>
                  <a:gd name="connsiteY59" fmla="*/ 361017 h 834218"/>
                  <a:gd name="connsiteX60" fmla="*/ 486406 w 3024845"/>
                  <a:gd name="connsiteY60" fmla="*/ 386958 h 834218"/>
                  <a:gd name="connsiteX61" fmla="*/ 488433 w 3024845"/>
                  <a:gd name="connsiteY61" fmla="*/ 386958 h 834218"/>
                  <a:gd name="connsiteX62" fmla="*/ 502619 w 3024845"/>
                  <a:gd name="connsiteY62" fmla="*/ 386958 h 834218"/>
                  <a:gd name="connsiteX63" fmla="*/ 502619 w 3024845"/>
                  <a:gd name="connsiteY63" fmla="*/ 388579 h 834218"/>
                  <a:gd name="connsiteX64" fmla="*/ 502619 w 3024845"/>
                  <a:gd name="connsiteY64" fmla="*/ 399929 h 834218"/>
                  <a:gd name="connsiteX65" fmla="*/ 503379 w 3024845"/>
                  <a:gd name="connsiteY65" fmla="*/ 399929 h 834218"/>
                  <a:gd name="connsiteX66" fmla="*/ 508700 w 3024845"/>
                  <a:gd name="connsiteY66" fmla="*/ 399929 h 834218"/>
                  <a:gd name="connsiteX67" fmla="*/ 508700 w 3024845"/>
                  <a:gd name="connsiteY67" fmla="*/ 399118 h 834218"/>
                  <a:gd name="connsiteX68" fmla="*/ 508700 w 3024845"/>
                  <a:gd name="connsiteY68" fmla="*/ 393443 h 834218"/>
                  <a:gd name="connsiteX69" fmla="*/ 539100 w 3024845"/>
                  <a:gd name="connsiteY69" fmla="*/ 393443 h 834218"/>
                  <a:gd name="connsiteX70" fmla="*/ 539100 w 3024845"/>
                  <a:gd name="connsiteY70" fmla="*/ 417223 h 834218"/>
                  <a:gd name="connsiteX71" fmla="*/ 540113 w 3024845"/>
                  <a:gd name="connsiteY71" fmla="*/ 417223 h 834218"/>
                  <a:gd name="connsiteX72" fmla="*/ 547207 w 3024845"/>
                  <a:gd name="connsiteY72" fmla="*/ 417223 h 834218"/>
                  <a:gd name="connsiteX73" fmla="*/ 547207 w 3024845"/>
                  <a:gd name="connsiteY73" fmla="*/ 418304 h 834218"/>
                  <a:gd name="connsiteX74" fmla="*/ 547207 w 3024845"/>
                  <a:gd name="connsiteY74" fmla="*/ 425870 h 834218"/>
                  <a:gd name="connsiteX75" fmla="*/ 547967 w 3024845"/>
                  <a:gd name="connsiteY75" fmla="*/ 425870 h 834218"/>
                  <a:gd name="connsiteX76" fmla="*/ 553287 w 3024845"/>
                  <a:gd name="connsiteY76" fmla="*/ 425870 h 834218"/>
                  <a:gd name="connsiteX77" fmla="*/ 553287 w 3024845"/>
                  <a:gd name="connsiteY77" fmla="*/ 423708 h 834218"/>
                  <a:gd name="connsiteX78" fmla="*/ 553287 w 3024845"/>
                  <a:gd name="connsiteY78" fmla="*/ 408576 h 834218"/>
                  <a:gd name="connsiteX79" fmla="*/ 554300 w 3024845"/>
                  <a:gd name="connsiteY79" fmla="*/ 408576 h 834218"/>
                  <a:gd name="connsiteX80" fmla="*/ 561394 w 3024845"/>
                  <a:gd name="connsiteY80" fmla="*/ 408576 h 834218"/>
                  <a:gd name="connsiteX81" fmla="*/ 561394 w 3024845"/>
                  <a:gd name="connsiteY81" fmla="*/ 409657 h 834218"/>
                  <a:gd name="connsiteX82" fmla="*/ 561394 w 3024845"/>
                  <a:gd name="connsiteY82" fmla="*/ 417223 h 834218"/>
                  <a:gd name="connsiteX83" fmla="*/ 566714 w 3024845"/>
                  <a:gd name="connsiteY83" fmla="*/ 415230 h 834218"/>
                  <a:gd name="connsiteX84" fmla="*/ 567474 w 3024845"/>
                  <a:gd name="connsiteY84" fmla="*/ 414250 h 834218"/>
                  <a:gd name="connsiteX85" fmla="*/ 567474 w 3024845"/>
                  <a:gd name="connsiteY85" fmla="*/ 408576 h 834218"/>
                  <a:gd name="connsiteX86" fmla="*/ 605981 w 3024845"/>
                  <a:gd name="connsiteY86" fmla="*/ 408576 h 834218"/>
                  <a:gd name="connsiteX87" fmla="*/ 605981 w 3024845"/>
                  <a:gd name="connsiteY87" fmla="*/ 432355 h 834218"/>
                  <a:gd name="connsiteX88" fmla="*/ 608007 w 3024845"/>
                  <a:gd name="connsiteY88" fmla="*/ 432355 h 834218"/>
                  <a:gd name="connsiteX89" fmla="*/ 622194 w 3024845"/>
                  <a:gd name="connsiteY89" fmla="*/ 432355 h 834218"/>
                  <a:gd name="connsiteX90" fmla="*/ 622194 w 3024845"/>
                  <a:gd name="connsiteY90" fmla="*/ 433436 h 834218"/>
                  <a:gd name="connsiteX91" fmla="*/ 622194 w 3024845"/>
                  <a:gd name="connsiteY91" fmla="*/ 441002 h 834218"/>
                  <a:gd name="connsiteX92" fmla="*/ 623968 w 3024845"/>
                  <a:gd name="connsiteY92" fmla="*/ 441002 h 834218"/>
                  <a:gd name="connsiteX93" fmla="*/ 636381 w 3024845"/>
                  <a:gd name="connsiteY93" fmla="*/ 441002 h 834218"/>
                  <a:gd name="connsiteX94" fmla="*/ 636381 w 3024845"/>
                  <a:gd name="connsiteY94" fmla="*/ 417223 h 834218"/>
                  <a:gd name="connsiteX95" fmla="*/ 637394 w 3024845"/>
                  <a:gd name="connsiteY95" fmla="*/ 417223 h 834218"/>
                  <a:gd name="connsiteX96" fmla="*/ 644488 w 3024845"/>
                  <a:gd name="connsiteY96" fmla="*/ 417223 h 834218"/>
                  <a:gd name="connsiteX97" fmla="*/ 644488 w 3024845"/>
                  <a:gd name="connsiteY97" fmla="*/ 384796 h 834218"/>
                  <a:gd name="connsiteX98" fmla="*/ 645501 w 3024845"/>
                  <a:gd name="connsiteY98" fmla="*/ 384796 h 834218"/>
                  <a:gd name="connsiteX99" fmla="*/ 652595 w 3024845"/>
                  <a:gd name="connsiteY99" fmla="*/ 384796 h 834218"/>
                  <a:gd name="connsiteX100" fmla="*/ 652595 w 3024845"/>
                  <a:gd name="connsiteY100" fmla="*/ 382905 h 834218"/>
                  <a:gd name="connsiteX101" fmla="*/ 652595 w 3024845"/>
                  <a:gd name="connsiteY101" fmla="*/ 369664 h 834218"/>
                  <a:gd name="connsiteX102" fmla="*/ 651328 w 3024845"/>
                  <a:gd name="connsiteY102" fmla="*/ 368042 h 834218"/>
                  <a:gd name="connsiteX103" fmla="*/ 656648 w 3024845"/>
                  <a:gd name="connsiteY103" fmla="*/ 356693 h 834218"/>
                  <a:gd name="connsiteX104" fmla="*/ 664755 w 3024845"/>
                  <a:gd name="connsiteY104" fmla="*/ 384796 h 834218"/>
                  <a:gd name="connsiteX105" fmla="*/ 665515 w 3024845"/>
                  <a:gd name="connsiteY105" fmla="*/ 384796 h 834218"/>
                  <a:gd name="connsiteX106" fmla="*/ 670835 w 3024845"/>
                  <a:gd name="connsiteY106" fmla="*/ 384796 h 834218"/>
                  <a:gd name="connsiteX107" fmla="*/ 670835 w 3024845"/>
                  <a:gd name="connsiteY107" fmla="*/ 278869 h 834218"/>
                  <a:gd name="connsiteX108" fmla="*/ 672355 w 3024845"/>
                  <a:gd name="connsiteY108" fmla="*/ 278869 h 834218"/>
                  <a:gd name="connsiteX109" fmla="*/ 682995 w 3024845"/>
                  <a:gd name="connsiteY109" fmla="*/ 278869 h 834218"/>
                  <a:gd name="connsiteX110" fmla="*/ 682995 w 3024845"/>
                  <a:gd name="connsiteY110" fmla="*/ 231310 h 834218"/>
                  <a:gd name="connsiteX111" fmla="*/ 709342 w 3024845"/>
                  <a:gd name="connsiteY111" fmla="*/ 231310 h 834218"/>
                  <a:gd name="connsiteX112" fmla="*/ 709342 w 3024845"/>
                  <a:gd name="connsiteY112" fmla="*/ 209692 h 834218"/>
                  <a:gd name="connsiteX113" fmla="*/ 743796 w 3024845"/>
                  <a:gd name="connsiteY113" fmla="*/ 209692 h 834218"/>
                  <a:gd name="connsiteX114" fmla="*/ 743796 w 3024845"/>
                  <a:gd name="connsiteY114" fmla="*/ 212124 h 834218"/>
                  <a:gd name="connsiteX115" fmla="*/ 743796 w 3024845"/>
                  <a:gd name="connsiteY115" fmla="*/ 229148 h 834218"/>
                  <a:gd name="connsiteX116" fmla="*/ 746076 w 3024845"/>
                  <a:gd name="connsiteY116" fmla="*/ 229148 h 834218"/>
                  <a:gd name="connsiteX117" fmla="*/ 762036 w 3024845"/>
                  <a:gd name="connsiteY117" fmla="*/ 229148 h 834218"/>
                  <a:gd name="connsiteX118" fmla="*/ 762036 w 3024845"/>
                  <a:gd name="connsiteY118" fmla="*/ 276707 h 834218"/>
                  <a:gd name="connsiteX119" fmla="*/ 763049 w 3024845"/>
                  <a:gd name="connsiteY119" fmla="*/ 276707 h 834218"/>
                  <a:gd name="connsiteX120" fmla="*/ 770143 w 3024845"/>
                  <a:gd name="connsiteY120" fmla="*/ 276707 h 834218"/>
                  <a:gd name="connsiteX121" fmla="*/ 784330 w 3024845"/>
                  <a:gd name="connsiteY121" fmla="*/ 281031 h 834218"/>
                  <a:gd name="connsiteX122" fmla="*/ 784330 w 3024845"/>
                  <a:gd name="connsiteY122" fmla="*/ 319943 h 834218"/>
                  <a:gd name="connsiteX123" fmla="*/ 785343 w 3024845"/>
                  <a:gd name="connsiteY123" fmla="*/ 319943 h 834218"/>
                  <a:gd name="connsiteX124" fmla="*/ 792436 w 3024845"/>
                  <a:gd name="connsiteY124" fmla="*/ 319943 h 834218"/>
                  <a:gd name="connsiteX125" fmla="*/ 792436 w 3024845"/>
                  <a:gd name="connsiteY125" fmla="*/ 321564 h 834218"/>
                  <a:gd name="connsiteX126" fmla="*/ 792436 w 3024845"/>
                  <a:gd name="connsiteY126" fmla="*/ 332913 h 834218"/>
                  <a:gd name="connsiteX127" fmla="*/ 794463 w 3024845"/>
                  <a:gd name="connsiteY127" fmla="*/ 332913 h 834218"/>
                  <a:gd name="connsiteX128" fmla="*/ 808650 w 3024845"/>
                  <a:gd name="connsiteY128" fmla="*/ 332913 h 834218"/>
                  <a:gd name="connsiteX129" fmla="*/ 814730 w 3024845"/>
                  <a:gd name="connsiteY129" fmla="*/ 339399 h 834218"/>
                  <a:gd name="connsiteX130" fmla="*/ 814730 w 3024845"/>
                  <a:gd name="connsiteY130" fmla="*/ 361017 h 834218"/>
                  <a:gd name="connsiteX131" fmla="*/ 817010 w 3024845"/>
                  <a:gd name="connsiteY131" fmla="*/ 361017 h 834218"/>
                  <a:gd name="connsiteX132" fmla="*/ 832970 w 3024845"/>
                  <a:gd name="connsiteY132" fmla="*/ 361017 h 834218"/>
                  <a:gd name="connsiteX133" fmla="*/ 832970 w 3024845"/>
                  <a:gd name="connsiteY133" fmla="*/ 362097 h 834218"/>
                  <a:gd name="connsiteX134" fmla="*/ 832970 w 3024845"/>
                  <a:gd name="connsiteY134" fmla="*/ 369664 h 834218"/>
                  <a:gd name="connsiteX135" fmla="*/ 834237 w 3024845"/>
                  <a:gd name="connsiteY135" fmla="*/ 369664 h 834218"/>
                  <a:gd name="connsiteX136" fmla="*/ 843104 w 3024845"/>
                  <a:gd name="connsiteY136" fmla="*/ 369664 h 834218"/>
                  <a:gd name="connsiteX137" fmla="*/ 843104 w 3024845"/>
                  <a:gd name="connsiteY137" fmla="*/ 371825 h 834218"/>
                  <a:gd name="connsiteX138" fmla="*/ 843104 w 3024845"/>
                  <a:gd name="connsiteY138" fmla="*/ 386958 h 834218"/>
                  <a:gd name="connsiteX139" fmla="*/ 847157 w 3024845"/>
                  <a:gd name="connsiteY139" fmla="*/ 385066 h 834218"/>
                  <a:gd name="connsiteX140" fmla="*/ 847157 w 3024845"/>
                  <a:gd name="connsiteY140" fmla="*/ 371825 h 834218"/>
                  <a:gd name="connsiteX141" fmla="*/ 848170 w 3024845"/>
                  <a:gd name="connsiteY141" fmla="*/ 371825 h 834218"/>
                  <a:gd name="connsiteX142" fmla="*/ 855264 w 3024845"/>
                  <a:gd name="connsiteY142" fmla="*/ 371825 h 834218"/>
                  <a:gd name="connsiteX143" fmla="*/ 855264 w 3024845"/>
                  <a:gd name="connsiteY143" fmla="*/ 373447 h 834218"/>
                  <a:gd name="connsiteX144" fmla="*/ 855264 w 3024845"/>
                  <a:gd name="connsiteY144" fmla="*/ 384796 h 834218"/>
                  <a:gd name="connsiteX145" fmla="*/ 856024 w 3024845"/>
                  <a:gd name="connsiteY145" fmla="*/ 384796 h 834218"/>
                  <a:gd name="connsiteX146" fmla="*/ 861344 w 3024845"/>
                  <a:gd name="connsiteY146" fmla="*/ 384796 h 834218"/>
                  <a:gd name="connsiteX147" fmla="*/ 909984 w 3024845"/>
                  <a:gd name="connsiteY147" fmla="*/ 380473 h 834218"/>
                  <a:gd name="connsiteX148" fmla="*/ 909984 w 3024845"/>
                  <a:gd name="connsiteY148" fmla="*/ 381824 h 834218"/>
                  <a:gd name="connsiteX149" fmla="*/ 909984 w 3024845"/>
                  <a:gd name="connsiteY149" fmla="*/ 391281 h 834218"/>
                  <a:gd name="connsiteX150" fmla="*/ 910744 w 3024845"/>
                  <a:gd name="connsiteY150" fmla="*/ 391281 h 834218"/>
                  <a:gd name="connsiteX151" fmla="*/ 916065 w 3024845"/>
                  <a:gd name="connsiteY151" fmla="*/ 391281 h 834218"/>
                  <a:gd name="connsiteX152" fmla="*/ 916065 w 3024845"/>
                  <a:gd name="connsiteY152" fmla="*/ 393443 h 834218"/>
                  <a:gd name="connsiteX153" fmla="*/ 916065 w 3024845"/>
                  <a:gd name="connsiteY153" fmla="*/ 408576 h 834218"/>
                  <a:gd name="connsiteX154" fmla="*/ 918091 w 3024845"/>
                  <a:gd name="connsiteY154" fmla="*/ 407225 h 834218"/>
                  <a:gd name="connsiteX155" fmla="*/ 932278 w 3024845"/>
                  <a:gd name="connsiteY155" fmla="*/ 397767 h 834218"/>
                  <a:gd name="connsiteX156" fmla="*/ 938358 w 3024845"/>
                  <a:gd name="connsiteY156" fmla="*/ 356693 h 834218"/>
                  <a:gd name="connsiteX157" fmla="*/ 939118 w 3024845"/>
                  <a:gd name="connsiteY157" fmla="*/ 356423 h 834218"/>
                  <a:gd name="connsiteX158" fmla="*/ 944438 w 3024845"/>
                  <a:gd name="connsiteY158" fmla="*/ 354531 h 834218"/>
                  <a:gd name="connsiteX159" fmla="*/ 946465 w 3024845"/>
                  <a:gd name="connsiteY159" fmla="*/ 285354 h 834218"/>
                  <a:gd name="connsiteX160" fmla="*/ 948492 w 3024845"/>
                  <a:gd name="connsiteY160" fmla="*/ 354531 h 834218"/>
                  <a:gd name="connsiteX161" fmla="*/ 949252 w 3024845"/>
                  <a:gd name="connsiteY161" fmla="*/ 354801 h 834218"/>
                  <a:gd name="connsiteX162" fmla="*/ 954572 w 3024845"/>
                  <a:gd name="connsiteY162" fmla="*/ 356693 h 834218"/>
                  <a:gd name="connsiteX163" fmla="*/ 954572 w 3024845"/>
                  <a:gd name="connsiteY163" fmla="*/ 270222 h 834218"/>
                  <a:gd name="connsiteX164" fmla="*/ 958625 w 3024845"/>
                  <a:gd name="connsiteY164" fmla="*/ 237795 h 834218"/>
                  <a:gd name="connsiteX165" fmla="*/ 997132 w 3024845"/>
                  <a:gd name="connsiteY165" fmla="*/ 237795 h 834218"/>
                  <a:gd name="connsiteX166" fmla="*/ 997132 w 3024845"/>
                  <a:gd name="connsiteY166" fmla="*/ 270222 h 834218"/>
                  <a:gd name="connsiteX167" fmla="*/ 997892 w 3024845"/>
                  <a:gd name="connsiteY167" fmla="*/ 270222 h 834218"/>
                  <a:gd name="connsiteX168" fmla="*/ 1003212 w 3024845"/>
                  <a:gd name="connsiteY168" fmla="*/ 270222 h 834218"/>
                  <a:gd name="connsiteX169" fmla="*/ 1003212 w 3024845"/>
                  <a:gd name="connsiteY169" fmla="*/ 188074 h 834218"/>
                  <a:gd name="connsiteX170" fmla="*/ 1004986 w 3024845"/>
                  <a:gd name="connsiteY170" fmla="*/ 188074 h 834218"/>
                  <a:gd name="connsiteX171" fmla="*/ 1017399 w 3024845"/>
                  <a:gd name="connsiteY171" fmla="*/ 188074 h 834218"/>
                  <a:gd name="connsiteX172" fmla="*/ 1017399 w 3024845"/>
                  <a:gd name="connsiteY172" fmla="*/ 186183 h 834218"/>
                  <a:gd name="connsiteX173" fmla="*/ 1017399 w 3024845"/>
                  <a:gd name="connsiteY173" fmla="*/ 172942 h 834218"/>
                  <a:gd name="connsiteX174" fmla="*/ 1039693 w 3024845"/>
                  <a:gd name="connsiteY174" fmla="*/ 172942 h 834218"/>
                  <a:gd name="connsiteX175" fmla="*/ 1039693 w 3024845"/>
                  <a:gd name="connsiteY175" fmla="*/ 171861 h 834218"/>
                  <a:gd name="connsiteX176" fmla="*/ 1039693 w 3024845"/>
                  <a:gd name="connsiteY176" fmla="*/ 164295 h 834218"/>
                  <a:gd name="connsiteX177" fmla="*/ 1041466 w 3024845"/>
                  <a:gd name="connsiteY177" fmla="*/ 164295 h 834218"/>
                  <a:gd name="connsiteX178" fmla="*/ 1053880 w 3024845"/>
                  <a:gd name="connsiteY178" fmla="*/ 164295 h 834218"/>
                  <a:gd name="connsiteX179" fmla="*/ 1053880 w 3024845"/>
                  <a:gd name="connsiteY179" fmla="*/ 165376 h 834218"/>
                  <a:gd name="connsiteX180" fmla="*/ 1053880 w 3024845"/>
                  <a:gd name="connsiteY180" fmla="*/ 172942 h 834218"/>
                  <a:gd name="connsiteX181" fmla="*/ 1054640 w 3024845"/>
                  <a:gd name="connsiteY181" fmla="*/ 172942 h 834218"/>
                  <a:gd name="connsiteX182" fmla="*/ 1059960 w 3024845"/>
                  <a:gd name="connsiteY182" fmla="*/ 172942 h 834218"/>
                  <a:gd name="connsiteX183" fmla="*/ 1070093 w 3024845"/>
                  <a:gd name="connsiteY183" fmla="*/ 168618 h 834218"/>
                  <a:gd name="connsiteX184" fmla="*/ 1074146 w 3024845"/>
                  <a:gd name="connsiteY184" fmla="*/ 171861 h 834218"/>
                  <a:gd name="connsiteX185" fmla="*/ 1074146 w 3024845"/>
                  <a:gd name="connsiteY185" fmla="*/ 164295 h 834218"/>
                  <a:gd name="connsiteX186" fmla="*/ 1076426 w 3024845"/>
                  <a:gd name="connsiteY186" fmla="*/ 164295 h 834218"/>
                  <a:gd name="connsiteX187" fmla="*/ 1092387 w 3024845"/>
                  <a:gd name="connsiteY187" fmla="*/ 164295 h 834218"/>
                  <a:gd name="connsiteX188" fmla="*/ 1092387 w 3024845"/>
                  <a:gd name="connsiteY188" fmla="*/ 165376 h 834218"/>
                  <a:gd name="connsiteX189" fmla="*/ 1092387 w 3024845"/>
                  <a:gd name="connsiteY189" fmla="*/ 172942 h 834218"/>
                  <a:gd name="connsiteX190" fmla="*/ 1122787 w 3024845"/>
                  <a:gd name="connsiteY190" fmla="*/ 172942 h 834218"/>
                  <a:gd name="connsiteX191" fmla="*/ 1122787 w 3024845"/>
                  <a:gd name="connsiteY191" fmla="*/ 174563 h 834218"/>
                  <a:gd name="connsiteX192" fmla="*/ 1122787 w 3024845"/>
                  <a:gd name="connsiteY192" fmla="*/ 185913 h 834218"/>
                  <a:gd name="connsiteX193" fmla="*/ 1149134 w 3024845"/>
                  <a:gd name="connsiteY193" fmla="*/ 185913 h 834218"/>
                  <a:gd name="connsiteX194" fmla="*/ 1149134 w 3024845"/>
                  <a:gd name="connsiteY194" fmla="*/ 216177 h 834218"/>
                  <a:gd name="connsiteX195" fmla="*/ 1149894 w 3024845"/>
                  <a:gd name="connsiteY195" fmla="*/ 216177 h 834218"/>
                  <a:gd name="connsiteX196" fmla="*/ 1155214 w 3024845"/>
                  <a:gd name="connsiteY196" fmla="*/ 216177 h 834218"/>
                  <a:gd name="connsiteX197" fmla="*/ 1155214 w 3024845"/>
                  <a:gd name="connsiteY197" fmla="*/ 217258 h 834218"/>
                  <a:gd name="connsiteX198" fmla="*/ 1155214 w 3024845"/>
                  <a:gd name="connsiteY198" fmla="*/ 224825 h 834218"/>
                  <a:gd name="connsiteX199" fmla="*/ 1159268 w 3024845"/>
                  <a:gd name="connsiteY199" fmla="*/ 255089 h 834218"/>
                  <a:gd name="connsiteX200" fmla="*/ 1160028 w 3024845"/>
                  <a:gd name="connsiteY200" fmla="*/ 255089 h 834218"/>
                  <a:gd name="connsiteX201" fmla="*/ 1165348 w 3024845"/>
                  <a:gd name="connsiteY201" fmla="*/ 255089 h 834218"/>
                  <a:gd name="connsiteX202" fmla="*/ 1165348 w 3024845"/>
                  <a:gd name="connsiteY202" fmla="*/ 255900 h 834218"/>
                  <a:gd name="connsiteX203" fmla="*/ 1165348 w 3024845"/>
                  <a:gd name="connsiteY203" fmla="*/ 261575 h 834218"/>
                  <a:gd name="connsiteX204" fmla="*/ 1166361 w 3024845"/>
                  <a:gd name="connsiteY204" fmla="*/ 261575 h 834218"/>
                  <a:gd name="connsiteX205" fmla="*/ 1173454 w 3024845"/>
                  <a:gd name="connsiteY205" fmla="*/ 261575 h 834218"/>
                  <a:gd name="connsiteX206" fmla="*/ 1173454 w 3024845"/>
                  <a:gd name="connsiteY206" fmla="*/ 291840 h 834218"/>
                  <a:gd name="connsiteX207" fmla="*/ 1175481 w 3024845"/>
                  <a:gd name="connsiteY207" fmla="*/ 291840 h 834218"/>
                  <a:gd name="connsiteX208" fmla="*/ 1189668 w 3024845"/>
                  <a:gd name="connsiteY208" fmla="*/ 291840 h 834218"/>
                  <a:gd name="connsiteX209" fmla="*/ 1189668 w 3024845"/>
                  <a:gd name="connsiteY209" fmla="*/ 315619 h 834218"/>
                  <a:gd name="connsiteX210" fmla="*/ 1191695 w 3024845"/>
                  <a:gd name="connsiteY210" fmla="*/ 317240 h 834218"/>
                  <a:gd name="connsiteX211" fmla="*/ 1191695 w 3024845"/>
                  <a:gd name="connsiteY211" fmla="*/ 328590 h 834218"/>
                  <a:gd name="connsiteX212" fmla="*/ 1192455 w 3024845"/>
                  <a:gd name="connsiteY212" fmla="*/ 328590 h 834218"/>
                  <a:gd name="connsiteX213" fmla="*/ 1197775 w 3024845"/>
                  <a:gd name="connsiteY213" fmla="*/ 328590 h 834218"/>
                  <a:gd name="connsiteX214" fmla="*/ 1197775 w 3024845"/>
                  <a:gd name="connsiteY214" fmla="*/ 352369 h 834218"/>
                  <a:gd name="connsiteX215" fmla="*/ 1199041 w 3024845"/>
                  <a:gd name="connsiteY215" fmla="*/ 352369 h 834218"/>
                  <a:gd name="connsiteX216" fmla="*/ 1207908 w 3024845"/>
                  <a:gd name="connsiteY216" fmla="*/ 352369 h 834218"/>
                  <a:gd name="connsiteX217" fmla="*/ 1209935 w 3024845"/>
                  <a:gd name="connsiteY217" fmla="*/ 356423 h 834218"/>
                  <a:gd name="connsiteX218" fmla="*/ 1209935 w 3024845"/>
                  <a:gd name="connsiteY218" fmla="*/ 369664 h 834218"/>
                  <a:gd name="connsiteX219" fmla="*/ 1211455 w 3024845"/>
                  <a:gd name="connsiteY219" fmla="*/ 367772 h 834218"/>
                  <a:gd name="connsiteX220" fmla="*/ 1222095 w 3024845"/>
                  <a:gd name="connsiteY220" fmla="*/ 354531 h 834218"/>
                  <a:gd name="connsiteX221" fmla="*/ 1250469 w 3024845"/>
                  <a:gd name="connsiteY221" fmla="*/ 354531 h 834218"/>
                  <a:gd name="connsiteX222" fmla="*/ 1250469 w 3024845"/>
                  <a:gd name="connsiteY222" fmla="*/ 441002 h 834218"/>
                  <a:gd name="connsiteX223" fmla="*/ 1251229 w 3024845"/>
                  <a:gd name="connsiteY223" fmla="*/ 441002 h 834218"/>
                  <a:gd name="connsiteX224" fmla="*/ 1256549 w 3024845"/>
                  <a:gd name="connsiteY224" fmla="*/ 441002 h 834218"/>
                  <a:gd name="connsiteX225" fmla="*/ 1257309 w 3024845"/>
                  <a:gd name="connsiteY225" fmla="*/ 439651 h 834218"/>
                  <a:gd name="connsiteX226" fmla="*/ 1262629 w 3024845"/>
                  <a:gd name="connsiteY226" fmla="*/ 430193 h 834218"/>
                  <a:gd name="connsiteX227" fmla="*/ 1262629 w 3024845"/>
                  <a:gd name="connsiteY227" fmla="*/ 432085 h 834218"/>
                  <a:gd name="connsiteX228" fmla="*/ 1262629 w 3024845"/>
                  <a:gd name="connsiteY228" fmla="*/ 445326 h 834218"/>
                  <a:gd name="connsiteX229" fmla="*/ 1266682 w 3024845"/>
                  <a:gd name="connsiteY229" fmla="*/ 399929 h 834218"/>
                  <a:gd name="connsiteX230" fmla="*/ 1267442 w 3024845"/>
                  <a:gd name="connsiteY230" fmla="*/ 399929 h 834218"/>
                  <a:gd name="connsiteX231" fmla="*/ 1272762 w 3024845"/>
                  <a:gd name="connsiteY231" fmla="*/ 399929 h 834218"/>
                  <a:gd name="connsiteX232" fmla="*/ 1272762 w 3024845"/>
                  <a:gd name="connsiteY232" fmla="*/ 335075 h 834218"/>
                  <a:gd name="connsiteX233" fmla="*/ 1273776 w 3024845"/>
                  <a:gd name="connsiteY233" fmla="*/ 335075 h 834218"/>
                  <a:gd name="connsiteX234" fmla="*/ 1280869 w 3024845"/>
                  <a:gd name="connsiteY234" fmla="*/ 335075 h 834218"/>
                  <a:gd name="connsiteX235" fmla="*/ 1293029 w 3024845"/>
                  <a:gd name="connsiteY235" fmla="*/ 291840 h 834218"/>
                  <a:gd name="connsiteX236" fmla="*/ 1294296 w 3024845"/>
                  <a:gd name="connsiteY236" fmla="*/ 291840 h 834218"/>
                  <a:gd name="connsiteX237" fmla="*/ 1303163 w 3024845"/>
                  <a:gd name="connsiteY237" fmla="*/ 291840 h 834218"/>
                  <a:gd name="connsiteX238" fmla="*/ 1313296 w 3024845"/>
                  <a:gd name="connsiteY238" fmla="*/ 335075 h 834218"/>
                  <a:gd name="connsiteX239" fmla="*/ 1314309 w 3024845"/>
                  <a:gd name="connsiteY239" fmla="*/ 335075 h 834218"/>
                  <a:gd name="connsiteX240" fmla="*/ 1321403 w 3024845"/>
                  <a:gd name="connsiteY240" fmla="*/ 335075 h 834218"/>
                  <a:gd name="connsiteX241" fmla="*/ 1321403 w 3024845"/>
                  <a:gd name="connsiteY241" fmla="*/ 373987 h 834218"/>
                  <a:gd name="connsiteX242" fmla="*/ 1323176 w 3024845"/>
                  <a:gd name="connsiteY242" fmla="*/ 373987 h 834218"/>
                  <a:gd name="connsiteX243" fmla="*/ 1335590 w 3024845"/>
                  <a:gd name="connsiteY243" fmla="*/ 373987 h 834218"/>
                  <a:gd name="connsiteX244" fmla="*/ 1335590 w 3024845"/>
                  <a:gd name="connsiteY244" fmla="*/ 376149 h 834218"/>
                  <a:gd name="connsiteX245" fmla="*/ 1335590 w 3024845"/>
                  <a:gd name="connsiteY245" fmla="*/ 391281 h 834218"/>
                  <a:gd name="connsiteX246" fmla="*/ 1339643 w 3024845"/>
                  <a:gd name="connsiteY246" fmla="*/ 389120 h 834218"/>
                  <a:gd name="connsiteX247" fmla="*/ 1339643 w 3024845"/>
                  <a:gd name="connsiteY247" fmla="*/ 373987 h 834218"/>
                  <a:gd name="connsiteX248" fmla="*/ 1341163 w 3024845"/>
                  <a:gd name="connsiteY248" fmla="*/ 373987 h 834218"/>
                  <a:gd name="connsiteX249" fmla="*/ 1351803 w 3024845"/>
                  <a:gd name="connsiteY249" fmla="*/ 373987 h 834218"/>
                  <a:gd name="connsiteX250" fmla="*/ 1351803 w 3024845"/>
                  <a:gd name="connsiteY250" fmla="*/ 375608 h 834218"/>
                  <a:gd name="connsiteX251" fmla="*/ 1351803 w 3024845"/>
                  <a:gd name="connsiteY251" fmla="*/ 386958 h 834218"/>
                  <a:gd name="connsiteX252" fmla="*/ 1382204 w 3024845"/>
                  <a:gd name="connsiteY252" fmla="*/ 386958 h 834218"/>
                  <a:gd name="connsiteX253" fmla="*/ 1382204 w 3024845"/>
                  <a:gd name="connsiteY253" fmla="*/ 350208 h 834218"/>
                  <a:gd name="connsiteX254" fmla="*/ 1383470 w 3024845"/>
                  <a:gd name="connsiteY254" fmla="*/ 350208 h 834218"/>
                  <a:gd name="connsiteX255" fmla="*/ 1392337 w 3024845"/>
                  <a:gd name="connsiteY255" fmla="*/ 350208 h 834218"/>
                  <a:gd name="connsiteX256" fmla="*/ 1392337 w 3024845"/>
                  <a:gd name="connsiteY256" fmla="*/ 371825 h 834218"/>
                  <a:gd name="connsiteX257" fmla="*/ 1394364 w 3024845"/>
                  <a:gd name="connsiteY257" fmla="*/ 339399 h 834218"/>
                  <a:gd name="connsiteX258" fmla="*/ 1416657 w 3024845"/>
                  <a:gd name="connsiteY258" fmla="*/ 339399 h 834218"/>
                  <a:gd name="connsiteX259" fmla="*/ 1416657 w 3024845"/>
                  <a:gd name="connsiteY259" fmla="*/ 337777 h 834218"/>
                  <a:gd name="connsiteX260" fmla="*/ 1416657 w 3024845"/>
                  <a:gd name="connsiteY260" fmla="*/ 326428 h 834218"/>
                  <a:gd name="connsiteX261" fmla="*/ 1417417 w 3024845"/>
                  <a:gd name="connsiteY261" fmla="*/ 326428 h 834218"/>
                  <a:gd name="connsiteX262" fmla="*/ 1422737 w 3024845"/>
                  <a:gd name="connsiteY262" fmla="*/ 326428 h 834218"/>
                  <a:gd name="connsiteX263" fmla="*/ 1422737 w 3024845"/>
                  <a:gd name="connsiteY263" fmla="*/ 324537 h 834218"/>
                  <a:gd name="connsiteX264" fmla="*/ 1422737 w 3024845"/>
                  <a:gd name="connsiteY264" fmla="*/ 311296 h 834218"/>
                  <a:gd name="connsiteX265" fmla="*/ 1426791 w 3024845"/>
                  <a:gd name="connsiteY265" fmla="*/ 317781 h 834218"/>
                  <a:gd name="connsiteX266" fmla="*/ 1429071 w 3024845"/>
                  <a:gd name="connsiteY266" fmla="*/ 317781 h 834218"/>
                  <a:gd name="connsiteX267" fmla="*/ 1445031 w 3024845"/>
                  <a:gd name="connsiteY267" fmla="*/ 317781 h 834218"/>
                  <a:gd name="connsiteX268" fmla="*/ 1445031 w 3024845"/>
                  <a:gd name="connsiteY268" fmla="*/ 316970 h 834218"/>
                  <a:gd name="connsiteX269" fmla="*/ 1445031 w 3024845"/>
                  <a:gd name="connsiteY269" fmla="*/ 311296 h 834218"/>
                  <a:gd name="connsiteX270" fmla="*/ 1445791 w 3024845"/>
                  <a:gd name="connsiteY270" fmla="*/ 311296 h 834218"/>
                  <a:gd name="connsiteX271" fmla="*/ 1451111 w 3024845"/>
                  <a:gd name="connsiteY271" fmla="*/ 311296 h 834218"/>
                  <a:gd name="connsiteX272" fmla="*/ 1451111 w 3024845"/>
                  <a:gd name="connsiteY272" fmla="*/ 312647 h 834218"/>
                  <a:gd name="connsiteX273" fmla="*/ 1451111 w 3024845"/>
                  <a:gd name="connsiteY273" fmla="*/ 322105 h 834218"/>
                  <a:gd name="connsiteX274" fmla="*/ 1489618 w 3024845"/>
                  <a:gd name="connsiteY274" fmla="*/ 322105 h 834218"/>
                  <a:gd name="connsiteX275" fmla="*/ 1489618 w 3024845"/>
                  <a:gd name="connsiteY275" fmla="*/ 460458 h 834218"/>
                  <a:gd name="connsiteX276" fmla="*/ 1491138 w 3024845"/>
                  <a:gd name="connsiteY276" fmla="*/ 460458 h 834218"/>
                  <a:gd name="connsiteX277" fmla="*/ 1501778 w 3024845"/>
                  <a:gd name="connsiteY277" fmla="*/ 460458 h 834218"/>
                  <a:gd name="connsiteX278" fmla="*/ 1501778 w 3024845"/>
                  <a:gd name="connsiteY278" fmla="*/ 447488 h 834218"/>
                  <a:gd name="connsiteX279" fmla="*/ 1505832 w 3024845"/>
                  <a:gd name="connsiteY279" fmla="*/ 447488 h 834218"/>
                  <a:gd name="connsiteX280" fmla="*/ 1505832 w 3024845"/>
                  <a:gd name="connsiteY280" fmla="*/ 460458 h 834218"/>
                  <a:gd name="connsiteX281" fmla="*/ 1536232 w 3024845"/>
                  <a:gd name="connsiteY281" fmla="*/ 460458 h 834218"/>
                  <a:gd name="connsiteX282" fmla="*/ 1536232 w 3024845"/>
                  <a:gd name="connsiteY282" fmla="*/ 430193 h 834218"/>
                  <a:gd name="connsiteX283" fmla="*/ 1548392 w 3024845"/>
                  <a:gd name="connsiteY283" fmla="*/ 430193 h 834218"/>
                  <a:gd name="connsiteX284" fmla="*/ 1560552 w 3024845"/>
                  <a:gd name="connsiteY284" fmla="*/ 428032 h 834218"/>
                  <a:gd name="connsiteX285" fmla="*/ 1564606 w 3024845"/>
                  <a:gd name="connsiteY285" fmla="*/ 430193 h 834218"/>
                  <a:gd name="connsiteX286" fmla="*/ 1574739 w 3024845"/>
                  <a:gd name="connsiteY286" fmla="*/ 430193 h 834218"/>
                  <a:gd name="connsiteX287" fmla="*/ 1574739 w 3024845"/>
                  <a:gd name="connsiteY287" fmla="*/ 460458 h 834218"/>
                  <a:gd name="connsiteX288" fmla="*/ 1582846 w 3024845"/>
                  <a:gd name="connsiteY288" fmla="*/ 460458 h 834218"/>
                  <a:gd name="connsiteX289" fmla="*/ 1582846 w 3024845"/>
                  <a:gd name="connsiteY289" fmla="*/ 477753 h 834218"/>
                  <a:gd name="connsiteX290" fmla="*/ 1592182 w 3024845"/>
                  <a:gd name="connsiteY290" fmla="*/ 478658 h 834218"/>
                  <a:gd name="connsiteX291" fmla="*/ 1605140 w 3024845"/>
                  <a:gd name="connsiteY291" fmla="*/ 478658 h 834218"/>
                  <a:gd name="connsiteX292" fmla="*/ 1605140 w 3024845"/>
                  <a:gd name="connsiteY292" fmla="*/ 462620 h 834218"/>
                  <a:gd name="connsiteX293" fmla="*/ 1673096 w 3024845"/>
                  <a:gd name="connsiteY293" fmla="*/ 462620 h 834218"/>
                  <a:gd name="connsiteX294" fmla="*/ 1673096 w 3024845"/>
                  <a:gd name="connsiteY294" fmla="*/ 377367 h 834218"/>
                  <a:gd name="connsiteX295" fmla="*/ 1745104 w 3024845"/>
                  <a:gd name="connsiteY295" fmla="*/ 377367 h 834218"/>
                  <a:gd name="connsiteX296" fmla="*/ 1745104 w 3024845"/>
                  <a:gd name="connsiteY296" fmla="*/ 456135 h 834218"/>
                  <a:gd name="connsiteX297" fmla="*/ 1747008 w 3024845"/>
                  <a:gd name="connsiteY297" fmla="*/ 456135 h 834218"/>
                  <a:gd name="connsiteX298" fmla="*/ 1748250 w 3024845"/>
                  <a:gd name="connsiteY298" fmla="*/ 478658 h 834218"/>
                  <a:gd name="connsiteX299" fmla="*/ 1757926 w 3024845"/>
                  <a:gd name="connsiteY299" fmla="*/ 478658 h 834218"/>
                  <a:gd name="connsiteX300" fmla="*/ 1759168 w 3024845"/>
                  <a:gd name="connsiteY300" fmla="*/ 456135 h 834218"/>
                  <a:gd name="connsiteX301" fmla="*/ 1765248 w 3024845"/>
                  <a:gd name="connsiteY301" fmla="*/ 456135 h 834218"/>
                  <a:gd name="connsiteX302" fmla="*/ 1766490 w 3024845"/>
                  <a:gd name="connsiteY302" fmla="*/ 478658 h 834218"/>
                  <a:gd name="connsiteX303" fmla="*/ 1817112 w 3024845"/>
                  <a:gd name="connsiteY303" fmla="*/ 478658 h 834218"/>
                  <a:gd name="connsiteX304" fmla="*/ 1817112 w 3024845"/>
                  <a:gd name="connsiteY304" fmla="*/ 315630 h 834218"/>
                  <a:gd name="connsiteX305" fmla="*/ 2014439 w 3024845"/>
                  <a:gd name="connsiteY305" fmla="*/ 315630 h 834218"/>
                  <a:gd name="connsiteX306" fmla="*/ 2014439 w 3024845"/>
                  <a:gd name="connsiteY306" fmla="*/ 478658 h 834218"/>
                  <a:gd name="connsiteX307" fmla="*/ 2033136 w 3024845"/>
                  <a:gd name="connsiteY307" fmla="*/ 478658 h 834218"/>
                  <a:gd name="connsiteX308" fmla="*/ 2033136 w 3024845"/>
                  <a:gd name="connsiteY308" fmla="*/ 395965 h 834218"/>
                  <a:gd name="connsiteX309" fmla="*/ 2128256 w 3024845"/>
                  <a:gd name="connsiteY309" fmla="*/ 395965 h 834218"/>
                  <a:gd name="connsiteX310" fmla="*/ 2180720 w 3024845"/>
                  <a:gd name="connsiteY310" fmla="*/ 330752 h 834218"/>
                  <a:gd name="connsiteX311" fmla="*/ 2245574 w 3024845"/>
                  <a:gd name="connsiteY311" fmla="*/ 330752 h 834218"/>
                  <a:gd name="connsiteX312" fmla="*/ 2245574 w 3024845"/>
                  <a:gd name="connsiteY312" fmla="*/ 406414 h 834218"/>
                  <a:gd name="connsiteX313" fmla="*/ 2253681 w 3024845"/>
                  <a:gd name="connsiteY313" fmla="*/ 406414 h 834218"/>
                  <a:gd name="connsiteX314" fmla="*/ 2255708 w 3024845"/>
                  <a:gd name="connsiteY314" fmla="*/ 399929 h 834218"/>
                  <a:gd name="connsiteX315" fmla="*/ 2261788 w 3024845"/>
                  <a:gd name="connsiteY315" fmla="*/ 399929 h 834218"/>
                  <a:gd name="connsiteX316" fmla="*/ 2263815 w 3024845"/>
                  <a:gd name="connsiteY316" fmla="*/ 408576 h 834218"/>
                  <a:gd name="connsiteX317" fmla="*/ 2275975 w 3024845"/>
                  <a:gd name="connsiteY317" fmla="*/ 408576 h 834218"/>
                  <a:gd name="connsiteX318" fmla="*/ 2275975 w 3024845"/>
                  <a:gd name="connsiteY318" fmla="*/ 402090 h 834218"/>
                  <a:gd name="connsiteX319" fmla="*/ 2298268 w 3024845"/>
                  <a:gd name="connsiteY319" fmla="*/ 402090 h 834218"/>
                  <a:gd name="connsiteX320" fmla="*/ 2298268 w 3024845"/>
                  <a:gd name="connsiteY320" fmla="*/ 408576 h 834218"/>
                  <a:gd name="connsiteX321" fmla="*/ 2318535 w 3024845"/>
                  <a:gd name="connsiteY321" fmla="*/ 408576 h 834218"/>
                  <a:gd name="connsiteX322" fmla="*/ 2318535 w 3024845"/>
                  <a:gd name="connsiteY322" fmla="*/ 453973 h 834218"/>
                  <a:gd name="connsiteX323" fmla="*/ 2332722 w 3024845"/>
                  <a:gd name="connsiteY323" fmla="*/ 453973 h 834218"/>
                  <a:gd name="connsiteX324" fmla="*/ 2332722 w 3024845"/>
                  <a:gd name="connsiteY324" fmla="*/ 441002 h 834218"/>
                  <a:gd name="connsiteX325" fmla="*/ 2348936 w 3024845"/>
                  <a:gd name="connsiteY325" fmla="*/ 441002 h 834218"/>
                  <a:gd name="connsiteX326" fmla="*/ 2348936 w 3024845"/>
                  <a:gd name="connsiteY326" fmla="*/ 261575 h 834218"/>
                  <a:gd name="connsiteX327" fmla="*/ 2355016 w 3024845"/>
                  <a:gd name="connsiteY327" fmla="*/ 255089 h 834218"/>
                  <a:gd name="connsiteX328" fmla="*/ 2427977 w 3024845"/>
                  <a:gd name="connsiteY328" fmla="*/ 255089 h 834218"/>
                  <a:gd name="connsiteX329" fmla="*/ 2427977 w 3024845"/>
                  <a:gd name="connsiteY329" fmla="*/ 263737 h 834218"/>
                  <a:gd name="connsiteX330" fmla="*/ 2438110 w 3024845"/>
                  <a:gd name="connsiteY330" fmla="*/ 263737 h 834218"/>
                  <a:gd name="connsiteX331" fmla="*/ 2438110 w 3024845"/>
                  <a:gd name="connsiteY331" fmla="*/ 378311 h 834218"/>
                  <a:gd name="connsiteX332" fmla="*/ 2460404 w 3024845"/>
                  <a:gd name="connsiteY332" fmla="*/ 378311 h 834218"/>
                  <a:gd name="connsiteX333" fmla="*/ 2460404 w 3024845"/>
                  <a:gd name="connsiteY333" fmla="*/ 311296 h 834218"/>
                  <a:gd name="connsiteX334" fmla="*/ 2486751 w 3024845"/>
                  <a:gd name="connsiteY334" fmla="*/ 311296 h 834218"/>
                  <a:gd name="connsiteX335" fmla="*/ 2490804 w 3024845"/>
                  <a:gd name="connsiteY335" fmla="*/ 306972 h 834218"/>
                  <a:gd name="connsiteX336" fmla="*/ 2498911 w 3024845"/>
                  <a:gd name="connsiteY336" fmla="*/ 306972 h 834218"/>
                  <a:gd name="connsiteX337" fmla="*/ 2502964 w 3024845"/>
                  <a:gd name="connsiteY337" fmla="*/ 311296 h 834218"/>
                  <a:gd name="connsiteX338" fmla="*/ 2525258 w 3024845"/>
                  <a:gd name="connsiteY338" fmla="*/ 311296 h 834218"/>
                  <a:gd name="connsiteX339" fmla="*/ 2525258 w 3024845"/>
                  <a:gd name="connsiteY339" fmla="*/ 194560 h 834218"/>
                  <a:gd name="connsiteX340" fmla="*/ 2582005 w 3024845"/>
                  <a:gd name="connsiteY340" fmla="*/ 183751 h 834218"/>
                  <a:gd name="connsiteX341" fmla="*/ 2582005 w 3024845"/>
                  <a:gd name="connsiteY341" fmla="*/ 184832 h 834218"/>
                  <a:gd name="connsiteX342" fmla="*/ 2582005 w 3024845"/>
                  <a:gd name="connsiteY342" fmla="*/ 192398 h 834218"/>
                  <a:gd name="connsiteX343" fmla="*/ 2608352 w 3024845"/>
                  <a:gd name="connsiteY343" fmla="*/ 192398 h 834218"/>
                  <a:gd name="connsiteX344" fmla="*/ 2608352 w 3024845"/>
                  <a:gd name="connsiteY344" fmla="*/ 447488 h 834218"/>
                  <a:gd name="connsiteX345" fmla="*/ 2630646 w 3024845"/>
                  <a:gd name="connsiteY345" fmla="*/ 447488 h 834218"/>
                  <a:gd name="connsiteX346" fmla="*/ 2630646 w 3024845"/>
                  <a:gd name="connsiteY346" fmla="*/ 443164 h 834218"/>
                  <a:gd name="connsiteX347" fmla="*/ 2642806 w 3024845"/>
                  <a:gd name="connsiteY347" fmla="*/ 443164 h 834218"/>
                  <a:gd name="connsiteX348" fmla="*/ 2642806 w 3024845"/>
                  <a:gd name="connsiteY348" fmla="*/ 447488 h 834218"/>
                  <a:gd name="connsiteX349" fmla="*/ 2667126 w 3024845"/>
                  <a:gd name="connsiteY349" fmla="*/ 447488 h 834218"/>
                  <a:gd name="connsiteX350" fmla="*/ 2667126 w 3024845"/>
                  <a:gd name="connsiteY350" fmla="*/ 434517 h 834218"/>
                  <a:gd name="connsiteX351" fmla="*/ 2695500 w 3024845"/>
                  <a:gd name="connsiteY351" fmla="*/ 434517 h 834218"/>
                  <a:gd name="connsiteX352" fmla="*/ 2707660 w 3024845"/>
                  <a:gd name="connsiteY352" fmla="*/ 430193 h 834218"/>
                  <a:gd name="connsiteX353" fmla="*/ 2727927 w 3024845"/>
                  <a:gd name="connsiteY353" fmla="*/ 434517 h 834218"/>
                  <a:gd name="connsiteX354" fmla="*/ 2727927 w 3024845"/>
                  <a:gd name="connsiteY354" fmla="*/ 417223 h 834218"/>
                  <a:gd name="connsiteX355" fmla="*/ 2736034 w 3024845"/>
                  <a:gd name="connsiteY355" fmla="*/ 417223 h 834218"/>
                  <a:gd name="connsiteX356" fmla="*/ 2736034 w 3024845"/>
                  <a:gd name="connsiteY356" fmla="*/ 404252 h 834218"/>
                  <a:gd name="connsiteX357" fmla="*/ 2792781 w 3024845"/>
                  <a:gd name="connsiteY357" fmla="*/ 404252 h 834218"/>
                  <a:gd name="connsiteX358" fmla="*/ 2792781 w 3024845"/>
                  <a:gd name="connsiteY358" fmla="*/ 373987 h 834218"/>
                  <a:gd name="connsiteX359" fmla="*/ 2811021 w 3024845"/>
                  <a:gd name="connsiteY359" fmla="*/ 373987 h 834218"/>
                  <a:gd name="connsiteX360" fmla="*/ 2811021 w 3024845"/>
                  <a:gd name="connsiteY360" fmla="*/ 367502 h 834218"/>
                  <a:gd name="connsiteX361" fmla="*/ 2823181 w 3024845"/>
                  <a:gd name="connsiteY361" fmla="*/ 367502 h 834218"/>
                  <a:gd name="connsiteX362" fmla="*/ 2823181 w 3024845"/>
                  <a:gd name="connsiteY362" fmla="*/ 373987 h 834218"/>
                  <a:gd name="connsiteX363" fmla="*/ 2839395 w 3024845"/>
                  <a:gd name="connsiteY363" fmla="*/ 373987 h 834218"/>
                  <a:gd name="connsiteX364" fmla="*/ 2839395 w 3024845"/>
                  <a:gd name="connsiteY364" fmla="*/ 423708 h 834218"/>
                  <a:gd name="connsiteX365" fmla="*/ 2871822 w 3024845"/>
                  <a:gd name="connsiteY365" fmla="*/ 423708 h 834218"/>
                  <a:gd name="connsiteX366" fmla="*/ 2871822 w 3024845"/>
                  <a:gd name="connsiteY366" fmla="*/ 397767 h 834218"/>
                  <a:gd name="connsiteX367" fmla="*/ 2910329 w 3024845"/>
                  <a:gd name="connsiteY367" fmla="*/ 397767 h 834218"/>
                  <a:gd name="connsiteX368" fmla="*/ 2910329 w 3024845"/>
                  <a:gd name="connsiteY368" fmla="*/ 367502 h 834218"/>
                  <a:gd name="connsiteX369" fmla="*/ 2958970 w 3024845"/>
                  <a:gd name="connsiteY369" fmla="*/ 367502 h 834218"/>
                  <a:gd name="connsiteX370" fmla="*/ 2958970 w 3024845"/>
                  <a:gd name="connsiteY370" fmla="*/ 478658 h 834218"/>
                  <a:gd name="connsiteX371" fmla="*/ 2958970 w 3024845"/>
                  <a:gd name="connsiteY371" fmla="*/ 492437 h 834218"/>
                  <a:gd name="connsiteX372" fmla="*/ 3024845 w 3024845"/>
                  <a:gd name="connsiteY372" fmla="*/ 492437 h 834218"/>
                  <a:gd name="connsiteX373" fmla="*/ 3024845 w 3024845"/>
                  <a:gd name="connsiteY373" fmla="*/ 834218 h 834218"/>
                  <a:gd name="connsiteX374" fmla="*/ 2054 w 3024845"/>
                  <a:gd name="connsiteY374" fmla="*/ 831885 h 834218"/>
                  <a:gd name="connsiteX375" fmla="*/ 0 w 3024845"/>
                  <a:gd name="connsiteY375" fmla="*/ 397767 h 834218"/>
                  <a:gd name="connsiteX376" fmla="*/ 20267 w 3024845"/>
                  <a:gd name="connsiteY376" fmla="*/ 397767 h 834218"/>
                  <a:gd name="connsiteX377" fmla="*/ 20774 w 3024845"/>
                  <a:gd name="connsiteY377" fmla="*/ 396686 h 834218"/>
                  <a:gd name="connsiteX378" fmla="*/ 24320 w 3024845"/>
                  <a:gd name="connsiteY378" fmla="*/ 389120 h 834218"/>
                  <a:gd name="connsiteX379" fmla="*/ 26094 w 3024845"/>
                  <a:gd name="connsiteY379" fmla="*/ 389390 h 834218"/>
                  <a:gd name="connsiteX380" fmla="*/ 38507 w 3024845"/>
                  <a:gd name="connsiteY380" fmla="*/ 391281 h 834218"/>
                  <a:gd name="connsiteX381" fmla="*/ 39014 w 3024845"/>
                  <a:gd name="connsiteY381" fmla="*/ 392633 h 834218"/>
                  <a:gd name="connsiteX382" fmla="*/ 42560 w 3024845"/>
                  <a:gd name="connsiteY382" fmla="*/ 402090 h 834218"/>
                  <a:gd name="connsiteX383" fmla="*/ 68907 w 3024845"/>
                  <a:gd name="connsiteY383" fmla="*/ 404252 h 834218"/>
                  <a:gd name="connsiteX384" fmla="*/ 68907 w 3024845"/>
                  <a:gd name="connsiteY384" fmla="*/ 281031 h 834218"/>
                  <a:gd name="connsiteX385" fmla="*/ 70934 w 3024845"/>
                  <a:gd name="connsiteY385" fmla="*/ 281031 h 834218"/>
                  <a:gd name="connsiteX386" fmla="*/ 85121 w 3024845"/>
                  <a:gd name="connsiteY386" fmla="*/ 281031 h 834218"/>
                  <a:gd name="connsiteX387" fmla="*/ 85121 w 3024845"/>
                  <a:gd name="connsiteY387" fmla="*/ 144839 h 834218"/>
                  <a:gd name="connsiteX388" fmla="*/ 86894 w 3024845"/>
                  <a:gd name="connsiteY388" fmla="*/ 144839 h 834218"/>
                  <a:gd name="connsiteX389" fmla="*/ 99308 w 3024845"/>
                  <a:gd name="connsiteY389" fmla="*/ 144839 h 834218"/>
                  <a:gd name="connsiteX390" fmla="*/ 99308 w 3024845"/>
                  <a:gd name="connsiteY390" fmla="*/ 30265 h 834218"/>
                  <a:gd name="connsiteX391" fmla="*/ 103361 w 3024845"/>
                  <a:gd name="connsiteY391" fmla="*/ 2161 h 834218"/>
                  <a:gd name="connsiteX392" fmla="*/ 105388 w 3024845"/>
                  <a:gd name="connsiteY392" fmla="*/ 2161 h 834218"/>
                  <a:gd name="connsiteX393" fmla="*/ 119575 w 3024845"/>
                  <a:gd name="connsiteY393" fmla="*/ 2161 h 834218"/>
                  <a:gd name="connsiteX0" fmla="*/ 105388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16856 w 3024845"/>
                  <a:gd name="connsiteY4" fmla="*/ 23779 h 834218"/>
                  <a:gd name="connsiteX5" fmla="*/ 217363 w 3024845"/>
                  <a:gd name="connsiteY5" fmla="*/ 24590 h 834218"/>
                  <a:gd name="connsiteX6" fmla="*/ 220909 w 3024845"/>
                  <a:gd name="connsiteY6" fmla="*/ 30265 h 834218"/>
                  <a:gd name="connsiteX7" fmla="*/ 220909 w 3024845"/>
                  <a:gd name="connsiteY7" fmla="*/ 144839 h 834218"/>
                  <a:gd name="connsiteX8" fmla="*/ 223189 w 3024845"/>
                  <a:gd name="connsiteY8" fmla="*/ 144839 h 834218"/>
                  <a:gd name="connsiteX9" fmla="*/ 239150 w 3024845"/>
                  <a:gd name="connsiteY9" fmla="*/ 144839 h 834218"/>
                  <a:gd name="connsiteX10" fmla="*/ 239150 w 3024845"/>
                  <a:gd name="connsiteY10" fmla="*/ 285354 h 834218"/>
                  <a:gd name="connsiteX11" fmla="*/ 240670 w 3024845"/>
                  <a:gd name="connsiteY11" fmla="*/ 285084 h 834218"/>
                  <a:gd name="connsiteX12" fmla="*/ 251310 w 3024845"/>
                  <a:gd name="connsiteY12" fmla="*/ 283193 h 834218"/>
                  <a:gd name="connsiteX13" fmla="*/ 249283 w 3024845"/>
                  <a:gd name="connsiteY13" fmla="*/ 371825 h 834218"/>
                  <a:gd name="connsiteX14" fmla="*/ 250803 w 3024845"/>
                  <a:gd name="connsiteY14" fmla="*/ 372096 h 834218"/>
                  <a:gd name="connsiteX15" fmla="*/ 261443 w 3024845"/>
                  <a:gd name="connsiteY15" fmla="*/ 373987 h 834218"/>
                  <a:gd name="connsiteX16" fmla="*/ 261696 w 3024845"/>
                  <a:gd name="connsiteY16" fmla="*/ 374798 h 834218"/>
                  <a:gd name="connsiteX17" fmla="*/ 263470 w 3024845"/>
                  <a:gd name="connsiteY17" fmla="*/ 380473 h 834218"/>
                  <a:gd name="connsiteX18" fmla="*/ 264230 w 3024845"/>
                  <a:gd name="connsiteY18" fmla="*/ 378041 h 834218"/>
                  <a:gd name="connsiteX19" fmla="*/ 269550 w 3024845"/>
                  <a:gd name="connsiteY19" fmla="*/ 361017 h 834218"/>
                  <a:gd name="connsiteX20" fmla="*/ 271323 w 3024845"/>
                  <a:gd name="connsiteY20" fmla="*/ 361017 h 834218"/>
                  <a:gd name="connsiteX21" fmla="*/ 283737 w 3024845"/>
                  <a:gd name="connsiteY21" fmla="*/ 361017 h 834218"/>
                  <a:gd name="connsiteX22" fmla="*/ 283737 w 3024845"/>
                  <a:gd name="connsiteY22" fmla="*/ 393443 h 834218"/>
                  <a:gd name="connsiteX23" fmla="*/ 284750 w 3024845"/>
                  <a:gd name="connsiteY23" fmla="*/ 393984 h 834218"/>
                  <a:gd name="connsiteX24" fmla="*/ 291844 w 3024845"/>
                  <a:gd name="connsiteY24" fmla="*/ 397767 h 834218"/>
                  <a:gd name="connsiteX25" fmla="*/ 291844 w 3024845"/>
                  <a:gd name="connsiteY25" fmla="*/ 399118 h 834218"/>
                  <a:gd name="connsiteX26" fmla="*/ 291844 w 3024845"/>
                  <a:gd name="connsiteY26" fmla="*/ 408576 h 834218"/>
                  <a:gd name="connsiteX27" fmla="*/ 336431 w 3024845"/>
                  <a:gd name="connsiteY27" fmla="*/ 408576 h 834218"/>
                  <a:gd name="connsiteX28" fmla="*/ 336431 w 3024845"/>
                  <a:gd name="connsiteY28" fmla="*/ 409657 h 834218"/>
                  <a:gd name="connsiteX29" fmla="*/ 336431 w 3024845"/>
                  <a:gd name="connsiteY29" fmla="*/ 417223 h 834218"/>
                  <a:gd name="connsiteX30" fmla="*/ 338457 w 3024845"/>
                  <a:gd name="connsiteY30" fmla="*/ 417223 h 834218"/>
                  <a:gd name="connsiteX31" fmla="*/ 352644 w 3024845"/>
                  <a:gd name="connsiteY31" fmla="*/ 417223 h 834218"/>
                  <a:gd name="connsiteX32" fmla="*/ 352644 w 3024845"/>
                  <a:gd name="connsiteY32" fmla="*/ 386958 h 834218"/>
                  <a:gd name="connsiteX33" fmla="*/ 397231 w 3024845"/>
                  <a:gd name="connsiteY33" fmla="*/ 386958 h 834218"/>
                  <a:gd name="connsiteX34" fmla="*/ 397231 w 3024845"/>
                  <a:gd name="connsiteY34" fmla="*/ 385607 h 834218"/>
                  <a:gd name="connsiteX35" fmla="*/ 397231 w 3024845"/>
                  <a:gd name="connsiteY35" fmla="*/ 376149 h 834218"/>
                  <a:gd name="connsiteX36" fmla="*/ 398245 w 3024845"/>
                  <a:gd name="connsiteY36" fmla="*/ 376149 h 834218"/>
                  <a:gd name="connsiteX37" fmla="*/ 405338 w 3024845"/>
                  <a:gd name="connsiteY37" fmla="*/ 376149 h 834218"/>
                  <a:gd name="connsiteX38" fmla="*/ 405338 w 3024845"/>
                  <a:gd name="connsiteY38" fmla="*/ 374258 h 834218"/>
                  <a:gd name="connsiteX39" fmla="*/ 405338 w 3024845"/>
                  <a:gd name="connsiteY39" fmla="*/ 361017 h 834218"/>
                  <a:gd name="connsiteX40" fmla="*/ 406098 w 3024845"/>
                  <a:gd name="connsiteY40" fmla="*/ 361017 h 834218"/>
                  <a:gd name="connsiteX41" fmla="*/ 411418 w 3024845"/>
                  <a:gd name="connsiteY41" fmla="*/ 361017 h 834218"/>
                  <a:gd name="connsiteX42" fmla="*/ 411418 w 3024845"/>
                  <a:gd name="connsiteY42" fmla="*/ 359936 h 834218"/>
                  <a:gd name="connsiteX43" fmla="*/ 411418 w 3024845"/>
                  <a:gd name="connsiteY43" fmla="*/ 352369 h 834218"/>
                  <a:gd name="connsiteX44" fmla="*/ 413445 w 3024845"/>
                  <a:gd name="connsiteY44" fmla="*/ 352369 h 834218"/>
                  <a:gd name="connsiteX45" fmla="*/ 427632 w 3024845"/>
                  <a:gd name="connsiteY45" fmla="*/ 352369 h 834218"/>
                  <a:gd name="connsiteX46" fmla="*/ 427632 w 3024845"/>
                  <a:gd name="connsiteY46" fmla="*/ 353450 h 834218"/>
                  <a:gd name="connsiteX47" fmla="*/ 427632 w 3024845"/>
                  <a:gd name="connsiteY47" fmla="*/ 361017 h 834218"/>
                  <a:gd name="connsiteX48" fmla="*/ 449925 w 3024845"/>
                  <a:gd name="connsiteY48" fmla="*/ 361017 h 834218"/>
                  <a:gd name="connsiteX49" fmla="*/ 449925 w 3024845"/>
                  <a:gd name="connsiteY49" fmla="*/ 359125 h 834218"/>
                  <a:gd name="connsiteX50" fmla="*/ 449925 w 3024845"/>
                  <a:gd name="connsiteY50" fmla="*/ 345884 h 834218"/>
                  <a:gd name="connsiteX51" fmla="*/ 451699 w 3024845"/>
                  <a:gd name="connsiteY51" fmla="*/ 345884 h 834218"/>
                  <a:gd name="connsiteX52" fmla="*/ 464112 w 3024845"/>
                  <a:gd name="connsiteY52" fmla="*/ 345884 h 834218"/>
                  <a:gd name="connsiteX53" fmla="*/ 464112 w 3024845"/>
                  <a:gd name="connsiteY53" fmla="*/ 369664 h 834218"/>
                  <a:gd name="connsiteX54" fmla="*/ 465126 w 3024845"/>
                  <a:gd name="connsiteY54" fmla="*/ 369664 h 834218"/>
                  <a:gd name="connsiteX55" fmla="*/ 472219 w 3024845"/>
                  <a:gd name="connsiteY55" fmla="*/ 369664 h 834218"/>
                  <a:gd name="connsiteX56" fmla="*/ 472219 w 3024845"/>
                  <a:gd name="connsiteY56" fmla="*/ 368583 h 834218"/>
                  <a:gd name="connsiteX57" fmla="*/ 472219 w 3024845"/>
                  <a:gd name="connsiteY57" fmla="*/ 361017 h 834218"/>
                  <a:gd name="connsiteX58" fmla="*/ 473992 w 3024845"/>
                  <a:gd name="connsiteY58" fmla="*/ 361017 h 834218"/>
                  <a:gd name="connsiteX59" fmla="*/ 486406 w 3024845"/>
                  <a:gd name="connsiteY59" fmla="*/ 361017 h 834218"/>
                  <a:gd name="connsiteX60" fmla="*/ 486406 w 3024845"/>
                  <a:gd name="connsiteY60" fmla="*/ 386958 h 834218"/>
                  <a:gd name="connsiteX61" fmla="*/ 488433 w 3024845"/>
                  <a:gd name="connsiteY61" fmla="*/ 386958 h 834218"/>
                  <a:gd name="connsiteX62" fmla="*/ 502619 w 3024845"/>
                  <a:gd name="connsiteY62" fmla="*/ 386958 h 834218"/>
                  <a:gd name="connsiteX63" fmla="*/ 502619 w 3024845"/>
                  <a:gd name="connsiteY63" fmla="*/ 388579 h 834218"/>
                  <a:gd name="connsiteX64" fmla="*/ 502619 w 3024845"/>
                  <a:gd name="connsiteY64" fmla="*/ 399929 h 834218"/>
                  <a:gd name="connsiteX65" fmla="*/ 503379 w 3024845"/>
                  <a:gd name="connsiteY65" fmla="*/ 399929 h 834218"/>
                  <a:gd name="connsiteX66" fmla="*/ 508700 w 3024845"/>
                  <a:gd name="connsiteY66" fmla="*/ 399929 h 834218"/>
                  <a:gd name="connsiteX67" fmla="*/ 508700 w 3024845"/>
                  <a:gd name="connsiteY67" fmla="*/ 399118 h 834218"/>
                  <a:gd name="connsiteX68" fmla="*/ 508700 w 3024845"/>
                  <a:gd name="connsiteY68" fmla="*/ 393443 h 834218"/>
                  <a:gd name="connsiteX69" fmla="*/ 539100 w 3024845"/>
                  <a:gd name="connsiteY69" fmla="*/ 393443 h 834218"/>
                  <a:gd name="connsiteX70" fmla="*/ 539100 w 3024845"/>
                  <a:gd name="connsiteY70" fmla="*/ 417223 h 834218"/>
                  <a:gd name="connsiteX71" fmla="*/ 540113 w 3024845"/>
                  <a:gd name="connsiteY71" fmla="*/ 417223 h 834218"/>
                  <a:gd name="connsiteX72" fmla="*/ 547207 w 3024845"/>
                  <a:gd name="connsiteY72" fmla="*/ 417223 h 834218"/>
                  <a:gd name="connsiteX73" fmla="*/ 547207 w 3024845"/>
                  <a:gd name="connsiteY73" fmla="*/ 418304 h 834218"/>
                  <a:gd name="connsiteX74" fmla="*/ 547207 w 3024845"/>
                  <a:gd name="connsiteY74" fmla="*/ 425870 h 834218"/>
                  <a:gd name="connsiteX75" fmla="*/ 547967 w 3024845"/>
                  <a:gd name="connsiteY75" fmla="*/ 425870 h 834218"/>
                  <a:gd name="connsiteX76" fmla="*/ 553287 w 3024845"/>
                  <a:gd name="connsiteY76" fmla="*/ 425870 h 834218"/>
                  <a:gd name="connsiteX77" fmla="*/ 553287 w 3024845"/>
                  <a:gd name="connsiteY77" fmla="*/ 423708 h 834218"/>
                  <a:gd name="connsiteX78" fmla="*/ 553287 w 3024845"/>
                  <a:gd name="connsiteY78" fmla="*/ 408576 h 834218"/>
                  <a:gd name="connsiteX79" fmla="*/ 554300 w 3024845"/>
                  <a:gd name="connsiteY79" fmla="*/ 408576 h 834218"/>
                  <a:gd name="connsiteX80" fmla="*/ 561394 w 3024845"/>
                  <a:gd name="connsiteY80" fmla="*/ 408576 h 834218"/>
                  <a:gd name="connsiteX81" fmla="*/ 561394 w 3024845"/>
                  <a:gd name="connsiteY81" fmla="*/ 409657 h 834218"/>
                  <a:gd name="connsiteX82" fmla="*/ 561394 w 3024845"/>
                  <a:gd name="connsiteY82" fmla="*/ 417223 h 834218"/>
                  <a:gd name="connsiteX83" fmla="*/ 566714 w 3024845"/>
                  <a:gd name="connsiteY83" fmla="*/ 415230 h 834218"/>
                  <a:gd name="connsiteX84" fmla="*/ 567474 w 3024845"/>
                  <a:gd name="connsiteY84" fmla="*/ 414250 h 834218"/>
                  <a:gd name="connsiteX85" fmla="*/ 567474 w 3024845"/>
                  <a:gd name="connsiteY85" fmla="*/ 408576 h 834218"/>
                  <a:gd name="connsiteX86" fmla="*/ 605981 w 3024845"/>
                  <a:gd name="connsiteY86" fmla="*/ 408576 h 834218"/>
                  <a:gd name="connsiteX87" fmla="*/ 605981 w 3024845"/>
                  <a:gd name="connsiteY87" fmla="*/ 432355 h 834218"/>
                  <a:gd name="connsiteX88" fmla="*/ 608007 w 3024845"/>
                  <a:gd name="connsiteY88" fmla="*/ 432355 h 834218"/>
                  <a:gd name="connsiteX89" fmla="*/ 622194 w 3024845"/>
                  <a:gd name="connsiteY89" fmla="*/ 432355 h 834218"/>
                  <a:gd name="connsiteX90" fmla="*/ 622194 w 3024845"/>
                  <a:gd name="connsiteY90" fmla="*/ 433436 h 834218"/>
                  <a:gd name="connsiteX91" fmla="*/ 622194 w 3024845"/>
                  <a:gd name="connsiteY91" fmla="*/ 441002 h 834218"/>
                  <a:gd name="connsiteX92" fmla="*/ 623968 w 3024845"/>
                  <a:gd name="connsiteY92" fmla="*/ 441002 h 834218"/>
                  <a:gd name="connsiteX93" fmla="*/ 636381 w 3024845"/>
                  <a:gd name="connsiteY93" fmla="*/ 441002 h 834218"/>
                  <a:gd name="connsiteX94" fmla="*/ 636381 w 3024845"/>
                  <a:gd name="connsiteY94" fmla="*/ 417223 h 834218"/>
                  <a:gd name="connsiteX95" fmla="*/ 637394 w 3024845"/>
                  <a:gd name="connsiteY95" fmla="*/ 417223 h 834218"/>
                  <a:gd name="connsiteX96" fmla="*/ 644488 w 3024845"/>
                  <a:gd name="connsiteY96" fmla="*/ 417223 h 834218"/>
                  <a:gd name="connsiteX97" fmla="*/ 644488 w 3024845"/>
                  <a:gd name="connsiteY97" fmla="*/ 384796 h 834218"/>
                  <a:gd name="connsiteX98" fmla="*/ 645501 w 3024845"/>
                  <a:gd name="connsiteY98" fmla="*/ 384796 h 834218"/>
                  <a:gd name="connsiteX99" fmla="*/ 652595 w 3024845"/>
                  <a:gd name="connsiteY99" fmla="*/ 384796 h 834218"/>
                  <a:gd name="connsiteX100" fmla="*/ 652595 w 3024845"/>
                  <a:gd name="connsiteY100" fmla="*/ 382905 h 834218"/>
                  <a:gd name="connsiteX101" fmla="*/ 652595 w 3024845"/>
                  <a:gd name="connsiteY101" fmla="*/ 369664 h 834218"/>
                  <a:gd name="connsiteX102" fmla="*/ 651328 w 3024845"/>
                  <a:gd name="connsiteY102" fmla="*/ 368042 h 834218"/>
                  <a:gd name="connsiteX103" fmla="*/ 656648 w 3024845"/>
                  <a:gd name="connsiteY103" fmla="*/ 356693 h 834218"/>
                  <a:gd name="connsiteX104" fmla="*/ 664755 w 3024845"/>
                  <a:gd name="connsiteY104" fmla="*/ 384796 h 834218"/>
                  <a:gd name="connsiteX105" fmla="*/ 665515 w 3024845"/>
                  <a:gd name="connsiteY105" fmla="*/ 384796 h 834218"/>
                  <a:gd name="connsiteX106" fmla="*/ 670835 w 3024845"/>
                  <a:gd name="connsiteY106" fmla="*/ 384796 h 834218"/>
                  <a:gd name="connsiteX107" fmla="*/ 670835 w 3024845"/>
                  <a:gd name="connsiteY107" fmla="*/ 278869 h 834218"/>
                  <a:gd name="connsiteX108" fmla="*/ 672355 w 3024845"/>
                  <a:gd name="connsiteY108" fmla="*/ 278869 h 834218"/>
                  <a:gd name="connsiteX109" fmla="*/ 682995 w 3024845"/>
                  <a:gd name="connsiteY109" fmla="*/ 278869 h 834218"/>
                  <a:gd name="connsiteX110" fmla="*/ 682995 w 3024845"/>
                  <a:gd name="connsiteY110" fmla="*/ 231310 h 834218"/>
                  <a:gd name="connsiteX111" fmla="*/ 709342 w 3024845"/>
                  <a:gd name="connsiteY111" fmla="*/ 231310 h 834218"/>
                  <a:gd name="connsiteX112" fmla="*/ 709342 w 3024845"/>
                  <a:gd name="connsiteY112" fmla="*/ 209692 h 834218"/>
                  <a:gd name="connsiteX113" fmla="*/ 743796 w 3024845"/>
                  <a:gd name="connsiteY113" fmla="*/ 209692 h 834218"/>
                  <a:gd name="connsiteX114" fmla="*/ 743796 w 3024845"/>
                  <a:gd name="connsiteY114" fmla="*/ 212124 h 834218"/>
                  <a:gd name="connsiteX115" fmla="*/ 743796 w 3024845"/>
                  <a:gd name="connsiteY115" fmla="*/ 229148 h 834218"/>
                  <a:gd name="connsiteX116" fmla="*/ 746076 w 3024845"/>
                  <a:gd name="connsiteY116" fmla="*/ 229148 h 834218"/>
                  <a:gd name="connsiteX117" fmla="*/ 762036 w 3024845"/>
                  <a:gd name="connsiteY117" fmla="*/ 229148 h 834218"/>
                  <a:gd name="connsiteX118" fmla="*/ 762036 w 3024845"/>
                  <a:gd name="connsiteY118" fmla="*/ 276707 h 834218"/>
                  <a:gd name="connsiteX119" fmla="*/ 763049 w 3024845"/>
                  <a:gd name="connsiteY119" fmla="*/ 276707 h 834218"/>
                  <a:gd name="connsiteX120" fmla="*/ 770143 w 3024845"/>
                  <a:gd name="connsiteY120" fmla="*/ 276707 h 834218"/>
                  <a:gd name="connsiteX121" fmla="*/ 784330 w 3024845"/>
                  <a:gd name="connsiteY121" fmla="*/ 281031 h 834218"/>
                  <a:gd name="connsiteX122" fmla="*/ 784330 w 3024845"/>
                  <a:gd name="connsiteY122" fmla="*/ 319943 h 834218"/>
                  <a:gd name="connsiteX123" fmla="*/ 785343 w 3024845"/>
                  <a:gd name="connsiteY123" fmla="*/ 319943 h 834218"/>
                  <a:gd name="connsiteX124" fmla="*/ 792436 w 3024845"/>
                  <a:gd name="connsiteY124" fmla="*/ 319943 h 834218"/>
                  <a:gd name="connsiteX125" fmla="*/ 792436 w 3024845"/>
                  <a:gd name="connsiteY125" fmla="*/ 321564 h 834218"/>
                  <a:gd name="connsiteX126" fmla="*/ 792436 w 3024845"/>
                  <a:gd name="connsiteY126" fmla="*/ 332913 h 834218"/>
                  <a:gd name="connsiteX127" fmla="*/ 794463 w 3024845"/>
                  <a:gd name="connsiteY127" fmla="*/ 332913 h 834218"/>
                  <a:gd name="connsiteX128" fmla="*/ 808650 w 3024845"/>
                  <a:gd name="connsiteY128" fmla="*/ 332913 h 834218"/>
                  <a:gd name="connsiteX129" fmla="*/ 814730 w 3024845"/>
                  <a:gd name="connsiteY129" fmla="*/ 339399 h 834218"/>
                  <a:gd name="connsiteX130" fmla="*/ 814730 w 3024845"/>
                  <a:gd name="connsiteY130" fmla="*/ 361017 h 834218"/>
                  <a:gd name="connsiteX131" fmla="*/ 817010 w 3024845"/>
                  <a:gd name="connsiteY131" fmla="*/ 361017 h 834218"/>
                  <a:gd name="connsiteX132" fmla="*/ 832970 w 3024845"/>
                  <a:gd name="connsiteY132" fmla="*/ 361017 h 834218"/>
                  <a:gd name="connsiteX133" fmla="*/ 832970 w 3024845"/>
                  <a:gd name="connsiteY133" fmla="*/ 362097 h 834218"/>
                  <a:gd name="connsiteX134" fmla="*/ 832970 w 3024845"/>
                  <a:gd name="connsiteY134" fmla="*/ 369664 h 834218"/>
                  <a:gd name="connsiteX135" fmla="*/ 834237 w 3024845"/>
                  <a:gd name="connsiteY135" fmla="*/ 369664 h 834218"/>
                  <a:gd name="connsiteX136" fmla="*/ 843104 w 3024845"/>
                  <a:gd name="connsiteY136" fmla="*/ 369664 h 834218"/>
                  <a:gd name="connsiteX137" fmla="*/ 843104 w 3024845"/>
                  <a:gd name="connsiteY137" fmla="*/ 371825 h 834218"/>
                  <a:gd name="connsiteX138" fmla="*/ 843104 w 3024845"/>
                  <a:gd name="connsiteY138" fmla="*/ 386958 h 834218"/>
                  <a:gd name="connsiteX139" fmla="*/ 847157 w 3024845"/>
                  <a:gd name="connsiteY139" fmla="*/ 385066 h 834218"/>
                  <a:gd name="connsiteX140" fmla="*/ 847157 w 3024845"/>
                  <a:gd name="connsiteY140" fmla="*/ 371825 h 834218"/>
                  <a:gd name="connsiteX141" fmla="*/ 848170 w 3024845"/>
                  <a:gd name="connsiteY141" fmla="*/ 371825 h 834218"/>
                  <a:gd name="connsiteX142" fmla="*/ 855264 w 3024845"/>
                  <a:gd name="connsiteY142" fmla="*/ 371825 h 834218"/>
                  <a:gd name="connsiteX143" fmla="*/ 855264 w 3024845"/>
                  <a:gd name="connsiteY143" fmla="*/ 373447 h 834218"/>
                  <a:gd name="connsiteX144" fmla="*/ 855264 w 3024845"/>
                  <a:gd name="connsiteY144" fmla="*/ 384796 h 834218"/>
                  <a:gd name="connsiteX145" fmla="*/ 856024 w 3024845"/>
                  <a:gd name="connsiteY145" fmla="*/ 384796 h 834218"/>
                  <a:gd name="connsiteX146" fmla="*/ 861344 w 3024845"/>
                  <a:gd name="connsiteY146" fmla="*/ 384796 h 834218"/>
                  <a:gd name="connsiteX147" fmla="*/ 909984 w 3024845"/>
                  <a:gd name="connsiteY147" fmla="*/ 380473 h 834218"/>
                  <a:gd name="connsiteX148" fmla="*/ 909984 w 3024845"/>
                  <a:gd name="connsiteY148" fmla="*/ 381824 h 834218"/>
                  <a:gd name="connsiteX149" fmla="*/ 909984 w 3024845"/>
                  <a:gd name="connsiteY149" fmla="*/ 391281 h 834218"/>
                  <a:gd name="connsiteX150" fmla="*/ 910744 w 3024845"/>
                  <a:gd name="connsiteY150" fmla="*/ 391281 h 834218"/>
                  <a:gd name="connsiteX151" fmla="*/ 916065 w 3024845"/>
                  <a:gd name="connsiteY151" fmla="*/ 391281 h 834218"/>
                  <a:gd name="connsiteX152" fmla="*/ 916065 w 3024845"/>
                  <a:gd name="connsiteY152" fmla="*/ 393443 h 834218"/>
                  <a:gd name="connsiteX153" fmla="*/ 916065 w 3024845"/>
                  <a:gd name="connsiteY153" fmla="*/ 408576 h 834218"/>
                  <a:gd name="connsiteX154" fmla="*/ 918091 w 3024845"/>
                  <a:gd name="connsiteY154" fmla="*/ 407225 h 834218"/>
                  <a:gd name="connsiteX155" fmla="*/ 932278 w 3024845"/>
                  <a:gd name="connsiteY155" fmla="*/ 397767 h 834218"/>
                  <a:gd name="connsiteX156" fmla="*/ 938358 w 3024845"/>
                  <a:gd name="connsiteY156" fmla="*/ 356693 h 834218"/>
                  <a:gd name="connsiteX157" fmla="*/ 939118 w 3024845"/>
                  <a:gd name="connsiteY157" fmla="*/ 356423 h 834218"/>
                  <a:gd name="connsiteX158" fmla="*/ 944438 w 3024845"/>
                  <a:gd name="connsiteY158" fmla="*/ 354531 h 834218"/>
                  <a:gd name="connsiteX159" fmla="*/ 946465 w 3024845"/>
                  <a:gd name="connsiteY159" fmla="*/ 285354 h 834218"/>
                  <a:gd name="connsiteX160" fmla="*/ 948492 w 3024845"/>
                  <a:gd name="connsiteY160" fmla="*/ 354531 h 834218"/>
                  <a:gd name="connsiteX161" fmla="*/ 949252 w 3024845"/>
                  <a:gd name="connsiteY161" fmla="*/ 354801 h 834218"/>
                  <a:gd name="connsiteX162" fmla="*/ 954572 w 3024845"/>
                  <a:gd name="connsiteY162" fmla="*/ 356693 h 834218"/>
                  <a:gd name="connsiteX163" fmla="*/ 954572 w 3024845"/>
                  <a:gd name="connsiteY163" fmla="*/ 270222 h 834218"/>
                  <a:gd name="connsiteX164" fmla="*/ 958625 w 3024845"/>
                  <a:gd name="connsiteY164" fmla="*/ 237795 h 834218"/>
                  <a:gd name="connsiteX165" fmla="*/ 997132 w 3024845"/>
                  <a:gd name="connsiteY165" fmla="*/ 237795 h 834218"/>
                  <a:gd name="connsiteX166" fmla="*/ 997132 w 3024845"/>
                  <a:gd name="connsiteY166" fmla="*/ 270222 h 834218"/>
                  <a:gd name="connsiteX167" fmla="*/ 997892 w 3024845"/>
                  <a:gd name="connsiteY167" fmla="*/ 270222 h 834218"/>
                  <a:gd name="connsiteX168" fmla="*/ 1003212 w 3024845"/>
                  <a:gd name="connsiteY168" fmla="*/ 270222 h 834218"/>
                  <a:gd name="connsiteX169" fmla="*/ 1003212 w 3024845"/>
                  <a:gd name="connsiteY169" fmla="*/ 188074 h 834218"/>
                  <a:gd name="connsiteX170" fmla="*/ 1004986 w 3024845"/>
                  <a:gd name="connsiteY170" fmla="*/ 188074 h 834218"/>
                  <a:gd name="connsiteX171" fmla="*/ 1017399 w 3024845"/>
                  <a:gd name="connsiteY171" fmla="*/ 188074 h 834218"/>
                  <a:gd name="connsiteX172" fmla="*/ 1017399 w 3024845"/>
                  <a:gd name="connsiteY172" fmla="*/ 186183 h 834218"/>
                  <a:gd name="connsiteX173" fmla="*/ 1017399 w 3024845"/>
                  <a:gd name="connsiteY173" fmla="*/ 172942 h 834218"/>
                  <a:gd name="connsiteX174" fmla="*/ 1039693 w 3024845"/>
                  <a:gd name="connsiteY174" fmla="*/ 172942 h 834218"/>
                  <a:gd name="connsiteX175" fmla="*/ 1039693 w 3024845"/>
                  <a:gd name="connsiteY175" fmla="*/ 171861 h 834218"/>
                  <a:gd name="connsiteX176" fmla="*/ 1039693 w 3024845"/>
                  <a:gd name="connsiteY176" fmla="*/ 164295 h 834218"/>
                  <a:gd name="connsiteX177" fmla="*/ 1041466 w 3024845"/>
                  <a:gd name="connsiteY177" fmla="*/ 164295 h 834218"/>
                  <a:gd name="connsiteX178" fmla="*/ 1053880 w 3024845"/>
                  <a:gd name="connsiteY178" fmla="*/ 164295 h 834218"/>
                  <a:gd name="connsiteX179" fmla="*/ 1053880 w 3024845"/>
                  <a:gd name="connsiteY179" fmla="*/ 165376 h 834218"/>
                  <a:gd name="connsiteX180" fmla="*/ 1053880 w 3024845"/>
                  <a:gd name="connsiteY180" fmla="*/ 172942 h 834218"/>
                  <a:gd name="connsiteX181" fmla="*/ 1054640 w 3024845"/>
                  <a:gd name="connsiteY181" fmla="*/ 172942 h 834218"/>
                  <a:gd name="connsiteX182" fmla="*/ 1059960 w 3024845"/>
                  <a:gd name="connsiteY182" fmla="*/ 172942 h 834218"/>
                  <a:gd name="connsiteX183" fmla="*/ 1070093 w 3024845"/>
                  <a:gd name="connsiteY183" fmla="*/ 168618 h 834218"/>
                  <a:gd name="connsiteX184" fmla="*/ 1074146 w 3024845"/>
                  <a:gd name="connsiteY184" fmla="*/ 171861 h 834218"/>
                  <a:gd name="connsiteX185" fmla="*/ 1074146 w 3024845"/>
                  <a:gd name="connsiteY185" fmla="*/ 164295 h 834218"/>
                  <a:gd name="connsiteX186" fmla="*/ 1076426 w 3024845"/>
                  <a:gd name="connsiteY186" fmla="*/ 164295 h 834218"/>
                  <a:gd name="connsiteX187" fmla="*/ 1092387 w 3024845"/>
                  <a:gd name="connsiteY187" fmla="*/ 164295 h 834218"/>
                  <a:gd name="connsiteX188" fmla="*/ 1092387 w 3024845"/>
                  <a:gd name="connsiteY188" fmla="*/ 165376 h 834218"/>
                  <a:gd name="connsiteX189" fmla="*/ 1092387 w 3024845"/>
                  <a:gd name="connsiteY189" fmla="*/ 172942 h 834218"/>
                  <a:gd name="connsiteX190" fmla="*/ 1122787 w 3024845"/>
                  <a:gd name="connsiteY190" fmla="*/ 172942 h 834218"/>
                  <a:gd name="connsiteX191" fmla="*/ 1122787 w 3024845"/>
                  <a:gd name="connsiteY191" fmla="*/ 174563 h 834218"/>
                  <a:gd name="connsiteX192" fmla="*/ 1122787 w 3024845"/>
                  <a:gd name="connsiteY192" fmla="*/ 185913 h 834218"/>
                  <a:gd name="connsiteX193" fmla="*/ 1149134 w 3024845"/>
                  <a:gd name="connsiteY193" fmla="*/ 185913 h 834218"/>
                  <a:gd name="connsiteX194" fmla="*/ 1149134 w 3024845"/>
                  <a:gd name="connsiteY194" fmla="*/ 216177 h 834218"/>
                  <a:gd name="connsiteX195" fmla="*/ 1149894 w 3024845"/>
                  <a:gd name="connsiteY195" fmla="*/ 216177 h 834218"/>
                  <a:gd name="connsiteX196" fmla="*/ 1155214 w 3024845"/>
                  <a:gd name="connsiteY196" fmla="*/ 216177 h 834218"/>
                  <a:gd name="connsiteX197" fmla="*/ 1155214 w 3024845"/>
                  <a:gd name="connsiteY197" fmla="*/ 217258 h 834218"/>
                  <a:gd name="connsiteX198" fmla="*/ 1155214 w 3024845"/>
                  <a:gd name="connsiteY198" fmla="*/ 224825 h 834218"/>
                  <a:gd name="connsiteX199" fmla="*/ 1159268 w 3024845"/>
                  <a:gd name="connsiteY199" fmla="*/ 255089 h 834218"/>
                  <a:gd name="connsiteX200" fmla="*/ 1160028 w 3024845"/>
                  <a:gd name="connsiteY200" fmla="*/ 255089 h 834218"/>
                  <a:gd name="connsiteX201" fmla="*/ 1165348 w 3024845"/>
                  <a:gd name="connsiteY201" fmla="*/ 255089 h 834218"/>
                  <a:gd name="connsiteX202" fmla="*/ 1165348 w 3024845"/>
                  <a:gd name="connsiteY202" fmla="*/ 255900 h 834218"/>
                  <a:gd name="connsiteX203" fmla="*/ 1165348 w 3024845"/>
                  <a:gd name="connsiteY203" fmla="*/ 261575 h 834218"/>
                  <a:gd name="connsiteX204" fmla="*/ 1166361 w 3024845"/>
                  <a:gd name="connsiteY204" fmla="*/ 261575 h 834218"/>
                  <a:gd name="connsiteX205" fmla="*/ 1173454 w 3024845"/>
                  <a:gd name="connsiteY205" fmla="*/ 261575 h 834218"/>
                  <a:gd name="connsiteX206" fmla="*/ 1173454 w 3024845"/>
                  <a:gd name="connsiteY206" fmla="*/ 291840 h 834218"/>
                  <a:gd name="connsiteX207" fmla="*/ 1175481 w 3024845"/>
                  <a:gd name="connsiteY207" fmla="*/ 291840 h 834218"/>
                  <a:gd name="connsiteX208" fmla="*/ 1189668 w 3024845"/>
                  <a:gd name="connsiteY208" fmla="*/ 291840 h 834218"/>
                  <a:gd name="connsiteX209" fmla="*/ 1189668 w 3024845"/>
                  <a:gd name="connsiteY209" fmla="*/ 315619 h 834218"/>
                  <a:gd name="connsiteX210" fmla="*/ 1191695 w 3024845"/>
                  <a:gd name="connsiteY210" fmla="*/ 317240 h 834218"/>
                  <a:gd name="connsiteX211" fmla="*/ 1191695 w 3024845"/>
                  <a:gd name="connsiteY211" fmla="*/ 328590 h 834218"/>
                  <a:gd name="connsiteX212" fmla="*/ 1192455 w 3024845"/>
                  <a:gd name="connsiteY212" fmla="*/ 328590 h 834218"/>
                  <a:gd name="connsiteX213" fmla="*/ 1197775 w 3024845"/>
                  <a:gd name="connsiteY213" fmla="*/ 328590 h 834218"/>
                  <a:gd name="connsiteX214" fmla="*/ 1197775 w 3024845"/>
                  <a:gd name="connsiteY214" fmla="*/ 352369 h 834218"/>
                  <a:gd name="connsiteX215" fmla="*/ 1199041 w 3024845"/>
                  <a:gd name="connsiteY215" fmla="*/ 352369 h 834218"/>
                  <a:gd name="connsiteX216" fmla="*/ 1207908 w 3024845"/>
                  <a:gd name="connsiteY216" fmla="*/ 352369 h 834218"/>
                  <a:gd name="connsiteX217" fmla="*/ 1209935 w 3024845"/>
                  <a:gd name="connsiteY217" fmla="*/ 356423 h 834218"/>
                  <a:gd name="connsiteX218" fmla="*/ 1209935 w 3024845"/>
                  <a:gd name="connsiteY218" fmla="*/ 369664 h 834218"/>
                  <a:gd name="connsiteX219" fmla="*/ 1211455 w 3024845"/>
                  <a:gd name="connsiteY219" fmla="*/ 367772 h 834218"/>
                  <a:gd name="connsiteX220" fmla="*/ 1222095 w 3024845"/>
                  <a:gd name="connsiteY220" fmla="*/ 354531 h 834218"/>
                  <a:gd name="connsiteX221" fmla="*/ 1250469 w 3024845"/>
                  <a:gd name="connsiteY221" fmla="*/ 354531 h 834218"/>
                  <a:gd name="connsiteX222" fmla="*/ 1250469 w 3024845"/>
                  <a:gd name="connsiteY222" fmla="*/ 441002 h 834218"/>
                  <a:gd name="connsiteX223" fmla="*/ 1251229 w 3024845"/>
                  <a:gd name="connsiteY223" fmla="*/ 441002 h 834218"/>
                  <a:gd name="connsiteX224" fmla="*/ 1256549 w 3024845"/>
                  <a:gd name="connsiteY224" fmla="*/ 441002 h 834218"/>
                  <a:gd name="connsiteX225" fmla="*/ 1257309 w 3024845"/>
                  <a:gd name="connsiteY225" fmla="*/ 439651 h 834218"/>
                  <a:gd name="connsiteX226" fmla="*/ 1262629 w 3024845"/>
                  <a:gd name="connsiteY226" fmla="*/ 430193 h 834218"/>
                  <a:gd name="connsiteX227" fmla="*/ 1262629 w 3024845"/>
                  <a:gd name="connsiteY227" fmla="*/ 432085 h 834218"/>
                  <a:gd name="connsiteX228" fmla="*/ 1262629 w 3024845"/>
                  <a:gd name="connsiteY228" fmla="*/ 445326 h 834218"/>
                  <a:gd name="connsiteX229" fmla="*/ 1266682 w 3024845"/>
                  <a:gd name="connsiteY229" fmla="*/ 399929 h 834218"/>
                  <a:gd name="connsiteX230" fmla="*/ 1267442 w 3024845"/>
                  <a:gd name="connsiteY230" fmla="*/ 399929 h 834218"/>
                  <a:gd name="connsiteX231" fmla="*/ 1272762 w 3024845"/>
                  <a:gd name="connsiteY231" fmla="*/ 399929 h 834218"/>
                  <a:gd name="connsiteX232" fmla="*/ 1272762 w 3024845"/>
                  <a:gd name="connsiteY232" fmla="*/ 335075 h 834218"/>
                  <a:gd name="connsiteX233" fmla="*/ 1273776 w 3024845"/>
                  <a:gd name="connsiteY233" fmla="*/ 335075 h 834218"/>
                  <a:gd name="connsiteX234" fmla="*/ 1280869 w 3024845"/>
                  <a:gd name="connsiteY234" fmla="*/ 335075 h 834218"/>
                  <a:gd name="connsiteX235" fmla="*/ 1293029 w 3024845"/>
                  <a:gd name="connsiteY235" fmla="*/ 291840 h 834218"/>
                  <a:gd name="connsiteX236" fmla="*/ 1294296 w 3024845"/>
                  <a:gd name="connsiteY236" fmla="*/ 291840 h 834218"/>
                  <a:gd name="connsiteX237" fmla="*/ 1303163 w 3024845"/>
                  <a:gd name="connsiteY237" fmla="*/ 291840 h 834218"/>
                  <a:gd name="connsiteX238" fmla="*/ 1313296 w 3024845"/>
                  <a:gd name="connsiteY238" fmla="*/ 335075 h 834218"/>
                  <a:gd name="connsiteX239" fmla="*/ 1314309 w 3024845"/>
                  <a:gd name="connsiteY239" fmla="*/ 335075 h 834218"/>
                  <a:gd name="connsiteX240" fmla="*/ 1321403 w 3024845"/>
                  <a:gd name="connsiteY240" fmla="*/ 335075 h 834218"/>
                  <a:gd name="connsiteX241" fmla="*/ 1321403 w 3024845"/>
                  <a:gd name="connsiteY241" fmla="*/ 373987 h 834218"/>
                  <a:gd name="connsiteX242" fmla="*/ 1323176 w 3024845"/>
                  <a:gd name="connsiteY242" fmla="*/ 373987 h 834218"/>
                  <a:gd name="connsiteX243" fmla="*/ 1335590 w 3024845"/>
                  <a:gd name="connsiteY243" fmla="*/ 373987 h 834218"/>
                  <a:gd name="connsiteX244" fmla="*/ 1335590 w 3024845"/>
                  <a:gd name="connsiteY244" fmla="*/ 376149 h 834218"/>
                  <a:gd name="connsiteX245" fmla="*/ 1335590 w 3024845"/>
                  <a:gd name="connsiteY245" fmla="*/ 391281 h 834218"/>
                  <a:gd name="connsiteX246" fmla="*/ 1339643 w 3024845"/>
                  <a:gd name="connsiteY246" fmla="*/ 389120 h 834218"/>
                  <a:gd name="connsiteX247" fmla="*/ 1339643 w 3024845"/>
                  <a:gd name="connsiteY247" fmla="*/ 373987 h 834218"/>
                  <a:gd name="connsiteX248" fmla="*/ 1341163 w 3024845"/>
                  <a:gd name="connsiteY248" fmla="*/ 373987 h 834218"/>
                  <a:gd name="connsiteX249" fmla="*/ 1351803 w 3024845"/>
                  <a:gd name="connsiteY249" fmla="*/ 373987 h 834218"/>
                  <a:gd name="connsiteX250" fmla="*/ 1351803 w 3024845"/>
                  <a:gd name="connsiteY250" fmla="*/ 375608 h 834218"/>
                  <a:gd name="connsiteX251" fmla="*/ 1351803 w 3024845"/>
                  <a:gd name="connsiteY251" fmla="*/ 386958 h 834218"/>
                  <a:gd name="connsiteX252" fmla="*/ 1382204 w 3024845"/>
                  <a:gd name="connsiteY252" fmla="*/ 386958 h 834218"/>
                  <a:gd name="connsiteX253" fmla="*/ 1382204 w 3024845"/>
                  <a:gd name="connsiteY253" fmla="*/ 350208 h 834218"/>
                  <a:gd name="connsiteX254" fmla="*/ 1383470 w 3024845"/>
                  <a:gd name="connsiteY254" fmla="*/ 350208 h 834218"/>
                  <a:gd name="connsiteX255" fmla="*/ 1392337 w 3024845"/>
                  <a:gd name="connsiteY255" fmla="*/ 350208 h 834218"/>
                  <a:gd name="connsiteX256" fmla="*/ 1392337 w 3024845"/>
                  <a:gd name="connsiteY256" fmla="*/ 371825 h 834218"/>
                  <a:gd name="connsiteX257" fmla="*/ 1394364 w 3024845"/>
                  <a:gd name="connsiteY257" fmla="*/ 339399 h 834218"/>
                  <a:gd name="connsiteX258" fmla="*/ 1416657 w 3024845"/>
                  <a:gd name="connsiteY258" fmla="*/ 339399 h 834218"/>
                  <a:gd name="connsiteX259" fmla="*/ 1416657 w 3024845"/>
                  <a:gd name="connsiteY259" fmla="*/ 337777 h 834218"/>
                  <a:gd name="connsiteX260" fmla="*/ 1416657 w 3024845"/>
                  <a:gd name="connsiteY260" fmla="*/ 326428 h 834218"/>
                  <a:gd name="connsiteX261" fmla="*/ 1417417 w 3024845"/>
                  <a:gd name="connsiteY261" fmla="*/ 326428 h 834218"/>
                  <a:gd name="connsiteX262" fmla="*/ 1422737 w 3024845"/>
                  <a:gd name="connsiteY262" fmla="*/ 326428 h 834218"/>
                  <a:gd name="connsiteX263" fmla="*/ 1422737 w 3024845"/>
                  <a:gd name="connsiteY263" fmla="*/ 324537 h 834218"/>
                  <a:gd name="connsiteX264" fmla="*/ 1422737 w 3024845"/>
                  <a:gd name="connsiteY264" fmla="*/ 311296 h 834218"/>
                  <a:gd name="connsiteX265" fmla="*/ 1426791 w 3024845"/>
                  <a:gd name="connsiteY265" fmla="*/ 317781 h 834218"/>
                  <a:gd name="connsiteX266" fmla="*/ 1429071 w 3024845"/>
                  <a:gd name="connsiteY266" fmla="*/ 317781 h 834218"/>
                  <a:gd name="connsiteX267" fmla="*/ 1445031 w 3024845"/>
                  <a:gd name="connsiteY267" fmla="*/ 317781 h 834218"/>
                  <a:gd name="connsiteX268" fmla="*/ 1445031 w 3024845"/>
                  <a:gd name="connsiteY268" fmla="*/ 316970 h 834218"/>
                  <a:gd name="connsiteX269" fmla="*/ 1445031 w 3024845"/>
                  <a:gd name="connsiteY269" fmla="*/ 311296 h 834218"/>
                  <a:gd name="connsiteX270" fmla="*/ 1445791 w 3024845"/>
                  <a:gd name="connsiteY270" fmla="*/ 311296 h 834218"/>
                  <a:gd name="connsiteX271" fmla="*/ 1451111 w 3024845"/>
                  <a:gd name="connsiteY271" fmla="*/ 311296 h 834218"/>
                  <a:gd name="connsiteX272" fmla="*/ 1451111 w 3024845"/>
                  <a:gd name="connsiteY272" fmla="*/ 312647 h 834218"/>
                  <a:gd name="connsiteX273" fmla="*/ 1451111 w 3024845"/>
                  <a:gd name="connsiteY273" fmla="*/ 322105 h 834218"/>
                  <a:gd name="connsiteX274" fmla="*/ 1489618 w 3024845"/>
                  <a:gd name="connsiteY274" fmla="*/ 322105 h 834218"/>
                  <a:gd name="connsiteX275" fmla="*/ 1489618 w 3024845"/>
                  <a:gd name="connsiteY275" fmla="*/ 460458 h 834218"/>
                  <a:gd name="connsiteX276" fmla="*/ 1491138 w 3024845"/>
                  <a:gd name="connsiteY276" fmla="*/ 460458 h 834218"/>
                  <a:gd name="connsiteX277" fmla="*/ 1501778 w 3024845"/>
                  <a:gd name="connsiteY277" fmla="*/ 460458 h 834218"/>
                  <a:gd name="connsiteX278" fmla="*/ 1501778 w 3024845"/>
                  <a:gd name="connsiteY278" fmla="*/ 447488 h 834218"/>
                  <a:gd name="connsiteX279" fmla="*/ 1505832 w 3024845"/>
                  <a:gd name="connsiteY279" fmla="*/ 447488 h 834218"/>
                  <a:gd name="connsiteX280" fmla="*/ 1505832 w 3024845"/>
                  <a:gd name="connsiteY280" fmla="*/ 460458 h 834218"/>
                  <a:gd name="connsiteX281" fmla="*/ 1536232 w 3024845"/>
                  <a:gd name="connsiteY281" fmla="*/ 460458 h 834218"/>
                  <a:gd name="connsiteX282" fmla="*/ 1536232 w 3024845"/>
                  <a:gd name="connsiteY282" fmla="*/ 430193 h 834218"/>
                  <a:gd name="connsiteX283" fmla="*/ 1548392 w 3024845"/>
                  <a:gd name="connsiteY283" fmla="*/ 430193 h 834218"/>
                  <a:gd name="connsiteX284" fmla="*/ 1560552 w 3024845"/>
                  <a:gd name="connsiteY284" fmla="*/ 428032 h 834218"/>
                  <a:gd name="connsiteX285" fmla="*/ 1564606 w 3024845"/>
                  <a:gd name="connsiteY285" fmla="*/ 430193 h 834218"/>
                  <a:gd name="connsiteX286" fmla="*/ 1574739 w 3024845"/>
                  <a:gd name="connsiteY286" fmla="*/ 430193 h 834218"/>
                  <a:gd name="connsiteX287" fmla="*/ 1574739 w 3024845"/>
                  <a:gd name="connsiteY287" fmla="*/ 460458 h 834218"/>
                  <a:gd name="connsiteX288" fmla="*/ 1582846 w 3024845"/>
                  <a:gd name="connsiteY288" fmla="*/ 460458 h 834218"/>
                  <a:gd name="connsiteX289" fmla="*/ 1582846 w 3024845"/>
                  <a:gd name="connsiteY289" fmla="*/ 477753 h 834218"/>
                  <a:gd name="connsiteX290" fmla="*/ 1592182 w 3024845"/>
                  <a:gd name="connsiteY290" fmla="*/ 478658 h 834218"/>
                  <a:gd name="connsiteX291" fmla="*/ 1605140 w 3024845"/>
                  <a:gd name="connsiteY291" fmla="*/ 478658 h 834218"/>
                  <a:gd name="connsiteX292" fmla="*/ 1605140 w 3024845"/>
                  <a:gd name="connsiteY292" fmla="*/ 462620 h 834218"/>
                  <a:gd name="connsiteX293" fmla="*/ 1673096 w 3024845"/>
                  <a:gd name="connsiteY293" fmla="*/ 462620 h 834218"/>
                  <a:gd name="connsiteX294" fmla="*/ 1673096 w 3024845"/>
                  <a:gd name="connsiteY294" fmla="*/ 377367 h 834218"/>
                  <a:gd name="connsiteX295" fmla="*/ 1745104 w 3024845"/>
                  <a:gd name="connsiteY295" fmla="*/ 377367 h 834218"/>
                  <a:gd name="connsiteX296" fmla="*/ 1745104 w 3024845"/>
                  <a:gd name="connsiteY296" fmla="*/ 456135 h 834218"/>
                  <a:gd name="connsiteX297" fmla="*/ 1747008 w 3024845"/>
                  <a:gd name="connsiteY297" fmla="*/ 456135 h 834218"/>
                  <a:gd name="connsiteX298" fmla="*/ 1748250 w 3024845"/>
                  <a:gd name="connsiteY298" fmla="*/ 478658 h 834218"/>
                  <a:gd name="connsiteX299" fmla="*/ 1757926 w 3024845"/>
                  <a:gd name="connsiteY299" fmla="*/ 478658 h 834218"/>
                  <a:gd name="connsiteX300" fmla="*/ 1759168 w 3024845"/>
                  <a:gd name="connsiteY300" fmla="*/ 456135 h 834218"/>
                  <a:gd name="connsiteX301" fmla="*/ 1765248 w 3024845"/>
                  <a:gd name="connsiteY301" fmla="*/ 456135 h 834218"/>
                  <a:gd name="connsiteX302" fmla="*/ 1766490 w 3024845"/>
                  <a:gd name="connsiteY302" fmla="*/ 478658 h 834218"/>
                  <a:gd name="connsiteX303" fmla="*/ 1817112 w 3024845"/>
                  <a:gd name="connsiteY303" fmla="*/ 478658 h 834218"/>
                  <a:gd name="connsiteX304" fmla="*/ 1817112 w 3024845"/>
                  <a:gd name="connsiteY304" fmla="*/ 315630 h 834218"/>
                  <a:gd name="connsiteX305" fmla="*/ 2014439 w 3024845"/>
                  <a:gd name="connsiteY305" fmla="*/ 315630 h 834218"/>
                  <a:gd name="connsiteX306" fmla="*/ 2014439 w 3024845"/>
                  <a:gd name="connsiteY306" fmla="*/ 478658 h 834218"/>
                  <a:gd name="connsiteX307" fmla="*/ 2033136 w 3024845"/>
                  <a:gd name="connsiteY307" fmla="*/ 478658 h 834218"/>
                  <a:gd name="connsiteX308" fmla="*/ 2033136 w 3024845"/>
                  <a:gd name="connsiteY308" fmla="*/ 395965 h 834218"/>
                  <a:gd name="connsiteX309" fmla="*/ 2128256 w 3024845"/>
                  <a:gd name="connsiteY309" fmla="*/ 395965 h 834218"/>
                  <a:gd name="connsiteX310" fmla="*/ 2180720 w 3024845"/>
                  <a:gd name="connsiteY310" fmla="*/ 330752 h 834218"/>
                  <a:gd name="connsiteX311" fmla="*/ 2245574 w 3024845"/>
                  <a:gd name="connsiteY311" fmla="*/ 330752 h 834218"/>
                  <a:gd name="connsiteX312" fmla="*/ 2245574 w 3024845"/>
                  <a:gd name="connsiteY312" fmla="*/ 406414 h 834218"/>
                  <a:gd name="connsiteX313" fmla="*/ 2253681 w 3024845"/>
                  <a:gd name="connsiteY313" fmla="*/ 406414 h 834218"/>
                  <a:gd name="connsiteX314" fmla="*/ 2255708 w 3024845"/>
                  <a:gd name="connsiteY314" fmla="*/ 399929 h 834218"/>
                  <a:gd name="connsiteX315" fmla="*/ 2261788 w 3024845"/>
                  <a:gd name="connsiteY315" fmla="*/ 399929 h 834218"/>
                  <a:gd name="connsiteX316" fmla="*/ 2263815 w 3024845"/>
                  <a:gd name="connsiteY316" fmla="*/ 408576 h 834218"/>
                  <a:gd name="connsiteX317" fmla="*/ 2275975 w 3024845"/>
                  <a:gd name="connsiteY317" fmla="*/ 408576 h 834218"/>
                  <a:gd name="connsiteX318" fmla="*/ 2275975 w 3024845"/>
                  <a:gd name="connsiteY318" fmla="*/ 402090 h 834218"/>
                  <a:gd name="connsiteX319" fmla="*/ 2298268 w 3024845"/>
                  <a:gd name="connsiteY319" fmla="*/ 402090 h 834218"/>
                  <a:gd name="connsiteX320" fmla="*/ 2298268 w 3024845"/>
                  <a:gd name="connsiteY320" fmla="*/ 408576 h 834218"/>
                  <a:gd name="connsiteX321" fmla="*/ 2318535 w 3024845"/>
                  <a:gd name="connsiteY321" fmla="*/ 408576 h 834218"/>
                  <a:gd name="connsiteX322" fmla="*/ 2318535 w 3024845"/>
                  <a:gd name="connsiteY322" fmla="*/ 453973 h 834218"/>
                  <a:gd name="connsiteX323" fmla="*/ 2332722 w 3024845"/>
                  <a:gd name="connsiteY323" fmla="*/ 453973 h 834218"/>
                  <a:gd name="connsiteX324" fmla="*/ 2332722 w 3024845"/>
                  <a:gd name="connsiteY324" fmla="*/ 441002 h 834218"/>
                  <a:gd name="connsiteX325" fmla="*/ 2348936 w 3024845"/>
                  <a:gd name="connsiteY325" fmla="*/ 441002 h 834218"/>
                  <a:gd name="connsiteX326" fmla="*/ 2348936 w 3024845"/>
                  <a:gd name="connsiteY326" fmla="*/ 261575 h 834218"/>
                  <a:gd name="connsiteX327" fmla="*/ 2355016 w 3024845"/>
                  <a:gd name="connsiteY327" fmla="*/ 255089 h 834218"/>
                  <a:gd name="connsiteX328" fmla="*/ 2427977 w 3024845"/>
                  <a:gd name="connsiteY328" fmla="*/ 255089 h 834218"/>
                  <a:gd name="connsiteX329" fmla="*/ 2427977 w 3024845"/>
                  <a:gd name="connsiteY329" fmla="*/ 263737 h 834218"/>
                  <a:gd name="connsiteX330" fmla="*/ 2438110 w 3024845"/>
                  <a:gd name="connsiteY330" fmla="*/ 263737 h 834218"/>
                  <a:gd name="connsiteX331" fmla="*/ 2438110 w 3024845"/>
                  <a:gd name="connsiteY331" fmla="*/ 378311 h 834218"/>
                  <a:gd name="connsiteX332" fmla="*/ 2460404 w 3024845"/>
                  <a:gd name="connsiteY332" fmla="*/ 378311 h 834218"/>
                  <a:gd name="connsiteX333" fmla="*/ 2460404 w 3024845"/>
                  <a:gd name="connsiteY333" fmla="*/ 311296 h 834218"/>
                  <a:gd name="connsiteX334" fmla="*/ 2486751 w 3024845"/>
                  <a:gd name="connsiteY334" fmla="*/ 311296 h 834218"/>
                  <a:gd name="connsiteX335" fmla="*/ 2490804 w 3024845"/>
                  <a:gd name="connsiteY335" fmla="*/ 306972 h 834218"/>
                  <a:gd name="connsiteX336" fmla="*/ 2498911 w 3024845"/>
                  <a:gd name="connsiteY336" fmla="*/ 306972 h 834218"/>
                  <a:gd name="connsiteX337" fmla="*/ 2502964 w 3024845"/>
                  <a:gd name="connsiteY337" fmla="*/ 311296 h 834218"/>
                  <a:gd name="connsiteX338" fmla="*/ 2525258 w 3024845"/>
                  <a:gd name="connsiteY338" fmla="*/ 311296 h 834218"/>
                  <a:gd name="connsiteX339" fmla="*/ 2525258 w 3024845"/>
                  <a:gd name="connsiteY339" fmla="*/ 194560 h 834218"/>
                  <a:gd name="connsiteX340" fmla="*/ 2582005 w 3024845"/>
                  <a:gd name="connsiteY340" fmla="*/ 183751 h 834218"/>
                  <a:gd name="connsiteX341" fmla="*/ 2582005 w 3024845"/>
                  <a:gd name="connsiteY341" fmla="*/ 184832 h 834218"/>
                  <a:gd name="connsiteX342" fmla="*/ 2582005 w 3024845"/>
                  <a:gd name="connsiteY342" fmla="*/ 192398 h 834218"/>
                  <a:gd name="connsiteX343" fmla="*/ 2608352 w 3024845"/>
                  <a:gd name="connsiteY343" fmla="*/ 192398 h 834218"/>
                  <a:gd name="connsiteX344" fmla="*/ 2608352 w 3024845"/>
                  <a:gd name="connsiteY344" fmla="*/ 447488 h 834218"/>
                  <a:gd name="connsiteX345" fmla="*/ 2630646 w 3024845"/>
                  <a:gd name="connsiteY345" fmla="*/ 447488 h 834218"/>
                  <a:gd name="connsiteX346" fmla="*/ 2630646 w 3024845"/>
                  <a:gd name="connsiteY346" fmla="*/ 443164 h 834218"/>
                  <a:gd name="connsiteX347" fmla="*/ 2642806 w 3024845"/>
                  <a:gd name="connsiteY347" fmla="*/ 443164 h 834218"/>
                  <a:gd name="connsiteX348" fmla="*/ 2642806 w 3024845"/>
                  <a:gd name="connsiteY348" fmla="*/ 447488 h 834218"/>
                  <a:gd name="connsiteX349" fmla="*/ 2667126 w 3024845"/>
                  <a:gd name="connsiteY349" fmla="*/ 447488 h 834218"/>
                  <a:gd name="connsiteX350" fmla="*/ 2667126 w 3024845"/>
                  <a:gd name="connsiteY350" fmla="*/ 434517 h 834218"/>
                  <a:gd name="connsiteX351" fmla="*/ 2695500 w 3024845"/>
                  <a:gd name="connsiteY351" fmla="*/ 434517 h 834218"/>
                  <a:gd name="connsiteX352" fmla="*/ 2707660 w 3024845"/>
                  <a:gd name="connsiteY352" fmla="*/ 430193 h 834218"/>
                  <a:gd name="connsiteX353" fmla="*/ 2727927 w 3024845"/>
                  <a:gd name="connsiteY353" fmla="*/ 434517 h 834218"/>
                  <a:gd name="connsiteX354" fmla="*/ 2727927 w 3024845"/>
                  <a:gd name="connsiteY354" fmla="*/ 417223 h 834218"/>
                  <a:gd name="connsiteX355" fmla="*/ 2736034 w 3024845"/>
                  <a:gd name="connsiteY355" fmla="*/ 417223 h 834218"/>
                  <a:gd name="connsiteX356" fmla="*/ 2736034 w 3024845"/>
                  <a:gd name="connsiteY356" fmla="*/ 404252 h 834218"/>
                  <a:gd name="connsiteX357" fmla="*/ 2792781 w 3024845"/>
                  <a:gd name="connsiteY357" fmla="*/ 404252 h 834218"/>
                  <a:gd name="connsiteX358" fmla="*/ 2792781 w 3024845"/>
                  <a:gd name="connsiteY358" fmla="*/ 373987 h 834218"/>
                  <a:gd name="connsiteX359" fmla="*/ 2811021 w 3024845"/>
                  <a:gd name="connsiteY359" fmla="*/ 373987 h 834218"/>
                  <a:gd name="connsiteX360" fmla="*/ 2811021 w 3024845"/>
                  <a:gd name="connsiteY360" fmla="*/ 367502 h 834218"/>
                  <a:gd name="connsiteX361" fmla="*/ 2823181 w 3024845"/>
                  <a:gd name="connsiteY361" fmla="*/ 367502 h 834218"/>
                  <a:gd name="connsiteX362" fmla="*/ 2823181 w 3024845"/>
                  <a:gd name="connsiteY362" fmla="*/ 373987 h 834218"/>
                  <a:gd name="connsiteX363" fmla="*/ 2839395 w 3024845"/>
                  <a:gd name="connsiteY363" fmla="*/ 373987 h 834218"/>
                  <a:gd name="connsiteX364" fmla="*/ 2839395 w 3024845"/>
                  <a:gd name="connsiteY364" fmla="*/ 423708 h 834218"/>
                  <a:gd name="connsiteX365" fmla="*/ 2871822 w 3024845"/>
                  <a:gd name="connsiteY365" fmla="*/ 423708 h 834218"/>
                  <a:gd name="connsiteX366" fmla="*/ 2871822 w 3024845"/>
                  <a:gd name="connsiteY366" fmla="*/ 397767 h 834218"/>
                  <a:gd name="connsiteX367" fmla="*/ 2910329 w 3024845"/>
                  <a:gd name="connsiteY367" fmla="*/ 397767 h 834218"/>
                  <a:gd name="connsiteX368" fmla="*/ 2910329 w 3024845"/>
                  <a:gd name="connsiteY368" fmla="*/ 367502 h 834218"/>
                  <a:gd name="connsiteX369" fmla="*/ 2958970 w 3024845"/>
                  <a:gd name="connsiteY369" fmla="*/ 367502 h 834218"/>
                  <a:gd name="connsiteX370" fmla="*/ 2958970 w 3024845"/>
                  <a:gd name="connsiteY370" fmla="*/ 478658 h 834218"/>
                  <a:gd name="connsiteX371" fmla="*/ 2958970 w 3024845"/>
                  <a:gd name="connsiteY371" fmla="*/ 492437 h 834218"/>
                  <a:gd name="connsiteX372" fmla="*/ 3024845 w 3024845"/>
                  <a:gd name="connsiteY372" fmla="*/ 492437 h 834218"/>
                  <a:gd name="connsiteX373" fmla="*/ 3024845 w 3024845"/>
                  <a:gd name="connsiteY373" fmla="*/ 834218 h 834218"/>
                  <a:gd name="connsiteX374" fmla="*/ 2054 w 3024845"/>
                  <a:gd name="connsiteY374" fmla="*/ 831885 h 834218"/>
                  <a:gd name="connsiteX375" fmla="*/ 0 w 3024845"/>
                  <a:gd name="connsiteY375" fmla="*/ 397767 h 834218"/>
                  <a:gd name="connsiteX376" fmla="*/ 20267 w 3024845"/>
                  <a:gd name="connsiteY376" fmla="*/ 397767 h 834218"/>
                  <a:gd name="connsiteX377" fmla="*/ 20774 w 3024845"/>
                  <a:gd name="connsiteY377" fmla="*/ 396686 h 834218"/>
                  <a:gd name="connsiteX378" fmla="*/ 24320 w 3024845"/>
                  <a:gd name="connsiteY378" fmla="*/ 389120 h 834218"/>
                  <a:gd name="connsiteX379" fmla="*/ 26094 w 3024845"/>
                  <a:gd name="connsiteY379" fmla="*/ 389390 h 834218"/>
                  <a:gd name="connsiteX380" fmla="*/ 38507 w 3024845"/>
                  <a:gd name="connsiteY380" fmla="*/ 391281 h 834218"/>
                  <a:gd name="connsiteX381" fmla="*/ 39014 w 3024845"/>
                  <a:gd name="connsiteY381" fmla="*/ 392633 h 834218"/>
                  <a:gd name="connsiteX382" fmla="*/ 42560 w 3024845"/>
                  <a:gd name="connsiteY382" fmla="*/ 402090 h 834218"/>
                  <a:gd name="connsiteX383" fmla="*/ 68907 w 3024845"/>
                  <a:gd name="connsiteY383" fmla="*/ 404252 h 834218"/>
                  <a:gd name="connsiteX384" fmla="*/ 68907 w 3024845"/>
                  <a:gd name="connsiteY384" fmla="*/ 281031 h 834218"/>
                  <a:gd name="connsiteX385" fmla="*/ 70934 w 3024845"/>
                  <a:gd name="connsiteY385" fmla="*/ 281031 h 834218"/>
                  <a:gd name="connsiteX386" fmla="*/ 85121 w 3024845"/>
                  <a:gd name="connsiteY386" fmla="*/ 281031 h 834218"/>
                  <a:gd name="connsiteX387" fmla="*/ 85121 w 3024845"/>
                  <a:gd name="connsiteY387" fmla="*/ 144839 h 834218"/>
                  <a:gd name="connsiteX388" fmla="*/ 86894 w 3024845"/>
                  <a:gd name="connsiteY388" fmla="*/ 144839 h 834218"/>
                  <a:gd name="connsiteX389" fmla="*/ 99308 w 3024845"/>
                  <a:gd name="connsiteY389" fmla="*/ 144839 h 834218"/>
                  <a:gd name="connsiteX390" fmla="*/ 99308 w 3024845"/>
                  <a:gd name="connsiteY390" fmla="*/ 30265 h 834218"/>
                  <a:gd name="connsiteX391" fmla="*/ 103361 w 3024845"/>
                  <a:gd name="connsiteY391" fmla="*/ 2161 h 834218"/>
                  <a:gd name="connsiteX392" fmla="*/ 105388 w 3024845"/>
                  <a:gd name="connsiteY392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16856 w 3024845"/>
                  <a:gd name="connsiteY4" fmla="*/ 23779 h 834218"/>
                  <a:gd name="connsiteX5" fmla="*/ 217363 w 3024845"/>
                  <a:gd name="connsiteY5" fmla="*/ 24590 h 834218"/>
                  <a:gd name="connsiteX6" fmla="*/ 220909 w 3024845"/>
                  <a:gd name="connsiteY6" fmla="*/ 30265 h 834218"/>
                  <a:gd name="connsiteX7" fmla="*/ 220909 w 3024845"/>
                  <a:gd name="connsiteY7" fmla="*/ 144839 h 834218"/>
                  <a:gd name="connsiteX8" fmla="*/ 223189 w 3024845"/>
                  <a:gd name="connsiteY8" fmla="*/ 144839 h 834218"/>
                  <a:gd name="connsiteX9" fmla="*/ 239150 w 3024845"/>
                  <a:gd name="connsiteY9" fmla="*/ 144839 h 834218"/>
                  <a:gd name="connsiteX10" fmla="*/ 239150 w 3024845"/>
                  <a:gd name="connsiteY10" fmla="*/ 285354 h 834218"/>
                  <a:gd name="connsiteX11" fmla="*/ 240670 w 3024845"/>
                  <a:gd name="connsiteY11" fmla="*/ 285084 h 834218"/>
                  <a:gd name="connsiteX12" fmla="*/ 251310 w 3024845"/>
                  <a:gd name="connsiteY12" fmla="*/ 283193 h 834218"/>
                  <a:gd name="connsiteX13" fmla="*/ 249283 w 3024845"/>
                  <a:gd name="connsiteY13" fmla="*/ 371825 h 834218"/>
                  <a:gd name="connsiteX14" fmla="*/ 250803 w 3024845"/>
                  <a:gd name="connsiteY14" fmla="*/ 372096 h 834218"/>
                  <a:gd name="connsiteX15" fmla="*/ 261443 w 3024845"/>
                  <a:gd name="connsiteY15" fmla="*/ 373987 h 834218"/>
                  <a:gd name="connsiteX16" fmla="*/ 261696 w 3024845"/>
                  <a:gd name="connsiteY16" fmla="*/ 374798 h 834218"/>
                  <a:gd name="connsiteX17" fmla="*/ 263470 w 3024845"/>
                  <a:gd name="connsiteY17" fmla="*/ 380473 h 834218"/>
                  <a:gd name="connsiteX18" fmla="*/ 264230 w 3024845"/>
                  <a:gd name="connsiteY18" fmla="*/ 378041 h 834218"/>
                  <a:gd name="connsiteX19" fmla="*/ 269550 w 3024845"/>
                  <a:gd name="connsiteY19" fmla="*/ 361017 h 834218"/>
                  <a:gd name="connsiteX20" fmla="*/ 271323 w 3024845"/>
                  <a:gd name="connsiteY20" fmla="*/ 361017 h 834218"/>
                  <a:gd name="connsiteX21" fmla="*/ 283737 w 3024845"/>
                  <a:gd name="connsiteY21" fmla="*/ 361017 h 834218"/>
                  <a:gd name="connsiteX22" fmla="*/ 283737 w 3024845"/>
                  <a:gd name="connsiteY22" fmla="*/ 393443 h 834218"/>
                  <a:gd name="connsiteX23" fmla="*/ 284750 w 3024845"/>
                  <a:gd name="connsiteY23" fmla="*/ 393984 h 834218"/>
                  <a:gd name="connsiteX24" fmla="*/ 291844 w 3024845"/>
                  <a:gd name="connsiteY24" fmla="*/ 397767 h 834218"/>
                  <a:gd name="connsiteX25" fmla="*/ 291844 w 3024845"/>
                  <a:gd name="connsiteY25" fmla="*/ 399118 h 834218"/>
                  <a:gd name="connsiteX26" fmla="*/ 291844 w 3024845"/>
                  <a:gd name="connsiteY26" fmla="*/ 408576 h 834218"/>
                  <a:gd name="connsiteX27" fmla="*/ 336431 w 3024845"/>
                  <a:gd name="connsiteY27" fmla="*/ 408576 h 834218"/>
                  <a:gd name="connsiteX28" fmla="*/ 336431 w 3024845"/>
                  <a:gd name="connsiteY28" fmla="*/ 409657 h 834218"/>
                  <a:gd name="connsiteX29" fmla="*/ 336431 w 3024845"/>
                  <a:gd name="connsiteY29" fmla="*/ 417223 h 834218"/>
                  <a:gd name="connsiteX30" fmla="*/ 338457 w 3024845"/>
                  <a:gd name="connsiteY30" fmla="*/ 417223 h 834218"/>
                  <a:gd name="connsiteX31" fmla="*/ 352644 w 3024845"/>
                  <a:gd name="connsiteY31" fmla="*/ 417223 h 834218"/>
                  <a:gd name="connsiteX32" fmla="*/ 352644 w 3024845"/>
                  <a:gd name="connsiteY32" fmla="*/ 386958 h 834218"/>
                  <a:gd name="connsiteX33" fmla="*/ 397231 w 3024845"/>
                  <a:gd name="connsiteY33" fmla="*/ 386958 h 834218"/>
                  <a:gd name="connsiteX34" fmla="*/ 397231 w 3024845"/>
                  <a:gd name="connsiteY34" fmla="*/ 385607 h 834218"/>
                  <a:gd name="connsiteX35" fmla="*/ 397231 w 3024845"/>
                  <a:gd name="connsiteY35" fmla="*/ 376149 h 834218"/>
                  <a:gd name="connsiteX36" fmla="*/ 398245 w 3024845"/>
                  <a:gd name="connsiteY36" fmla="*/ 376149 h 834218"/>
                  <a:gd name="connsiteX37" fmla="*/ 405338 w 3024845"/>
                  <a:gd name="connsiteY37" fmla="*/ 376149 h 834218"/>
                  <a:gd name="connsiteX38" fmla="*/ 405338 w 3024845"/>
                  <a:gd name="connsiteY38" fmla="*/ 374258 h 834218"/>
                  <a:gd name="connsiteX39" fmla="*/ 405338 w 3024845"/>
                  <a:gd name="connsiteY39" fmla="*/ 361017 h 834218"/>
                  <a:gd name="connsiteX40" fmla="*/ 406098 w 3024845"/>
                  <a:gd name="connsiteY40" fmla="*/ 361017 h 834218"/>
                  <a:gd name="connsiteX41" fmla="*/ 411418 w 3024845"/>
                  <a:gd name="connsiteY41" fmla="*/ 361017 h 834218"/>
                  <a:gd name="connsiteX42" fmla="*/ 411418 w 3024845"/>
                  <a:gd name="connsiteY42" fmla="*/ 359936 h 834218"/>
                  <a:gd name="connsiteX43" fmla="*/ 411418 w 3024845"/>
                  <a:gd name="connsiteY43" fmla="*/ 352369 h 834218"/>
                  <a:gd name="connsiteX44" fmla="*/ 413445 w 3024845"/>
                  <a:gd name="connsiteY44" fmla="*/ 352369 h 834218"/>
                  <a:gd name="connsiteX45" fmla="*/ 427632 w 3024845"/>
                  <a:gd name="connsiteY45" fmla="*/ 352369 h 834218"/>
                  <a:gd name="connsiteX46" fmla="*/ 427632 w 3024845"/>
                  <a:gd name="connsiteY46" fmla="*/ 353450 h 834218"/>
                  <a:gd name="connsiteX47" fmla="*/ 427632 w 3024845"/>
                  <a:gd name="connsiteY47" fmla="*/ 361017 h 834218"/>
                  <a:gd name="connsiteX48" fmla="*/ 449925 w 3024845"/>
                  <a:gd name="connsiteY48" fmla="*/ 361017 h 834218"/>
                  <a:gd name="connsiteX49" fmla="*/ 449925 w 3024845"/>
                  <a:gd name="connsiteY49" fmla="*/ 359125 h 834218"/>
                  <a:gd name="connsiteX50" fmla="*/ 449925 w 3024845"/>
                  <a:gd name="connsiteY50" fmla="*/ 345884 h 834218"/>
                  <a:gd name="connsiteX51" fmla="*/ 451699 w 3024845"/>
                  <a:gd name="connsiteY51" fmla="*/ 345884 h 834218"/>
                  <a:gd name="connsiteX52" fmla="*/ 464112 w 3024845"/>
                  <a:gd name="connsiteY52" fmla="*/ 345884 h 834218"/>
                  <a:gd name="connsiteX53" fmla="*/ 464112 w 3024845"/>
                  <a:gd name="connsiteY53" fmla="*/ 369664 h 834218"/>
                  <a:gd name="connsiteX54" fmla="*/ 465126 w 3024845"/>
                  <a:gd name="connsiteY54" fmla="*/ 369664 h 834218"/>
                  <a:gd name="connsiteX55" fmla="*/ 472219 w 3024845"/>
                  <a:gd name="connsiteY55" fmla="*/ 369664 h 834218"/>
                  <a:gd name="connsiteX56" fmla="*/ 472219 w 3024845"/>
                  <a:gd name="connsiteY56" fmla="*/ 368583 h 834218"/>
                  <a:gd name="connsiteX57" fmla="*/ 472219 w 3024845"/>
                  <a:gd name="connsiteY57" fmla="*/ 361017 h 834218"/>
                  <a:gd name="connsiteX58" fmla="*/ 473992 w 3024845"/>
                  <a:gd name="connsiteY58" fmla="*/ 361017 h 834218"/>
                  <a:gd name="connsiteX59" fmla="*/ 486406 w 3024845"/>
                  <a:gd name="connsiteY59" fmla="*/ 361017 h 834218"/>
                  <a:gd name="connsiteX60" fmla="*/ 486406 w 3024845"/>
                  <a:gd name="connsiteY60" fmla="*/ 386958 h 834218"/>
                  <a:gd name="connsiteX61" fmla="*/ 488433 w 3024845"/>
                  <a:gd name="connsiteY61" fmla="*/ 386958 h 834218"/>
                  <a:gd name="connsiteX62" fmla="*/ 502619 w 3024845"/>
                  <a:gd name="connsiteY62" fmla="*/ 386958 h 834218"/>
                  <a:gd name="connsiteX63" fmla="*/ 502619 w 3024845"/>
                  <a:gd name="connsiteY63" fmla="*/ 388579 h 834218"/>
                  <a:gd name="connsiteX64" fmla="*/ 502619 w 3024845"/>
                  <a:gd name="connsiteY64" fmla="*/ 399929 h 834218"/>
                  <a:gd name="connsiteX65" fmla="*/ 503379 w 3024845"/>
                  <a:gd name="connsiteY65" fmla="*/ 399929 h 834218"/>
                  <a:gd name="connsiteX66" fmla="*/ 508700 w 3024845"/>
                  <a:gd name="connsiteY66" fmla="*/ 399929 h 834218"/>
                  <a:gd name="connsiteX67" fmla="*/ 508700 w 3024845"/>
                  <a:gd name="connsiteY67" fmla="*/ 399118 h 834218"/>
                  <a:gd name="connsiteX68" fmla="*/ 508700 w 3024845"/>
                  <a:gd name="connsiteY68" fmla="*/ 393443 h 834218"/>
                  <a:gd name="connsiteX69" fmla="*/ 539100 w 3024845"/>
                  <a:gd name="connsiteY69" fmla="*/ 393443 h 834218"/>
                  <a:gd name="connsiteX70" fmla="*/ 539100 w 3024845"/>
                  <a:gd name="connsiteY70" fmla="*/ 417223 h 834218"/>
                  <a:gd name="connsiteX71" fmla="*/ 540113 w 3024845"/>
                  <a:gd name="connsiteY71" fmla="*/ 417223 h 834218"/>
                  <a:gd name="connsiteX72" fmla="*/ 547207 w 3024845"/>
                  <a:gd name="connsiteY72" fmla="*/ 417223 h 834218"/>
                  <a:gd name="connsiteX73" fmla="*/ 547207 w 3024845"/>
                  <a:gd name="connsiteY73" fmla="*/ 418304 h 834218"/>
                  <a:gd name="connsiteX74" fmla="*/ 547207 w 3024845"/>
                  <a:gd name="connsiteY74" fmla="*/ 425870 h 834218"/>
                  <a:gd name="connsiteX75" fmla="*/ 547967 w 3024845"/>
                  <a:gd name="connsiteY75" fmla="*/ 425870 h 834218"/>
                  <a:gd name="connsiteX76" fmla="*/ 553287 w 3024845"/>
                  <a:gd name="connsiteY76" fmla="*/ 425870 h 834218"/>
                  <a:gd name="connsiteX77" fmla="*/ 553287 w 3024845"/>
                  <a:gd name="connsiteY77" fmla="*/ 423708 h 834218"/>
                  <a:gd name="connsiteX78" fmla="*/ 553287 w 3024845"/>
                  <a:gd name="connsiteY78" fmla="*/ 408576 h 834218"/>
                  <a:gd name="connsiteX79" fmla="*/ 554300 w 3024845"/>
                  <a:gd name="connsiteY79" fmla="*/ 408576 h 834218"/>
                  <a:gd name="connsiteX80" fmla="*/ 561394 w 3024845"/>
                  <a:gd name="connsiteY80" fmla="*/ 408576 h 834218"/>
                  <a:gd name="connsiteX81" fmla="*/ 561394 w 3024845"/>
                  <a:gd name="connsiteY81" fmla="*/ 409657 h 834218"/>
                  <a:gd name="connsiteX82" fmla="*/ 561394 w 3024845"/>
                  <a:gd name="connsiteY82" fmla="*/ 417223 h 834218"/>
                  <a:gd name="connsiteX83" fmla="*/ 566714 w 3024845"/>
                  <a:gd name="connsiteY83" fmla="*/ 415230 h 834218"/>
                  <a:gd name="connsiteX84" fmla="*/ 567474 w 3024845"/>
                  <a:gd name="connsiteY84" fmla="*/ 414250 h 834218"/>
                  <a:gd name="connsiteX85" fmla="*/ 567474 w 3024845"/>
                  <a:gd name="connsiteY85" fmla="*/ 408576 h 834218"/>
                  <a:gd name="connsiteX86" fmla="*/ 605981 w 3024845"/>
                  <a:gd name="connsiteY86" fmla="*/ 408576 h 834218"/>
                  <a:gd name="connsiteX87" fmla="*/ 605981 w 3024845"/>
                  <a:gd name="connsiteY87" fmla="*/ 432355 h 834218"/>
                  <a:gd name="connsiteX88" fmla="*/ 608007 w 3024845"/>
                  <a:gd name="connsiteY88" fmla="*/ 432355 h 834218"/>
                  <a:gd name="connsiteX89" fmla="*/ 622194 w 3024845"/>
                  <a:gd name="connsiteY89" fmla="*/ 432355 h 834218"/>
                  <a:gd name="connsiteX90" fmla="*/ 622194 w 3024845"/>
                  <a:gd name="connsiteY90" fmla="*/ 433436 h 834218"/>
                  <a:gd name="connsiteX91" fmla="*/ 622194 w 3024845"/>
                  <a:gd name="connsiteY91" fmla="*/ 441002 h 834218"/>
                  <a:gd name="connsiteX92" fmla="*/ 623968 w 3024845"/>
                  <a:gd name="connsiteY92" fmla="*/ 441002 h 834218"/>
                  <a:gd name="connsiteX93" fmla="*/ 636381 w 3024845"/>
                  <a:gd name="connsiteY93" fmla="*/ 441002 h 834218"/>
                  <a:gd name="connsiteX94" fmla="*/ 636381 w 3024845"/>
                  <a:gd name="connsiteY94" fmla="*/ 417223 h 834218"/>
                  <a:gd name="connsiteX95" fmla="*/ 637394 w 3024845"/>
                  <a:gd name="connsiteY95" fmla="*/ 417223 h 834218"/>
                  <a:gd name="connsiteX96" fmla="*/ 644488 w 3024845"/>
                  <a:gd name="connsiteY96" fmla="*/ 417223 h 834218"/>
                  <a:gd name="connsiteX97" fmla="*/ 644488 w 3024845"/>
                  <a:gd name="connsiteY97" fmla="*/ 384796 h 834218"/>
                  <a:gd name="connsiteX98" fmla="*/ 645501 w 3024845"/>
                  <a:gd name="connsiteY98" fmla="*/ 384796 h 834218"/>
                  <a:gd name="connsiteX99" fmla="*/ 652595 w 3024845"/>
                  <a:gd name="connsiteY99" fmla="*/ 384796 h 834218"/>
                  <a:gd name="connsiteX100" fmla="*/ 652595 w 3024845"/>
                  <a:gd name="connsiteY100" fmla="*/ 382905 h 834218"/>
                  <a:gd name="connsiteX101" fmla="*/ 652595 w 3024845"/>
                  <a:gd name="connsiteY101" fmla="*/ 369664 h 834218"/>
                  <a:gd name="connsiteX102" fmla="*/ 651328 w 3024845"/>
                  <a:gd name="connsiteY102" fmla="*/ 368042 h 834218"/>
                  <a:gd name="connsiteX103" fmla="*/ 656648 w 3024845"/>
                  <a:gd name="connsiteY103" fmla="*/ 356693 h 834218"/>
                  <a:gd name="connsiteX104" fmla="*/ 664755 w 3024845"/>
                  <a:gd name="connsiteY104" fmla="*/ 384796 h 834218"/>
                  <a:gd name="connsiteX105" fmla="*/ 665515 w 3024845"/>
                  <a:gd name="connsiteY105" fmla="*/ 384796 h 834218"/>
                  <a:gd name="connsiteX106" fmla="*/ 670835 w 3024845"/>
                  <a:gd name="connsiteY106" fmla="*/ 384796 h 834218"/>
                  <a:gd name="connsiteX107" fmla="*/ 670835 w 3024845"/>
                  <a:gd name="connsiteY107" fmla="*/ 278869 h 834218"/>
                  <a:gd name="connsiteX108" fmla="*/ 672355 w 3024845"/>
                  <a:gd name="connsiteY108" fmla="*/ 278869 h 834218"/>
                  <a:gd name="connsiteX109" fmla="*/ 682995 w 3024845"/>
                  <a:gd name="connsiteY109" fmla="*/ 278869 h 834218"/>
                  <a:gd name="connsiteX110" fmla="*/ 682995 w 3024845"/>
                  <a:gd name="connsiteY110" fmla="*/ 231310 h 834218"/>
                  <a:gd name="connsiteX111" fmla="*/ 709342 w 3024845"/>
                  <a:gd name="connsiteY111" fmla="*/ 231310 h 834218"/>
                  <a:gd name="connsiteX112" fmla="*/ 709342 w 3024845"/>
                  <a:gd name="connsiteY112" fmla="*/ 209692 h 834218"/>
                  <a:gd name="connsiteX113" fmla="*/ 743796 w 3024845"/>
                  <a:gd name="connsiteY113" fmla="*/ 209692 h 834218"/>
                  <a:gd name="connsiteX114" fmla="*/ 743796 w 3024845"/>
                  <a:gd name="connsiteY114" fmla="*/ 212124 h 834218"/>
                  <a:gd name="connsiteX115" fmla="*/ 743796 w 3024845"/>
                  <a:gd name="connsiteY115" fmla="*/ 229148 h 834218"/>
                  <a:gd name="connsiteX116" fmla="*/ 746076 w 3024845"/>
                  <a:gd name="connsiteY116" fmla="*/ 229148 h 834218"/>
                  <a:gd name="connsiteX117" fmla="*/ 762036 w 3024845"/>
                  <a:gd name="connsiteY117" fmla="*/ 229148 h 834218"/>
                  <a:gd name="connsiteX118" fmla="*/ 762036 w 3024845"/>
                  <a:gd name="connsiteY118" fmla="*/ 276707 h 834218"/>
                  <a:gd name="connsiteX119" fmla="*/ 763049 w 3024845"/>
                  <a:gd name="connsiteY119" fmla="*/ 276707 h 834218"/>
                  <a:gd name="connsiteX120" fmla="*/ 770143 w 3024845"/>
                  <a:gd name="connsiteY120" fmla="*/ 276707 h 834218"/>
                  <a:gd name="connsiteX121" fmla="*/ 784330 w 3024845"/>
                  <a:gd name="connsiteY121" fmla="*/ 281031 h 834218"/>
                  <a:gd name="connsiteX122" fmla="*/ 784330 w 3024845"/>
                  <a:gd name="connsiteY122" fmla="*/ 319943 h 834218"/>
                  <a:gd name="connsiteX123" fmla="*/ 785343 w 3024845"/>
                  <a:gd name="connsiteY123" fmla="*/ 319943 h 834218"/>
                  <a:gd name="connsiteX124" fmla="*/ 792436 w 3024845"/>
                  <a:gd name="connsiteY124" fmla="*/ 319943 h 834218"/>
                  <a:gd name="connsiteX125" fmla="*/ 792436 w 3024845"/>
                  <a:gd name="connsiteY125" fmla="*/ 321564 h 834218"/>
                  <a:gd name="connsiteX126" fmla="*/ 792436 w 3024845"/>
                  <a:gd name="connsiteY126" fmla="*/ 332913 h 834218"/>
                  <a:gd name="connsiteX127" fmla="*/ 794463 w 3024845"/>
                  <a:gd name="connsiteY127" fmla="*/ 332913 h 834218"/>
                  <a:gd name="connsiteX128" fmla="*/ 808650 w 3024845"/>
                  <a:gd name="connsiteY128" fmla="*/ 332913 h 834218"/>
                  <a:gd name="connsiteX129" fmla="*/ 814730 w 3024845"/>
                  <a:gd name="connsiteY129" fmla="*/ 339399 h 834218"/>
                  <a:gd name="connsiteX130" fmla="*/ 814730 w 3024845"/>
                  <a:gd name="connsiteY130" fmla="*/ 361017 h 834218"/>
                  <a:gd name="connsiteX131" fmla="*/ 817010 w 3024845"/>
                  <a:gd name="connsiteY131" fmla="*/ 361017 h 834218"/>
                  <a:gd name="connsiteX132" fmla="*/ 832970 w 3024845"/>
                  <a:gd name="connsiteY132" fmla="*/ 361017 h 834218"/>
                  <a:gd name="connsiteX133" fmla="*/ 832970 w 3024845"/>
                  <a:gd name="connsiteY133" fmla="*/ 362097 h 834218"/>
                  <a:gd name="connsiteX134" fmla="*/ 832970 w 3024845"/>
                  <a:gd name="connsiteY134" fmla="*/ 369664 h 834218"/>
                  <a:gd name="connsiteX135" fmla="*/ 834237 w 3024845"/>
                  <a:gd name="connsiteY135" fmla="*/ 369664 h 834218"/>
                  <a:gd name="connsiteX136" fmla="*/ 843104 w 3024845"/>
                  <a:gd name="connsiteY136" fmla="*/ 369664 h 834218"/>
                  <a:gd name="connsiteX137" fmla="*/ 843104 w 3024845"/>
                  <a:gd name="connsiteY137" fmla="*/ 371825 h 834218"/>
                  <a:gd name="connsiteX138" fmla="*/ 843104 w 3024845"/>
                  <a:gd name="connsiteY138" fmla="*/ 386958 h 834218"/>
                  <a:gd name="connsiteX139" fmla="*/ 847157 w 3024845"/>
                  <a:gd name="connsiteY139" fmla="*/ 385066 h 834218"/>
                  <a:gd name="connsiteX140" fmla="*/ 847157 w 3024845"/>
                  <a:gd name="connsiteY140" fmla="*/ 371825 h 834218"/>
                  <a:gd name="connsiteX141" fmla="*/ 848170 w 3024845"/>
                  <a:gd name="connsiteY141" fmla="*/ 371825 h 834218"/>
                  <a:gd name="connsiteX142" fmla="*/ 855264 w 3024845"/>
                  <a:gd name="connsiteY142" fmla="*/ 371825 h 834218"/>
                  <a:gd name="connsiteX143" fmla="*/ 855264 w 3024845"/>
                  <a:gd name="connsiteY143" fmla="*/ 373447 h 834218"/>
                  <a:gd name="connsiteX144" fmla="*/ 855264 w 3024845"/>
                  <a:gd name="connsiteY144" fmla="*/ 384796 h 834218"/>
                  <a:gd name="connsiteX145" fmla="*/ 856024 w 3024845"/>
                  <a:gd name="connsiteY145" fmla="*/ 384796 h 834218"/>
                  <a:gd name="connsiteX146" fmla="*/ 861344 w 3024845"/>
                  <a:gd name="connsiteY146" fmla="*/ 384796 h 834218"/>
                  <a:gd name="connsiteX147" fmla="*/ 909984 w 3024845"/>
                  <a:gd name="connsiteY147" fmla="*/ 380473 h 834218"/>
                  <a:gd name="connsiteX148" fmla="*/ 909984 w 3024845"/>
                  <a:gd name="connsiteY148" fmla="*/ 381824 h 834218"/>
                  <a:gd name="connsiteX149" fmla="*/ 909984 w 3024845"/>
                  <a:gd name="connsiteY149" fmla="*/ 391281 h 834218"/>
                  <a:gd name="connsiteX150" fmla="*/ 910744 w 3024845"/>
                  <a:gd name="connsiteY150" fmla="*/ 391281 h 834218"/>
                  <a:gd name="connsiteX151" fmla="*/ 916065 w 3024845"/>
                  <a:gd name="connsiteY151" fmla="*/ 391281 h 834218"/>
                  <a:gd name="connsiteX152" fmla="*/ 916065 w 3024845"/>
                  <a:gd name="connsiteY152" fmla="*/ 393443 h 834218"/>
                  <a:gd name="connsiteX153" fmla="*/ 916065 w 3024845"/>
                  <a:gd name="connsiteY153" fmla="*/ 408576 h 834218"/>
                  <a:gd name="connsiteX154" fmla="*/ 918091 w 3024845"/>
                  <a:gd name="connsiteY154" fmla="*/ 407225 h 834218"/>
                  <a:gd name="connsiteX155" fmla="*/ 932278 w 3024845"/>
                  <a:gd name="connsiteY155" fmla="*/ 397767 h 834218"/>
                  <a:gd name="connsiteX156" fmla="*/ 938358 w 3024845"/>
                  <a:gd name="connsiteY156" fmla="*/ 356693 h 834218"/>
                  <a:gd name="connsiteX157" fmla="*/ 939118 w 3024845"/>
                  <a:gd name="connsiteY157" fmla="*/ 356423 h 834218"/>
                  <a:gd name="connsiteX158" fmla="*/ 944438 w 3024845"/>
                  <a:gd name="connsiteY158" fmla="*/ 354531 h 834218"/>
                  <a:gd name="connsiteX159" fmla="*/ 946465 w 3024845"/>
                  <a:gd name="connsiteY159" fmla="*/ 285354 h 834218"/>
                  <a:gd name="connsiteX160" fmla="*/ 948492 w 3024845"/>
                  <a:gd name="connsiteY160" fmla="*/ 354531 h 834218"/>
                  <a:gd name="connsiteX161" fmla="*/ 949252 w 3024845"/>
                  <a:gd name="connsiteY161" fmla="*/ 354801 h 834218"/>
                  <a:gd name="connsiteX162" fmla="*/ 954572 w 3024845"/>
                  <a:gd name="connsiteY162" fmla="*/ 356693 h 834218"/>
                  <a:gd name="connsiteX163" fmla="*/ 954572 w 3024845"/>
                  <a:gd name="connsiteY163" fmla="*/ 270222 h 834218"/>
                  <a:gd name="connsiteX164" fmla="*/ 958625 w 3024845"/>
                  <a:gd name="connsiteY164" fmla="*/ 237795 h 834218"/>
                  <a:gd name="connsiteX165" fmla="*/ 997132 w 3024845"/>
                  <a:gd name="connsiteY165" fmla="*/ 237795 h 834218"/>
                  <a:gd name="connsiteX166" fmla="*/ 997132 w 3024845"/>
                  <a:gd name="connsiteY166" fmla="*/ 270222 h 834218"/>
                  <a:gd name="connsiteX167" fmla="*/ 997892 w 3024845"/>
                  <a:gd name="connsiteY167" fmla="*/ 270222 h 834218"/>
                  <a:gd name="connsiteX168" fmla="*/ 1003212 w 3024845"/>
                  <a:gd name="connsiteY168" fmla="*/ 270222 h 834218"/>
                  <a:gd name="connsiteX169" fmla="*/ 1003212 w 3024845"/>
                  <a:gd name="connsiteY169" fmla="*/ 188074 h 834218"/>
                  <a:gd name="connsiteX170" fmla="*/ 1004986 w 3024845"/>
                  <a:gd name="connsiteY170" fmla="*/ 188074 h 834218"/>
                  <a:gd name="connsiteX171" fmla="*/ 1017399 w 3024845"/>
                  <a:gd name="connsiteY171" fmla="*/ 188074 h 834218"/>
                  <a:gd name="connsiteX172" fmla="*/ 1017399 w 3024845"/>
                  <a:gd name="connsiteY172" fmla="*/ 186183 h 834218"/>
                  <a:gd name="connsiteX173" fmla="*/ 1017399 w 3024845"/>
                  <a:gd name="connsiteY173" fmla="*/ 172942 h 834218"/>
                  <a:gd name="connsiteX174" fmla="*/ 1039693 w 3024845"/>
                  <a:gd name="connsiteY174" fmla="*/ 172942 h 834218"/>
                  <a:gd name="connsiteX175" fmla="*/ 1039693 w 3024845"/>
                  <a:gd name="connsiteY175" fmla="*/ 171861 h 834218"/>
                  <a:gd name="connsiteX176" fmla="*/ 1039693 w 3024845"/>
                  <a:gd name="connsiteY176" fmla="*/ 164295 h 834218"/>
                  <a:gd name="connsiteX177" fmla="*/ 1041466 w 3024845"/>
                  <a:gd name="connsiteY177" fmla="*/ 164295 h 834218"/>
                  <a:gd name="connsiteX178" fmla="*/ 1053880 w 3024845"/>
                  <a:gd name="connsiteY178" fmla="*/ 164295 h 834218"/>
                  <a:gd name="connsiteX179" fmla="*/ 1053880 w 3024845"/>
                  <a:gd name="connsiteY179" fmla="*/ 165376 h 834218"/>
                  <a:gd name="connsiteX180" fmla="*/ 1053880 w 3024845"/>
                  <a:gd name="connsiteY180" fmla="*/ 172942 h 834218"/>
                  <a:gd name="connsiteX181" fmla="*/ 1054640 w 3024845"/>
                  <a:gd name="connsiteY181" fmla="*/ 172942 h 834218"/>
                  <a:gd name="connsiteX182" fmla="*/ 1059960 w 3024845"/>
                  <a:gd name="connsiteY182" fmla="*/ 172942 h 834218"/>
                  <a:gd name="connsiteX183" fmla="*/ 1070093 w 3024845"/>
                  <a:gd name="connsiteY183" fmla="*/ 168618 h 834218"/>
                  <a:gd name="connsiteX184" fmla="*/ 1074146 w 3024845"/>
                  <a:gd name="connsiteY184" fmla="*/ 171861 h 834218"/>
                  <a:gd name="connsiteX185" fmla="*/ 1074146 w 3024845"/>
                  <a:gd name="connsiteY185" fmla="*/ 164295 h 834218"/>
                  <a:gd name="connsiteX186" fmla="*/ 1076426 w 3024845"/>
                  <a:gd name="connsiteY186" fmla="*/ 164295 h 834218"/>
                  <a:gd name="connsiteX187" fmla="*/ 1092387 w 3024845"/>
                  <a:gd name="connsiteY187" fmla="*/ 164295 h 834218"/>
                  <a:gd name="connsiteX188" fmla="*/ 1092387 w 3024845"/>
                  <a:gd name="connsiteY188" fmla="*/ 165376 h 834218"/>
                  <a:gd name="connsiteX189" fmla="*/ 1092387 w 3024845"/>
                  <a:gd name="connsiteY189" fmla="*/ 172942 h 834218"/>
                  <a:gd name="connsiteX190" fmla="*/ 1122787 w 3024845"/>
                  <a:gd name="connsiteY190" fmla="*/ 172942 h 834218"/>
                  <a:gd name="connsiteX191" fmla="*/ 1122787 w 3024845"/>
                  <a:gd name="connsiteY191" fmla="*/ 174563 h 834218"/>
                  <a:gd name="connsiteX192" fmla="*/ 1122787 w 3024845"/>
                  <a:gd name="connsiteY192" fmla="*/ 185913 h 834218"/>
                  <a:gd name="connsiteX193" fmla="*/ 1149134 w 3024845"/>
                  <a:gd name="connsiteY193" fmla="*/ 185913 h 834218"/>
                  <a:gd name="connsiteX194" fmla="*/ 1149134 w 3024845"/>
                  <a:gd name="connsiteY194" fmla="*/ 216177 h 834218"/>
                  <a:gd name="connsiteX195" fmla="*/ 1149894 w 3024845"/>
                  <a:gd name="connsiteY195" fmla="*/ 216177 h 834218"/>
                  <a:gd name="connsiteX196" fmla="*/ 1155214 w 3024845"/>
                  <a:gd name="connsiteY196" fmla="*/ 216177 h 834218"/>
                  <a:gd name="connsiteX197" fmla="*/ 1155214 w 3024845"/>
                  <a:gd name="connsiteY197" fmla="*/ 217258 h 834218"/>
                  <a:gd name="connsiteX198" fmla="*/ 1155214 w 3024845"/>
                  <a:gd name="connsiteY198" fmla="*/ 224825 h 834218"/>
                  <a:gd name="connsiteX199" fmla="*/ 1159268 w 3024845"/>
                  <a:gd name="connsiteY199" fmla="*/ 255089 h 834218"/>
                  <a:gd name="connsiteX200" fmla="*/ 1160028 w 3024845"/>
                  <a:gd name="connsiteY200" fmla="*/ 255089 h 834218"/>
                  <a:gd name="connsiteX201" fmla="*/ 1165348 w 3024845"/>
                  <a:gd name="connsiteY201" fmla="*/ 255089 h 834218"/>
                  <a:gd name="connsiteX202" fmla="*/ 1165348 w 3024845"/>
                  <a:gd name="connsiteY202" fmla="*/ 255900 h 834218"/>
                  <a:gd name="connsiteX203" fmla="*/ 1165348 w 3024845"/>
                  <a:gd name="connsiteY203" fmla="*/ 261575 h 834218"/>
                  <a:gd name="connsiteX204" fmla="*/ 1166361 w 3024845"/>
                  <a:gd name="connsiteY204" fmla="*/ 261575 h 834218"/>
                  <a:gd name="connsiteX205" fmla="*/ 1173454 w 3024845"/>
                  <a:gd name="connsiteY205" fmla="*/ 261575 h 834218"/>
                  <a:gd name="connsiteX206" fmla="*/ 1173454 w 3024845"/>
                  <a:gd name="connsiteY206" fmla="*/ 291840 h 834218"/>
                  <a:gd name="connsiteX207" fmla="*/ 1175481 w 3024845"/>
                  <a:gd name="connsiteY207" fmla="*/ 291840 h 834218"/>
                  <a:gd name="connsiteX208" fmla="*/ 1189668 w 3024845"/>
                  <a:gd name="connsiteY208" fmla="*/ 291840 h 834218"/>
                  <a:gd name="connsiteX209" fmla="*/ 1189668 w 3024845"/>
                  <a:gd name="connsiteY209" fmla="*/ 315619 h 834218"/>
                  <a:gd name="connsiteX210" fmla="*/ 1191695 w 3024845"/>
                  <a:gd name="connsiteY210" fmla="*/ 317240 h 834218"/>
                  <a:gd name="connsiteX211" fmla="*/ 1191695 w 3024845"/>
                  <a:gd name="connsiteY211" fmla="*/ 328590 h 834218"/>
                  <a:gd name="connsiteX212" fmla="*/ 1192455 w 3024845"/>
                  <a:gd name="connsiteY212" fmla="*/ 328590 h 834218"/>
                  <a:gd name="connsiteX213" fmla="*/ 1197775 w 3024845"/>
                  <a:gd name="connsiteY213" fmla="*/ 328590 h 834218"/>
                  <a:gd name="connsiteX214" fmla="*/ 1197775 w 3024845"/>
                  <a:gd name="connsiteY214" fmla="*/ 352369 h 834218"/>
                  <a:gd name="connsiteX215" fmla="*/ 1199041 w 3024845"/>
                  <a:gd name="connsiteY215" fmla="*/ 352369 h 834218"/>
                  <a:gd name="connsiteX216" fmla="*/ 1207908 w 3024845"/>
                  <a:gd name="connsiteY216" fmla="*/ 352369 h 834218"/>
                  <a:gd name="connsiteX217" fmla="*/ 1209935 w 3024845"/>
                  <a:gd name="connsiteY217" fmla="*/ 356423 h 834218"/>
                  <a:gd name="connsiteX218" fmla="*/ 1209935 w 3024845"/>
                  <a:gd name="connsiteY218" fmla="*/ 369664 h 834218"/>
                  <a:gd name="connsiteX219" fmla="*/ 1211455 w 3024845"/>
                  <a:gd name="connsiteY219" fmla="*/ 367772 h 834218"/>
                  <a:gd name="connsiteX220" fmla="*/ 1222095 w 3024845"/>
                  <a:gd name="connsiteY220" fmla="*/ 354531 h 834218"/>
                  <a:gd name="connsiteX221" fmla="*/ 1250469 w 3024845"/>
                  <a:gd name="connsiteY221" fmla="*/ 354531 h 834218"/>
                  <a:gd name="connsiteX222" fmla="*/ 1250469 w 3024845"/>
                  <a:gd name="connsiteY222" fmla="*/ 441002 h 834218"/>
                  <a:gd name="connsiteX223" fmla="*/ 1251229 w 3024845"/>
                  <a:gd name="connsiteY223" fmla="*/ 441002 h 834218"/>
                  <a:gd name="connsiteX224" fmla="*/ 1256549 w 3024845"/>
                  <a:gd name="connsiteY224" fmla="*/ 441002 h 834218"/>
                  <a:gd name="connsiteX225" fmla="*/ 1257309 w 3024845"/>
                  <a:gd name="connsiteY225" fmla="*/ 439651 h 834218"/>
                  <a:gd name="connsiteX226" fmla="*/ 1262629 w 3024845"/>
                  <a:gd name="connsiteY226" fmla="*/ 430193 h 834218"/>
                  <a:gd name="connsiteX227" fmla="*/ 1262629 w 3024845"/>
                  <a:gd name="connsiteY227" fmla="*/ 432085 h 834218"/>
                  <a:gd name="connsiteX228" fmla="*/ 1262629 w 3024845"/>
                  <a:gd name="connsiteY228" fmla="*/ 445326 h 834218"/>
                  <a:gd name="connsiteX229" fmla="*/ 1266682 w 3024845"/>
                  <a:gd name="connsiteY229" fmla="*/ 399929 h 834218"/>
                  <a:gd name="connsiteX230" fmla="*/ 1267442 w 3024845"/>
                  <a:gd name="connsiteY230" fmla="*/ 399929 h 834218"/>
                  <a:gd name="connsiteX231" fmla="*/ 1272762 w 3024845"/>
                  <a:gd name="connsiteY231" fmla="*/ 399929 h 834218"/>
                  <a:gd name="connsiteX232" fmla="*/ 1272762 w 3024845"/>
                  <a:gd name="connsiteY232" fmla="*/ 335075 h 834218"/>
                  <a:gd name="connsiteX233" fmla="*/ 1273776 w 3024845"/>
                  <a:gd name="connsiteY233" fmla="*/ 335075 h 834218"/>
                  <a:gd name="connsiteX234" fmla="*/ 1280869 w 3024845"/>
                  <a:gd name="connsiteY234" fmla="*/ 335075 h 834218"/>
                  <a:gd name="connsiteX235" fmla="*/ 1293029 w 3024845"/>
                  <a:gd name="connsiteY235" fmla="*/ 291840 h 834218"/>
                  <a:gd name="connsiteX236" fmla="*/ 1294296 w 3024845"/>
                  <a:gd name="connsiteY236" fmla="*/ 291840 h 834218"/>
                  <a:gd name="connsiteX237" fmla="*/ 1303163 w 3024845"/>
                  <a:gd name="connsiteY237" fmla="*/ 291840 h 834218"/>
                  <a:gd name="connsiteX238" fmla="*/ 1313296 w 3024845"/>
                  <a:gd name="connsiteY238" fmla="*/ 335075 h 834218"/>
                  <a:gd name="connsiteX239" fmla="*/ 1314309 w 3024845"/>
                  <a:gd name="connsiteY239" fmla="*/ 335075 h 834218"/>
                  <a:gd name="connsiteX240" fmla="*/ 1321403 w 3024845"/>
                  <a:gd name="connsiteY240" fmla="*/ 335075 h 834218"/>
                  <a:gd name="connsiteX241" fmla="*/ 1321403 w 3024845"/>
                  <a:gd name="connsiteY241" fmla="*/ 373987 h 834218"/>
                  <a:gd name="connsiteX242" fmla="*/ 1323176 w 3024845"/>
                  <a:gd name="connsiteY242" fmla="*/ 373987 h 834218"/>
                  <a:gd name="connsiteX243" fmla="*/ 1335590 w 3024845"/>
                  <a:gd name="connsiteY243" fmla="*/ 373987 h 834218"/>
                  <a:gd name="connsiteX244" fmla="*/ 1335590 w 3024845"/>
                  <a:gd name="connsiteY244" fmla="*/ 376149 h 834218"/>
                  <a:gd name="connsiteX245" fmla="*/ 1335590 w 3024845"/>
                  <a:gd name="connsiteY245" fmla="*/ 391281 h 834218"/>
                  <a:gd name="connsiteX246" fmla="*/ 1339643 w 3024845"/>
                  <a:gd name="connsiteY246" fmla="*/ 389120 h 834218"/>
                  <a:gd name="connsiteX247" fmla="*/ 1339643 w 3024845"/>
                  <a:gd name="connsiteY247" fmla="*/ 373987 h 834218"/>
                  <a:gd name="connsiteX248" fmla="*/ 1341163 w 3024845"/>
                  <a:gd name="connsiteY248" fmla="*/ 373987 h 834218"/>
                  <a:gd name="connsiteX249" fmla="*/ 1351803 w 3024845"/>
                  <a:gd name="connsiteY249" fmla="*/ 373987 h 834218"/>
                  <a:gd name="connsiteX250" fmla="*/ 1351803 w 3024845"/>
                  <a:gd name="connsiteY250" fmla="*/ 375608 h 834218"/>
                  <a:gd name="connsiteX251" fmla="*/ 1351803 w 3024845"/>
                  <a:gd name="connsiteY251" fmla="*/ 386958 h 834218"/>
                  <a:gd name="connsiteX252" fmla="*/ 1382204 w 3024845"/>
                  <a:gd name="connsiteY252" fmla="*/ 386958 h 834218"/>
                  <a:gd name="connsiteX253" fmla="*/ 1382204 w 3024845"/>
                  <a:gd name="connsiteY253" fmla="*/ 350208 h 834218"/>
                  <a:gd name="connsiteX254" fmla="*/ 1383470 w 3024845"/>
                  <a:gd name="connsiteY254" fmla="*/ 350208 h 834218"/>
                  <a:gd name="connsiteX255" fmla="*/ 1392337 w 3024845"/>
                  <a:gd name="connsiteY255" fmla="*/ 350208 h 834218"/>
                  <a:gd name="connsiteX256" fmla="*/ 1392337 w 3024845"/>
                  <a:gd name="connsiteY256" fmla="*/ 371825 h 834218"/>
                  <a:gd name="connsiteX257" fmla="*/ 1394364 w 3024845"/>
                  <a:gd name="connsiteY257" fmla="*/ 339399 h 834218"/>
                  <a:gd name="connsiteX258" fmla="*/ 1416657 w 3024845"/>
                  <a:gd name="connsiteY258" fmla="*/ 339399 h 834218"/>
                  <a:gd name="connsiteX259" fmla="*/ 1416657 w 3024845"/>
                  <a:gd name="connsiteY259" fmla="*/ 337777 h 834218"/>
                  <a:gd name="connsiteX260" fmla="*/ 1416657 w 3024845"/>
                  <a:gd name="connsiteY260" fmla="*/ 326428 h 834218"/>
                  <a:gd name="connsiteX261" fmla="*/ 1417417 w 3024845"/>
                  <a:gd name="connsiteY261" fmla="*/ 326428 h 834218"/>
                  <a:gd name="connsiteX262" fmla="*/ 1422737 w 3024845"/>
                  <a:gd name="connsiteY262" fmla="*/ 326428 h 834218"/>
                  <a:gd name="connsiteX263" fmla="*/ 1422737 w 3024845"/>
                  <a:gd name="connsiteY263" fmla="*/ 324537 h 834218"/>
                  <a:gd name="connsiteX264" fmla="*/ 1422737 w 3024845"/>
                  <a:gd name="connsiteY264" fmla="*/ 311296 h 834218"/>
                  <a:gd name="connsiteX265" fmla="*/ 1426791 w 3024845"/>
                  <a:gd name="connsiteY265" fmla="*/ 317781 h 834218"/>
                  <a:gd name="connsiteX266" fmla="*/ 1429071 w 3024845"/>
                  <a:gd name="connsiteY266" fmla="*/ 317781 h 834218"/>
                  <a:gd name="connsiteX267" fmla="*/ 1445031 w 3024845"/>
                  <a:gd name="connsiteY267" fmla="*/ 317781 h 834218"/>
                  <a:gd name="connsiteX268" fmla="*/ 1445031 w 3024845"/>
                  <a:gd name="connsiteY268" fmla="*/ 316970 h 834218"/>
                  <a:gd name="connsiteX269" fmla="*/ 1445031 w 3024845"/>
                  <a:gd name="connsiteY269" fmla="*/ 311296 h 834218"/>
                  <a:gd name="connsiteX270" fmla="*/ 1445791 w 3024845"/>
                  <a:gd name="connsiteY270" fmla="*/ 311296 h 834218"/>
                  <a:gd name="connsiteX271" fmla="*/ 1451111 w 3024845"/>
                  <a:gd name="connsiteY271" fmla="*/ 311296 h 834218"/>
                  <a:gd name="connsiteX272" fmla="*/ 1451111 w 3024845"/>
                  <a:gd name="connsiteY272" fmla="*/ 312647 h 834218"/>
                  <a:gd name="connsiteX273" fmla="*/ 1451111 w 3024845"/>
                  <a:gd name="connsiteY273" fmla="*/ 322105 h 834218"/>
                  <a:gd name="connsiteX274" fmla="*/ 1489618 w 3024845"/>
                  <a:gd name="connsiteY274" fmla="*/ 322105 h 834218"/>
                  <a:gd name="connsiteX275" fmla="*/ 1489618 w 3024845"/>
                  <a:gd name="connsiteY275" fmla="*/ 460458 h 834218"/>
                  <a:gd name="connsiteX276" fmla="*/ 1491138 w 3024845"/>
                  <a:gd name="connsiteY276" fmla="*/ 460458 h 834218"/>
                  <a:gd name="connsiteX277" fmla="*/ 1501778 w 3024845"/>
                  <a:gd name="connsiteY277" fmla="*/ 460458 h 834218"/>
                  <a:gd name="connsiteX278" fmla="*/ 1501778 w 3024845"/>
                  <a:gd name="connsiteY278" fmla="*/ 447488 h 834218"/>
                  <a:gd name="connsiteX279" fmla="*/ 1505832 w 3024845"/>
                  <a:gd name="connsiteY279" fmla="*/ 447488 h 834218"/>
                  <a:gd name="connsiteX280" fmla="*/ 1505832 w 3024845"/>
                  <a:gd name="connsiteY280" fmla="*/ 460458 h 834218"/>
                  <a:gd name="connsiteX281" fmla="*/ 1536232 w 3024845"/>
                  <a:gd name="connsiteY281" fmla="*/ 460458 h 834218"/>
                  <a:gd name="connsiteX282" fmla="*/ 1536232 w 3024845"/>
                  <a:gd name="connsiteY282" fmla="*/ 430193 h 834218"/>
                  <a:gd name="connsiteX283" fmla="*/ 1548392 w 3024845"/>
                  <a:gd name="connsiteY283" fmla="*/ 430193 h 834218"/>
                  <a:gd name="connsiteX284" fmla="*/ 1560552 w 3024845"/>
                  <a:gd name="connsiteY284" fmla="*/ 428032 h 834218"/>
                  <a:gd name="connsiteX285" fmla="*/ 1564606 w 3024845"/>
                  <a:gd name="connsiteY285" fmla="*/ 430193 h 834218"/>
                  <a:gd name="connsiteX286" fmla="*/ 1574739 w 3024845"/>
                  <a:gd name="connsiteY286" fmla="*/ 430193 h 834218"/>
                  <a:gd name="connsiteX287" fmla="*/ 1574739 w 3024845"/>
                  <a:gd name="connsiteY287" fmla="*/ 460458 h 834218"/>
                  <a:gd name="connsiteX288" fmla="*/ 1582846 w 3024845"/>
                  <a:gd name="connsiteY288" fmla="*/ 460458 h 834218"/>
                  <a:gd name="connsiteX289" fmla="*/ 1582846 w 3024845"/>
                  <a:gd name="connsiteY289" fmla="*/ 477753 h 834218"/>
                  <a:gd name="connsiteX290" fmla="*/ 1592182 w 3024845"/>
                  <a:gd name="connsiteY290" fmla="*/ 478658 h 834218"/>
                  <a:gd name="connsiteX291" fmla="*/ 1605140 w 3024845"/>
                  <a:gd name="connsiteY291" fmla="*/ 478658 h 834218"/>
                  <a:gd name="connsiteX292" fmla="*/ 1605140 w 3024845"/>
                  <a:gd name="connsiteY292" fmla="*/ 462620 h 834218"/>
                  <a:gd name="connsiteX293" fmla="*/ 1673096 w 3024845"/>
                  <a:gd name="connsiteY293" fmla="*/ 462620 h 834218"/>
                  <a:gd name="connsiteX294" fmla="*/ 1673096 w 3024845"/>
                  <a:gd name="connsiteY294" fmla="*/ 377367 h 834218"/>
                  <a:gd name="connsiteX295" fmla="*/ 1745104 w 3024845"/>
                  <a:gd name="connsiteY295" fmla="*/ 377367 h 834218"/>
                  <a:gd name="connsiteX296" fmla="*/ 1745104 w 3024845"/>
                  <a:gd name="connsiteY296" fmla="*/ 456135 h 834218"/>
                  <a:gd name="connsiteX297" fmla="*/ 1747008 w 3024845"/>
                  <a:gd name="connsiteY297" fmla="*/ 456135 h 834218"/>
                  <a:gd name="connsiteX298" fmla="*/ 1748250 w 3024845"/>
                  <a:gd name="connsiteY298" fmla="*/ 478658 h 834218"/>
                  <a:gd name="connsiteX299" fmla="*/ 1757926 w 3024845"/>
                  <a:gd name="connsiteY299" fmla="*/ 478658 h 834218"/>
                  <a:gd name="connsiteX300" fmla="*/ 1759168 w 3024845"/>
                  <a:gd name="connsiteY300" fmla="*/ 456135 h 834218"/>
                  <a:gd name="connsiteX301" fmla="*/ 1765248 w 3024845"/>
                  <a:gd name="connsiteY301" fmla="*/ 456135 h 834218"/>
                  <a:gd name="connsiteX302" fmla="*/ 1766490 w 3024845"/>
                  <a:gd name="connsiteY302" fmla="*/ 478658 h 834218"/>
                  <a:gd name="connsiteX303" fmla="*/ 1817112 w 3024845"/>
                  <a:gd name="connsiteY303" fmla="*/ 478658 h 834218"/>
                  <a:gd name="connsiteX304" fmla="*/ 1817112 w 3024845"/>
                  <a:gd name="connsiteY304" fmla="*/ 315630 h 834218"/>
                  <a:gd name="connsiteX305" fmla="*/ 2014439 w 3024845"/>
                  <a:gd name="connsiteY305" fmla="*/ 315630 h 834218"/>
                  <a:gd name="connsiteX306" fmla="*/ 2014439 w 3024845"/>
                  <a:gd name="connsiteY306" fmla="*/ 478658 h 834218"/>
                  <a:gd name="connsiteX307" fmla="*/ 2033136 w 3024845"/>
                  <a:gd name="connsiteY307" fmla="*/ 478658 h 834218"/>
                  <a:gd name="connsiteX308" fmla="*/ 2033136 w 3024845"/>
                  <a:gd name="connsiteY308" fmla="*/ 395965 h 834218"/>
                  <a:gd name="connsiteX309" fmla="*/ 2128256 w 3024845"/>
                  <a:gd name="connsiteY309" fmla="*/ 395965 h 834218"/>
                  <a:gd name="connsiteX310" fmla="*/ 2180720 w 3024845"/>
                  <a:gd name="connsiteY310" fmla="*/ 330752 h 834218"/>
                  <a:gd name="connsiteX311" fmla="*/ 2245574 w 3024845"/>
                  <a:gd name="connsiteY311" fmla="*/ 330752 h 834218"/>
                  <a:gd name="connsiteX312" fmla="*/ 2245574 w 3024845"/>
                  <a:gd name="connsiteY312" fmla="*/ 406414 h 834218"/>
                  <a:gd name="connsiteX313" fmla="*/ 2253681 w 3024845"/>
                  <a:gd name="connsiteY313" fmla="*/ 406414 h 834218"/>
                  <a:gd name="connsiteX314" fmla="*/ 2255708 w 3024845"/>
                  <a:gd name="connsiteY314" fmla="*/ 399929 h 834218"/>
                  <a:gd name="connsiteX315" fmla="*/ 2261788 w 3024845"/>
                  <a:gd name="connsiteY315" fmla="*/ 399929 h 834218"/>
                  <a:gd name="connsiteX316" fmla="*/ 2263815 w 3024845"/>
                  <a:gd name="connsiteY316" fmla="*/ 408576 h 834218"/>
                  <a:gd name="connsiteX317" fmla="*/ 2275975 w 3024845"/>
                  <a:gd name="connsiteY317" fmla="*/ 408576 h 834218"/>
                  <a:gd name="connsiteX318" fmla="*/ 2275975 w 3024845"/>
                  <a:gd name="connsiteY318" fmla="*/ 402090 h 834218"/>
                  <a:gd name="connsiteX319" fmla="*/ 2298268 w 3024845"/>
                  <a:gd name="connsiteY319" fmla="*/ 402090 h 834218"/>
                  <a:gd name="connsiteX320" fmla="*/ 2298268 w 3024845"/>
                  <a:gd name="connsiteY320" fmla="*/ 408576 h 834218"/>
                  <a:gd name="connsiteX321" fmla="*/ 2318535 w 3024845"/>
                  <a:gd name="connsiteY321" fmla="*/ 408576 h 834218"/>
                  <a:gd name="connsiteX322" fmla="*/ 2318535 w 3024845"/>
                  <a:gd name="connsiteY322" fmla="*/ 453973 h 834218"/>
                  <a:gd name="connsiteX323" fmla="*/ 2332722 w 3024845"/>
                  <a:gd name="connsiteY323" fmla="*/ 453973 h 834218"/>
                  <a:gd name="connsiteX324" fmla="*/ 2332722 w 3024845"/>
                  <a:gd name="connsiteY324" fmla="*/ 441002 h 834218"/>
                  <a:gd name="connsiteX325" fmla="*/ 2348936 w 3024845"/>
                  <a:gd name="connsiteY325" fmla="*/ 441002 h 834218"/>
                  <a:gd name="connsiteX326" fmla="*/ 2348936 w 3024845"/>
                  <a:gd name="connsiteY326" fmla="*/ 261575 h 834218"/>
                  <a:gd name="connsiteX327" fmla="*/ 2355016 w 3024845"/>
                  <a:gd name="connsiteY327" fmla="*/ 255089 h 834218"/>
                  <a:gd name="connsiteX328" fmla="*/ 2427977 w 3024845"/>
                  <a:gd name="connsiteY328" fmla="*/ 255089 h 834218"/>
                  <a:gd name="connsiteX329" fmla="*/ 2427977 w 3024845"/>
                  <a:gd name="connsiteY329" fmla="*/ 263737 h 834218"/>
                  <a:gd name="connsiteX330" fmla="*/ 2438110 w 3024845"/>
                  <a:gd name="connsiteY330" fmla="*/ 263737 h 834218"/>
                  <a:gd name="connsiteX331" fmla="*/ 2438110 w 3024845"/>
                  <a:gd name="connsiteY331" fmla="*/ 378311 h 834218"/>
                  <a:gd name="connsiteX332" fmla="*/ 2460404 w 3024845"/>
                  <a:gd name="connsiteY332" fmla="*/ 378311 h 834218"/>
                  <a:gd name="connsiteX333" fmla="*/ 2460404 w 3024845"/>
                  <a:gd name="connsiteY333" fmla="*/ 311296 h 834218"/>
                  <a:gd name="connsiteX334" fmla="*/ 2486751 w 3024845"/>
                  <a:gd name="connsiteY334" fmla="*/ 311296 h 834218"/>
                  <a:gd name="connsiteX335" fmla="*/ 2490804 w 3024845"/>
                  <a:gd name="connsiteY335" fmla="*/ 306972 h 834218"/>
                  <a:gd name="connsiteX336" fmla="*/ 2498911 w 3024845"/>
                  <a:gd name="connsiteY336" fmla="*/ 306972 h 834218"/>
                  <a:gd name="connsiteX337" fmla="*/ 2502964 w 3024845"/>
                  <a:gd name="connsiteY337" fmla="*/ 311296 h 834218"/>
                  <a:gd name="connsiteX338" fmla="*/ 2525258 w 3024845"/>
                  <a:gd name="connsiteY338" fmla="*/ 311296 h 834218"/>
                  <a:gd name="connsiteX339" fmla="*/ 2525258 w 3024845"/>
                  <a:gd name="connsiteY339" fmla="*/ 194560 h 834218"/>
                  <a:gd name="connsiteX340" fmla="*/ 2582005 w 3024845"/>
                  <a:gd name="connsiteY340" fmla="*/ 183751 h 834218"/>
                  <a:gd name="connsiteX341" fmla="*/ 2582005 w 3024845"/>
                  <a:gd name="connsiteY341" fmla="*/ 184832 h 834218"/>
                  <a:gd name="connsiteX342" fmla="*/ 2582005 w 3024845"/>
                  <a:gd name="connsiteY342" fmla="*/ 192398 h 834218"/>
                  <a:gd name="connsiteX343" fmla="*/ 2608352 w 3024845"/>
                  <a:gd name="connsiteY343" fmla="*/ 192398 h 834218"/>
                  <a:gd name="connsiteX344" fmla="*/ 2608352 w 3024845"/>
                  <a:gd name="connsiteY344" fmla="*/ 447488 h 834218"/>
                  <a:gd name="connsiteX345" fmla="*/ 2630646 w 3024845"/>
                  <a:gd name="connsiteY345" fmla="*/ 447488 h 834218"/>
                  <a:gd name="connsiteX346" fmla="*/ 2630646 w 3024845"/>
                  <a:gd name="connsiteY346" fmla="*/ 443164 h 834218"/>
                  <a:gd name="connsiteX347" fmla="*/ 2642806 w 3024845"/>
                  <a:gd name="connsiteY347" fmla="*/ 443164 h 834218"/>
                  <a:gd name="connsiteX348" fmla="*/ 2642806 w 3024845"/>
                  <a:gd name="connsiteY348" fmla="*/ 447488 h 834218"/>
                  <a:gd name="connsiteX349" fmla="*/ 2667126 w 3024845"/>
                  <a:gd name="connsiteY349" fmla="*/ 447488 h 834218"/>
                  <a:gd name="connsiteX350" fmla="*/ 2667126 w 3024845"/>
                  <a:gd name="connsiteY350" fmla="*/ 434517 h 834218"/>
                  <a:gd name="connsiteX351" fmla="*/ 2695500 w 3024845"/>
                  <a:gd name="connsiteY351" fmla="*/ 434517 h 834218"/>
                  <a:gd name="connsiteX352" fmla="*/ 2707660 w 3024845"/>
                  <a:gd name="connsiteY352" fmla="*/ 430193 h 834218"/>
                  <a:gd name="connsiteX353" fmla="*/ 2727927 w 3024845"/>
                  <a:gd name="connsiteY353" fmla="*/ 434517 h 834218"/>
                  <a:gd name="connsiteX354" fmla="*/ 2727927 w 3024845"/>
                  <a:gd name="connsiteY354" fmla="*/ 417223 h 834218"/>
                  <a:gd name="connsiteX355" fmla="*/ 2736034 w 3024845"/>
                  <a:gd name="connsiteY355" fmla="*/ 417223 h 834218"/>
                  <a:gd name="connsiteX356" fmla="*/ 2736034 w 3024845"/>
                  <a:gd name="connsiteY356" fmla="*/ 404252 h 834218"/>
                  <a:gd name="connsiteX357" fmla="*/ 2792781 w 3024845"/>
                  <a:gd name="connsiteY357" fmla="*/ 404252 h 834218"/>
                  <a:gd name="connsiteX358" fmla="*/ 2792781 w 3024845"/>
                  <a:gd name="connsiteY358" fmla="*/ 373987 h 834218"/>
                  <a:gd name="connsiteX359" fmla="*/ 2811021 w 3024845"/>
                  <a:gd name="connsiteY359" fmla="*/ 373987 h 834218"/>
                  <a:gd name="connsiteX360" fmla="*/ 2811021 w 3024845"/>
                  <a:gd name="connsiteY360" fmla="*/ 367502 h 834218"/>
                  <a:gd name="connsiteX361" fmla="*/ 2823181 w 3024845"/>
                  <a:gd name="connsiteY361" fmla="*/ 367502 h 834218"/>
                  <a:gd name="connsiteX362" fmla="*/ 2823181 w 3024845"/>
                  <a:gd name="connsiteY362" fmla="*/ 373987 h 834218"/>
                  <a:gd name="connsiteX363" fmla="*/ 2839395 w 3024845"/>
                  <a:gd name="connsiteY363" fmla="*/ 373987 h 834218"/>
                  <a:gd name="connsiteX364" fmla="*/ 2839395 w 3024845"/>
                  <a:gd name="connsiteY364" fmla="*/ 423708 h 834218"/>
                  <a:gd name="connsiteX365" fmla="*/ 2871822 w 3024845"/>
                  <a:gd name="connsiteY365" fmla="*/ 423708 h 834218"/>
                  <a:gd name="connsiteX366" fmla="*/ 2871822 w 3024845"/>
                  <a:gd name="connsiteY366" fmla="*/ 397767 h 834218"/>
                  <a:gd name="connsiteX367" fmla="*/ 2910329 w 3024845"/>
                  <a:gd name="connsiteY367" fmla="*/ 397767 h 834218"/>
                  <a:gd name="connsiteX368" fmla="*/ 2910329 w 3024845"/>
                  <a:gd name="connsiteY368" fmla="*/ 367502 h 834218"/>
                  <a:gd name="connsiteX369" fmla="*/ 2958970 w 3024845"/>
                  <a:gd name="connsiteY369" fmla="*/ 367502 h 834218"/>
                  <a:gd name="connsiteX370" fmla="*/ 2958970 w 3024845"/>
                  <a:gd name="connsiteY370" fmla="*/ 478658 h 834218"/>
                  <a:gd name="connsiteX371" fmla="*/ 2958970 w 3024845"/>
                  <a:gd name="connsiteY371" fmla="*/ 492437 h 834218"/>
                  <a:gd name="connsiteX372" fmla="*/ 3024845 w 3024845"/>
                  <a:gd name="connsiteY372" fmla="*/ 492437 h 834218"/>
                  <a:gd name="connsiteX373" fmla="*/ 3024845 w 3024845"/>
                  <a:gd name="connsiteY373" fmla="*/ 834218 h 834218"/>
                  <a:gd name="connsiteX374" fmla="*/ 2054 w 3024845"/>
                  <a:gd name="connsiteY374" fmla="*/ 831885 h 834218"/>
                  <a:gd name="connsiteX375" fmla="*/ 0 w 3024845"/>
                  <a:gd name="connsiteY375" fmla="*/ 397767 h 834218"/>
                  <a:gd name="connsiteX376" fmla="*/ 20267 w 3024845"/>
                  <a:gd name="connsiteY376" fmla="*/ 397767 h 834218"/>
                  <a:gd name="connsiteX377" fmla="*/ 20774 w 3024845"/>
                  <a:gd name="connsiteY377" fmla="*/ 396686 h 834218"/>
                  <a:gd name="connsiteX378" fmla="*/ 24320 w 3024845"/>
                  <a:gd name="connsiteY378" fmla="*/ 389120 h 834218"/>
                  <a:gd name="connsiteX379" fmla="*/ 26094 w 3024845"/>
                  <a:gd name="connsiteY379" fmla="*/ 389390 h 834218"/>
                  <a:gd name="connsiteX380" fmla="*/ 38507 w 3024845"/>
                  <a:gd name="connsiteY380" fmla="*/ 391281 h 834218"/>
                  <a:gd name="connsiteX381" fmla="*/ 39014 w 3024845"/>
                  <a:gd name="connsiteY381" fmla="*/ 392633 h 834218"/>
                  <a:gd name="connsiteX382" fmla="*/ 42560 w 3024845"/>
                  <a:gd name="connsiteY382" fmla="*/ 402090 h 834218"/>
                  <a:gd name="connsiteX383" fmla="*/ 68907 w 3024845"/>
                  <a:gd name="connsiteY383" fmla="*/ 404252 h 834218"/>
                  <a:gd name="connsiteX384" fmla="*/ 68907 w 3024845"/>
                  <a:gd name="connsiteY384" fmla="*/ 281031 h 834218"/>
                  <a:gd name="connsiteX385" fmla="*/ 70934 w 3024845"/>
                  <a:gd name="connsiteY385" fmla="*/ 281031 h 834218"/>
                  <a:gd name="connsiteX386" fmla="*/ 85121 w 3024845"/>
                  <a:gd name="connsiteY386" fmla="*/ 281031 h 834218"/>
                  <a:gd name="connsiteX387" fmla="*/ 85121 w 3024845"/>
                  <a:gd name="connsiteY387" fmla="*/ 144839 h 834218"/>
                  <a:gd name="connsiteX388" fmla="*/ 86894 w 3024845"/>
                  <a:gd name="connsiteY388" fmla="*/ 144839 h 834218"/>
                  <a:gd name="connsiteX389" fmla="*/ 99308 w 3024845"/>
                  <a:gd name="connsiteY389" fmla="*/ 144839 h 834218"/>
                  <a:gd name="connsiteX390" fmla="*/ 99308 w 3024845"/>
                  <a:gd name="connsiteY390" fmla="*/ 30265 h 834218"/>
                  <a:gd name="connsiteX391" fmla="*/ 103361 w 3024845"/>
                  <a:gd name="connsiteY391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16856 w 3024845"/>
                  <a:gd name="connsiteY4" fmla="*/ 23779 h 834218"/>
                  <a:gd name="connsiteX5" fmla="*/ 220909 w 3024845"/>
                  <a:gd name="connsiteY5" fmla="*/ 30265 h 834218"/>
                  <a:gd name="connsiteX6" fmla="*/ 220909 w 3024845"/>
                  <a:gd name="connsiteY6" fmla="*/ 144839 h 834218"/>
                  <a:gd name="connsiteX7" fmla="*/ 223189 w 3024845"/>
                  <a:gd name="connsiteY7" fmla="*/ 144839 h 834218"/>
                  <a:gd name="connsiteX8" fmla="*/ 239150 w 3024845"/>
                  <a:gd name="connsiteY8" fmla="*/ 144839 h 834218"/>
                  <a:gd name="connsiteX9" fmla="*/ 239150 w 3024845"/>
                  <a:gd name="connsiteY9" fmla="*/ 285354 h 834218"/>
                  <a:gd name="connsiteX10" fmla="*/ 240670 w 3024845"/>
                  <a:gd name="connsiteY10" fmla="*/ 285084 h 834218"/>
                  <a:gd name="connsiteX11" fmla="*/ 251310 w 3024845"/>
                  <a:gd name="connsiteY11" fmla="*/ 283193 h 834218"/>
                  <a:gd name="connsiteX12" fmla="*/ 249283 w 3024845"/>
                  <a:gd name="connsiteY12" fmla="*/ 371825 h 834218"/>
                  <a:gd name="connsiteX13" fmla="*/ 250803 w 3024845"/>
                  <a:gd name="connsiteY13" fmla="*/ 372096 h 834218"/>
                  <a:gd name="connsiteX14" fmla="*/ 261443 w 3024845"/>
                  <a:gd name="connsiteY14" fmla="*/ 373987 h 834218"/>
                  <a:gd name="connsiteX15" fmla="*/ 261696 w 3024845"/>
                  <a:gd name="connsiteY15" fmla="*/ 374798 h 834218"/>
                  <a:gd name="connsiteX16" fmla="*/ 263470 w 3024845"/>
                  <a:gd name="connsiteY16" fmla="*/ 380473 h 834218"/>
                  <a:gd name="connsiteX17" fmla="*/ 264230 w 3024845"/>
                  <a:gd name="connsiteY17" fmla="*/ 378041 h 834218"/>
                  <a:gd name="connsiteX18" fmla="*/ 269550 w 3024845"/>
                  <a:gd name="connsiteY18" fmla="*/ 361017 h 834218"/>
                  <a:gd name="connsiteX19" fmla="*/ 271323 w 3024845"/>
                  <a:gd name="connsiteY19" fmla="*/ 361017 h 834218"/>
                  <a:gd name="connsiteX20" fmla="*/ 283737 w 3024845"/>
                  <a:gd name="connsiteY20" fmla="*/ 361017 h 834218"/>
                  <a:gd name="connsiteX21" fmla="*/ 283737 w 3024845"/>
                  <a:gd name="connsiteY21" fmla="*/ 393443 h 834218"/>
                  <a:gd name="connsiteX22" fmla="*/ 284750 w 3024845"/>
                  <a:gd name="connsiteY22" fmla="*/ 393984 h 834218"/>
                  <a:gd name="connsiteX23" fmla="*/ 291844 w 3024845"/>
                  <a:gd name="connsiteY23" fmla="*/ 397767 h 834218"/>
                  <a:gd name="connsiteX24" fmla="*/ 291844 w 3024845"/>
                  <a:gd name="connsiteY24" fmla="*/ 399118 h 834218"/>
                  <a:gd name="connsiteX25" fmla="*/ 291844 w 3024845"/>
                  <a:gd name="connsiteY25" fmla="*/ 408576 h 834218"/>
                  <a:gd name="connsiteX26" fmla="*/ 336431 w 3024845"/>
                  <a:gd name="connsiteY26" fmla="*/ 408576 h 834218"/>
                  <a:gd name="connsiteX27" fmla="*/ 336431 w 3024845"/>
                  <a:gd name="connsiteY27" fmla="*/ 409657 h 834218"/>
                  <a:gd name="connsiteX28" fmla="*/ 336431 w 3024845"/>
                  <a:gd name="connsiteY28" fmla="*/ 417223 h 834218"/>
                  <a:gd name="connsiteX29" fmla="*/ 338457 w 3024845"/>
                  <a:gd name="connsiteY29" fmla="*/ 417223 h 834218"/>
                  <a:gd name="connsiteX30" fmla="*/ 352644 w 3024845"/>
                  <a:gd name="connsiteY30" fmla="*/ 417223 h 834218"/>
                  <a:gd name="connsiteX31" fmla="*/ 352644 w 3024845"/>
                  <a:gd name="connsiteY31" fmla="*/ 386958 h 834218"/>
                  <a:gd name="connsiteX32" fmla="*/ 397231 w 3024845"/>
                  <a:gd name="connsiteY32" fmla="*/ 386958 h 834218"/>
                  <a:gd name="connsiteX33" fmla="*/ 397231 w 3024845"/>
                  <a:gd name="connsiteY33" fmla="*/ 385607 h 834218"/>
                  <a:gd name="connsiteX34" fmla="*/ 397231 w 3024845"/>
                  <a:gd name="connsiteY34" fmla="*/ 376149 h 834218"/>
                  <a:gd name="connsiteX35" fmla="*/ 398245 w 3024845"/>
                  <a:gd name="connsiteY35" fmla="*/ 376149 h 834218"/>
                  <a:gd name="connsiteX36" fmla="*/ 405338 w 3024845"/>
                  <a:gd name="connsiteY36" fmla="*/ 376149 h 834218"/>
                  <a:gd name="connsiteX37" fmla="*/ 405338 w 3024845"/>
                  <a:gd name="connsiteY37" fmla="*/ 374258 h 834218"/>
                  <a:gd name="connsiteX38" fmla="*/ 405338 w 3024845"/>
                  <a:gd name="connsiteY38" fmla="*/ 361017 h 834218"/>
                  <a:gd name="connsiteX39" fmla="*/ 406098 w 3024845"/>
                  <a:gd name="connsiteY39" fmla="*/ 361017 h 834218"/>
                  <a:gd name="connsiteX40" fmla="*/ 411418 w 3024845"/>
                  <a:gd name="connsiteY40" fmla="*/ 361017 h 834218"/>
                  <a:gd name="connsiteX41" fmla="*/ 411418 w 3024845"/>
                  <a:gd name="connsiteY41" fmla="*/ 359936 h 834218"/>
                  <a:gd name="connsiteX42" fmla="*/ 411418 w 3024845"/>
                  <a:gd name="connsiteY42" fmla="*/ 352369 h 834218"/>
                  <a:gd name="connsiteX43" fmla="*/ 413445 w 3024845"/>
                  <a:gd name="connsiteY43" fmla="*/ 352369 h 834218"/>
                  <a:gd name="connsiteX44" fmla="*/ 427632 w 3024845"/>
                  <a:gd name="connsiteY44" fmla="*/ 352369 h 834218"/>
                  <a:gd name="connsiteX45" fmla="*/ 427632 w 3024845"/>
                  <a:gd name="connsiteY45" fmla="*/ 353450 h 834218"/>
                  <a:gd name="connsiteX46" fmla="*/ 427632 w 3024845"/>
                  <a:gd name="connsiteY46" fmla="*/ 361017 h 834218"/>
                  <a:gd name="connsiteX47" fmla="*/ 449925 w 3024845"/>
                  <a:gd name="connsiteY47" fmla="*/ 361017 h 834218"/>
                  <a:gd name="connsiteX48" fmla="*/ 449925 w 3024845"/>
                  <a:gd name="connsiteY48" fmla="*/ 359125 h 834218"/>
                  <a:gd name="connsiteX49" fmla="*/ 449925 w 3024845"/>
                  <a:gd name="connsiteY49" fmla="*/ 345884 h 834218"/>
                  <a:gd name="connsiteX50" fmla="*/ 451699 w 3024845"/>
                  <a:gd name="connsiteY50" fmla="*/ 345884 h 834218"/>
                  <a:gd name="connsiteX51" fmla="*/ 464112 w 3024845"/>
                  <a:gd name="connsiteY51" fmla="*/ 345884 h 834218"/>
                  <a:gd name="connsiteX52" fmla="*/ 464112 w 3024845"/>
                  <a:gd name="connsiteY52" fmla="*/ 369664 h 834218"/>
                  <a:gd name="connsiteX53" fmla="*/ 465126 w 3024845"/>
                  <a:gd name="connsiteY53" fmla="*/ 369664 h 834218"/>
                  <a:gd name="connsiteX54" fmla="*/ 472219 w 3024845"/>
                  <a:gd name="connsiteY54" fmla="*/ 369664 h 834218"/>
                  <a:gd name="connsiteX55" fmla="*/ 472219 w 3024845"/>
                  <a:gd name="connsiteY55" fmla="*/ 368583 h 834218"/>
                  <a:gd name="connsiteX56" fmla="*/ 472219 w 3024845"/>
                  <a:gd name="connsiteY56" fmla="*/ 361017 h 834218"/>
                  <a:gd name="connsiteX57" fmla="*/ 473992 w 3024845"/>
                  <a:gd name="connsiteY57" fmla="*/ 361017 h 834218"/>
                  <a:gd name="connsiteX58" fmla="*/ 486406 w 3024845"/>
                  <a:gd name="connsiteY58" fmla="*/ 361017 h 834218"/>
                  <a:gd name="connsiteX59" fmla="*/ 486406 w 3024845"/>
                  <a:gd name="connsiteY59" fmla="*/ 386958 h 834218"/>
                  <a:gd name="connsiteX60" fmla="*/ 488433 w 3024845"/>
                  <a:gd name="connsiteY60" fmla="*/ 386958 h 834218"/>
                  <a:gd name="connsiteX61" fmla="*/ 502619 w 3024845"/>
                  <a:gd name="connsiteY61" fmla="*/ 386958 h 834218"/>
                  <a:gd name="connsiteX62" fmla="*/ 502619 w 3024845"/>
                  <a:gd name="connsiteY62" fmla="*/ 388579 h 834218"/>
                  <a:gd name="connsiteX63" fmla="*/ 502619 w 3024845"/>
                  <a:gd name="connsiteY63" fmla="*/ 399929 h 834218"/>
                  <a:gd name="connsiteX64" fmla="*/ 503379 w 3024845"/>
                  <a:gd name="connsiteY64" fmla="*/ 399929 h 834218"/>
                  <a:gd name="connsiteX65" fmla="*/ 508700 w 3024845"/>
                  <a:gd name="connsiteY65" fmla="*/ 399929 h 834218"/>
                  <a:gd name="connsiteX66" fmla="*/ 508700 w 3024845"/>
                  <a:gd name="connsiteY66" fmla="*/ 399118 h 834218"/>
                  <a:gd name="connsiteX67" fmla="*/ 508700 w 3024845"/>
                  <a:gd name="connsiteY67" fmla="*/ 393443 h 834218"/>
                  <a:gd name="connsiteX68" fmla="*/ 539100 w 3024845"/>
                  <a:gd name="connsiteY68" fmla="*/ 393443 h 834218"/>
                  <a:gd name="connsiteX69" fmla="*/ 539100 w 3024845"/>
                  <a:gd name="connsiteY69" fmla="*/ 417223 h 834218"/>
                  <a:gd name="connsiteX70" fmla="*/ 540113 w 3024845"/>
                  <a:gd name="connsiteY70" fmla="*/ 417223 h 834218"/>
                  <a:gd name="connsiteX71" fmla="*/ 547207 w 3024845"/>
                  <a:gd name="connsiteY71" fmla="*/ 417223 h 834218"/>
                  <a:gd name="connsiteX72" fmla="*/ 547207 w 3024845"/>
                  <a:gd name="connsiteY72" fmla="*/ 418304 h 834218"/>
                  <a:gd name="connsiteX73" fmla="*/ 547207 w 3024845"/>
                  <a:gd name="connsiteY73" fmla="*/ 425870 h 834218"/>
                  <a:gd name="connsiteX74" fmla="*/ 547967 w 3024845"/>
                  <a:gd name="connsiteY74" fmla="*/ 425870 h 834218"/>
                  <a:gd name="connsiteX75" fmla="*/ 553287 w 3024845"/>
                  <a:gd name="connsiteY75" fmla="*/ 425870 h 834218"/>
                  <a:gd name="connsiteX76" fmla="*/ 553287 w 3024845"/>
                  <a:gd name="connsiteY76" fmla="*/ 423708 h 834218"/>
                  <a:gd name="connsiteX77" fmla="*/ 553287 w 3024845"/>
                  <a:gd name="connsiteY77" fmla="*/ 408576 h 834218"/>
                  <a:gd name="connsiteX78" fmla="*/ 554300 w 3024845"/>
                  <a:gd name="connsiteY78" fmla="*/ 408576 h 834218"/>
                  <a:gd name="connsiteX79" fmla="*/ 561394 w 3024845"/>
                  <a:gd name="connsiteY79" fmla="*/ 408576 h 834218"/>
                  <a:gd name="connsiteX80" fmla="*/ 561394 w 3024845"/>
                  <a:gd name="connsiteY80" fmla="*/ 409657 h 834218"/>
                  <a:gd name="connsiteX81" fmla="*/ 561394 w 3024845"/>
                  <a:gd name="connsiteY81" fmla="*/ 417223 h 834218"/>
                  <a:gd name="connsiteX82" fmla="*/ 566714 w 3024845"/>
                  <a:gd name="connsiteY82" fmla="*/ 415230 h 834218"/>
                  <a:gd name="connsiteX83" fmla="*/ 567474 w 3024845"/>
                  <a:gd name="connsiteY83" fmla="*/ 414250 h 834218"/>
                  <a:gd name="connsiteX84" fmla="*/ 567474 w 3024845"/>
                  <a:gd name="connsiteY84" fmla="*/ 408576 h 834218"/>
                  <a:gd name="connsiteX85" fmla="*/ 605981 w 3024845"/>
                  <a:gd name="connsiteY85" fmla="*/ 408576 h 834218"/>
                  <a:gd name="connsiteX86" fmla="*/ 605981 w 3024845"/>
                  <a:gd name="connsiteY86" fmla="*/ 432355 h 834218"/>
                  <a:gd name="connsiteX87" fmla="*/ 608007 w 3024845"/>
                  <a:gd name="connsiteY87" fmla="*/ 432355 h 834218"/>
                  <a:gd name="connsiteX88" fmla="*/ 622194 w 3024845"/>
                  <a:gd name="connsiteY88" fmla="*/ 432355 h 834218"/>
                  <a:gd name="connsiteX89" fmla="*/ 622194 w 3024845"/>
                  <a:gd name="connsiteY89" fmla="*/ 433436 h 834218"/>
                  <a:gd name="connsiteX90" fmla="*/ 622194 w 3024845"/>
                  <a:gd name="connsiteY90" fmla="*/ 441002 h 834218"/>
                  <a:gd name="connsiteX91" fmla="*/ 623968 w 3024845"/>
                  <a:gd name="connsiteY91" fmla="*/ 441002 h 834218"/>
                  <a:gd name="connsiteX92" fmla="*/ 636381 w 3024845"/>
                  <a:gd name="connsiteY92" fmla="*/ 441002 h 834218"/>
                  <a:gd name="connsiteX93" fmla="*/ 636381 w 3024845"/>
                  <a:gd name="connsiteY93" fmla="*/ 417223 h 834218"/>
                  <a:gd name="connsiteX94" fmla="*/ 637394 w 3024845"/>
                  <a:gd name="connsiteY94" fmla="*/ 417223 h 834218"/>
                  <a:gd name="connsiteX95" fmla="*/ 644488 w 3024845"/>
                  <a:gd name="connsiteY95" fmla="*/ 417223 h 834218"/>
                  <a:gd name="connsiteX96" fmla="*/ 644488 w 3024845"/>
                  <a:gd name="connsiteY96" fmla="*/ 384796 h 834218"/>
                  <a:gd name="connsiteX97" fmla="*/ 645501 w 3024845"/>
                  <a:gd name="connsiteY97" fmla="*/ 384796 h 834218"/>
                  <a:gd name="connsiteX98" fmla="*/ 652595 w 3024845"/>
                  <a:gd name="connsiteY98" fmla="*/ 384796 h 834218"/>
                  <a:gd name="connsiteX99" fmla="*/ 652595 w 3024845"/>
                  <a:gd name="connsiteY99" fmla="*/ 382905 h 834218"/>
                  <a:gd name="connsiteX100" fmla="*/ 652595 w 3024845"/>
                  <a:gd name="connsiteY100" fmla="*/ 369664 h 834218"/>
                  <a:gd name="connsiteX101" fmla="*/ 651328 w 3024845"/>
                  <a:gd name="connsiteY101" fmla="*/ 368042 h 834218"/>
                  <a:gd name="connsiteX102" fmla="*/ 656648 w 3024845"/>
                  <a:gd name="connsiteY102" fmla="*/ 356693 h 834218"/>
                  <a:gd name="connsiteX103" fmla="*/ 664755 w 3024845"/>
                  <a:gd name="connsiteY103" fmla="*/ 384796 h 834218"/>
                  <a:gd name="connsiteX104" fmla="*/ 665515 w 3024845"/>
                  <a:gd name="connsiteY104" fmla="*/ 384796 h 834218"/>
                  <a:gd name="connsiteX105" fmla="*/ 670835 w 3024845"/>
                  <a:gd name="connsiteY105" fmla="*/ 384796 h 834218"/>
                  <a:gd name="connsiteX106" fmla="*/ 670835 w 3024845"/>
                  <a:gd name="connsiteY106" fmla="*/ 278869 h 834218"/>
                  <a:gd name="connsiteX107" fmla="*/ 672355 w 3024845"/>
                  <a:gd name="connsiteY107" fmla="*/ 278869 h 834218"/>
                  <a:gd name="connsiteX108" fmla="*/ 682995 w 3024845"/>
                  <a:gd name="connsiteY108" fmla="*/ 278869 h 834218"/>
                  <a:gd name="connsiteX109" fmla="*/ 682995 w 3024845"/>
                  <a:gd name="connsiteY109" fmla="*/ 231310 h 834218"/>
                  <a:gd name="connsiteX110" fmla="*/ 709342 w 3024845"/>
                  <a:gd name="connsiteY110" fmla="*/ 231310 h 834218"/>
                  <a:gd name="connsiteX111" fmla="*/ 709342 w 3024845"/>
                  <a:gd name="connsiteY111" fmla="*/ 209692 h 834218"/>
                  <a:gd name="connsiteX112" fmla="*/ 743796 w 3024845"/>
                  <a:gd name="connsiteY112" fmla="*/ 209692 h 834218"/>
                  <a:gd name="connsiteX113" fmla="*/ 743796 w 3024845"/>
                  <a:gd name="connsiteY113" fmla="*/ 212124 h 834218"/>
                  <a:gd name="connsiteX114" fmla="*/ 743796 w 3024845"/>
                  <a:gd name="connsiteY114" fmla="*/ 229148 h 834218"/>
                  <a:gd name="connsiteX115" fmla="*/ 746076 w 3024845"/>
                  <a:gd name="connsiteY115" fmla="*/ 229148 h 834218"/>
                  <a:gd name="connsiteX116" fmla="*/ 762036 w 3024845"/>
                  <a:gd name="connsiteY116" fmla="*/ 229148 h 834218"/>
                  <a:gd name="connsiteX117" fmla="*/ 762036 w 3024845"/>
                  <a:gd name="connsiteY117" fmla="*/ 276707 h 834218"/>
                  <a:gd name="connsiteX118" fmla="*/ 763049 w 3024845"/>
                  <a:gd name="connsiteY118" fmla="*/ 276707 h 834218"/>
                  <a:gd name="connsiteX119" fmla="*/ 770143 w 3024845"/>
                  <a:gd name="connsiteY119" fmla="*/ 276707 h 834218"/>
                  <a:gd name="connsiteX120" fmla="*/ 784330 w 3024845"/>
                  <a:gd name="connsiteY120" fmla="*/ 281031 h 834218"/>
                  <a:gd name="connsiteX121" fmla="*/ 784330 w 3024845"/>
                  <a:gd name="connsiteY121" fmla="*/ 319943 h 834218"/>
                  <a:gd name="connsiteX122" fmla="*/ 785343 w 3024845"/>
                  <a:gd name="connsiteY122" fmla="*/ 319943 h 834218"/>
                  <a:gd name="connsiteX123" fmla="*/ 792436 w 3024845"/>
                  <a:gd name="connsiteY123" fmla="*/ 319943 h 834218"/>
                  <a:gd name="connsiteX124" fmla="*/ 792436 w 3024845"/>
                  <a:gd name="connsiteY124" fmla="*/ 321564 h 834218"/>
                  <a:gd name="connsiteX125" fmla="*/ 792436 w 3024845"/>
                  <a:gd name="connsiteY125" fmla="*/ 332913 h 834218"/>
                  <a:gd name="connsiteX126" fmla="*/ 794463 w 3024845"/>
                  <a:gd name="connsiteY126" fmla="*/ 332913 h 834218"/>
                  <a:gd name="connsiteX127" fmla="*/ 808650 w 3024845"/>
                  <a:gd name="connsiteY127" fmla="*/ 332913 h 834218"/>
                  <a:gd name="connsiteX128" fmla="*/ 814730 w 3024845"/>
                  <a:gd name="connsiteY128" fmla="*/ 339399 h 834218"/>
                  <a:gd name="connsiteX129" fmla="*/ 814730 w 3024845"/>
                  <a:gd name="connsiteY129" fmla="*/ 361017 h 834218"/>
                  <a:gd name="connsiteX130" fmla="*/ 817010 w 3024845"/>
                  <a:gd name="connsiteY130" fmla="*/ 361017 h 834218"/>
                  <a:gd name="connsiteX131" fmla="*/ 832970 w 3024845"/>
                  <a:gd name="connsiteY131" fmla="*/ 361017 h 834218"/>
                  <a:gd name="connsiteX132" fmla="*/ 832970 w 3024845"/>
                  <a:gd name="connsiteY132" fmla="*/ 362097 h 834218"/>
                  <a:gd name="connsiteX133" fmla="*/ 832970 w 3024845"/>
                  <a:gd name="connsiteY133" fmla="*/ 369664 h 834218"/>
                  <a:gd name="connsiteX134" fmla="*/ 834237 w 3024845"/>
                  <a:gd name="connsiteY134" fmla="*/ 369664 h 834218"/>
                  <a:gd name="connsiteX135" fmla="*/ 843104 w 3024845"/>
                  <a:gd name="connsiteY135" fmla="*/ 369664 h 834218"/>
                  <a:gd name="connsiteX136" fmla="*/ 843104 w 3024845"/>
                  <a:gd name="connsiteY136" fmla="*/ 371825 h 834218"/>
                  <a:gd name="connsiteX137" fmla="*/ 843104 w 3024845"/>
                  <a:gd name="connsiteY137" fmla="*/ 386958 h 834218"/>
                  <a:gd name="connsiteX138" fmla="*/ 847157 w 3024845"/>
                  <a:gd name="connsiteY138" fmla="*/ 385066 h 834218"/>
                  <a:gd name="connsiteX139" fmla="*/ 847157 w 3024845"/>
                  <a:gd name="connsiteY139" fmla="*/ 371825 h 834218"/>
                  <a:gd name="connsiteX140" fmla="*/ 848170 w 3024845"/>
                  <a:gd name="connsiteY140" fmla="*/ 371825 h 834218"/>
                  <a:gd name="connsiteX141" fmla="*/ 855264 w 3024845"/>
                  <a:gd name="connsiteY141" fmla="*/ 371825 h 834218"/>
                  <a:gd name="connsiteX142" fmla="*/ 855264 w 3024845"/>
                  <a:gd name="connsiteY142" fmla="*/ 373447 h 834218"/>
                  <a:gd name="connsiteX143" fmla="*/ 855264 w 3024845"/>
                  <a:gd name="connsiteY143" fmla="*/ 384796 h 834218"/>
                  <a:gd name="connsiteX144" fmla="*/ 856024 w 3024845"/>
                  <a:gd name="connsiteY144" fmla="*/ 384796 h 834218"/>
                  <a:gd name="connsiteX145" fmla="*/ 861344 w 3024845"/>
                  <a:gd name="connsiteY145" fmla="*/ 384796 h 834218"/>
                  <a:gd name="connsiteX146" fmla="*/ 909984 w 3024845"/>
                  <a:gd name="connsiteY146" fmla="*/ 380473 h 834218"/>
                  <a:gd name="connsiteX147" fmla="*/ 909984 w 3024845"/>
                  <a:gd name="connsiteY147" fmla="*/ 381824 h 834218"/>
                  <a:gd name="connsiteX148" fmla="*/ 909984 w 3024845"/>
                  <a:gd name="connsiteY148" fmla="*/ 391281 h 834218"/>
                  <a:gd name="connsiteX149" fmla="*/ 910744 w 3024845"/>
                  <a:gd name="connsiteY149" fmla="*/ 391281 h 834218"/>
                  <a:gd name="connsiteX150" fmla="*/ 916065 w 3024845"/>
                  <a:gd name="connsiteY150" fmla="*/ 391281 h 834218"/>
                  <a:gd name="connsiteX151" fmla="*/ 916065 w 3024845"/>
                  <a:gd name="connsiteY151" fmla="*/ 393443 h 834218"/>
                  <a:gd name="connsiteX152" fmla="*/ 916065 w 3024845"/>
                  <a:gd name="connsiteY152" fmla="*/ 408576 h 834218"/>
                  <a:gd name="connsiteX153" fmla="*/ 918091 w 3024845"/>
                  <a:gd name="connsiteY153" fmla="*/ 407225 h 834218"/>
                  <a:gd name="connsiteX154" fmla="*/ 932278 w 3024845"/>
                  <a:gd name="connsiteY154" fmla="*/ 397767 h 834218"/>
                  <a:gd name="connsiteX155" fmla="*/ 938358 w 3024845"/>
                  <a:gd name="connsiteY155" fmla="*/ 356693 h 834218"/>
                  <a:gd name="connsiteX156" fmla="*/ 939118 w 3024845"/>
                  <a:gd name="connsiteY156" fmla="*/ 356423 h 834218"/>
                  <a:gd name="connsiteX157" fmla="*/ 944438 w 3024845"/>
                  <a:gd name="connsiteY157" fmla="*/ 354531 h 834218"/>
                  <a:gd name="connsiteX158" fmla="*/ 946465 w 3024845"/>
                  <a:gd name="connsiteY158" fmla="*/ 285354 h 834218"/>
                  <a:gd name="connsiteX159" fmla="*/ 948492 w 3024845"/>
                  <a:gd name="connsiteY159" fmla="*/ 354531 h 834218"/>
                  <a:gd name="connsiteX160" fmla="*/ 949252 w 3024845"/>
                  <a:gd name="connsiteY160" fmla="*/ 354801 h 834218"/>
                  <a:gd name="connsiteX161" fmla="*/ 954572 w 3024845"/>
                  <a:gd name="connsiteY161" fmla="*/ 356693 h 834218"/>
                  <a:gd name="connsiteX162" fmla="*/ 954572 w 3024845"/>
                  <a:gd name="connsiteY162" fmla="*/ 270222 h 834218"/>
                  <a:gd name="connsiteX163" fmla="*/ 958625 w 3024845"/>
                  <a:gd name="connsiteY163" fmla="*/ 237795 h 834218"/>
                  <a:gd name="connsiteX164" fmla="*/ 997132 w 3024845"/>
                  <a:gd name="connsiteY164" fmla="*/ 237795 h 834218"/>
                  <a:gd name="connsiteX165" fmla="*/ 997132 w 3024845"/>
                  <a:gd name="connsiteY165" fmla="*/ 270222 h 834218"/>
                  <a:gd name="connsiteX166" fmla="*/ 997892 w 3024845"/>
                  <a:gd name="connsiteY166" fmla="*/ 270222 h 834218"/>
                  <a:gd name="connsiteX167" fmla="*/ 1003212 w 3024845"/>
                  <a:gd name="connsiteY167" fmla="*/ 270222 h 834218"/>
                  <a:gd name="connsiteX168" fmla="*/ 1003212 w 3024845"/>
                  <a:gd name="connsiteY168" fmla="*/ 188074 h 834218"/>
                  <a:gd name="connsiteX169" fmla="*/ 1004986 w 3024845"/>
                  <a:gd name="connsiteY169" fmla="*/ 188074 h 834218"/>
                  <a:gd name="connsiteX170" fmla="*/ 1017399 w 3024845"/>
                  <a:gd name="connsiteY170" fmla="*/ 188074 h 834218"/>
                  <a:gd name="connsiteX171" fmla="*/ 1017399 w 3024845"/>
                  <a:gd name="connsiteY171" fmla="*/ 186183 h 834218"/>
                  <a:gd name="connsiteX172" fmla="*/ 1017399 w 3024845"/>
                  <a:gd name="connsiteY172" fmla="*/ 172942 h 834218"/>
                  <a:gd name="connsiteX173" fmla="*/ 1039693 w 3024845"/>
                  <a:gd name="connsiteY173" fmla="*/ 172942 h 834218"/>
                  <a:gd name="connsiteX174" fmla="*/ 1039693 w 3024845"/>
                  <a:gd name="connsiteY174" fmla="*/ 171861 h 834218"/>
                  <a:gd name="connsiteX175" fmla="*/ 1039693 w 3024845"/>
                  <a:gd name="connsiteY175" fmla="*/ 164295 h 834218"/>
                  <a:gd name="connsiteX176" fmla="*/ 1041466 w 3024845"/>
                  <a:gd name="connsiteY176" fmla="*/ 164295 h 834218"/>
                  <a:gd name="connsiteX177" fmla="*/ 1053880 w 3024845"/>
                  <a:gd name="connsiteY177" fmla="*/ 164295 h 834218"/>
                  <a:gd name="connsiteX178" fmla="*/ 1053880 w 3024845"/>
                  <a:gd name="connsiteY178" fmla="*/ 165376 h 834218"/>
                  <a:gd name="connsiteX179" fmla="*/ 1053880 w 3024845"/>
                  <a:gd name="connsiteY179" fmla="*/ 172942 h 834218"/>
                  <a:gd name="connsiteX180" fmla="*/ 1054640 w 3024845"/>
                  <a:gd name="connsiteY180" fmla="*/ 172942 h 834218"/>
                  <a:gd name="connsiteX181" fmla="*/ 1059960 w 3024845"/>
                  <a:gd name="connsiteY181" fmla="*/ 172942 h 834218"/>
                  <a:gd name="connsiteX182" fmla="*/ 1070093 w 3024845"/>
                  <a:gd name="connsiteY182" fmla="*/ 168618 h 834218"/>
                  <a:gd name="connsiteX183" fmla="*/ 1074146 w 3024845"/>
                  <a:gd name="connsiteY183" fmla="*/ 171861 h 834218"/>
                  <a:gd name="connsiteX184" fmla="*/ 1074146 w 3024845"/>
                  <a:gd name="connsiteY184" fmla="*/ 164295 h 834218"/>
                  <a:gd name="connsiteX185" fmla="*/ 1076426 w 3024845"/>
                  <a:gd name="connsiteY185" fmla="*/ 164295 h 834218"/>
                  <a:gd name="connsiteX186" fmla="*/ 1092387 w 3024845"/>
                  <a:gd name="connsiteY186" fmla="*/ 164295 h 834218"/>
                  <a:gd name="connsiteX187" fmla="*/ 1092387 w 3024845"/>
                  <a:gd name="connsiteY187" fmla="*/ 165376 h 834218"/>
                  <a:gd name="connsiteX188" fmla="*/ 1092387 w 3024845"/>
                  <a:gd name="connsiteY188" fmla="*/ 172942 h 834218"/>
                  <a:gd name="connsiteX189" fmla="*/ 1122787 w 3024845"/>
                  <a:gd name="connsiteY189" fmla="*/ 172942 h 834218"/>
                  <a:gd name="connsiteX190" fmla="*/ 1122787 w 3024845"/>
                  <a:gd name="connsiteY190" fmla="*/ 174563 h 834218"/>
                  <a:gd name="connsiteX191" fmla="*/ 1122787 w 3024845"/>
                  <a:gd name="connsiteY191" fmla="*/ 185913 h 834218"/>
                  <a:gd name="connsiteX192" fmla="*/ 1149134 w 3024845"/>
                  <a:gd name="connsiteY192" fmla="*/ 185913 h 834218"/>
                  <a:gd name="connsiteX193" fmla="*/ 1149134 w 3024845"/>
                  <a:gd name="connsiteY193" fmla="*/ 216177 h 834218"/>
                  <a:gd name="connsiteX194" fmla="*/ 1149894 w 3024845"/>
                  <a:gd name="connsiteY194" fmla="*/ 216177 h 834218"/>
                  <a:gd name="connsiteX195" fmla="*/ 1155214 w 3024845"/>
                  <a:gd name="connsiteY195" fmla="*/ 216177 h 834218"/>
                  <a:gd name="connsiteX196" fmla="*/ 1155214 w 3024845"/>
                  <a:gd name="connsiteY196" fmla="*/ 217258 h 834218"/>
                  <a:gd name="connsiteX197" fmla="*/ 1155214 w 3024845"/>
                  <a:gd name="connsiteY197" fmla="*/ 224825 h 834218"/>
                  <a:gd name="connsiteX198" fmla="*/ 1159268 w 3024845"/>
                  <a:gd name="connsiteY198" fmla="*/ 255089 h 834218"/>
                  <a:gd name="connsiteX199" fmla="*/ 1160028 w 3024845"/>
                  <a:gd name="connsiteY199" fmla="*/ 255089 h 834218"/>
                  <a:gd name="connsiteX200" fmla="*/ 1165348 w 3024845"/>
                  <a:gd name="connsiteY200" fmla="*/ 255089 h 834218"/>
                  <a:gd name="connsiteX201" fmla="*/ 1165348 w 3024845"/>
                  <a:gd name="connsiteY201" fmla="*/ 255900 h 834218"/>
                  <a:gd name="connsiteX202" fmla="*/ 1165348 w 3024845"/>
                  <a:gd name="connsiteY202" fmla="*/ 261575 h 834218"/>
                  <a:gd name="connsiteX203" fmla="*/ 1166361 w 3024845"/>
                  <a:gd name="connsiteY203" fmla="*/ 261575 h 834218"/>
                  <a:gd name="connsiteX204" fmla="*/ 1173454 w 3024845"/>
                  <a:gd name="connsiteY204" fmla="*/ 261575 h 834218"/>
                  <a:gd name="connsiteX205" fmla="*/ 1173454 w 3024845"/>
                  <a:gd name="connsiteY205" fmla="*/ 291840 h 834218"/>
                  <a:gd name="connsiteX206" fmla="*/ 1175481 w 3024845"/>
                  <a:gd name="connsiteY206" fmla="*/ 291840 h 834218"/>
                  <a:gd name="connsiteX207" fmla="*/ 1189668 w 3024845"/>
                  <a:gd name="connsiteY207" fmla="*/ 291840 h 834218"/>
                  <a:gd name="connsiteX208" fmla="*/ 1189668 w 3024845"/>
                  <a:gd name="connsiteY208" fmla="*/ 315619 h 834218"/>
                  <a:gd name="connsiteX209" fmla="*/ 1191695 w 3024845"/>
                  <a:gd name="connsiteY209" fmla="*/ 317240 h 834218"/>
                  <a:gd name="connsiteX210" fmla="*/ 1191695 w 3024845"/>
                  <a:gd name="connsiteY210" fmla="*/ 328590 h 834218"/>
                  <a:gd name="connsiteX211" fmla="*/ 1192455 w 3024845"/>
                  <a:gd name="connsiteY211" fmla="*/ 328590 h 834218"/>
                  <a:gd name="connsiteX212" fmla="*/ 1197775 w 3024845"/>
                  <a:gd name="connsiteY212" fmla="*/ 328590 h 834218"/>
                  <a:gd name="connsiteX213" fmla="*/ 1197775 w 3024845"/>
                  <a:gd name="connsiteY213" fmla="*/ 352369 h 834218"/>
                  <a:gd name="connsiteX214" fmla="*/ 1199041 w 3024845"/>
                  <a:gd name="connsiteY214" fmla="*/ 352369 h 834218"/>
                  <a:gd name="connsiteX215" fmla="*/ 1207908 w 3024845"/>
                  <a:gd name="connsiteY215" fmla="*/ 352369 h 834218"/>
                  <a:gd name="connsiteX216" fmla="*/ 1209935 w 3024845"/>
                  <a:gd name="connsiteY216" fmla="*/ 356423 h 834218"/>
                  <a:gd name="connsiteX217" fmla="*/ 1209935 w 3024845"/>
                  <a:gd name="connsiteY217" fmla="*/ 369664 h 834218"/>
                  <a:gd name="connsiteX218" fmla="*/ 1211455 w 3024845"/>
                  <a:gd name="connsiteY218" fmla="*/ 367772 h 834218"/>
                  <a:gd name="connsiteX219" fmla="*/ 1222095 w 3024845"/>
                  <a:gd name="connsiteY219" fmla="*/ 354531 h 834218"/>
                  <a:gd name="connsiteX220" fmla="*/ 1250469 w 3024845"/>
                  <a:gd name="connsiteY220" fmla="*/ 354531 h 834218"/>
                  <a:gd name="connsiteX221" fmla="*/ 1250469 w 3024845"/>
                  <a:gd name="connsiteY221" fmla="*/ 441002 h 834218"/>
                  <a:gd name="connsiteX222" fmla="*/ 1251229 w 3024845"/>
                  <a:gd name="connsiteY222" fmla="*/ 441002 h 834218"/>
                  <a:gd name="connsiteX223" fmla="*/ 1256549 w 3024845"/>
                  <a:gd name="connsiteY223" fmla="*/ 441002 h 834218"/>
                  <a:gd name="connsiteX224" fmla="*/ 1257309 w 3024845"/>
                  <a:gd name="connsiteY224" fmla="*/ 439651 h 834218"/>
                  <a:gd name="connsiteX225" fmla="*/ 1262629 w 3024845"/>
                  <a:gd name="connsiteY225" fmla="*/ 430193 h 834218"/>
                  <a:gd name="connsiteX226" fmla="*/ 1262629 w 3024845"/>
                  <a:gd name="connsiteY226" fmla="*/ 432085 h 834218"/>
                  <a:gd name="connsiteX227" fmla="*/ 1262629 w 3024845"/>
                  <a:gd name="connsiteY227" fmla="*/ 445326 h 834218"/>
                  <a:gd name="connsiteX228" fmla="*/ 1266682 w 3024845"/>
                  <a:gd name="connsiteY228" fmla="*/ 399929 h 834218"/>
                  <a:gd name="connsiteX229" fmla="*/ 1267442 w 3024845"/>
                  <a:gd name="connsiteY229" fmla="*/ 399929 h 834218"/>
                  <a:gd name="connsiteX230" fmla="*/ 1272762 w 3024845"/>
                  <a:gd name="connsiteY230" fmla="*/ 399929 h 834218"/>
                  <a:gd name="connsiteX231" fmla="*/ 1272762 w 3024845"/>
                  <a:gd name="connsiteY231" fmla="*/ 335075 h 834218"/>
                  <a:gd name="connsiteX232" fmla="*/ 1273776 w 3024845"/>
                  <a:gd name="connsiteY232" fmla="*/ 335075 h 834218"/>
                  <a:gd name="connsiteX233" fmla="*/ 1280869 w 3024845"/>
                  <a:gd name="connsiteY233" fmla="*/ 335075 h 834218"/>
                  <a:gd name="connsiteX234" fmla="*/ 1293029 w 3024845"/>
                  <a:gd name="connsiteY234" fmla="*/ 291840 h 834218"/>
                  <a:gd name="connsiteX235" fmla="*/ 1294296 w 3024845"/>
                  <a:gd name="connsiteY235" fmla="*/ 291840 h 834218"/>
                  <a:gd name="connsiteX236" fmla="*/ 1303163 w 3024845"/>
                  <a:gd name="connsiteY236" fmla="*/ 291840 h 834218"/>
                  <a:gd name="connsiteX237" fmla="*/ 1313296 w 3024845"/>
                  <a:gd name="connsiteY237" fmla="*/ 335075 h 834218"/>
                  <a:gd name="connsiteX238" fmla="*/ 1314309 w 3024845"/>
                  <a:gd name="connsiteY238" fmla="*/ 335075 h 834218"/>
                  <a:gd name="connsiteX239" fmla="*/ 1321403 w 3024845"/>
                  <a:gd name="connsiteY239" fmla="*/ 335075 h 834218"/>
                  <a:gd name="connsiteX240" fmla="*/ 1321403 w 3024845"/>
                  <a:gd name="connsiteY240" fmla="*/ 373987 h 834218"/>
                  <a:gd name="connsiteX241" fmla="*/ 1323176 w 3024845"/>
                  <a:gd name="connsiteY241" fmla="*/ 373987 h 834218"/>
                  <a:gd name="connsiteX242" fmla="*/ 1335590 w 3024845"/>
                  <a:gd name="connsiteY242" fmla="*/ 373987 h 834218"/>
                  <a:gd name="connsiteX243" fmla="*/ 1335590 w 3024845"/>
                  <a:gd name="connsiteY243" fmla="*/ 376149 h 834218"/>
                  <a:gd name="connsiteX244" fmla="*/ 1335590 w 3024845"/>
                  <a:gd name="connsiteY244" fmla="*/ 391281 h 834218"/>
                  <a:gd name="connsiteX245" fmla="*/ 1339643 w 3024845"/>
                  <a:gd name="connsiteY245" fmla="*/ 389120 h 834218"/>
                  <a:gd name="connsiteX246" fmla="*/ 1339643 w 3024845"/>
                  <a:gd name="connsiteY246" fmla="*/ 373987 h 834218"/>
                  <a:gd name="connsiteX247" fmla="*/ 1341163 w 3024845"/>
                  <a:gd name="connsiteY247" fmla="*/ 373987 h 834218"/>
                  <a:gd name="connsiteX248" fmla="*/ 1351803 w 3024845"/>
                  <a:gd name="connsiteY248" fmla="*/ 373987 h 834218"/>
                  <a:gd name="connsiteX249" fmla="*/ 1351803 w 3024845"/>
                  <a:gd name="connsiteY249" fmla="*/ 375608 h 834218"/>
                  <a:gd name="connsiteX250" fmla="*/ 1351803 w 3024845"/>
                  <a:gd name="connsiteY250" fmla="*/ 386958 h 834218"/>
                  <a:gd name="connsiteX251" fmla="*/ 1382204 w 3024845"/>
                  <a:gd name="connsiteY251" fmla="*/ 386958 h 834218"/>
                  <a:gd name="connsiteX252" fmla="*/ 1382204 w 3024845"/>
                  <a:gd name="connsiteY252" fmla="*/ 350208 h 834218"/>
                  <a:gd name="connsiteX253" fmla="*/ 1383470 w 3024845"/>
                  <a:gd name="connsiteY253" fmla="*/ 350208 h 834218"/>
                  <a:gd name="connsiteX254" fmla="*/ 1392337 w 3024845"/>
                  <a:gd name="connsiteY254" fmla="*/ 350208 h 834218"/>
                  <a:gd name="connsiteX255" fmla="*/ 1392337 w 3024845"/>
                  <a:gd name="connsiteY255" fmla="*/ 371825 h 834218"/>
                  <a:gd name="connsiteX256" fmla="*/ 1394364 w 3024845"/>
                  <a:gd name="connsiteY256" fmla="*/ 339399 h 834218"/>
                  <a:gd name="connsiteX257" fmla="*/ 1416657 w 3024845"/>
                  <a:gd name="connsiteY257" fmla="*/ 339399 h 834218"/>
                  <a:gd name="connsiteX258" fmla="*/ 1416657 w 3024845"/>
                  <a:gd name="connsiteY258" fmla="*/ 337777 h 834218"/>
                  <a:gd name="connsiteX259" fmla="*/ 1416657 w 3024845"/>
                  <a:gd name="connsiteY259" fmla="*/ 326428 h 834218"/>
                  <a:gd name="connsiteX260" fmla="*/ 1417417 w 3024845"/>
                  <a:gd name="connsiteY260" fmla="*/ 326428 h 834218"/>
                  <a:gd name="connsiteX261" fmla="*/ 1422737 w 3024845"/>
                  <a:gd name="connsiteY261" fmla="*/ 326428 h 834218"/>
                  <a:gd name="connsiteX262" fmla="*/ 1422737 w 3024845"/>
                  <a:gd name="connsiteY262" fmla="*/ 324537 h 834218"/>
                  <a:gd name="connsiteX263" fmla="*/ 1422737 w 3024845"/>
                  <a:gd name="connsiteY263" fmla="*/ 311296 h 834218"/>
                  <a:gd name="connsiteX264" fmla="*/ 1426791 w 3024845"/>
                  <a:gd name="connsiteY264" fmla="*/ 317781 h 834218"/>
                  <a:gd name="connsiteX265" fmla="*/ 1429071 w 3024845"/>
                  <a:gd name="connsiteY265" fmla="*/ 317781 h 834218"/>
                  <a:gd name="connsiteX266" fmla="*/ 1445031 w 3024845"/>
                  <a:gd name="connsiteY266" fmla="*/ 317781 h 834218"/>
                  <a:gd name="connsiteX267" fmla="*/ 1445031 w 3024845"/>
                  <a:gd name="connsiteY267" fmla="*/ 316970 h 834218"/>
                  <a:gd name="connsiteX268" fmla="*/ 1445031 w 3024845"/>
                  <a:gd name="connsiteY268" fmla="*/ 311296 h 834218"/>
                  <a:gd name="connsiteX269" fmla="*/ 1445791 w 3024845"/>
                  <a:gd name="connsiteY269" fmla="*/ 311296 h 834218"/>
                  <a:gd name="connsiteX270" fmla="*/ 1451111 w 3024845"/>
                  <a:gd name="connsiteY270" fmla="*/ 311296 h 834218"/>
                  <a:gd name="connsiteX271" fmla="*/ 1451111 w 3024845"/>
                  <a:gd name="connsiteY271" fmla="*/ 312647 h 834218"/>
                  <a:gd name="connsiteX272" fmla="*/ 1451111 w 3024845"/>
                  <a:gd name="connsiteY272" fmla="*/ 322105 h 834218"/>
                  <a:gd name="connsiteX273" fmla="*/ 1489618 w 3024845"/>
                  <a:gd name="connsiteY273" fmla="*/ 322105 h 834218"/>
                  <a:gd name="connsiteX274" fmla="*/ 1489618 w 3024845"/>
                  <a:gd name="connsiteY274" fmla="*/ 460458 h 834218"/>
                  <a:gd name="connsiteX275" fmla="*/ 1491138 w 3024845"/>
                  <a:gd name="connsiteY275" fmla="*/ 460458 h 834218"/>
                  <a:gd name="connsiteX276" fmla="*/ 1501778 w 3024845"/>
                  <a:gd name="connsiteY276" fmla="*/ 460458 h 834218"/>
                  <a:gd name="connsiteX277" fmla="*/ 1501778 w 3024845"/>
                  <a:gd name="connsiteY277" fmla="*/ 447488 h 834218"/>
                  <a:gd name="connsiteX278" fmla="*/ 1505832 w 3024845"/>
                  <a:gd name="connsiteY278" fmla="*/ 447488 h 834218"/>
                  <a:gd name="connsiteX279" fmla="*/ 1505832 w 3024845"/>
                  <a:gd name="connsiteY279" fmla="*/ 460458 h 834218"/>
                  <a:gd name="connsiteX280" fmla="*/ 1536232 w 3024845"/>
                  <a:gd name="connsiteY280" fmla="*/ 460458 h 834218"/>
                  <a:gd name="connsiteX281" fmla="*/ 1536232 w 3024845"/>
                  <a:gd name="connsiteY281" fmla="*/ 430193 h 834218"/>
                  <a:gd name="connsiteX282" fmla="*/ 1548392 w 3024845"/>
                  <a:gd name="connsiteY282" fmla="*/ 430193 h 834218"/>
                  <a:gd name="connsiteX283" fmla="*/ 1560552 w 3024845"/>
                  <a:gd name="connsiteY283" fmla="*/ 428032 h 834218"/>
                  <a:gd name="connsiteX284" fmla="*/ 1564606 w 3024845"/>
                  <a:gd name="connsiteY284" fmla="*/ 430193 h 834218"/>
                  <a:gd name="connsiteX285" fmla="*/ 1574739 w 3024845"/>
                  <a:gd name="connsiteY285" fmla="*/ 430193 h 834218"/>
                  <a:gd name="connsiteX286" fmla="*/ 1574739 w 3024845"/>
                  <a:gd name="connsiteY286" fmla="*/ 460458 h 834218"/>
                  <a:gd name="connsiteX287" fmla="*/ 1582846 w 3024845"/>
                  <a:gd name="connsiteY287" fmla="*/ 460458 h 834218"/>
                  <a:gd name="connsiteX288" fmla="*/ 1582846 w 3024845"/>
                  <a:gd name="connsiteY288" fmla="*/ 477753 h 834218"/>
                  <a:gd name="connsiteX289" fmla="*/ 1592182 w 3024845"/>
                  <a:gd name="connsiteY289" fmla="*/ 478658 h 834218"/>
                  <a:gd name="connsiteX290" fmla="*/ 1605140 w 3024845"/>
                  <a:gd name="connsiteY290" fmla="*/ 478658 h 834218"/>
                  <a:gd name="connsiteX291" fmla="*/ 1605140 w 3024845"/>
                  <a:gd name="connsiteY291" fmla="*/ 462620 h 834218"/>
                  <a:gd name="connsiteX292" fmla="*/ 1673096 w 3024845"/>
                  <a:gd name="connsiteY292" fmla="*/ 462620 h 834218"/>
                  <a:gd name="connsiteX293" fmla="*/ 1673096 w 3024845"/>
                  <a:gd name="connsiteY293" fmla="*/ 377367 h 834218"/>
                  <a:gd name="connsiteX294" fmla="*/ 1745104 w 3024845"/>
                  <a:gd name="connsiteY294" fmla="*/ 377367 h 834218"/>
                  <a:gd name="connsiteX295" fmla="*/ 1745104 w 3024845"/>
                  <a:gd name="connsiteY295" fmla="*/ 456135 h 834218"/>
                  <a:gd name="connsiteX296" fmla="*/ 1747008 w 3024845"/>
                  <a:gd name="connsiteY296" fmla="*/ 456135 h 834218"/>
                  <a:gd name="connsiteX297" fmla="*/ 1748250 w 3024845"/>
                  <a:gd name="connsiteY297" fmla="*/ 478658 h 834218"/>
                  <a:gd name="connsiteX298" fmla="*/ 1757926 w 3024845"/>
                  <a:gd name="connsiteY298" fmla="*/ 478658 h 834218"/>
                  <a:gd name="connsiteX299" fmla="*/ 1759168 w 3024845"/>
                  <a:gd name="connsiteY299" fmla="*/ 456135 h 834218"/>
                  <a:gd name="connsiteX300" fmla="*/ 1765248 w 3024845"/>
                  <a:gd name="connsiteY300" fmla="*/ 456135 h 834218"/>
                  <a:gd name="connsiteX301" fmla="*/ 1766490 w 3024845"/>
                  <a:gd name="connsiteY301" fmla="*/ 478658 h 834218"/>
                  <a:gd name="connsiteX302" fmla="*/ 1817112 w 3024845"/>
                  <a:gd name="connsiteY302" fmla="*/ 478658 h 834218"/>
                  <a:gd name="connsiteX303" fmla="*/ 1817112 w 3024845"/>
                  <a:gd name="connsiteY303" fmla="*/ 315630 h 834218"/>
                  <a:gd name="connsiteX304" fmla="*/ 2014439 w 3024845"/>
                  <a:gd name="connsiteY304" fmla="*/ 315630 h 834218"/>
                  <a:gd name="connsiteX305" fmla="*/ 2014439 w 3024845"/>
                  <a:gd name="connsiteY305" fmla="*/ 478658 h 834218"/>
                  <a:gd name="connsiteX306" fmla="*/ 2033136 w 3024845"/>
                  <a:gd name="connsiteY306" fmla="*/ 478658 h 834218"/>
                  <a:gd name="connsiteX307" fmla="*/ 2033136 w 3024845"/>
                  <a:gd name="connsiteY307" fmla="*/ 395965 h 834218"/>
                  <a:gd name="connsiteX308" fmla="*/ 2128256 w 3024845"/>
                  <a:gd name="connsiteY308" fmla="*/ 395965 h 834218"/>
                  <a:gd name="connsiteX309" fmla="*/ 2180720 w 3024845"/>
                  <a:gd name="connsiteY309" fmla="*/ 330752 h 834218"/>
                  <a:gd name="connsiteX310" fmla="*/ 2245574 w 3024845"/>
                  <a:gd name="connsiteY310" fmla="*/ 330752 h 834218"/>
                  <a:gd name="connsiteX311" fmla="*/ 2245574 w 3024845"/>
                  <a:gd name="connsiteY311" fmla="*/ 406414 h 834218"/>
                  <a:gd name="connsiteX312" fmla="*/ 2253681 w 3024845"/>
                  <a:gd name="connsiteY312" fmla="*/ 406414 h 834218"/>
                  <a:gd name="connsiteX313" fmla="*/ 2255708 w 3024845"/>
                  <a:gd name="connsiteY313" fmla="*/ 399929 h 834218"/>
                  <a:gd name="connsiteX314" fmla="*/ 2261788 w 3024845"/>
                  <a:gd name="connsiteY314" fmla="*/ 399929 h 834218"/>
                  <a:gd name="connsiteX315" fmla="*/ 2263815 w 3024845"/>
                  <a:gd name="connsiteY315" fmla="*/ 408576 h 834218"/>
                  <a:gd name="connsiteX316" fmla="*/ 2275975 w 3024845"/>
                  <a:gd name="connsiteY316" fmla="*/ 408576 h 834218"/>
                  <a:gd name="connsiteX317" fmla="*/ 2275975 w 3024845"/>
                  <a:gd name="connsiteY317" fmla="*/ 402090 h 834218"/>
                  <a:gd name="connsiteX318" fmla="*/ 2298268 w 3024845"/>
                  <a:gd name="connsiteY318" fmla="*/ 402090 h 834218"/>
                  <a:gd name="connsiteX319" fmla="*/ 2298268 w 3024845"/>
                  <a:gd name="connsiteY319" fmla="*/ 408576 h 834218"/>
                  <a:gd name="connsiteX320" fmla="*/ 2318535 w 3024845"/>
                  <a:gd name="connsiteY320" fmla="*/ 408576 h 834218"/>
                  <a:gd name="connsiteX321" fmla="*/ 2318535 w 3024845"/>
                  <a:gd name="connsiteY321" fmla="*/ 453973 h 834218"/>
                  <a:gd name="connsiteX322" fmla="*/ 2332722 w 3024845"/>
                  <a:gd name="connsiteY322" fmla="*/ 453973 h 834218"/>
                  <a:gd name="connsiteX323" fmla="*/ 2332722 w 3024845"/>
                  <a:gd name="connsiteY323" fmla="*/ 441002 h 834218"/>
                  <a:gd name="connsiteX324" fmla="*/ 2348936 w 3024845"/>
                  <a:gd name="connsiteY324" fmla="*/ 441002 h 834218"/>
                  <a:gd name="connsiteX325" fmla="*/ 2348936 w 3024845"/>
                  <a:gd name="connsiteY325" fmla="*/ 261575 h 834218"/>
                  <a:gd name="connsiteX326" fmla="*/ 2355016 w 3024845"/>
                  <a:gd name="connsiteY326" fmla="*/ 255089 h 834218"/>
                  <a:gd name="connsiteX327" fmla="*/ 2427977 w 3024845"/>
                  <a:gd name="connsiteY327" fmla="*/ 255089 h 834218"/>
                  <a:gd name="connsiteX328" fmla="*/ 2427977 w 3024845"/>
                  <a:gd name="connsiteY328" fmla="*/ 263737 h 834218"/>
                  <a:gd name="connsiteX329" fmla="*/ 2438110 w 3024845"/>
                  <a:gd name="connsiteY329" fmla="*/ 263737 h 834218"/>
                  <a:gd name="connsiteX330" fmla="*/ 2438110 w 3024845"/>
                  <a:gd name="connsiteY330" fmla="*/ 378311 h 834218"/>
                  <a:gd name="connsiteX331" fmla="*/ 2460404 w 3024845"/>
                  <a:gd name="connsiteY331" fmla="*/ 378311 h 834218"/>
                  <a:gd name="connsiteX332" fmla="*/ 2460404 w 3024845"/>
                  <a:gd name="connsiteY332" fmla="*/ 311296 h 834218"/>
                  <a:gd name="connsiteX333" fmla="*/ 2486751 w 3024845"/>
                  <a:gd name="connsiteY333" fmla="*/ 311296 h 834218"/>
                  <a:gd name="connsiteX334" fmla="*/ 2490804 w 3024845"/>
                  <a:gd name="connsiteY334" fmla="*/ 306972 h 834218"/>
                  <a:gd name="connsiteX335" fmla="*/ 2498911 w 3024845"/>
                  <a:gd name="connsiteY335" fmla="*/ 306972 h 834218"/>
                  <a:gd name="connsiteX336" fmla="*/ 2502964 w 3024845"/>
                  <a:gd name="connsiteY336" fmla="*/ 311296 h 834218"/>
                  <a:gd name="connsiteX337" fmla="*/ 2525258 w 3024845"/>
                  <a:gd name="connsiteY337" fmla="*/ 311296 h 834218"/>
                  <a:gd name="connsiteX338" fmla="*/ 2525258 w 3024845"/>
                  <a:gd name="connsiteY338" fmla="*/ 194560 h 834218"/>
                  <a:gd name="connsiteX339" fmla="*/ 2582005 w 3024845"/>
                  <a:gd name="connsiteY339" fmla="*/ 183751 h 834218"/>
                  <a:gd name="connsiteX340" fmla="*/ 2582005 w 3024845"/>
                  <a:gd name="connsiteY340" fmla="*/ 184832 h 834218"/>
                  <a:gd name="connsiteX341" fmla="*/ 2582005 w 3024845"/>
                  <a:gd name="connsiteY341" fmla="*/ 192398 h 834218"/>
                  <a:gd name="connsiteX342" fmla="*/ 2608352 w 3024845"/>
                  <a:gd name="connsiteY342" fmla="*/ 192398 h 834218"/>
                  <a:gd name="connsiteX343" fmla="*/ 2608352 w 3024845"/>
                  <a:gd name="connsiteY343" fmla="*/ 447488 h 834218"/>
                  <a:gd name="connsiteX344" fmla="*/ 2630646 w 3024845"/>
                  <a:gd name="connsiteY344" fmla="*/ 447488 h 834218"/>
                  <a:gd name="connsiteX345" fmla="*/ 2630646 w 3024845"/>
                  <a:gd name="connsiteY345" fmla="*/ 443164 h 834218"/>
                  <a:gd name="connsiteX346" fmla="*/ 2642806 w 3024845"/>
                  <a:gd name="connsiteY346" fmla="*/ 443164 h 834218"/>
                  <a:gd name="connsiteX347" fmla="*/ 2642806 w 3024845"/>
                  <a:gd name="connsiteY347" fmla="*/ 447488 h 834218"/>
                  <a:gd name="connsiteX348" fmla="*/ 2667126 w 3024845"/>
                  <a:gd name="connsiteY348" fmla="*/ 447488 h 834218"/>
                  <a:gd name="connsiteX349" fmla="*/ 2667126 w 3024845"/>
                  <a:gd name="connsiteY349" fmla="*/ 434517 h 834218"/>
                  <a:gd name="connsiteX350" fmla="*/ 2695500 w 3024845"/>
                  <a:gd name="connsiteY350" fmla="*/ 434517 h 834218"/>
                  <a:gd name="connsiteX351" fmla="*/ 2707660 w 3024845"/>
                  <a:gd name="connsiteY351" fmla="*/ 430193 h 834218"/>
                  <a:gd name="connsiteX352" fmla="*/ 2727927 w 3024845"/>
                  <a:gd name="connsiteY352" fmla="*/ 434517 h 834218"/>
                  <a:gd name="connsiteX353" fmla="*/ 2727927 w 3024845"/>
                  <a:gd name="connsiteY353" fmla="*/ 417223 h 834218"/>
                  <a:gd name="connsiteX354" fmla="*/ 2736034 w 3024845"/>
                  <a:gd name="connsiteY354" fmla="*/ 417223 h 834218"/>
                  <a:gd name="connsiteX355" fmla="*/ 2736034 w 3024845"/>
                  <a:gd name="connsiteY355" fmla="*/ 404252 h 834218"/>
                  <a:gd name="connsiteX356" fmla="*/ 2792781 w 3024845"/>
                  <a:gd name="connsiteY356" fmla="*/ 404252 h 834218"/>
                  <a:gd name="connsiteX357" fmla="*/ 2792781 w 3024845"/>
                  <a:gd name="connsiteY357" fmla="*/ 373987 h 834218"/>
                  <a:gd name="connsiteX358" fmla="*/ 2811021 w 3024845"/>
                  <a:gd name="connsiteY358" fmla="*/ 373987 h 834218"/>
                  <a:gd name="connsiteX359" fmla="*/ 2811021 w 3024845"/>
                  <a:gd name="connsiteY359" fmla="*/ 367502 h 834218"/>
                  <a:gd name="connsiteX360" fmla="*/ 2823181 w 3024845"/>
                  <a:gd name="connsiteY360" fmla="*/ 367502 h 834218"/>
                  <a:gd name="connsiteX361" fmla="*/ 2823181 w 3024845"/>
                  <a:gd name="connsiteY361" fmla="*/ 373987 h 834218"/>
                  <a:gd name="connsiteX362" fmla="*/ 2839395 w 3024845"/>
                  <a:gd name="connsiteY362" fmla="*/ 373987 h 834218"/>
                  <a:gd name="connsiteX363" fmla="*/ 2839395 w 3024845"/>
                  <a:gd name="connsiteY363" fmla="*/ 423708 h 834218"/>
                  <a:gd name="connsiteX364" fmla="*/ 2871822 w 3024845"/>
                  <a:gd name="connsiteY364" fmla="*/ 423708 h 834218"/>
                  <a:gd name="connsiteX365" fmla="*/ 2871822 w 3024845"/>
                  <a:gd name="connsiteY365" fmla="*/ 397767 h 834218"/>
                  <a:gd name="connsiteX366" fmla="*/ 2910329 w 3024845"/>
                  <a:gd name="connsiteY366" fmla="*/ 397767 h 834218"/>
                  <a:gd name="connsiteX367" fmla="*/ 2910329 w 3024845"/>
                  <a:gd name="connsiteY367" fmla="*/ 367502 h 834218"/>
                  <a:gd name="connsiteX368" fmla="*/ 2958970 w 3024845"/>
                  <a:gd name="connsiteY368" fmla="*/ 367502 h 834218"/>
                  <a:gd name="connsiteX369" fmla="*/ 2958970 w 3024845"/>
                  <a:gd name="connsiteY369" fmla="*/ 478658 h 834218"/>
                  <a:gd name="connsiteX370" fmla="*/ 2958970 w 3024845"/>
                  <a:gd name="connsiteY370" fmla="*/ 492437 h 834218"/>
                  <a:gd name="connsiteX371" fmla="*/ 3024845 w 3024845"/>
                  <a:gd name="connsiteY371" fmla="*/ 492437 h 834218"/>
                  <a:gd name="connsiteX372" fmla="*/ 3024845 w 3024845"/>
                  <a:gd name="connsiteY372" fmla="*/ 834218 h 834218"/>
                  <a:gd name="connsiteX373" fmla="*/ 2054 w 3024845"/>
                  <a:gd name="connsiteY373" fmla="*/ 831885 h 834218"/>
                  <a:gd name="connsiteX374" fmla="*/ 0 w 3024845"/>
                  <a:gd name="connsiteY374" fmla="*/ 397767 h 834218"/>
                  <a:gd name="connsiteX375" fmla="*/ 20267 w 3024845"/>
                  <a:gd name="connsiteY375" fmla="*/ 397767 h 834218"/>
                  <a:gd name="connsiteX376" fmla="*/ 20774 w 3024845"/>
                  <a:gd name="connsiteY376" fmla="*/ 396686 h 834218"/>
                  <a:gd name="connsiteX377" fmla="*/ 24320 w 3024845"/>
                  <a:gd name="connsiteY377" fmla="*/ 389120 h 834218"/>
                  <a:gd name="connsiteX378" fmla="*/ 26094 w 3024845"/>
                  <a:gd name="connsiteY378" fmla="*/ 389390 h 834218"/>
                  <a:gd name="connsiteX379" fmla="*/ 38507 w 3024845"/>
                  <a:gd name="connsiteY379" fmla="*/ 391281 h 834218"/>
                  <a:gd name="connsiteX380" fmla="*/ 39014 w 3024845"/>
                  <a:gd name="connsiteY380" fmla="*/ 392633 h 834218"/>
                  <a:gd name="connsiteX381" fmla="*/ 42560 w 3024845"/>
                  <a:gd name="connsiteY381" fmla="*/ 402090 h 834218"/>
                  <a:gd name="connsiteX382" fmla="*/ 68907 w 3024845"/>
                  <a:gd name="connsiteY382" fmla="*/ 404252 h 834218"/>
                  <a:gd name="connsiteX383" fmla="*/ 68907 w 3024845"/>
                  <a:gd name="connsiteY383" fmla="*/ 281031 h 834218"/>
                  <a:gd name="connsiteX384" fmla="*/ 70934 w 3024845"/>
                  <a:gd name="connsiteY384" fmla="*/ 281031 h 834218"/>
                  <a:gd name="connsiteX385" fmla="*/ 85121 w 3024845"/>
                  <a:gd name="connsiteY385" fmla="*/ 281031 h 834218"/>
                  <a:gd name="connsiteX386" fmla="*/ 85121 w 3024845"/>
                  <a:gd name="connsiteY386" fmla="*/ 144839 h 834218"/>
                  <a:gd name="connsiteX387" fmla="*/ 86894 w 3024845"/>
                  <a:gd name="connsiteY387" fmla="*/ 144839 h 834218"/>
                  <a:gd name="connsiteX388" fmla="*/ 99308 w 3024845"/>
                  <a:gd name="connsiteY388" fmla="*/ 144839 h 834218"/>
                  <a:gd name="connsiteX389" fmla="*/ 99308 w 3024845"/>
                  <a:gd name="connsiteY389" fmla="*/ 30265 h 834218"/>
                  <a:gd name="connsiteX390" fmla="*/ 103361 w 3024845"/>
                  <a:gd name="connsiteY390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20909 w 3024845"/>
                  <a:gd name="connsiteY4" fmla="*/ 30265 h 834218"/>
                  <a:gd name="connsiteX5" fmla="*/ 220909 w 3024845"/>
                  <a:gd name="connsiteY5" fmla="*/ 144839 h 834218"/>
                  <a:gd name="connsiteX6" fmla="*/ 223189 w 3024845"/>
                  <a:gd name="connsiteY6" fmla="*/ 144839 h 834218"/>
                  <a:gd name="connsiteX7" fmla="*/ 239150 w 3024845"/>
                  <a:gd name="connsiteY7" fmla="*/ 144839 h 834218"/>
                  <a:gd name="connsiteX8" fmla="*/ 239150 w 3024845"/>
                  <a:gd name="connsiteY8" fmla="*/ 285354 h 834218"/>
                  <a:gd name="connsiteX9" fmla="*/ 240670 w 3024845"/>
                  <a:gd name="connsiteY9" fmla="*/ 285084 h 834218"/>
                  <a:gd name="connsiteX10" fmla="*/ 251310 w 3024845"/>
                  <a:gd name="connsiteY10" fmla="*/ 283193 h 834218"/>
                  <a:gd name="connsiteX11" fmla="*/ 249283 w 3024845"/>
                  <a:gd name="connsiteY11" fmla="*/ 371825 h 834218"/>
                  <a:gd name="connsiteX12" fmla="*/ 250803 w 3024845"/>
                  <a:gd name="connsiteY12" fmla="*/ 372096 h 834218"/>
                  <a:gd name="connsiteX13" fmla="*/ 261443 w 3024845"/>
                  <a:gd name="connsiteY13" fmla="*/ 373987 h 834218"/>
                  <a:gd name="connsiteX14" fmla="*/ 261696 w 3024845"/>
                  <a:gd name="connsiteY14" fmla="*/ 374798 h 834218"/>
                  <a:gd name="connsiteX15" fmla="*/ 263470 w 3024845"/>
                  <a:gd name="connsiteY15" fmla="*/ 380473 h 834218"/>
                  <a:gd name="connsiteX16" fmla="*/ 264230 w 3024845"/>
                  <a:gd name="connsiteY16" fmla="*/ 378041 h 834218"/>
                  <a:gd name="connsiteX17" fmla="*/ 269550 w 3024845"/>
                  <a:gd name="connsiteY17" fmla="*/ 361017 h 834218"/>
                  <a:gd name="connsiteX18" fmla="*/ 271323 w 3024845"/>
                  <a:gd name="connsiteY18" fmla="*/ 361017 h 834218"/>
                  <a:gd name="connsiteX19" fmla="*/ 283737 w 3024845"/>
                  <a:gd name="connsiteY19" fmla="*/ 361017 h 834218"/>
                  <a:gd name="connsiteX20" fmla="*/ 283737 w 3024845"/>
                  <a:gd name="connsiteY20" fmla="*/ 393443 h 834218"/>
                  <a:gd name="connsiteX21" fmla="*/ 284750 w 3024845"/>
                  <a:gd name="connsiteY21" fmla="*/ 393984 h 834218"/>
                  <a:gd name="connsiteX22" fmla="*/ 291844 w 3024845"/>
                  <a:gd name="connsiteY22" fmla="*/ 397767 h 834218"/>
                  <a:gd name="connsiteX23" fmla="*/ 291844 w 3024845"/>
                  <a:gd name="connsiteY23" fmla="*/ 399118 h 834218"/>
                  <a:gd name="connsiteX24" fmla="*/ 291844 w 3024845"/>
                  <a:gd name="connsiteY24" fmla="*/ 408576 h 834218"/>
                  <a:gd name="connsiteX25" fmla="*/ 336431 w 3024845"/>
                  <a:gd name="connsiteY25" fmla="*/ 408576 h 834218"/>
                  <a:gd name="connsiteX26" fmla="*/ 336431 w 3024845"/>
                  <a:gd name="connsiteY26" fmla="*/ 409657 h 834218"/>
                  <a:gd name="connsiteX27" fmla="*/ 336431 w 3024845"/>
                  <a:gd name="connsiteY27" fmla="*/ 417223 h 834218"/>
                  <a:gd name="connsiteX28" fmla="*/ 338457 w 3024845"/>
                  <a:gd name="connsiteY28" fmla="*/ 417223 h 834218"/>
                  <a:gd name="connsiteX29" fmla="*/ 352644 w 3024845"/>
                  <a:gd name="connsiteY29" fmla="*/ 417223 h 834218"/>
                  <a:gd name="connsiteX30" fmla="*/ 352644 w 3024845"/>
                  <a:gd name="connsiteY30" fmla="*/ 386958 h 834218"/>
                  <a:gd name="connsiteX31" fmla="*/ 397231 w 3024845"/>
                  <a:gd name="connsiteY31" fmla="*/ 386958 h 834218"/>
                  <a:gd name="connsiteX32" fmla="*/ 397231 w 3024845"/>
                  <a:gd name="connsiteY32" fmla="*/ 385607 h 834218"/>
                  <a:gd name="connsiteX33" fmla="*/ 397231 w 3024845"/>
                  <a:gd name="connsiteY33" fmla="*/ 376149 h 834218"/>
                  <a:gd name="connsiteX34" fmla="*/ 398245 w 3024845"/>
                  <a:gd name="connsiteY34" fmla="*/ 376149 h 834218"/>
                  <a:gd name="connsiteX35" fmla="*/ 405338 w 3024845"/>
                  <a:gd name="connsiteY35" fmla="*/ 376149 h 834218"/>
                  <a:gd name="connsiteX36" fmla="*/ 405338 w 3024845"/>
                  <a:gd name="connsiteY36" fmla="*/ 374258 h 834218"/>
                  <a:gd name="connsiteX37" fmla="*/ 405338 w 3024845"/>
                  <a:gd name="connsiteY37" fmla="*/ 361017 h 834218"/>
                  <a:gd name="connsiteX38" fmla="*/ 406098 w 3024845"/>
                  <a:gd name="connsiteY38" fmla="*/ 361017 h 834218"/>
                  <a:gd name="connsiteX39" fmla="*/ 411418 w 3024845"/>
                  <a:gd name="connsiteY39" fmla="*/ 361017 h 834218"/>
                  <a:gd name="connsiteX40" fmla="*/ 411418 w 3024845"/>
                  <a:gd name="connsiteY40" fmla="*/ 359936 h 834218"/>
                  <a:gd name="connsiteX41" fmla="*/ 411418 w 3024845"/>
                  <a:gd name="connsiteY41" fmla="*/ 352369 h 834218"/>
                  <a:gd name="connsiteX42" fmla="*/ 413445 w 3024845"/>
                  <a:gd name="connsiteY42" fmla="*/ 352369 h 834218"/>
                  <a:gd name="connsiteX43" fmla="*/ 427632 w 3024845"/>
                  <a:gd name="connsiteY43" fmla="*/ 352369 h 834218"/>
                  <a:gd name="connsiteX44" fmla="*/ 427632 w 3024845"/>
                  <a:gd name="connsiteY44" fmla="*/ 353450 h 834218"/>
                  <a:gd name="connsiteX45" fmla="*/ 427632 w 3024845"/>
                  <a:gd name="connsiteY45" fmla="*/ 361017 h 834218"/>
                  <a:gd name="connsiteX46" fmla="*/ 449925 w 3024845"/>
                  <a:gd name="connsiteY46" fmla="*/ 361017 h 834218"/>
                  <a:gd name="connsiteX47" fmla="*/ 449925 w 3024845"/>
                  <a:gd name="connsiteY47" fmla="*/ 359125 h 834218"/>
                  <a:gd name="connsiteX48" fmla="*/ 449925 w 3024845"/>
                  <a:gd name="connsiteY48" fmla="*/ 345884 h 834218"/>
                  <a:gd name="connsiteX49" fmla="*/ 451699 w 3024845"/>
                  <a:gd name="connsiteY49" fmla="*/ 345884 h 834218"/>
                  <a:gd name="connsiteX50" fmla="*/ 464112 w 3024845"/>
                  <a:gd name="connsiteY50" fmla="*/ 345884 h 834218"/>
                  <a:gd name="connsiteX51" fmla="*/ 464112 w 3024845"/>
                  <a:gd name="connsiteY51" fmla="*/ 369664 h 834218"/>
                  <a:gd name="connsiteX52" fmla="*/ 465126 w 3024845"/>
                  <a:gd name="connsiteY52" fmla="*/ 369664 h 834218"/>
                  <a:gd name="connsiteX53" fmla="*/ 472219 w 3024845"/>
                  <a:gd name="connsiteY53" fmla="*/ 369664 h 834218"/>
                  <a:gd name="connsiteX54" fmla="*/ 472219 w 3024845"/>
                  <a:gd name="connsiteY54" fmla="*/ 368583 h 834218"/>
                  <a:gd name="connsiteX55" fmla="*/ 472219 w 3024845"/>
                  <a:gd name="connsiteY55" fmla="*/ 361017 h 834218"/>
                  <a:gd name="connsiteX56" fmla="*/ 473992 w 3024845"/>
                  <a:gd name="connsiteY56" fmla="*/ 361017 h 834218"/>
                  <a:gd name="connsiteX57" fmla="*/ 486406 w 3024845"/>
                  <a:gd name="connsiteY57" fmla="*/ 361017 h 834218"/>
                  <a:gd name="connsiteX58" fmla="*/ 486406 w 3024845"/>
                  <a:gd name="connsiteY58" fmla="*/ 386958 h 834218"/>
                  <a:gd name="connsiteX59" fmla="*/ 488433 w 3024845"/>
                  <a:gd name="connsiteY59" fmla="*/ 386958 h 834218"/>
                  <a:gd name="connsiteX60" fmla="*/ 502619 w 3024845"/>
                  <a:gd name="connsiteY60" fmla="*/ 386958 h 834218"/>
                  <a:gd name="connsiteX61" fmla="*/ 502619 w 3024845"/>
                  <a:gd name="connsiteY61" fmla="*/ 388579 h 834218"/>
                  <a:gd name="connsiteX62" fmla="*/ 502619 w 3024845"/>
                  <a:gd name="connsiteY62" fmla="*/ 399929 h 834218"/>
                  <a:gd name="connsiteX63" fmla="*/ 503379 w 3024845"/>
                  <a:gd name="connsiteY63" fmla="*/ 399929 h 834218"/>
                  <a:gd name="connsiteX64" fmla="*/ 508700 w 3024845"/>
                  <a:gd name="connsiteY64" fmla="*/ 399929 h 834218"/>
                  <a:gd name="connsiteX65" fmla="*/ 508700 w 3024845"/>
                  <a:gd name="connsiteY65" fmla="*/ 399118 h 834218"/>
                  <a:gd name="connsiteX66" fmla="*/ 508700 w 3024845"/>
                  <a:gd name="connsiteY66" fmla="*/ 393443 h 834218"/>
                  <a:gd name="connsiteX67" fmla="*/ 539100 w 3024845"/>
                  <a:gd name="connsiteY67" fmla="*/ 393443 h 834218"/>
                  <a:gd name="connsiteX68" fmla="*/ 539100 w 3024845"/>
                  <a:gd name="connsiteY68" fmla="*/ 417223 h 834218"/>
                  <a:gd name="connsiteX69" fmla="*/ 540113 w 3024845"/>
                  <a:gd name="connsiteY69" fmla="*/ 417223 h 834218"/>
                  <a:gd name="connsiteX70" fmla="*/ 547207 w 3024845"/>
                  <a:gd name="connsiteY70" fmla="*/ 417223 h 834218"/>
                  <a:gd name="connsiteX71" fmla="*/ 547207 w 3024845"/>
                  <a:gd name="connsiteY71" fmla="*/ 418304 h 834218"/>
                  <a:gd name="connsiteX72" fmla="*/ 547207 w 3024845"/>
                  <a:gd name="connsiteY72" fmla="*/ 425870 h 834218"/>
                  <a:gd name="connsiteX73" fmla="*/ 547967 w 3024845"/>
                  <a:gd name="connsiteY73" fmla="*/ 425870 h 834218"/>
                  <a:gd name="connsiteX74" fmla="*/ 553287 w 3024845"/>
                  <a:gd name="connsiteY74" fmla="*/ 425870 h 834218"/>
                  <a:gd name="connsiteX75" fmla="*/ 553287 w 3024845"/>
                  <a:gd name="connsiteY75" fmla="*/ 423708 h 834218"/>
                  <a:gd name="connsiteX76" fmla="*/ 553287 w 3024845"/>
                  <a:gd name="connsiteY76" fmla="*/ 408576 h 834218"/>
                  <a:gd name="connsiteX77" fmla="*/ 554300 w 3024845"/>
                  <a:gd name="connsiteY77" fmla="*/ 408576 h 834218"/>
                  <a:gd name="connsiteX78" fmla="*/ 561394 w 3024845"/>
                  <a:gd name="connsiteY78" fmla="*/ 408576 h 834218"/>
                  <a:gd name="connsiteX79" fmla="*/ 561394 w 3024845"/>
                  <a:gd name="connsiteY79" fmla="*/ 409657 h 834218"/>
                  <a:gd name="connsiteX80" fmla="*/ 561394 w 3024845"/>
                  <a:gd name="connsiteY80" fmla="*/ 417223 h 834218"/>
                  <a:gd name="connsiteX81" fmla="*/ 566714 w 3024845"/>
                  <a:gd name="connsiteY81" fmla="*/ 415230 h 834218"/>
                  <a:gd name="connsiteX82" fmla="*/ 567474 w 3024845"/>
                  <a:gd name="connsiteY82" fmla="*/ 414250 h 834218"/>
                  <a:gd name="connsiteX83" fmla="*/ 567474 w 3024845"/>
                  <a:gd name="connsiteY83" fmla="*/ 408576 h 834218"/>
                  <a:gd name="connsiteX84" fmla="*/ 605981 w 3024845"/>
                  <a:gd name="connsiteY84" fmla="*/ 408576 h 834218"/>
                  <a:gd name="connsiteX85" fmla="*/ 605981 w 3024845"/>
                  <a:gd name="connsiteY85" fmla="*/ 432355 h 834218"/>
                  <a:gd name="connsiteX86" fmla="*/ 608007 w 3024845"/>
                  <a:gd name="connsiteY86" fmla="*/ 432355 h 834218"/>
                  <a:gd name="connsiteX87" fmla="*/ 622194 w 3024845"/>
                  <a:gd name="connsiteY87" fmla="*/ 432355 h 834218"/>
                  <a:gd name="connsiteX88" fmla="*/ 622194 w 3024845"/>
                  <a:gd name="connsiteY88" fmla="*/ 433436 h 834218"/>
                  <a:gd name="connsiteX89" fmla="*/ 622194 w 3024845"/>
                  <a:gd name="connsiteY89" fmla="*/ 441002 h 834218"/>
                  <a:gd name="connsiteX90" fmla="*/ 623968 w 3024845"/>
                  <a:gd name="connsiteY90" fmla="*/ 441002 h 834218"/>
                  <a:gd name="connsiteX91" fmla="*/ 636381 w 3024845"/>
                  <a:gd name="connsiteY91" fmla="*/ 441002 h 834218"/>
                  <a:gd name="connsiteX92" fmla="*/ 636381 w 3024845"/>
                  <a:gd name="connsiteY92" fmla="*/ 417223 h 834218"/>
                  <a:gd name="connsiteX93" fmla="*/ 637394 w 3024845"/>
                  <a:gd name="connsiteY93" fmla="*/ 417223 h 834218"/>
                  <a:gd name="connsiteX94" fmla="*/ 644488 w 3024845"/>
                  <a:gd name="connsiteY94" fmla="*/ 417223 h 834218"/>
                  <a:gd name="connsiteX95" fmla="*/ 644488 w 3024845"/>
                  <a:gd name="connsiteY95" fmla="*/ 384796 h 834218"/>
                  <a:gd name="connsiteX96" fmla="*/ 645501 w 3024845"/>
                  <a:gd name="connsiteY96" fmla="*/ 384796 h 834218"/>
                  <a:gd name="connsiteX97" fmla="*/ 652595 w 3024845"/>
                  <a:gd name="connsiteY97" fmla="*/ 384796 h 834218"/>
                  <a:gd name="connsiteX98" fmla="*/ 652595 w 3024845"/>
                  <a:gd name="connsiteY98" fmla="*/ 382905 h 834218"/>
                  <a:gd name="connsiteX99" fmla="*/ 652595 w 3024845"/>
                  <a:gd name="connsiteY99" fmla="*/ 369664 h 834218"/>
                  <a:gd name="connsiteX100" fmla="*/ 651328 w 3024845"/>
                  <a:gd name="connsiteY100" fmla="*/ 368042 h 834218"/>
                  <a:gd name="connsiteX101" fmla="*/ 656648 w 3024845"/>
                  <a:gd name="connsiteY101" fmla="*/ 356693 h 834218"/>
                  <a:gd name="connsiteX102" fmla="*/ 664755 w 3024845"/>
                  <a:gd name="connsiteY102" fmla="*/ 384796 h 834218"/>
                  <a:gd name="connsiteX103" fmla="*/ 665515 w 3024845"/>
                  <a:gd name="connsiteY103" fmla="*/ 384796 h 834218"/>
                  <a:gd name="connsiteX104" fmla="*/ 670835 w 3024845"/>
                  <a:gd name="connsiteY104" fmla="*/ 384796 h 834218"/>
                  <a:gd name="connsiteX105" fmla="*/ 670835 w 3024845"/>
                  <a:gd name="connsiteY105" fmla="*/ 278869 h 834218"/>
                  <a:gd name="connsiteX106" fmla="*/ 672355 w 3024845"/>
                  <a:gd name="connsiteY106" fmla="*/ 278869 h 834218"/>
                  <a:gd name="connsiteX107" fmla="*/ 682995 w 3024845"/>
                  <a:gd name="connsiteY107" fmla="*/ 278869 h 834218"/>
                  <a:gd name="connsiteX108" fmla="*/ 682995 w 3024845"/>
                  <a:gd name="connsiteY108" fmla="*/ 231310 h 834218"/>
                  <a:gd name="connsiteX109" fmla="*/ 709342 w 3024845"/>
                  <a:gd name="connsiteY109" fmla="*/ 231310 h 834218"/>
                  <a:gd name="connsiteX110" fmla="*/ 709342 w 3024845"/>
                  <a:gd name="connsiteY110" fmla="*/ 209692 h 834218"/>
                  <a:gd name="connsiteX111" fmla="*/ 743796 w 3024845"/>
                  <a:gd name="connsiteY111" fmla="*/ 209692 h 834218"/>
                  <a:gd name="connsiteX112" fmla="*/ 743796 w 3024845"/>
                  <a:gd name="connsiteY112" fmla="*/ 212124 h 834218"/>
                  <a:gd name="connsiteX113" fmla="*/ 743796 w 3024845"/>
                  <a:gd name="connsiteY113" fmla="*/ 229148 h 834218"/>
                  <a:gd name="connsiteX114" fmla="*/ 746076 w 3024845"/>
                  <a:gd name="connsiteY114" fmla="*/ 229148 h 834218"/>
                  <a:gd name="connsiteX115" fmla="*/ 762036 w 3024845"/>
                  <a:gd name="connsiteY115" fmla="*/ 229148 h 834218"/>
                  <a:gd name="connsiteX116" fmla="*/ 762036 w 3024845"/>
                  <a:gd name="connsiteY116" fmla="*/ 276707 h 834218"/>
                  <a:gd name="connsiteX117" fmla="*/ 763049 w 3024845"/>
                  <a:gd name="connsiteY117" fmla="*/ 276707 h 834218"/>
                  <a:gd name="connsiteX118" fmla="*/ 770143 w 3024845"/>
                  <a:gd name="connsiteY118" fmla="*/ 276707 h 834218"/>
                  <a:gd name="connsiteX119" fmla="*/ 784330 w 3024845"/>
                  <a:gd name="connsiteY119" fmla="*/ 281031 h 834218"/>
                  <a:gd name="connsiteX120" fmla="*/ 784330 w 3024845"/>
                  <a:gd name="connsiteY120" fmla="*/ 319943 h 834218"/>
                  <a:gd name="connsiteX121" fmla="*/ 785343 w 3024845"/>
                  <a:gd name="connsiteY121" fmla="*/ 319943 h 834218"/>
                  <a:gd name="connsiteX122" fmla="*/ 792436 w 3024845"/>
                  <a:gd name="connsiteY122" fmla="*/ 319943 h 834218"/>
                  <a:gd name="connsiteX123" fmla="*/ 792436 w 3024845"/>
                  <a:gd name="connsiteY123" fmla="*/ 321564 h 834218"/>
                  <a:gd name="connsiteX124" fmla="*/ 792436 w 3024845"/>
                  <a:gd name="connsiteY124" fmla="*/ 332913 h 834218"/>
                  <a:gd name="connsiteX125" fmla="*/ 794463 w 3024845"/>
                  <a:gd name="connsiteY125" fmla="*/ 332913 h 834218"/>
                  <a:gd name="connsiteX126" fmla="*/ 808650 w 3024845"/>
                  <a:gd name="connsiteY126" fmla="*/ 332913 h 834218"/>
                  <a:gd name="connsiteX127" fmla="*/ 814730 w 3024845"/>
                  <a:gd name="connsiteY127" fmla="*/ 339399 h 834218"/>
                  <a:gd name="connsiteX128" fmla="*/ 814730 w 3024845"/>
                  <a:gd name="connsiteY128" fmla="*/ 361017 h 834218"/>
                  <a:gd name="connsiteX129" fmla="*/ 817010 w 3024845"/>
                  <a:gd name="connsiteY129" fmla="*/ 361017 h 834218"/>
                  <a:gd name="connsiteX130" fmla="*/ 832970 w 3024845"/>
                  <a:gd name="connsiteY130" fmla="*/ 361017 h 834218"/>
                  <a:gd name="connsiteX131" fmla="*/ 832970 w 3024845"/>
                  <a:gd name="connsiteY131" fmla="*/ 362097 h 834218"/>
                  <a:gd name="connsiteX132" fmla="*/ 832970 w 3024845"/>
                  <a:gd name="connsiteY132" fmla="*/ 369664 h 834218"/>
                  <a:gd name="connsiteX133" fmla="*/ 834237 w 3024845"/>
                  <a:gd name="connsiteY133" fmla="*/ 369664 h 834218"/>
                  <a:gd name="connsiteX134" fmla="*/ 843104 w 3024845"/>
                  <a:gd name="connsiteY134" fmla="*/ 369664 h 834218"/>
                  <a:gd name="connsiteX135" fmla="*/ 843104 w 3024845"/>
                  <a:gd name="connsiteY135" fmla="*/ 371825 h 834218"/>
                  <a:gd name="connsiteX136" fmla="*/ 843104 w 3024845"/>
                  <a:gd name="connsiteY136" fmla="*/ 386958 h 834218"/>
                  <a:gd name="connsiteX137" fmla="*/ 847157 w 3024845"/>
                  <a:gd name="connsiteY137" fmla="*/ 385066 h 834218"/>
                  <a:gd name="connsiteX138" fmla="*/ 847157 w 3024845"/>
                  <a:gd name="connsiteY138" fmla="*/ 371825 h 834218"/>
                  <a:gd name="connsiteX139" fmla="*/ 848170 w 3024845"/>
                  <a:gd name="connsiteY139" fmla="*/ 371825 h 834218"/>
                  <a:gd name="connsiteX140" fmla="*/ 855264 w 3024845"/>
                  <a:gd name="connsiteY140" fmla="*/ 371825 h 834218"/>
                  <a:gd name="connsiteX141" fmla="*/ 855264 w 3024845"/>
                  <a:gd name="connsiteY141" fmla="*/ 373447 h 834218"/>
                  <a:gd name="connsiteX142" fmla="*/ 855264 w 3024845"/>
                  <a:gd name="connsiteY142" fmla="*/ 384796 h 834218"/>
                  <a:gd name="connsiteX143" fmla="*/ 856024 w 3024845"/>
                  <a:gd name="connsiteY143" fmla="*/ 384796 h 834218"/>
                  <a:gd name="connsiteX144" fmla="*/ 861344 w 3024845"/>
                  <a:gd name="connsiteY144" fmla="*/ 384796 h 834218"/>
                  <a:gd name="connsiteX145" fmla="*/ 909984 w 3024845"/>
                  <a:gd name="connsiteY145" fmla="*/ 380473 h 834218"/>
                  <a:gd name="connsiteX146" fmla="*/ 909984 w 3024845"/>
                  <a:gd name="connsiteY146" fmla="*/ 381824 h 834218"/>
                  <a:gd name="connsiteX147" fmla="*/ 909984 w 3024845"/>
                  <a:gd name="connsiteY147" fmla="*/ 391281 h 834218"/>
                  <a:gd name="connsiteX148" fmla="*/ 910744 w 3024845"/>
                  <a:gd name="connsiteY148" fmla="*/ 391281 h 834218"/>
                  <a:gd name="connsiteX149" fmla="*/ 916065 w 3024845"/>
                  <a:gd name="connsiteY149" fmla="*/ 391281 h 834218"/>
                  <a:gd name="connsiteX150" fmla="*/ 916065 w 3024845"/>
                  <a:gd name="connsiteY150" fmla="*/ 393443 h 834218"/>
                  <a:gd name="connsiteX151" fmla="*/ 916065 w 3024845"/>
                  <a:gd name="connsiteY151" fmla="*/ 408576 h 834218"/>
                  <a:gd name="connsiteX152" fmla="*/ 918091 w 3024845"/>
                  <a:gd name="connsiteY152" fmla="*/ 407225 h 834218"/>
                  <a:gd name="connsiteX153" fmla="*/ 932278 w 3024845"/>
                  <a:gd name="connsiteY153" fmla="*/ 397767 h 834218"/>
                  <a:gd name="connsiteX154" fmla="*/ 938358 w 3024845"/>
                  <a:gd name="connsiteY154" fmla="*/ 356693 h 834218"/>
                  <a:gd name="connsiteX155" fmla="*/ 939118 w 3024845"/>
                  <a:gd name="connsiteY155" fmla="*/ 356423 h 834218"/>
                  <a:gd name="connsiteX156" fmla="*/ 944438 w 3024845"/>
                  <a:gd name="connsiteY156" fmla="*/ 354531 h 834218"/>
                  <a:gd name="connsiteX157" fmla="*/ 946465 w 3024845"/>
                  <a:gd name="connsiteY157" fmla="*/ 285354 h 834218"/>
                  <a:gd name="connsiteX158" fmla="*/ 948492 w 3024845"/>
                  <a:gd name="connsiteY158" fmla="*/ 354531 h 834218"/>
                  <a:gd name="connsiteX159" fmla="*/ 949252 w 3024845"/>
                  <a:gd name="connsiteY159" fmla="*/ 354801 h 834218"/>
                  <a:gd name="connsiteX160" fmla="*/ 954572 w 3024845"/>
                  <a:gd name="connsiteY160" fmla="*/ 356693 h 834218"/>
                  <a:gd name="connsiteX161" fmla="*/ 954572 w 3024845"/>
                  <a:gd name="connsiteY161" fmla="*/ 270222 h 834218"/>
                  <a:gd name="connsiteX162" fmla="*/ 958625 w 3024845"/>
                  <a:gd name="connsiteY162" fmla="*/ 237795 h 834218"/>
                  <a:gd name="connsiteX163" fmla="*/ 997132 w 3024845"/>
                  <a:gd name="connsiteY163" fmla="*/ 237795 h 834218"/>
                  <a:gd name="connsiteX164" fmla="*/ 997132 w 3024845"/>
                  <a:gd name="connsiteY164" fmla="*/ 270222 h 834218"/>
                  <a:gd name="connsiteX165" fmla="*/ 997892 w 3024845"/>
                  <a:gd name="connsiteY165" fmla="*/ 270222 h 834218"/>
                  <a:gd name="connsiteX166" fmla="*/ 1003212 w 3024845"/>
                  <a:gd name="connsiteY166" fmla="*/ 270222 h 834218"/>
                  <a:gd name="connsiteX167" fmla="*/ 1003212 w 3024845"/>
                  <a:gd name="connsiteY167" fmla="*/ 188074 h 834218"/>
                  <a:gd name="connsiteX168" fmla="*/ 1004986 w 3024845"/>
                  <a:gd name="connsiteY168" fmla="*/ 188074 h 834218"/>
                  <a:gd name="connsiteX169" fmla="*/ 1017399 w 3024845"/>
                  <a:gd name="connsiteY169" fmla="*/ 188074 h 834218"/>
                  <a:gd name="connsiteX170" fmla="*/ 1017399 w 3024845"/>
                  <a:gd name="connsiteY170" fmla="*/ 186183 h 834218"/>
                  <a:gd name="connsiteX171" fmla="*/ 1017399 w 3024845"/>
                  <a:gd name="connsiteY171" fmla="*/ 172942 h 834218"/>
                  <a:gd name="connsiteX172" fmla="*/ 1039693 w 3024845"/>
                  <a:gd name="connsiteY172" fmla="*/ 172942 h 834218"/>
                  <a:gd name="connsiteX173" fmla="*/ 1039693 w 3024845"/>
                  <a:gd name="connsiteY173" fmla="*/ 171861 h 834218"/>
                  <a:gd name="connsiteX174" fmla="*/ 1039693 w 3024845"/>
                  <a:gd name="connsiteY174" fmla="*/ 164295 h 834218"/>
                  <a:gd name="connsiteX175" fmla="*/ 1041466 w 3024845"/>
                  <a:gd name="connsiteY175" fmla="*/ 164295 h 834218"/>
                  <a:gd name="connsiteX176" fmla="*/ 1053880 w 3024845"/>
                  <a:gd name="connsiteY176" fmla="*/ 164295 h 834218"/>
                  <a:gd name="connsiteX177" fmla="*/ 1053880 w 3024845"/>
                  <a:gd name="connsiteY177" fmla="*/ 165376 h 834218"/>
                  <a:gd name="connsiteX178" fmla="*/ 1053880 w 3024845"/>
                  <a:gd name="connsiteY178" fmla="*/ 172942 h 834218"/>
                  <a:gd name="connsiteX179" fmla="*/ 1054640 w 3024845"/>
                  <a:gd name="connsiteY179" fmla="*/ 172942 h 834218"/>
                  <a:gd name="connsiteX180" fmla="*/ 1059960 w 3024845"/>
                  <a:gd name="connsiteY180" fmla="*/ 172942 h 834218"/>
                  <a:gd name="connsiteX181" fmla="*/ 1070093 w 3024845"/>
                  <a:gd name="connsiteY181" fmla="*/ 168618 h 834218"/>
                  <a:gd name="connsiteX182" fmla="*/ 1074146 w 3024845"/>
                  <a:gd name="connsiteY182" fmla="*/ 171861 h 834218"/>
                  <a:gd name="connsiteX183" fmla="*/ 1074146 w 3024845"/>
                  <a:gd name="connsiteY183" fmla="*/ 164295 h 834218"/>
                  <a:gd name="connsiteX184" fmla="*/ 1076426 w 3024845"/>
                  <a:gd name="connsiteY184" fmla="*/ 164295 h 834218"/>
                  <a:gd name="connsiteX185" fmla="*/ 1092387 w 3024845"/>
                  <a:gd name="connsiteY185" fmla="*/ 164295 h 834218"/>
                  <a:gd name="connsiteX186" fmla="*/ 1092387 w 3024845"/>
                  <a:gd name="connsiteY186" fmla="*/ 165376 h 834218"/>
                  <a:gd name="connsiteX187" fmla="*/ 1092387 w 3024845"/>
                  <a:gd name="connsiteY187" fmla="*/ 172942 h 834218"/>
                  <a:gd name="connsiteX188" fmla="*/ 1122787 w 3024845"/>
                  <a:gd name="connsiteY188" fmla="*/ 172942 h 834218"/>
                  <a:gd name="connsiteX189" fmla="*/ 1122787 w 3024845"/>
                  <a:gd name="connsiteY189" fmla="*/ 174563 h 834218"/>
                  <a:gd name="connsiteX190" fmla="*/ 1122787 w 3024845"/>
                  <a:gd name="connsiteY190" fmla="*/ 185913 h 834218"/>
                  <a:gd name="connsiteX191" fmla="*/ 1149134 w 3024845"/>
                  <a:gd name="connsiteY191" fmla="*/ 185913 h 834218"/>
                  <a:gd name="connsiteX192" fmla="*/ 1149134 w 3024845"/>
                  <a:gd name="connsiteY192" fmla="*/ 216177 h 834218"/>
                  <a:gd name="connsiteX193" fmla="*/ 1149894 w 3024845"/>
                  <a:gd name="connsiteY193" fmla="*/ 216177 h 834218"/>
                  <a:gd name="connsiteX194" fmla="*/ 1155214 w 3024845"/>
                  <a:gd name="connsiteY194" fmla="*/ 216177 h 834218"/>
                  <a:gd name="connsiteX195" fmla="*/ 1155214 w 3024845"/>
                  <a:gd name="connsiteY195" fmla="*/ 217258 h 834218"/>
                  <a:gd name="connsiteX196" fmla="*/ 1155214 w 3024845"/>
                  <a:gd name="connsiteY196" fmla="*/ 224825 h 834218"/>
                  <a:gd name="connsiteX197" fmla="*/ 1159268 w 3024845"/>
                  <a:gd name="connsiteY197" fmla="*/ 255089 h 834218"/>
                  <a:gd name="connsiteX198" fmla="*/ 1160028 w 3024845"/>
                  <a:gd name="connsiteY198" fmla="*/ 255089 h 834218"/>
                  <a:gd name="connsiteX199" fmla="*/ 1165348 w 3024845"/>
                  <a:gd name="connsiteY199" fmla="*/ 255089 h 834218"/>
                  <a:gd name="connsiteX200" fmla="*/ 1165348 w 3024845"/>
                  <a:gd name="connsiteY200" fmla="*/ 255900 h 834218"/>
                  <a:gd name="connsiteX201" fmla="*/ 1165348 w 3024845"/>
                  <a:gd name="connsiteY201" fmla="*/ 261575 h 834218"/>
                  <a:gd name="connsiteX202" fmla="*/ 1166361 w 3024845"/>
                  <a:gd name="connsiteY202" fmla="*/ 261575 h 834218"/>
                  <a:gd name="connsiteX203" fmla="*/ 1173454 w 3024845"/>
                  <a:gd name="connsiteY203" fmla="*/ 261575 h 834218"/>
                  <a:gd name="connsiteX204" fmla="*/ 1173454 w 3024845"/>
                  <a:gd name="connsiteY204" fmla="*/ 291840 h 834218"/>
                  <a:gd name="connsiteX205" fmla="*/ 1175481 w 3024845"/>
                  <a:gd name="connsiteY205" fmla="*/ 291840 h 834218"/>
                  <a:gd name="connsiteX206" fmla="*/ 1189668 w 3024845"/>
                  <a:gd name="connsiteY206" fmla="*/ 291840 h 834218"/>
                  <a:gd name="connsiteX207" fmla="*/ 1189668 w 3024845"/>
                  <a:gd name="connsiteY207" fmla="*/ 315619 h 834218"/>
                  <a:gd name="connsiteX208" fmla="*/ 1191695 w 3024845"/>
                  <a:gd name="connsiteY208" fmla="*/ 317240 h 834218"/>
                  <a:gd name="connsiteX209" fmla="*/ 1191695 w 3024845"/>
                  <a:gd name="connsiteY209" fmla="*/ 328590 h 834218"/>
                  <a:gd name="connsiteX210" fmla="*/ 1192455 w 3024845"/>
                  <a:gd name="connsiteY210" fmla="*/ 328590 h 834218"/>
                  <a:gd name="connsiteX211" fmla="*/ 1197775 w 3024845"/>
                  <a:gd name="connsiteY211" fmla="*/ 328590 h 834218"/>
                  <a:gd name="connsiteX212" fmla="*/ 1197775 w 3024845"/>
                  <a:gd name="connsiteY212" fmla="*/ 352369 h 834218"/>
                  <a:gd name="connsiteX213" fmla="*/ 1199041 w 3024845"/>
                  <a:gd name="connsiteY213" fmla="*/ 352369 h 834218"/>
                  <a:gd name="connsiteX214" fmla="*/ 1207908 w 3024845"/>
                  <a:gd name="connsiteY214" fmla="*/ 352369 h 834218"/>
                  <a:gd name="connsiteX215" fmla="*/ 1209935 w 3024845"/>
                  <a:gd name="connsiteY215" fmla="*/ 356423 h 834218"/>
                  <a:gd name="connsiteX216" fmla="*/ 1209935 w 3024845"/>
                  <a:gd name="connsiteY216" fmla="*/ 369664 h 834218"/>
                  <a:gd name="connsiteX217" fmla="*/ 1211455 w 3024845"/>
                  <a:gd name="connsiteY217" fmla="*/ 367772 h 834218"/>
                  <a:gd name="connsiteX218" fmla="*/ 1222095 w 3024845"/>
                  <a:gd name="connsiteY218" fmla="*/ 354531 h 834218"/>
                  <a:gd name="connsiteX219" fmla="*/ 1250469 w 3024845"/>
                  <a:gd name="connsiteY219" fmla="*/ 354531 h 834218"/>
                  <a:gd name="connsiteX220" fmla="*/ 1250469 w 3024845"/>
                  <a:gd name="connsiteY220" fmla="*/ 441002 h 834218"/>
                  <a:gd name="connsiteX221" fmla="*/ 1251229 w 3024845"/>
                  <a:gd name="connsiteY221" fmla="*/ 441002 h 834218"/>
                  <a:gd name="connsiteX222" fmla="*/ 1256549 w 3024845"/>
                  <a:gd name="connsiteY222" fmla="*/ 441002 h 834218"/>
                  <a:gd name="connsiteX223" fmla="*/ 1257309 w 3024845"/>
                  <a:gd name="connsiteY223" fmla="*/ 439651 h 834218"/>
                  <a:gd name="connsiteX224" fmla="*/ 1262629 w 3024845"/>
                  <a:gd name="connsiteY224" fmla="*/ 430193 h 834218"/>
                  <a:gd name="connsiteX225" fmla="*/ 1262629 w 3024845"/>
                  <a:gd name="connsiteY225" fmla="*/ 432085 h 834218"/>
                  <a:gd name="connsiteX226" fmla="*/ 1262629 w 3024845"/>
                  <a:gd name="connsiteY226" fmla="*/ 445326 h 834218"/>
                  <a:gd name="connsiteX227" fmla="*/ 1266682 w 3024845"/>
                  <a:gd name="connsiteY227" fmla="*/ 399929 h 834218"/>
                  <a:gd name="connsiteX228" fmla="*/ 1267442 w 3024845"/>
                  <a:gd name="connsiteY228" fmla="*/ 399929 h 834218"/>
                  <a:gd name="connsiteX229" fmla="*/ 1272762 w 3024845"/>
                  <a:gd name="connsiteY229" fmla="*/ 399929 h 834218"/>
                  <a:gd name="connsiteX230" fmla="*/ 1272762 w 3024845"/>
                  <a:gd name="connsiteY230" fmla="*/ 335075 h 834218"/>
                  <a:gd name="connsiteX231" fmla="*/ 1273776 w 3024845"/>
                  <a:gd name="connsiteY231" fmla="*/ 335075 h 834218"/>
                  <a:gd name="connsiteX232" fmla="*/ 1280869 w 3024845"/>
                  <a:gd name="connsiteY232" fmla="*/ 335075 h 834218"/>
                  <a:gd name="connsiteX233" fmla="*/ 1293029 w 3024845"/>
                  <a:gd name="connsiteY233" fmla="*/ 291840 h 834218"/>
                  <a:gd name="connsiteX234" fmla="*/ 1294296 w 3024845"/>
                  <a:gd name="connsiteY234" fmla="*/ 291840 h 834218"/>
                  <a:gd name="connsiteX235" fmla="*/ 1303163 w 3024845"/>
                  <a:gd name="connsiteY235" fmla="*/ 291840 h 834218"/>
                  <a:gd name="connsiteX236" fmla="*/ 1313296 w 3024845"/>
                  <a:gd name="connsiteY236" fmla="*/ 335075 h 834218"/>
                  <a:gd name="connsiteX237" fmla="*/ 1314309 w 3024845"/>
                  <a:gd name="connsiteY237" fmla="*/ 335075 h 834218"/>
                  <a:gd name="connsiteX238" fmla="*/ 1321403 w 3024845"/>
                  <a:gd name="connsiteY238" fmla="*/ 335075 h 834218"/>
                  <a:gd name="connsiteX239" fmla="*/ 1321403 w 3024845"/>
                  <a:gd name="connsiteY239" fmla="*/ 373987 h 834218"/>
                  <a:gd name="connsiteX240" fmla="*/ 1323176 w 3024845"/>
                  <a:gd name="connsiteY240" fmla="*/ 373987 h 834218"/>
                  <a:gd name="connsiteX241" fmla="*/ 1335590 w 3024845"/>
                  <a:gd name="connsiteY241" fmla="*/ 373987 h 834218"/>
                  <a:gd name="connsiteX242" fmla="*/ 1335590 w 3024845"/>
                  <a:gd name="connsiteY242" fmla="*/ 376149 h 834218"/>
                  <a:gd name="connsiteX243" fmla="*/ 1335590 w 3024845"/>
                  <a:gd name="connsiteY243" fmla="*/ 391281 h 834218"/>
                  <a:gd name="connsiteX244" fmla="*/ 1339643 w 3024845"/>
                  <a:gd name="connsiteY244" fmla="*/ 389120 h 834218"/>
                  <a:gd name="connsiteX245" fmla="*/ 1339643 w 3024845"/>
                  <a:gd name="connsiteY245" fmla="*/ 373987 h 834218"/>
                  <a:gd name="connsiteX246" fmla="*/ 1341163 w 3024845"/>
                  <a:gd name="connsiteY246" fmla="*/ 373987 h 834218"/>
                  <a:gd name="connsiteX247" fmla="*/ 1351803 w 3024845"/>
                  <a:gd name="connsiteY247" fmla="*/ 373987 h 834218"/>
                  <a:gd name="connsiteX248" fmla="*/ 1351803 w 3024845"/>
                  <a:gd name="connsiteY248" fmla="*/ 375608 h 834218"/>
                  <a:gd name="connsiteX249" fmla="*/ 1351803 w 3024845"/>
                  <a:gd name="connsiteY249" fmla="*/ 386958 h 834218"/>
                  <a:gd name="connsiteX250" fmla="*/ 1382204 w 3024845"/>
                  <a:gd name="connsiteY250" fmla="*/ 386958 h 834218"/>
                  <a:gd name="connsiteX251" fmla="*/ 1382204 w 3024845"/>
                  <a:gd name="connsiteY251" fmla="*/ 350208 h 834218"/>
                  <a:gd name="connsiteX252" fmla="*/ 1383470 w 3024845"/>
                  <a:gd name="connsiteY252" fmla="*/ 350208 h 834218"/>
                  <a:gd name="connsiteX253" fmla="*/ 1392337 w 3024845"/>
                  <a:gd name="connsiteY253" fmla="*/ 350208 h 834218"/>
                  <a:gd name="connsiteX254" fmla="*/ 1392337 w 3024845"/>
                  <a:gd name="connsiteY254" fmla="*/ 371825 h 834218"/>
                  <a:gd name="connsiteX255" fmla="*/ 1394364 w 3024845"/>
                  <a:gd name="connsiteY255" fmla="*/ 339399 h 834218"/>
                  <a:gd name="connsiteX256" fmla="*/ 1416657 w 3024845"/>
                  <a:gd name="connsiteY256" fmla="*/ 339399 h 834218"/>
                  <a:gd name="connsiteX257" fmla="*/ 1416657 w 3024845"/>
                  <a:gd name="connsiteY257" fmla="*/ 337777 h 834218"/>
                  <a:gd name="connsiteX258" fmla="*/ 1416657 w 3024845"/>
                  <a:gd name="connsiteY258" fmla="*/ 326428 h 834218"/>
                  <a:gd name="connsiteX259" fmla="*/ 1417417 w 3024845"/>
                  <a:gd name="connsiteY259" fmla="*/ 326428 h 834218"/>
                  <a:gd name="connsiteX260" fmla="*/ 1422737 w 3024845"/>
                  <a:gd name="connsiteY260" fmla="*/ 326428 h 834218"/>
                  <a:gd name="connsiteX261" fmla="*/ 1422737 w 3024845"/>
                  <a:gd name="connsiteY261" fmla="*/ 324537 h 834218"/>
                  <a:gd name="connsiteX262" fmla="*/ 1422737 w 3024845"/>
                  <a:gd name="connsiteY262" fmla="*/ 311296 h 834218"/>
                  <a:gd name="connsiteX263" fmla="*/ 1426791 w 3024845"/>
                  <a:gd name="connsiteY263" fmla="*/ 317781 h 834218"/>
                  <a:gd name="connsiteX264" fmla="*/ 1429071 w 3024845"/>
                  <a:gd name="connsiteY264" fmla="*/ 317781 h 834218"/>
                  <a:gd name="connsiteX265" fmla="*/ 1445031 w 3024845"/>
                  <a:gd name="connsiteY265" fmla="*/ 317781 h 834218"/>
                  <a:gd name="connsiteX266" fmla="*/ 1445031 w 3024845"/>
                  <a:gd name="connsiteY266" fmla="*/ 316970 h 834218"/>
                  <a:gd name="connsiteX267" fmla="*/ 1445031 w 3024845"/>
                  <a:gd name="connsiteY267" fmla="*/ 311296 h 834218"/>
                  <a:gd name="connsiteX268" fmla="*/ 1445791 w 3024845"/>
                  <a:gd name="connsiteY268" fmla="*/ 311296 h 834218"/>
                  <a:gd name="connsiteX269" fmla="*/ 1451111 w 3024845"/>
                  <a:gd name="connsiteY269" fmla="*/ 311296 h 834218"/>
                  <a:gd name="connsiteX270" fmla="*/ 1451111 w 3024845"/>
                  <a:gd name="connsiteY270" fmla="*/ 312647 h 834218"/>
                  <a:gd name="connsiteX271" fmla="*/ 1451111 w 3024845"/>
                  <a:gd name="connsiteY271" fmla="*/ 322105 h 834218"/>
                  <a:gd name="connsiteX272" fmla="*/ 1489618 w 3024845"/>
                  <a:gd name="connsiteY272" fmla="*/ 322105 h 834218"/>
                  <a:gd name="connsiteX273" fmla="*/ 1489618 w 3024845"/>
                  <a:gd name="connsiteY273" fmla="*/ 460458 h 834218"/>
                  <a:gd name="connsiteX274" fmla="*/ 1491138 w 3024845"/>
                  <a:gd name="connsiteY274" fmla="*/ 460458 h 834218"/>
                  <a:gd name="connsiteX275" fmla="*/ 1501778 w 3024845"/>
                  <a:gd name="connsiteY275" fmla="*/ 460458 h 834218"/>
                  <a:gd name="connsiteX276" fmla="*/ 1501778 w 3024845"/>
                  <a:gd name="connsiteY276" fmla="*/ 447488 h 834218"/>
                  <a:gd name="connsiteX277" fmla="*/ 1505832 w 3024845"/>
                  <a:gd name="connsiteY277" fmla="*/ 447488 h 834218"/>
                  <a:gd name="connsiteX278" fmla="*/ 1505832 w 3024845"/>
                  <a:gd name="connsiteY278" fmla="*/ 460458 h 834218"/>
                  <a:gd name="connsiteX279" fmla="*/ 1536232 w 3024845"/>
                  <a:gd name="connsiteY279" fmla="*/ 460458 h 834218"/>
                  <a:gd name="connsiteX280" fmla="*/ 1536232 w 3024845"/>
                  <a:gd name="connsiteY280" fmla="*/ 430193 h 834218"/>
                  <a:gd name="connsiteX281" fmla="*/ 1548392 w 3024845"/>
                  <a:gd name="connsiteY281" fmla="*/ 430193 h 834218"/>
                  <a:gd name="connsiteX282" fmla="*/ 1560552 w 3024845"/>
                  <a:gd name="connsiteY282" fmla="*/ 428032 h 834218"/>
                  <a:gd name="connsiteX283" fmla="*/ 1564606 w 3024845"/>
                  <a:gd name="connsiteY283" fmla="*/ 430193 h 834218"/>
                  <a:gd name="connsiteX284" fmla="*/ 1574739 w 3024845"/>
                  <a:gd name="connsiteY284" fmla="*/ 430193 h 834218"/>
                  <a:gd name="connsiteX285" fmla="*/ 1574739 w 3024845"/>
                  <a:gd name="connsiteY285" fmla="*/ 460458 h 834218"/>
                  <a:gd name="connsiteX286" fmla="*/ 1582846 w 3024845"/>
                  <a:gd name="connsiteY286" fmla="*/ 460458 h 834218"/>
                  <a:gd name="connsiteX287" fmla="*/ 1582846 w 3024845"/>
                  <a:gd name="connsiteY287" fmla="*/ 477753 h 834218"/>
                  <a:gd name="connsiteX288" fmla="*/ 1592182 w 3024845"/>
                  <a:gd name="connsiteY288" fmla="*/ 478658 h 834218"/>
                  <a:gd name="connsiteX289" fmla="*/ 1605140 w 3024845"/>
                  <a:gd name="connsiteY289" fmla="*/ 478658 h 834218"/>
                  <a:gd name="connsiteX290" fmla="*/ 1605140 w 3024845"/>
                  <a:gd name="connsiteY290" fmla="*/ 462620 h 834218"/>
                  <a:gd name="connsiteX291" fmla="*/ 1673096 w 3024845"/>
                  <a:gd name="connsiteY291" fmla="*/ 462620 h 834218"/>
                  <a:gd name="connsiteX292" fmla="*/ 1673096 w 3024845"/>
                  <a:gd name="connsiteY292" fmla="*/ 377367 h 834218"/>
                  <a:gd name="connsiteX293" fmla="*/ 1745104 w 3024845"/>
                  <a:gd name="connsiteY293" fmla="*/ 377367 h 834218"/>
                  <a:gd name="connsiteX294" fmla="*/ 1745104 w 3024845"/>
                  <a:gd name="connsiteY294" fmla="*/ 456135 h 834218"/>
                  <a:gd name="connsiteX295" fmla="*/ 1747008 w 3024845"/>
                  <a:gd name="connsiteY295" fmla="*/ 456135 h 834218"/>
                  <a:gd name="connsiteX296" fmla="*/ 1748250 w 3024845"/>
                  <a:gd name="connsiteY296" fmla="*/ 478658 h 834218"/>
                  <a:gd name="connsiteX297" fmla="*/ 1757926 w 3024845"/>
                  <a:gd name="connsiteY297" fmla="*/ 478658 h 834218"/>
                  <a:gd name="connsiteX298" fmla="*/ 1759168 w 3024845"/>
                  <a:gd name="connsiteY298" fmla="*/ 456135 h 834218"/>
                  <a:gd name="connsiteX299" fmla="*/ 1765248 w 3024845"/>
                  <a:gd name="connsiteY299" fmla="*/ 456135 h 834218"/>
                  <a:gd name="connsiteX300" fmla="*/ 1766490 w 3024845"/>
                  <a:gd name="connsiteY300" fmla="*/ 478658 h 834218"/>
                  <a:gd name="connsiteX301" fmla="*/ 1817112 w 3024845"/>
                  <a:gd name="connsiteY301" fmla="*/ 478658 h 834218"/>
                  <a:gd name="connsiteX302" fmla="*/ 1817112 w 3024845"/>
                  <a:gd name="connsiteY302" fmla="*/ 315630 h 834218"/>
                  <a:gd name="connsiteX303" fmla="*/ 2014439 w 3024845"/>
                  <a:gd name="connsiteY303" fmla="*/ 315630 h 834218"/>
                  <a:gd name="connsiteX304" fmla="*/ 2014439 w 3024845"/>
                  <a:gd name="connsiteY304" fmla="*/ 478658 h 834218"/>
                  <a:gd name="connsiteX305" fmla="*/ 2033136 w 3024845"/>
                  <a:gd name="connsiteY305" fmla="*/ 478658 h 834218"/>
                  <a:gd name="connsiteX306" fmla="*/ 2033136 w 3024845"/>
                  <a:gd name="connsiteY306" fmla="*/ 395965 h 834218"/>
                  <a:gd name="connsiteX307" fmla="*/ 2128256 w 3024845"/>
                  <a:gd name="connsiteY307" fmla="*/ 395965 h 834218"/>
                  <a:gd name="connsiteX308" fmla="*/ 2180720 w 3024845"/>
                  <a:gd name="connsiteY308" fmla="*/ 330752 h 834218"/>
                  <a:gd name="connsiteX309" fmla="*/ 2245574 w 3024845"/>
                  <a:gd name="connsiteY309" fmla="*/ 330752 h 834218"/>
                  <a:gd name="connsiteX310" fmla="*/ 2245574 w 3024845"/>
                  <a:gd name="connsiteY310" fmla="*/ 406414 h 834218"/>
                  <a:gd name="connsiteX311" fmla="*/ 2253681 w 3024845"/>
                  <a:gd name="connsiteY311" fmla="*/ 406414 h 834218"/>
                  <a:gd name="connsiteX312" fmla="*/ 2255708 w 3024845"/>
                  <a:gd name="connsiteY312" fmla="*/ 399929 h 834218"/>
                  <a:gd name="connsiteX313" fmla="*/ 2261788 w 3024845"/>
                  <a:gd name="connsiteY313" fmla="*/ 399929 h 834218"/>
                  <a:gd name="connsiteX314" fmla="*/ 2263815 w 3024845"/>
                  <a:gd name="connsiteY314" fmla="*/ 408576 h 834218"/>
                  <a:gd name="connsiteX315" fmla="*/ 2275975 w 3024845"/>
                  <a:gd name="connsiteY315" fmla="*/ 408576 h 834218"/>
                  <a:gd name="connsiteX316" fmla="*/ 2275975 w 3024845"/>
                  <a:gd name="connsiteY316" fmla="*/ 402090 h 834218"/>
                  <a:gd name="connsiteX317" fmla="*/ 2298268 w 3024845"/>
                  <a:gd name="connsiteY317" fmla="*/ 402090 h 834218"/>
                  <a:gd name="connsiteX318" fmla="*/ 2298268 w 3024845"/>
                  <a:gd name="connsiteY318" fmla="*/ 408576 h 834218"/>
                  <a:gd name="connsiteX319" fmla="*/ 2318535 w 3024845"/>
                  <a:gd name="connsiteY319" fmla="*/ 408576 h 834218"/>
                  <a:gd name="connsiteX320" fmla="*/ 2318535 w 3024845"/>
                  <a:gd name="connsiteY320" fmla="*/ 453973 h 834218"/>
                  <a:gd name="connsiteX321" fmla="*/ 2332722 w 3024845"/>
                  <a:gd name="connsiteY321" fmla="*/ 453973 h 834218"/>
                  <a:gd name="connsiteX322" fmla="*/ 2332722 w 3024845"/>
                  <a:gd name="connsiteY322" fmla="*/ 441002 h 834218"/>
                  <a:gd name="connsiteX323" fmla="*/ 2348936 w 3024845"/>
                  <a:gd name="connsiteY323" fmla="*/ 441002 h 834218"/>
                  <a:gd name="connsiteX324" fmla="*/ 2348936 w 3024845"/>
                  <a:gd name="connsiteY324" fmla="*/ 261575 h 834218"/>
                  <a:gd name="connsiteX325" fmla="*/ 2355016 w 3024845"/>
                  <a:gd name="connsiteY325" fmla="*/ 255089 h 834218"/>
                  <a:gd name="connsiteX326" fmla="*/ 2427977 w 3024845"/>
                  <a:gd name="connsiteY326" fmla="*/ 255089 h 834218"/>
                  <a:gd name="connsiteX327" fmla="*/ 2427977 w 3024845"/>
                  <a:gd name="connsiteY327" fmla="*/ 263737 h 834218"/>
                  <a:gd name="connsiteX328" fmla="*/ 2438110 w 3024845"/>
                  <a:gd name="connsiteY328" fmla="*/ 263737 h 834218"/>
                  <a:gd name="connsiteX329" fmla="*/ 2438110 w 3024845"/>
                  <a:gd name="connsiteY329" fmla="*/ 378311 h 834218"/>
                  <a:gd name="connsiteX330" fmla="*/ 2460404 w 3024845"/>
                  <a:gd name="connsiteY330" fmla="*/ 378311 h 834218"/>
                  <a:gd name="connsiteX331" fmla="*/ 2460404 w 3024845"/>
                  <a:gd name="connsiteY331" fmla="*/ 311296 h 834218"/>
                  <a:gd name="connsiteX332" fmla="*/ 2486751 w 3024845"/>
                  <a:gd name="connsiteY332" fmla="*/ 311296 h 834218"/>
                  <a:gd name="connsiteX333" fmla="*/ 2490804 w 3024845"/>
                  <a:gd name="connsiteY333" fmla="*/ 306972 h 834218"/>
                  <a:gd name="connsiteX334" fmla="*/ 2498911 w 3024845"/>
                  <a:gd name="connsiteY334" fmla="*/ 306972 h 834218"/>
                  <a:gd name="connsiteX335" fmla="*/ 2502964 w 3024845"/>
                  <a:gd name="connsiteY335" fmla="*/ 311296 h 834218"/>
                  <a:gd name="connsiteX336" fmla="*/ 2525258 w 3024845"/>
                  <a:gd name="connsiteY336" fmla="*/ 311296 h 834218"/>
                  <a:gd name="connsiteX337" fmla="*/ 2525258 w 3024845"/>
                  <a:gd name="connsiteY337" fmla="*/ 194560 h 834218"/>
                  <a:gd name="connsiteX338" fmla="*/ 2582005 w 3024845"/>
                  <a:gd name="connsiteY338" fmla="*/ 183751 h 834218"/>
                  <a:gd name="connsiteX339" fmla="*/ 2582005 w 3024845"/>
                  <a:gd name="connsiteY339" fmla="*/ 184832 h 834218"/>
                  <a:gd name="connsiteX340" fmla="*/ 2582005 w 3024845"/>
                  <a:gd name="connsiteY340" fmla="*/ 192398 h 834218"/>
                  <a:gd name="connsiteX341" fmla="*/ 2608352 w 3024845"/>
                  <a:gd name="connsiteY341" fmla="*/ 192398 h 834218"/>
                  <a:gd name="connsiteX342" fmla="*/ 2608352 w 3024845"/>
                  <a:gd name="connsiteY342" fmla="*/ 447488 h 834218"/>
                  <a:gd name="connsiteX343" fmla="*/ 2630646 w 3024845"/>
                  <a:gd name="connsiteY343" fmla="*/ 447488 h 834218"/>
                  <a:gd name="connsiteX344" fmla="*/ 2630646 w 3024845"/>
                  <a:gd name="connsiteY344" fmla="*/ 443164 h 834218"/>
                  <a:gd name="connsiteX345" fmla="*/ 2642806 w 3024845"/>
                  <a:gd name="connsiteY345" fmla="*/ 443164 h 834218"/>
                  <a:gd name="connsiteX346" fmla="*/ 2642806 w 3024845"/>
                  <a:gd name="connsiteY346" fmla="*/ 447488 h 834218"/>
                  <a:gd name="connsiteX347" fmla="*/ 2667126 w 3024845"/>
                  <a:gd name="connsiteY347" fmla="*/ 447488 h 834218"/>
                  <a:gd name="connsiteX348" fmla="*/ 2667126 w 3024845"/>
                  <a:gd name="connsiteY348" fmla="*/ 434517 h 834218"/>
                  <a:gd name="connsiteX349" fmla="*/ 2695500 w 3024845"/>
                  <a:gd name="connsiteY349" fmla="*/ 434517 h 834218"/>
                  <a:gd name="connsiteX350" fmla="*/ 2707660 w 3024845"/>
                  <a:gd name="connsiteY350" fmla="*/ 430193 h 834218"/>
                  <a:gd name="connsiteX351" fmla="*/ 2727927 w 3024845"/>
                  <a:gd name="connsiteY351" fmla="*/ 434517 h 834218"/>
                  <a:gd name="connsiteX352" fmla="*/ 2727927 w 3024845"/>
                  <a:gd name="connsiteY352" fmla="*/ 417223 h 834218"/>
                  <a:gd name="connsiteX353" fmla="*/ 2736034 w 3024845"/>
                  <a:gd name="connsiteY353" fmla="*/ 417223 h 834218"/>
                  <a:gd name="connsiteX354" fmla="*/ 2736034 w 3024845"/>
                  <a:gd name="connsiteY354" fmla="*/ 404252 h 834218"/>
                  <a:gd name="connsiteX355" fmla="*/ 2792781 w 3024845"/>
                  <a:gd name="connsiteY355" fmla="*/ 404252 h 834218"/>
                  <a:gd name="connsiteX356" fmla="*/ 2792781 w 3024845"/>
                  <a:gd name="connsiteY356" fmla="*/ 373987 h 834218"/>
                  <a:gd name="connsiteX357" fmla="*/ 2811021 w 3024845"/>
                  <a:gd name="connsiteY357" fmla="*/ 373987 h 834218"/>
                  <a:gd name="connsiteX358" fmla="*/ 2811021 w 3024845"/>
                  <a:gd name="connsiteY358" fmla="*/ 367502 h 834218"/>
                  <a:gd name="connsiteX359" fmla="*/ 2823181 w 3024845"/>
                  <a:gd name="connsiteY359" fmla="*/ 367502 h 834218"/>
                  <a:gd name="connsiteX360" fmla="*/ 2823181 w 3024845"/>
                  <a:gd name="connsiteY360" fmla="*/ 373987 h 834218"/>
                  <a:gd name="connsiteX361" fmla="*/ 2839395 w 3024845"/>
                  <a:gd name="connsiteY361" fmla="*/ 373987 h 834218"/>
                  <a:gd name="connsiteX362" fmla="*/ 2839395 w 3024845"/>
                  <a:gd name="connsiteY362" fmla="*/ 423708 h 834218"/>
                  <a:gd name="connsiteX363" fmla="*/ 2871822 w 3024845"/>
                  <a:gd name="connsiteY363" fmla="*/ 423708 h 834218"/>
                  <a:gd name="connsiteX364" fmla="*/ 2871822 w 3024845"/>
                  <a:gd name="connsiteY364" fmla="*/ 397767 h 834218"/>
                  <a:gd name="connsiteX365" fmla="*/ 2910329 w 3024845"/>
                  <a:gd name="connsiteY365" fmla="*/ 397767 h 834218"/>
                  <a:gd name="connsiteX366" fmla="*/ 2910329 w 3024845"/>
                  <a:gd name="connsiteY366" fmla="*/ 367502 h 834218"/>
                  <a:gd name="connsiteX367" fmla="*/ 2958970 w 3024845"/>
                  <a:gd name="connsiteY367" fmla="*/ 367502 h 834218"/>
                  <a:gd name="connsiteX368" fmla="*/ 2958970 w 3024845"/>
                  <a:gd name="connsiteY368" fmla="*/ 478658 h 834218"/>
                  <a:gd name="connsiteX369" fmla="*/ 2958970 w 3024845"/>
                  <a:gd name="connsiteY369" fmla="*/ 492437 h 834218"/>
                  <a:gd name="connsiteX370" fmla="*/ 3024845 w 3024845"/>
                  <a:gd name="connsiteY370" fmla="*/ 492437 h 834218"/>
                  <a:gd name="connsiteX371" fmla="*/ 3024845 w 3024845"/>
                  <a:gd name="connsiteY371" fmla="*/ 834218 h 834218"/>
                  <a:gd name="connsiteX372" fmla="*/ 2054 w 3024845"/>
                  <a:gd name="connsiteY372" fmla="*/ 831885 h 834218"/>
                  <a:gd name="connsiteX373" fmla="*/ 0 w 3024845"/>
                  <a:gd name="connsiteY373" fmla="*/ 397767 h 834218"/>
                  <a:gd name="connsiteX374" fmla="*/ 20267 w 3024845"/>
                  <a:gd name="connsiteY374" fmla="*/ 397767 h 834218"/>
                  <a:gd name="connsiteX375" fmla="*/ 20774 w 3024845"/>
                  <a:gd name="connsiteY375" fmla="*/ 396686 h 834218"/>
                  <a:gd name="connsiteX376" fmla="*/ 24320 w 3024845"/>
                  <a:gd name="connsiteY376" fmla="*/ 389120 h 834218"/>
                  <a:gd name="connsiteX377" fmla="*/ 26094 w 3024845"/>
                  <a:gd name="connsiteY377" fmla="*/ 389390 h 834218"/>
                  <a:gd name="connsiteX378" fmla="*/ 38507 w 3024845"/>
                  <a:gd name="connsiteY378" fmla="*/ 391281 h 834218"/>
                  <a:gd name="connsiteX379" fmla="*/ 39014 w 3024845"/>
                  <a:gd name="connsiteY379" fmla="*/ 392633 h 834218"/>
                  <a:gd name="connsiteX380" fmla="*/ 42560 w 3024845"/>
                  <a:gd name="connsiteY380" fmla="*/ 402090 h 834218"/>
                  <a:gd name="connsiteX381" fmla="*/ 68907 w 3024845"/>
                  <a:gd name="connsiteY381" fmla="*/ 404252 h 834218"/>
                  <a:gd name="connsiteX382" fmla="*/ 68907 w 3024845"/>
                  <a:gd name="connsiteY382" fmla="*/ 281031 h 834218"/>
                  <a:gd name="connsiteX383" fmla="*/ 70934 w 3024845"/>
                  <a:gd name="connsiteY383" fmla="*/ 281031 h 834218"/>
                  <a:gd name="connsiteX384" fmla="*/ 85121 w 3024845"/>
                  <a:gd name="connsiteY384" fmla="*/ 281031 h 834218"/>
                  <a:gd name="connsiteX385" fmla="*/ 85121 w 3024845"/>
                  <a:gd name="connsiteY385" fmla="*/ 144839 h 834218"/>
                  <a:gd name="connsiteX386" fmla="*/ 86894 w 3024845"/>
                  <a:gd name="connsiteY386" fmla="*/ 144839 h 834218"/>
                  <a:gd name="connsiteX387" fmla="*/ 99308 w 3024845"/>
                  <a:gd name="connsiteY387" fmla="*/ 144839 h 834218"/>
                  <a:gd name="connsiteX388" fmla="*/ 99308 w 3024845"/>
                  <a:gd name="connsiteY388" fmla="*/ 30265 h 834218"/>
                  <a:gd name="connsiteX389" fmla="*/ 103361 w 3024845"/>
                  <a:gd name="connsiteY389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20909 w 3024845"/>
                  <a:gd name="connsiteY4" fmla="*/ 144839 h 834218"/>
                  <a:gd name="connsiteX5" fmla="*/ 223189 w 3024845"/>
                  <a:gd name="connsiteY5" fmla="*/ 144839 h 834218"/>
                  <a:gd name="connsiteX6" fmla="*/ 239150 w 3024845"/>
                  <a:gd name="connsiteY6" fmla="*/ 144839 h 834218"/>
                  <a:gd name="connsiteX7" fmla="*/ 239150 w 3024845"/>
                  <a:gd name="connsiteY7" fmla="*/ 285354 h 834218"/>
                  <a:gd name="connsiteX8" fmla="*/ 240670 w 3024845"/>
                  <a:gd name="connsiteY8" fmla="*/ 285084 h 834218"/>
                  <a:gd name="connsiteX9" fmla="*/ 251310 w 3024845"/>
                  <a:gd name="connsiteY9" fmla="*/ 283193 h 834218"/>
                  <a:gd name="connsiteX10" fmla="*/ 249283 w 3024845"/>
                  <a:gd name="connsiteY10" fmla="*/ 371825 h 834218"/>
                  <a:gd name="connsiteX11" fmla="*/ 250803 w 3024845"/>
                  <a:gd name="connsiteY11" fmla="*/ 372096 h 834218"/>
                  <a:gd name="connsiteX12" fmla="*/ 261443 w 3024845"/>
                  <a:gd name="connsiteY12" fmla="*/ 373987 h 834218"/>
                  <a:gd name="connsiteX13" fmla="*/ 261696 w 3024845"/>
                  <a:gd name="connsiteY13" fmla="*/ 374798 h 834218"/>
                  <a:gd name="connsiteX14" fmla="*/ 263470 w 3024845"/>
                  <a:gd name="connsiteY14" fmla="*/ 380473 h 834218"/>
                  <a:gd name="connsiteX15" fmla="*/ 264230 w 3024845"/>
                  <a:gd name="connsiteY15" fmla="*/ 378041 h 834218"/>
                  <a:gd name="connsiteX16" fmla="*/ 269550 w 3024845"/>
                  <a:gd name="connsiteY16" fmla="*/ 361017 h 834218"/>
                  <a:gd name="connsiteX17" fmla="*/ 271323 w 3024845"/>
                  <a:gd name="connsiteY17" fmla="*/ 361017 h 834218"/>
                  <a:gd name="connsiteX18" fmla="*/ 283737 w 3024845"/>
                  <a:gd name="connsiteY18" fmla="*/ 361017 h 834218"/>
                  <a:gd name="connsiteX19" fmla="*/ 283737 w 3024845"/>
                  <a:gd name="connsiteY19" fmla="*/ 393443 h 834218"/>
                  <a:gd name="connsiteX20" fmla="*/ 284750 w 3024845"/>
                  <a:gd name="connsiteY20" fmla="*/ 393984 h 834218"/>
                  <a:gd name="connsiteX21" fmla="*/ 291844 w 3024845"/>
                  <a:gd name="connsiteY21" fmla="*/ 397767 h 834218"/>
                  <a:gd name="connsiteX22" fmla="*/ 291844 w 3024845"/>
                  <a:gd name="connsiteY22" fmla="*/ 399118 h 834218"/>
                  <a:gd name="connsiteX23" fmla="*/ 291844 w 3024845"/>
                  <a:gd name="connsiteY23" fmla="*/ 408576 h 834218"/>
                  <a:gd name="connsiteX24" fmla="*/ 336431 w 3024845"/>
                  <a:gd name="connsiteY24" fmla="*/ 408576 h 834218"/>
                  <a:gd name="connsiteX25" fmla="*/ 336431 w 3024845"/>
                  <a:gd name="connsiteY25" fmla="*/ 409657 h 834218"/>
                  <a:gd name="connsiteX26" fmla="*/ 336431 w 3024845"/>
                  <a:gd name="connsiteY26" fmla="*/ 417223 h 834218"/>
                  <a:gd name="connsiteX27" fmla="*/ 338457 w 3024845"/>
                  <a:gd name="connsiteY27" fmla="*/ 417223 h 834218"/>
                  <a:gd name="connsiteX28" fmla="*/ 352644 w 3024845"/>
                  <a:gd name="connsiteY28" fmla="*/ 417223 h 834218"/>
                  <a:gd name="connsiteX29" fmla="*/ 352644 w 3024845"/>
                  <a:gd name="connsiteY29" fmla="*/ 386958 h 834218"/>
                  <a:gd name="connsiteX30" fmla="*/ 397231 w 3024845"/>
                  <a:gd name="connsiteY30" fmla="*/ 386958 h 834218"/>
                  <a:gd name="connsiteX31" fmla="*/ 397231 w 3024845"/>
                  <a:gd name="connsiteY31" fmla="*/ 385607 h 834218"/>
                  <a:gd name="connsiteX32" fmla="*/ 397231 w 3024845"/>
                  <a:gd name="connsiteY32" fmla="*/ 376149 h 834218"/>
                  <a:gd name="connsiteX33" fmla="*/ 398245 w 3024845"/>
                  <a:gd name="connsiteY33" fmla="*/ 376149 h 834218"/>
                  <a:gd name="connsiteX34" fmla="*/ 405338 w 3024845"/>
                  <a:gd name="connsiteY34" fmla="*/ 376149 h 834218"/>
                  <a:gd name="connsiteX35" fmla="*/ 405338 w 3024845"/>
                  <a:gd name="connsiteY35" fmla="*/ 374258 h 834218"/>
                  <a:gd name="connsiteX36" fmla="*/ 405338 w 3024845"/>
                  <a:gd name="connsiteY36" fmla="*/ 361017 h 834218"/>
                  <a:gd name="connsiteX37" fmla="*/ 406098 w 3024845"/>
                  <a:gd name="connsiteY37" fmla="*/ 361017 h 834218"/>
                  <a:gd name="connsiteX38" fmla="*/ 411418 w 3024845"/>
                  <a:gd name="connsiteY38" fmla="*/ 361017 h 834218"/>
                  <a:gd name="connsiteX39" fmla="*/ 411418 w 3024845"/>
                  <a:gd name="connsiteY39" fmla="*/ 359936 h 834218"/>
                  <a:gd name="connsiteX40" fmla="*/ 411418 w 3024845"/>
                  <a:gd name="connsiteY40" fmla="*/ 352369 h 834218"/>
                  <a:gd name="connsiteX41" fmla="*/ 413445 w 3024845"/>
                  <a:gd name="connsiteY41" fmla="*/ 352369 h 834218"/>
                  <a:gd name="connsiteX42" fmla="*/ 427632 w 3024845"/>
                  <a:gd name="connsiteY42" fmla="*/ 352369 h 834218"/>
                  <a:gd name="connsiteX43" fmla="*/ 427632 w 3024845"/>
                  <a:gd name="connsiteY43" fmla="*/ 353450 h 834218"/>
                  <a:gd name="connsiteX44" fmla="*/ 427632 w 3024845"/>
                  <a:gd name="connsiteY44" fmla="*/ 361017 h 834218"/>
                  <a:gd name="connsiteX45" fmla="*/ 449925 w 3024845"/>
                  <a:gd name="connsiteY45" fmla="*/ 361017 h 834218"/>
                  <a:gd name="connsiteX46" fmla="*/ 449925 w 3024845"/>
                  <a:gd name="connsiteY46" fmla="*/ 359125 h 834218"/>
                  <a:gd name="connsiteX47" fmla="*/ 449925 w 3024845"/>
                  <a:gd name="connsiteY47" fmla="*/ 345884 h 834218"/>
                  <a:gd name="connsiteX48" fmla="*/ 451699 w 3024845"/>
                  <a:gd name="connsiteY48" fmla="*/ 345884 h 834218"/>
                  <a:gd name="connsiteX49" fmla="*/ 464112 w 3024845"/>
                  <a:gd name="connsiteY49" fmla="*/ 345884 h 834218"/>
                  <a:gd name="connsiteX50" fmla="*/ 464112 w 3024845"/>
                  <a:gd name="connsiteY50" fmla="*/ 369664 h 834218"/>
                  <a:gd name="connsiteX51" fmla="*/ 465126 w 3024845"/>
                  <a:gd name="connsiteY51" fmla="*/ 369664 h 834218"/>
                  <a:gd name="connsiteX52" fmla="*/ 472219 w 3024845"/>
                  <a:gd name="connsiteY52" fmla="*/ 369664 h 834218"/>
                  <a:gd name="connsiteX53" fmla="*/ 472219 w 3024845"/>
                  <a:gd name="connsiteY53" fmla="*/ 368583 h 834218"/>
                  <a:gd name="connsiteX54" fmla="*/ 472219 w 3024845"/>
                  <a:gd name="connsiteY54" fmla="*/ 361017 h 834218"/>
                  <a:gd name="connsiteX55" fmla="*/ 473992 w 3024845"/>
                  <a:gd name="connsiteY55" fmla="*/ 361017 h 834218"/>
                  <a:gd name="connsiteX56" fmla="*/ 486406 w 3024845"/>
                  <a:gd name="connsiteY56" fmla="*/ 361017 h 834218"/>
                  <a:gd name="connsiteX57" fmla="*/ 486406 w 3024845"/>
                  <a:gd name="connsiteY57" fmla="*/ 386958 h 834218"/>
                  <a:gd name="connsiteX58" fmla="*/ 488433 w 3024845"/>
                  <a:gd name="connsiteY58" fmla="*/ 386958 h 834218"/>
                  <a:gd name="connsiteX59" fmla="*/ 502619 w 3024845"/>
                  <a:gd name="connsiteY59" fmla="*/ 386958 h 834218"/>
                  <a:gd name="connsiteX60" fmla="*/ 502619 w 3024845"/>
                  <a:gd name="connsiteY60" fmla="*/ 388579 h 834218"/>
                  <a:gd name="connsiteX61" fmla="*/ 502619 w 3024845"/>
                  <a:gd name="connsiteY61" fmla="*/ 399929 h 834218"/>
                  <a:gd name="connsiteX62" fmla="*/ 503379 w 3024845"/>
                  <a:gd name="connsiteY62" fmla="*/ 399929 h 834218"/>
                  <a:gd name="connsiteX63" fmla="*/ 508700 w 3024845"/>
                  <a:gd name="connsiteY63" fmla="*/ 399929 h 834218"/>
                  <a:gd name="connsiteX64" fmla="*/ 508700 w 3024845"/>
                  <a:gd name="connsiteY64" fmla="*/ 399118 h 834218"/>
                  <a:gd name="connsiteX65" fmla="*/ 508700 w 3024845"/>
                  <a:gd name="connsiteY65" fmla="*/ 393443 h 834218"/>
                  <a:gd name="connsiteX66" fmla="*/ 539100 w 3024845"/>
                  <a:gd name="connsiteY66" fmla="*/ 393443 h 834218"/>
                  <a:gd name="connsiteX67" fmla="*/ 539100 w 3024845"/>
                  <a:gd name="connsiteY67" fmla="*/ 417223 h 834218"/>
                  <a:gd name="connsiteX68" fmla="*/ 540113 w 3024845"/>
                  <a:gd name="connsiteY68" fmla="*/ 417223 h 834218"/>
                  <a:gd name="connsiteX69" fmla="*/ 547207 w 3024845"/>
                  <a:gd name="connsiteY69" fmla="*/ 417223 h 834218"/>
                  <a:gd name="connsiteX70" fmla="*/ 547207 w 3024845"/>
                  <a:gd name="connsiteY70" fmla="*/ 418304 h 834218"/>
                  <a:gd name="connsiteX71" fmla="*/ 547207 w 3024845"/>
                  <a:gd name="connsiteY71" fmla="*/ 425870 h 834218"/>
                  <a:gd name="connsiteX72" fmla="*/ 547967 w 3024845"/>
                  <a:gd name="connsiteY72" fmla="*/ 425870 h 834218"/>
                  <a:gd name="connsiteX73" fmla="*/ 553287 w 3024845"/>
                  <a:gd name="connsiteY73" fmla="*/ 425870 h 834218"/>
                  <a:gd name="connsiteX74" fmla="*/ 553287 w 3024845"/>
                  <a:gd name="connsiteY74" fmla="*/ 423708 h 834218"/>
                  <a:gd name="connsiteX75" fmla="*/ 553287 w 3024845"/>
                  <a:gd name="connsiteY75" fmla="*/ 408576 h 834218"/>
                  <a:gd name="connsiteX76" fmla="*/ 554300 w 3024845"/>
                  <a:gd name="connsiteY76" fmla="*/ 408576 h 834218"/>
                  <a:gd name="connsiteX77" fmla="*/ 561394 w 3024845"/>
                  <a:gd name="connsiteY77" fmla="*/ 408576 h 834218"/>
                  <a:gd name="connsiteX78" fmla="*/ 561394 w 3024845"/>
                  <a:gd name="connsiteY78" fmla="*/ 409657 h 834218"/>
                  <a:gd name="connsiteX79" fmla="*/ 561394 w 3024845"/>
                  <a:gd name="connsiteY79" fmla="*/ 417223 h 834218"/>
                  <a:gd name="connsiteX80" fmla="*/ 566714 w 3024845"/>
                  <a:gd name="connsiteY80" fmla="*/ 415230 h 834218"/>
                  <a:gd name="connsiteX81" fmla="*/ 567474 w 3024845"/>
                  <a:gd name="connsiteY81" fmla="*/ 414250 h 834218"/>
                  <a:gd name="connsiteX82" fmla="*/ 567474 w 3024845"/>
                  <a:gd name="connsiteY82" fmla="*/ 408576 h 834218"/>
                  <a:gd name="connsiteX83" fmla="*/ 605981 w 3024845"/>
                  <a:gd name="connsiteY83" fmla="*/ 408576 h 834218"/>
                  <a:gd name="connsiteX84" fmla="*/ 605981 w 3024845"/>
                  <a:gd name="connsiteY84" fmla="*/ 432355 h 834218"/>
                  <a:gd name="connsiteX85" fmla="*/ 608007 w 3024845"/>
                  <a:gd name="connsiteY85" fmla="*/ 432355 h 834218"/>
                  <a:gd name="connsiteX86" fmla="*/ 622194 w 3024845"/>
                  <a:gd name="connsiteY86" fmla="*/ 432355 h 834218"/>
                  <a:gd name="connsiteX87" fmla="*/ 622194 w 3024845"/>
                  <a:gd name="connsiteY87" fmla="*/ 433436 h 834218"/>
                  <a:gd name="connsiteX88" fmla="*/ 622194 w 3024845"/>
                  <a:gd name="connsiteY88" fmla="*/ 441002 h 834218"/>
                  <a:gd name="connsiteX89" fmla="*/ 623968 w 3024845"/>
                  <a:gd name="connsiteY89" fmla="*/ 441002 h 834218"/>
                  <a:gd name="connsiteX90" fmla="*/ 636381 w 3024845"/>
                  <a:gd name="connsiteY90" fmla="*/ 441002 h 834218"/>
                  <a:gd name="connsiteX91" fmla="*/ 636381 w 3024845"/>
                  <a:gd name="connsiteY91" fmla="*/ 417223 h 834218"/>
                  <a:gd name="connsiteX92" fmla="*/ 637394 w 3024845"/>
                  <a:gd name="connsiteY92" fmla="*/ 417223 h 834218"/>
                  <a:gd name="connsiteX93" fmla="*/ 644488 w 3024845"/>
                  <a:gd name="connsiteY93" fmla="*/ 417223 h 834218"/>
                  <a:gd name="connsiteX94" fmla="*/ 644488 w 3024845"/>
                  <a:gd name="connsiteY94" fmla="*/ 384796 h 834218"/>
                  <a:gd name="connsiteX95" fmla="*/ 645501 w 3024845"/>
                  <a:gd name="connsiteY95" fmla="*/ 384796 h 834218"/>
                  <a:gd name="connsiteX96" fmla="*/ 652595 w 3024845"/>
                  <a:gd name="connsiteY96" fmla="*/ 384796 h 834218"/>
                  <a:gd name="connsiteX97" fmla="*/ 652595 w 3024845"/>
                  <a:gd name="connsiteY97" fmla="*/ 382905 h 834218"/>
                  <a:gd name="connsiteX98" fmla="*/ 652595 w 3024845"/>
                  <a:gd name="connsiteY98" fmla="*/ 369664 h 834218"/>
                  <a:gd name="connsiteX99" fmla="*/ 651328 w 3024845"/>
                  <a:gd name="connsiteY99" fmla="*/ 368042 h 834218"/>
                  <a:gd name="connsiteX100" fmla="*/ 656648 w 3024845"/>
                  <a:gd name="connsiteY100" fmla="*/ 356693 h 834218"/>
                  <a:gd name="connsiteX101" fmla="*/ 664755 w 3024845"/>
                  <a:gd name="connsiteY101" fmla="*/ 384796 h 834218"/>
                  <a:gd name="connsiteX102" fmla="*/ 665515 w 3024845"/>
                  <a:gd name="connsiteY102" fmla="*/ 384796 h 834218"/>
                  <a:gd name="connsiteX103" fmla="*/ 670835 w 3024845"/>
                  <a:gd name="connsiteY103" fmla="*/ 384796 h 834218"/>
                  <a:gd name="connsiteX104" fmla="*/ 670835 w 3024845"/>
                  <a:gd name="connsiteY104" fmla="*/ 278869 h 834218"/>
                  <a:gd name="connsiteX105" fmla="*/ 672355 w 3024845"/>
                  <a:gd name="connsiteY105" fmla="*/ 278869 h 834218"/>
                  <a:gd name="connsiteX106" fmla="*/ 682995 w 3024845"/>
                  <a:gd name="connsiteY106" fmla="*/ 278869 h 834218"/>
                  <a:gd name="connsiteX107" fmla="*/ 682995 w 3024845"/>
                  <a:gd name="connsiteY107" fmla="*/ 231310 h 834218"/>
                  <a:gd name="connsiteX108" fmla="*/ 709342 w 3024845"/>
                  <a:gd name="connsiteY108" fmla="*/ 231310 h 834218"/>
                  <a:gd name="connsiteX109" fmla="*/ 709342 w 3024845"/>
                  <a:gd name="connsiteY109" fmla="*/ 209692 h 834218"/>
                  <a:gd name="connsiteX110" fmla="*/ 743796 w 3024845"/>
                  <a:gd name="connsiteY110" fmla="*/ 209692 h 834218"/>
                  <a:gd name="connsiteX111" fmla="*/ 743796 w 3024845"/>
                  <a:gd name="connsiteY111" fmla="*/ 212124 h 834218"/>
                  <a:gd name="connsiteX112" fmla="*/ 743796 w 3024845"/>
                  <a:gd name="connsiteY112" fmla="*/ 229148 h 834218"/>
                  <a:gd name="connsiteX113" fmla="*/ 746076 w 3024845"/>
                  <a:gd name="connsiteY113" fmla="*/ 229148 h 834218"/>
                  <a:gd name="connsiteX114" fmla="*/ 762036 w 3024845"/>
                  <a:gd name="connsiteY114" fmla="*/ 229148 h 834218"/>
                  <a:gd name="connsiteX115" fmla="*/ 762036 w 3024845"/>
                  <a:gd name="connsiteY115" fmla="*/ 276707 h 834218"/>
                  <a:gd name="connsiteX116" fmla="*/ 763049 w 3024845"/>
                  <a:gd name="connsiteY116" fmla="*/ 276707 h 834218"/>
                  <a:gd name="connsiteX117" fmla="*/ 770143 w 3024845"/>
                  <a:gd name="connsiteY117" fmla="*/ 276707 h 834218"/>
                  <a:gd name="connsiteX118" fmla="*/ 784330 w 3024845"/>
                  <a:gd name="connsiteY118" fmla="*/ 281031 h 834218"/>
                  <a:gd name="connsiteX119" fmla="*/ 784330 w 3024845"/>
                  <a:gd name="connsiteY119" fmla="*/ 319943 h 834218"/>
                  <a:gd name="connsiteX120" fmla="*/ 785343 w 3024845"/>
                  <a:gd name="connsiteY120" fmla="*/ 319943 h 834218"/>
                  <a:gd name="connsiteX121" fmla="*/ 792436 w 3024845"/>
                  <a:gd name="connsiteY121" fmla="*/ 319943 h 834218"/>
                  <a:gd name="connsiteX122" fmla="*/ 792436 w 3024845"/>
                  <a:gd name="connsiteY122" fmla="*/ 321564 h 834218"/>
                  <a:gd name="connsiteX123" fmla="*/ 792436 w 3024845"/>
                  <a:gd name="connsiteY123" fmla="*/ 332913 h 834218"/>
                  <a:gd name="connsiteX124" fmla="*/ 794463 w 3024845"/>
                  <a:gd name="connsiteY124" fmla="*/ 332913 h 834218"/>
                  <a:gd name="connsiteX125" fmla="*/ 808650 w 3024845"/>
                  <a:gd name="connsiteY125" fmla="*/ 332913 h 834218"/>
                  <a:gd name="connsiteX126" fmla="*/ 814730 w 3024845"/>
                  <a:gd name="connsiteY126" fmla="*/ 339399 h 834218"/>
                  <a:gd name="connsiteX127" fmla="*/ 814730 w 3024845"/>
                  <a:gd name="connsiteY127" fmla="*/ 361017 h 834218"/>
                  <a:gd name="connsiteX128" fmla="*/ 817010 w 3024845"/>
                  <a:gd name="connsiteY128" fmla="*/ 361017 h 834218"/>
                  <a:gd name="connsiteX129" fmla="*/ 832970 w 3024845"/>
                  <a:gd name="connsiteY129" fmla="*/ 361017 h 834218"/>
                  <a:gd name="connsiteX130" fmla="*/ 832970 w 3024845"/>
                  <a:gd name="connsiteY130" fmla="*/ 362097 h 834218"/>
                  <a:gd name="connsiteX131" fmla="*/ 832970 w 3024845"/>
                  <a:gd name="connsiteY131" fmla="*/ 369664 h 834218"/>
                  <a:gd name="connsiteX132" fmla="*/ 834237 w 3024845"/>
                  <a:gd name="connsiteY132" fmla="*/ 369664 h 834218"/>
                  <a:gd name="connsiteX133" fmla="*/ 843104 w 3024845"/>
                  <a:gd name="connsiteY133" fmla="*/ 369664 h 834218"/>
                  <a:gd name="connsiteX134" fmla="*/ 843104 w 3024845"/>
                  <a:gd name="connsiteY134" fmla="*/ 371825 h 834218"/>
                  <a:gd name="connsiteX135" fmla="*/ 843104 w 3024845"/>
                  <a:gd name="connsiteY135" fmla="*/ 386958 h 834218"/>
                  <a:gd name="connsiteX136" fmla="*/ 847157 w 3024845"/>
                  <a:gd name="connsiteY136" fmla="*/ 385066 h 834218"/>
                  <a:gd name="connsiteX137" fmla="*/ 847157 w 3024845"/>
                  <a:gd name="connsiteY137" fmla="*/ 371825 h 834218"/>
                  <a:gd name="connsiteX138" fmla="*/ 848170 w 3024845"/>
                  <a:gd name="connsiteY138" fmla="*/ 371825 h 834218"/>
                  <a:gd name="connsiteX139" fmla="*/ 855264 w 3024845"/>
                  <a:gd name="connsiteY139" fmla="*/ 371825 h 834218"/>
                  <a:gd name="connsiteX140" fmla="*/ 855264 w 3024845"/>
                  <a:gd name="connsiteY140" fmla="*/ 373447 h 834218"/>
                  <a:gd name="connsiteX141" fmla="*/ 855264 w 3024845"/>
                  <a:gd name="connsiteY141" fmla="*/ 384796 h 834218"/>
                  <a:gd name="connsiteX142" fmla="*/ 856024 w 3024845"/>
                  <a:gd name="connsiteY142" fmla="*/ 384796 h 834218"/>
                  <a:gd name="connsiteX143" fmla="*/ 861344 w 3024845"/>
                  <a:gd name="connsiteY143" fmla="*/ 384796 h 834218"/>
                  <a:gd name="connsiteX144" fmla="*/ 909984 w 3024845"/>
                  <a:gd name="connsiteY144" fmla="*/ 380473 h 834218"/>
                  <a:gd name="connsiteX145" fmla="*/ 909984 w 3024845"/>
                  <a:gd name="connsiteY145" fmla="*/ 381824 h 834218"/>
                  <a:gd name="connsiteX146" fmla="*/ 909984 w 3024845"/>
                  <a:gd name="connsiteY146" fmla="*/ 391281 h 834218"/>
                  <a:gd name="connsiteX147" fmla="*/ 910744 w 3024845"/>
                  <a:gd name="connsiteY147" fmla="*/ 391281 h 834218"/>
                  <a:gd name="connsiteX148" fmla="*/ 916065 w 3024845"/>
                  <a:gd name="connsiteY148" fmla="*/ 391281 h 834218"/>
                  <a:gd name="connsiteX149" fmla="*/ 916065 w 3024845"/>
                  <a:gd name="connsiteY149" fmla="*/ 393443 h 834218"/>
                  <a:gd name="connsiteX150" fmla="*/ 916065 w 3024845"/>
                  <a:gd name="connsiteY150" fmla="*/ 408576 h 834218"/>
                  <a:gd name="connsiteX151" fmla="*/ 918091 w 3024845"/>
                  <a:gd name="connsiteY151" fmla="*/ 407225 h 834218"/>
                  <a:gd name="connsiteX152" fmla="*/ 932278 w 3024845"/>
                  <a:gd name="connsiteY152" fmla="*/ 397767 h 834218"/>
                  <a:gd name="connsiteX153" fmla="*/ 938358 w 3024845"/>
                  <a:gd name="connsiteY153" fmla="*/ 356693 h 834218"/>
                  <a:gd name="connsiteX154" fmla="*/ 939118 w 3024845"/>
                  <a:gd name="connsiteY154" fmla="*/ 356423 h 834218"/>
                  <a:gd name="connsiteX155" fmla="*/ 944438 w 3024845"/>
                  <a:gd name="connsiteY155" fmla="*/ 354531 h 834218"/>
                  <a:gd name="connsiteX156" fmla="*/ 946465 w 3024845"/>
                  <a:gd name="connsiteY156" fmla="*/ 285354 h 834218"/>
                  <a:gd name="connsiteX157" fmla="*/ 948492 w 3024845"/>
                  <a:gd name="connsiteY157" fmla="*/ 354531 h 834218"/>
                  <a:gd name="connsiteX158" fmla="*/ 949252 w 3024845"/>
                  <a:gd name="connsiteY158" fmla="*/ 354801 h 834218"/>
                  <a:gd name="connsiteX159" fmla="*/ 954572 w 3024845"/>
                  <a:gd name="connsiteY159" fmla="*/ 356693 h 834218"/>
                  <a:gd name="connsiteX160" fmla="*/ 954572 w 3024845"/>
                  <a:gd name="connsiteY160" fmla="*/ 270222 h 834218"/>
                  <a:gd name="connsiteX161" fmla="*/ 958625 w 3024845"/>
                  <a:gd name="connsiteY161" fmla="*/ 237795 h 834218"/>
                  <a:gd name="connsiteX162" fmla="*/ 997132 w 3024845"/>
                  <a:gd name="connsiteY162" fmla="*/ 237795 h 834218"/>
                  <a:gd name="connsiteX163" fmla="*/ 997132 w 3024845"/>
                  <a:gd name="connsiteY163" fmla="*/ 270222 h 834218"/>
                  <a:gd name="connsiteX164" fmla="*/ 997892 w 3024845"/>
                  <a:gd name="connsiteY164" fmla="*/ 270222 h 834218"/>
                  <a:gd name="connsiteX165" fmla="*/ 1003212 w 3024845"/>
                  <a:gd name="connsiteY165" fmla="*/ 270222 h 834218"/>
                  <a:gd name="connsiteX166" fmla="*/ 1003212 w 3024845"/>
                  <a:gd name="connsiteY166" fmla="*/ 188074 h 834218"/>
                  <a:gd name="connsiteX167" fmla="*/ 1004986 w 3024845"/>
                  <a:gd name="connsiteY167" fmla="*/ 188074 h 834218"/>
                  <a:gd name="connsiteX168" fmla="*/ 1017399 w 3024845"/>
                  <a:gd name="connsiteY168" fmla="*/ 188074 h 834218"/>
                  <a:gd name="connsiteX169" fmla="*/ 1017399 w 3024845"/>
                  <a:gd name="connsiteY169" fmla="*/ 186183 h 834218"/>
                  <a:gd name="connsiteX170" fmla="*/ 1017399 w 3024845"/>
                  <a:gd name="connsiteY170" fmla="*/ 172942 h 834218"/>
                  <a:gd name="connsiteX171" fmla="*/ 1039693 w 3024845"/>
                  <a:gd name="connsiteY171" fmla="*/ 172942 h 834218"/>
                  <a:gd name="connsiteX172" fmla="*/ 1039693 w 3024845"/>
                  <a:gd name="connsiteY172" fmla="*/ 171861 h 834218"/>
                  <a:gd name="connsiteX173" fmla="*/ 1039693 w 3024845"/>
                  <a:gd name="connsiteY173" fmla="*/ 164295 h 834218"/>
                  <a:gd name="connsiteX174" fmla="*/ 1041466 w 3024845"/>
                  <a:gd name="connsiteY174" fmla="*/ 164295 h 834218"/>
                  <a:gd name="connsiteX175" fmla="*/ 1053880 w 3024845"/>
                  <a:gd name="connsiteY175" fmla="*/ 164295 h 834218"/>
                  <a:gd name="connsiteX176" fmla="*/ 1053880 w 3024845"/>
                  <a:gd name="connsiteY176" fmla="*/ 165376 h 834218"/>
                  <a:gd name="connsiteX177" fmla="*/ 1053880 w 3024845"/>
                  <a:gd name="connsiteY177" fmla="*/ 172942 h 834218"/>
                  <a:gd name="connsiteX178" fmla="*/ 1054640 w 3024845"/>
                  <a:gd name="connsiteY178" fmla="*/ 172942 h 834218"/>
                  <a:gd name="connsiteX179" fmla="*/ 1059960 w 3024845"/>
                  <a:gd name="connsiteY179" fmla="*/ 172942 h 834218"/>
                  <a:gd name="connsiteX180" fmla="*/ 1070093 w 3024845"/>
                  <a:gd name="connsiteY180" fmla="*/ 168618 h 834218"/>
                  <a:gd name="connsiteX181" fmla="*/ 1074146 w 3024845"/>
                  <a:gd name="connsiteY181" fmla="*/ 171861 h 834218"/>
                  <a:gd name="connsiteX182" fmla="*/ 1074146 w 3024845"/>
                  <a:gd name="connsiteY182" fmla="*/ 164295 h 834218"/>
                  <a:gd name="connsiteX183" fmla="*/ 1076426 w 3024845"/>
                  <a:gd name="connsiteY183" fmla="*/ 164295 h 834218"/>
                  <a:gd name="connsiteX184" fmla="*/ 1092387 w 3024845"/>
                  <a:gd name="connsiteY184" fmla="*/ 164295 h 834218"/>
                  <a:gd name="connsiteX185" fmla="*/ 1092387 w 3024845"/>
                  <a:gd name="connsiteY185" fmla="*/ 165376 h 834218"/>
                  <a:gd name="connsiteX186" fmla="*/ 1092387 w 3024845"/>
                  <a:gd name="connsiteY186" fmla="*/ 172942 h 834218"/>
                  <a:gd name="connsiteX187" fmla="*/ 1122787 w 3024845"/>
                  <a:gd name="connsiteY187" fmla="*/ 172942 h 834218"/>
                  <a:gd name="connsiteX188" fmla="*/ 1122787 w 3024845"/>
                  <a:gd name="connsiteY188" fmla="*/ 174563 h 834218"/>
                  <a:gd name="connsiteX189" fmla="*/ 1122787 w 3024845"/>
                  <a:gd name="connsiteY189" fmla="*/ 185913 h 834218"/>
                  <a:gd name="connsiteX190" fmla="*/ 1149134 w 3024845"/>
                  <a:gd name="connsiteY190" fmla="*/ 185913 h 834218"/>
                  <a:gd name="connsiteX191" fmla="*/ 1149134 w 3024845"/>
                  <a:gd name="connsiteY191" fmla="*/ 216177 h 834218"/>
                  <a:gd name="connsiteX192" fmla="*/ 1149894 w 3024845"/>
                  <a:gd name="connsiteY192" fmla="*/ 216177 h 834218"/>
                  <a:gd name="connsiteX193" fmla="*/ 1155214 w 3024845"/>
                  <a:gd name="connsiteY193" fmla="*/ 216177 h 834218"/>
                  <a:gd name="connsiteX194" fmla="*/ 1155214 w 3024845"/>
                  <a:gd name="connsiteY194" fmla="*/ 217258 h 834218"/>
                  <a:gd name="connsiteX195" fmla="*/ 1155214 w 3024845"/>
                  <a:gd name="connsiteY195" fmla="*/ 224825 h 834218"/>
                  <a:gd name="connsiteX196" fmla="*/ 1159268 w 3024845"/>
                  <a:gd name="connsiteY196" fmla="*/ 255089 h 834218"/>
                  <a:gd name="connsiteX197" fmla="*/ 1160028 w 3024845"/>
                  <a:gd name="connsiteY197" fmla="*/ 255089 h 834218"/>
                  <a:gd name="connsiteX198" fmla="*/ 1165348 w 3024845"/>
                  <a:gd name="connsiteY198" fmla="*/ 255089 h 834218"/>
                  <a:gd name="connsiteX199" fmla="*/ 1165348 w 3024845"/>
                  <a:gd name="connsiteY199" fmla="*/ 255900 h 834218"/>
                  <a:gd name="connsiteX200" fmla="*/ 1165348 w 3024845"/>
                  <a:gd name="connsiteY200" fmla="*/ 261575 h 834218"/>
                  <a:gd name="connsiteX201" fmla="*/ 1166361 w 3024845"/>
                  <a:gd name="connsiteY201" fmla="*/ 261575 h 834218"/>
                  <a:gd name="connsiteX202" fmla="*/ 1173454 w 3024845"/>
                  <a:gd name="connsiteY202" fmla="*/ 261575 h 834218"/>
                  <a:gd name="connsiteX203" fmla="*/ 1173454 w 3024845"/>
                  <a:gd name="connsiteY203" fmla="*/ 291840 h 834218"/>
                  <a:gd name="connsiteX204" fmla="*/ 1175481 w 3024845"/>
                  <a:gd name="connsiteY204" fmla="*/ 291840 h 834218"/>
                  <a:gd name="connsiteX205" fmla="*/ 1189668 w 3024845"/>
                  <a:gd name="connsiteY205" fmla="*/ 291840 h 834218"/>
                  <a:gd name="connsiteX206" fmla="*/ 1189668 w 3024845"/>
                  <a:gd name="connsiteY206" fmla="*/ 315619 h 834218"/>
                  <a:gd name="connsiteX207" fmla="*/ 1191695 w 3024845"/>
                  <a:gd name="connsiteY207" fmla="*/ 317240 h 834218"/>
                  <a:gd name="connsiteX208" fmla="*/ 1191695 w 3024845"/>
                  <a:gd name="connsiteY208" fmla="*/ 328590 h 834218"/>
                  <a:gd name="connsiteX209" fmla="*/ 1192455 w 3024845"/>
                  <a:gd name="connsiteY209" fmla="*/ 328590 h 834218"/>
                  <a:gd name="connsiteX210" fmla="*/ 1197775 w 3024845"/>
                  <a:gd name="connsiteY210" fmla="*/ 328590 h 834218"/>
                  <a:gd name="connsiteX211" fmla="*/ 1197775 w 3024845"/>
                  <a:gd name="connsiteY211" fmla="*/ 352369 h 834218"/>
                  <a:gd name="connsiteX212" fmla="*/ 1199041 w 3024845"/>
                  <a:gd name="connsiteY212" fmla="*/ 352369 h 834218"/>
                  <a:gd name="connsiteX213" fmla="*/ 1207908 w 3024845"/>
                  <a:gd name="connsiteY213" fmla="*/ 352369 h 834218"/>
                  <a:gd name="connsiteX214" fmla="*/ 1209935 w 3024845"/>
                  <a:gd name="connsiteY214" fmla="*/ 356423 h 834218"/>
                  <a:gd name="connsiteX215" fmla="*/ 1209935 w 3024845"/>
                  <a:gd name="connsiteY215" fmla="*/ 369664 h 834218"/>
                  <a:gd name="connsiteX216" fmla="*/ 1211455 w 3024845"/>
                  <a:gd name="connsiteY216" fmla="*/ 367772 h 834218"/>
                  <a:gd name="connsiteX217" fmla="*/ 1222095 w 3024845"/>
                  <a:gd name="connsiteY217" fmla="*/ 354531 h 834218"/>
                  <a:gd name="connsiteX218" fmla="*/ 1250469 w 3024845"/>
                  <a:gd name="connsiteY218" fmla="*/ 354531 h 834218"/>
                  <a:gd name="connsiteX219" fmla="*/ 1250469 w 3024845"/>
                  <a:gd name="connsiteY219" fmla="*/ 441002 h 834218"/>
                  <a:gd name="connsiteX220" fmla="*/ 1251229 w 3024845"/>
                  <a:gd name="connsiteY220" fmla="*/ 441002 h 834218"/>
                  <a:gd name="connsiteX221" fmla="*/ 1256549 w 3024845"/>
                  <a:gd name="connsiteY221" fmla="*/ 441002 h 834218"/>
                  <a:gd name="connsiteX222" fmla="*/ 1257309 w 3024845"/>
                  <a:gd name="connsiteY222" fmla="*/ 439651 h 834218"/>
                  <a:gd name="connsiteX223" fmla="*/ 1262629 w 3024845"/>
                  <a:gd name="connsiteY223" fmla="*/ 430193 h 834218"/>
                  <a:gd name="connsiteX224" fmla="*/ 1262629 w 3024845"/>
                  <a:gd name="connsiteY224" fmla="*/ 432085 h 834218"/>
                  <a:gd name="connsiteX225" fmla="*/ 1262629 w 3024845"/>
                  <a:gd name="connsiteY225" fmla="*/ 445326 h 834218"/>
                  <a:gd name="connsiteX226" fmla="*/ 1266682 w 3024845"/>
                  <a:gd name="connsiteY226" fmla="*/ 399929 h 834218"/>
                  <a:gd name="connsiteX227" fmla="*/ 1267442 w 3024845"/>
                  <a:gd name="connsiteY227" fmla="*/ 399929 h 834218"/>
                  <a:gd name="connsiteX228" fmla="*/ 1272762 w 3024845"/>
                  <a:gd name="connsiteY228" fmla="*/ 399929 h 834218"/>
                  <a:gd name="connsiteX229" fmla="*/ 1272762 w 3024845"/>
                  <a:gd name="connsiteY229" fmla="*/ 335075 h 834218"/>
                  <a:gd name="connsiteX230" fmla="*/ 1273776 w 3024845"/>
                  <a:gd name="connsiteY230" fmla="*/ 335075 h 834218"/>
                  <a:gd name="connsiteX231" fmla="*/ 1280869 w 3024845"/>
                  <a:gd name="connsiteY231" fmla="*/ 335075 h 834218"/>
                  <a:gd name="connsiteX232" fmla="*/ 1293029 w 3024845"/>
                  <a:gd name="connsiteY232" fmla="*/ 291840 h 834218"/>
                  <a:gd name="connsiteX233" fmla="*/ 1294296 w 3024845"/>
                  <a:gd name="connsiteY233" fmla="*/ 291840 h 834218"/>
                  <a:gd name="connsiteX234" fmla="*/ 1303163 w 3024845"/>
                  <a:gd name="connsiteY234" fmla="*/ 291840 h 834218"/>
                  <a:gd name="connsiteX235" fmla="*/ 1313296 w 3024845"/>
                  <a:gd name="connsiteY235" fmla="*/ 335075 h 834218"/>
                  <a:gd name="connsiteX236" fmla="*/ 1314309 w 3024845"/>
                  <a:gd name="connsiteY236" fmla="*/ 335075 h 834218"/>
                  <a:gd name="connsiteX237" fmla="*/ 1321403 w 3024845"/>
                  <a:gd name="connsiteY237" fmla="*/ 335075 h 834218"/>
                  <a:gd name="connsiteX238" fmla="*/ 1321403 w 3024845"/>
                  <a:gd name="connsiteY238" fmla="*/ 373987 h 834218"/>
                  <a:gd name="connsiteX239" fmla="*/ 1323176 w 3024845"/>
                  <a:gd name="connsiteY239" fmla="*/ 373987 h 834218"/>
                  <a:gd name="connsiteX240" fmla="*/ 1335590 w 3024845"/>
                  <a:gd name="connsiteY240" fmla="*/ 373987 h 834218"/>
                  <a:gd name="connsiteX241" fmla="*/ 1335590 w 3024845"/>
                  <a:gd name="connsiteY241" fmla="*/ 376149 h 834218"/>
                  <a:gd name="connsiteX242" fmla="*/ 1335590 w 3024845"/>
                  <a:gd name="connsiteY242" fmla="*/ 391281 h 834218"/>
                  <a:gd name="connsiteX243" fmla="*/ 1339643 w 3024845"/>
                  <a:gd name="connsiteY243" fmla="*/ 389120 h 834218"/>
                  <a:gd name="connsiteX244" fmla="*/ 1339643 w 3024845"/>
                  <a:gd name="connsiteY244" fmla="*/ 373987 h 834218"/>
                  <a:gd name="connsiteX245" fmla="*/ 1341163 w 3024845"/>
                  <a:gd name="connsiteY245" fmla="*/ 373987 h 834218"/>
                  <a:gd name="connsiteX246" fmla="*/ 1351803 w 3024845"/>
                  <a:gd name="connsiteY246" fmla="*/ 373987 h 834218"/>
                  <a:gd name="connsiteX247" fmla="*/ 1351803 w 3024845"/>
                  <a:gd name="connsiteY247" fmla="*/ 375608 h 834218"/>
                  <a:gd name="connsiteX248" fmla="*/ 1351803 w 3024845"/>
                  <a:gd name="connsiteY248" fmla="*/ 386958 h 834218"/>
                  <a:gd name="connsiteX249" fmla="*/ 1382204 w 3024845"/>
                  <a:gd name="connsiteY249" fmla="*/ 386958 h 834218"/>
                  <a:gd name="connsiteX250" fmla="*/ 1382204 w 3024845"/>
                  <a:gd name="connsiteY250" fmla="*/ 350208 h 834218"/>
                  <a:gd name="connsiteX251" fmla="*/ 1383470 w 3024845"/>
                  <a:gd name="connsiteY251" fmla="*/ 350208 h 834218"/>
                  <a:gd name="connsiteX252" fmla="*/ 1392337 w 3024845"/>
                  <a:gd name="connsiteY252" fmla="*/ 350208 h 834218"/>
                  <a:gd name="connsiteX253" fmla="*/ 1392337 w 3024845"/>
                  <a:gd name="connsiteY253" fmla="*/ 371825 h 834218"/>
                  <a:gd name="connsiteX254" fmla="*/ 1394364 w 3024845"/>
                  <a:gd name="connsiteY254" fmla="*/ 339399 h 834218"/>
                  <a:gd name="connsiteX255" fmla="*/ 1416657 w 3024845"/>
                  <a:gd name="connsiteY255" fmla="*/ 339399 h 834218"/>
                  <a:gd name="connsiteX256" fmla="*/ 1416657 w 3024845"/>
                  <a:gd name="connsiteY256" fmla="*/ 337777 h 834218"/>
                  <a:gd name="connsiteX257" fmla="*/ 1416657 w 3024845"/>
                  <a:gd name="connsiteY257" fmla="*/ 326428 h 834218"/>
                  <a:gd name="connsiteX258" fmla="*/ 1417417 w 3024845"/>
                  <a:gd name="connsiteY258" fmla="*/ 326428 h 834218"/>
                  <a:gd name="connsiteX259" fmla="*/ 1422737 w 3024845"/>
                  <a:gd name="connsiteY259" fmla="*/ 326428 h 834218"/>
                  <a:gd name="connsiteX260" fmla="*/ 1422737 w 3024845"/>
                  <a:gd name="connsiteY260" fmla="*/ 324537 h 834218"/>
                  <a:gd name="connsiteX261" fmla="*/ 1422737 w 3024845"/>
                  <a:gd name="connsiteY261" fmla="*/ 311296 h 834218"/>
                  <a:gd name="connsiteX262" fmla="*/ 1426791 w 3024845"/>
                  <a:gd name="connsiteY262" fmla="*/ 317781 h 834218"/>
                  <a:gd name="connsiteX263" fmla="*/ 1429071 w 3024845"/>
                  <a:gd name="connsiteY263" fmla="*/ 317781 h 834218"/>
                  <a:gd name="connsiteX264" fmla="*/ 1445031 w 3024845"/>
                  <a:gd name="connsiteY264" fmla="*/ 317781 h 834218"/>
                  <a:gd name="connsiteX265" fmla="*/ 1445031 w 3024845"/>
                  <a:gd name="connsiteY265" fmla="*/ 316970 h 834218"/>
                  <a:gd name="connsiteX266" fmla="*/ 1445031 w 3024845"/>
                  <a:gd name="connsiteY266" fmla="*/ 311296 h 834218"/>
                  <a:gd name="connsiteX267" fmla="*/ 1445791 w 3024845"/>
                  <a:gd name="connsiteY267" fmla="*/ 311296 h 834218"/>
                  <a:gd name="connsiteX268" fmla="*/ 1451111 w 3024845"/>
                  <a:gd name="connsiteY268" fmla="*/ 311296 h 834218"/>
                  <a:gd name="connsiteX269" fmla="*/ 1451111 w 3024845"/>
                  <a:gd name="connsiteY269" fmla="*/ 312647 h 834218"/>
                  <a:gd name="connsiteX270" fmla="*/ 1451111 w 3024845"/>
                  <a:gd name="connsiteY270" fmla="*/ 322105 h 834218"/>
                  <a:gd name="connsiteX271" fmla="*/ 1489618 w 3024845"/>
                  <a:gd name="connsiteY271" fmla="*/ 322105 h 834218"/>
                  <a:gd name="connsiteX272" fmla="*/ 1489618 w 3024845"/>
                  <a:gd name="connsiteY272" fmla="*/ 460458 h 834218"/>
                  <a:gd name="connsiteX273" fmla="*/ 1491138 w 3024845"/>
                  <a:gd name="connsiteY273" fmla="*/ 460458 h 834218"/>
                  <a:gd name="connsiteX274" fmla="*/ 1501778 w 3024845"/>
                  <a:gd name="connsiteY274" fmla="*/ 460458 h 834218"/>
                  <a:gd name="connsiteX275" fmla="*/ 1501778 w 3024845"/>
                  <a:gd name="connsiteY275" fmla="*/ 447488 h 834218"/>
                  <a:gd name="connsiteX276" fmla="*/ 1505832 w 3024845"/>
                  <a:gd name="connsiteY276" fmla="*/ 447488 h 834218"/>
                  <a:gd name="connsiteX277" fmla="*/ 1505832 w 3024845"/>
                  <a:gd name="connsiteY277" fmla="*/ 460458 h 834218"/>
                  <a:gd name="connsiteX278" fmla="*/ 1536232 w 3024845"/>
                  <a:gd name="connsiteY278" fmla="*/ 460458 h 834218"/>
                  <a:gd name="connsiteX279" fmla="*/ 1536232 w 3024845"/>
                  <a:gd name="connsiteY279" fmla="*/ 430193 h 834218"/>
                  <a:gd name="connsiteX280" fmla="*/ 1548392 w 3024845"/>
                  <a:gd name="connsiteY280" fmla="*/ 430193 h 834218"/>
                  <a:gd name="connsiteX281" fmla="*/ 1560552 w 3024845"/>
                  <a:gd name="connsiteY281" fmla="*/ 428032 h 834218"/>
                  <a:gd name="connsiteX282" fmla="*/ 1564606 w 3024845"/>
                  <a:gd name="connsiteY282" fmla="*/ 430193 h 834218"/>
                  <a:gd name="connsiteX283" fmla="*/ 1574739 w 3024845"/>
                  <a:gd name="connsiteY283" fmla="*/ 430193 h 834218"/>
                  <a:gd name="connsiteX284" fmla="*/ 1574739 w 3024845"/>
                  <a:gd name="connsiteY284" fmla="*/ 460458 h 834218"/>
                  <a:gd name="connsiteX285" fmla="*/ 1582846 w 3024845"/>
                  <a:gd name="connsiteY285" fmla="*/ 460458 h 834218"/>
                  <a:gd name="connsiteX286" fmla="*/ 1582846 w 3024845"/>
                  <a:gd name="connsiteY286" fmla="*/ 477753 h 834218"/>
                  <a:gd name="connsiteX287" fmla="*/ 1592182 w 3024845"/>
                  <a:gd name="connsiteY287" fmla="*/ 478658 h 834218"/>
                  <a:gd name="connsiteX288" fmla="*/ 1605140 w 3024845"/>
                  <a:gd name="connsiteY288" fmla="*/ 478658 h 834218"/>
                  <a:gd name="connsiteX289" fmla="*/ 1605140 w 3024845"/>
                  <a:gd name="connsiteY289" fmla="*/ 462620 h 834218"/>
                  <a:gd name="connsiteX290" fmla="*/ 1673096 w 3024845"/>
                  <a:gd name="connsiteY290" fmla="*/ 462620 h 834218"/>
                  <a:gd name="connsiteX291" fmla="*/ 1673096 w 3024845"/>
                  <a:gd name="connsiteY291" fmla="*/ 377367 h 834218"/>
                  <a:gd name="connsiteX292" fmla="*/ 1745104 w 3024845"/>
                  <a:gd name="connsiteY292" fmla="*/ 377367 h 834218"/>
                  <a:gd name="connsiteX293" fmla="*/ 1745104 w 3024845"/>
                  <a:gd name="connsiteY293" fmla="*/ 456135 h 834218"/>
                  <a:gd name="connsiteX294" fmla="*/ 1747008 w 3024845"/>
                  <a:gd name="connsiteY294" fmla="*/ 456135 h 834218"/>
                  <a:gd name="connsiteX295" fmla="*/ 1748250 w 3024845"/>
                  <a:gd name="connsiteY295" fmla="*/ 478658 h 834218"/>
                  <a:gd name="connsiteX296" fmla="*/ 1757926 w 3024845"/>
                  <a:gd name="connsiteY296" fmla="*/ 478658 h 834218"/>
                  <a:gd name="connsiteX297" fmla="*/ 1759168 w 3024845"/>
                  <a:gd name="connsiteY297" fmla="*/ 456135 h 834218"/>
                  <a:gd name="connsiteX298" fmla="*/ 1765248 w 3024845"/>
                  <a:gd name="connsiteY298" fmla="*/ 456135 h 834218"/>
                  <a:gd name="connsiteX299" fmla="*/ 1766490 w 3024845"/>
                  <a:gd name="connsiteY299" fmla="*/ 478658 h 834218"/>
                  <a:gd name="connsiteX300" fmla="*/ 1817112 w 3024845"/>
                  <a:gd name="connsiteY300" fmla="*/ 478658 h 834218"/>
                  <a:gd name="connsiteX301" fmla="*/ 1817112 w 3024845"/>
                  <a:gd name="connsiteY301" fmla="*/ 315630 h 834218"/>
                  <a:gd name="connsiteX302" fmla="*/ 2014439 w 3024845"/>
                  <a:gd name="connsiteY302" fmla="*/ 315630 h 834218"/>
                  <a:gd name="connsiteX303" fmla="*/ 2014439 w 3024845"/>
                  <a:gd name="connsiteY303" fmla="*/ 478658 h 834218"/>
                  <a:gd name="connsiteX304" fmla="*/ 2033136 w 3024845"/>
                  <a:gd name="connsiteY304" fmla="*/ 478658 h 834218"/>
                  <a:gd name="connsiteX305" fmla="*/ 2033136 w 3024845"/>
                  <a:gd name="connsiteY305" fmla="*/ 395965 h 834218"/>
                  <a:gd name="connsiteX306" fmla="*/ 2128256 w 3024845"/>
                  <a:gd name="connsiteY306" fmla="*/ 395965 h 834218"/>
                  <a:gd name="connsiteX307" fmla="*/ 2180720 w 3024845"/>
                  <a:gd name="connsiteY307" fmla="*/ 330752 h 834218"/>
                  <a:gd name="connsiteX308" fmla="*/ 2245574 w 3024845"/>
                  <a:gd name="connsiteY308" fmla="*/ 330752 h 834218"/>
                  <a:gd name="connsiteX309" fmla="*/ 2245574 w 3024845"/>
                  <a:gd name="connsiteY309" fmla="*/ 406414 h 834218"/>
                  <a:gd name="connsiteX310" fmla="*/ 2253681 w 3024845"/>
                  <a:gd name="connsiteY310" fmla="*/ 406414 h 834218"/>
                  <a:gd name="connsiteX311" fmla="*/ 2255708 w 3024845"/>
                  <a:gd name="connsiteY311" fmla="*/ 399929 h 834218"/>
                  <a:gd name="connsiteX312" fmla="*/ 2261788 w 3024845"/>
                  <a:gd name="connsiteY312" fmla="*/ 399929 h 834218"/>
                  <a:gd name="connsiteX313" fmla="*/ 2263815 w 3024845"/>
                  <a:gd name="connsiteY313" fmla="*/ 408576 h 834218"/>
                  <a:gd name="connsiteX314" fmla="*/ 2275975 w 3024845"/>
                  <a:gd name="connsiteY314" fmla="*/ 408576 h 834218"/>
                  <a:gd name="connsiteX315" fmla="*/ 2275975 w 3024845"/>
                  <a:gd name="connsiteY315" fmla="*/ 402090 h 834218"/>
                  <a:gd name="connsiteX316" fmla="*/ 2298268 w 3024845"/>
                  <a:gd name="connsiteY316" fmla="*/ 402090 h 834218"/>
                  <a:gd name="connsiteX317" fmla="*/ 2298268 w 3024845"/>
                  <a:gd name="connsiteY317" fmla="*/ 408576 h 834218"/>
                  <a:gd name="connsiteX318" fmla="*/ 2318535 w 3024845"/>
                  <a:gd name="connsiteY318" fmla="*/ 408576 h 834218"/>
                  <a:gd name="connsiteX319" fmla="*/ 2318535 w 3024845"/>
                  <a:gd name="connsiteY319" fmla="*/ 453973 h 834218"/>
                  <a:gd name="connsiteX320" fmla="*/ 2332722 w 3024845"/>
                  <a:gd name="connsiteY320" fmla="*/ 453973 h 834218"/>
                  <a:gd name="connsiteX321" fmla="*/ 2332722 w 3024845"/>
                  <a:gd name="connsiteY321" fmla="*/ 441002 h 834218"/>
                  <a:gd name="connsiteX322" fmla="*/ 2348936 w 3024845"/>
                  <a:gd name="connsiteY322" fmla="*/ 441002 h 834218"/>
                  <a:gd name="connsiteX323" fmla="*/ 2348936 w 3024845"/>
                  <a:gd name="connsiteY323" fmla="*/ 261575 h 834218"/>
                  <a:gd name="connsiteX324" fmla="*/ 2355016 w 3024845"/>
                  <a:gd name="connsiteY324" fmla="*/ 255089 h 834218"/>
                  <a:gd name="connsiteX325" fmla="*/ 2427977 w 3024845"/>
                  <a:gd name="connsiteY325" fmla="*/ 255089 h 834218"/>
                  <a:gd name="connsiteX326" fmla="*/ 2427977 w 3024845"/>
                  <a:gd name="connsiteY326" fmla="*/ 263737 h 834218"/>
                  <a:gd name="connsiteX327" fmla="*/ 2438110 w 3024845"/>
                  <a:gd name="connsiteY327" fmla="*/ 263737 h 834218"/>
                  <a:gd name="connsiteX328" fmla="*/ 2438110 w 3024845"/>
                  <a:gd name="connsiteY328" fmla="*/ 378311 h 834218"/>
                  <a:gd name="connsiteX329" fmla="*/ 2460404 w 3024845"/>
                  <a:gd name="connsiteY329" fmla="*/ 378311 h 834218"/>
                  <a:gd name="connsiteX330" fmla="*/ 2460404 w 3024845"/>
                  <a:gd name="connsiteY330" fmla="*/ 311296 h 834218"/>
                  <a:gd name="connsiteX331" fmla="*/ 2486751 w 3024845"/>
                  <a:gd name="connsiteY331" fmla="*/ 311296 h 834218"/>
                  <a:gd name="connsiteX332" fmla="*/ 2490804 w 3024845"/>
                  <a:gd name="connsiteY332" fmla="*/ 306972 h 834218"/>
                  <a:gd name="connsiteX333" fmla="*/ 2498911 w 3024845"/>
                  <a:gd name="connsiteY333" fmla="*/ 306972 h 834218"/>
                  <a:gd name="connsiteX334" fmla="*/ 2502964 w 3024845"/>
                  <a:gd name="connsiteY334" fmla="*/ 311296 h 834218"/>
                  <a:gd name="connsiteX335" fmla="*/ 2525258 w 3024845"/>
                  <a:gd name="connsiteY335" fmla="*/ 311296 h 834218"/>
                  <a:gd name="connsiteX336" fmla="*/ 2525258 w 3024845"/>
                  <a:gd name="connsiteY336" fmla="*/ 194560 h 834218"/>
                  <a:gd name="connsiteX337" fmla="*/ 2582005 w 3024845"/>
                  <a:gd name="connsiteY337" fmla="*/ 183751 h 834218"/>
                  <a:gd name="connsiteX338" fmla="*/ 2582005 w 3024845"/>
                  <a:gd name="connsiteY338" fmla="*/ 184832 h 834218"/>
                  <a:gd name="connsiteX339" fmla="*/ 2582005 w 3024845"/>
                  <a:gd name="connsiteY339" fmla="*/ 192398 h 834218"/>
                  <a:gd name="connsiteX340" fmla="*/ 2608352 w 3024845"/>
                  <a:gd name="connsiteY340" fmla="*/ 192398 h 834218"/>
                  <a:gd name="connsiteX341" fmla="*/ 2608352 w 3024845"/>
                  <a:gd name="connsiteY341" fmla="*/ 447488 h 834218"/>
                  <a:gd name="connsiteX342" fmla="*/ 2630646 w 3024845"/>
                  <a:gd name="connsiteY342" fmla="*/ 447488 h 834218"/>
                  <a:gd name="connsiteX343" fmla="*/ 2630646 w 3024845"/>
                  <a:gd name="connsiteY343" fmla="*/ 443164 h 834218"/>
                  <a:gd name="connsiteX344" fmla="*/ 2642806 w 3024845"/>
                  <a:gd name="connsiteY344" fmla="*/ 443164 h 834218"/>
                  <a:gd name="connsiteX345" fmla="*/ 2642806 w 3024845"/>
                  <a:gd name="connsiteY345" fmla="*/ 447488 h 834218"/>
                  <a:gd name="connsiteX346" fmla="*/ 2667126 w 3024845"/>
                  <a:gd name="connsiteY346" fmla="*/ 447488 h 834218"/>
                  <a:gd name="connsiteX347" fmla="*/ 2667126 w 3024845"/>
                  <a:gd name="connsiteY347" fmla="*/ 434517 h 834218"/>
                  <a:gd name="connsiteX348" fmla="*/ 2695500 w 3024845"/>
                  <a:gd name="connsiteY348" fmla="*/ 434517 h 834218"/>
                  <a:gd name="connsiteX349" fmla="*/ 2707660 w 3024845"/>
                  <a:gd name="connsiteY349" fmla="*/ 430193 h 834218"/>
                  <a:gd name="connsiteX350" fmla="*/ 2727927 w 3024845"/>
                  <a:gd name="connsiteY350" fmla="*/ 434517 h 834218"/>
                  <a:gd name="connsiteX351" fmla="*/ 2727927 w 3024845"/>
                  <a:gd name="connsiteY351" fmla="*/ 417223 h 834218"/>
                  <a:gd name="connsiteX352" fmla="*/ 2736034 w 3024845"/>
                  <a:gd name="connsiteY352" fmla="*/ 417223 h 834218"/>
                  <a:gd name="connsiteX353" fmla="*/ 2736034 w 3024845"/>
                  <a:gd name="connsiteY353" fmla="*/ 404252 h 834218"/>
                  <a:gd name="connsiteX354" fmla="*/ 2792781 w 3024845"/>
                  <a:gd name="connsiteY354" fmla="*/ 404252 h 834218"/>
                  <a:gd name="connsiteX355" fmla="*/ 2792781 w 3024845"/>
                  <a:gd name="connsiteY355" fmla="*/ 373987 h 834218"/>
                  <a:gd name="connsiteX356" fmla="*/ 2811021 w 3024845"/>
                  <a:gd name="connsiteY356" fmla="*/ 373987 h 834218"/>
                  <a:gd name="connsiteX357" fmla="*/ 2811021 w 3024845"/>
                  <a:gd name="connsiteY357" fmla="*/ 367502 h 834218"/>
                  <a:gd name="connsiteX358" fmla="*/ 2823181 w 3024845"/>
                  <a:gd name="connsiteY358" fmla="*/ 367502 h 834218"/>
                  <a:gd name="connsiteX359" fmla="*/ 2823181 w 3024845"/>
                  <a:gd name="connsiteY359" fmla="*/ 373987 h 834218"/>
                  <a:gd name="connsiteX360" fmla="*/ 2839395 w 3024845"/>
                  <a:gd name="connsiteY360" fmla="*/ 373987 h 834218"/>
                  <a:gd name="connsiteX361" fmla="*/ 2839395 w 3024845"/>
                  <a:gd name="connsiteY361" fmla="*/ 423708 h 834218"/>
                  <a:gd name="connsiteX362" fmla="*/ 2871822 w 3024845"/>
                  <a:gd name="connsiteY362" fmla="*/ 423708 h 834218"/>
                  <a:gd name="connsiteX363" fmla="*/ 2871822 w 3024845"/>
                  <a:gd name="connsiteY363" fmla="*/ 397767 h 834218"/>
                  <a:gd name="connsiteX364" fmla="*/ 2910329 w 3024845"/>
                  <a:gd name="connsiteY364" fmla="*/ 397767 h 834218"/>
                  <a:gd name="connsiteX365" fmla="*/ 2910329 w 3024845"/>
                  <a:gd name="connsiteY365" fmla="*/ 367502 h 834218"/>
                  <a:gd name="connsiteX366" fmla="*/ 2958970 w 3024845"/>
                  <a:gd name="connsiteY366" fmla="*/ 367502 h 834218"/>
                  <a:gd name="connsiteX367" fmla="*/ 2958970 w 3024845"/>
                  <a:gd name="connsiteY367" fmla="*/ 478658 h 834218"/>
                  <a:gd name="connsiteX368" fmla="*/ 2958970 w 3024845"/>
                  <a:gd name="connsiteY368" fmla="*/ 492437 h 834218"/>
                  <a:gd name="connsiteX369" fmla="*/ 3024845 w 3024845"/>
                  <a:gd name="connsiteY369" fmla="*/ 492437 h 834218"/>
                  <a:gd name="connsiteX370" fmla="*/ 3024845 w 3024845"/>
                  <a:gd name="connsiteY370" fmla="*/ 834218 h 834218"/>
                  <a:gd name="connsiteX371" fmla="*/ 2054 w 3024845"/>
                  <a:gd name="connsiteY371" fmla="*/ 831885 h 834218"/>
                  <a:gd name="connsiteX372" fmla="*/ 0 w 3024845"/>
                  <a:gd name="connsiteY372" fmla="*/ 397767 h 834218"/>
                  <a:gd name="connsiteX373" fmla="*/ 20267 w 3024845"/>
                  <a:gd name="connsiteY373" fmla="*/ 397767 h 834218"/>
                  <a:gd name="connsiteX374" fmla="*/ 20774 w 3024845"/>
                  <a:gd name="connsiteY374" fmla="*/ 396686 h 834218"/>
                  <a:gd name="connsiteX375" fmla="*/ 24320 w 3024845"/>
                  <a:gd name="connsiteY375" fmla="*/ 389120 h 834218"/>
                  <a:gd name="connsiteX376" fmla="*/ 26094 w 3024845"/>
                  <a:gd name="connsiteY376" fmla="*/ 389390 h 834218"/>
                  <a:gd name="connsiteX377" fmla="*/ 38507 w 3024845"/>
                  <a:gd name="connsiteY377" fmla="*/ 391281 h 834218"/>
                  <a:gd name="connsiteX378" fmla="*/ 39014 w 3024845"/>
                  <a:gd name="connsiteY378" fmla="*/ 392633 h 834218"/>
                  <a:gd name="connsiteX379" fmla="*/ 42560 w 3024845"/>
                  <a:gd name="connsiteY379" fmla="*/ 402090 h 834218"/>
                  <a:gd name="connsiteX380" fmla="*/ 68907 w 3024845"/>
                  <a:gd name="connsiteY380" fmla="*/ 404252 h 834218"/>
                  <a:gd name="connsiteX381" fmla="*/ 68907 w 3024845"/>
                  <a:gd name="connsiteY381" fmla="*/ 281031 h 834218"/>
                  <a:gd name="connsiteX382" fmla="*/ 70934 w 3024845"/>
                  <a:gd name="connsiteY382" fmla="*/ 281031 h 834218"/>
                  <a:gd name="connsiteX383" fmla="*/ 85121 w 3024845"/>
                  <a:gd name="connsiteY383" fmla="*/ 281031 h 834218"/>
                  <a:gd name="connsiteX384" fmla="*/ 85121 w 3024845"/>
                  <a:gd name="connsiteY384" fmla="*/ 144839 h 834218"/>
                  <a:gd name="connsiteX385" fmla="*/ 86894 w 3024845"/>
                  <a:gd name="connsiteY385" fmla="*/ 144839 h 834218"/>
                  <a:gd name="connsiteX386" fmla="*/ 99308 w 3024845"/>
                  <a:gd name="connsiteY386" fmla="*/ 144839 h 834218"/>
                  <a:gd name="connsiteX387" fmla="*/ 99308 w 3024845"/>
                  <a:gd name="connsiteY387" fmla="*/ 30265 h 834218"/>
                  <a:gd name="connsiteX388" fmla="*/ 103361 w 3024845"/>
                  <a:gd name="connsiteY388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20909 w 3024845"/>
                  <a:gd name="connsiteY3" fmla="*/ 144839 h 834218"/>
                  <a:gd name="connsiteX4" fmla="*/ 223189 w 3024845"/>
                  <a:gd name="connsiteY4" fmla="*/ 144839 h 834218"/>
                  <a:gd name="connsiteX5" fmla="*/ 239150 w 3024845"/>
                  <a:gd name="connsiteY5" fmla="*/ 144839 h 834218"/>
                  <a:gd name="connsiteX6" fmla="*/ 239150 w 3024845"/>
                  <a:gd name="connsiteY6" fmla="*/ 285354 h 834218"/>
                  <a:gd name="connsiteX7" fmla="*/ 240670 w 3024845"/>
                  <a:gd name="connsiteY7" fmla="*/ 285084 h 834218"/>
                  <a:gd name="connsiteX8" fmla="*/ 251310 w 3024845"/>
                  <a:gd name="connsiteY8" fmla="*/ 283193 h 834218"/>
                  <a:gd name="connsiteX9" fmla="*/ 249283 w 3024845"/>
                  <a:gd name="connsiteY9" fmla="*/ 371825 h 834218"/>
                  <a:gd name="connsiteX10" fmla="*/ 250803 w 3024845"/>
                  <a:gd name="connsiteY10" fmla="*/ 372096 h 834218"/>
                  <a:gd name="connsiteX11" fmla="*/ 261443 w 3024845"/>
                  <a:gd name="connsiteY11" fmla="*/ 373987 h 834218"/>
                  <a:gd name="connsiteX12" fmla="*/ 261696 w 3024845"/>
                  <a:gd name="connsiteY12" fmla="*/ 374798 h 834218"/>
                  <a:gd name="connsiteX13" fmla="*/ 263470 w 3024845"/>
                  <a:gd name="connsiteY13" fmla="*/ 380473 h 834218"/>
                  <a:gd name="connsiteX14" fmla="*/ 264230 w 3024845"/>
                  <a:gd name="connsiteY14" fmla="*/ 378041 h 834218"/>
                  <a:gd name="connsiteX15" fmla="*/ 269550 w 3024845"/>
                  <a:gd name="connsiteY15" fmla="*/ 361017 h 834218"/>
                  <a:gd name="connsiteX16" fmla="*/ 271323 w 3024845"/>
                  <a:gd name="connsiteY16" fmla="*/ 361017 h 834218"/>
                  <a:gd name="connsiteX17" fmla="*/ 283737 w 3024845"/>
                  <a:gd name="connsiteY17" fmla="*/ 361017 h 834218"/>
                  <a:gd name="connsiteX18" fmla="*/ 283737 w 3024845"/>
                  <a:gd name="connsiteY18" fmla="*/ 393443 h 834218"/>
                  <a:gd name="connsiteX19" fmla="*/ 284750 w 3024845"/>
                  <a:gd name="connsiteY19" fmla="*/ 393984 h 834218"/>
                  <a:gd name="connsiteX20" fmla="*/ 291844 w 3024845"/>
                  <a:gd name="connsiteY20" fmla="*/ 397767 h 834218"/>
                  <a:gd name="connsiteX21" fmla="*/ 291844 w 3024845"/>
                  <a:gd name="connsiteY21" fmla="*/ 399118 h 834218"/>
                  <a:gd name="connsiteX22" fmla="*/ 291844 w 3024845"/>
                  <a:gd name="connsiteY22" fmla="*/ 408576 h 834218"/>
                  <a:gd name="connsiteX23" fmla="*/ 336431 w 3024845"/>
                  <a:gd name="connsiteY23" fmla="*/ 408576 h 834218"/>
                  <a:gd name="connsiteX24" fmla="*/ 336431 w 3024845"/>
                  <a:gd name="connsiteY24" fmla="*/ 409657 h 834218"/>
                  <a:gd name="connsiteX25" fmla="*/ 336431 w 3024845"/>
                  <a:gd name="connsiteY25" fmla="*/ 417223 h 834218"/>
                  <a:gd name="connsiteX26" fmla="*/ 338457 w 3024845"/>
                  <a:gd name="connsiteY26" fmla="*/ 417223 h 834218"/>
                  <a:gd name="connsiteX27" fmla="*/ 352644 w 3024845"/>
                  <a:gd name="connsiteY27" fmla="*/ 417223 h 834218"/>
                  <a:gd name="connsiteX28" fmla="*/ 352644 w 3024845"/>
                  <a:gd name="connsiteY28" fmla="*/ 386958 h 834218"/>
                  <a:gd name="connsiteX29" fmla="*/ 397231 w 3024845"/>
                  <a:gd name="connsiteY29" fmla="*/ 386958 h 834218"/>
                  <a:gd name="connsiteX30" fmla="*/ 397231 w 3024845"/>
                  <a:gd name="connsiteY30" fmla="*/ 385607 h 834218"/>
                  <a:gd name="connsiteX31" fmla="*/ 397231 w 3024845"/>
                  <a:gd name="connsiteY31" fmla="*/ 376149 h 834218"/>
                  <a:gd name="connsiteX32" fmla="*/ 398245 w 3024845"/>
                  <a:gd name="connsiteY32" fmla="*/ 376149 h 834218"/>
                  <a:gd name="connsiteX33" fmla="*/ 405338 w 3024845"/>
                  <a:gd name="connsiteY33" fmla="*/ 376149 h 834218"/>
                  <a:gd name="connsiteX34" fmla="*/ 405338 w 3024845"/>
                  <a:gd name="connsiteY34" fmla="*/ 374258 h 834218"/>
                  <a:gd name="connsiteX35" fmla="*/ 405338 w 3024845"/>
                  <a:gd name="connsiteY35" fmla="*/ 361017 h 834218"/>
                  <a:gd name="connsiteX36" fmla="*/ 406098 w 3024845"/>
                  <a:gd name="connsiteY36" fmla="*/ 361017 h 834218"/>
                  <a:gd name="connsiteX37" fmla="*/ 411418 w 3024845"/>
                  <a:gd name="connsiteY37" fmla="*/ 361017 h 834218"/>
                  <a:gd name="connsiteX38" fmla="*/ 411418 w 3024845"/>
                  <a:gd name="connsiteY38" fmla="*/ 359936 h 834218"/>
                  <a:gd name="connsiteX39" fmla="*/ 411418 w 3024845"/>
                  <a:gd name="connsiteY39" fmla="*/ 352369 h 834218"/>
                  <a:gd name="connsiteX40" fmla="*/ 413445 w 3024845"/>
                  <a:gd name="connsiteY40" fmla="*/ 352369 h 834218"/>
                  <a:gd name="connsiteX41" fmla="*/ 427632 w 3024845"/>
                  <a:gd name="connsiteY41" fmla="*/ 352369 h 834218"/>
                  <a:gd name="connsiteX42" fmla="*/ 427632 w 3024845"/>
                  <a:gd name="connsiteY42" fmla="*/ 353450 h 834218"/>
                  <a:gd name="connsiteX43" fmla="*/ 427632 w 3024845"/>
                  <a:gd name="connsiteY43" fmla="*/ 361017 h 834218"/>
                  <a:gd name="connsiteX44" fmla="*/ 449925 w 3024845"/>
                  <a:gd name="connsiteY44" fmla="*/ 361017 h 834218"/>
                  <a:gd name="connsiteX45" fmla="*/ 449925 w 3024845"/>
                  <a:gd name="connsiteY45" fmla="*/ 359125 h 834218"/>
                  <a:gd name="connsiteX46" fmla="*/ 449925 w 3024845"/>
                  <a:gd name="connsiteY46" fmla="*/ 345884 h 834218"/>
                  <a:gd name="connsiteX47" fmla="*/ 451699 w 3024845"/>
                  <a:gd name="connsiteY47" fmla="*/ 345884 h 834218"/>
                  <a:gd name="connsiteX48" fmla="*/ 464112 w 3024845"/>
                  <a:gd name="connsiteY48" fmla="*/ 345884 h 834218"/>
                  <a:gd name="connsiteX49" fmla="*/ 464112 w 3024845"/>
                  <a:gd name="connsiteY49" fmla="*/ 369664 h 834218"/>
                  <a:gd name="connsiteX50" fmla="*/ 465126 w 3024845"/>
                  <a:gd name="connsiteY50" fmla="*/ 369664 h 834218"/>
                  <a:gd name="connsiteX51" fmla="*/ 472219 w 3024845"/>
                  <a:gd name="connsiteY51" fmla="*/ 369664 h 834218"/>
                  <a:gd name="connsiteX52" fmla="*/ 472219 w 3024845"/>
                  <a:gd name="connsiteY52" fmla="*/ 368583 h 834218"/>
                  <a:gd name="connsiteX53" fmla="*/ 472219 w 3024845"/>
                  <a:gd name="connsiteY53" fmla="*/ 361017 h 834218"/>
                  <a:gd name="connsiteX54" fmla="*/ 473992 w 3024845"/>
                  <a:gd name="connsiteY54" fmla="*/ 361017 h 834218"/>
                  <a:gd name="connsiteX55" fmla="*/ 486406 w 3024845"/>
                  <a:gd name="connsiteY55" fmla="*/ 361017 h 834218"/>
                  <a:gd name="connsiteX56" fmla="*/ 486406 w 3024845"/>
                  <a:gd name="connsiteY56" fmla="*/ 386958 h 834218"/>
                  <a:gd name="connsiteX57" fmla="*/ 488433 w 3024845"/>
                  <a:gd name="connsiteY57" fmla="*/ 386958 h 834218"/>
                  <a:gd name="connsiteX58" fmla="*/ 502619 w 3024845"/>
                  <a:gd name="connsiteY58" fmla="*/ 386958 h 834218"/>
                  <a:gd name="connsiteX59" fmla="*/ 502619 w 3024845"/>
                  <a:gd name="connsiteY59" fmla="*/ 388579 h 834218"/>
                  <a:gd name="connsiteX60" fmla="*/ 502619 w 3024845"/>
                  <a:gd name="connsiteY60" fmla="*/ 399929 h 834218"/>
                  <a:gd name="connsiteX61" fmla="*/ 503379 w 3024845"/>
                  <a:gd name="connsiteY61" fmla="*/ 399929 h 834218"/>
                  <a:gd name="connsiteX62" fmla="*/ 508700 w 3024845"/>
                  <a:gd name="connsiteY62" fmla="*/ 399929 h 834218"/>
                  <a:gd name="connsiteX63" fmla="*/ 508700 w 3024845"/>
                  <a:gd name="connsiteY63" fmla="*/ 399118 h 834218"/>
                  <a:gd name="connsiteX64" fmla="*/ 508700 w 3024845"/>
                  <a:gd name="connsiteY64" fmla="*/ 393443 h 834218"/>
                  <a:gd name="connsiteX65" fmla="*/ 539100 w 3024845"/>
                  <a:gd name="connsiteY65" fmla="*/ 393443 h 834218"/>
                  <a:gd name="connsiteX66" fmla="*/ 539100 w 3024845"/>
                  <a:gd name="connsiteY66" fmla="*/ 417223 h 834218"/>
                  <a:gd name="connsiteX67" fmla="*/ 540113 w 3024845"/>
                  <a:gd name="connsiteY67" fmla="*/ 417223 h 834218"/>
                  <a:gd name="connsiteX68" fmla="*/ 547207 w 3024845"/>
                  <a:gd name="connsiteY68" fmla="*/ 417223 h 834218"/>
                  <a:gd name="connsiteX69" fmla="*/ 547207 w 3024845"/>
                  <a:gd name="connsiteY69" fmla="*/ 418304 h 834218"/>
                  <a:gd name="connsiteX70" fmla="*/ 547207 w 3024845"/>
                  <a:gd name="connsiteY70" fmla="*/ 425870 h 834218"/>
                  <a:gd name="connsiteX71" fmla="*/ 547967 w 3024845"/>
                  <a:gd name="connsiteY71" fmla="*/ 425870 h 834218"/>
                  <a:gd name="connsiteX72" fmla="*/ 553287 w 3024845"/>
                  <a:gd name="connsiteY72" fmla="*/ 425870 h 834218"/>
                  <a:gd name="connsiteX73" fmla="*/ 553287 w 3024845"/>
                  <a:gd name="connsiteY73" fmla="*/ 423708 h 834218"/>
                  <a:gd name="connsiteX74" fmla="*/ 553287 w 3024845"/>
                  <a:gd name="connsiteY74" fmla="*/ 408576 h 834218"/>
                  <a:gd name="connsiteX75" fmla="*/ 554300 w 3024845"/>
                  <a:gd name="connsiteY75" fmla="*/ 408576 h 834218"/>
                  <a:gd name="connsiteX76" fmla="*/ 561394 w 3024845"/>
                  <a:gd name="connsiteY76" fmla="*/ 408576 h 834218"/>
                  <a:gd name="connsiteX77" fmla="*/ 561394 w 3024845"/>
                  <a:gd name="connsiteY77" fmla="*/ 409657 h 834218"/>
                  <a:gd name="connsiteX78" fmla="*/ 561394 w 3024845"/>
                  <a:gd name="connsiteY78" fmla="*/ 417223 h 834218"/>
                  <a:gd name="connsiteX79" fmla="*/ 566714 w 3024845"/>
                  <a:gd name="connsiteY79" fmla="*/ 415230 h 834218"/>
                  <a:gd name="connsiteX80" fmla="*/ 567474 w 3024845"/>
                  <a:gd name="connsiteY80" fmla="*/ 414250 h 834218"/>
                  <a:gd name="connsiteX81" fmla="*/ 567474 w 3024845"/>
                  <a:gd name="connsiteY81" fmla="*/ 408576 h 834218"/>
                  <a:gd name="connsiteX82" fmla="*/ 605981 w 3024845"/>
                  <a:gd name="connsiteY82" fmla="*/ 408576 h 834218"/>
                  <a:gd name="connsiteX83" fmla="*/ 605981 w 3024845"/>
                  <a:gd name="connsiteY83" fmla="*/ 432355 h 834218"/>
                  <a:gd name="connsiteX84" fmla="*/ 608007 w 3024845"/>
                  <a:gd name="connsiteY84" fmla="*/ 432355 h 834218"/>
                  <a:gd name="connsiteX85" fmla="*/ 622194 w 3024845"/>
                  <a:gd name="connsiteY85" fmla="*/ 432355 h 834218"/>
                  <a:gd name="connsiteX86" fmla="*/ 622194 w 3024845"/>
                  <a:gd name="connsiteY86" fmla="*/ 433436 h 834218"/>
                  <a:gd name="connsiteX87" fmla="*/ 622194 w 3024845"/>
                  <a:gd name="connsiteY87" fmla="*/ 441002 h 834218"/>
                  <a:gd name="connsiteX88" fmla="*/ 623968 w 3024845"/>
                  <a:gd name="connsiteY88" fmla="*/ 441002 h 834218"/>
                  <a:gd name="connsiteX89" fmla="*/ 636381 w 3024845"/>
                  <a:gd name="connsiteY89" fmla="*/ 441002 h 834218"/>
                  <a:gd name="connsiteX90" fmla="*/ 636381 w 3024845"/>
                  <a:gd name="connsiteY90" fmla="*/ 417223 h 834218"/>
                  <a:gd name="connsiteX91" fmla="*/ 637394 w 3024845"/>
                  <a:gd name="connsiteY91" fmla="*/ 417223 h 834218"/>
                  <a:gd name="connsiteX92" fmla="*/ 644488 w 3024845"/>
                  <a:gd name="connsiteY92" fmla="*/ 417223 h 834218"/>
                  <a:gd name="connsiteX93" fmla="*/ 644488 w 3024845"/>
                  <a:gd name="connsiteY93" fmla="*/ 384796 h 834218"/>
                  <a:gd name="connsiteX94" fmla="*/ 645501 w 3024845"/>
                  <a:gd name="connsiteY94" fmla="*/ 384796 h 834218"/>
                  <a:gd name="connsiteX95" fmla="*/ 652595 w 3024845"/>
                  <a:gd name="connsiteY95" fmla="*/ 384796 h 834218"/>
                  <a:gd name="connsiteX96" fmla="*/ 652595 w 3024845"/>
                  <a:gd name="connsiteY96" fmla="*/ 382905 h 834218"/>
                  <a:gd name="connsiteX97" fmla="*/ 652595 w 3024845"/>
                  <a:gd name="connsiteY97" fmla="*/ 369664 h 834218"/>
                  <a:gd name="connsiteX98" fmla="*/ 651328 w 3024845"/>
                  <a:gd name="connsiteY98" fmla="*/ 368042 h 834218"/>
                  <a:gd name="connsiteX99" fmla="*/ 656648 w 3024845"/>
                  <a:gd name="connsiteY99" fmla="*/ 356693 h 834218"/>
                  <a:gd name="connsiteX100" fmla="*/ 664755 w 3024845"/>
                  <a:gd name="connsiteY100" fmla="*/ 384796 h 834218"/>
                  <a:gd name="connsiteX101" fmla="*/ 665515 w 3024845"/>
                  <a:gd name="connsiteY101" fmla="*/ 384796 h 834218"/>
                  <a:gd name="connsiteX102" fmla="*/ 670835 w 3024845"/>
                  <a:gd name="connsiteY102" fmla="*/ 384796 h 834218"/>
                  <a:gd name="connsiteX103" fmla="*/ 670835 w 3024845"/>
                  <a:gd name="connsiteY103" fmla="*/ 278869 h 834218"/>
                  <a:gd name="connsiteX104" fmla="*/ 672355 w 3024845"/>
                  <a:gd name="connsiteY104" fmla="*/ 278869 h 834218"/>
                  <a:gd name="connsiteX105" fmla="*/ 682995 w 3024845"/>
                  <a:gd name="connsiteY105" fmla="*/ 278869 h 834218"/>
                  <a:gd name="connsiteX106" fmla="*/ 682995 w 3024845"/>
                  <a:gd name="connsiteY106" fmla="*/ 231310 h 834218"/>
                  <a:gd name="connsiteX107" fmla="*/ 709342 w 3024845"/>
                  <a:gd name="connsiteY107" fmla="*/ 231310 h 834218"/>
                  <a:gd name="connsiteX108" fmla="*/ 709342 w 3024845"/>
                  <a:gd name="connsiteY108" fmla="*/ 209692 h 834218"/>
                  <a:gd name="connsiteX109" fmla="*/ 743796 w 3024845"/>
                  <a:gd name="connsiteY109" fmla="*/ 209692 h 834218"/>
                  <a:gd name="connsiteX110" fmla="*/ 743796 w 3024845"/>
                  <a:gd name="connsiteY110" fmla="*/ 212124 h 834218"/>
                  <a:gd name="connsiteX111" fmla="*/ 743796 w 3024845"/>
                  <a:gd name="connsiteY111" fmla="*/ 229148 h 834218"/>
                  <a:gd name="connsiteX112" fmla="*/ 746076 w 3024845"/>
                  <a:gd name="connsiteY112" fmla="*/ 229148 h 834218"/>
                  <a:gd name="connsiteX113" fmla="*/ 762036 w 3024845"/>
                  <a:gd name="connsiteY113" fmla="*/ 229148 h 834218"/>
                  <a:gd name="connsiteX114" fmla="*/ 762036 w 3024845"/>
                  <a:gd name="connsiteY114" fmla="*/ 276707 h 834218"/>
                  <a:gd name="connsiteX115" fmla="*/ 763049 w 3024845"/>
                  <a:gd name="connsiteY115" fmla="*/ 276707 h 834218"/>
                  <a:gd name="connsiteX116" fmla="*/ 770143 w 3024845"/>
                  <a:gd name="connsiteY116" fmla="*/ 276707 h 834218"/>
                  <a:gd name="connsiteX117" fmla="*/ 784330 w 3024845"/>
                  <a:gd name="connsiteY117" fmla="*/ 281031 h 834218"/>
                  <a:gd name="connsiteX118" fmla="*/ 784330 w 3024845"/>
                  <a:gd name="connsiteY118" fmla="*/ 319943 h 834218"/>
                  <a:gd name="connsiteX119" fmla="*/ 785343 w 3024845"/>
                  <a:gd name="connsiteY119" fmla="*/ 319943 h 834218"/>
                  <a:gd name="connsiteX120" fmla="*/ 792436 w 3024845"/>
                  <a:gd name="connsiteY120" fmla="*/ 319943 h 834218"/>
                  <a:gd name="connsiteX121" fmla="*/ 792436 w 3024845"/>
                  <a:gd name="connsiteY121" fmla="*/ 321564 h 834218"/>
                  <a:gd name="connsiteX122" fmla="*/ 792436 w 3024845"/>
                  <a:gd name="connsiteY122" fmla="*/ 332913 h 834218"/>
                  <a:gd name="connsiteX123" fmla="*/ 794463 w 3024845"/>
                  <a:gd name="connsiteY123" fmla="*/ 332913 h 834218"/>
                  <a:gd name="connsiteX124" fmla="*/ 808650 w 3024845"/>
                  <a:gd name="connsiteY124" fmla="*/ 332913 h 834218"/>
                  <a:gd name="connsiteX125" fmla="*/ 814730 w 3024845"/>
                  <a:gd name="connsiteY125" fmla="*/ 339399 h 834218"/>
                  <a:gd name="connsiteX126" fmla="*/ 814730 w 3024845"/>
                  <a:gd name="connsiteY126" fmla="*/ 361017 h 834218"/>
                  <a:gd name="connsiteX127" fmla="*/ 817010 w 3024845"/>
                  <a:gd name="connsiteY127" fmla="*/ 361017 h 834218"/>
                  <a:gd name="connsiteX128" fmla="*/ 832970 w 3024845"/>
                  <a:gd name="connsiteY128" fmla="*/ 361017 h 834218"/>
                  <a:gd name="connsiteX129" fmla="*/ 832970 w 3024845"/>
                  <a:gd name="connsiteY129" fmla="*/ 362097 h 834218"/>
                  <a:gd name="connsiteX130" fmla="*/ 832970 w 3024845"/>
                  <a:gd name="connsiteY130" fmla="*/ 369664 h 834218"/>
                  <a:gd name="connsiteX131" fmla="*/ 834237 w 3024845"/>
                  <a:gd name="connsiteY131" fmla="*/ 369664 h 834218"/>
                  <a:gd name="connsiteX132" fmla="*/ 843104 w 3024845"/>
                  <a:gd name="connsiteY132" fmla="*/ 369664 h 834218"/>
                  <a:gd name="connsiteX133" fmla="*/ 843104 w 3024845"/>
                  <a:gd name="connsiteY133" fmla="*/ 371825 h 834218"/>
                  <a:gd name="connsiteX134" fmla="*/ 843104 w 3024845"/>
                  <a:gd name="connsiteY134" fmla="*/ 386958 h 834218"/>
                  <a:gd name="connsiteX135" fmla="*/ 847157 w 3024845"/>
                  <a:gd name="connsiteY135" fmla="*/ 385066 h 834218"/>
                  <a:gd name="connsiteX136" fmla="*/ 847157 w 3024845"/>
                  <a:gd name="connsiteY136" fmla="*/ 371825 h 834218"/>
                  <a:gd name="connsiteX137" fmla="*/ 848170 w 3024845"/>
                  <a:gd name="connsiteY137" fmla="*/ 371825 h 834218"/>
                  <a:gd name="connsiteX138" fmla="*/ 855264 w 3024845"/>
                  <a:gd name="connsiteY138" fmla="*/ 371825 h 834218"/>
                  <a:gd name="connsiteX139" fmla="*/ 855264 w 3024845"/>
                  <a:gd name="connsiteY139" fmla="*/ 373447 h 834218"/>
                  <a:gd name="connsiteX140" fmla="*/ 855264 w 3024845"/>
                  <a:gd name="connsiteY140" fmla="*/ 384796 h 834218"/>
                  <a:gd name="connsiteX141" fmla="*/ 856024 w 3024845"/>
                  <a:gd name="connsiteY141" fmla="*/ 384796 h 834218"/>
                  <a:gd name="connsiteX142" fmla="*/ 861344 w 3024845"/>
                  <a:gd name="connsiteY142" fmla="*/ 384796 h 834218"/>
                  <a:gd name="connsiteX143" fmla="*/ 909984 w 3024845"/>
                  <a:gd name="connsiteY143" fmla="*/ 380473 h 834218"/>
                  <a:gd name="connsiteX144" fmla="*/ 909984 w 3024845"/>
                  <a:gd name="connsiteY144" fmla="*/ 381824 h 834218"/>
                  <a:gd name="connsiteX145" fmla="*/ 909984 w 3024845"/>
                  <a:gd name="connsiteY145" fmla="*/ 391281 h 834218"/>
                  <a:gd name="connsiteX146" fmla="*/ 910744 w 3024845"/>
                  <a:gd name="connsiteY146" fmla="*/ 391281 h 834218"/>
                  <a:gd name="connsiteX147" fmla="*/ 916065 w 3024845"/>
                  <a:gd name="connsiteY147" fmla="*/ 391281 h 834218"/>
                  <a:gd name="connsiteX148" fmla="*/ 916065 w 3024845"/>
                  <a:gd name="connsiteY148" fmla="*/ 393443 h 834218"/>
                  <a:gd name="connsiteX149" fmla="*/ 916065 w 3024845"/>
                  <a:gd name="connsiteY149" fmla="*/ 408576 h 834218"/>
                  <a:gd name="connsiteX150" fmla="*/ 918091 w 3024845"/>
                  <a:gd name="connsiteY150" fmla="*/ 407225 h 834218"/>
                  <a:gd name="connsiteX151" fmla="*/ 932278 w 3024845"/>
                  <a:gd name="connsiteY151" fmla="*/ 397767 h 834218"/>
                  <a:gd name="connsiteX152" fmla="*/ 938358 w 3024845"/>
                  <a:gd name="connsiteY152" fmla="*/ 356693 h 834218"/>
                  <a:gd name="connsiteX153" fmla="*/ 939118 w 3024845"/>
                  <a:gd name="connsiteY153" fmla="*/ 356423 h 834218"/>
                  <a:gd name="connsiteX154" fmla="*/ 944438 w 3024845"/>
                  <a:gd name="connsiteY154" fmla="*/ 354531 h 834218"/>
                  <a:gd name="connsiteX155" fmla="*/ 946465 w 3024845"/>
                  <a:gd name="connsiteY155" fmla="*/ 285354 h 834218"/>
                  <a:gd name="connsiteX156" fmla="*/ 948492 w 3024845"/>
                  <a:gd name="connsiteY156" fmla="*/ 354531 h 834218"/>
                  <a:gd name="connsiteX157" fmla="*/ 949252 w 3024845"/>
                  <a:gd name="connsiteY157" fmla="*/ 354801 h 834218"/>
                  <a:gd name="connsiteX158" fmla="*/ 954572 w 3024845"/>
                  <a:gd name="connsiteY158" fmla="*/ 356693 h 834218"/>
                  <a:gd name="connsiteX159" fmla="*/ 954572 w 3024845"/>
                  <a:gd name="connsiteY159" fmla="*/ 270222 h 834218"/>
                  <a:gd name="connsiteX160" fmla="*/ 958625 w 3024845"/>
                  <a:gd name="connsiteY160" fmla="*/ 237795 h 834218"/>
                  <a:gd name="connsiteX161" fmla="*/ 997132 w 3024845"/>
                  <a:gd name="connsiteY161" fmla="*/ 237795 h 834218"/>
                  <a:gd name="connsiteX162" fmla="*/ 997132 w 3024845"/>
                  <a:gd name="connsiteY162" fmla="*/ 270222 h 834218"/>
                  <a:gd name="connsiteX163" fmla="*/ 997892 w 3024845"/>
                  <a:gd name="connsiteY163" fmla="*/ 270222 h 834218"/>
                  <a:gd name="connsiteX164" fmla="*/ 1003212 w 3024845"/>
                  <a:gd name="connsiteY164" fmla="*/ 270222 h 834218"/>
                  <a:gd name="connsiteX165" fmla="*/ 1003212 w 3024845"/>
                  <a:gd name="connsiteY165" fmla="*/ 188074 h 834218"/>
                  <a:gd name="connsiteX166" fmla="*/ 1004986 w 3024845"/>
                  <a:gd name="connsiteY166" fmla="*/ 188074 h 834218"/>
                  <a:gd name="connsiteX167" fmla="*/ 1017399 w 3024845"/>
                  <a:gd name="connsiteY167" fmla="*/ 188074 h 834218"/>
                  <a:gd name="connsiteX168" fmla="*/ 1017399 w 3024845"/>
                  <a:gd name="connsiteY168" fmla="*/ 186183 h 834218"/>
                  <a:gd name="connsiteX169" fmla="*/ 1017399 w 3024845"/>
                  <a:gd name="connsiteY169" fmla="*/ 172942 h 834218"/>
                  <a:gd name="connsiteX170" fmla="*/ 1039693 w 3024845"/>
                  <a:gd name="connsiteY170" fmla="*/ 172942 h 834218"/>
                  <a:gd name="connsiteX171" fmla="*/ 1039693 w 3024845"/>
                  <a:gd name="connsiteY171" fmla="*/ 171861 h 834218"/>
                  <a:gd name="connsiteX172" fmla="*/ 1039693 w 3024845"/>
                  <a:gd name="connsiteY172" fmla="*/ 164295 h 834218"/>
                  <a:gd name="connsiteX173" fmla="*/ 1041466 w 3024845"/>
                  <a:gd name="connsiteY173" fmla="*/ 164295 h 834218"/>
                  <a:gd name="connsiteX174" fmla="*/ 1053880 w 3024845"/>
                  <a:gd name="connsiteY174" fmla="*/ 164295 h 834218"/>
                  <a:gd name="connsiteX175" fmla="*/ 1053880 w 3024845"/>
                  <a:gd name="connsiteY175" fmla="*/ 165376 h 834218"/>
                  <a:gd name="connsiteX176" fmla="*/ 1053880 w 3024845"/>
                  <a:gd name="connsiteY176" fmla="*/ 172942 h 834218"/>
                  <a:gd name="connsiteX177" fmla="*/ 1054640 w 3024845"/>
                  <a:gd name="connsiteY177" fmla="*/ 172942 h 834218"/>
                  <a:gd name="connsiteX178" fmla="*/ 1059960 w 3024845"/>
                  <a:gd name="connsiteY178" fmla="*/ 172942 h 834218"/>
                  <a:gd name="connsiteX179" fmla="*/ 1070093 w 3024845"/>
                  <a:gd name="connsiteY179" fmla="*/ 168618 h 834218"/>
                  <a:gd name="connsiteX180" fmla="*/ 1074146 w 3024845"/>
                  <a:gd name="connsiteY180" fmla="*/ 171861 h 834218"/>
                  <a:gd name="connsiteX181" fmla="*/ 1074146 w 3024845"/>
                  <a:gd name="connsiteY181" fmla="*/ 164295 h 834218"/>
                  <a:gd name="connsiteX182" fmla="*/ 1076426 w 3024845"/>
                  <a:gd name="connsiteY182" fmla="*/ 164295 h 834218"/>
                  <a:gd name="connsiteX183" fmla="*/ 1092387 w 3024845"/>
                  <a:gd name="connsiteY183" fmla="*/ 164295 h 834218"/>
                  <a:gd name="connsiteX184" fmla="*/ 1092387 w 3024845"/>
                  <a:gd name="connsiteY184" fmla="*/ 165376 h 834218"/>
                  <a:gd name="connsiteX185" fmla="*/ 1092387 w 3024845"/>
                  <a:gd name="connsiteY185" fmla="*/ 172942 h 834218"/>
                  <a:gd name="connsiteX186" fmla="*/ 1122787 w 3024845"/>
                  <a:gd name="connsiteY186" fmla="*/ 172942 h 834218"/>
                  <a:gd name="connsiteX187" fmla="*/ 1122787 w 3024845"/>
                  <a:gd name="connsiteY187" fmla="*/ 174563 h 834218"/>
                  <a:gd name="connsiteX188" fmla="*/ 1122787 w 3024845"/>
                  <a:gd name="connsiteY188" fmla="*/ 185913 h 834218"/>
                  <a:gd name="connsiteX189" fmla="*/ 1149134 w 3024845"/>
                  <a:gd name="connsiteY189" fmla="*/ 185913 h 834218"/>
                  <a:gd name="connsiteX190" fmla="*/ 1149134 w 3024845"/>
                  <a:gd name="connsiteY190" fmla="*/ 216177 h 834218"/>
                  <a:gd name="connsiteX191" fmla="*/ 1149894 w 3024845"/>
                  <a:gd name="connsiteY191" fmla="*/ 216177 h 834218"/>
                  <a:gd name="connsiteX192" fmla="*/ 1155214 w 3024845"/>
                  <a:gd name="connsiteY192" fmla="*/ 216177 h 834218"/>
                  <a:gd name="connsiteX193" fmla="*/ 1155214 w 3024845"/>
                  <a:gd name="connsiteY193" fmla="*/ 217258 h 834218"/>
                  <a:gd name="connsiteX194" fmla="*/ 1155214 w 3024845"/>
                  <a:gd name="connsiteY194" fmla="*/ 224825 h 834218"/>
                  <a:gd name="connsiteX195" fmla="*/ 1159268 w 3024845"/>
                  <a:gd name="connsiteY195" fmla="*/ 255089 h 834218"/>
                  <a:gd name="connsiteX196" fmla="*/ 1160028 w 3024845"/>
                  <a:gd name="connsiteY196" fmla="*/ 255089 h 834218"/>
                  <a:gd name="connsiteX197" fmla="*/ 1165348 w 3024845"/>
                  <a:gd name="connsiteY197" fmla="*/ 255089 h 834218"/>
                  <a:gd name="connsiteX198" fmla="*/ 1165348 w 3024845"/>
                  <a:gd name="connsiteY198" fmla="*/ 255900 h 834218"/>
                  <a:gd name="connsiteX199" fmla="*/ 1165348 w 3024845"/>
                  <a:gd name="connsiteY199" fmla="*/ 261575 h 834218"/>
                  <a:gd name="connsiteX200" fmla="*/ 1166361 w 3024845"/>
                  <a:gd name="connsiteY200" fmla="*/ 261575 h 834218"/>
                  <a:gd name="connsiteX201" fmla="*/ 1173454 w 3024845"/>
                  <a:gd name="connsiteY201" fmla="*/ 261575 h 834218"/>
                  <a:gd name="connsiteX202" fmla="*/ 1173454 w 3024845"/>
                  <a:gd name="connsiteY202" fmla="*/ 291840 h 834218"/>
                  <a:gd name="connsiteX203" fmla="*/ 1175481 w 3024845"/>
                  <a:gd name="connsiteY203" fmla="*/ 291840 h 834218"/>
                  <a:gd name="connsiteX204" fmla="*/ 1189668 w 3024845"/>
                  <a:gd name="connsiteY204" fmla="*/ 291840 h 834218"/>
                  <a:gd name="connsiteX205" fmla="*/ 1189668 w 3024845"/>
                  <a:gd name="connsiteY205" fmla="*/ 315619 h 834218"/>
                  <a:gd name="connsiteX206" fmla="*/ 1191695 w 3024845"/>
                  <a:gd name="connsiteY206" fmla="*/ 317240 h 834218"/>
                  <a:gd name="connsiteX207" fmla="*/ 1191695 w 3024845"/>
                  <a:gd name="connsiteY207" fmla="*/ 328590 h 834218"/>
                  <a:gd name="connsiteX208" fmla="*/ 1192455 w 3024845"/>
                  <a:gd name="connsiteY208" fmla="*/ 328590 h 834218"/>
                  <a:gd name="connsiteX209" fmla="*/ 1197775 w 3024845"/>
                  <a:gd name="connsiteY209" fmla="*/ 328590 h 834218"/>
                  <a:gd name="connsiteX210" fmla="*/ 1197775 w 3024845"/>
                  <a:gd name="connsiteY210" fmla="*/ 352369 h 834218"/>
                  <a:gd name="connsiteX211" fmla="*/ 1199041 w 3024845"/>
                  <a:gd name="connsiteY211" fmla="*/ 352369 h 834218"/>
                  <a:gd name="connsiteX212" fmla="*/ 1207908 w 3024845"/>
                  <a:gd name="connsiteY212" fmla="*/ 352369 h 834218"/>
                  <a:gd name="connsiteX213" fmla="*/ 1209935 w 3024845"/>
                  <a:gd name="connsiteY213" fmla="*/ 356423 h 834218"/>
                  <a:gd name="connsiteX214" fmla="*/ 1209935 w 3024845"/>
                  <a:gd name="connsiteY214" fmla="*/ 369664 h 834218"/>
                  <a:gd name="connsiteX215" fmla="*/ 1211455 w 3024845"/>
                  <a:gd name="connsiteY215" fmla="*/ 367772 h 834218"/>
                  <a:gd name="connsiteX216" fmla="*/ 1222095 w 3024845"/>
                  <a:gd name="connsiteY216" fmla="*/ 354531 h 834218"/>
                  <a:gd name="connsiteX217" fmla="*/ 1250469 w 3024845"/>
                  <a:gd name="connsiteY217" fmla="*/ 354531 h 834218"/>
                  <a:gd name="connsiteX218" fmla="*/ 1250469 w 3024845"/>
                  <a:gd name="connsiteY218" fmla="*/ 441002 h 834218"/>
                  <a:gd name="connsiteX219" fmla="*/ 1251229 w 3024845"/>
                  <a:gd name="connsiteY219" fmla="*/ 441002 h 834218"/>
                  <a:gd name="connsiteX220" fmla="*/ 1256549 w 3024845"/>
                  <a:gd name="connsiteY220" fmla="*/ 441002 h 834218"/>
                  <a:gd name="connsiteX221" fmla="*/ 1257309 w 3024845"/>
                  <a:gd name="connsiteY221" fmla="*/ 439651 h 834218"/>
                  <a:gd name="connsiteX222" fmla="*/ 1262629 w 3024845"/>
                  <a:gd name="connsiteY222" fmla="*/ 430193 h 834218"/>
                  <a:gd name="connsiteX223" fmla="*/ 1262629 w 3024845"/>
                  <a:gd name="connsiteY223" fmla="*/ 432085 h 834218"/>
                  <a:gd name="connsiteX224" fmla="*/ 1262629 w 3024845"/>
                  <a:gd name="connsiteY224" fmla="*/ 445326 h 834218"/>
                  <a:gd name="connsiteX225" fmla="*/ 1266682 w 3024845"/>
                  <a:gd name="connsiteY225" fmla="*/ 399929 h 834218"/>
                  <a:gd name="connsiteX226" fmla="*/ 1267442 w 3024845"/>
                  <a:gd name="connsiteY226" fmla="*/ 399929 h 834218"/>
                  <a:gd name="connsiteX227" fmla="*/ 1272762 w 3024845"/>
                  <a:gd name="connsiteY227" fmla="*/ 399929 h 834218"/>
                  <a:gd name="connsiteX228" fmla="*/ 1272762 w 3024845"/>
                  <a:gd name="connsiteY228" fmla="*/ 335075 h 834218"/>
                  <a:gd name="connsiteX229" fmla="*/ 1273776 w 3024845"/>
                  <a:gd name="connsiteY229" fmla="*/ 335075 h 834218"/>
                  <a:gd name="connsiteX230" fmla="*/ 1280869 w 3024845"/>
                  <a:gd name="connsiteY230" fmla="*/ 335075 h 834218"/>
                  <a:gd name="connsiteX231" fmla="*/ 1293029 w 3024845"/>
                  <a:gd name="connsiteY231" fmla="*/ 291840 h 834218"/>
                  <a:gd name="connsiteX232" fmla="*/ 1294296 w 3024845"/>
                  <a:gd name="connsiteY232" fmla="*/ 291840 h 834218"/>
                  <a:gd name="connsiteX233" fmla="*/ 1303163 w 3024845"/>
                  <a:gd name="connsiteY233" fmla="*/ 291840 h 834218"/>
                  <a:gd name="connsiteX234" fmla="*/ 1313296 w 3024845"/>
                  <a:gd name="connsiteY234" fmla="*/ 335075 h 834218"/>
                  <a:gd name="connsiteX235" fmla="*/ 1314309 w 3024845"/>
                  <a:gd name="connsiteY235" fmla="*/ 335075 h 834218"/>
                  <a:gd name="connsiteX236" fmla="*/ 1321403 w 3024845"/>
                  <a:gd name="connsiteY236" fmla="*/ 335075 h 834218"/>
                  <a:gd name="connsiteX237" fmla="*/ 1321403 w 3024845"/>
                  <a:gd name="connsiteY237" fmla="*/ 373987 h 834218"/>
                  <a:gd name="connsiteX238" fmla="*/ 1323176 w 3024845"/>
                  <a:gd name="connsiteY238" fmla="*/ 373987 h 834218"/>
                  <a:gd name="connsiteX239" fmla="*/ 1335590 w 3024845"/>
                  <a:gd name="connsiteY239" fmla="*/ 373987 h 834218"/>
                  <a:gd name="connsiteX240" fmla="*/ 1335590 w 3024845"/>
                  <a:gd name="connsiteY240" fmla="*/ 376149 h 834218"/>
                  <a:gd name="connsiteX241" fmla="*/ 1335590 w 3024845"/>
                  <a:gd name="connsiteY241" fmla="*/ 391281 h 834218"/>
                  <a:gd name="connsiteX242" fmla="*/ 1339643 w 3024845"/>
                  <a:gd name="connsiteY242" fmla="*/ 389120 h 834218"/>
                  <a:gd name="connsiteX243" fmla="*/ 1339643 w 3024845"/>
                  <a:gd name="connsiteY243" fmla="*/ 373987 h 834218"/>
                  <a:gd name="connsiteX244" fmla="*/ 1341163 w 3024845"/>
                  <a:gd name="connsiteY244" fmla="*/ 373987 h 834218"/>
                  <a:gd name="connsiteX245" fmla="*/ 1351803 w 3024845"/>
                  <a:gd name="connsiteY245" fmla="*/ 373987 h 834218"/>
                  <a:gd name="connsiteX246" fmla="*/ 1351803 w 3024845"/>
                  <a:gd name="connsiteY246" fmla="*/ 375608 h 834218"/>
                  <a:gd name="connsiteX247" fmla="*/ 1351803 w 3024845"/>
                  <a:gd name="connsiteY247" fmla="*/ 386958 h 834218"/>
                  <a:gd name="connsiteX248" fmla="*/ 1382204 w 3024845"/>
                  <a:gd name="connsiteY248" fmla="*/ 386958 h 834218"/>
                  <a:gd name="connsiteX249" fmla="*/ 1382204 w 3024845"/>
                  <a:gd name="connsiteY249" fmla="*/ 350208 h 834218"/>
                  <a:gd name="connsiteX250" fmla="*/ 1383470 w 3024845"/>
                  <a:gd name="connsiteY250" fmla="*/ 350208 h 834218"/>
                  <a:gd name="connsiteX251" fmla="*/ 1392337 w 3024845"/>
                  <a:gd name="connsiteY251" fmla="*/ 350208 h 834218"/>
                  <a:gd name="connsiteX252" fmla="*/ 1392337 w 3024845"/>
                  <a:gd name="connsiteY252" fmla="*/ 371825 h 834218"/>
                  <a:gd name="connsiteX253" fmla="*/ 1394364 w 3024845"/>
                  <a:gd name="connsiteY253" fmla="*/ 339399 h 834218"/>
                  <a:gd name="connsiteX254" fmla="*/ 1416657 w 3024845"/>
                  <a:gd name="connsiteY254" fmla="*/ 339399 h 834218"/>
                  <a:gd name="connsiteX255" fmla="*/ 1416657 w 3024845"/>
                  <a:gd name="connsiteY255" fmla="*/ 337777 h 834218"/>
                  <a:gd name="connsiteX256" fmla="*/ 1416657 w 3024845"/>
                  <a:gd name="connsiteY256" fmla="*/ 326428 h 834218"/>
                  <a:gd name="connsiteX257" fmla="*/ 1417417 w 3024845"/>
                  <a:gd name="connsiteY257" fmla="*/ 326428 h 834218"/>
                  <a:gd name="connsiteX258" fmla="*/ 1422737 w 3024845"/>
                  <a:gd name="connsiteY258" fmla="*/ 326428 h 834218"/>
                  <a:gd name="connsiteX259" fmla="*/ 1422737 w 3024845"/>
                  <a:gd name="connsiteY259" fmla="*/ 324537 h 834218"/>
                  <a:gd name="connsiteX260" fmla="*/ 1422737 w 3024845"/>
                  <a:gd name="connsiteY260" fmla="*/ 311296 h 834218"/>
                  <a:gd name="connsiteX261" fmla="*/ 1426791 w 3024845"/>
                  <a:gd name="connsiteY261" fmla="*/ 317781 h 834218"/>
                  <a:gd name="connsiteX262" fmla="*/ 1429071 w 3024845"/>
                  <a:gd name="connsiteY262" fmla="*/ 317781 h 834218"/>
                  <a:gd name="connsiteX263" fmla="*/ 1445031 w 3024845"/>
                  <a:gd name="connsiteY263" fmla="*/ 317781 h 834218"/>
                  <a:gd name="connsiteX264" fmla="*/ 1445031 w 3024845"/>
                  <a:gd name="connsiteY264" fmla="*/ 316970 h 834218"/>
                  <a:gd name="connsiteX265" fmla="*/ 1445031 w 3024845"/>
                  <a:gd name="connsiteY265" fmla="*/ 311296 h 834218"/>
                  <a:gd name="connsiteX266" fmla="*/ 1445791 w 3024845"/>
                  <a:gd name="connsiteY266" fmla="*/ 311296 h 834218"/>
                  <a:gd name="connsiteX267" fmla="*/ 1451111 w 3024845"/>
                  <a:gd name="connsiteY267" fmla="*/ 311296 h 834218"/>
                  <a:gd name="connsiteX268" fmla="*/ 1451111 w 3024845"/>
                  <a:gd name="connsiteY268" fmla="*/ 312647 h 834218"/>
                  <a:gd name="connsiteX269" fmla="*/ 1451111 w 3024845"/>
                  <a:gd name="connsiteY269" fmla="*/ 322105 h 834218"/>
                  <a:gd name="connsiteX270" fmla="*/ 1489618 w 3024845"/>
                  <a:gd name="connsiteY270" fmla="*/ 322105 h 834218"/>
                  <a:gd name="connsiteX271" fmla="*/ 1489618 w 3024845"/>
                  <a:gd name="connsiteY271" fmla="*/ 460458 h 834218"/>
                  <a:gd name="connsiteX272" fmla="*/ 1491138 w 3024845"/>
                  <a:gd name="connsiteY272" fmla="*/ 460458 h 834218"/>
                  <a:gd name="connsiteX273" fmla="*/ 1501778 w 3024845"/>
                  <a:gd name="connsiteY273" fmla="*/ 460458 h 834218"/>
                  <a:gd name="connsiteX274" fmla="*/ 1501778 w 3024845"/>
                  <a:gd name="connsiteY274" fmla="*/ 447488 h 834218"/>
                  <a:gd name="connsiteX275" fmla="*/ 1505832 w 3024845"/>
                  <a:gd name="connsiteY275" fmla="*/ 447488 h 834218"/>
                  <a:gd name="connsiteX276" fmla="*/ 1505832 w 3024845"/>
                  <a:gd name="connsiteY276" fmla="*/ 460458 h 834218"/>
                  <a:gd name="connsiteX277" fmla="*/ 1536232 w 3024845"/>
                  <a:gd name="connsiteY277" fmla="*/ 460458 h 834218"/>
                  <a:gd name="connsiteX278" fmla="*/ 1536232 w 3024845"/>
                  <a:gd name="connsiteY278" fmla="*/ 430193 h 834218"/>
                  <a:gd name="connsiteX279" fmla="*/ 1548392 w 3024845"/>
                  <a:gd name="connsiteY279" fmla="*/ 430193 h 834218"/>
                  <a:gd name="connsiteX280" fmla="*/ 1560552 w 3024845"/>
                  <a:gd name="connsiteY280" fmla="*/ 428032 h 834218"/>
                  <a:gd name="connsiteX281" fmla="*/ 1564606 w 3024845"/>
                  <a:gd name="connsiteY281" fmla="*/ 430193 h 834218"/>
                  <a:gd name="connsiteX282" fmla="*/ 1574739 w 3024845"/>
                  <a:gd name="connsiteY282" fmla="*/ 430193 h 834218"/>
                  <a:gd name="connsiteX283" fmla="*/ 1574739 w 3024845"/>
                  <a:gd name="connsiteY283" fmla="*/ 460458 h 834218"/>
                  <a:gd name="connsiteX284" fmla="*/ 1582846 w 3024845"/>
                  <a:gd name="connsiteY284" fmla="*/ 460458 h 834218"/>
                  <a:gd name="connsiteX285" fmla="*/ 1582846 w 3024845"/>
                  <a:gd name="connsiteY285" fmla="*/ 477753 h 834218"/>
                  <a:gd name="connsiteX286" fmla="*/ 1592182 w 3024845"/>
                  <a:gd name="connsiteY286" fmla="*/ 478658 h 834218"/>
                  <a:gd name="connsiteX287" fmla="*/ 1605140 w 3024845"/>
                  <a:gd name="connsiteY287" fmla="*/ 478658 h 834218"/>
                  <a:gd name="connsiteX288" fmla="*/ 1605140 w 3024845"/>
                  <a:gd name="connsiteY288" fmla="*/ 462620 h 834218"/>
                  <a:gd name="connsiteX289" fmla="*/ 1673096 w 3024845"/>
                  <a:gd name="connsiteY289" fmla="*/ 462620 h 834218"/>
                  <a:gd name="connsiteX290" fmla="*/ 1673096 w 3024845"/>
                  <a:gd name="connsiteY290" fmla="*/ 377367 h 834218"/>
                  <a:gd name="connsiteX291" fmla="*/ 1745104 w 3024845"/>
                  <a:gd name="connsiteY291" fmla="*/ 377367 h 834218"/>
                  <a:gd name="connsiteX292" fmla="*/ 1745104 w 3024845"/>
                  <a:gd name="connsiteY292" fmla="*/ 456135 h 834218"/>
                  <a:gd name="connsiteX293" fmla="*/ 1747008 w 3024845"/>
                  <a:gd name="connsiteY293" fmla="*/ 456135 h 834218"/>
                  <a:gd name="connsiteX294" fmla="*/ 1748250 w 3024845"/>
                  <a:gd name="connsiteY294" fmla="*/ 478658 h 834218"/>
                  <a:gd name="connsiteX295" fmla="*/ 1757926 w 3024845"/>
                  <a:gd name="connsiteY295" fmla="*/ 478658 h 834218"/>
                  <a:gd name="connsiteX296" fmla="*/ 1759168 w 3024845"/>
                  <a:gd name="connsiteY296" fmla="*/ 456135 h 834218"/>
                  <a:gd name="connsiteX297" fmla="*/ 1765248 w 3024845"/>
                  <a:gd name="connsiteY297" fmla="*/ 456135 h 834218"/>
                  <a:gd name="connsiteX298" fmla="*/ 1766490 w 3024845"/>
                  <a:gd name="connsiteY298" fmla="*/ 478658 h 834218"/>
                  <a:gd name="connsiteX299" fmla="*/ 1817112 w 3024845"/>
                  <a:gd name="connsiteY299" fmla="*/ 478658 h 834218"/>
                  <a:gd name="connsiteX300" fmla="*/ 1817112 w 3024845"/>
                  <a:gd name="connsiteY300" fmla="*/ 315630 h 834218"/>
                  <a:gd name="connsiteX301" fmla="*/ 2014439 w 3024845"/>
                  <a:gd name="connsiteY301" fmla="*/ 315630 h 834218"/>
                  <a:gd name="connsiteX302" fmla="*/ 2014439 w 3024845"/>
                  <a:gd name="connsiteY302" fmla="*/ 478658 h 834218"/>
                  <a:gd name="connsiteX303" fmla="*/ 2033136 w 3024845"/>
                  <a:gd name="connsiteY303" fmla="*/ 478658 h 834218"/>
                  <a:gd name="connsiteX304" fmla="*/ 2033136 w 3024845"/>
                  <a:gd name="connsiteY304" fmla="*/ 395965 h 834218"/>
                  <a:gd name="connsiteX305" fmla="*/ 2128256 w 3024845"/>
                  <a:gd name="connsiteY305" fmla="*/ 395965 h 834218"/>
                  <a:gd name="connsiteX306" fmla="*/ 2180720 w 3024845"/>
                  <a:gd name="connsiteY306" fmla="*/ 330752 h 834218"/>
                  <a:gd name="connsiteX307" fmla="*/ 2245574 w 3024845"/>
                  <a:gd name="connsiteY307" fmla="*/ 330752 h 834218"/>
                  <a:gd name="connsiteX308" fmla="*/ 2245574 w 3024845"/>
                  <a:gd name="connsiteY308" fmla="*/ 406414 h 834218"/>
                  <a:gd name="connsiteX309" fmla="*/ 2253681 w 3024845"/>
                  <a:gd name="connsiteY309" fmla="*/ 406414 h 834218"/>
                  <a:gd name="connsiteX310" fmla="*/ 2255708 w 3024845"/>
                  <a:gd name="connsiteY310" fmla="*/ 399929 h 834218"/>
                  <a:gd name="connsiteX311" fmla="*/ 2261788 w 3024845"/>
                  <a:gd name="connsiteY311" fmla="*/ 399929 h 834218"/>
                  <a:gd name="connsiteX312" fmla="*/ 2263815 w 3024845"/>
                  <a:gd name="connsiteY312" fmla="*/ 408576 h 834218"/>
                  <a:gd name="connsiteX313" fmla="*/ 2275975 w 3024845"/>
                  <a:gd name="connsiteY313" fmla="*/ 408576 h 834218"/>
                  <a:gd name="connsiteX314" fmla="*/ 2275975 w 3024845"/>
                  <a:gd name="connsiteY314" fmla="*/ 402090 h 834218"/>
                  <a:gd name="connsiteX315" fmla="*/ 2298268 w 3024845"/>
                  <a:gd name="connsiteY315" fmla="*/ 402090 h 834218"/>
                  <a:gd name="connsiteX316" fmla="*/ 2298268 w 3024845"/>
                  <a:gd name="connsiteY316" fmla="*/ 408576 h 834218"/>
                  <a:gd name="connsiteX317" fmla="*/ 2318535 w 3024845"/>
                  <a:gd name="connsiteY317" fmla="*/ 408576 h 834218"/>
                  <a:gd name="connsiteX318" fmla="*/ 2318535 w 3024845"/>
                  <a:gd name="connsiteY318" fmla="*/ 453973 h 834218"/>
                  <a:gd name="connsiteX319" fmla="*/ 2332722 w 3024845"/>
                  <a:gd name="connsiteY319" fmla="*/ 453973 h 834218"/>
                  <a:gd name="connsiteX320" fmla="*/ 2332722 w 3024845"/>
                  <a:gd name="connsiteY320" fmla="*/ 441002 h 834218"/>
                  <a:gd name="connsiteX321" fmla="*/ 2348936 w 3024845"/>
                  <a:gd name="connsiteY321" fmla="*/ 441002 h 834218"/>
                  <a:gd name="connsiteX322" fmla="*/ 2348936 w 3024845"/>
                  <a:gd name="connsiteY322" fmla="*/ 261575 h 834218"/>
                  <a:gd name="connsiteX323" fmla="*/ 2355016 w 3024845"/>
                  <a:gd name="connsiteY323" fmla="*/ 255089 h 834218"/>
                  <a:gd name="connsiteX324" fmla="*/ 2427977 w 3024845"/>
                  <a:gd name="connsiteY324" fmla="*/ 255089 h 834218"/>
                  <a:gd name="connsiteX325" fmla="*/ 2427977 w 3024845"/>
                  <a:gd name="connsiteY325" fmla="*/ 263737 h 834218"/>
                  <a:gd name="connsiteX326" fmla="*/ 2438110 w 3024845"/>
                  <a:gd name="connsiteY326" fmla="*/ 263737 h 834218"/>
                  <a:gd name="connsiteX327" fmla="*/ 2438110 w 3024845"/>
                  <a:gd name="connsiteY327" fmla="*/ 378311 h 834218"/>
                  <a:gd name="connsiteX328" fmla="*/ 2460404 w 3024845"/>
                  <a:gd name="connsiteY328" fmla="*/ 378311 h 834218"/>
                  <a:gd name="connsiteX329" fmla="*/ 2460404 w 3024845"/>
                  <a:gd name="connsiteY329" fmla="*/ 311296 h 834218"/>
                  <a:gd name="connsiteX330" fmla="*/ 2486751 w 3024845"/>
                  <a:gd name="connsiteY330" fmla="*/ 311296 h 834218"/>
                  <a:gd name="connsiteX331" fmla="*/ 2490804 w 3024845"/>
                  <a:gd name="connsiteY331" fmla="*/ 306972 h 834218"/>
                  <a:gd name="connsiteX332" fmla="*/ 2498911 w 3024845"/>
                  <a:gd name="connsiteY332" fmla="*/ 306972 h 834218"/>
                  <a:gd name="connsiteX333" fmla="*/ 2502964 w 3024845"/>
                  <a:gd name="connsiteY333" fmla="*/ 311296 h 834218"/>
                  <a:gd name="connsiteX334" fmla="*/ 2525258 w 3024845"/>
                  <a:gd name="connsiteY334" fmla="*/ 311296 h 834218"/>
                  <a:gd name="connsiteX335" fmla="*/ 2525258 w 3024845"/>
                  <a:gd name="connsiteY335" fmla="*/ 194560 h 834218"/>
                  <a:gd name="connsiteX336" fmla="*/ 2582005 w 3024845"/>
                  <a:gd name="connsiteY336" fmla="*/ 183751 h 834218"/>
                  <a:gd name="connsiteX337" fmla="*/ 2582005 w 3024845"/>
                  <a:gd name="connsiteY337" fmla="*/ 184832 h 834218"/>
                  <a:gd name="connsiteX338" fmla="*/ 2582005 w 3024845"/>
                  <a:gd name="connsiteY338" fmla="*/ 192398 h 834218"/>
                  <a:gd name="connsiteX339" fmla="*/ 2608352 w 3024845"/>
                  <a:gd name="connsiteY339" fmla="*/ 192398 h 834218"/>
                  <a:gd name="connsiteX340" fmla="*/ 2608352 w 3024845"/>
                  <a:gd name="connsiteY340" fmla="*/ 447488 h 834218"/>
                  <a:gd name="connsiteX341" fmla="*/ 2630646 w 3024845"/>
                  <a:gd name="connsiteY341" fmla="*/ 447488 h 834218"/>
                  <a:gd name="connsiteX342" fmla="*/ 2630646 w 3024845"/>
                  <a:gd name="connsiteY342" fmla="*/ 443164 h 834218"/>
                  <a:gd name="connsiteX343" fmla="*/ 2642806 w 3024845"/>
                  <a:gd name="connsiteY343" fmla="*/ 443164 h 834218"/>
                  <a:gd name="connsiteX344" fmla="*/ 2642806 w 3024845"/>
                  <a:gd name="connsiteY344" fmla="*/ 447488 h 834218"/>
                  <a:gd name="connsiteX345" fmla="*/ 2667126 w 3024845"/>
                  <a:gd name="connsiteY345" fmla="*/ 447488 h 834218"/>
                  <a:gd name="connsiteX346" fmla="*/ 2667126 w 3024845"/>
                  <a:gd name="connsiteY346" fmla="*/ 434517 h 834218"/>
                  <a:gd name="connsiteX347" fmla="*/ 2695500 w 3024845"/>
                  <a:gd name="connsiteY347" fmla="*/ 434517 h 834218"/>
                  <a:gd name="connsiteX348" fmla="*/ 2707660 w 3024845"/>
                  <a:gd name="connsiteY348" fmla="*/ 430193 h 834218"/>
                  <a:gd name="connsiteX349" fmla="*/ 2727927 w 3024845"/>
                  <a:gd name="connsiteY349" fmla="*/ 434517 h 834218"/>
                  <a:gd name="connsiteX350" fmla="*/ 2727927 w 3024845"/>
                  <a:gd name="connsiteY350" fmla="*/ 417223 h 834218"/>
                  <a:gd name="connsiteX351" fmla="*/ 2736034 w 3024845"/>
                  <a:gd name="connsiteY351" fmla="*/ 417223 h 834218"/>
                  <a:gd name="connsiteX352" fmla="*/ 2736034 w 3024845"/>
                  <a:gd name="connsiteY352" fmla="*/ 404252 h 834218"/>
                  <a:gd name="connsiteX353" fmla="*/ 2792781 w 3024845"/>
                  <a:gd name="connsiteY353" fmla="*/ 404252 h 834218"/>
                  <a:gd name="connsiteX354" fmla="*/ 2792781 w 3024845"/>
                  <a:gd name="connsiteY354" fmla="*/ 373987 h 834218"/>
                  <a:gd name="connsiteX355" fmla="*/ 2811021 w 3024845"/>
                  <a:gd name="connsiteY355" fmla="*/ 373987 h 834218"/>
                  <a:gd name="connsiteX356" fmla="*/ 2811021 w 3024845"/>
                  <a:gd name="connsiteY356" fmla="*/ 367502 h 834218"/>
                  <a:gd name="connsiteX357" fmla="*/ 2823181 w 3024845"/>
                  <a:gd name="connsiteY357" fmla="*/ 367502 h 834218"/>
                  <a:gd name="connsiteX358" fmla="*/ 2823181 w 3024845"/>
                  <a:gd name="connsiteY358" fmla="*/ 373987 h 834218"/>
                  <a:gd name="connsiteX359" fmla="*/ 2839395 w 3024845"/>
                  <a:gd name="connsiteY359" fmla="*/ 373987 h 834218"/>
                  <a:gd name="connsiteX360" fmla="*/ 2839395 w 3024845"/>
                  <a:gd name="connsiteY360" fmla="*/ 423708 h 834218"/>
                  <a:gd name="connsiteX361" fmla="*/ 2871822 w 3024845"/>
                  <a:gd name="connsiteY361" fmla="*/ 423708 h 834218"/>
                  <a:gd name="connsiteX362" fmla="*/ 2871822 w 3024845"/>
                  <a:gd name="connsiteY362" fmla="*/ 397767 h 834218"/>
                  <a:gd name="connsiteX363" fmla="*/ 2910329 w 3024845"/>
                  <a:gd name="connsiteY363" fmla="*/ 397767 h 834218"/>
                  <a:gd name="connsiteX364" fmla="*/ 2910329 w 3024845"/>
                  <a:gd name="connsiteY364" fmla="*/ 367502 h 834218"/>
                  <a:gd name="connsiteX365" fmla="*/ 2958970 w 3024845"/>
                  <a:gd name="connsiteY365" fmla="*/ 367502 h 834218"/>
                  <a:gd name="connsiteX366" fmla="*/ 2958970 w 3024845"/>
                  <a:gd name="connsiteY366" fmla="*/ 478658 h 834218"/>
                  <a:gd name="connsiteX367" fmla="*/ 2958970 w 3024845"/>
                  <a:gd name="connsiteY367" fmla="*/ 492437 h 834218"/>
                  <a:gd name="connsiteX368" fmla="*/ 3024845 w 3024845"/>
                  <a:gd name="connsiteY368" fmla="*/ 492437 h 834218"/>
                  <a:gd name="connsiteX369" fmla="*/ 3024845 w 3024845"/>
                  <a:gd name="connsiteY369" fmla="*/ 834218 h 834218"/>
                  <a:gd name="connsiteX370" fmla="*/ 2054 w 3024845"/>
                  <a:gd name="connsiteY370" fmla="*/ 831885 h 834218"/>
                  <a:gd name="connsiteX371" fmla="*/ 0 w 3024845"/>
                  <a:gd name="connsiteY371" fmla="*/ 397767 h 834218"/>
                  <a:gd name="connsiteX372" fmla="*/ 20267 w 3024845"/>
                  <a:gd name="connsiteY372" fmla="*/ 397767 h 834218"/>
                  <a:gd name="connsiteX373" fmla="*/ 20774 w 3024845"/>
                  <a:gd name="connsiteY373" fmla="*/ 396686 h 834218"/>
                  <a:gd name="connsiteX374" fmla="*/ 24320 w 3024845"/>
                  <a:gd name="connsiteY374" fmla="*/ 389120 h 834218"/>
                  <a:gd name="connsiteX375" fmla="*/ 26094 w 3024845"/>
                  <a:gd name="connsiteY375" fmla="*/ 389390 h 834218"/>
                  <a:gd name="connsiteX376" fmla="*/ 38507 w 3024845"/>
                  <a:gd name="connsiteY376" fmla="*/ 391281 h 834218"/>
                  <a:gd name="connsiteX377" fmla="*/ 39014 w 3024845"/>
                  <a:gd name="connsiteY377" fmla="*/ 392633 h 834218"/>
                  <a:gd name="connsiteX378" fmla="*/ 42560 w 3024845"/>
                  <a:gd name="connsiteY378" fmla="*/ 402090 h 834218"/>
                  <a:gd name="connsiteX379" fmla="*/ 68907 w 3024845"/>
                  <a:gd name="connsiteY379" fmla="*/ 404252 h 834218"/>
                  <a:gd name="connsiteX380" fmla="*/ 68907 w 3024845"/>
                  <a:gd name="connsiteY380" fmla="*/ 281031 h 834218"/>
                  <a:gd name="connsiteX381" fmla="*/ 70934 w 3024845"/>
                  <a:gd name="connsiteY381" fmla="*/ 281031 h 834218"/>
                  <a:gd name="connsiteX382" fmla="*/ 85121 w 3024845"/>
                  <a:gd name="connsiteY382" fmla="*/ 281031 h 834218"/>
                  <a:gd name="connsiteX383" fmla="*/ 85121 w 3024845"/>
                  <a:gd name="connsiteY383" fmla="*/ 144839 h 834218"/>
                  <a:gd name="connsiteX384" fmla="*/ 86894 w 3024845"/>
                  <a:gd name="connsiteY384" fmla="*/ 144839 h 834218"/>
                  <a:gd name="connsiteX385" fmla="*/ 99308 w 3024845"/>
                  <a:gd name="connsiteY385" fmla="*/ 144839 h 834218"/>
                  <a:gd name="connsiteX386" fmla="*/ 99308 w 3024845"/>
                  <a:gd name="connsiteY386" fmla="*/ 30265 h 834218"/>
                  <a:gd name="connsiteX387" fmla="*/ 103361 w 3024845"/>
                  <a:gd name="connsiteY387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20909 w 3024845"/>
                  <a:gd name="connsiteY2" fmla="*/ 144839 h 834218"/>
                  <a:gd name="connsiteX3" fmla="*/ 223189 w 3024845"/>
                  <a:gd name="connsiteY3" fmla="*/ 144839 h 834218"/>
                  <a:gd name="connsiteX4" fmla="*/ 239150 w 3024845"/>
                  <a:gd name="connsiteY4" fmla="*/ 144839 h 834218"/>
                  <a:gd name="connsiteX5" fmla="*/ 239150 w 3024845"/>
                  <a:gd name="connsiteY5" fmla="*/ 285354 h 834218"/>
                  <a:gd name="connsiteX6" fmla="*/ 240670 w 3024845"/>
                  <a:gd name="connsiteY6" fmla="*/ 285084 h 834218"/>
                  <a:gd name="connsiteX7" fmla="*/ 251310 w 3024845"/>
                  <a:gd name="connsiteY7" fmla="*/ 283193 h 834218"/>
                  <a:gd name="connsiteX8" fmla="*/ 249283 w 3024845"/>
                  <a:gd name="connsiteY8" fmla="*/ 371825 h 834218"/>
                  <a:gd name="connsiteX9" fmla="*/ 250803 w 3024845"/>
                  <a:gd name="connsiteY9" fmla="*/ 372096 h 834218"/>
                  <a:gd name="connsiteX10" fmla="*/ 261443 w 3024845"/>
                  <a:gd name="connsiteY10" fmla="*/ 373987 h 834218"/>
                  <a:gd name="connsiteX11" fmla="*/ 261696 w 3024845"/>
                  <a:gd name="connsiteY11" fmla="*/ 374798 h 834218"/>
                  <a:gd name="connsiteX12" fmla="*/ 263470 w 3024845"/>
                  <a:gd name="connsiteY12" fmla="*/ 380473 h 834218"/>
                  <a:gd name="connsiteX13" fmla="*/ 264230 w 3024845"/>
                  <a:gd name="connsiteY13" fmla="*/ 378041 h 834218"/>
                  <a:gd name="connsiteX14" fmla="*/ 269550 w 3024845"/>
                  <a:gd name="connsiteY14" fmla="*/ 361017 h 834218"/>
                  <a:gd name="connsiteX15" fmla="*/ 271323 w 3024845"/>
                  <a:gd name="connsiteY15" fmla="*/ 361017 h 834218"/>
                  <a:gd name="connsiteX16" fmla="*/ 283737 w 3024845"/>
                  <a:gd name="connsiteY16" fmla="*/ 361017 h 834218"/>
                  <a:gd name="connsiteX17" fmla="*/ 283737 w 3024845"/>
                  <a:gd name="connsiteY17" fmla="*/ 393443 h 834218"/>
                  <a:gd name="connsiteX18" fmla="*/ 284750 w 3024845"/>
                  <a:gd name="connsiteY18" fmla="*/ 393984 h 834218"/>
                  <a:gd name="connsiteX19" fmla="*/ 291844 w 3024845"/>
                  <a:gd name="connsiteY19" fmla="*/ 397767 h 834218"/>
                  <a:gd name="connsiteX20" fmla="*/ 291844 w 3024845"/>
                  <a:gd name="connsiteY20" fmla="*/ 399118 h 834218"/>
                  <a:gd name="connsiteX21" fmla="*/ 291844 w 3024845"/>
                  <a:gd name="connsiteY21" fmla="*/ 408576 h 834218"/>
                  <a:gd name="connsiteX22" fmla="*/ 336431 w 3024845"/>
                  <a:gd name="connsiteY22" fmla="*/ 408576 h 834218"/>
                  <a:gd name="connsiteX23" fmla="*/ 336431 w 3024845"/>
                  <a:gd name="connsiteY23" fmla="*/ 409657 h 834218"/>
                  <a:gd name="connsiteX24" fmla="*/ 336431 w 3024845"/>
                  <a:gd name="connsiteY24" fmla="*/ 417223 h 834218"/>
                  <a:gd name="connsiteX25" fmla="*/ 338457 w 3024845"/>
                  <a:gd name="connsiteY25" fmla="*/ 417223 h 834218"/>
                  <a:gd name="connsiteX26" fmla="*/ 352644 w 3024845"/>
                  <a:gd name="connsiteY26" fmla="*/ 417223 h 834218"/>
                  <a:gd name="connsiteX27" fmla="*/ 352644 w 3024845"/>
                  <a:gd name="connsiteY27" fmla="*/ 386958 h 834218"/>
                  <a:gd name="connsiteX28" fmla="*/ 397231 w 3024845"/>
                  <a:gd name="connsiteY28" fmla="*/ 386958 h 834218"/>
                  <a:gd name="connsiteX29" fmla="*/ 397231 w 3024845"/>
                  <a:gd name="connsiteY29" fmla="*/ 385607 h 834218"/>
                  <a:gd name="connsiteX30" fmla="*/ 397231 w 3024845"/>
                  <a:gd name="connsiteY30" fmla="*/ 376149 h 834218"/>
                  <a:gd name="connsiteX31" fmla="*/ 398245 w 3024845"/>
                  <a:gd name="connsiteY31" fmla="*/ 376149 h 834218"/>
                  <a:gd name="connsiteX32" fmla="*/ 405338 w 3024845"/>
                  <a:gd name="connsiteY32" fmla="*/ 376149 h 834218"/>
                  <a:gd name="connsiteX33" fmla="*/ 405338 w 3024845"/>
                  <a:gd name="connsiteY33" fmla="*/ 374258 h 834218"/>
                  <a:gd name="connsiteX34" fmla="*/ 405338 w 3024845"/>
                  <a:gd name="connsiteY34" fmla="*/ 361017 h 834218"/>
                  <a:gd name="connsiteX35" fmla="*/ 406098 w 3024845"/>
                  <a:gd name="connsiteY35" fmla="*/ 361017 h 834218"/>
                  <a:gd name="connsiteX36" fmla="*/ 411418 w 3024845"/>
                  <a:gd name="connsiteY36" fmla="*/ 361017 h 834218"/>
                  <a:gd name="connsiteX37" fmla="*/ 411418 w 3024845"/>
                  <a:gd name="connsiteY37" fmla="*/ 359936 h 834218"/>
                  <a:gd name="connsiteX38" fmla="*/ 411418 w 3024845"/>
                  <a:gd name="connsiteY38" fmla="*/ 352369 h 834218"/>
                  <a:gd name="connsiteX39" fmla="*/ 413445 w 3024845"/>
                  <a:gd name="connsiteY39" fmla="*/ 352369 h 834218"/>
                  <a:gd name="connsiteX40" fmla="*/ 427632 w 3024845"/>
                  <a:gd name="connsiteY40" fmla="*/ 352369 h 834218"/>
                  <a:gd name="connsiteX41" fmla="*/ 427632 w 3024845"/>
                  <a:gd name="connsiteY41" fmla="*/ 353450 h 834218"/>
                  <a:gd name="connsiteX42" fmla="*/ 427632 w 3024845"/>
                  <a:gd name="connsiteY42" fmla="*/ 361017 h 834218"/>
                  <a:gd name="connsiteX43" fmla="*/ 449925 w 3024845"/>
                  <a:gd name="connsiteY43" fmla="*/ 361017 h 834218"/>
                  <a:gd name="connsiteX44" fmla="*/ 449925 w 3024845"/>
                  <a:gd name="connsiteY44" fmla="*/ 359125 h 834218"/>
                  <a:gd name="connsiteX45" fmla="*/ 449925 w 3024845"/>
                  <a:gd name="connsiteY45" fmla="*/ 345884 h 834218"/>
                  <a:gd name="connsiteX46" fmla="*/ 451699 w 3024845"/>
                  <a:gd name="connsiteY46" fmla="*/ 345884 h 834218"/>
                  <a:gd name="connsiteX47" fmla="*/ 464112 w 3024845"/>
                  <a:gd name="connsiteY47" fmla="*/ 345884 h 834218"/>
                  <a:gd name="connsiteX48" fmla="*/ 464112 w 3024845"/>
                  <a:gd name="connsiteY48" fmla="*/ 369664 h 834218"/>
                  <a:gd name="connsiteX49" fmla="*/ 465126 w 3024845"/>
                  <a:gd name="connsiteY49" fmla="*/ 369664 h 834218"/>
                  <a:gd name="connsiteX50" fmla="*/ 472219 w 3024845"/>
                  <a:gd name="connsiteY50" fmla="*/ 369664 h 834218"/>
                  <a:gd name="connsiteX51" fmla="*/ 472219 w 3024845"/>
                  <a:gd name="connsiteY51" fmla="*/ 368583 h 834218"/>
                  <a:gd name="connsiteX52" fmla="*/ 472219 w 3024845"/>
                  <a:gd name="connsiteY52" fmla="*/ 361017 h 834218"/>
                  <a:gd name="connsiteX53" fmla="*/ 473992 w 3024845"/>
                  <a:gd name="connsiteY53" fmla="*/ 361017 h 834218"/>
                  <a:gd name="connsiteX54" fmla="*/ 486406 w 3024845"/>
                  <a:gd name="connsiteY54" fmla="*/ 361017 h 834218"/>
                  <a:gd name="connsiteX55" fmla="*/ 486406 w 3024845"/>
                  <a:gd name="connsiteY55" fmla="*/ 386958 h 834218"/>
                  <a:gd name="connsiteX56" fmla="*/ 488433 w 3024845"/>
                  <a:gd name="connsiteY56" fmla="*/ 386958 h 834218"/>
                  <a:gd name="connsiteX57" fmla="*/ 502619 w 3024845"/>
                  <a:gd name="connsiteY57" fmla="*/ 386958 h 834218"/>
                  <a:gd name="connsiteX58" fmla="*/ 502619 w 3024845"/>
                  <a:gd name="connsiteY58" fmla="*/ 388579 h 834218"/>
                  <a:gd name="connsiteX59" fmla="*/ 502619 w 3024845"/>
                  <a:gd name="connsiteY59" fmla="*/ 399929 h 834218"/>
                  <a:gd name="connsiteX60" fmla="*/ 503379 w 3024845"/>
                  <a:gd name="connsiteY60" fmla="*/ 399929 h 834218"/>
                  <a:gd name="connsiteX61" fmla="*/ 508700 w 3024845"/>
                  <a:gd name="connsiteY61" fmla="*/ 399929 h 834218"/>
                  <a:gd name="connsiteX62" fmla="*/ 508700 w 3024845"/>
                  <a:gd name="connsiteY62" fmla="*/ 399118 h 834218"/>
                  <a:gd name="connsiteX63" fmla="*/ 508700 w 3024845"/>
                  <a:gd name="connsiteY63" fmla="*/ 393443 h 834218"/>
                  <a:gd name="connsiteX64" fmla="*/ 539100 w 3024845"/>
                  <a:gd name="connsiteY64" fmla="*/ 393443 h 834218"/>
                  <a:gd name="connsiteX65" fmla="*/ 539100 w 3024845"/>
                  <a:gd name="connsiteY65" fmla="*/ 417223 h 834218"/>
                  <a:gd name="connsiteX66" fmla="*/ 540113 w 3024845"/>
                  <a:gd name="connsiteY66" fmla="*/ 417223 h 834218"/>
                  <a:gd name="connsiteX67" fmla="*/ 547207 w 3024845"/>
                  <a:gd name="connsiteY67" fmla="*/ 417223 h 834218"/>
                  <a:gd name="connsiteX68" fmla="*/ 547207 w 3024845"/>
                  <a:gd name="connsiteY68" fmla="*/ 418304 h 834218"/>
                  <a:gd name="connsiteX69" fmla="*/ 547207 w 3024845"/>
                  <a:gd name="connsiteY69" fmla="*/ 425870 h 834218"/>
                  <a:gd name="connsiteX70" fmla="*/ 547967 w 3024845"/>
                  <a:gd name="connsiteY70" fmla="*/ 425870 h 834218"/>
                  <a:gd name="connsiteX71" fmla="*/ 553287 w 3024845"/>
                  <a:gd name="connsiteY71" fmla="*/ 425870 h 834218"/>
                  <a:gd name="connsiteX72" fmla="*/ 553287 w 3024845"/>
                  <a:gd name="connsiteY72" fmla="*/ 423708 h 834218"/>
                  <a:gd name="connsiteX73" fmla="*/ 553287 w 3024845"/>
                  <a:gd name="connsiteY73" fmla="*/ 408576 h 834218"/>
                  <a:gd name="connsiteX74" fmla="*/ 554300 w 3024845"/>
                  <a:gd name="connsiteY74" fmla="*/ 408576 h 834218"/>
                  <a:gd name="connsiteX75" fmla="*/ 561394 w 3024845"/>
                  <a:gd name="connsiteY75" fmla="*/ 408576 h 834218"/>
                  <a:gd name="connsiteX76" fmla="*/ 561394 w 3024845"/>
                  <a:gd name="connsiteY76" fmla="*/ 409657 h 834218"/>
                  <a:gd name="connsiteX77" fmla="*/ 561394 w 3024845"/>
                  <a:gd name="connsiteY77" fmla="*/ 417223 h 834218"/>
                  <a:gd name="connsiteX78" fmla="*/ 566714 w 3024845"/>
                  <a:gd name="connsiteY78" fmla="*/ 415230 h 834218"/>
                  <a:gd name="connsiteX79" fmla="*/ 567474 w 3024845"/>
                  <a:gd name="connsiteY79" fmla="*/ 414250 h 834218"/>
                  <a:gd name="connsiteX80" fmla="*/ 567474 w 3024845"/>
                  <a:gd name="connsiteY80" fmla="*/ 408576 h 834218"/>
                  <a:gd name="connsiteX81" fmla="*/ 605981 w 3024845"/>
                  <a:gd name="connsiteY81" fmla="*/ 408576 h 834218"/>
                  <a:gd name="connsiteX82" fmla="*/ 605981 w 3024845"/>
                  <a:gd name="connsiteY82" fmla="*/ 432355 h 834218"/>
                  <a:gd name="connsiteX83" fmla="*/ 608007 w 3024845"/>
                  <a:gd name="connsiteY83" fmla="*/ 432355 h 834218"/>
                  <a:gd name="connsiteX84" fmla="*/ 622194 w 3024845"/>
                  <a:gd name="connsiteY84" fmla="*/ 432355 h 834218"/>
                  <a:gd name="connsiteX85" fmla="*/ 622194 w 3024845"/>
                  <a:gd name="connsiteY85" fmla="*/ 433436 h 834218"/>
                  <a:gd name="connsiteX86" fmla="*/ 622194 w 3024845"/>
                  <a:gd name="connsiteY86" fmla="*/ 441002 h 834218"/>
                  <a:gd name="connsiteX87" fmla="*/ 623968 w 3024845"/>
                  <a:gd name="connsiteY87" fmla="*/ 441002 h 834218"/>
                  <a:gd name="connsiteX88" fmla="*/ 636381 w 3024845"/>
                  <a:gd name="connsiteY88" fmla="*/ 441002 h 834218"/>
                  <a:gd name="connsiteX89" fmla="*/ 636381 w 3024845"/>
                  <a:gd name="connsiteY89" fmla="*/ 417223 h 834218"/>
                  <a:gd name="connsiteX90" fmla="*/ 637394 w 3024845"/>
                  <a:gd name="connsiteY90" fmla="*/ 417223 h 834218"/>
                  <a:gd name="connsiteX91" fmla="*/ 644488 w 3024845"/>
                  <a:gd name="connsiteY91" fmla="*/ 417223 h 834218"/>
                  <a:gd name="connsiteX92" fmla="*/ 644488 w 3024845"/>
                  <a:gd name="connsiteY92" fmla="*/ 384796 h 834218"/>
                  <a:gd name="connsiteX93" fmla="*/ 645501 w 3024845"/>
                  <a:gd name="connsiteY93" fmla="*/ 384796 h 834218"/>
                  <a:gd name="connsiteX94" fmla="*/ 652595 w 3024845"/>
                  <a:gd name="connsiteY94" fmla="*/ 384796 h 834218"/>
                  <a:gd name="connsiteX95" fmla="*/ 652595 w 3024845"/>
                  <a:gd name="connsiteY95" fmla="*/ 382905 h 834218"/>
                  <a:gd name="connsiteX96" fmla="*/ 652595 w 3024845"/>
                  <a:gd name="connsiteY96" fmla="*/ 369664 h 834218"/>
                  <a:gd name="connsiteX97" fmla="*/ 651328 w 3024845"/>
                  <a:gd name="connsiteY97" fmla="*/ 368042 h 834218"/>
                  <a:gd name="connsiteX98" fmla="*/ 656648 w 3024845"/>
                  <a:gd name="connsiteY98" fmla="*/ 356693 h 834218"/>
                  <a:gd name="connsiteX99" fmla="*/ 664755 w 3024845"/>
                  <a:gd name="connsiteY99" fmla="*/ 384796 h 834218"/>
                  <a:gd name="connsiteX100" fmla="*/ 665515 w 3024845"/>
                  <a:gd name="connsiteY100" fmla="*/ 384796 h 834218"/>
                  <a:gd name="connsiteX101" fmla="*/ 670835 w 3024845"/>
                  <a:gd name="connsiteY101" fmla="*/ 384796 h 834218"/>
                  <a:gd name="connsiteX102" fmla="*/ 670835 w 3024845"/>
                  <a:gd name="connsiteY102" fmla="*/ 278869 h 834218"/>
                  <a:gd name="connsiteX103" fmla="*/ 672355 w 3024845"/>
                  <a:gd name="connsiteY103" fmla="*/ 278869 h 834218"/>
                  <a:gd name="connsiteX104" fmla="*/ 682995 w 3024845"/>
                  <a:gd name="connsiteY104" fmla="*/ 278869 h 834218"/>
                  <a:gd name="connsiteX105" fmla="*/ 682995 w 3024845"/>
                  <a:gd name="connsiteY105" fmla="*/ 231310 h 834218"/>
                  <a:gd name="connsiteX106" fmla="*/ 709342 w 3024845"/>
                  <a:gd name="connsiteY106" fmla="*/ 231310 h 834218"/>
                  <a:gd name="connsiteX107" fmla="*/ 709342 w 3024845"/>
                  <a:gd name="connsiteY107" fmla="*/ 209692 h 834218"/>
                  <a:gd name="connsiteX108" fmla="*/ 743796 w 3024845"/>
                  <a:gd name="connsiteY108" fmla="*/ 209692 h 834218"/>
                  <a:gd name="connsiteX109" fmla="*/ 743796 w 3024845"/>
                  <a:gd name="connsiteY109" fmla="*/ 212124 h 834218"/>
                  <a:gd name="connsiteX110" fmla="*/ 743796 w 3024845"/>
                  <a:gd name="connsiteY110" fmla="*/ 229148 h 834218"/>
                  <a:gd name="connsiteX111" fmla="*/ 746076 w 3024845"/>
                  <a:gd name="connsiteY111" fmla="*/ 229148 h 834218"/>
                  <a:gd name="connsiteX112" fmla="*/ 762036 w 3024845"/>
                  <a:gd name="connsiteY112" fmla="*/ 229148 h 834218"/>
                  <a:gd name="connsiteX113" fmla="*/ 762036 w 3024845"/>
                  <a:gd name="connsiteY113" fmla="*/ 276707 h 834218"/>
                  <a:gd name="connsiteX114" fmla="*/ 763049 w 3024845"/>
                  <a:gd name="connsiteY114" fmla="*/ 276707 h 834218"/>
                  <a:gd name="connsiteX115" fmla="*/ 770143 w 3024845"/>
                  <a:gd name="connsiteY115" fmla="*/ 276707 h 834218"/>
                  <a:gd name="connsiteX116" fmla="*/ 784330 w 3024845"/>
                  <a:gd name="connsiteY116" fmla="*/ 281031 h 834218"/>
                  <a:gd name="connsiteX117" fmla="*/ 784330 w 3024845"/>
                  <a:gd name="connsiteY117" fmla="*/ 319943 h 834218"/>
                  <a:gd name="connsiteX118" fmla="*/ 785343 w 3024845"/>
                  <a:gd name="connsiteY118" fmla="*/ 319943 h 834218"/>
                  <a:gd name="connsiteX119" fmla="*/ 792436 w 3024845"/>
                  <a:gd name="connsiteY119" fmla="*/ 319943 h 834218"/>
                  <a:gd name="connsiteX120" fmla="*/ 792436 w 3024845"/>
                  <a:gd name="connsiteY120" fmla="*/ 321564 h 834218"/>
                  <a:gd name="connsiteX121" fmla="*/ 792436 w 3024845"/>
                  <a:gd name="connsiteY121" fmla="*/ 332913 h 834218"/>
                  <a:gd name="connsiteX122" fmla="*/ 794463 w 3024845"/>
                  <a:gd name="connsiteY122" fmla="*/ 332913 h 834218"/>
                  <a:gd name="connsiteX123" fmla="*/ 808650 w 3024845"/>
                  <a:gd name="connsiteY123" fmla="*/ 332913 h 834218"/>
                  <a:gd name="connsiteX124" fmla="*/ 814730 w 3024845"/>
                  <a:gd name="connsiteY124" fmla="*/ 339399 h 834218"/>
                  <a:gd name="connsiteX125" fmla="*/ 814730 w 3024845"/>
                  <a:gd name="connsiteY125" fmla="*/ 361017 h 834218"/>
                  <a:gd name="connsiteX126" fmla="*/ 817010 w 3024845"/>
                  <a:gd name="connsiteY126" fmla="*/ 361017 h 834218"/>
                  <a:gd name="connsiteX127" fmla="*/ 832970 w 3024845"/>
                  <a:gd name="connsiteY127" fmla="*/ 361017 h 834218"/>
                  <a:gd name="connsiteX128" fmla="*/ 832970 w 3024845"/>
                  <a:gd name="connsiteY128" fmla="*/ 362097 h 834218"/>
                  <a:gd name="connsiteX129" fmla="*/ 832970 w 3024845"/>
                  <a:gd name="connsiteY129" fmla="*/ 369664 h 834218"/>
                  <a:gd name="connsiteX130" fmla="*/ 834237 w 3024845"/>
                  <a:gd name="connsiteY130" fmla="*/ 369664 h 834218"/>
                  <a:gd name="connsiteX131" fmla="*/ 843104 w 3024845"/>
                  <a:gd name="connsiteY131" fmla="*/ 369664 h 834218"/>
                  <a:gd name="connsiteX132" fmla="*/ 843104 w 3024845"/>
                  <a:gd name="connsiteY132" fmla="*/ 371825 h 834218"/>
                  <a:gd name="connsiteX133" fmla="*/ 843104 w 3024845"/>
                  <a:gd name="connsiteY133" fmla="*/ 386958 h 834218"/>
                  <a:gd name="connsiteX134" fmla="*/ 847157 w 3024845"/>
                  <a:gd name="connsiteY134" fmla="*/ 385066 h 834218"/>
                  <a:gd name="connsiteX135" fmla="*/ 847157 w 3024845"/>
                  <a:gd name="connsiteY135" fmla="*/ 371825 h 834218"/>
                  <a:gd name="connsiteX136" fmla="*/ 848170 w 3024845"/>
                  <a:gd name="connsiteY136" fmla="*/ 371825 h 834218"/>
                  <a:gd name="connsiteX137" fmla="*/ 855264 w 3024845"/>
                  <a:gd name="connsiteY137" fmla="*/ 371825 h 834218"/>
                  <a:gd name="connsiteX138" fmla="*/ 855264 w 3024845"/>
                  <a:gd name="connsiteY138" fmla="*/ 373447 h 834218"/>
                  <a:gd name="connsiteX139" fmla="*/ 855264 w 3024845"/>
                  <a:gd name="connsiteY139" fmla="*/ 384796 h 834218"/>
                  <a:gd name="connsiteX140" fmla="*/ 856024 w 3024845"/>
                  <a:gd name="connsiteY140" fmla="*/ 384796 h 834218"/>
                  <a:gd name="connsiteX141" fmla="*/ 861344 w 3024845"/>
                  <a:gd name="connsiteY141" fmla="*/ 384796 h 834218"/>
                  <a:gd name="connsiteX142" fmla="*/ 909984 w 3024845"/>
                  <a:gd name="connsiteY142" fmla="*/ 380473 h 834218"/>
                  <a:gd name="connsiteX143" fmla="*/ 909984 w 3024845"/>
                  <a:gd name="connsiteY143" fmla="*/ 381824 h 834218"/>
                  <a:gd name="connsiteX144" fmla="*/ 909984 w 3024845"/>
                  <a:gd name="connsiteY144" fmla="*/ 391281 h 834218"/>
                  <a:gd name="connsiteX145" fmla="*/ 910744 w 3024845"/>
                  <a:gd name="connsiteY145" fmla="*/ 391281 h 834218"/>
                  <a:gd name="connsiteX146" fmla="*/ 916065 w 3024845"/>
                  <a:gd name="connsiteY146" fmla="*/ 391281 h 834218"/>
                  <a:gd name="connsiteX147" fmla="*/ 916065 w 3024845"/>
                  <a:gd name="connsiteY147" fmla="*/ 393443 h 834218"/>
                  <a:gd name="connsiteX148" fmla="*/ 916065 w 3024845"/>
                  <a:gd name="connsiteY148" fmla="*/ 408576 h 834218"/>
                  <a:gd name="connsiteX149" fmla="*/ 918091 w 3024845"/>
                  <a:gd name="connsiteY149" fmla="*/ 407225 h 834218"/>
                  <a:gd name="connsiteX150" fmla="*/ 932278 w 3024845"/>
                  <a:gd name="connsiteY150" fmla="*/ 397767 h 834218"/>
                  <a:gd name="connsiteX151" fmla="*/ 938358 w 3024845"/>
                  <a:gd name="connsiteY151" fmla="*/ 356693 h 834218"/>
                  <a:gd name="connsiteX152" fmla="*/ 939118 w 3024845"/>
                  <a:gd name="connsiteY152" fmla="*/ 356423 h 834218"/>
                  <a:gd name="connsiteX153" fmla="*/ 944438 w 3024845"/>
                  <a:gd name="connsiteY153" fmla="*/ 354531 h 834218"/>
                  <a:gd name="connsiteX154" fmla="*/ 946465 w 3024845"/>
                  <a:gd name="connsiteY154" fmla="*/ 285354 h 834218"/>
                  <a:gd name="connsiteX155" fmla="*/ 948492 w 3024845"/>
                  <a:gd name="connsiteY155" fmla="*/ 354531 h 834218"/>
                  <a:gd name="connsiteX156" fmla="*/ 949252 w 3024845"/>
                  <a:gd name="connsiteY156" fmla="*/ 354801 h 834218"/>
                  <a:gd name="connsiteX157" fmla="*/ 954572 w 3024845"/>
                  <a:gd name="connsiteY157" fmla="*/ 356693 h 834218"/>
                  <a:gd name="connsiteX158" fmla="*/ 954572 w 3024845"/>
                  <a:gd name="connsiteY158" fmla="*/ 270222 h 834218"/>
                  <a:gd name="connsiteX159" fmla="*/ 958625 w 3024845"/>
                  <a:gd name="connsiteY159" fmla="*/ 237795 h 834218"/>
                  <a:gd name="connsiteX160" fmla="*/ 997132 w 3024845"/>
                  <a:gd name="connsiteY160" fmla="*/ 237795 h 834218"/>
                  <a:gd name="connsiteX161" fmla="*/ 997132 w 3024845"/>
                  <a:gd name="connsiteY161" fmla="*/ 270222 h 834218"/>
                  <a:gd name="connsiteX162" fmla="*/ 997892 w 3024845"/>
                  <a:gd name="connsiteY162" fmla="*/ 270222 h 834218"/>
                  <a:gd name="connsiteX163" fmla="*/ 1003212 w 3024845"/>
                  <a:gd name="connsiteY163" fmla="*/ 270222 h 834218"/>
                  <a:gd name="connsiteX164" fmla="*/ 1003212 w 3024845"/>
                  <a:gd name="connsiteY164" fmla="*/ 188074 h 834218"/>
                  <a:gd name="connsiteX165" fmla="*/ 1004986 w 3024845"/>
                  <a:gd name="connsiteY165" fmla="*/ 188074 h 834218"/>
                  <a:gd name="connsiteX166" fmla="*/ 1017399 w 3024845"/>
                  <a:gd name="connsiteY166" fmla="*/ 188074 h 834218"/>
                  <a:gd name="connsiteX167" fmla="*/ 1017399 w 3024845"/>
                  <a:gd name="connsiteY167" fmla="*/ 186183 h 834218"/>
                  <a:gd name="connsiteX168" fmla="*/ 1017399 w 3024845"/>
                  <a:gd name="connsiteY168" fmla="*/ 172942 h 834218"/>
                  <a:gd name="connsiteX169" fmla="*/ 1039693 w 3024845"/>
                  <a:gd name="connsiteY169" fmla="*/ 172942 h 834218"/>
                  <a:gd name="connsiteX170" fmla="*/ 1039693 w 3024845"/>
                  <a:gd name="connsiteY170" fmla="*/ 171861 h 834218"/>
                  <a:gd name="connsiteX171" fmla="*/ 1039693 w 3024845"/>
                  <a:gd name="connsiteY171" fmla="*/ 164295 h 834218"/>
                  <a:gd name="connsiteX172" fmla="*/ 1041466 w 3024845"/>
                  <a:gd name="connsiteY172" fmla="*/ 164295 h 834218"/>
                  <a:gd name="connsiteX173" fmla="*/ 1053880 w 3024845"/>
                  <a:gd name="connsiteY173" fmla="*/ 164295 h 834218"/>
                  <a:gd name="connsiteX174" fmla="*/ 1053880 w 3024845"/>
                  <a:gd name="connsiteY174" fmla="*/ 165376 h 834218"/>
                  <a:gd name="connsiteX175" fmla="*/ 1053880 w 3024845"/>
                  <a:gd name="connsiteY175" fmla="*/ 172942 h 834218"/>
                  <a:gd name="connsiteX176" fmla="*/ 1054640 w 3024845"/>
                  <a:gd name="connsiteY176" fmla="*/ 172942 h 834218"/>
                  <a:gd name="connsiteX177" fmla="*/ 1059960 w 3024845"/>
                  <a:gd name="connsiteY177" fmla="*/ 172942 h 834218"/>
                  <a:gd name="connsiteX178" fmla="*/ 1070093 w 3024845"/>
                  <a:gd name="connsiteY178" fmla="*/ 168618 h 834218"/>
                  <a:gd name="connsiteX179" fmla="*/ 1074146 w 3024845"/>
                  <a:gd name="connsiteY179" fmla="*/ 171861 h 834218"/>
                  <a:gd name="connsiteX180" fmla="*/ 1074146 w 3024845"/>
                  <a:gd name="connsiteY180" fmla="*/ 164295 h 834218"/>
                  <a:gd name="connsiteX181" fmla="*/ 1076426 w 3024845"/>
                  <a:gd name="connsiteY181" fmla="*/ 164295 h 834218"/>
                  <a:gd name="connsiteX182" fmla="*/ 1092387 w 3024845"/>
                  <a:gd name="connsiteY182" fmla="*/ 164295 h 834218"/>
                  <a:gd name="connsiteX183" fmla="*/ 1092387 w 3024845"/>
                  <a:gd name="connsiteY183" fmla="*/ 165376 h 834218"/>
                  <a:gd name="connsiteX184" fmla="*/ 1092387 w 3024845"/>
                  <a:gd name="connsiteY184" fmla="*/ 172942 h 834218"/>
                  <a:gd name="connsiteX185" fmla="*/ 1122787 w 3024845"/>
                  <a:gd name="connsiteY185" fmla="*/ 172942 h 834218"/>
                  <a:gd name="connsiteX186" fmla="*/ 1122787 w 3024845"/>
                  <a:gd name="connsiteY186" fmla="*/ 174563 h 834218"/>
                  <a:gd name="connsiteX187" fmla="*/ 1122787 w 3024845"/>
                  <a:gd name="connsiteY187" fmla="*/ 185913 h 834218"/>
                  <a:gd name="connsiteX188" fmla="*/ 1149134 w 3024845"/>
                  <a:gd name="connsiteY188" fmla="*/ 185913 h 834218"/>
                  <a:gd name="connsiteX189" fmla="*/ 1149134 w 3024845"/>
                  <a:gd name="connsiteY189" fmla="*/ 216177 h 834218"/>
                  <a:gd name="connsiteX190" fmla="*/ 1149894 w 3024845"/>
                  <a:gd name="connsiteY190" fmla="*/ 216177 h 834218"/>
                  <a:gd name="connsiteX191" fmla="*/ 1155214 w 3024845"/>
                  <a:gd name="connsiteY191" fmla="*/ 216177 h 834218"/>
                  <a:gd name="connsiteX192" fmla="*/ 1155214 w 3024845"/>
                  <a:gd name="connsiteY192" fmla="*/ 217258 h 834218"/>
                  <a:gd name="connsiteX193" fmla="*/ 1155214 w 3024845"/>
                  <a:gd name="connsiteY193" fmla="*/ 224825 h 834218"/>
                  <a:gd name="connsiteX194" fmla="*/ 1159268 w 3024845"/>
                  <a:gd name="connsiteY194" fmla="*/ 255089 h 834218"/>
                  <a:gd name="connsiteX195" fmla="*/ 1160028 w 3024845"/>
                  <a:gd name="connsiteY195" fmla="*/ 255089 h 834218"/>
                  <a:gd name="connsiteX196" fmla="*/ 1165348 w 3024845"/>
                  <a:gd name="connsiteY196" fmla="*/ 255089 h 834218"/>
                  <a:gd name="connsiteX197" fmla="*/ 1165348 w 3024845"/>
                  <a:gd name="connsiteY197" fmla="*/ 255900 h 834218"/>
                  <a:gd name="connsiteX198" fmla="*/ 1165348 w 3024845"/>
                  <a:gd name="connsiteY198" fmla="*/ 261575 h 834218"/>
                  <a:gd name="connsiteX199" fmla="*/ 1166361 w 3024845"/>
                  <a:gd name="connsiteY199" fmla="*/ 261575 h 834218"/>
                  <a:gd name="connsiteX200" fmla="*/ 1173454 w 3024845"/>
                  <a:gd name="connsiteY200" fmla="*/ 261575 h 834218"/>
                  <a:gd name="connsiteX201" fmla="*/ 1173454 w 3024845"/>
                  <a:gd name="connsiteY201" fmla="*/ 291840 h 834218"/>
                  <a:gd name="connsiteX202" fmla="*/ 1175481 w 3024845"/>
                  <a:gd name="connsiteY202" fmla="*/ 291840 h 834218"/>
                  <a:gd name="connsiteX203" fmla="*/ 1189668 w 3024845"/>
                  <a:gd name="connsiteY203" fmla="*/ 291840 h 834218"/>
                  <a:gd name="connsiteX204" fmla="*/ 1189668 w 3024845"/>
                  <a:gd name="connsiteY204" fmla="*/ 315619 h 834218"/>
                  <a:gd name="connsiteX205" fmla="*/ 1191695 w 3024845"/>
                  <a:gd name="connsiteY205" fmla="*/ 317240 h 834218"/>
                  <a:gd name="connsiteX206" fmla="*/ 1191695 w 3024845"/>
                  <a:gd name="connsiteY206" fmla="*/ 328590 h 834218"/>
                  <a:gd name="connsiteX207" fmla="*/ 1192455 w 3024845"/>
                  <a:gd name="connsiteY207" fmla="*/ 328590 h 834218"/>
                  <a:gd name="connsiteX208" fmla="*/ 1197775 w 3024845"/>
                  <a:gd name="connsiteY208" fmla="*/ 328590 h 834218"/>
                  <a:gd name="connsiteX209" fmla="*/ 1197775 w 3024845"/>
                  <a:gd name="connsiteY209" fmla="*/ 352369 h 834218"/>
                  <a:gd name="connsiteX210" fmla="*/ 1199041 w 3024845"/>
                  <a:gd name="connsiteY210" fmla="*/ 352369 h 834218"/>
                  <a:gd name="connsiteX211" fmla="*/ 1207908 w 3024845"/>
                  <a:gd name="connsiteY211" fmla="*/ 352369 h 834218"/>
                  <a:gd name="connsiteX212" fmla="*/ 1209935 w 3024845"/>
                  <a:gd name="connsiteY212" fmla="*/ 356423 h 834218"/>
                  <a:gd name="connsiteX213" fmla="*/ 1209935 w 3024845"/>
                  <a:gd name="connsiteY213" fmla="*/ 369664 h 834218"/>
                  <a:gd name="connsiteX214" fmla="*/ 1211455 w 3024845"/>
                  <a:gd name="connsiteY214" fmla="*/ 367772 h 834218"/>
                  <a:gd name="connsiteX215" fmla="*/ 1222095 w 3024845"/>
                  <a:gd name="connsiteY215" fmla="*/ 354531 h 834218"/>
                  <a:gd name="connsiteX216" fmla="*/ 1250469 w 3024845"/>
                  <a:gd name="connsiteY216" fmla="*/ 354531 h 834218"/>
                  <a:gd name="connsiteX217" fmla="*/ 1250469 w 3024845"/>
                  <a:gd name="connsiteY217" fmla="*/ 441002 h 834218"/>
                  <a:gd name="connsiteX218" fmla="*/ 1251229 w 3024845"/>
                  <a:gd name="connsiteY218" fmla="*/ 441002 h 834218"/>
                  <a:gd name="connsiteX219" fmla="*/ 1256549 w 3024845"/>
                  <a:gd name="connsiteY219" fmla="*/ 441002 h 834218"/>
                  <a:gd name="connsiteX220" fmla="*/ 1257309 w 3024845"/>
                  <a:gd name="connsiteY220" fmla="*/ 439651 h 834218"/>
                  <a:gd name="connsiteX221" fmla="*/ 1262629 w 3024845"/>
                  <a:gd name="connsiteY221" fmla="*/ 430193 h 834218"/>
                  <a:gd name="connsiteX222" fmla="*/ 1262629 w 3024845"/>
                  <a:gd name="connsiteY222" fmla="*/ 432085 h 834218"/>
                  <a:gd name="connsiteX223" fmla="*/ 1262629 w 3024845"/>
                  <a:gd name="connsiteY223" fmla="*/ 445326 h 834218"/>
                  <a:gd name="connsiteX224" fmla="*/ 1266682 w 3024845"/>
                  <a:gd name="connsiteY224" fmla="*/ 399929 h 834218"/>
                  <a:gd name="connsiteX225" fmla="*/ 1267442 w 3024845"/>
                  <a:gd name="connsiteY225" fmla="*/ 399929 h 834218"/>
                  <a:gd name="connsiteX226" fmla="*/ 1272762 w 3024845"/>
                  <a:gd name="connsiteY226" fmla="*/ 399929 h 834218"/>
                  <a:gd name="connsiteX227" fmla="*/ 1272762 w 3024845"/>
                  <a:gd name="connsiteY227" fmla="*/ 335075 h 834218"/>
                  <a:gd name="connsiteX228" fmla="*/ 1273776 w 3024845"/>
                  <a:gd name="connsiteY228" fmla="*/ 335075 h 834218"/>
                  <a:gd name="connsiteX229" fmla="*/ 1280869 w 3024845"/>
                  <a:gd name="connsiteY229" fmla="*/ 335075 h 834218"/>
                  <a:gd name="connsiteX230" fmla="*/ 1293029 w 3024845"/>
                  <a:gd name="connsiteY230" fmla="*/ 291840 h 834218"/>
                  <a:gd name="connsiteX231" fmla="*/ 1294296 w 3024845"/>
                  <a:gd name="connsiteY231" fmla="*/ 291840 h 834218"/>
                  <a:gd name="connsiteX232" fmla="*/ 1303163 w 3024845"/>
                  <a:gd name="connsiteY232" fmla="*/ 291840 h 834218"/>
                  <a:gd name="connsiteX233" fmla="*/ 1313296 w 3024845"/>
                  <a:gd name="connsiteY233" fmla="*/ 335075 h 834218"/>
                  <a:gd name="connsiteX234" fmla="*/ 1314309 w 3024845"/>
                  <a:gd name="connsiteY234" fmla="*/ 335075 h 834218"/>
                  <a:gd name="connsiteX235" fmla="*/ 1321403 w 3024845"/>
                  <a:gd name="connsiteY235" fmla="*/ 335075 h 834218"/>
                  <a:gd name="connsiteX236" fmla="*/ 1321403 w 3024845"/>
                  <a:gd name="connsiteY236" fmla="*/ 373987 h 834218"/>
                  <a:gd name="connsiteX237" fmla="*/ 1323176 w 3024845"/>
                  <a:gd name="connsiteY237" fmla="*/ 373987 h 834218"/>
                  <a:gd name="connsiteX238" fmla="*/ 1335590 w 3024845"/>
                  <a:gd name="connsiteY238" fmla="*/ 373987 h 834218"/>
                  <a:gd name="connsiteX239" fmla="*/ 1335590 w 3024845"/>
                  <a:gd name="connsiteY239" fmla="*/ 376149 h 834218"/>
                  <a:gd name="connsiteX240" fmla="*/ 1335590 w 3024845"/>
                  <a:gd name="connsiteY240" fmla="*/ 391281 h 834218"/>
                  <a:gd name="connsiteX241" fmla="*/ 1339643 w 3024845"/>
                  <a:gd name="connsiteY241" fmla="*/ 389120 h 834218"/>
                  <a:gd name="connsiteX242" fmla="*/ 1339643 w 3024845"/>
                  <a:gd name="connsiteY242" fmla="*/ 373987 h 834218"/>
                  <a:gd name="connsiteX243" fmla="*/ 1341163 w 3024845"/>
                  <a:gd name="connsiteY243" fmla="*/ 373987 h 834218"/>
                  <a:gd name="connsiteX244" fmla="*/ 1351803 w 3024845"/>
                  <a:gd name="connsiteY244" fmla="*/ 373987 h 834218"/>
                  <a:gd name="connsiteX245" fmla="*/ 1351803 w 3024845"/>
                  <a:gd name="connsiteY245" fmla="*/ 375608 h 834218"/>
                  <a:gd name="connsiteX246" fmla="*/ 1351803 w 3024845"/>
                  <a:gd name="connsiteY246" fmla="*/ 386958 h 834218"/>
                  <a:gd name="connsiteX247" fmla="*/ 1382204 w 3024845"/>
                  <a:gd name="connsiteY247" fmla="*/ 386958 h 834218"/>
                  <a:gd name="connsiteX248" fmla="*/ 1382204 w 3024845"/>
                  <a:gd name="connsiteY248" fmla="*/ 350208 h 834218"/>
                  <a:gd name="connsiteX249" fmla="*/ 1383470 w 3024845"/>
                  <a:gd name="connsiteY249" fmla="*/ 350208 h 834218"/>
                  <a:gd name="connsiteX250" fmla="*/ 1392337 w 3024845"/>
                  <a:gd name="connsiteY250" fmla="*/ 350208 h 834218"/>
                  <a:gd name="connsiteX251" fmla="*/ 1392337 w 3024845"/>
                  <a:gd name="connsiteY251" fmla="*/ 371825 h 834218"/>
                  <a:gd name="connsiteX252" fmla="*/ 1394364 w 3024845"/>
                  <a:gd name="connsiteY252" fmla="*/ 339399 h 834218"/>
                  <a:gd name="connsiteX253" fmla="*/ 1416657 w 3024845"/>
                  <a:gd name="connsiteY253" fmla="*/ 339399 h 834218"/>
                  <a:gd name="connsiteX254" fmla="*/ 1416657 w 3024845"/>
                  <a:gd name="connsiteY254" fmla="*/ 337777 h 834218"/>
                  <a:gd name="connsiteX255" fmla="*/ 1416657 w 3024845"/>
                  <a:gd name="connsiteY255" fmla="*/ 326428 h 834218"/>
                  <a:gd name="connsiteX256" fmla="*/ 1417417 w 3024845"/>
                  <a:gd name="connsiteY256" fmla="*/ 326428 h 834218"/>
                  <a:gd name="connsiteX257" fmla="*/ 1422737 w 3024845"/>
                  <a:gd name="connsiteY257" fmla="*/ 326428 h 834218"/>
                  <a:gd name="connsiteX258" fmla="*/ 1422737 w 3024845"/>
                  <a:gd name="connsiteY258" fmla="*/ 324537 h 834218"/>
                  <a:gd name="connsiteX259" fmla="*/ 1422737 w 3024845"/>
                  <a:gd name="connsiteY259" fmla="*/ 311296 h 834218"/>
                  <a:gd name="connsiteX260" fmla="*/ 1426791 w 3024845"/>
                  <a:gd name="connsiteY260" fmla="*/ 317781 h 834218"/>
                  <a:gd name="connsiteX261" fmla="*/ 1429071 w 3024845"/>
                  <a:gd name="connsiteY261" fmla="*/ 317781 h 834218"/>
                  <a:gd name="connsiteX262" fmla="*/ 1445031 w 3024845"/>
                  <a:gd name="connsiteY262" fmla="*/ 317781 h 834218"/>
                  <a:gd name="connsiteX263" fmla="*/ 1445031 w 3024845"/>
                  <a:gd name="connsiteY263" fmla="*/ 316970 h 834218"/>
                  <a:gd name="connsiteX264" fmla="*/ 1445031 w 3024845"/>
                  <a:gd name="connsiteY264" fmla="*/ 311296 h 834218"/>
                  <a:gd name="connsiteX265" fmla="*/ 1445791 w 3024845"/>
                  <a:gd name="connsiteY265" fmla="*/ 311296 h 834218"/>
                  <a:gd name="connsiteX266" fmla="*/ 1451111 w 3024845"/>
                  <a:gd name="connsiteY266" fmla="*/ 311296 h 834218"/>
                  <a:gd name="connsiteX267" fmla="*/ 1451111 w 3024845"/>
                  <a:gd name="connsiteY267" fmla="*/ 312647 h 834218"/>
                  <a:gd name="connsiteX268" fmla="*/ 1451111 w 3024845"/>
                  <a:gd name="connsiteY268" fmla="*/ 322105 h 834218"/>
                  <a:gd name="connsiteX269" fmla="*/ 1489618 w 3024845"/>
                  <a:gd name="connsiteY269" fmla="*/ 322105 h 834218"/>
                  <a:gd name="connsiteX270" fmla="*/ 1489618 w 3024845"/>
                  <a:gd name="connsiteY270" fmla="*/ 460458 h 834218"/>
                  <a:gd name="connsiteX271" fmla="*/ 1491138 w 3024845"/>
                  <a:gd name="connsiteY271" fmla="*/ 460458 h 834218"/>
                  <a:gd name="connsiteX272" fmla="*/ 1501778 w 3024845"/>
                  <a:gd name="connsiteY272" fmla="*/ 460458 h 834218"/>
                  <a:gd name="connsiteX273" fmla="*/ 1501778 w 3024845"/>
                  <a:gd name="connsiteY273" fmla="*/ 447488 h 834218"/>
                  <a:gd name="connsiteX274" fmla="*/ 1505832 w 3024845"/>
                  <a:gd name="connsiteY274" fmla="*/ 447488 h 834218"/>
                  <a:gd name="connsiteX275" fmla="*/ 1505832 w 3024845"/>
                  <a:gd name="connsiteY275" fmla="*/ 460458 h 834218"/>
                  <a:gd name="connsiteX276" fmla="*/ 1536232 w 3024845"/>
                  <a:gd name="connsiteY276" fmla="*/ 460458 h 834218"/>
                  <a:gd name="connsiteX277" fmla="*/ 1536232 w 3024845"/>
                  <a:gd name="connsiteY277" fmla="*/ 430193 h 834218"/>
                  <a:gd name="connsiteX278" fmla="*/ 1548392 w 3024845"/>
                  <a:gd name="connsiteY278" fmla="*/ 430193 h 834218"/>
                  <a:gd name="connsiteX279" fmla="*/ 1560552 w 3024845"/>
                  <a:gd name="connsiteY279" fmla="*/ 428032 h 834218"/>
                  <a:gd name="connsiteX280" fmla="*/ 1564606 w 3024845"/>
                  <a:gd name="connsiteY280" fmla="*/ 430193 h 834218"/>
                  <a:gd name="connsiteX281" fmla="*/ 1574739 w 3024845"/>
                  <a:gd name="connsiteY281" fmla="*/ 430193 h 834218"/>
                  <a:gd name="connsiteX282" fmla="*/ 1574739 w 3024845"/>
                  <a:gd name="connsiteY282" fmla="*/ 460458 h 834218"/>
                  <a:gd name="connsiteX283" fmla="*/ 1582846 w 3024845"/>
                  <a:gd name="connsiteY283" fmla="*/ 460458 h 834218"/>
                  <a:gd name="connsiteX284" fmla="*/ 1582846 w 3024845"/>
                  <a:gd name="connsiteY284" fmla="*/ 477753 h 834218"/>
                  <a:gd name="connsiteX285" fmla="*/ 1592182 w 3024845"/>
                  <a:gd name="connsiteY285" fmla="*/ 478658 h 834218"/>
                  <a:gd name="connsiteX286" fmla="*/ 1605140 w 3024845"/>
                  <a:gd name="connsiteY286" fmla="*/ 478658 h 834218"/>
                  <a:gd name="connsiteX287" fmla="*/ 1605140 w 3024845"/>
                  <a:gd name="connsiteY287" fmla="*/ 462620 h 834218"/>
                  <a:gd name="connsiteX288" fmla="*/ 1673096 w 3024845"/>
                  <a:gd name="connsiteY288" fmla="*/ 462620 h 834218"/>
                  <a:gd name="connsiteX289" fmla="*/ 1673096 w 3024845"/>
                  <a:gd name="connsiteY289" fmla="*/ 377367 h 834218"/>
                  <a:gd name="connsiteX290" fmla="*/ 1745104 w 3024845"/>
                  <a:gd name="connsiteY290" fmla="*/ 377367 h 834218"/>
                  <a:gd name="connsiteX291" fmla="*/ 1745104 w 3024845"/>
                  <a:gd name="connsiteY291" fmla="*/ 456135 h 834218"/>
                  <a:gd name="connsiteX292" fmla="*/ 1747008 w 3024845"/>
                  <a:gd name="connsiteY292" fmla="*/ 456135 h 834218"/>
                  <a:gd name="connsiteX293" fmla="*/ 1748250 w 3024845"/>
                  <a:gd name="connsiteY293" fmla="*/ 478658 h 834218"/>
                  <a:gd name="connsiteX294" fmla="*/ 1757926 w 3024845"/>
                  <a:gd name="connsiteY294" fmla="*/ 478658 h 834218"/>
                  <a:gd name="connsiteX295" fmla="*/ 1759168 w 3024845"/>
                  <a:gd name="connsiteY295" fmla="*/ 456135 h 834218"/>
                  <a:gd name="connsiteX296" fmla="*/ 1765248 w 3024845"/>
                  <a:gd name="connsiteY296" fmla="*/ 456135 h 834218"/>
                  <a:gd name="connsiteX297" fmla="*/ 1766490 w 3024845"/>
                  <a:gd name="connsiteY297" fmla="*/ 478658 h 834218"/>
                  <a:gd name="connsiteX298" fmla="*/ 1817112 w 3024845"/>
                  <a:gd name="connsiteY298" fmla="*/ 478658 h 834218"/>
                  <a:gd name="connsiteX299" fmla="*/ 1817112 w 3024845"/>
                  <a:gd name="connsiteY299" fmla="*/ 315630 h 834218"/>
                  <a:gd name="connsiteX300" fmla="*/ 2014439 w 3024845"/>
                  <a:gd name="connsiteY300" fmla="*/ 315630 h 834218"/>
                  <a:gd name="connsiteX301" fmla="*/ 2014439 w 3024845"/>
                  <a:gd name="connsiteY301" fmla="*/ 478658 h 834218"/>
                  <a:gd name="connsiteX302" fmla="*/ 2033136 w 3024845"/>
                  <a:gd name="connsiteY302" fmla="*/ 478658 h 834218"/>
                  <a:gd name="connsiteX303" fmla="*/ 2033136 w 3024845"/>
                  <a:gd name="connsiteY303" fmla="*/ 395965 h 834218"/>
                  <a:gd name="connsiteX304" fmla="*/ 2128256 w 3024845"/>
                  <a:gd name="connsiteY304" fmla="*/ 395965 h 834218"/>
                  <a:gd name="connsiteX305" fmla="*/ 2180720 w 3024845"/>
                  <a:gd name="connsiteY305" fmla="*/ 330752 h 834218"/>
                  <a:gd name="connsiteX306" fmla="*/ 2245574 w 3024845"/>
                  <a:gd name="connsiteY306" fmla="*/ 330752 h 834218"/>
                  <a:gd name="connsiteX307" fmla="*/ 2245574 w 3024845"/>
                  <a:gd name="connsiteY307" fmla="*/ 406414 h 834218"/>
                  <a:gd name="connsiteX308" fmla="*/ 2253681 w 3024845"/>
                  <a:gd name="connsiteY308" fmla="*/ 406414 h 834218"/>
                  <a:gd name="connsiteX309" fmla="*/ 2255708 w 3024845"/>
                  <a:gd name="connsiteY309" fmla="*/ 399929 h 834218"/>
                  <a:gd name="connsiteX310" fmla="*/ 2261788 w 3024845"/>
                  <a:gd name="connsiteY310" fmla="*/ 399929 h 834218"/>
                  <a:gd name="connsiteX311" fmla="*/ 2263815 w 3024845"/>
                  <a:gd name="connsiteY311" fmla="*/ 408576 h 834218"/>
                  <a:gd name="connsiteX312" fmla="*/ 2275975 w 3024845"/>
                  <a:gd name="connsiteY312" fmla="*/ 408576 h 834218"/>
                  <a:gd name="connsiteX313" fmla="*/ 2275975 w 3024845"/>
                  <a:gd name="connsiteY313" fmla="*/ 402090 h 834218"/>
                  <a:gd name="connsiteX314" fmla="*/ 2298268 w 3024845"/>
                  <a:gd name="connsiteY314" fmla="*/ 402090 h 834218"/>
                  <a:gd name="connsiteX315" fmla="*/ 2298268 w 3024845"/>
                  <a:gd name="connsiteY315" fmla="*/ 408576 h 834218"/>
                  <a:gd name="connsiteX316" fmla="*/ 2318535 w 3024845"/>
                  <a:gd name="connsiteY316" fmla="*/ 408576 h 834218"/>
                  <a:gd name="connsiteX317" fmla="*/ 2318535 w 3024845"/>
                  <a:gd name="connsiteY317" fmla="*/ 453973 h 834218"/>
                  <a:gd name="connsiteX318" fmla="*/ 2332722 w 3024845"/>
                  <a:gd name="connsiteY318" fmla="*/ 453973 h 834218"/>
                  <a:gd name="connsiteX319" fmla="*/ 2332722 w 3024845"/>
                  <a:gd name="connsiteY319" fmla="*/ 441002 h 834218"/>
                  <a:gd name="connsiteX320" fmla="*/ 2348936 w 3024845"/>
                  <a:gd name="connsiteY320" fmla="*/ 441002 h 834218"/>
                  <a:gd name="connsiteX321" fmla="*/ 2348936 w 3024845"/>
                  <a:gd name="connsiteY321" fmla="*/ 261575 h 834218"/>
                  <a:gd name="connsiteX322" fmla="*/ 2355016 w 3024845"/>
                  <a:gd name="connsiteY322" fmla="*/ 255089 h 834218"/>
                  <a:gd name="connsiteX323" fmla="*/ 2427977 w 3024845"/>
                  <a:gd name="connsiteY323" fmla="*/ 255089 h 834218"/>
                  <a:gd name="connsiteX324" fmla="*/ 2427977 w 3024845"/>
                  <a:gd name="connsiteY324" fmla="*/ 263737 h 834218"/>
                  <a:gd name="connsiteX325" fmla="*/ 2438110 w 3024845"/>
                  <a:gd name="connsiteY325" fmla="*/ 263737 h 834218"/>
                  <a:gd name="connsiteX326" fmla="*/ 2438110 w 3024845"/>
                  <a:gd name="connsiteY326" fmla="*/ 378311 h 834218"/>
                  <a:gd name="connsiteX327" fmla="*/ 2460404 w 3024845"/>
                  <a:gd name="connsiteY327" fmla="*/ 378311 h 834218"/>
                  <a:gd name="connsiteX328" fmla="*/ 2460404 w 3024845"/>
                  <a:gd name="connsiteY328" fmla="*/ 311296 h 834218"/>
                  <a:gd name="connsiteX329" fmla="*/ 2486751 w 3024845"/>
                  <a:gd name="connsiteY329" fmla="*/ 311296 h 834218"/>
                  <a:gd name="connsiteX330" fmla="*/ 2490804 w 3024845"/>
                  <a:gd name="connsiteY330" fmla="*/ 306972 h 834218"/>
                  <a:gd name="connsiteX331" fmla="*/ 2498911 w 3024845"/>
                  <a:gd name="connsiteY331" fmla="*/ 306972 h 834218"/>
                  <a:gd name="connsiteX332" fmla="*/ 2502964 w 3024845"/>
                  <a:gd name="connsiteY332" fmla="*/ 311296 h 834218"/>
                  <a:gd name="connsiteX333" fmla="*/ 2525258 w 3024845"/>
                  <a:gd name="connsiteY333" fmla="*/ 311296 h 834218"/>
                  <a:gd name="connsiteX334" fmla="*/ 2525258 w 3024845"/>
                  <a:gd name="connsiteY334" fmla="*/ 194560 h 834218"/>
                  <a:gd name="connsiteX335" fmla="*/ 2582005 w 3024845"/>
                  <a:gd name="connsiteY335" fmla="*/ 183751 h 834218"/>
                  <a:gd name="connsiteX336" fmla="*/ 2582005 w 3024845"/>
                  <a:gd name="connsiteY336" fmla="*/ 184832 h 834218"/>
                  <a:gd name="connsiteX337" fmla="*/ 2582005 w 3024845"/>
                  <a:gd name="connsiteY337" fmla="*/ 192398 h 834218"/>
                  <a:gd name="connsiteX338" fmla="*/ 2608352 w 3024845"/>
                  <a:gd name="connsiteY338" fmla="*/ 192398 h 834218"/>
                  <a:gd name="connsiteX339" fmla="*/ 2608352 w 3024845"/>
                  <a:gd name="connsiteY339" fmla="*/ 447488 h 834218"/>
                  <a:gd name="connsiteX340" fmla="*/ 2630646 w 3024845"/>
                  <a:gd name="connsiteY340" fmla="*/ 447488 h 834218"/>
                  <a:gd name="connsiteX341" fmla="*/ 2630646 w 3024845"/>
                  <a:gd name="connsiteY341" fmla="*/ 443164 h 834218"/>
                  <a:gd name="connsiteX342" fmla="*/ 2642806 w 3024845"/>
                  <a:gd name="connsiteY342" fmla="*/ 443164 h 834218"/>
                  <a:gd name="connsiteX343" fmla="*/ 2642806 w 3024845"/>
                  <a:gd name="connsiteY343" fmla="*/ 447488 h 834218"/>
                  <a:gd name="connsiteX344" fmla="*/ 2667126 w 3024845"/>
                  <a:gd name="connsiteY344" fmla="*/ 447488 h 834218"/>
                  <a:gd name="connsiteX345" fmla="*/ 2667126 w 3024845"/>
                  <a:gd name="connsiteY345" fmla="*/ 434517 h 834218"/>
                  <a:gd name="connsiteX346" fmla="*/ 2695500 w 3024845"/>
                  <a:gd name="connsiteY346" fmla="*/ 434517 h 834218"/>
                  <a:gd name="connsiteX347" fmla="*/ 2707660 w 3024845"/>
                  <a:gd name="connsiteY347" fmla="*/ 430193 h 834218"/>
                  <a:gd name="connsiteX348" fmla="*/ 2727927 w 3024845"/>
                  <a:gd name="connsiteY348" fmla="*/ 434517 h 834218"/>
                  <a:gd name="connsiteX349" fmla="*/ 2727927 w 3024845"/>
                  <a:gd name="connsiteY349" fmla="*/ 417223 h 834218"/>
                  <a:gd name="connsiteX350" fmla="*/ 2736034 w 3024845"/>
                  <a:gd name="connsiteY350" fmla="*/ 417223 h 834218"/>
                  <a:gd name="connsiteX351" fmla="*/ 2736034 w 3024845"/>
                  <a:gd name="connsiteY351" fmla="*/ 404252 h 834218"/>
                  <a:gd name="connsiteX352" fmla="*/ 2792781 w 3024845"/>
                  <a:gd name="connsiteY352" fmla="*/ 404252 h 834218"/>
                  <a:gd name="connsiteX353" fmla="*/ 2792781 w 3024845"/>
                  <a:gd name="connsiteY353" fmla="*/ 373987 h 834218"/>
                  <a:gd name="connsiteX354" fmla="*/ 2811021 w 3024845"/>
                  <a:gd name="connsiteY354" fmla="*/ 373987 h 834218"/>
                  <a:gd name="connsiteX355" fmla="*/ 2811021 w 3024845"/>
                  <a:gd name="connsiteY355" fmla="*/ 367502 h 834218"/>
                  <a:gd name="connsiteX356" fmla="*/ 2823181 w 3024845"/>
                  <a:gd name="connsiteY356" fmla="*/ 367502 h 834218"/>
                  <a:gd name="connsiteX357" fmla="*/ 2823181 w 3024845"/>
                  <a:gd name="connsiteY357" fmla="*/ 373987 h 834218"/>
                  <a:gd name="connsiteX358" fmla="*/ 2839395 w 3024845"/>
                  <a:gd name="connsiteY358" fmla="*/ 373987 h 834218"/>
                  <a:gd name="connsiteX359" fmla="*/ 2839395 w 3024845"/>
                  <a:gd name="connsiteY359" fmla="*/ 423708 h 834218"/>
                  <a:gd name="connsiteX360" fmla="*/ 2871822 w 3024845"/>
                  <a:gd name="connsiteY360" fmla="*/ 423708 h 834218"/>
                  <a:gd name="connsiteX361" fmla="*/ 2871822 w 3024845"/>
                  <a:gd name="connsiteY361" fmla="*/ 397767 h 834218"/>
                  <a:gd name="connsiteX362" fmla="*/ 2910329 w 3024845"/>
                  <a:gd name="connsiteY362" fmla="*/ 397767 h 834218"/>
                  <a:gd name="connsiteX363" fmla="*/ 2910329 w 3024845"/>
                  <a:gd name="connsiteY363" fmla="*/ 367502 h 834218"/>
                  <a:gd name="connsiteX364" fmla="*/ 2958970 w 3024845"/>
                  <a:gd name="connsiteY364" fmla="*/ 367502 h 834218"/>
                  <a:gd name="connsiteX365" fmla="*/ 2958970 w 3024845"/>
                  <a:gd name="connsiteY365" fmla="*/ 478658 h 834218"/>
                  <a:gd name="connsiteX366" fmla="*/ 2958970 w 3024845"/>
                  <a:gd name="connsiteY366" fmla="*/ 492437 h 834218"/>
                  <a:gd name="connsiteX367" fmla="*/ 3024845 w 3024845"/>
                  <a:gd name="connsiteY367" fmla="*/ 492437 h 834218"/>
                  <a:gd name="connsiteX368" fmla="*/ 3024845 w 3024845"/>
                  <a:gd name="connsiteY368" fmla="*/ 834218 h 834218"/>
                  <a:gd name="connsiteX369" fmla="*/ 2054 w 3024845"/>
                  <a:gd name="connsiteY369" fmla="*/ 831885 h 834218"/>
                  <a:gd name="connsiteX370" fmla="*/ 0 w 3024845"/>
                  <a:gd name="connsiteY370" fmla="*/ 397767 h 834218"/>
                  <a:gd name="connsiteX371" fmla="*/ 20267 w 3024845"/>
                  <a:gd name="connsiteY371" fmla="*/ 397767 h 834218"/>
                  <a:gd name="connsiteX372" fmla="*/ 20774 w 3024845"/>
                  <a:gd name="connsiteY372" fmla="*/ 396686 h 834218"/>
                  <a:gd name="connsiteX373" fmla="*/ 24320 w 3024845"/>
                  <a:gd name="connsiteY373" fmla="*/ 389120 h 834218"/>
                  <a:gd name="connsiteX374" fmla="*/ 26094 w 3024845"/>
                  <a:gd name="connsiteY374" fmla="*/ 389390 h 834218"/>
                  <a:gd name="connsiteX375" fmla="*/ 38507 w 3024845"/>
                  <a:gd name="connsiteY375" fmla="*/ 391281 h 834218"/>
                  <a:gd name="connsiteX376" fmla="*/ 39014 w 3024845"/>
                  <a:gd name="connsiteY376" fmla="*/ 392633 h 834218"/>
                  <a:gd name="connsiteX377" fmla="*/ 42560 w 3024845"/>
                  <a:gd name="connsiteY377" fmla="*/ 402090 h 834218"/>
                  <a:gd name="connsiteX378" fmla="*/ 68907 w 3024845"/>
                  <a:gd name="connsiteY378" fmla="*/ 404252 h 834218"/>
                  <a:gd name="connsiteX379" fmla="*/ 68907 w 3024845"/>
                  <a:gd name="connsiteY379" fmla="*/ 281031 h 834218"/>
                  <a:gd name="connsiteX380" fmla="*/ 70934 w 3024845"/>
                  <a:gd name="connsiteY380" fmla="*/ 281031 h 834218"/>
                  <a:gd name="connsiteX381" fmla="*/ 85121 w 3024845"/>
                  <a:gd name="connsiteY381" fmla="*/ 281031 h 834218"/>
                  <a:gd name="connsiteX382" fmla="*/ 85121 w 3024845"/>
                  <a:gd name="connsiteY382" fmla="*/ 144839 h 834218"/>
                  <a:gd name="connsiteX383" fmla="*/ 86894 w 3024845"/>
                  <a:gd name="connsiteY383" fmla="*/ 144839 h 834218"/>
                  <a:gd name="connsiteX384" fmla="*/ 99308 w 3024845"/>
                  <a:gd name="connsiteY384" fmla="*/ 144839 h 834218"/>
                  <a:gd name="connsiteX385" fmla="*/ 99308 w 3024845"/>
                  <a:gd name="connsiteY385" fmla="*/ 30265 h 834218"/>
                  <a:gd name="connsiteX386" fmla="*/ 103361 w 3024845"/>
                  <a:gd name="connsiteY386" fmla="*/ 2161 h 834218"/>
                  <a:gd name="connsiteX0" fmla="*/ 99308 w 3024845"/>
                  <a:gd name="connsiteY0" fmla="*/ 36988 h 840941"/>
                  <a:gd name="connsiteX1" fmla="*/ 200642 w 3024845"/>
                  <a:gd name="connsiteY1" fmla="*/ 6723 h 840941"/>
                  <a:gd name="connsiteX2" fmla="*/ 220909 w 3024845"/>
                  <a:gd name="connsiteY2" fmla="*/ 151562 h 840941"/>
                  <a:gd name="connsiteX3" fmla="*/ 223189 w 3024845"/>
                  <a:gd name="connsiteY3" fmla="*/ 151562 h 840941"/>
                  <a:gd name="connsiteX4" fmla="*/ 239150 w 3024845"/>
                  <a:gd name="connsiteY4" fmla="*/ 151562 h 840941"/>
                  <a:gd name="connsiteX5" fmla="*/ 239150 w 3024845"/>
                  <a:gd name="connsiteY5" fmla="*/ 292077 h 840941"/>
                  <a:gd name="connsiteX6" fmla="*/ 240670 w 3024845"/>
                  <a:gd name="connsiteY6" fmla="*/ 291807 h 840941"/>
                  <a:gd name="connsiteX7" fmla="*/ 251310 w 3024845"/>
                  <a:gd name="connsiteY7" fmla="*/ 289916 h 840941"/>
                  <a:gd name="connsiteX8" fmla="*/ 249283 w 3024845"/>
                  <a:gd name="connsiteY8" fmla="*/ 378548 h 840941"/>
                  <a:gd name="connsiteX9" fmla="*/ 250803 w 3024845"/>
                  <a:gd name="connsiteY9" fmla="*/ 378819 h 840941"/>
                  <a:gd name="connsiteX10" fmla="*/ 261443 w 3024845"/>
                  <a:gd name="connsiteY10" fmla="*/ 380710 h 840941"/>
                  <a:gd name="connsiteX11" fmla="*/ 261696 w 3024845"/>
                  <a:gd name="connsiteY11" fmla="*/ 381521 h 840941"/>
                  <a:gd name="connsiteX12" fmla="*/ 263470 w 3024845"/>
                  <a:gd name="connsiteY12" fmla="*/ 387196 h 840941"/>
                  <a:gd name="connsiteX13" fmla="*/ 264230 w 3024845"/>
                  <a:gd name="connsiteY13" fmla="*/ 384764 h 840941"/>
                  <a:gd name="connsiteX14" fmla="*/ 269550 w 3024845"/>
                  <a:gd name="connsiteY14" fmla="*/ 367740 h 840941"/>
                  <a:gd name="connsiteX15" fmla="*/ 271323 w 3024845"/>
                  <a:gd name="connsiteY15" fmla="*/ 367740 h 840941"/>
                  <a:gd name="connsiteX16" fmla="*/ 283737 w 3024845"/>
                  <a:gd name="connsiteY16" fmla="*/ 367740 h 840941"/>
                  <a:gd name="connsiteX17" fmla="*/ 283737 w 3024845"/>
                  <a:gd name="connsiteY17" fmla="*/ 400166 h 840941"/>
                  <a:gd name="connsiteX18" fmla="*/ 284750 w 3024845"/>
                  <a:gd name="connsiteY18" fmla="*/ 400707 h 840941"/>
                  <a:gd name="connsiteX19" fmla="*/ 291844 w 3024845"/>
                  <a:gd name="connsiteY19" fmla="*/ 404490 h 840941"/>
                  <a:gd name="connsiteX20" fmla="*/ 291844 w 3024845"/>
                  <a:gd name="connsiteY20" fmla="*/ 405841 h 840941"/>
                  <a:gd name="connsiteX21" fmla="*/ 291844 w 3024845"/>
                  <a:gd name="connsiteY21" fmla="*/ 415299 h 840941"/>
                  <a:gd name="connsiteX22" fmla="*/ 336431 w 3024845"/>
                  <a:gd name="connsiteY22" fmla="*/ 415299 h 840941"/>
                  <a:gd name="connsiteX23" fmla="*/ 336431 w 3024845"/>
                  <a:gd name="connsiteY23" fmla="*/ 416380 h 840941"/>
                  <a:gd name="connsiteX24" fmla="*/ 336431 w 3024845"/>
                  <a:gd name="connsiteY24" fmla="*/ 423946 h 840941"/>
                  <a:gd name="connsiteX25" fmla="*/ 338457 w 3024845"/>
                  <a:gd name="connsiteY25" fmla="*/ 423946 h 840941"/>
                  <a:gd name="connsiteX26" fmla="*/ 352644 w 3024845"/>
                  <a:gd name="connsiteY26" fmla="*/ 423946 h 840941"/>
                  <a:gd name="connsiteX27" fmla="*/ 352644 w 3024845"/>
                  <a:gd name="connsiteY27" fmla="*/ 393681 h 840941"/>
                  <a:gd name="connsiteX28" fmla="*/ 397231 w 3024845"/>
                  <a:gd name="connsiteY28" fmla="*/ 393681 h 840941"/>
                  <a:gd name="connsiteX29" fmla="*/ 397231 w 3024845"/>
                  <a:gd name="connsiteY29" fmla="*/ 392330 h 840941"/>
                  <a:gd name="connsiteX30" fmla="*/ 397231 w 3024845"/>
                  <a:gd name="connsiteY30" fmla="*/ 382872 h 840941"/>
                  <a:gd name="connsiteX31" fmla="*/ 398245 w 3024845"/>
                  <a:gd name="connsiteY31" fmla="*/ 382872 h 840941"/>
                  <a:gd name="connsiteX32" fmla="*/ 405338 w 3024845"/>
                  <a:gd name="connsiteY32" fmla="*/ 382872 h 840941"/>
                  <a:gd name="connsiteX33" fmla="*/ 405338 w 3024845"/>
                  <a:gd name="connsiteY33" fmla="*/ 380981 h 840941"/>
                  <a:gd name="connsiteX34" fmla="*/ 405338 w 3024845"/>
                  <a:gd name="connsiteY34" fmla="*/ 367740 h 840941"/>
                  <a:gd name="connsiteX35" fmla="*/ 406098 w 3024845"/>
                  <a:gd name="connsiteY35" fmla="*/ 367740 h 840941"/>
                  <a:gd name="connsiteX36" fmla="*/ 411418 w 3024845"/>
                  <a:gd name="connsiteY36" fmla="*/ 367740 h 840941"/>
                  <a:gd name="connsiteX37" fmla="*/ 411418 w 3024845"/>
                  <a:gd name="connsiteY37" fmla="*/ 366659 h 840941"/>
                  <a:gd name="connsiteX38" fmla="*/ 411418 w 3024845"/>
                  <a:gd name="connsiteY38" fmla="*/ 359092 h 840941"/>
                  <a:gd name="connsiteX39" fmla="*/ 413445 w 3024845"/>
                  <a:gd name="connsiteY39" fmla="*/ 359092 h 840941"/>
                  <a:gd name="connsiteX40" fmla="*/ 427632 w 3024845"/>
                  <a:gd name="connsiteY40" fmla="*/ 359092 h 840941"/>
                  <a:gd name="connsiteX41" fmla="*/ 427632 w 3024845"/>
                  <a:gd name="connsiteY41" fmla="*/ 360173 h 840941"/>
                  <a:gd name="connsiteX42" fmla="*/ 427632 w 3024845"/>
                  <a:gd name="connsiteY42" fmla="*/ 367740 h 840941"/>
                  <a:gd name="connsiteX43" fmla="*/ 449925 w 3024845"/>
                  <a:gd name="connsiteY43" fmla="*/ 367740 h 840941"/>
                  <a:gd name="connsiteX44" fmla="*/ 449925 w 3024845"/>
                  <a:gd name="connsiteY44" fmla="*/ 365848 h 840941"/>
                  <a:gd name="connsiteX45" fmla="*/ 449925 w 3024845"/>
                  <a:gd name="connsiteY45" fmla="*/ 352607 h 840941"/>
                  <a:gd name="connsiteX46" fmla="*/ 451699 w 3024845"/>
                  <a:gd name="connsiteY46" fmla="*/ 352607 h 840941"/>
                  <a:gd name="connsiteX47" fmla="*/ 464112 w 3024845"/>
                  <a:gd name="connsiteY47" fmla="*/ 352607 h 840941"/>
                  <a:gd name="connsiteX48" fmla="*/ 464112 w 3024845"/>
                  <a:gd name="connsiteY48" fmla="*/ 376387 h 840941"/>
                  <a:gd name="connsiteX49" fmla="*/ 465126 w 3024845"/>
                  <a:gd name="connsiteY49" fmla="*/ 376387 h 840941"/>
                  <a:gd name="connsiteX50" fmla="*/ 472219 w 3024845"/>
                  <a:gd name="connsiteY50" fmla="*/ 376387 h 840941"/>
                  <a:gd name="connsiteX51" fmla="*/ 472219 w 3024845"/>
                  <a:gd name="connsiteY51" fmla="*/ 375306 h 840941"/>
                  <a:gd name="connsiteX52" fmla="*/ 472219 w 3024845"/>
                  <a:gd name="connsiteY52" fmla="*/ 367740 h 840941"/>
                  <a:gd name="connsiteX53" fmla="*/ 473992 w 3024845"/>
                  <a:gd name="connsiteY53" fmla="*/ 367740 h 840941"/>
                  <a:gd name="connsiteX54" fmla="*/ 486406 w 3024845"/>
                  <a:gd name="connsiteY54" fmla="*/ 367740 h 840941"/>
                  <a:gd name="connsiteX55" fmla="*/ 486406 w 3024845"/>
                  <a:gd name="connsiteY55" fmla="*/ 393681 h 840941"/>
                  <a:gd name="connsiteX56" fmla="*/ 488433 w 3024845"/>
                  <a:gd name="connsiteY56" fmla="*/ 393681 h 840941"/>
                  <a:gd name="connsiteX57" fmla="*/ 502619 w 3024845"/>
                  <a:gd name="connsiteY57" fmla="*/ 393681 h 840941"/>
                  <a:gd name="connsiteX58" fmla="*/ 502619 w 3024845"/>
                  <a:gd name="connsiteY58" fmla="*/ 395302 h 840941"/>
                  <a:gd name="connsiteX59" fmla="*/ 502619 w 3024845"/>
                  <a:gd name="connsiteY59" fmla="*/ 406652 h 840941"/>
                  <a:gd name="connsiteX60" fmla="*/ 503379 w 3024845"/>
                  <a:gd name="connsiteY60" fmla="*/ 406652 h 840941"/>
                  <a:gd name="connsiteX61" fmla="*/ 508700 w 3024845"/>
                  <a:gd name="connsiteY61" fmla="*/ 406652 h 840941"/>
                  <a:gd name="connsiteX62" fmla="*/ 508700 w 3024845"/>
                  <a:gd name="connsiteY62" fmla="*/ 405841 h 840941"/>
                  <a:gd name="connsiteX63" fmla="*/ 508700 w 3024845"/>
                  <a:gd name="connsiteY63" fmla="*/ 400166 h 840941"/>
                  <a:gd name="connsiteX64" fmla="*/ 539100 w 3024845"/>
                  <a:gd name="connsiteY64" fmla="*/ 400166 h 840941"/>
                  <a:gd name="connsiteX65" fmla="*/ 539100 w 3024845"/>
                  <a:gd name="connsiteY65" fmla="*/ 423946 h 840941"/>
                  <a:gd name="connsiteX66" fmla="*/ 540113 w 3024845"/>
                  <a:gd name="connsiteY66" fmla="*/ 423946 h 840941"/>
                  <a:gd name="connsiteX67" fmla="*/ 547207 w 3024845"/>
                  <a:gd name="connsiteY67" fmla="*/ 423946 h 840941"/>
                  <a:gd name="connsiteX68" fmla="*/ 547207 w 3024845"/>
                  <a:gd name="connsiteY68" fmla="*/ 425027 h 840941"/>
                  <a:gd name="connsiteX69" fmla="*/ 547207 w 3024845"/>
                  <a:gd name="connsiteY69" fmla="*/ 432593 h 840941"/>
                  <a:gd name="connsiteX70" fmla="*/ 547967 w 3024845"/>
                  <a:gd name="connsiteY70" fmla="*/ 432593 h 840941"/>
                  <a:gd name="connsiteX71" fmla="*/ 553287 w 3024845"/>
                  <a:gd name="connsiteY71" fmla="*/ 432593 h 840941"/>
                  <a:gd name="connsiteX72" fmla="*/ 553287 w 3024845"/>
                  <a:gd name="connsiteY72" fmla="*/ 430431 h 840941"/>
                  <a:gd name="connsiteX73" fmla="*/ 553287 w 3024845"/>
                  <a:gd name="connsiteY73" fmla="*/ 415299 h 840941"/>
                  <a:gd name="connsiteX74" fmla="*/ 554300 w 3024845"/>
                  <a:gd name="connsiteY74" fmla="*/ 415299 h 840941"/>
                  <a:gd name="connsiteX75" fmla="*/ 561394 w 3024845"/>
                  <a:gd name="connsiteY75" fmla="*/ 415299 h 840941"/>
                  <a:gd name="connsiteX76" fmla="*/ 561394 w 3024845"/>
                  <a:gd name="connsiteY76" fmla="*/ 416380 h 840941"/>
                  <a:gd name="connsiteX77" fmla="*/ 561394 w 3024845"/>
                  <a:gd name="connsiteY77" fmla="*/ 423946 h 840941"/>
                  <a:gd name="connsiteX78" fmla="*/ 566714 w 3024845"/>
                  <a:gd name="connsiteY78" fmla="*/ 421953 h 840941"/>
                  <a:gd name="connsiteX79" fmla="*/ 567474 w 3024845"/>
                  <a:gd name="connsiteY79" fmla="*/ 420973 h 840941"/>
                  <a:gd name="connsiteX80" fmla="*/ 567474 w 3024845"/>
                  <a:gd name="connsiteY80" fmla="*/ 415299 h 840941"/>
                  <a:gd name="connsiteX81" fmla="*/ 605981 w 3024845"/>
                  <a:gd name="connsiteY81" fmla="*/ 415299 h 840941"/>
                  <a:gd name="connsiteX82" fmla="*/ 605981 w 3024845"/>
                  <a:gd name="connsiteY82" fmla="*/ 439078 h 840941"/>
                  <a:gd name="connsiteX83" fmla="*/ 608007 w 3024845"/>
                  <a:gd name="connsiteY83" fmla="*/ 439078 h 840941"/>
                  <a:gd name="connsiteX84" fmla="*/ 622194 w 3024845"/>
                  <a:gd name="connsiteY84" fmla="*/ 439078 h 840941"/>
                  <a:gd name="connsiteX85" fmla="*/ 622194 w 3024845"/>
                  <a:gd name="connsiteY85" fmla="*/ 440159 h 840941"/>
                  <a:gd name="connsiteX86" fmla="*/ 622194 w 3024845"/>
                  <a:gd name="connsiteY86" fmla="*/ 447725 h 840941"/>
                  <a:gd name="connsiteX87" fmla="*/ 623968 w 3024845"/>
                  <a:gd name="connsiteY87" fmla="*/ 447725 h 840941"/>
                  <a:gd name="connsiteX88" fmla="*/ 636381 w 3024845"/>
                  <a:gd name="connsiteY88" fmla="*/ 447725 h 840941"/>
                  <a:gd name="connsiteX89" fmla="*/ 636381 w 3024845"/>
                  <a:gd name="connsiteY89" fmla="*/ 423946 h 840941"/>
                  <a:gd name="connsiteX90" fmla="*/ 637394 w 3024845"/>
                  <a:gd name="connsiteY90" fmla="*/ 423946 h 840941"/>
                  <a:gd name="connsiteX91" fmla="*/ 644488 w 3024845"/>
                  <a:gd name="connsiteY91" fmla="*/ 423946 h 840941"/>
                  <a:gd name="connsiteX92" fmla="*/ 644488 w 3024845"/>
                  <a:gd name="connsiteY92" fmla="*/ 391519 h 840941"/>
                  <a:gd name="connsiteX93" fmla="*/ 645501 w 3024845"/>
                  <a:gd name="connsiteY93" fmla="*/ 391519 h 840941"/>
                  <a:gd name="connsiteX94" fmla="*/ 652595 w 3024845"/>
                  <a:gd name="connsiteY94" fmla="*/ 391519 h 840941"/>
                  <a:gd name="connsiteX95" fmla="*/ 652595 w 3024845"/>
                  <a:gd name="connsiteY95" fmla="*/ 389628 h 840941"/>
                  <a:gd name="connsiteX96" fmla="*/ 652595 w 3024845"/>
                  <a:gd name="connsiteY96" fmla="*/ 376387 h 840941"/>
                  <a:gd name="connsiteX97" fmla="*/ 651328 w 3024845"/>
                  <a:gd name="connsiteY97" fmla="*/ 374765 h 840941"/>
                  <a:gd name="connsiteX98" fmla="*/ 656648 w 3024845"/>
                  <a:gd name="connsiteY98" fmla="*/ 363416 h 840941"/>
                  <a:gd name="connsiteX99" fmla="*/ 664755 w 3024845"/>
                  <a:gd name="connsiteY99" fmla="*/ 391519 h 840941"/>
                  <a:gd name="connsiteX100" fmla="*/ 665515 w 3024845"/>
                  <a:gd name="connsiteY100" fmla="*/ 391519 h 840941"/>
                  <a:gd name="connsiteX101" fmla="*/ 670835 w 3024845"/>
                  <a:gd name="connsiteY101" fmla="*/ 391519 h 840941"/>
                  <a:gd name="connsiteX102" fmla="*/ 670835 w 3024845"/>
                  <a:gd name="connsiteY102" fmla="*/ 285592 h 840941"/>
                  <a:gd name="connsiteX103" fmla="*/ 672355 w 3024845"/>
                  <a:gd name="connsiteY103" fmla="*/ 285592 h 840941"/>
                  <a:gd name="connsiteX104" fmla="*/ 682995 w 3024845"/>
                  <a:gd name="connsiteY104" fmla="*/ 285592 h 840941"/>
                  <a:gd name="connsiteX105" fmla="*/ 682995 w 3024845"/>
                  <a:gd name="connsiteY105" fmla="*/ 238033 h 840941"/>
                  <a:gd name="connsiteX106" fmla="*/ 709342 w 3024845"/>
                  <a:gd name="connsiteY106" fmla="*/ 238033 h 840941"/>
                  <a:gd name="connsiteX107" fmla="*/ 709342 w 3024845"/>
                  <a:gd name="connsiteY107" fmla="*/ 216415 h 840941"/>
                  <a:gd name="connsiteX108" fmla="*/ 743796 w 3024845"/>
                  <a:gd name="connsiteY108" fmla="*/ 216415 h 840941"/>
                  <a:gd name="connsiteX109" fmla="*/ 743796 w 3024845"/>
                  <a:gd name="connsiteY109" fmla="*/ 218847 h 840941"/>
                  <a:gd name="connsiteX110" fmla="*/ 743796 w 3024845"/>
                  <a:gd name="connsiteY110" fmla="*/ 235871 h 840941"/>
                  <a:gd name="connsiteX111" fmla="*/ 746076 w 3024845"/>
                  <a:gd name="connsiteY111" fmla="*/ 235871 h 840941"/>
                  <a:gd name="connsiteX112" fmla="*/ 762036 w 3024845"/>
                  <a:gd name="connsiteY112" fmla="*/ 235871 h 840941"/>
                  <a:gd name="connsiteX113" fmla="*/ 762036 w 3024845"/>
                  <a:gd name="connsiteY113" fmla="*/ 283430 h 840941"/>
                  <a:gd name="connsiteX114" fmla="*/ 763049 w 3024845"/>
                  <a:gd name="connsiteY114" fmla="*/ 283430 h 840941"/>
                  <a:gd name="connsiteX115" fmla="*/ 770143 w 3024845"/>
                  <a:gd name="connsiteY115" fmla="*/ 283430 h 840941"/>
                  <a:gd name="connsiteX116" fmla="*/ 784330 w 3024845"/>
                  <a:gd name="connsiteY116" fmla="*/ 287754 h 840941"/>
                  <a:gd name="connsiteX117" fmla="*/ 784330 w 3024845"/>
                  <a:gd name="connsiteY117" fmla="*/ 326666 h 840941"/>
                  <a:gd name="connsiteX118" fmla="*/ 785343 w 3024845"/>
                  <a:gd name="connsiteY118" fmla="*/ 326666 h 840941"/>
                  <a:gd name="connsiteX119" fmla="*/ 792436 w 3024845"/>
                  <a:gd name="connsiteY119" fmla="*/ 326666 h 840941"/>
                  <a:gd name="connsiteX120" fmla="*/ 792436 w 3024845"/>
                  <a:gd name="connsiteY120" fmla="*/ 328287 h 840941"/>
                  <a:gd name="connsiteX121" fmla="*/ 792436 w 3024845"/>
                  <a:gd name="connsiteY121" fmla="*/ 339636 h 840941"/>
                  <a:gd name="connsiteX122" fmla="*/ 794463 w 3024845"/>
                  <a:gd name="connsiteY122" fmla="*/ 339636 h 840941"/>
                  <a:gd name="connsiteX123" fmla="*/ 808650 w 3024845"/>
                  <a:gd name="connsiteY123" fmla="*/ 339636 h 840941"/>
                  <a:gd name="connsiteX124" fmla="*/ 814730 w 3024845"/>
                  <a:gd name="connsiteY124" fmla="*/ 346122 h 840941"/>
                  <a:gd name="connsiteX125" fmla="*/ 814730 w 3024845"/>
                  <a:gd name="connsiteY125" fmla="*/ 367740 h 840941"/>
                  <a:gd name="connsiteX126" fmla="*/ 817010 w 3024845"/>
                  <a:gd name="connsiteY126" fmla="*/ 367740 h 840941"/>
                  <a:gd name="connsiteX127" fmla="*/ 832970 w 3024845"/>
                  <a:gd name="connsiteY127" fmla="*/ 367740 h 840941"/>
                  <a:gd name="connsiteX128" fmla="*/ 832970 w 3024845"/>
                  <a:gd name="connsiteY128" fmla="*/ 368820 h 840941"/>
                  <a:gd name="connsiteX129" fmla="*/ 832970 w 3024845"/>
                  <a:gd name="connsiteY129" fmla="*/ 376387 h 840941"/>
                  <a:gd name="connsiteX130" fmla="*/ 834237 w 3024845"/>
                  <a:gd name="connsiteY130" fmla="*/ 376387 h 840941"/>
                  <a:gd name="connsiteX131" fmla="*/ 843104 w 3024845"/>
                  <a:gd name="connsiteY131" fmla="*/ 376387 h 840941"/>
                  <a:gd name="connsiteX132" fmla="*/ 843104 w 3024845"/>
                  <a:gd name="connsiteY132" fmla="*/ 378548 h 840941"/>
                  <a:gd name="connsiteX133" fmla="*/ 843104 w 3024845"/>
                  <a:gd name="connsiteY133" fmla="*/ 393681 h 840941"/>
                  <a:gd name="connsiteX134" fmla="*/ 847157 w 3024845"/>
                  <a:gd name="connsiteY134" fmla="*/ 391789 h 840941"/>
                  <a:gd name="connsiteX135" fmla="*/ 847157 w 3024845"/>
                  <a:gd name="connsiteY135" fmla="*/ 378548 h 840941"/>
                  <a:gd name="connsiteX136" fmla="*/ 848170 w 3024845"/>
                  <a:gd name="connsiteY136" fmla="*/ 378548 h 840941"/>
                  <a:gd name="connsiteX137" fmla="*/ 855264 w 3024845"/>
                  <a:gd name="connsiteY137" fmla="*/ 378548 h 840941"/>
                  <a:gd name="connsiteX138" fmla="*/ 855264 w 3024845"/>
                  <a:gd name="connsiteY138" fmla="*/ 380170 h 840941"/>
                  <a:gd name="connsiteX139" fmla="*/ 855264 w 3024845"/>
                  <a:gd name="connsiteY139" fmla="*/ 391519 h 840941"/>
                  <a:gd name="connsiteX140" fmla="*/ 856024 w 3024845"/>
                  <a:gd name="connsiteY140" fmla="*/ 391519 h 840941"/>
                  <a:gd name="connsiteX141" fmla="*/ 861344 w 3024845"/>
                  <a:gd name="connsiteY141" fmla="*/ 391519 h 840941"/>
                  <a:gd name="connsiteX142" fmla="*/ 909984 w 3024845"/>
                  <a:gd name="connsiteY142" fmla="*/ 387196 h 840941"/>
                  <a:gd name="connsiteX143" fmla="*/ 909984 w 3024845"/>
                  <a:gd name="connsiteY143" fmla="*/ 388547 h 840941"/>
                  <a:gd name="connsiteX144" fmla="*/ 909984 w 3024845"/>
                  <a:gd name="connsiteY144" fmla="*/ 398004 h 840941"/>
                  <a:gd name="connsiteX145" fmla="*/ 910744 w 3024845"/>
                  <a:gd name="connsiteY145" fmla="*/ 398004 h 840941"/>
                  <a:gd name="connsiteX146" fmla="*/ 916065 w 3024845"/>
                  <a:gd name="connsiteY146" fmla="*/ 398004 h 840941"/>
                  <a:gd name="connsiteX147" fmla="*/ 916065 w 3024845"/>
                  <a:gd name="connsiteY147" fmla="*/ 400166 h 840941"/>
                  <a:gd name="connsiteX148" fmla="*/ 916065 w 3024845"/>
                  <a:gd name="connsiteY148" fmla="*/ 415299 h 840941"/>
                  <a:gd name="connsiteX149" fmla="*/ 918091 w 3024845"/>
                  <a:gd name="connsiteY149" fmla="*/ 413948 h 840941"/>
                  <a:gd name="connsiteX150" fmla="*/ 932278 w 3024845"/>
                  <a:gd name="connsiteY150" fmla="*/ 404490 h 840941"/>
                  <a:gd name="connsiteX151" fmla="*/ 938358 w 3024845"/>
                  <a:gd name="connsiteY151" fmla="*/ 363416 h 840941"/>
                  <a:gd name="connsiteX152" fmla="*/ 939118 w 3024845"/>
                  <a:gd name="connsiteY152" fmla="*/ 363146 h 840941"/>
                  <a:gd name="connsiteX153" fmla="*/ 944438 w 3024845"/>
                  <a:gd name="connsiteY153" fmla="*/ 361254 h 840941"/>
                  <a:gd name="connsiteX154" fmla="*/ 946465 w 3024845"/>
                  <a:gd name="connsiteY154" fmla="*/ 292077 h 840941"/>
                  <a:gd name="connsiteX155" fmla="*/ 948492 w 3024845"/>
                  <a:gd name="connsiteY155" fmla="*/ 361254 h 840941"/>
                  <a:gd name="connsiteX156" fmla="*/ 949252 w 3024845"/>
                  <a:gd name="connsiteY156" fmla="*/ 361524 h 840941"/>
                  <a:gd name="connsiteX157" fmla="*/ 954572 w 3024845"/>
                  <a:gd name="connsiteY157" fmla="*/ 363416 h 840941"/>
                  <a:gd name="connsiteX158" fmla="*/ 954572 w 3024845"/>
                  <a:gd name="connsiteY158" fmla="*/ 276945 h 840941"/>
                  <a:gd name="connsiteX159" fmla="*/ 958625 w 3024845"/>
                  <a:gd name="connsiteY159" fmla="*/ 244518 h 840941"/>
                  <a:gd name="connsiteX160" fmla="*/ 997132 w 3024845"/>
                  <a:gd name="connsiteY160" fmla="*/ 244518 h 840941"/>
                  <a:gd name="connsiteX161" fmla="*/ 997132 w 3024845"/>
                  <a:gd name="connsiteY161" fmla="*/ 276945 h 840941"/>
                  <a:gd name="connsiteX162" fmla="*/ 997892 w 3024845"/>
                  <a:gd name="connsiteY162" fmla="*/ 276945 h 840941"/>
                  <a:gd name="connsiteX163" fmla="*/ 1003212 w 3024845"/>
                  <a:gd name="connsiteY163" fmla="*/ 276945 h 840941"/>
                  <a:gd name="connsiteX164" fmla="*/ 1003212 w 3024845"/>
                  <a:gd name="connsiteY164" fmla="*/ 194797 h 840941"/>
                  <a:gd name="connsiteX165" fmla="*/ 1004986 w 3024845"/>
                  <a:gd name="connsiteY165" fmla="*/ 194797 h 840941"/>
                  <a:gd name="connsiteX166" fmla="*/ 1017399 w 3024845"/>
                  <a:gd name="connsiteY166" fmla="*/ 194797 h 840941"/>
                  <a:gd name="connsiteX167" fmla="*/ 1017399 w 3024845"/>
                  <a:gd name="connsiteY167" fmla="*/ 192906 h 840941"/>
                  <a:gd name="connsiteX168" fmla="*/ 1017399 w 3024845"/>
                  <a:gd name="connsiteY168" fmla="*/ 179665 h 840941"/>
                  <a:gd name="connsiteX169" fmla="*/ 1039693 w 3024845"/>
                  <a:gd name="connsiteY169" fmla="*/ 179665 h 840941"/>
                  <a:gd name="connsiteX170" fmla="*/ 1039693 w 3024845"/>
                  <a:gd name="connsiteY170" fmla="*/ 178584 h 840941"/>
                  <a:gd name="connsiteX171" fmla="*/ 1039693 w 3024845"/>
                  <a:gd name="connsiteY171" fmla="*/ 171018 h 840941"/>
                  <a:gd name="connsiteX172" fmla="*/ 1041466 w 3024845"/>
                  <a:gd name="connsiteY172" fmla="*/ 171018 h 840941"/>
                  <a:gd name="connsiteX173" fmla="*/ 1053880 w 3024845"/>
                  <a:gd name="connsiteY173" fmla="*/ 171018 h 840941"/>
                  <a:gd name="connsiteX174" fmla="*/ 1053880 w 3024845"/>
                  <a:gd name="connsiteY174" fmla="*/ 172099 h 840941"/>
                  <a:gd name="connsiteX175" fmla="*/ 1053880 w 3024845"/>
                  <a:gd name="connsiteY175" fmla="*/ 179665 h 840941"/>
                  <a:gd name="connsiteX176" fmla="*/ 1054640 w 3024845"/>
                  <a:gd name="connsiteY176" fmla="*/ 179665 h 840941"/>
                  <a:gd name="connsiteX177" fmla="*/ 1059960 w 3024845"/>
                  <a:gd name="connsiteY177" fmla="*/ 179665 h 840941"/>
                  <a:gd name="connsiteX178" fmla="*/ 1070093 w 3024845"/>
                  <a:gd name="connsiteY178" fmla="*/ 175341 h 840941"/>
                  <a:gd name="connsiteX179" fmla="*/ 1074146 w 3024845"/>
                  <a:gd name="connsiteY179" fmla="*/ 178584 h 840941"/>
                  <a:gd name="connsiteX180" fmla="*/ 1074146 w 3024845"/>
                  <a:gd name="connsiteY180" fmla="*/ 171018 h 840941"/>
                  <a:gd name="connsiteX181" fmla="*/ 1076426 w 3024845"/>
                  <a:gd name="connsiteY181" fmla="*/ 171018 h 840941"/>
                  <a:gd name="connsiteX182" fmla="*/ 1092387 w 3024845"/>
                  <a:gd name="connsiteY182" fmla="*/ 171018 h 840941"/>
                  <a:gd name="connsiteX183" fmla="*/ 1092387 w 3024845"/>
                  <a:gd name="connsiteY183" fmla="*/ 172099 h 840941"/>
                  <a:gd name="connsiteX184" fmla="*/ 1092387 w 3024845"/>
                  <a:gd name="connsiteY184" fmla="*/ 179665 h 840941"/>
                  <a:gd name="connsiteX185" fmla="*/ 1122787 w 3024845"/>
                  <a:gd name="connsiteY185" fmla="*/ 179665 h 840941"/>
                  <a:gd name="connsiteX186" fmla="*/ 1122787 w 3024845"/>
                  <a:gd name="connsiteY186" fmla="*/ 181286 h 840941"/>
                  <a:gd name="connsiteX187" fmla="*/ 1122787 w 3024845"/>
                  <a:gd name="connsiteY187" fmla="*/ 192636 h 840941"/>
                  <a:gd name="connsiteX188" fmla="*/ 1149134 w 3024845"/>
                  <a:gd name="connsiteY188" fmla="*/ 192636 h 840941"/>
                  <a:gd name="connsiteX189" fmla="*/ 1149134 w 3024845"/>
                  <a:gd name="connsiteY189" fmla="*/ 222900 h 840941"/>
                  <a:gd name="connsiteX190" fmla="*/ 1149894 w 3024845"/>
                  <a:gd name="connsiteY190" fmla="*/ 222900 h 840941"/>
                  <a:gd name="connsiteX191" fmla="*/ 1155214 w 3024845"/>
                  <a:gd name="connsiteY191" fmla="*/ 222900 h 840941"/>
                  <a:gd name="connsiteX192" fmla="*/ 1155214 w 3024845"/>
                  <a:gd name="connsiteY192" fmla="*/ 223981 h 840941"/>
                  <a:gd name="connsiteX193" fmla="*/ 1155214 w 3024845"/>
                  <a:gd name="connsiteY193" fmla="*/ 231548 h 840941"/>
                  <a:gd name="connsiteX194" fmla="*/ 1159268 w 3024845"/>
                  <a:gd name="connsiteY194" fmla="*/ 261812 h 840941"/>
                  <a:gd name="connsiteX195" fmla="*/ 1160028 w 3024845"/>
                  <a:gd name="connsiteY195" fmla="*/ 261812 h 840941"/>
                  <a:gd name="connsiteX196" fmla="*/ 1165348 w 3024845"/>
                  <a:gd name="connsiteY196" fmla="*/ 261812 h 840941"/>
                  <a:gd name="connsiteX197" fmla="*/ 1165348 w 3024845"/>
                  <a:gd name="connsiteY197" fmla="*/ 262623 h 840941"/>
                  <a:gd name="connsiteX198" fmla="*/ 1165348 w 3024845"/>
                  <a:gd name="connsiteY198" fmla="*/ 268298 h 840941"/>
                  <a:gd name="connsiteX199" fmla="*/ 1166361 w 3024845"/>
                  <a:gd name="connsiteY199" fmla="*/ 268298 h 840941"/>
                  <a:gd name="connsiteX200" fmla="*/ 1173454 w 3024845"/>
                  <a:gd name="connsiteY200" fmla="*/ 268298 h 840941"/>
                  <a:gd name="connsiteX201" fmla="*/ 1173454 w 3024845"/>
                  <a:gd name="connsiteY201" fmla="*/ 298563 h 840941"/>
                  <a:gd name="connsiteX202" fmla="*/ 1175481 w 3024845"/>
                  <a:gd name="connsiteY202" fmla="*/ 298563 h 840941"/>
                  <a:gd name="connsiteX203" fmla="*/ 1189668 w 3024845"/>
                  <a:gd name="connsiteY203" fmla="*/ 298563 h 840941"/>
                  <a:gd name="connsiteX204" fmla="*/ 1189668 w 3024845"/>
                  <a:gd name="connsiteY204" fmla="*/ 322342 h 840941"/>
                  <a:gd name="connsiteX205" fmla="*/ 1191695 w 3024845"/>
                  <a:gd name="connsiteY205" fmla="*/ 323963 h 840941"/>
                  <a:gd name="connsiteX206" fmla="*/ 1191695 w 3024845"/>
                  <a:gd name="connsiteY206" fmla="*/ 335313 h 840941"/>
                  <a:gd name="connsiteX207" fmla="*/ 1192455 w 3024845"/>
                  <a:gd name="connsiteY207" fmla="*/ 335313 h 840941"/>
                  <a:gd name="connsiteX208" fmla="*/ 1197775 w 3024845"/>
                  <a:gd name="connsiteY208" fmla="*/ 335313 h 840941"/>
                  <a:gd name="connsiteX209" fmla="*/ 1197775 w 3024845"/>
                  <a:gd name="connsiteY209" fmla="*/ 359092 h 840941"/>
                  <a:gd name="connsiteX210" fmla="*/ 1199041 w 3024845"/>
                  <a:gd name="connsiteY210" fmla="*/ 359092 h 840941"/>
                  <a:gd name="connsiteX211" fmla="*/ 1207908 w 3024845"/>
                  <a:gd name="connsiteY211" fmla="*/ 359092 h 840941"/>
                  <a:gd name="connsiteX212" fmla="*/ 1209935 w 3024845"/>
                  <a:gd name="connsiteY212" fmla="*/ 363146 h 840941"/>
                  <a:gd name="connsiteX213" fmla="*/ 1209935 w 3024845"/>
                  <a:gd name="connsiteY213" fmla="*/ 376387 h 840941"/>
                  <a:gd name="connsiteX214" fmla="*/ 1211455 w 3024845"/>
                  <a:gd name="connsiteY214" fmla="*/ 374495 h 840941"/>
                  <a:gd name="connsiteX215" fmla="*/ 1222095 w 3024845"/>
                  <a:gd name="connsiteY215" fmla="*/ 361254 h 840941"/>
                  <a:gd name="connsiteX216" fmla="*/ 1250469 w 3024845"/>
                  <a:gd name="connsiteY216" fmla="*/ 361254 h 840941"/>
                  <a:gd name="connsiteX217" fmla="*/ 1250469 w 3024845"/>
                  <a:gd name="connsiteY217" fmla="*/ 447725 h 840941"/>
                  <a:gd name="connsiteX218" fmla="*/ 1251229 w 3024845"/>
                  <a:gd name="connsiteY218" fmla="*/ 447725 h 840941"/>
                  <a:gd name="connsiteX219" fmla="*/ 1256549 w 3024845"/>
                  <a:gd name="connsiteY219" fmla="*/ 447725 h 840941"/>
                  <a:gd name="connsiteX220" fmla="*/ 1257309 w 3024845"/>
                  <a:gd name="connsiteY220" fmla="*/ 446374 h 840941"/>
                  <a:gd name="connsiteX221" fmla="*/ 1262629 w 3024845"/>
                  <a:gd name="connsiteY221" fmla="*/ 436916 h 840941"/>
                  <a:gd name="connsiteX222" fmla="*/ 1262629 w 3024845"/>
                  <a:gd name="connsiteY222" fmla="*/ 438808 h 840941"/>
                  <a:gd name="connsiteX223" fmla="*/ 1262629 w 3024845"/>
                  <a:gd name="connsiteY223" fmla="*/ 452049 h 840941"/>
                  <a:gd name="connsiteX224" fmla="*/ 1266682 w 3024845"/>
                  <a:gd name="connsiteY224" fmla="*/ 406652 h 840941"/>
                  <a:gd name="connsiteX225" fmla="*/ 1267442 w 3024845"/>
                  <a:gd name="connsiteY225" fmla="*/ 406652 h 840941"/>
                  <a:gd name="connsiteX226" fmla="*/ 1272762 w 3024845"/>
                  <a:gd name="connsiteY226" fmla="*/ 406652 h 840941"/>
                  <a:gd name="connsiteX227" fmla="*/ 1272762 w 3024845"/>
                  <a:gd name="connsiteY227" fmla="*/ 341798 h 840941"/>
                  <a:gd name="connsiteX228" fmla="*/ 1273776 w 3024845"/>
                  <a:gd name="connsiteY228" fmla="*/ 341798 h 840941"/>
                  <a:gd name="connsiteX229" fmla="*/ 1280869 w 3024845"/>
                  <a:gd name="connsiteY229" fmla="*/ 341798 h 840941"/>
                  <a:gd name="connsiteX230" fmla="*/ 1293029 w 3024845"/>
                  <a:gd name="connsiteY230" fmla="*/ 298563 h 840941"/>
                  <a:gd name="connsiteX231" fmla="*/ 1294296 w 3024845"/>
                  <a:gd name="connsiteY231" fmla="*/ 298563 h 840941"/>
                  <a:gd name="connsiteX232" fmla="*/ 1303163 w 3024845"/>
                  <a:gd name="connsiteY232" fmla="*/ 298563 h 840941"/>
                  <a:gd name="connsiteX233" fmla="*/ 1313296 w 3024845"/>
                  <a:gd name="connsiteY233" fmla="*/ 341798 h 840941"/>
                  <a:gd name="connsiteX234" fmla="*/ 1314309 w 3024845"/>
                  <a:gd name="connsiteY234" fmla="*/ 341798 h 840941"/>
                  <a:gd name="connsiteX235" fmla="*/ 1321403 w 3024845"/>
                  <a:gd name="connsiteY235" fmla="*/ 341798 h 840941"/>
                  <a:gd name="connsiteX236" fmla="*/ 1321403 w 3024845"/>
                  <a:gd name="connsiteY236" fmla="*/ 380710 h 840941"/>
                  <a:gd name="connsiteX237" fmla="*/ 1323176 w 3024845"/>
                  <a:gd name="connsiteY237" fmla="*/ 380710 h 840941"/>
                  <a:gd name="connsiteX238" fmla="*/ 1335590 w 3024845"/>
                  <a:gd name="connsiteY238" fmla="*/ 380710 h 840941"/>
                  <a:gd name="connsiteX239" fmla="*/ 1335590 w 3024845"/>
                  <a:gd name="connsiteY239" fmla="*/ 382872 h 840941"/>
                  <a:gd name="connsiteX240" fmla="*/ 1335590 w 3024845"/>
                  <a:gd name="connsiteY240" fmla="*/ 398004 h 840941"/>
                  <a:gd name="connsiteX241" fmla="*/ 1339643 w 3024845"/>
                  <a:gd name="connsiteY241" fmla="*/ 395843 h 840941"/>
                  <a:gd name="connsiteX242" fmla="*/ 1339643 w 3024845"/>
                  <a:gd name="connsiteY242" fmla="*/ 380710 h 840941"/>
                  <a:gd name="connsiteX243" fmla="*/ 1341163 w 3024845"/>
                  <a:gd name="connsiteY243" fmla="*/ 380710 h 840941"/>
                  <a:gd name="connsiteX244" fmla="*/ 1351803 w 3024845"/>
                  <a:gd name="connsiteY244" fmla="*/ 380710 h 840941"/>
                  <a:gd name="connsiteX245" fmla="*/ 1351803 w 3024845"/>
                  <a:gd name="connsiteY245" fmla="*/ 382331 h 840941"/>
                  <a:gd name="connsiteX246" fmla="*/ 1351803 w 3024845"/>
                  <a:gd name="connsiteY246" fmla="*/ 393681 h 840941"/>
                  <a:gd name="connsiteX247" fmla="*/ 1382204 w 3024845"/>
                  <a:gd name="connsiteY247" fmla="*/ 393681 h 840941"/>
                  <a:gd name="connsiteX248" fmla="*/ 1382204 w 3024845"/>
                  <a:gd name="connsiteY248" fmla="*/ 356931 h 840941"/>
                  <a:gd name="connsiteX249" fmla="*/ 1383470 w 3024845"/>
                  <a:gd name="connsiteY249" fmla="*/ 356931 h 840941"/>
                  <a:gd name="connsiteX250" fmla="*/ 1392337 w 3024845"/>
                  <a:gd name="connsiteY250" fmla="*/ 356931 h 840941"/>
                  <a:gd name="connsiteX251" fmla="*/ 1392337 w 3024845"/>
                  <a:gd name="connsiteY251" fmla="*/ 378548 h 840941"/>
                  <a:gd name="connsiteX252" fmla="*/ 1394364 w 3024845"/>
                  <a:gd name="connsiteY252" fmla="*/ 346122 h 840941"/>
                  <a:gd name="connsiteX253" fmla="*/ 1416657 w 3024845"/>
                  <a:gd name="connsiteY253" fmla="*/ 346122 h 840941"/>
                  <a:gd name="connsiteX254" fmla="*/ 1416657 w 3024845"/>
                  <a:gd name="connsiteY254" fmla="*/ 344500 h 840941"/>
                  <a:gd name="connsiteX255" fmla="*/ 1416657 w 3024845"/>
                  <a:gd name="connsiteY255" fmla="*/ 333151 h 840941"/>
                  <a:gd name="connsiteX256" fmla="*/ 1417417 w 3024845"/>
                  <a:gd name="connsiteY256" fmla="*/ 333151 h 840941"/>
                  <a:gd name="connsiteX257" fmla="*/ 1422737 w 3024845"/>
                  <a:gd name="connsiteY257" fmla="*/ 333151 h 840941"/>
                  <a:gd name="connsiteX258" fmla="*/ 1422737 w 3024845"/>
                  <a:gd name="connsiteY258" fmla="*/ 331260 h 840941"/>
                  <a:gd name="connsiteX259" fmla="*/ 1422737 w 3024845"/>
                  <a:gd name="connsiteY259" fmla="*/ 318019 h 840941"/>
                  <a:gd name="connsiteX260" fmla="*/ 1426791 w 3024845"/>
                  <a:gd name="connsiteY260" fmla="*/ 324504 h 840941"/>
                  <a:gd name="connsiteX261" fmla="*/ 1429071 w 3024845"/>
                  <a:gd name="connsiteY261" fmla="*/ 324504 h 840941"/>
                  <a:gd name="connsiteX262" fmla="*/ 1445031 w 3024845"/>
                  <a:gd name="connsiteY262" fmla="*/ 324504 h 840941"/>
                  <a:gd name="connsiteX263" fmla="*/ 1445031 w 3024845"/>
                  <a:gd name="connsiteY263" fmla="*/ 323693 h 840941"/>
                  <a:gd name="connsiteX264" fmla="*/ 1445031 w 3024845"/>
                  <a:gd name="connsiteY264" fmla="*/ 318019 h 840941"/>
                  <a:gd name="connsiteX265" fmla="*/ 1445791 w 3024845"/>
                  <a:gd name="connsiteY265" fmla="*/ 318019 h 840941"/>
                  <a:gd name="connsiteX266" fmla="*/ 1451111 w 3024845"/>
                  <a:gd name="connsiteY266" fmla="*/ 318019 h 840941"/>
                  <a:gd name="connsiteX267" fmla="*/ 1451111 w 3024845"/>
                  <a:gd name="connsiteY267" fmla="*/ 319370 h 840941"/>
                  <a:gd name="connsiteX268" fmla="*/ 1451111 w 3024845"/>
                  <a:gd name="connsiteY268" fmla="*/ 328828 h 840941"/>
                  <a:gd name="connsiteX269" fmla="*/ 1489618 w 3024845"/>
                  <a:gd name="connsiteY269" fmla="*/ 328828 h 840941"/>
                  <a:gd name="connsiteX270" fmla="*/ 1489618 w 3024845"/>
                  <a:gd name="connsiteY270" fmla="*/ 467181 h 840941"/>
                  <a:gd name="connsiteX271" fmla="*/ 1491138 w 3024845"/>
                  <a:gd name="connsiteY271" fmla="*/ 467181 h 840941"/>
                  <a:gd name="connsiteX272" fmla="*/ 1501778 w 3024845"/>
                  <a:gd name="connsiteY272" fmla="*/ 467181 h 840941"/>
                  <a:gd name="connsiteX273" fmla="*/ 1501778 w 3024845"/>
                  <a:gd name="connsiteY273" fmla="*/ 454211 h 840941"/>
                  <a:gd name="connsiteX274" fmla="*/ 1505832 w 3024845"/>
                  <a:gd name="connsiteY274" fmla="*/ 454211 h 840941"/>
                  <a:gd name="connsiteX275" fmla="*/ 1505832 w 3024845"/>
                  <a:gd name="connsiteY275" fmla="*/ 467181 h 840941"/>
                  <a:gd name="connsiteX276" fmla="*/ 1536232 w 3024845"/>
                  <a:gd name="connsiteY276" fmla="*/ 467181 h 840941"/>
                  <a:gd name="connsiteX277" fmla="*/ 1536232 w 3024845"/>
                  <a:gd name="connsiteY277" fmla="*/ 436916 h 840941"/>
                  <a:gd name="connsiteX278" fmla="*/ 1548392 w 3024845"/>
                  <a:gd name="connsiteY278" fmla="*/ 436916 h 840941"/>
                  <a:gd name="connsiteX279" fmla="*/ 1560552 w 3024845"/>
                  <a:gd name="connsiteY279" fmla="*/ 434755 h 840941"/>
                  <a:gd name="connsiteX280" fmla="*/ 1564606 w 3024845"/>
                  <a:gd name="connsiteY280" fmla="*/ 436916 h 840941"/>
                  <a:gd name="connsiteX281" fmla="*/ 1574739 w 3024845"/>
                  <a:gd name="connsiteY281" fmla="*/ 436916 h 840941"/>
                  <a:gd name="connsiteX282" fmla="*/ 1574739 w 3024845"/>
                  <a:gd name="connsiteY282" fmla="*/ 467181 h 840941"/>
                  <a:gd name="connsiteX283" fmla="*/ 1582846 w 3024845"/>
                  <a:gd name="connsiteY283" fmla="*/ 467181 h 840941"/>
                  <a:gd name="connsiteX284" fmla="*/ 1582846 w 3024845"/>
                  <a:gd name="connsiteY284" fmla="*/ 484476 h 840941"/>
                  <a:gd name="connsiteX285" fmla="*/ 1592182 w 3024845"/>
                  <a:gd name="connsiteY285" fmla="*/ 485381 h 840941"/>
                  <a:gd name="connsiteX286" fmla="*/ 1605140 w 3024845"/>
                  <a:gd name="connsiteY286" fmla="*/ 485381 h 840941"/>
                  <a:gd name="connsiteX287" fmla="*/ 1605140 w 3024845"/>
                  <a:gd name="connsiteY287" fmla="*/ 469343 h 840941"/>
                  <a:gd name="connsiteX288" fmla="*/ 1673096 w 3024845"/>
                  <a:gd name="connsiteY288" fmla="*/ 469343 h 840941"/>
                  <a:gd name="connsiteX289" fmla="*/ 1673096 w 3024845"/>
                  <a:gd name="connsiteY289" fmla="*/ 384090 h 840941"/>
                  <a:gd name="connsiteX290" fmla="*/ 1745104 w 3024845"/>
                  <a:gd name="connsiteY290" fmla="*/ 384090 h 840941"/>
                  <a:gd name="connsiteX291" fmla="*/ 1745104 w 3024845"/>
                  <a:gd name="connsiteY291" fmla="*/ 462858 h 840941"/>
                  <a:gd name="connsiteX292" fmla="*/ 1747008 w 3024845"/>
                  <a:gd name="connsiteY292" fmla="*/ 462858 h 840941"/>
                  <a:gd name="connsiteX293" fmla="*/ 1748250 w 3024845"/>
                  <a:gd name="connsiteY293" fmla="*/ 485381 h 840941"/>
                  <a:gd name="connsiteX294" fmla="*/ 1757926 w 3024845"/>
                  <a:gd name="connsiteY294" fmla="*/ 485381 h 840941"/>
                  <a:gd name="connsiteX295" fmla="*/ 1759168 w 3024845"/>
                  <a:gd name="connsiteY295" fmla="*/ 462858 h 840941"/>
                  <a:gd name="connsiteX296" fmla="*/ 1765248 w 3024845"/>
                  <a:gd name="connsiteY296" fmla="*/ 462858 h 840941"/>
                  <a:gd name="connsiteX297" fmla="*/ 1766490 w 3024845"/>
                  <a:gd name="connsiteY297" fmla="*/ 485381 h 840941"/>
                  <a:gd name="connsiteX298" fmla="*/ 1817112 w 3024845"/>
                  <a:gd name="connsiteY298" fmla="*/ 485381 h 840941"/>
                  <a:gd name="connsiteX299" fmla="*/ 1817112 w 3024845"/>
                  <a:gd name="connsiteY299" fmla="*/ 322353 h 840941"/>
                  <a:gd name="connsiteX300" fmla="*/ 2014439 w 3024845"/>
                  <a:gd name="connsiteY300" fmla="*/ 322353 h 840941"/>
                  <a:gd name="connsiteX301" fmla="*/ 2014439 w 3024845"/>
                  <a:gd name="connsiteY301" fmla="*/ 485381 h 840941"/>
                  <a:gd name="connsiteX302" fmla="*/ 2033136 w 3024845"/>
                  <a:gd name="connsiteY302" fmla="*/ 485381 h 840941"/>
                  <a:gd name="connsiteX303" fmla="*/ 2033136 w 3024845"/>
                  <a:gd name="connsiteY303" fmla="*/ 402688 h 840941"/>
                  <a:gd name="connsiteX304" fmla="*/ 2128256 w 3024845"/>
                  <a:gd name="connsiteY304" fmla="*/ 402688 h 840941"/>
                  <a:gd name="connsiteX305" fmla="*/ 2180720 w 3024845"/>
                  <a:gd name="connsiteY305" fmla="*/ 337475 h 840941"/>
                  <a:gd name="connsiteX306" fmla="*/ 2245574 w 3024845"/>
                  <a:gd name="connsiteY306" fmla="*/ 337475 h 840941"/>
                  <a:gd name="connsiteX307" fmla="*/ 2245574 w 3024845"/>
                  <a:gd name="connsiteY307" fmla="*/ 413137 h 840941"/>
                  <a:gd name="connsiteX308" fmla="*/ 2253681 w 3024845"/>
                  <a:gd name="connsiteY308" fmla="*/ 413137 h 840941"/>
                  <a:gd name="connsiteX309" fmla="*/ 2255708 w 3024845"/>
                  <a:gd name="connsiteY309" fmla="*/ 406652 h 840941"/>
                  <a:gd name="connsiteX310" fmla="*/ 2261788 w 3024845"/>
                  <a:gd name="connsiteY310" fmla="*/ 406652 h 840941"/>
                  <a:gd name="connsiteX311" fmla="*/ 2263815 w 3024845"/>
                  <a:gd name="connsiteY311" fmla="*/ 415299 h 840941"/>
                  <a:gd name="connsiteX312" fmla="*/ 2275975 w 3024845"/>
                  <a:gd name="connsiteY312" fmla="*/ 415299 h 840941"/>
                  <a:gd name="connsiteX313" fmla="*/ 2275975 w 3024845"/>
                  <a:gd name="connsiteY313" fmla="*/ 408813 h 840941"/>
                  <a:gd name="connsiteX314" fmla="*/ 2298268 w 3024845"/>
                  <a:gd name="connsiteY314" fmla="*/ 408813 h 840941"/>
                  <a:gd name="connsiteX315" fmla="*/ 2298268 w 3024845"/>
                  <a:gd name="connsiteY315" fmla="*/ 415299 h 840941"/>
                  <a:gd name="connsiteX316" fmla="*/ 2318535 w 3024845"/>
                  <a:gd name="connsiteY316" fmla="*/ 415299 h 840941"/>
                  <a:gd name="connsiteX317" fmla="*/ 2318535 w 3024845"/>
                  <a:gd name="connsiteY317" fmla="*/ 460696 h 840941"/>
                  <a:gd name="connsiteX318" fmla="*/ 2332722 w 3024845"/>
                  <a:gd name="connsiteY318" fmla="*/ 460696 h 840941"/>
                  <a:gd name="connsiteX319" fmla="*/ 2332722 w 3024845"/>
                  <a:gd name="connsiteY319" fmla="*/ 447725 h 840941"/>
                  <a:gd name="connsiteX320" fmla="*/ 2348936 w 3024845"/>
                  <a:gd name="connsiteY320" fmla="*/ 447725 h 840941"/>
                  <a:gd name="connsiteX321" fmla="*/ 2348936 w 3024845"/>
                  <a:gd name="connsiteY321" fmla="*/ 268298 h 840941"/>
                  <a:gd name="connsiteX322" fmla="*/ 2355016 w 3024845"/>
                  <a:gd name="connsiteY322" fmla="*/ 261812 h 840941"/>
                  <a:gd name="connsiteX323" fmla="*/ 2427977 w 3024845"/>
                  <a:gd name="connsiteY323" fmla="*/ 261812 h 840941"/>
                  <a:gd name="connsiteX324" fmla="*/ 2427977 w 3024845"/>
                  <a:gd name="connsiteY324" fmla="*/ 270460 h 840941"/>
                  <a:gd name="connsiteX325" fmla="*/ 2438110 w 3024845"/>
                  <a:gd name="connsiteY325" fmla="*/ 270460 h 840941"/>
                  <a:gd name="connsiteX326" fmla="*/ 2438110 w 3024845"/>
                  <a:gd name="connsiteY326" fmla="*/ 385034 h 840941"/>
                  <a:gd name="connsiteX327" fmla="*/ 2460404 w 3024845"/>
                  <a:gd name="connsiteY327" fmla="*/ 385034 h 840941"/>
                  <a:gd name="connsiteX328" fmla="*/ 2460404 w 3024845"/>
                  <a:gd name="connsiteY328" fmla="*/ 318019 h 840941"/>
                  <a:gd name="connsiteX329" fmla="*/ 2486751 w 3024845"/>
                  <a:gd name="connsiteY329" fmla="*/ 318019 h 840941"/>
                  <a:gd name="connsiteX330" fmla="*/ 2490804 w 3024845"/>
                  <a:gd name="connsiteY330" fmla="*/ 313695 h 840941"/>
                  <a:gd name="connsiteX331" fmla="*/ 2498911 w 3024845"/>
                  <a:gd name="connsiteY331" fmla="*/ 313695 h 840941"/>
                  <a:gd name="connsiteX332" fmla="*/ 2502964 w 3024845"/>
                  <a:gd name="connsiteY332" fmla="*/ 318019 h 840941"/>
                  <a:gd name="connsiteX333" fmla="*/ 2525258 w 3024845"/>
                  <a:gd name="connsiteY333" fmla="*/ 318019 h 840941"/>
                  <a:gd name="connsiteX334" fmla="*/ 2525258 w 3024845"/>
                  <a:gd name="connsiteY334" fmla="*/ 201283 h 840941"/>
                  <a:gd name="connsiteX335" fmla="*/ 2582005 w 3024845"/>
                  <a:gd name="connsiteY335" fmla="*/ 190474 h 840941"/>
                  <a:gd name="connsiteX336" fmla="*/ 2582005 w 3024845"/>
                  <a:gd name="connsiteY336" fmla="*/ 191555 h 840941"/>
                  <a:gd name="connsiteX337" fmla="*/ 2582005 w 3024845"/>
                  <a:gd name="connsiteY337" fmla="*/ 199121 h 840941"/>
                  <a:gd name="connsiteX338" fmla="*/ 2608352 w 3024845"/>
                  <a:gd name="connsiteY338" fmla="*/ 199121 h 840941"/>
                  <a:gd name="connsiteX339" fmla="*/ 2608352 w 3024845"/>
                  <a:gd name="connsiteY339" fmla="*/ 454211 h 840941"/>
                  <a:gd name="connsiteX340" fmla="*/ 2630646 w 3024845"/>
                  <a:gd name="connsiteY340" fmla="*/ 454211 h 840941"/>
                  <a:gd name="connsiteX341" fmla="*/ 2630646 w 3024845"/>
                  <a:gd name="connsiteY341" fmla="*/ 449887 h 840941"/>
                  <a:gd name="connsiteX342" fmla="*/ 2642806 w 3024845"/>
                  <a:gd name="connsiteY342" fmla="*/ 449887 h 840941"/>
                  <a:gd name="connsiteX343" fmla="*/ 2642806 w 3024845"/>
                  <a:gd name="connsiteY343" fmla="*/ 454211 h 840941"/>
                  <a:gd name="connsiteX344" fmla="*/ 2667126 w 3024845"/>
                  <a:gd name="connsiteY344" fmla="*/ 454211 h 840941"/>
                  <a:gd name="connsiteX345" fmla="*/ 2667126 w 3024845"/>
                  <a:gd name="connsiteY345" fmla="*/ 441240 h 840941"/>
                  <a:gd name="connsiteX346" fmla="*/ 2695500 w 3024845"/>
                  <a:gd name="connsiteY346" fmla="*/ 441240 h 840941"/>
                  <a:gd name="connsiteX347" fmla="*/ 2707660 w 3024845"/>
                  <a:gd name="connsiteY347" fmla="*/ 436916 h 840941"/>
                  <a:gd name="connsiteX348" fmla="*/ 2727927 w 3024845"/>
                  <a:gd name="connsiteY348" fmla="*/ 441240 h 840941"/>
                  <a:gd name="connsiteX349" fmla="*/ 2727927 w 3024845"/>
                  <a:gd name="connsiteY349" fmla="*/ 423946 h 840941"/>
                  <a:gd name="connsiteX350" fmla="*/ 2736034 w 3024845"/>
                  <a:gd name="connsiteY350" fmla="*/ 423946 h 840941"/>
                  <a:gd name="connsiteX351" fmla="*/ 2736034 w 3024845"/>
                  <a:gd name="connsiteY351" fmla="*/ 410975 h 840941"/>
                  <a:gd name="connsiteX352" fmla="*/ 2792781 w 3024845"/>
                  <a:gd name="connsiteY352" fmla="*/ 410975 h 840941"/>
                  <a:gd name="connsiteX353" fmla="*/ 2792781 w 3024845"/>
                  <a:gd name="connsiteY353" fmla="*/ 380710 h 840941"/>
                  <a:gd name="connsiteX354" fmla="*/ 2811021 w 3024845"/>
                  <a:gd name="connsiteY354" fmla="*/ 380710 h 840941"/>
                  <a:gd name="connsiteX355" fmla="*/ 2811021 w 3024845"/>
                  <a:gd name="connsiteY355" fmla="*/ 374225 h 840941"/>
                  <a:gd name="connsiteX356" fmla="*/ 2823181 w 3024845"/>
                  <a:gd name="connsiteY356" fmla="*/ 374225 h 840941"/>
                  <a:gd name="connsiteX357" fmla="*/ 2823181 w 3024845"/>
                  <a:gd name="connsiteY357" fmla="*/ 380710 h 840941"/>
                  <a:gd name="connsiteX358" fmla="*/ 2839395 w 3024845"/>
                  <a:gd name="connsiteY358" fmla="*/ 380710 h 840941"/>
                  <a:gd name="connsiteX359" fmla="*/ 2839395 w 3024845"/>
                  <a:gd name="connsiteY359" fmla="*/ 430431 h 840941"/>
                  <a:gd name="connsiteX360" fmla="*/ 2871822 w 3024845"/>
                  <a:gd name="connsiteY360" fmla="*/ 430431 h 840941"/>
                  <a:gd name="connsiteX361" fmla="*/ 2871822 w 3024845"/>
                  <a:gd name="connsiteY361" fmla="*/ 404490 h 840941"/>
                  <a:gd name="connsiteX362" fmla="*/ 2910329 w 3024845"/>
                  <a:gd name="connsiteY362" fmla="*/ 404490 h 840941"/>
                  <a:gd name="connsiteX363" fmla="*/ 2910329 w 3024845"/>
                  <a:gd name="connsiteY363" fmla="*/ 374225 h 840941"/>
                  <a:gd name="connsiteX364" fmla="*/ 2958970 w 3024845"/>
                  <a:gd name="connsiteY364" fmla="*/ 374225 h 840941"/>
                  <a:gd name="connsiteX365" fmla="*/ 2958970 w 3024845"/>
                  <a:gd name="connsiteY365" fmla="*/ 485381 h 840941"/>
                  <a:gd name="connsiteX366" fmla="*/ 2958970 w 3024845"/>
                  <a:gd name="connsiteY366" fmla="*/ 499160 h 840941"/>
                  <a:gd name="connsiteX367" fmla="*/ 3024845 w 3024845"/>
                  <a:gd name="connsiteY367" fmla="*/ 499160 h 840941"/>
                  <a:gd name="connsiteX368" fmla="*/ 3024845 w 3024845"/>
                  <a:gd name="connsiteY368" fmla="*/ 840941 h 840941"/>
                  <a:gd name="connsiteX369" fmla="*/ 2054 w 3024845"/>
                  <a:gd name="connsiteY369" fmla="*/ 838608 h 840941"/>
                  <a:gd name="connsiteX370" fmla="*/ 0 w 3024845"/>
                  <a:gd name="connsiteY370" fmla="*/ 404490 h 840941"/>
                  <a:gd name="connsiteX371" fmla="*/ 20267 w 3024845"/>
                  <a:gd name="connsiteY371" fmla="*/ 404490 h 840941"/>
                  <a:gd name="connsiteX372" fmla="*/ 20774 w 3024845"/>
                  <a:gd name="connsiteY372" fmla="*/ 403409 h 840941"/>
                  <a:gd name="connsiteX373" fmla="*/ 24320 w 3024845"/>
                  <a:gd name="connsiteY373" fmla="*/ 395843 h 840941"/>
                  <a:gd name="connsiteX374" fmla="*/ 26094 w 3024845"/>
                  <a:gd name="connsiteY374" fmla="*/ 396113 h 840941"/>
                  <a:gd name="connsiteX375" fmla="*/ 38507 w 3024845"/>
                  <a:gd name="connsiteY375" fmla="*/ 398004 h 840941"/>
                  <a:gd name="connsiteX376" fmla="*/ 39014 w 3024845"/>
                  <a:gd name="connsiteY376" fmla="*/ 399356 h 840941"/>
                  <a:gd name="connsiteX377" fmla="*/ 42560 w 3024845"/>
                  <a:gd name="connsiteY377" fmla="*/ 408813 h 840941"/>
                  <a:gd name="connsiteX378" fmla="*/ 68907 w 3024845"/>
                  <a:gd name="connsiteY378" fmla="*/ 410975 h 840941"/>
                  <a:gd name="connsiteX379" fmla="*/ 68907 w 3024845"/>
                  <a:gd name="connsiteY379" fmla="*/ 287754 h 840941"/>
                  <a:gd name="connsiteX380" fmla="*/ 70934 w 3024845"/>
                  <a:gd name="connsiteY380" fmla="*/ 287754 h 840941"/>
                  <a:gd name="connsiteX381" fmla="*/ 85121 w 3024845"/>
                  <a:gd name="connsiteY381" fmla="*/ 287754 h 840941"/>
                  <a:gd name="connsiteX382" fmla="*/ 85121 w 3024845"/>
                  <a:gd name="connsiteY382" fmla="*/ 151562 h 840941"/>
                  <a:gd name="connsiteX383" fmla="*/ 86894 w 3024845"/>
                  <a:gd name="connsiteY383" fmla="*/ 151562 h 840941"/>
                  <a:gd name="connsiteX384" fmla="*/ 99308 w 3024845"/>
                  <a:gd name="connsiteY384" fmla="*/ 151562 h 840941"/>
                  <a:gd name="connsiteX385" fmla="*/ 99308 w 3024845"/>
                  <a:gd name="connsiteY385" fmla="*/ 36988 h 840941"/>
                  <a:gd name="connsiteX0" fmla="*/ 99308 w 3024845"/>
                  <a:gd name="connsiteY0" fmla="*/ 0 h 803953"/>
                  <a:gd name="connsiteX1" fmla="*/ 220909 w 3024845"/>
                  <a:gd name="connsiteY1" fmla="*/ 114574 h 803953"/>
                  <a:gd name="connsiteX2" fmla="*/ 223189 w 3024845"/>
                  <a:gd name="connsiteY2" fmla="*/ 114574 h 803953"/>
                  <a:gd name="connsiteX3" fmla="*/ 239150 w 3024845"/>
                  <a:gd name="connsiteY3" fmla="*/ 114574 h 803953"/>
                  <a:gd name="connsiteX4" fmla="*/ 239150 w 3024845"/>
                  <a:gd name="connsiteY4" fmla="*/ 255089 h 803953"/>
                  <a:gd name="connsiteX5" fmla="*/ 240670 w 3024845"/>
                  <a:gd name="connsiteY5" fmla="*/ 254819 h 803953"/>
                  <a:gd name="connsiteX6" fmla="*/ 251310 w 3024845"/>
                  <a:gd name="connsiteY6" fmla="*/ 252928 h 803953"/>
                  <a:gd name="connsiteX7" fmla="*/ 249283 w 3024845"/>
                  <a:gd name="connsiteY7" fmla="*/ 341560 h 803953"/>
                  <a:gd name="connsiteX8" fmla="*/ 250803 w 3024845"/>
                  <a:gd name="connsiteY8" fmla="*/ 341831 h 803953"/>
                  <a:gd name="connsiteX9" fmla="*/ 261443 w 3024845"/>
                  <a:gd name="connsiteY9" fmla="*/ 343722 h 803953"/>
                  <a:gd name="connsiteX10" fmla="*/ 261696 w 3024845"/>
                  <a:gd name="connsiteY10" fmla="*/ 344533 h 803953"/>
                  <a:gd name="connsiteX11" fmla="*/ 263470 w 3024845"/>
                  <a:gd name="connsiteY11" fmla="*/ 350208 h 803953"/>
                  <a:gd name="connsiteX12" fmla="*/ 264230 w 3024845"/>
                  <a:gd name="connsiteY12" fmla="*/ 347776 h 803953"/>
                  <a:gd name="connsiteX13" fmla="*/ 269550 w 3024845"/>
                  <a:gd name="connsiteY13" fmla="*/ 330752 h 803953"/>
                  <a:gd name="connsiteX14" fmla="*/ 271323 w 3024845"/>
                  <a:gd name="connsiteY14" fmla="*/ 330752 h 803953"/>
                  <a:gd name="connsiteX15" fmla="*/ 283737 w 3024845"/>
                  <a:gd name="connsiteY15" fmla="*/ 330752 h 803953"/>
                  <a:gd name="connsiteX16" fmla="*/ 283737 w 3024845"/>
                  <a:gd name="connsiteY16" fmla="*/ 363178 h 803953"/>
                  <a:gd name="connsiteX17" fmla="*/ 284750 w 3024845"/>
                  <a:gd name="connsiteY17" fmla="*/ 363719 h 803953"/>
                  <a:gd name="connsiteX18" fmla="*/ 291844 w 3024845"/>
                  <a:gd name="connsiteY18" fmla="*/ 367502 h 803953"/>
                  <a:gd name="connsiteX19" fmla="*/ 291844 w 3024845"/>
                  <a:gd name="connsiteY19" fmla="*/ 368853 h 803953"/>
                  <a:gd name="connsiteX20" fmla="*/ 291844 w 3024845"/>
                  <a:gd name="connsiteY20" fmla="*/ 378311 h 803953"/>
                  <a:gd name="connsiteX21" fmla="*/ 336431 w 3024845"/>
                  <a:gd name="connsiteY21" fmla="*/ 378311 h 803953"/>
                  <a:gd name="connsiteX22" fmla="*/ 336431 w 3024845"/>
                  <a:gd name="connsiteY22" fmla="*/ 379392 h 803953"/>
                  <a:gd name="connsiteX23" fmla="*/ 336431 w 3024845"/>
                  <a:gd name="connsiteY23" fmla="*/ 386958 h 803953"/>
                  <a:gd name="connsiteX24" fmla="*/ 338457 w 3024845"/>
                  <a:gd name="connsiteY24" fmla="*/ 386958 h 803953"/>
                  <a:gd name="connsiteX25" fmla="*/ 352644 w 3024845"/>
                  <a:gd name="connsiteY25" fmla="*/ 386958 h 803953"/>
                  <a:gd name="connsiteX26" fmla="*/ 352644 w 3024845"/>
                  <a:gd name="connsiteY26" fmla="*/ 356693 h 803953"/>
                  <a:gd name="connsiteX27" fmla="*/ 397231 w 3024845"/>
                  <a:gd name="connsiteY27" fmla="*/ 356693 h 803953"/>
                  <a:gd name="connsiteX28" fmla="*/ 397231 w 3024845"/>
                  <a:gd name="connsiteY28" fmla="*/ 355342 h 803953"/>
                  <a:gd name="connsiteX29" fmla="*/ 397231 w 3024845"/>
                  <a:gd name="connsiteY29" fmla="*/ 345884 h 803953"/>
                  <a:gd name="connsiteX30" fmla="*/ 398245 w 3024845"/>
                  <a:gd name="connsiteY30" fmla="*/ 345884 h 803953"/>
                  <a:gd name="connsiteX31" fmla="*/ 405338 w 3024845"/>
                  <a:gd name="connsiteY31" fmla="*/ 345884 h 803953"/>
                  <a:gd name="connsiteX32" fmla="*/ 405338 w 3024845"/>
                  <a:gd name="connsiteY32" fmla="*/ 343993 h 803953"/>
                  <a:gd name="connsiteX33" fmla="*/ 405338 w 3024845"/>
                  <a:gd name="connsiteY33" fmla="*/ 330752 h 803953"/>
                  <a:gd name="connsiteX34" fmla="*/ 406098 w 3024845"/>
                  <a:gd name="connsiteY34" fmla="*/ 330752 h 803953"/>
                  <a:gd name="connsiteX35" fmla="*/ 411418 w 3024845"/>
                  <a:gd name="connsiteY35" fmla="*/ 330752 h 803953"/>
                  <a:gd name="connsiteX36" fmla="*/ 411418 w 3024845"/>
                  <a:gd name="connsiteY36" fmla="*/ 329671 h 803953"/>
                  <a:gd name="connsiteX37" fmla="*/ 411418 w 3024845"/>
                  <a:gd name="connsiteY37" fmla="*/ 322104 h 803953"/>
                  <a:gd name="connsiteX38" fmla="*/ 413445 w 3024845"/>
                  <a:gd name="connsiteY38" fmla="*/ 322104 h 803953"/>
                  <a:gd name="connsiteX39" fmla="*/ 427632 w 3024845"/>
                  <a:gd name="connsiteY39" fmla="*/ 322104 h 803953"/>
                  <a:gd name="connsiteX40" fmla="*/ 427632 w 3024845"/>
                  <a:gd name="connsiteY40" fmla="*/ 323185 h 803953"/>
                  <a:gd name="connsiteX41" fmla="*/ 427632 w 3024845"/>
                  <a:gd name="connsiteY41" fmla="*/ 330752 h 803953"/>
                  <a:gd name="connsiteX42" fmla="*/ 449925 w 3024845"/>
                  <a:gd name="connsiteY42" fmla="*/ 330752 h 803953"/>
                  <a:gd name="connsiteX43" fmla="*/ 449925 w 3024845"/>
                  <a:gd name="connsiteY43" fmla="*/ 328860 h 803953"/>
                  <a:gd name="connsiteX44" fmla="*/ 449925 w 3024845"/>
                  <a:gd name="connsiteY44" fmla="*/ 315619 h 803953"/>
                  <a:gd name="connsiteX45" fmla="*/ 451699 w 3024845"/>
                  <a:gd name="connsiteY45" fmla="*/ 315619 h 803953"/>
                  <a:gd name="connsiteX46" fmla="*/ 464112 w 3024845"/>
                  <a:gd name="connsiteY46" fmla="*/ 315619 h 803953"/>
                  <a:gd name="connsiteX47" fmla="*/ 464112 w 3024845"/>
                  <a:gd name="connsiteY47" fmla="*/ 339399 h 803953"/>
                  <a:gd name="connsiteX48" fmla="*/ 465126 w 3024845"/>
                  <a:gd name="connsiteY48" fmla="*/ 339399 h 803953"/>
                  <a:gd name="connsiteX49" fmla="*/ 472219 w 3024845"/>
                  <a:gd name="connsiteY49" fmla="*/ 339399 h 803953"/>
                  <a:gd name="connsiteX50" fmla="*/ 472219 w 3024845"/>
                  <a:gd name="connsiteY50" fmla="*/ 338318 h 803953"/>
                  <a:gd name="connsiteX51" fmla="*/ 472219 w 3024845"/>
                  <a:gd name="connsiteY51" fmla="*/ 330752 h 803953"/>
                  <a:gd name="connsiteX52" fmla="*/ 473992 w 3024845"/>
                  <a:gd name="connsiteY52" fmla="*/ 330752 h 803953"/>
                  <a:gd name="connsiteX53" fmla="*/ 486406 w 3024845"/>
                  <a:gd name="connsiteY53" fmla="*/ 330752 h 803953"/>
                  <a:gd name="connsiteX54" fmla="*/ 486406 w 3024845"/>
                  <a:gd name="connsiteY54" fmla="*/ 356693 h 803953"/>
                  <a:gd name="connsiteX55" fmla="*/ 488433 w 3024845"/>
                  <a:gd name="connsiteY55" fmla="*/ 356693 h 803953"/>
                  <a:gd name="connsiteX56" fmla="*/ 502619 w 3024845"/>
                  <a:gd name="connsiteY56" fmla="*/ 356693 h 803953"/>
                  <a:gd name="connsiteX57" fmla="*/ 502619 w 3024845"/>
                  <a:gd name="connsiteY57" fmla="*/ 358314 h 803953"/>
                  <a:gd name="connsiteX58" fmla="*/ 502619 w 3024845"/>
                  <a:gd name="connsiteY58" fmla="*/ 369664 h 803953"/>
                  <a:gd name="connsiteX59" fmla="*/ 503379 w 3024845"/>
                  <a:gd name="connsiteY59" fmla="*/ 369664 h 803953"/>
                  <a:gd name="connsiteX60" fmla="*/ 508700 w 3024845"/>
                  <a:gd name="connsiteY60" fmla="*/ 369664 h 803953"/>
                  <a:gd name="connsiteX61" fmla="*/ 508700 w 3024845"/>
                  <a:gd name="connsiteY61" fmla="*/ 368853 h 803953"/>
                  <a:gd name="connsiteX62" fmla="*/ 508700 w 3024845"/>
                  <a:gd name="connsiteY62" fmla="*/ 363178 h 803953"/>
                  <a:gd name="connsiteX63" fmla="*/ 539100 w 3024845"/>
                  <a:gd name="connsiteY63" fmla="*/ 363178 h 803953"/>
                  <a:gd name="connsiteX64" fmla="*/ 539100 w 3024845"/>
                  <a:gd name="connsiteY64" fmla="*/ 386958 h 803953"/>
                  <a:gd name="connsiteX65" fmla="*/ 540113 w 3024845"/>
                  <a:gd name="connsiteY65" fmla="*/ 386958 h 803953"/>
                  <a:gd name="connsiteX66" fmla="*/ 547207 w 3024845"/>
                  <a:gd name="connsiteY66" fmla="*/ 386958 h 803953"/>
                  <a:gd name="connsiteX67" fmla="*/ 547207 w 3024845"/>
                  <a:gd name="connsiteY67" fmla="*/ 388039 h 803953"/>
                  <a:gd name="connsiteX68" fmla="*/ 547207 w 3024845"/>
                  <a:gd name="connsiteY68" fmla="*/ 395605 h 803953"/>
                  <a:gd name="connsiteX69" fmla="*/ 547967 w 3024845"/>
                  <a:gd name="connsiteY69" fmla="*/ 395605 h 803953"/>
                  <a:gd name="connsiteX70" fmla="*/ 553287 w 3024845"/>
                  <a:gd name="connsiteY70" fmla="*/ 395605 h 803953"/>
                  <a:gd name="connsiteX71" fmla="*/ 553287 w 3024845"/>
                  <a:gd name="connsiteY71" fmla="*/ 393443 h 803953"/>
                  <a:gd name="connsiteX72" fmla="*/ 553287 w 3024845"/>
                  <a:gd name="connsiteY72" fmla="*/ 378311 h 803953"/>
                  <a:gd name="connsiteX73" fmla="*/ 554300 w 3024845"/>
                  <a:gd name="connsiteY73" fmla="*/ 378311 h 803953"/>
                  <a:gd name="connsiteX74" fmla="*/ 561394 w 3024845"/>
                  <a:gd name="connsiteY74" fmla="*/ 378311 h 803953"/>
                  <a:gd name="connsiteX75" fmla="*/ 561394 w 3024845"/>
                  <a:gd name="connsiteY75" fmla="*/ 379392 h 803953"/>
                  <a:gd name="connsiteX76" fmla="*/ 561394 w 3024845"/>
                  <a:gd name="connsiteY76" fmla="*/ 386958 h 803953"/>
                  <a:gd name="connsiteX77" fmla="*/ 566714 w 3024845"/>
                  <a:gd name="connsiteY77" fmla="*/ 384965 h 803953"/>
                  <a:gd name="connsiteX78" fmla="*/ 567474 w 3024845"/>
                  <a:gd name="connsiteY78" fmla="*/ 383985 h 803953"/>
                  <a:gd name="connsiteX79" fmla="*/ 567474 w 3024845"/>
                  <a:gd name="connsiteY79" fmla="*/ 378311 h 803953"/>
                  <a:gd name="connsiteX80" fmla="*/ 605981 w 3024845"/>
                  <a:gd name="connsiteY80" fmla="*/ 378311 h 803953"/>
                  <a:gd name="connsiteX81" fmla="*/ 605981 w 3024845"/>
                  <a:gd name="connsiteY81" fmla="*/ 402090 h 803953"/>
                  <a:gd name="connsiteX82" fmla="*/ 608007 w 3024845"/>
                  <a:gd name="connsiteY82" fmla="*/ 402090 h 803953"/>
                  <a:gd name="connsiteX83" fmla="*/ 622194 w 3024845"/>
                  <a:gd name="connsiteY83" fmla="*/ 402090 h 803953"/>
                  <a:gd name="connsiteX84" fmla="*/ 622194 w 3024845"/>
                  <a:gd name="connsiteY84" fmla="*/ 403171 h 803953"/>
                  <a:gd name="connsiteX85" fmla="*/ 622194 w 3024845"/>
                  <a:gd name="connsiteY85" fmla="*/ 410737 h 803953"/>
                  <a:gd name="connsiteX86" fmla="*/ 623968 w 3024845"/>
                  <a:gd name="connsiteY86" fmla="*/ 410737 h 803953"/>
                  <a:gd name="connsiteX87" fmla="*/ 636381 w 3024845"/>
                  <a:gd name="connsiteY87" fmla="*/ 410737 h 803953"/>
                  <a:gd name="connsiteX88" fmla="*/ 636381 w 3024845"/>
                  <a:gd name="connsiteY88" fmla="*/ 386958 h 803953"/>
                  <a:gd name="connsiteX89" fmla="*/ 637394 w 3024845"/>
                  <a:gd name="connsiteY89" fmla="*/ 386958 h 803953"/>
                  <a:gd name="connsiteX90" fmla="*/ 644488 w 3024845"/>
                  <a:gd name="connsiteY90" fmla="*/ 386958 h 803953"/>
                  <a:gd name="connsiteX91" fmla="*/ 644488 w 3024845"/>
                  <a:gd name="connsiteY91" fmla="*/ 354531 h 803953"/>
                  <a:gd name="connsiteX92" fmla="*/ 645501 w 3024845"/>
                  <a:gd name="connsiteY92" fmla="*/ 354531 h 803953"/>
                  <a:gd name="connsiteX93" fmla="*/ 652595 w 3024845"/>
                  <a:gd name="connsiteY93" fmla="*/ 354531 h 803953"/>
                  <a:gd name="connsiteX94" fmla="*/ 652595 w 3024845"/>
                  <a:gd name="connsiteY94" fmla="*/ 352640 h 803953"/>
                  <a:gd name="connsiteX95" fmla="*/ 652595 w 3024845"/>
                  <a:gd name="connsiteY95" fmla="*/ 339399 h 803953"/>
                  <a:gd name="connsiteX96" fmla="*/ 651328 w 3024845"/>
                  <a:gd name="connsiteY96" fmla="*/ 337777 h 803953"/>
                  <a:gd name="connsiteX97" fmla="*/ 656648 w 3024845"/>
                  <a:gd name="connsiteY97" fmla="*/ 326428 h 803953"/>
                  <a:gd name="connsiteX98" fmla="*/ 664755 w 3024845"/>
                  <a:gd name="connsiteY98" fmla="*/ 354531 h 803953"/>
                  <a:gd name="connsiteX99" fmla="*/ 665515 w 3024845"/>
                  <a:gd name="connsiteY99" fmla="*/ 354531 h 803953"/>
                  <a:gd name="connsiteX100" fmla="*/ 670835 w 3024845"/>
                  <a:gd name="connsiteY100" fmla="*/ 354531 h 803953"/>
                  <a:gd name="connsiteX101" fmla="*/ 670835 w 3024845"/>
                  <a:gd name="connsiteY101" fmla="*/ 248604 h 803953"/>
                  <a:gd name="connsiteX102" fmla="*/ 672355 w 3024845"/>
                  <a:gd name="connsiteY102" fmla="*/ 248604 h 803953"/>
                  <a:gd name="connsiteX103" fmla="*/ 682995 w 3024845"/>
                  <a:gd name="connsiteY103" fmla="*/ 248604 h 803953"/>
                  <a:gd name="connsiteX104" fmla="*/ 682995 w 3024845"/>
                  <a:gd name="connsiteY104" fmla="*/ 201045 h 803953"/>
                  <a:gd name="connsiteX105" fmla="*/ 709342 w 3024845"/>
                  <a:gd name="connsiteY105" fmla="*/ 201045 h 803953"/>
                  <a:gd name="connsiteX106" fmla="*/ 709342 w 3024845"/>
                  <a:gd name="connsiteY106" fmla="*/ 179427 h 803953"/>
                  <a:gd name="connsiteX107" fmla="*/ 743796 w 3024845"/>
                  <a:gd name="connsiteY107" fmla="*/ 179427 h 803953"/>
                  <a:gd name="connsiteX108" fmla="*/ 743796 w 3024845"/>
                  <a:gd name="connsiteY108" fmla="*/ 181859 h 803953"/>
                  <a:gd name="connsiteX109" fmla="*/ 743796 w 3024845"/>
                  <a:gd name="connsiteY109" fmla="*/ 198883 h 803953"/>
                  <a:gd name="connsiteX110" fmla="*/ 746076 w 3024845"/>
                  <a:gd name="connsiteY110" fmla="*/ 198883 h 803953"/>
                  <a:gd name="connsiteX111" fmla="*/ 762036 w 3024845"/>
                  <a:gd name="connsiteY111" fmla="*/ 198883 h 803953"/>
                  <a:gd name="connsiteX112" fmla="*/ 762036 w 3024845"/>
                  <a:gd name="connsiteY112" fmla="*/ 246442 h 803953"/>
                  <a:gd name="connsiteX113" fmla="*/ 763049 w 3024845"/>
                  <a:gd name="connsiteY113" fmla="*/ 246442 h 803953"/>
                  <a:gd name="connsiteX114" fmla="*/ 770143 w 3024845"/>
                  <a:gd name="connsiteY114" fmla="*/ 246442 h 803953"/>
                  <a:gd name="connsiteX115" fmla="*/ 784330 w 3024845"/>
                  <a:gd name="connsiteY115" fmla="*/ 250766 h 803953"/>
                  <a:gd name="connsiteX116" fmla="*/ 784330 w 3024845"/>
                  <a:gd name="connsiteY116" fmla="*/ 289678 h 803953"/>
                  <a:gd name="connsiteX117" fmla="*/ 785343 w 3024845"/>
                  <a:gd name="connsiteY117" fmla="*/ 289678 h 803953"/>
                  <a:gd name="connsiteX118" fmla="*/ 792436 w 3024845"/>
                  <a:gd name="connsiteY118" fmla="*/ 289678 h 803953"/>
                  <a:gd name="connsiteX119" fmla="*/ 792436 w 3024845"/>
                  <a:gd name="connsiteY119" fmla="*/ 291299 h 803953"/>
                  <a:gd name="connsiteX120" fmla="*/ 792436 w 3024845"/>
                  <a:gd name="connsiteY120" fmla="*/ 302648 h 803953"/>
                  <a:gd name="connsiteX121" fmla="*/ 794463 w 3024845"/>
                  <a:gd name="connsiteY121" fmla="*/ 302648 h 803953"/>
                  <a:gd name="connsiteX122" fmla="*/ 808650 w 3024845"/>
                  <a:gd name="connsiteY122" fmla="*/ 302648 h 803953"/>
                  <a:gd name="connsiteX123" fmla="*/ 814730 w 3024845"/>
                  <a:gd name="connsiteY123" fmla="*/ 309134 h 803953"/>
                  <a:gd name="connsiteX124" fmla="*/ 814730 w 3024845"/>
                  <a:gd name="connsiteY124" fmla="*/ 330752 h 803953"/>
                  <a:gd name="connsiteX125" fmla="*/ 817010 w 3024845"/>
                  <a:gd name="connsiteY125" fmla="*/ 330752 h 803953"/>
                  <a:gd name="connsiteX126" fmla="*/ 832970 w 3024845"/>
                  <a:gd name="connsiteY126" fmla="*/ 330752 h 803953"/>
                  <a:gd name="connsiteX127" fmla="*/ 832970 w 3024845"/>
                  <a:gd name="connsiteY127" fmla="*/ 331832 h 803953"/>
                  <a:gd name="connsiteX128" fmla="*/ 832970 w 3024845"/>
                  <a:gd name="connsiteY128" fmla="*/ 339399 h 803953"/>
                  <a:gd name="connsiteX129" fmla="*/ 834237 w 3024845"/>
                  <a:gd name="connsiteY129" fmla="*/ 339399 h 803953"/>
                  <a:gd name="connsiteX130" fmla="*/ 843104 w 3024845"/>
                  <a:gd name="connsiteY130" fmla="*/ 339399 h 803953"/>
                  <a:gd name="connsiteX131" fmla="*/ 843104 w 3024845"/>
                  <a:gd name="connsiteY131" fmla="*/ 341560 h 803953"/>
                  <a:gd name="connsiteX132" fmla="*/ 843104 w 3024845"/>
                  <a:gd name="connsiteY132" fmla="*/ 356693 h 803953"/>
                  <a:gd name="connsiteX133" fmla="*/ 847157 w 3024845"/>
                  <a:gd name="connsiteY133" fmla="*/ 354801 h 803953"/>
                  <a:gd name="connsiteX134" fmla="*/ 847157 w 3024845"/>
                  <a:gd name="connsiteY134" fmla="*/ 341560 h 803953"/>
                  <a:gd name="connsiteX135" fmla="*/ 848170 w 3024845"/>
                  <a:gd name="connsiteY135" fmla="*/ 341560 h 803953"/>
                  <a:gd name="connsiteX136" fmla="*/ 855264 w 3024845"/>
                  <a:gd name="connsiteY136" fmla="*/ 341560 h 803953"/>
                  <a:gd name="connsiteX137" fmla="*/ 855264 w 3024845"/>
                  <a:gd name="connsiteY137" fmla="*/ 343182 h 803953"/>
                  <a:gd name="connsiteX138" fmla="*/ 855264 w 3024845"/>
                  <a:gd name="connsiteY138" fmla="*/ 354531 h 803953"/>
                  <a:gd name="connsiteX139" fmla="*/ 856024 w 3024845"/>
                  <a:gd name="connsiteY139" fmla="*/ 354531 h 803953"/>
                  <a:gd name="connsiteX140" fmla="*/ 861344 w 3024845"/>
                  <a:gd name="connsiteY140" fmla="*/ 354531 h 803953"/>
                  <a:gd name="connsiteX141" fmla="*/ 909984 w 3024845"/>
                  <a:gd name="connsiteY141" fmla="*/ 350208 h 803953"/>
                  <a:gd name="connsiteX142" fmla="*/ 909984 w 3024845"/>
                  <a:gd name="connsiteY142" fmla="*/ 351559 h 803953"/>
                  <a:gd name="connsiteX143" fmla="*/ 909984 w 3024845"/>
                  <a:gd name="connsiteY143" fmla="*/ 361016 h 803953"/>
                  <a:gd name="connsiteX144" fmla="*/ 910744 w 3024845"/>
                  <a:gd name="connsiteY144" fmla="*/ 361016 h 803953"/>
                  <a:gd name="connsiteX145" fmla="*/ 916065 w 3024845"/>
                  <a:gd name="connsiteY145" fmla="*/ 361016 h 803953"/>
                  <a:gd name="connsiteX146" fmla="*/ 916065 w 3024845"/>
                  <a:gd name="connsiteY146" fmla="*/ 363178 h 803953"/>
                  <a:gd name="connsiteX147" fmla="*/ 916065 w 3024845"/>
                  <a:gd name="connsiteY147" fmla="*/ 378311 h 803953"/>
                  <a:gd name="connsiteX148" fmla="*/ 918091 w 3024845"/>
                  <a:gd name="connsiteY148" fmla="*/ 376960 h 803953"/>
                  <a:gd name="connsiteX149" fmla="*/ 932278 w 3024845"/>
                  <a:gd name="connsiteY149" fmla="*/ 367502 h 803953"/>
                  <a:gd name="connsiteX150" fmla="*/ 938358 w 3024845"/>
                  <a:gd name="connsiteY150" fmla="*/ 326428 h 803953"/>
                  <a:gd name="connsiteX151" fmla="*/ 939118 w 3024845"/>
                  <a:gd name="connsiteY151" fmla="*/ 326158 h 803953"/>
                  <a:gd name="connsiteX152" fmla="*/ 944438 w 3024845"/>
                  <a:gd name="connsiteY152" fmla="*/ 324266 h 803953"/>
                  <a:gd name="connsiteX153" fmla="*/ 946465 w 3024845"/>
                  <a:gd name="connsiteY153" fmla="*/ 255089 h 803953"/>
                  <a:gd name="connsiteX154" fmla="*/ 948492 w 3024845"/>
                  <a:gd name="connsiteY154" fmla="*/ 324266 h 803953"/>
                  <a:gd name="connsiteX155" fmla="*/ 949252 w 3024845"/>
                  <a:gd name="connsiteY155" fmla="*/ 324536 h 803953"/>
                  <a:gd name="connsiteX156" fmla="*/ 954572 w 3024845"/>
                  <a:gd name="connsiteY156" fmla="*/ 326428 h 803953"/>
                  <a:gd name="connsiteX157" fmla="*/ 954572 w 3024845"/>
                  <a:gd name="connsiteY157" fmla="*/ 239957 h 803953"/>
                  <a:gd name="connsiteX158" fmla="*/ 958625 w 3024845"/>
                  <a:gd name="connsiteY158" fmla="*/ 207530 h 803953"/>
                  <a:gd name="connsiteX159" fmla="*/ 997132 w 3024845"/>
                  <a:gd name="connsiteY159" fmla="*/ 207530 h 803953"/>
                  <a:gd name="connsiteX160" fmla="*/ 997132 w 3024845"/>
                  <a:gd name="connsiteY160" fmla="*/ 239957 h 803953"/>
                  <a:gd name="connsiteX161" fmla="*/ 997892 w 3024845"/>
                  <a:gd name="connsiteY161" fmla="*/ 239957 h 803953"/>
                  <a:gd name="connsiteX162" fmla="*/ 1003212 w 3024845"/>
                  <a:gd name="connsiteY162" fmla="*/ 239957 h 803953"/>
                  <a:gd name="connsiteX163" fmla="*/ 1003212 w 3024845"/>
                  <a:gd name="connsiteY163" fmla="*/ 157809 h 803953"/>
                  <a:gd name="connsiteX164" fmla="*/ 1004986 w 3024845"/>
                  <a:gd name="connsiteY164" fmla="*/ 157809 h 803953"/>
                  <a:gd name="connsiteX165" fmla="*/ 1017399 w 3024845"/>
                  <a:gd name="connsiteY165" fmla="*/ 157809 h 803953"/>
                  <a:gd name="connsiteX166" fmla="*/ 1017399 w 3024845"/>
                  <a:gd name="connsiteY166" fmla="*/ 155918 h 803953"/>
                  <a:gd name="connsiteX167" fmla="*/ 1017399 w 3024845"/>
                  <a:gd name="connsiteY167" fmla="*/ 142677 h 803953"/>
                  <a:gd name="connsiteX168" fmla="*/ 1039693 w 3024845"/>
                  <a:gd name="connsiteY168" fmla="*/ 142677 h 803953"/>
                  <a:gd name="connsiteX169" fmla="*/ 1039693 w 3024845"/>
                  <a:gd name="connsiteY169" fmla="*/ 141596 h 803953"/>
                  <a:gd name="connsiteX170" fmla="*/ 1039693 w 3024845"/>
                  <a:gd name="connsiteY170" fmla="*/ 134030 h 803953"/>
                  <a:gd name="connsiteX171" fmla="*/ 1041466 w 3024845"/>
                  <a:gd name="connsiteY171" fmla="*/ 134030 h 803953"/>
                  <a:gd name="connsiteX172" fmla="*/ 1053880 w 3024845"/>
                  <a:gd name="connsiteY172" fmla="*/ 134030 h 803953"/>
                  <a:gd name="connsiteX173" fmla="*/ 1053880 w 3024845"/>
                  <a:gd name="connsiteY173" fmla="*/ 135111 h 803953"/>
                  <a:gd name="connsiteX174" fmla="*/ 1053880 w 3024845"/>
                  <a:gd name="connsiteY174" fmla="*/ 142677 h 803953"/>
                  <a:gd name="connsiteX175" fmla="*/ 1054640 w 3024845"/>
                  <a:gd name="connsiteY175" fmla="*/ 142677 h 803953"/>
                  <a:gd name="connsiteX176" fmla="*/ 1059960 w 3024845"/>
                  <a:gd name="connsiteY176" fmla="*/ 142677 h 803953"/>
                  <a:gd name="connsiteX177" fmla="*/ 1070093 w 3024845"/>
                  <a:gd name="connsiteY177" fmla="*/ 138353 h 803953"/>
                  <a:gd name="connsiteX178" fmla="*/ 1074146 w 3024845"/>
                  <a:gd name="connsiteY178" fmla="*/ 141596 h 803953"/>
                  <a:gd name="connsiteX179" fmla="*/ 1074146 w 3024845"/>
                  <a:gd name="connsiteY179" fmla="*/ 134030 h 803953"/>
                  <a:gd name="connsiteX180" fmla="*/ 1076426 w 3024845"/>
                  <a:gd name="connsiteY180" fmla="*/ 134030 h 803953"/>
                  <a:gd name="connsiteX181" fmla="*/ 1092387 w 3024845"/>
                  <a:gd name="connsiteY181" fmla="*/ 134030 h 803953"/>
                  <a:gd name="connsiteX182" fmla="*/ 1092387 w 3024845"/>
                  <a:gd name="connsiteY182" fmla="*/ 135111 h 803953"/>
                  <a:gd name="connsiteX183" fmla="*/ 1092387 w 3024845"/>
                  <a:gd name="connsiteY183" fmla="*/ 142677 h 803953"/>
                  <a:gd name="connsiteX184" fmla="*/ 1122787 w 3024845"/>
                  <a:gd name="connsiteY184" fmla="*/ 142677 h 803953"/>
                  <a:gd name="connsiteX185" fmla="*/ 1122787 w 3024845"/>
                  <a:gd name="connsiteY185" fmla="*/ 144298 h 803953"/>
                  <a:gd name="connsiteX186" fmla="*/ 1122787 w 3024845"/>
                  <a:gd name="connsiteY186" fmla="*/ 155648 h 803953"/>
                  <a:gd name="connsiteX187" fmla="*/ 1149134 w 3024845"/>
                  <a:gd name="connsiteY187" fmla="*/ 155648 h 803953"/>
                  <a:gd name="connsiteX188" fmla="*/ 1149134 w 3024845"/>
                  <a:gd name="connsiteY188" fmla="*/ 185912 h 803953"/>
                  <a:gd name="connsiteX189" fmla="*/ 1149894 w 3024845"/>
                  <a:gd name="connsiteY189" fmla="*/ 185912 h 803953"/>
                  <a:gd name="connsiteX190" fmla="*/ 1155214 w 3024845"/>
                  <a:gd name="connsiteY190" fmla="*/ 185912 h 803953"/>
                  <a:gd name="connsiteX191" fmla="*/ 1155214 w 3024845"/>
                  <a:gd name="connsiteY191" fmla="*/ 186993 h 803953"/>
                  <a:gd name="connsiteX192" fmla="*/ 1155214 w 3024845"/>
                  <a:gd name="connsiteY192" fmla="*/ 194560 h 803953"/>
                  <a:gd name="connsiteX193" fmla="*/ 1159268 w 3024845"/>
                  <a:gd name="connsiteY193" fmla="*/ 224824 h 803953"/>
                  <a:gd name="connsiteX194" fmla="*/ 1160028 w 3024845"/>
                  <a:gd name="connsiteY194" fmla="*/ 224824 h 803953"/>
                  <a:gd name="connsiteX195" fmla="*/ 1165348 w 3024845"/>
                  <a:gd name="connsiteY195" fmla="*/ 224824 h 803953"/>
                  <a:gd name="connsiteX196" fmla="*/ 1165348 w 3024845"/>
                  <a:gd name="connsiteY196" fmla="*/ 225635 h 803953"/>
                  <a:gd name="connsiteX197" fmla="*/ 1165348 w 3024845"/>
                  <a:gd name="connsiteY197" fmla="*/ 231310 h 803953"/>
                  <a:gd name="connsiteX198" fmla="*/ 1166361 w 3024845"/>
                  <a:gd name="connsiteY198" fmla="*/ 231310 h 803953"/>
                  <a:gd name="connsiteX199" fmla="*/ 1173454 w 3024845"/>
                  <a:gd name="connsiteY199" fmla="*/ 231310 h 803953"/>
                  <a:gd name="connsiteX200" fmla="*/ 1173454 w 3024845"/>
                  <a:gd name="connsiteY200" fmla="*/ 261575 h 803953"/>
                  <a:gd name="connsiteX201" fmla="*/ 1175481 w 3024845"/>
                  <a:gd name="connsiteY201" fmla="*/ 261575 h 803953"/>
                  <a:gd name="connsiteX202" fmla="*/ 1189668 w 3024845"/>
                  <a:gd name="connsiteY202" fmla="*/ 261575 h 803953"/>
                  <a:gd name="connsiteX203" fmla="*/ 1189668 w 3024845"/>
                  <a:gd name="connsiteY203" fmla="*/ 285354 h 803953"/>
                  <a:gd name="connsiteX204" fmla="*/ 1191695 w 3024845"/>
                  <a:gd name="connsiteY204" fmla="*/ 286975 h 803953"/>
                  <a:gd name="connsiteX205" fmla="*/ 1191695 w 3024845"/>
                  <a:gd name="connsiteY205" fmla="*/ 298325 h 803953"/>
                  <a:gd name="connsiteX206" fmla="*/ 1192455 w 3024845"/>
                  <a:gd name="connsiteY206" fmla="*/ 298325 h 803953"/>
                  <a:gd name="connsiteX207" fmla="*/ 1197775 w 3024845"/>
                  <a:gd name="connsiteY207" fmla="*/ 298325 h 803953"/>
                  <a:gd name="connsiteX208" fmla="*/ 1197775 w 3024845"/>
                  <a:gd name="connsiteY208" fmla="*/ 322104 h 803953"/>
                  <a:gd name="connsiteX209" fmla="*/ 1199041 w 3024845"/>
                  <a:gd name="connsiteY209" fmla="*/ 322104 h 803953"/>
                  <a:gd name="connsiteX210" fmla="*/ 1207908 w 3024845"/>
                  <a:gd name="connsiteY210" fmla="*/ 322104 h 803953"/>
                  <a:gd name="connsiteX211" fmla="*/ 1209935 w 3024845"/>
                  <a:gd name="connsiteY211" fmla="*/ 326158 h 803953"/>
                  <a:gd name="connsiteX212" fmla="*/ 1209935 w 3024845"/>
                  <a:gd name="connsiteY212" fmla="*/ 339399 h 803953"/>
                  <a:gd name="connsiteX213" fmla="*/ 1211455 w 3024845"/>
                  <a:gd name="connsiteY213" fmla="*/ 337507 h 803953"/>
                  <a:gd name="connsiteX214" fmla="*/ 1222095 w 3024845"/>
                  <a:gd name="connsiteY214" fmla="*/ 324266 h 803953"/>
                  <a:gd name="connsiteX215" fmla="*/ 1250469 w 3024845"/>
                  <a:gd name="connsiteY215" fmla="*/ 324266 h 803953"/>
                  <a:gd name="connsiteX216" fmla="*/ 1250469 w 3024845"/>
                  <a:gd name="connsiteY216" fmla="*/ 410737 h 803953"/>
                  <a:gd name="connsiteX217" fmla="*/ 1251229 w 3024845"/>
                  <a:gd name="connsiteY217" fmla="*/ 410737 h 803953"/>
                  <a:gd name="connsiteX218" fmla="*/ 1256549 w 3024845"/>
                  <a:gd name="connsiteY218" fmla="*/ 410737 h 803953"/>
                  <a:gd name="connsiteX219" fmla="*/ 1257309 w 3024845"/>
                  <a:gd name="connsiteY219" fmla="*/ 409386 h 803953"/>
                  <a:gd name="connsiteX220" fmla="*/ 1262629 w 3024845"/>
                  <a:gd name="connsiteY220" fmla="*/ 399928 h 803953"/>
                  <a:gd name="connsiteX221" fmla="*/ 1262629 w 3024845"/>
                  <a:gd name="connsiteY221" fmla="*/ 401820 h 803953"/>
                  <a:gd name="connsiteX222" fmla="*/ 1262629 w 3024845"/>
                  <a:gd name="connsiteY222" fmla="*/ 415061 h 803953"/>
                  <a:gd name="connsiteX223" fmla="*/ 1266682 w 3024845"/>
                  <a:gd name="connsiteY223" fmla="*/ 369664 h 803953"/>
                  <a:gd name="connsiteX224" fmla="*/ 1267442 w 3024845"/>
                  <a:gd name="connsiteY224" fmla="*/ 369664 h 803953"/>
                  <a:gd name="connsiteX225" fmla="*/ 1272762 w 3024845"/>
                  <a:gd name="connsiteY225" fmla="*/ 369664 h 803953"/>
                  <a:gd name="connsiteX226" fmla="*/ 1272762 w 3024845"/>
                  <a:gd name="connsiteY226" fmla="*/ 304810 h 803953"/>
                  <a:gd name="connsiteX227" fmla="*/ 1273776 w 3024845"/>
                  <a:gd name="connsiteY227" fmla="*/ 304810 h 803953"/>
                  <a:gd name="connsiteX228" fmla="*/ 1280869 w 3024845"/>
                  <a:gd name="connsiteY228" fmla="*/ 304810 h 803953"/>
                  <a:gd name="connsiteX229" fmla="*/ 1293029 w 3024845"/>
                  <a:gd name="connsiteY229" fmla="*/ 261575 h 803953"/>
                  <a:gd name="connsiteX230" fmla="*/ 1294296 w 3024845"/>
                  <a:gd name="connsiteY230" fmla="*/ 261575 h 803953"/>
                  <a:gd name="connsiteX231" fmla="*/ 1303163 w 3024845"/>
                  <a:gd name="connsiteY231" fmla="*/ 261575 h 803953"/>
                  <a:gd name="connsiteX232" fmla="*/ 1313296 w 3024845"/>
                  <a:gd name="connsiteY232" fmla="*/ 304810 h 803953"/>
                  <a:gd name="connsiteX233" fmla="*/ 1314309 w 3024845"/>
                  <a:gd name="connsiteY233" fmla="*/ 304810 h 803953"/>
                  <a:gd name="connsiteX234" fmla="*/ 1321403 w 3024845"/>
                  <a:gd name="connsiteY234" fmla="*/ 304810 h 803953"/>
                  <a:gd name="connsiteX235" fmla="*/ 1321403 w 3024845"/>
                  <a:gd name="connsiteY235" fmla="*/ 343722 h 803953"/>
                  <a:gd name="connsiteX236" fmla="*/ 1323176 w 3024845"/>
                  <a:gd name="connsiteY236" fmla="*/ 343722 h 803953"/>
                  <a:gd name="connsiteX237" fmla="*/ 1335590 w 3024845"/>
                  <a:gd name="connsiteY237" fmla="*/ 343722 h 803953"/>
                  <a:gd name="connsiteX238" fmla="*/ 1335590 w 3024845"/>
                  <a:gd name="connsiteY238" fmla="*/ 345884 h 803953"/>
                  <a:gd name="connsiteX239" fmla="*/ 1335590 w 3024845"/>
                  <a:gd name="connsiteY239" fmla="*/ 361016 h 803953"/>
                  <a:gd name="connsiteX240" fmla="*/ 1339643 w 3024845"/>
                  <a:gd name="connsiteY240" fmla="*/ 358855 h 803953"/>
                  <a:gd name="connsiteX241" fmla="*/ 1339643 w 3024845"/>
                  <a:gd name="connsiteY241" fmla="*/ 343722 h 803953"/>
                  <a:gd name="connsiteX242" fmla="*/ 1341163 w 3024845"/>
                  <a:gd name="connsiteY242" fmla="*/ 343722 h 803953"/>
                  <a:gd name="connsiteX243" fmla="*/ 1351803 w 3024845"/>
                  <a:gd name="connsiteY243" fmla="*/ 343722 h 803953"/>
                  <a:gd name="connsiteX244" fmla="*/ 1351803 w 3024845"/>
                  <a:gd name="connsiteY244" fmla="*/ 345343 h 803953"/>
                  <a:gd name="connsiteX245" fmla="*/ 1351803 w 3024845"/>
                  <a:gd name="connsiteY245" fmla="*/ 356693 h 803953"/>
                  <a:gd name="connsiteX246" fmla="*/ 1382204 w 3024845"/>
                  <a:gd name="connsiteY246" fmla="*/ 356693 h 803953"/>
                  <a:gd name="connsiteX247" fmla="*/ 1382204 w 3024845"/>
                  <a:gd name="connsiteY247" fmla="*/ 319943 h 803953"/>
                  <a:gd name="connsiteX248" fmla="*/ 1383470 w 3024845"/>
                  <a:gd name="connsiteY248" fmla="*/ 319943 h 803953"/>
                  <a:gd name="connsiteX249" fmla="*/ 1392337 w 3024845"/>
                  <a:gd name="connsiteY249" fmla="*/ 319943 h 803953"/>
                  <a:gd name="connsiteX250" fmla="*/ 1392337 w 3024845"/>
                  <a:gd name="connsiteY250" fmla="*/ 341560 h 803953"/>
                  <a:gd name="connsiteX251" fmla="*/ 1394364 w 3024845"/>
                  <a:gd name="connsiteY251" fmla="*/ 309134 h 803953"/>
                  <a:gd name="connsiteX252" fmla="*/ 1416657 w 3024845"/>
                  <a:gd name="connsiteY252" fmla="*/ 309134 h 803953"/>
                  <a:gd name="connsiteX253" fmla="*/ 1416657 w 3024845"/>
                  <a:gd name="connsiteY253" fmla="*/ 307512 h 803953"/>
                  <a:gd name="connsiteX254" fmla="*/ 1416657 w 3024845"/>
                  <a:gd name="connsiteY254" fmla="*/ 296163 h 803953"/>
                  <a:gd name="connsiteX255" fmla="*/ 1417417 w 3024845"/>
                  <a:gd name="connsiteY255" fmla="*/ 296163 h 803953"/>
                  <a:gd name="connsiteX256" fmla="*/ 1422737 w 3024845"/>
                  <a:gd name="connsiteY256" fmla="*/ 296163 h 803953"/>
                  <a:gd name="connsiteX257" fmla="*/ 1422737 w 3024845"/>
                  <a:gd name="connsiteY257" fmla="*/ 294272 h 803953"/>
                  <a:gd name="connsiteX258" fmla="*/ 1422737 w 3024845"/>
                  <a:gd name="connsiteY258" fmla="*/ 281031 h 803953"/>
                  <a:gd name="connsiteX259" fmla="*/ 1426791 w 3024845"/>
                  <a:gd name="connsiteY259" fmla="*/ 287516 h 803953"/>
                  <a:gd name="connsiteX260" fmla="*/ 1429071 w 3024845"/>
                  <a:gd name="connsiteY260" fmla="*/ 287516 h 803953"/>
                  <a:gd name="connsiteX261" fmla="*/ 1445031 w 3024845"/>
                  <a:gd name="connsiteY261" fmla="*/ 287516 h 803953"/>
                  <a:gd name="connsiteX262" fmla="*/ 1445031 w 3024845"/>
                  <a:gd name="connsiteY262" fmla="*/ 286705 h 803953"/>
                  <a:gd name="connsiteX263" fmla="*/ 1445031 w 3024845"/>
                  <a:gd name="connsiteY263" fmla="*/ 281031 h 803953"/>
                  <a:gd name="connsiteX264" fmla="*/ 1445791 w 3024845"/>
                  <a:gd name="connsiteY264" fmla="*/ 281031 h 803953"/>
                  <a:gd name="connsiteX265" fmla="*/ 1451111 w 3024845"/>
                  <a:gd name="connsiteY265" fmla="*/ 281031 h 803953"/>
                  <a:gd name="connsiteX266" fmla="*/ 1451111 w 3024845"/>
                  <a:gd name="connsiteY266" fmla="*/ 282382 h 803953"/>
                  <a:gd name="connsiteX267" fmla="*/ 1451111 w 3024845"/>
                  <a:gd name="connsiteY267" fmla="*/ 291840 h 803953"/>
                  <a:gd name="connsiteX268" fmla="*/ 1489618 w 3024845"/>
                  <a:gd name="connsiteY268" fmla="*/ 291840 h 803953"/>
                  <a:gd name="connsiteX269" fmla="*/ 1489618 w 3024845"/>
                  <a:gd name="connsiteY269" fmla="*/ 430193 h 803953"/>
                  <a:gd name="connsiteX270" fmla="*/ 1491138 w 3024845"/>
                  <a:gd name="connsiteY270" fmla="*/ 430193 h 803953"/>
                  <a:gd name="connsiteX271" fmla="*/ 1501778 w 3024845"/>
                  <a:gd name="connsiteY271" fmla="*/ 430193 h 803953"/>
                  <a:gd name="connsiteX272" fmla="*/ 1501778 w 3024845"/>
                  <a:gd name="connsiteY272" fmla="*/ 417223 h 803953"/>
                  <a:gd name="connsiteX273" fmla="*/ 1505832 w 3024845"/>
                  <a:gd name="connsiteY273" fmla="*/ 417223 h 803953"/>
                  <a:gd name="connsiteX274" fmla="*/ 1505832 w 3024845"/>
                  <a:gd name="connsiteY274" fmla="*/ 430193 h 803953"/>
                  <a:gd name="connsiteX275" fmla="*/ 1536232 w 3024845"/>
                  <a:gd name="connsiteY275" fmla="*/ 430193 h 803953"/>
                  <a:gd name="connsiteX276" fmla="*/ 1536232 w 3024845"/>
                  <a:gd name="connsiteY276" fmla="*/ 399928 h 803953"/>
                  <a:gd name="connsiteX277" fmla="*/ 1548392 w 3024845"/>
                  <a:gd name="connsiteY277" fmla="*/ 399928 h 803953"/>
                  <a:gd name="connsiteX278" fmla="*/ 1560552 w 3024845"/>
                  <a:gd name="connsiteY278" fmla="*/ 397767 h 803953"/>
                  <a:gd name="connsiteX279" fmla="*/ 1564606 w 3024845"/>
                  <a:gd name="connsiteY279" fmla="*/ 399928 h 803953"/>
                  <a:gd name="connsiteX280" fmla="*/ 1574739 w 3024845"/>
                  <a:gd name="connsiteY280" fmla="*/ 399928 h 803953"/>
                  <a:gd name="connsiteX281" fmla="*/ 1574739 w 3024845"/>
                  <a:gd name="connsiteY281" fmla="*/ 430193 h 803953"/>
                  <a:gd name="connsiteX282" fmla="*/ 1582846 w 3024845"/>
                  <a:gd name="connsiteY282" fmla="*/ 430193 h 803953"/>
                  <a:gd name="connsiteX283" fmla="*/ 1582846 w 3024845"/>
                  <a:gd name="connsiteY283" fmla="*/ 447488 h 803953"/>
                  <a:gd name="connsiteX284" fmla="*/ 1592182 w 3024845"/>
                  <a:gd name="connsiteY284" fmla="*/ 448393 h 803953"/>
                  <a:gd name="connsiteX285" fmla="*/ 1605140 w 3024845"/>
                  <a:gd name="connsiteY285" fmla="*/ 448393 h 803953"/>
                  <a:gd name="connsiteX286" fmla="*/ 1605140 w 3024845"/>
                  <a:gd name="connsiteY286" fmla="*/ 432355 h 803953"/>
                  <a:gd name="connsiteX287" fmla="*/ 1673096 w 3024845"/>
                  <a:gd name="connsiteY287" fmla="*/ 432355 h 803953"/>
                  <a:gd name="connsiteX288" fmla="*/ 1673096 w 3024845"/>
                  <a:gd name="connsiteY288" fmla="*/ 347102 h 803953"/>
                  <a:gd name="connsiteX289" fmla="*/ 1745104 w 3024845"/>
                  <a:gd name="connsiteY289" fmla="*/ 347102 h 803953"/>
                  <a:gd name="connsiteX290" fmla="*/ 1745104 w 3024845"/>
                  <a:gd name="connsiteY290" fmla="*/ 425870 h 803953"/>
                  <a:gd name="connsiteX291" fmla="*/ 1747008 w 3024845"/>
                  <a:gd name="connsiteY291" fmla="*/ 425870 h 803953"/>
                  <a:gd name="connsiteX292" fmla="*/ 1748250 w 3024845"/>
                  <a:gd name="connsiteY292" fmla="*/ 448393 h 803953"/>
                  <a:gd name="connsiteX293" fmla="*/ 1757926 w 3024845"/>
                  <a:gd name="connsiteY293" fmla="*/ 448393 h 803953"/>
                  <a:gd name="connsiteX294" fmla="*/ 1759168 w 3024845"/>
                  <a:gd name="connsiteY294" fmla="*/ 425870 h 803953"/>
                  <a:gd name="connsiteX295" fmla="*/ 1765248 w 3024845"/>
                  <a:gd name="connsiteY295" fmla="*/ 425870 h 803953"/>
                  <a:gd name="connsiteX296" fmla="*/ 1766490 w 3024845"/>
                  <a:gd name="connsiteY296" fmla="*/ 448393 h 803953"/>
                  <a:gd name="connsiteX297" fmla="*/ 1817112 w 3024845"/>
                  <a:gd name="connsiteY297" fmla="*/ 448393 h 803953"/>
                  <a:gd name="connsiteX298" fmla="*/ 1817112 w 3024845"/>
                  <a:gd name="connsiteY298" fmla="*/ 285365 h 803953"/>
                  <a:gd name="connsiteX299" fmla="*/ 2014439 w 3024845"/>
                  <a:gd name="connsiteY299" fmla="*/ 285365 h 803953"/>
                  <a:gd name="connsiteX300" fmla="*/ 2014439 w 3024845"/>
                  <a:gd name="connsiteY300" fmla="*/ 448393 h 803953"/>
                  <a:gd name="connsiteX301" fmla="*/ 2033136 w 3024845"/>
                  <a:gd name="connsiteY301" fmla="*/ 448393 h 803953"/>
                  <a:gd name="connsiteX302" fmla="*/ 2033136 w 3024845"/>
                  <a:gd name="connsiteY302" fmla="*/ 365700 h 803953"/>
                  <a:gd name="connsiteX303" fmla="*/ 2128256 w 3024845"/>
                  <a:gd name="connsiteY303" fmla="*/ 365700 h 803953"/>
                  <a:gd name="connsiteX304" fmla="*/ 2180720 w 3024845"/>
                  <a:gd name="connsiteY304" fmla="*/ 300487 h 803953"/>
                  <a:gd name="connsiteX305" fmla="*/ 2245574 w 3024845"/>
                  <a:gd name="connsiteY305" fmla="*/ 300487 h 803953"/>
                  <a:gd name="connsiteX306" fmla="*/ 2245574 w 3024845"/>
                  <a:gd name="connsiteY306" fmla="*/ 376149 h 803953"/>
                  <a:gd name="connsiteX307" fmla="*/ 2253681 w 3024845"/>
                  <a:gd name="connsiteY307" fmla="*/ 376149 h 803953"/>
                  <a:gd name="connsiteX308" fmla="*/ 2255708 w 3024845"/>
                  <a:gd name="connsiteY308" fmla="*/ 369664 h 803953"/>
                  <a:gd name="connsiteX309" fmla="*/ 2261788 w 3024845"/>
                  <a:gd name="connsiteY309" fmla="*/ 369664 h 803953"/>
                  <a:gd name="connsiteX310" fmla="*/ 2263815 w 3024845"/>
                  <a:gd name="connsiteY310" fmla="*/ 378311 h 803953"/>
                  <a:gd name="connsiteX311" fmla="*/ 2275975 w 3024845"/>
                  <a:gd name="connsiteY311" fmla="*/ 378311 h 803953"/>
                  <a:gd name="connsiteX312" fmla="*/ 2275975 w 3024845"/>
                  <a:gd name="connsiteY312" fmla="*/ 371825 h 803953"/>
                  <a:gd name="connsiteX313" fmla="*/ 2298268 w 3024845"/>
                  <a:gd name="connsiteY313" fmla="*/ 371825 h 803953"/>
                  <a:gd name="connsiteX314" fmla="*/ 2298268 w 3024845"/>
                  <a:gd name="connsiteY314" fmla="*/ 378311 h 803953"/>
                  <a:gd name="connsiteX315" fmla="*/ 2318535 w 3024845"/>
                  <a:gd name="connsiteY315" fmla="*/ 378311 h 803953"/>
                  <a:gd name="connsiteX316" fmla="*/ 2318535 w 3024845"/>
                  <a:gd name="connsiteY316" fmla="*/ 423708 h 803953"/>
                  <a:gd name="connsiteX317" fmla="*/ 2332722 w 3024845"/>
                  <a:gd name="connsiteY317" fmla="*/ 423708 h 803953"/>
                  <a:gd name="connsiteX318" fmla="*/ 2332722 w 3024845"/>
                  <a:gd name="connsiteY318" fmla="*/ 410737 h 803953"/>
                  <a:gd name="connsiteX319" fmla="*/ 2348936 w 3024845"/>
                  <a:gd name="connsiteY319" fmla="*/ 410737 h 803953"/>
                  <a:gd name="connsiteX320" fmla="*/ 2348936 w 3024845"/>
                  <a:gd name="connsiteY320" fmla="*/ 231310 h 803953"/>
                  <a:gd name="connsiteX321" fmla="*/ 2355016 w 3024845"/>
                  <a:gd name="connsiteY321" fmla="*/ 224824 h 803953"/>
                  <a:gd name="connsiteX322" fmla="*/ 2427977 w 3024845"/>
                  <a:gd name="connsiteY322" fmla="*/ 224824 h 803953"/>
                  <a:gd name="connsiteX323" fmla="*/ 2427977 w 3024845"/>
                  <a:gd name="connsiteY323" fmla="*/ 233472 h 803953"/>
                  <a:gd name="connsiteX324" fmla="*/ 2438110 w 3024845"/>
                  <a:gd name="connsiteY324" fmla="*/ 233472 h 803953"/>
                  <a:gd name="connsiteX325" fmla="*/ 2438110 w 3024845"/>
                  <a:gd name="connsiteY325" fmla="*/ 348046 h 803953"/>
                  <a:gd name="connsiteX326" fmla="*/ 2460404 w 3024845"/>
                  <a:gd name="connsiteY326" fmla="*/ 348046 h 803953"/>
                  <a:gd name="connsiteX327" fmla="*/ 2460404 w 3024845"/>
                  <a:gd name="connsiteY327" fmla="*/ 281031 h 803953"/>
                  <a:gd name="connsiteX328" fmla="*/ 2486751 w 3024845"/>
                  <a:gd name="connsiteY328" fmla="*/ 281031 h 803953"/>
                  <a:gd name="connsiteX329" fmla="*/ 2490804 w 3024845"/>
                  <a:gd name="connsiteY329" fmla="*/ 276707 h 803953"/>
                  <a:gd name="connsiteX330" fmla="*/ 2498911 w 3024845"/>
                  <a:gd name="connsiteY330" fmla="*/ 276707 h 803953"/>
                  <a:gd name="connsiteX331" fmla="*/ 2502964 w 3024845"/>
                  <a:gd name="connsiteY331" fmla="*/ 281031 h 803953"/>
                  <a:gd name="connsiteX332" fmla="*/ 2525258 w 3024845"/>
                  <a:gd name="connsiteY332" fmla="*/ 281031 h 803953"/>
                  <a:gd name="connsiteX333" fmla="*/ 2525258 w 3024845"/>
                  <a:gd name="connsiteY333" fmla="*/ 164295 h 803953"/>
                  <a:gd name="connsiteX334" fmla="*/ 2582005 w 3024845"/>
                  <a:gd name="connsiteY334" fmla="*/ 153486 h 803953"/>
                  <a:gd name="connsiteX335" fmla="*/ 2582005 w 3024845"/>
                  <a:gd name="connsiteY335" fmla="*/ 154567 h 803953"/>
                  <a:gd name="connsiteX336" fmla="*/ 2582005 w 3024845"/>
                  <a:gd name="connsiteY336" fmla="*/ 162133 h 803953"/>
                  <a:gd name="connsiteX337" fmla="*/ 2608352 w 3024845"/>
                  <a:gd name="connsiteY337" fmla="*/ 162133 h 803953"/>
                  <a:gd name="connsiteX338" fmla="*/ 2608352 w 3024845"/>
                  <a:gd name="connsiteY338" fmla="*/ 417223 h 803953"/>
                  <a:gd name="connsiteX339" fmla="*/ 2630646 w 3024845"/>
                  <a:gd name="connsiteY339" fmla="*/ 417223 h 803953"/>
                  <a:gd name="connsiteX340" fmla="*/ 2630646 w 3024845"/>
                  <a:gd name="connsiteY340" fmla="*/ 412899 h 803953"/>
                  <a:gd name="connsiteX341" fmla="*/ 2642806 w 3024845"/>
                  <a:gd name="connsiteY341" fmla="*/ 412899 h 803953"/>
                  <a:gd name="connsiteX342" fmla="*/ 2642806 w 3024845"/>
                  <a:gd name="connsiteY342" fmla="*/ 417223 h 803953"/>
                  <a:gd name="connsiteX343" fmla="*/ 2667126 w 3024845"/>
                  <a:gd name="connsiteY343" fmla="*/ 417223 h 803953"/>
                  <a:gd name="connsiteX344" fmla="*/ 2667126 w 3024845"/>
                  <a:gd name="connsiteY344" fmla="*/ 404252 h 803953"/>
                  <a:gd name="connsiteX345" fmla="*/ 2695500 w 3024845"/>
                  <a:gd name="connsiteY345" fmla="*/ 404252 h 803953"/>
                  <a:gd name="connsiteX346" fmla="*/ 2707660 w 3024845"/>
                  <a:gd name="connsiteY346" fmla="*/ 399928 h 803953"/>
                  <a:gd name="connsiteX347" fmla="*/ 2727927 w 3024845"/>
                  <a:gd name="connsiteY347" fmla="*/ 404252 h 803953"/>
                  <a:gd name="connsiteX348" fmla="*/ 2727927 w 3024845"/>
                  <a:gd name="connsiteY348" fmla="*/ 386958 h 803953"/>
                  <a:gd name="connsiteX349" fmla="*/ 2736034 w 3024845"/>
                  <a:gd name="connsiteY349" fmla="*/ 386958 h 803953"/>
                  <a:gd name="connsiteX350" fmla="*/ 2736034 w 3024845"/>
                  <a:gd name="connsiteY350" fmla="*/ 373987 h 803953"/>
                  <a:gd name="connsiteX351" fmla="*/ 2792781 w 3024845"/>
                  <a:gd name="connsiteY351" fmla="*/ 373987 h 803953"/>
                  <a:gd name="connsiteX352" fmla="*/ 2792781 w 3024845"/>
                  <a:gd name="connsiteY352" fmla="*/ 343722 h 803953"/>
                  <a:gd name="connsiteX353" fmla="*/ 2811021 w 3024845"/>
                  <a:gd name="connsiteY353" fmla="*/ 343722 h 803953"/>
                  <a:gd name="connsiteX354" fmla="*/ 2811021 w 3024845"/>
                  <a:gd name="connsiteY354" fmla="*/ 337237 h 803953"/>
                  <a:gd name="connsiteX355" fmla="*/ 2823181 w 3024845"/>
                  <a:gd name="connsiteY355" fmla="*/ 337237 h 803953"/>
                  <a:gd name="connsiteX356" fmla="*/ 2823181 w 3024845"/>
                  <a:gd name="connsiteY356" fmla="*/ 343722 h 803953"/>
                  <a:gd name="connsiteX357" fmla="*/ 2839395 w 3024845"/>
                  <a:gd name="connsiteY357" fmla="*/ 343722 h 803953"/>
                  <a:gd name="connsiteX358" fmla="*/ 2839395 w 3024845"/>
                  <a:gd name="connsiteY358" fmla="*/ 393443 h 803953"/>
                  <a:gd name="connsiteX359" fmla="*/ 2871822 w 3024845"/>
                  <a:gd name="connsiteY359" fmla="*/ 393443 h 803953"/>
                  <a:gd name="connsiteX360" fmla="*/ 2871822 w 3024845"/>
                  <a:gd name="connsiteY360" fmla="*/ 367502 h 803953"/>
                  <a:gd name="connsiteX361" fmla="*/ 2910329 w 3024845"/>
                  <a:gd name="connsiteY361" fmla="*/ 367502 h 803953"/>
                  <a:gd name="connsiteX362" fmla="*/ 2910329 w 3024845"/>
                  <a:gd name="connsiteY362" fmla="*/ 337237 h 803953"/>
                  <a:gd name="connsiteX363" fmla="*/ 2958970 w 3024845"/>
                  <a:gd name="connsiteY363" fmla="*/ 337237 h 803953"/>
                  <a:gd name="connsiteX364" fmla="*/ 2958970 w 3024845"/>
                  <a:gd name="connsiteY364" fmla="*/ 448393 h 803953"/>
                  <a:gd name="connsiteX365" fmla="*/ 2958970 w 3024845"/>
                  <a:gd name="connsiteY365" fmla="*/ 462172 h 803953"/>
                  <a:gd name="connsiteX366" fmla="*/ 3024845 w 3024845"/>
                  <a:gd name="connsiteY366" fmla="*/ 462172 h 803953"/>
                  <a:gd name="connsiteX367" fmla="*/ 3024845 w 3024845"/>
                  <a:gd name="connsiteY367" fmla="*/ 803953 h 803953"/>
                  <a:gd name="connsiteX368" fmla="*/ 2054 w 3024845"/>
                  <a:gd name="connsiteY368" fmla="*/ 801620 h 803953"/>
                  <a:gd name="connsiteX369" fmla="*/ 0 w 3024845"/>
                  <a:gd name="connsiteY369" fmla="*/ 367502 h 803953"/>
                  <a:gd name="connsiteX370" fmla="*/ 20267 w 3024845"/>
                  <a:gd name="connsiteY370" fmla="*/ 367502 h 803953"/>
                  <a:gd name="connsiteX371" fmla="*/ 20774 w 3024845"/>
                  <a:gd name="connsiteY371" fmla="*/ 366421 h 803953"/>
                  <a:gd name="connsiteX372" fmla="*/ 24320 w 3024845"/>
                  <a:gd name="connsiteY372" fmla="*/ 358855 h 803953"/>
                  <a:gd name="connsiteX373" fmla="*/ 26094 w 3024845"/>
                  <a:gd name="connsiteY373" fmla="*/ 359125 h 803953"/>
                  <a:gd name="connsiteX374" fmla="*/ 38507 w 3024845"/>
                  <a:gd name="connsiteY374" fmla="*/ 361016 h 803953"/>
                  <a:gd name="connsiteX375" fmla="*/ 39014 w 3024845"/>
                  <a:gd name="connsiteY375" fmla="*/ 362368 h 803953"/>
                  <a:gd name="connsiteX376" fmla="*/ 42560 w 3024845"/>
                  <a:gd name="connsiteY376" fmla="*/ 371825 h 803953"/>
                  <a:gd name="connsiteX377" fmla="*/ 68907 w 3024845"/>
                  <a:gd name="connsiteY377" fmla="*/ 373987 h 803953"/>
                  <a:gd name="connsiteX378" fmla="*/ 68907 w 3024845"/>
                  <a:gd name="connsiteY378" fmla="*/ 250766 h 803953"/>
                  <a:gd name="connsiteX379" fmla="*/ 70934 w 3024845"/>
                  <a:gd name="connsiteY379" fmla="*/ 250766 h 803953"/>
                  <a:gd name="connsiteX380" fmla="*/ 85121 w 3024845"/>
                  <a:gd name="connsiteY380" fmla="*/ 250766 h 803953"/>
                  <a:gd name="connsiteX381" fmla="*/ 85121 w 3024845"/>
                  <a:gd name="connsiteY381" fmla="*/ 114574 h 803953"/>
                  <a:gd name="connsiteX382" fmla="*/ 86894 w 3024845"/>
                  <a:gd name="connsiteY382" fmla="*/ 114574 h 803953"/>
                  <a:gd name="connsiteX383" fmla="*/ 99308 w 3024845"/>
                  <a:gd name="connsiteY383" fmla="*/ 114574 h 803953"/>
                  <a:gd name="connsiteX384" fmla="*/ 99308 w 3024845"/>
                  <a:gd name="connsiteY384" fmla="*/ 0 h 803953"/>
                  <a:gd name="connsiteX0" fmla="*/ 99308 w 3024845"/>
                  <a:gd name="connsiteY0" fmla="*/ 0 h 689379"/>
                  <a:gd name="connsiteX1" fmla="*/ 220909 w 3024845"/>
                  <a:gd name="connsiteY1" fmla="*/ 0 h 689379"/>
                  <a:gd name="connsiteX2" fmla="*/ 223189 w 3024845"/>
                  <a:gd name="connsiteY2" fmla="*/ 0 h 689379"/>
                  <a:gd name="connsiteX3" fmla="*/ 239150 w 3024845"/>
                  <a:gd name="connsiteY3" fmla="*/ 0 h 689379"/>
                  <a:gd name="connsiteX4" fmla="*/ 239150 w 3024845"/>
                  <a:gd name="connsiteY4" fmla="*/ 140515 h 689379"/>
                  <a:gd name="connsiteX5" fmla="*/ 240670 w 3024845"/>
                  <a:gd name="connsiteY5" fmla="*/ 140245 h 689379"/>
                  <a:gd name="connsiteX6" fmla="*/ 251310 w 3024845"/>
                  <a:gd name="connsiteY6" fmla="*/ 138354 h 689379"/>
                  <a:gd name="connsiteX7" fmla="*/ 249283 w 3024845"/>
                  <a:gd name="connsiteY7" fmla="*/ 226986 h 689379"/>
                  <a:gd name="connsiteX8" fmla="*/ 250803 w 3024845"/>
                  <a:gd name="connsiteY8" fmla="*/ 227257 h 689379"/>
                  <a:gd name="connsiteX9" fmla="*/ 261443 w 3024845"/>
                  <a:gd name="connsiteY9" fmla="*/ 229148 h 689379"/>
                  <a:gd name="connsiteX10" fmla="*/ 261696 w 3024845"/>
                  <a:gd name="connsiteY10" fmla="*/ 229959 h 689379"/>
                  <a:gd name="connsiteX11" fmla="*/ 263470 w 3024845"/>
                  <a:gd name="connsiteY11" fmla="*/ 235634 h 689379"/>
                  <a:gd name="connsiteX12" fmla="*/ 264230 w 3024845"/>
                  <a:gd name="connsiteY12" fmla="*/ 233202 h 689379"/>
                  <a:gd name="connsiteX13" fmla="*/ 269550 w 3024845"/>
                  <a:gd name="connsiteY13" fmla="*/ 216178 h 689379"/>
                  <a:gd name="connsiteX14" fmla="*/ 271323 w 3024845"/>
                  <a:gd name="connsiteY14" fmla="*/ 216178 h 689379"/>
                  <a:gd name="connsiteX15" fmla="*/ 283737 w 3024845"/>
                  <a:gd name="connsiteY15" fmla="*/ 216178 h 689379"/>
                  <a:gd name="connsiteX16" fmla="*/ 283737 w 3024845"/>
                  <a:gd name="connsiteY16" fmla="*/ 248604 h 689379"/>
                  <a:gd name="connsiteX17" fmla="*/ 284750 w 3024845"/>
                  <a:gd name="connsiteY17" fmla="*/ 249145 h 689379"/>
                  <a:gd name="connsiteX18" fmla="*/ 291844 w 3024845"/>
                  <a:gd name="connsiteY18" fmla="*/ 252928 h 689379"/>
                  <a:gd name="connsiteX19" fmla="*/ 291844 w 3024845"/>
                  <a:gd name="connsiteY19" fmla="*/ 254279 h 689379"/>
                  <a:gd name="connsiteX20" fmla="*/ 291844 w 3024845"/>
                  <a:gd name="connsiteY20" fmla="*/ 263737 h 689379"/>
                  <a:gd name="connsiteX21" fmla="*/ 336431 w 3024845"/>
                  <a:gd name="connsiteY21" fmla="*/ 263737 h 689379"/>
                  <a:gd name="connsiteX22" fmla="*/ 336431 w 3024845"/>
                  <a:gd name="connsiteY22" fmla="*/ 264818 h 689379"/>
                  <a:gd name="connsiteX23" fmla="*/ 336431 w 3024845"/>
                  <a:gd name="connsiteY23" fmla="*/ 272384 h 689379"/>
                  <a:gd name="connsiteX24" fmla="*/ 338457 w 3024845"/>
                  <a:gd name="connsiteY24" fmla="*/ 272384 h 689379"/>
                  <a:gd name="connsiteX25" fmla="*/ 352644 w 3024845"/>
                  <a:gd name="connsiteY25" fmla="*/ 272384 h 689379"/>
                  <a:gd name="connsiteX26" fmla="*/ 352644 w 3024845"/>
                  <a:gd name="connsiteY26" fmla="*/ 242119 h 689379"/>
                  <a:gd name="connsiteX27" fmla="*/ 397231 w 3024845"/>
                  <a:gd name="connsiteY27" fmla="*/ 242119 h 689379"/>
                  <a:gd name="connsiteX28" fmla="*/ 397231 w 3024845"/>
                  <a:gd name="connsiteY28" fmla="*/ 240768 h 689379"/>
                  <a:gd name="connsiteX29" fmla="*/ 397231 w 3024845"/>
                  <a:gd name="connsiteY29" fmla="*/ 231310 h 689379"/>
                  <a:gd name="connsiteX30" fmla="*/ 398245 w 3024845"/>
                  <a:gd name="connsiteY30" fmla="*/ 231310 h 689379"/>
                  <a:gd name="connsiteX31" fmla="*/ 405338 w 3024845"/>
                  <a:gd name="connsiteY31" fmla="*/ 231310 h 689379"/>
                  <a:gd name="connsiteX32" fmla="*/ 405338 w 3024845"/>
                  <a:gd name="connsiteY32" fmla="*/ 229419 h 689379"/>
                  <a:gd name="connsiteX33" fmla="*/ 405338 w 3024845"/>
                  <a:gd name="connsiteY33" fmla="*/ 216178 h 689379"/>
                  <a:gd name="connsiteX34" fmla="*/ 406098 w 3024845"/>
                  <a:gd name="connsiteY34" fmla="*/ 216178 h 689379"/>
                  <a:gd name="connsiteX35" fmla="*/ 411418 w 3024845"/>
                  <a:gd name="connsiteY35" fmla="*/ 216178 h 689379"/>
                  <a:gd name="connsiteX36" fmla="*/ 411418 w 3024845"/>
                  <a:gd name="connsiteY36" fmla="*/ 215097 h 689379"/>
                  <a:gd name="connsiteX37" fmla="*/ 411418 w 3024845"/>
                  <a:gd name="connsiteY37" fmla="*/ 207530 h 689379"/>
                  <a:gd name="connsiteX38" fmla="*/ 413445 w 3024845"/>
                  <a:gd name="connsiteY38" fmla="*/ 207530 h 689379"/>
                  <a:gd name="connsiteX39" fmla="*/ 427632 w 3024845"/>
                  <a:gd name="connsiteY39" fmla="*/ 207530 h 689379"/>
                  <a:gd name="connsiteX40" fmla="*/ 427632 w 3024845"/>
                  <a:gd name="connsiteY40" fmla="*/ 208611 h 689379"/>
                  <a:gd name="connsiteX41" fmla="*/ 427632 w 3024845"/>
                  <a:gd name="connsiteY41" fmla="*/ 216178 h 689379"/>
                  <a:gd name="connsiteX42" fmla="*/ 449925 w 3024845"/>
                  <a:gd name="connsiteY42" fmla="*/ 216178 h 689379"/>
                  <a:gd name="connsiteX43" fmla="*/ 449925 w 3024845"/>
                  <a:gd name="connsiteY43" fmla="*/ 214286 h 689379"/>
                  <a:gd name="connsiteX44" fmla="*/ 449925 w 3024845"/>
                  <a:gd name="connsiteY44" fmla="*/ 201045 h 689379"/>
                  <a:gd name="connsiteX45" fmla="*/ 451699 w 3024845"/>
                  <a:gd name="connsiteY45" fmla="*/ 201045 h 689379"/>
                  <a:gd name="connsiteX46" fmla="*/ 464112 w 3024845"/>
                  <a:gd name="connsiteY46" fmla="*/ 201045 h 689379"/>
                  <a:gd name="connsiteX47" fmla="*/ 464112 w 3024845"/>
                  <a:gd name="connsiteY47" fmla="*/ 224825 h 689379"/>
                  <a:gd name="connsiteX48" fmla="*/ 465126 w 3024845"/>
                  <a:gd name="connsiteY48" fmla="*/ 224825 h 689379"/>
                  <a:gd name="connsiteX49" fmla="*/ 472219 w 3024845"/>
                  <a:gd name="connsiteY49" fmla="*/ 224825 h 689379"/>
                  <a:gd name="connsiteX50" fmla="*/ 472219 w 3024845"/>
                  <a:gd name="connsiteY50" fmla="*/ 223744 h 689379"/>
                  <a:gd name="connsiteX51" fmla="*/ 472219 w 3024845"/>
                  <a:gd name="connsiteY51" fmla="*/ 216178 h 689379"/>
                  <a:gd name="connsiteX52" fmla="*/ 473992 w 3024845"/>
                  <a:gd name="connsiteY52" fmla="*/ 216178 h 689379"/>
                  <a:gd name="connsiteX53" fmla="*/ 486406 w 3024845"/>
                  <a:gd name="connsiteY53" fmla="*/ 216178 h 689379"/>
                  <a:gd name="connsiteX54" fmla="*/ 486406 w 3024845"/>
                  <a:gd name="connsiteY54" fmla="*/ 242119 h 689379"/>
                  <a:gd name="connsiteX55" fmla="*/ 488433 w 3024845"/>
                  <a:gd name="connsiteY55" fmla="*/ 242119 h 689379"/>
                  <a:gd name="connsiteX56" fmla="*/ 502619 w 3024845"/>
                  <a:gd name="connsiteY56" fmla="*/ 242119 h 689379"/>
                  <a:gd name="connsiteX57" fmla="*/ 502619 w 3024845"/>
                  <a:gd name="connsiteY57" fmla="*/ 243740 h 689379"/>
                  <a:gd name="connsiteX58" fmla="*/ 502619 w 3024845"/>
                  <a:gd name="connsiteY58" fmla="*/ 255090 h 689379"/>
                  <a:gd name="connsiteX59" fmla="*/ 503379 w 3024845"/>
                  <a:gd name="connsiteY59" fmla="*/ 255090 h 689379"/>
                  <a:gd name="connsiteX60" fmla="*/ 508700 w 3024845"/>
                  <a:gd name="connsiteY60" fmla="*/ 255090 h 689379"/>
                  <a:gd name="connsiteX61" fmla="*/ 508700 w 3024845"/>
                  <a:gd name="connsiteY61" fmla="*/ 254279 h 689379"/>
                  <a:gd name="connsiteX62" fmla="*/ 508700 w 3024845"/>
                  <a:gd name="connsiteY62" fmla="*/ 248604 h 689379"/>
                  <a:gd name="connsiteX63" fmla="*/ 539100 w 3024845"/>
                  <a:gd name="connsiteY63" fmla="*/ 248604 h 689379"/>
                  <a:gd name="connsiteX64" fmla="*/ 539100 w 3024845"/>
                  <a:gd name="connsiteY64" fmla="*/ 272384 h 689379"/>
                  <a:gd name="connsiteX65" fmla="*/ 540113 w 3024845"/>
                  <a:gd name="connsiteY65" fmla="*/ 272384 h 689379"/>
                  <a:gd name="connsiteX66" fmla="*/ 547207 w 3024845"/>
                  <a:gd name="connsiteY66" fmla="*/ 272384 h 689379"/>
                  <a:gd name="connsiteX67" fmla="*/ 547207 w 3024845"/>
                  <a:gd name="connsiteY67" fmla="*/ 273465 h 689379"/>
                  <a:gd name="connsiteX68" fmla="*/ 547207 w 3024845"/>
                  <a:gd name="connsiteY68" fmla="*/ 281031 h 689379"/>
                  <a:gd name="connsiteX69" fmla="*/ 547967 w 3024845"/>
                  <a:gd name="connsiteY69" fmla="*/ 281031 h 689379"/>
                  <a:gd name="connsiteX70" fmla="*/ 553287 w 3024845"/>
                  <a:gd name="connsiteY70" fmla="*/ 281031 h 689379"/>
                  <a:gd name="connsiteX71" fmla="*/ 553287 w 3024845"/>
                  <a:gd name="connsiteY71" fmla="*/ 278869 h 689379"/>
                  <a:gd name="connsiteX72" fmla="*/ 553287 w 3024845"/>
                  <a:gd name="connsiteY72" fmla="*/ 263737 h 689379"/>
                  <a:gd name="connsiteX73" fmla="*/ 554300 w 3024845"/>
                  <a:gd name="connsiteY73" fmla="*/ 263737 h 689379"/>
                  <a:gd name="connsiteX74" fmla="*/ 561394 w 3024845"/>
                  <a:gd name="connsiteY74" fmla="*/ 263737 h 689379"/>
                  <a:gd name="connsiteX75" fmla="*/ 561394 w 3024845"/>
                  <a:gd name="connsiteY75" fmla="*/ 264818 h 689379"/>
                  <a:gd name="connsiteX76" fmla="*/ 561394 w 3024845"/>
                  <a:gd name="connsiteY76" fmla="*/ 272384 h 689379"/>
                  <a:gd name="connsiteX77" fmla="*/ 566714 w 3024845"/>
                  <a:gd name="connsiteY77" fmla="*/ 270391 h 689379"/>
                  <a:gd name="connsiteX78" fmla="*/ 567474 w 3024845"/>
                  <a:gd name="connsiteY78" fmla="*/ 269411 h 689379"/>
                  <a:gd name="connsiteX79" fmla="*/ 567474 w 3024845"/>
                  <a:gd name="connsiteY79" fmla="*/ 263737 h 689379"/>
                  <a:gd name="connsiteX80" fmla="*/ 605981 w 3024845"/>
                  <a:gd name="connsiteY80" fmla="*/ 263737 h 689379"/>
                  <a:gd name="connsiteX81" fmla="*/ 605981 w 3024845"/>
                  <a:gd name="connsiteY81" fmla="*/ 287516 h 689379"/>
                  <a:gd name="connsiteX82" fmla="*/ 608007 w 3024845"/>
                  <a:gd name="connsiteY82" fmla="*/ 287516 h 689379"/>
                  <a:gd name="connsiteX83" fmla="*/ 622194 w 3024845"/>
                  <a:gd name="connsiteY83" fmla="*/ 287516 h 689379"/>
                  <a:gd name="connsiteX84" fmla="*/ 622194 w 3024845"/>
                  <a:gd name="connsiteY84" fmla="*/ 288597 h 689379"/>
                  <a:gd name="connsiteX85" fmla="*/ 622194 w 3024845"/>
                  <a:gd name="connsiteY85" fmla="*/ 296163 h 689379"/>
                  <a:gd name="connsiteX86" fmla="*/ 623968 w 3024845"/>
                  <a:gd name="connsiteY86" fmla="*/ 296163 h 689379"/>
                  <a:gd name="connsiteX87" fmla="*/ 636381 w 3024845"/>
                  <a:gd name="connsiteY87" fmla="*/ 296163 h 689379"/>
                  <a:gd name="connsiteX88" fmla="*/ 636381 w 3024845"/>
                  <a:gd name="connsiteY88" fmla="*/ 272384 h 689379"/>
                  <a:gd name="connsiteX89" fmla="*/ 637394 w 3024845"/>
                  <a:gd name="connsiteY89" fmla="*/ 272384 h 689379"/>
                  <a:gd name="connsiteX90" fmla="*/ 644488 w 3024845"/>
                  <a:gd name="connsiteY90" fmla="*/ 272384 h 689379"/>
                  <a:gd name="connsiteX91" fmla="*/ 644488 w 3024845"/>
                  <a:gd name="connsiteY91" fmla="*/ 239957 h 689379"/>
                  <a:gd name="connsiteX92" fmla="*/ 645501 w 3024845"/>
                  <a:gd name="connsiteY92" fmla="*/ 239957 h 689379"/>
                  <a:gd name="connsiteX93" fmla="*/ 652595 w 3024845"/>
                  <a:gd name="connsiteY93" fmla="*/ 239957 h 689379"/>
                  <a:gd name="connsiteX94" fmla="*/ 652595 w 3024845"/>
                  <a:gd name="connsiteY94" fmla="*/ 238066 h 689379"/>
                  <a:gd name="connsiteX95" fmla="*/ 652595 w 3024845"/>
                  <a:gd name="connsiteY95" fmla="*/ 224825 h 689379"/>
                  <a:gd name="connsiteX96" fmla="*/ 651328 w 3024845"/>
                  <a:gd name="connsiteY96" fmla="*/ 223203 h 689379"/>
                  <a:gd name="connsiteX97" fmla="*/ 656648 w 3024845"/>
                  <a:gd name="connsiteY97" fmla="*/ 211854 h 689379"/>
                  <a:gd name="connsiteX98" fmla="*/ 664755 w 3024845"/>
                  <a:gd name="connsiteY98" fmla="*/ 239957 h 689379"/>
                  <a:gd name="connsiteX99" fmla="*/ 665515 w 3024845"/>
                  <a:gd name="connsiteY99" fmla="*/ 239957 h 689379"/>
                  <a:gd name="connsiteX100" fmla="*/ 670835 w 3024845"/>
                  <a:gd name="connsiteY100" fmla="*/ 239957 h 689379"/>
                  <a:gd name="connsiteX101" fmla="*/ 670835 w 3024845"/>
                  <a:gd name="connsiteY101" fmla="*/ 134030 h 689379"/>
                  <a:gd name="connsiteX102" fmla="*/ 672355 w 3024845"/>
                  <a:gd name="connsiteY102" fmla="*/ 134030 h 689379"/>
                  <a:gd name="connsiteX103" fmla="*/ 682995 w 3024845"/>
                  <a:gd name="connsiteY103" fmla="*/ 134030 h 689379"/>
                  <a:gd name="connsiteX104" fmla="*/ 682995 w 3024845"/>
                  <a:gd name="connsiteY104" fmla="*/ 86471 h 689379"/>
                  <a:gd name="connsiteX105" fmla="*/ 709342 w 3024845"/>
                  <a:gd name="connsiteY105" fmla="*/ 86471 h 689379"/>
                  <a:gd name="connsiteX106" fmla="*/ 709342 w 3024845"/>
                  <a:gd name="connsiteY106" fmla="*/ 64853 h 689379"/>
                  <a:gd name="connsiteX107" fmla="*/ 743796 w 3024845"/>
                  <a:gd name="connsiteY107" fmla="*/ 64853 h 689379"/>
                  <a:gd name="connsiteX108" fmla="*/ 743796 w 3024845"/>
                  <a:gd name="connsiteY108" fmla="*/ 67285 h 689379"/>
                  <a:gd name="connsiteX109" fmla="*/ 743796 w 3024845"/>
                  <a:gd name="connsiteY109" fmla="*/ 84309 h 689379"/>
                  <a:gd name="connsiteX110" fmla="*/ 746076 w 3024845"/>
                  <a:gd name="connsiteY110" fmla="*/ 84309 h 689379"/>
                  <a:gd name="connsiteX111" fmla="*/ 762036 w 3024845"/>
                  <a:gd name="connsiteY111" fmla="*/ 84309 h 689379"/>
                  <a:gd name="connsiteX112" fmla="*/ 762036 w 3024845"/>
                  <a:gd name="connsiteY112" fmla="*/ 131868 h 689379"/>
                  <a:gd name="connsiteX113" fmla="*/ 763049 w 3024845"/>
                  <a:gd name="connsiteY113" fmla="*/ 131868 h 689379"/>
                  <a:gd name="connsiteX114" fmla="*/ 770143 w 3024845"/>
                  <a:gd name="connsiteY114" fmla="*/ 131868 h 689379"/>
                  <a:gd name="connsiteX115" fmla="*/ 784330 w 3024845"/>
                  <a:gd name="connsiteY115" fmla="*/ 136192 h 689379"/>
                  <a:gd name="connsiteX116" fmla="*/ 784330 w 3024845"/>
                  <a:gd name="connsiteY116" fmla="*/ 175104 h 689379"/>
                  <a:gd name="connsiteX117" fmla="*/ 785343 w 3024845"/>
                  <a:gd name="connsiteY117" fmla="*/ 175104 h 689379"/>
                  <a:gd name="connsiteX118" fmla="*/ 792436 w 3024845"/>
                  <a:gd name="connsiteY118" fmla="*/ 175104 h 689379"/>
                  <a:gd name="connsiteX119" fmla="*/ 792436 w 3024845"/>
                  <a:gd name="connsiteY119" fmla="*/ 176725 h 689379"/>
                  <a:gd name="connsiteX120" fmla="*/ 792436 w 3024845"/>
                  <a:gd name="connsiteY120" fmla="*/ 188074 h 689379"/>
                  <a:gd name="connsiteX121" fmla="*/ 794463 w 3024845"/>
                  <a:gd name="connsiteY121" fmla="*/ 188074 h 689379"/>
                  <a:gd name="connsiteX122" fmla="*/ 808650 w 3024845"/>
                  <a:gd name="connsiteY122" fmla="*/ 188074 h 689379"/>
                  <a:gd name="connsiteX123" fmla="*/ 814730 w 3024845"/>
                  <a:gd name="connsiteY123" fmla="*/ 194560 h 689379"/>
                  <a:gd name="connsiteX124" fmla="*/ 814730 w 3024845"/>
                  <a:gd name="connsiteY124" fmla="*/ 216178 h 689379"/>
                  <a:gd name="connsiteX125" fmla="*/ 817010 w 3024845"/>
                  <a:gd name="connsiteY125" fmla="*/ 216178 h 689379"/>
                  <a:gd name="connsiteX126" fmla="*/ 832970 w 3024845"/>
                  <a:gd name="connsiteY126" fmla="*/ 216178 h 689379"/>
                  <a:gd name="connsiteX127" fmla="*/ 832970 w 3024845"/>
                  <a:gd name="connsiteY127" fmla="*/ 217258 h 689379"/>
                  <a:gd name="connsiteX128" fmla="*/ 832970 w 3024845"/>
                  <a:gd name="connsiteY128" fmla="*/ 224825 h 689379"/>
                  <a:gd name="connsiteX129" fmla="*/ 834237 w 3024845"/>
                  <a:gd name="connsiteY129" fmla="*/ 224825 h 689379"/>
                  <a:gd name="connsiteX130" fmla="*/ 843104 w 3024845"/>
                  <a:gd name="connsiteY130" fmla="*/ 224825 h 689379"/>
                  <a:gd name="connsiteX131" fmla="*/ 843104 w 3024845"/>
                  <a:gd name="connsiteY131" fmla="*/ 226986 h 689379"/>
                  <a:gd name="connsiteX132" fmla="*/ 843104 w 3024845"/>
                  <a:gd name="connsiteY132" fmla="*/ 242119 h 689379"/>
                  <a:gd name="connsiteX133" fmla="*/ 847157 w 3024845"/>
                  <a:gd name="connsiteY133" fmla="*/ 240227 h 689379"/>
                  <a:gd name="connsiteX134" fmla="*/ 847157 w 3024845"/>
                  <a:gd name="connsiteY134" fmla="*/ 226986 h 689379"/>
                  <a:gd name="connsiteX135" fmla="*/ 848170 w 3024845"/>
                  <a:gd name="connsiteY135" fmla="*/ 226986 h 689379"/>
                  <a:gd name="connsiteX136" fmla="*/ 855264 w 3024845"/>
                  <a:gd name="connsiteY136" fmla="*/ 226986 h 689379"/>
                  <a:gd name="connsiteX137" fmla="*/ 855264 w 3024845"/>
                  <a:gd name="connsiteY137" fmla="*/ 228608 h 689379"/>
                  <a:gd name="connsiteX138" fmla="*/ 855264 w 3024845"/>
                  <a:gd name="connsiteY138" fmla="*/ 239957 h 689379"/>
                  <a:gd name="connsiteX139" fmla="*/ 856024 w 3024845"/>
                  <a:gd name="connsiteY139" fmla="*/ 239957 h 689379"/>
                  <a:gd name="connsiteX140" fmla="*/ 861344 w 3024845"/>
                  <a:gd name="connsiteY140" fmla="*/ 239957 h 689379"/>
                  <a:gd name="connsiteX141" fmla="*/ 909984 w 3024845"/>
                  <a:gd name="connsiteY141" fmla="*/ 235634 h 689379"/>
                  <a:gd name="connsiteX142" fmla="*/ 909984 w 3024845"/>
                  <a:gd name="connsiteY142" fmla="*/ 236985 h 689379"/>
                  <a:gd name="connsiteX143" fmla="*/ 909984 w 3024845"/>
                  <a:gd name="connsiteY143" fmla="*/ 246442 h 689379"/>
                  <a:gd name="connsiteX144" fmla="*/ 910744 w 3024845"/>
                  <a:gd name="connsiteY144" fmla="*/ 246442 h 689379"/>
                  <a:gd name="connsiteX145" fmla="*/ 916065 w 3024845"/>
                  <a:gd name="connsiteY145" fmla="*/ 246442 h 689379"/>
                  <a:gd name="connsiteX146" fmla="*/ 916065 w 3024845"/>
                  <a:gd name="connsiteY146" fmla="*/ 248604 h 689379"/>
                  <a:gd name="connsiteX147" fmla="*/ 916065 w 3024845"/>
                  <a:gd name="connsiteY147" fmla="*/ 263737 h 689379"/>
                  <a:gd name="connsiteX148" fmla="*/ 918091 w 3024845"/>
                  <a:gd name="connsiteY148" fmla="*/ 262386 h 689379"/>
                  <a:gd name="connsiteX149" fmla="*/ 932278 w 3024845"/>
                  <a:gd name="connsiteY149" fmla="*/ 252928 h 689379"/>
                  <a:gd name="connsiteX150" fmla="*/ 938358 w 3024845"/>
                  <a:gd name="connsiteY150" fmla="*/ 211854 h 689379"/>
                  <a:gd name="connsiteX151" fmla="*/ 939118 w 3024845"/>
                  <a:gd name="connsiteY151" fmla="*/ 211584 h 689379"/>
                  <a:gd name="connsiteX152" fmla="*/ 944438 w 3024845"/>
                  <a:gd name="connsiteY152" fmla="*/ 209692 h 689379"/>
                  <a:gd name="connsiteX153" fmla="*/ 946465 w 3024845"/>
                  <a:gd name="connsiteY153" fmla="*/ 140515 h 689379"/>
                  <a:gd name="connsiteX154" fmla="*/ 948492 w 3024845"/>
                  <a:gd name="connsiteY154" fmla="*/ 209692 h 689379"/>
                  <a:gd name="connsiteX155" fmla="*/ 949252 w 3024845"/>
                  <a:gd name="connsiteY155" fmla="*/ 209962 h 689379"/>
                  <a:gd name="connsiteX156" fmla="*/ 954572 w 3024845"/>
                  <a:gd name="connsiteY156" fmla="*/ 211854 h 689379"/>
                  <a:gd name="connsiteX157" fmla="*/ 954572 w 3024845"/>
                  <a:gd name="connsiteY157" fmla="*/ 125383 h 689379"/>
                  <a:gd name="connsiteX158" fmla="*/ 958625 w 3024845"/>
                  <a:gd name="connsiteY158" fmla="*/ 92956 h 689379"/>
                  <a:gd name="connsiteX159" fmla="*/ 997132 w 3024845"/>
                  <a:gd name="connsiteY159" fmla="*/ 92956 h 689379"/>
                  <a:gd name="connsiteX160" fmla="*/ 997132 w 3024845"/>
                  <a:gd name="connsiteY160" fmla="*/ 125383 h 689379"/>
                  <a:gd name="connsiteX161" fmla="*/ 997892 w 3024845"/>
                  <a:gd name="connsiteY161" fmla="*/ 125383 h 689379"/>
                  <a:gd name="connsiteX162" fmla="*/ 1003212 w 3024845"/>
                  <a:gd name="connsiteY162" fmla="*/ 125383 h 689379"/>
                  <a:gd name="connsiteX163" fmla="*/ 1003212 w 3024845"/>
                  <a:gd name="connsiteY163" fmla="*/ 43235 h 689379"/>
                  <a:gd name="connsiteX164" fmla="*/ 1004986 w 3024845"/>
                  <a:gd name="connsiteY164" fmla="*/ 43235 h 689379"/>
                  <a:gd name="connsiteX165" fmla="*/ 1017399 w 3024845"/>
                  <a:gd name="connsiteY165" fmla="*/ 43235 h 689379"/>
                  <a:gd name="connsiteX166" fmla="*/ 1017399 w 3024845"/>
                  <a:gd name="connsiteY166" fmla="*/ 41344 h 689379"/>
                  <a:gd name="connsiteX167" fmla="*/ 1017399 w 3024845"/>
                  <a:gd name="connsiteY167" fmla="*/ 28103 h 689379"/>
                  <a:gd name="connsiteX168" fmla="*/ 1039693 w 3024845"/>
                  <a:gd name="connsiteY168" fmla="*/ 28103 h 689379"/>
                  <a:gd name="connsiteX169" fmla="*/ 1039693 w 3024845"/>
                  <a:gd name="connsiteY169" fmla="*/ 27022 h 689379"/>
                  <a:gd name="connsiteX170" fmla="*/ 1039693 w 3024845"/>
                  <a:gd name="connsiteY170" fmla="*/ 19456 h 689379"/>
                  <a:gd name="connsiteX171" fmla="*/ 1041466 w 3024845"/>
                  <a:gd name="connsiteY171" fmla="*/ 19456 h 689379"/>
                  <a:gd name="connsiteX172" fmla="*/ 1053880 w 3024845"/>
                  <a:gd name="connsiteY172" fmla="*/ 19456 h 689379"/>
                  <a:gd name="connsiteX173" fmla="*/ 1053880 w 3024845"/>
                  <a:gd name="connsiteY173" fmla="*/ 20537 h 689379"/>
                  <a:gd name="connsiteX174" fmla="*/ 1053880 w 3024845"/>
                  <a:gd name="connsiteY174" fmla="*/ 28103 h 689379"/>
                  <a:gd name="connsiteX175" fmla="*/ 1054640 w 3024845"/>
                  <a:gd name="connsiteY175" fmla="*/ 28103 h 689379"/>
                  <a:gd name="connsiteX176" fmla="*/ 1059960 w 3024845"/>
                  <a:gd name="connsiteY176" fmla="*/ 28103 h 689379"/>
                  <a:gd name="connsiteX177" fmla="*/ 1070093 w 3024845"/>
                  <a:gd name="connsiteY177" fmla="*/ 23779 h 689379"/>
                  <a:gd name="connsiteX178" fmla="*/ 1074146 w 3024845"/>
                  <a:gd name="connsiteY178" fmla="*/ 27022 h 689379"/>
                  <a:gd name="connsiteX179" fmla="*/ 1074146 w 3024845"/>
                  <a:gd name="connsiteY179" fmla="*/ 19456 h 689379"/>
                  <a:gd name="connsiteX180" fmla="*/ 1076426 w 3024845"/>
                  <a:gd name="connsiteY180" fmla="*/ 19456 h 689379"/>
                  <a:gd name="connsiteX181" fmla="*/ 1092387 w 3024845"/>
                  <a:gd name="connsiteY181" fmla="*/ 19456 h 689379"/>
                  <a:gd name="connsiteX182" fmla="*/ 1092387 w 3024845"/>
                  <a:gd name="connsiteY182" fmla="*/ 20537 h 689379"/>
                  <a:gd name="connsiteX183" fmla="*/ 1092387 w 3024845"/>
                  <a:gd name="connsiteY183" fmla="*/ 28103 h 689379"/>
                  <a:gd name="connsiteX184" fmla="*/ 1122787 w 3024845"/>
                  <a:gd name="connsiteY184" fmla="*/ 28103 h 689379"/>
                  <a:gd name="connsiteX185" fmla="*/ 1122787 w 3024845"/>
                  <a:gd name="connsiteY185" fmla="*/ 29724 h 689379"/>
                  <a:gd name="connsiteX186" fmla="*/ 1122787 w 3024845"/>
                  <a:gd name="connsiteY186" fmla="*/ 41074 h 689379"/>
                  <a:gd name="connsiteX187" fmla="*/ 1149134 w 3024845"/>
                  <a:gd name="connsiteY187" fmla="*/ 41074 h 689379"/>
                  <a:gd name="connsiteX188" fmla="*/ 1149134 w 3024845"/>
                  <a:gd name="connsiteY188" fmla="*/ 71338 h 689379"/>
                  <a:gd name="connsiteX189" fmla="*/ 1149894 w 3024845"/>
                  <a:gd name="connsiteY189" fmla="*/ 71338 h 689379"/>
                  <a:gd name="connsiteX190" fmla="*/ 1155214 w 3024845"/>
                  <a:gd name="connsiteY190" fmla="*/ 71338 h 689379"/>
                  <a:gd name="connsiteX191" fmla="*/ 1155214 w 3024845"/>
                  <a:gd name="connsiteY191" fmla="*/ 72419 h 689379"/>
                  <a:gd name="connsiteX192" fmla="*/ 1155214 w 3024845"/>
                  <a:gd name="connsiteY192" fmla="*/ 79986 h 689379"/>
                  <a:gd name="connsiteX193" fmla="*/ 1159268 w 3024845"/>
                  <a:gd name="connsiteY193" fmla="*/ 110250 h 689379"/>
                  <a:gd name="connsiteX194" fmla="*/ 1160028 w 3024845"/>
                  <a:gd name="connsiteY194" fmla="*/ 110250 h 689379"/>
                  <a:gd name="connsiteX195" fmla="*/ 1165348 w 3024845"/>
                  <a:gd name="connsiteY195" fmla="*/ 110250 h 689379"/>
                  <a:gd name="connsiteX196" fmla="*/ 1165348 w 3024845"/>
                  <a:gd name="connsiteY196" fmla="*/ 111061 h 689379"/>
                  <a:gd name="connsiteX197" fmla="*/ 1165348 w 3024845"/>
                  <a:gd name="connsiteY197" fmla="*/ 116736 h 689379"/>
                  <a:gd name="connsiteX198" fmla="*/ 1166361 w 3024845"/>
                  <a:gd name="connsiteY198" fmla="*/ 116736 h 689379"/>
                  <a:gd name="connsiteX199" fmla="*/ 1173454 w 3024845"/>
                  <a:gd name="connsiteY199" fmla="*/ 116736 h 689379"/>
                  <a:gd name="connsiteX200" fmla="*/ 1173454 w 3024845"/>
                  <a:gd name="connsiteY200" fmla="*/ 147001 h 689379"/>
                  <a:gd name="connsiteX201" fmla="*/ 1175481 w 3024845"/>
                  <a:gd name="connsiteY201" fmla="*/ 147001 h 689379"/>
                  <a:gd name="connsiteX202" fmla="*/ 1189668 w 3024845"/>
                  <a:gd name="connsiteY202" fmla="*/ 147001 h 689379"/>
                  <a:gd name="connsiteX203" fmla="*/ 1189668 w 3024845"/>
                  <a:gd name="connsiteY203" fmla="*/ 170780 h 689379"/>
                  <a:gd name="connsiteX204" fmla="*/ 1191695 w 3024845"/>
                  <a:gd name="connsiteY204" fmla="*/ 172401 h 689379"/>
                  <a:gd name="connsiteX205" fmla="*/ 1191695 w 3024845"/>
                  <a:gd name="connsiteY205" fmla="*/ 183751 h 689379"/>
                  <a:gd name="connsiteX206" fmla="*/ 1192455 w 3024845"/>
                  <a:gd name="connsiteY206" fmla="*/ 183751 h 689379"/>
                  <a:gd name="connsiteX207" fmla="*/ 1197775 w 3024845"/>
                  <a:gd name="connsiteY207" fmla="*/ 183751 h 689379"/>
                  <a:gd name="connsiteX208" fmla="*/ 1197775 w 3024845"/>
                  <a:gd name="connsiteY208" fmla="*/ 207530 h 689379"/>
                  <a:gd name="connsiteX209" fmla="*/ 1199041 w 3024845"/>
                  <a:gd name="connsiteY209" fmla="*/ 207530 h 689379"/>
                  <a:gd name="connsiteX210" fmla="*/ 1207908 w 3024845"/>
                  <a:gd name="connsiteY210" fmla="*/ 207530 h 689379"/>
                  <a:gd name="connsiteX211" fmla="*/ 1209935 w 3024845"/>
                  <a:gd name="connsiteY211" fmla="*/ 211584 h 689379"/>
                  <a:gd name="connsiteX212" fmla="*/ 1209935 w 3024845"/>
                  <a:gd name="connsiteY212" fmla="*/ 224825 h 689379"/>
                  <a:gd name="connsiteX213" fmla="*/ 1211455 w 3024845"/>
                  <a:gd name="connsiteY213" fmla="*/ 222933 h 689379"/>
                  <a:gd name="connsiteX214" fmla="*/ 1222095 w 3024845"/>
                  <a:gd name="connsiteY214" fmla="*/ 209692 h 689379"/>
                  <a:gd name="connsiteX215" fmla="*/ 1250469 w 3024845"/>
                  <a:gd name="connsiteY215" fmla="*/ 209692 h 689379"/>
                  <a:gd name="connsiteX216" fmla="*/ 1250469 w 3024845"/>
                  <a:gd name="connsiteY216" fmla="*/ 296163 h 689379"/>
                  <a:gd name="connsiteX217" fmla="*/ 1251229 w 3024845"/>
                  <a:gd name="connsiteY217" fmla="*/ 296163 h 689379"/>
                  <a:gd name="connsiteX218" fmla="*/ 1256549 w 3024845"/>
                  <a:gd name="connsiteY218" fmla="*/ 296163 h 689379"/>
                  <a:gd name="connsiteX219" fmla="*/ 1257309 w 3024845"/>
                  <a:gd name="connsiteY219" fmla="*/ 294812 h 689379"/>
                  <a:gd name="connsiteX220" fmla="*/ 1262629 w 3024845"/>
                  <a:gd name="connsiteY220" fmla="*/ 285354 h 689379"/>
                  <a:gd name="connsiteX221" fmla="*/ 1262629 w 3024845"/>
                  <a:gd name="connsiteY221" fmla="*/ 287246 h 689379"/>
                  <a:gd name="connsiteX222" fmla="*/ 1262629 w 3024845"/>
                  <a:gd name="connsiteY222" fmla="*/ 300487 h 689379"/>
                  <a:gd name="connsiteX223" fmla="*/ 1266682 w 3024845"/>
                  <a:gd name="connsiteY223" fmla="*/ 255090 h 689379"/>
                  <a:gd name="connsiteX224" fmla="*/ 1267442 w 3024845"/>
                  <a:gd name="connsiteY224" fmla="*/ 255090 h 689379"/>
                  <a:gd name="connsiteX225" fmla="*/ 1272762 w 3024845"/>
                  <a:gd name="connsiteY225" fmla="*/ 255090 h 689379"/>
                  <a:gd name="connsiteX226" fmla="*/ 1272762 w 3024845"/>
                  <a:gd name="connsiteY226" fmla="*/ 190236 h 689379"/>
                  <a:gd name="connsiteX227" fmla="*/ 1273776 w 3024845"/>
                  <a:gd name="connsiteY227" fmla="*/ 190236 h 689379"/>
                  <a:gd name="connsiteX228" fmla="*/ 1280869 w 3024845"/>
                  <a:gd name="connsiteY228" fmla="*/ 190236 h 689379"/>
                  <a:gd name="connsiteX229" fmla="*/ 1293029 w 3024845"/>
                  <a:gd name="connsiteY229" fmla="*/ 147001 h 689379"/>
                  <a:gd name="connsiteX230" fmla="*/ 1294296 w 3024845"/>
                  <a:gd name="connsiteY230" fmla="*/ 147001 h 689379"/>
                  <a:gd name="connsiteX231" fmla="*/ 1303163 w 3024845"/>
                  <a:gd name="connsiteY231" fmla="*/ 147001 h 689379"/>
                  <a:gd name="connsiteX232" fmla="*/ 1313296 w 3024845"/>
                  <a:gd name="connsiteY232" fmla="*/ 190236 h 689379"/>
                  <a:gd name="connsiteX233" fmla="*/ 1314309 w 3024845"/>
                  <a:gd name="connsiteY233" fmla="*/ 190236 h 689379"/>
                  <a:gd name="connsiteX234" fmla="*/ 1321403 w 3024845"/>
                  <a:gd name="connsiteY234" fmla="*/ 190236 h 689379"/>
                  <a:gd name="connsiteX235" fmla="*/ 1321403 w 3024845"/>
                  <a:gd name="connsiteY235" fmla="*/ 229148 h 689379"/>
                  <a:gd name="connsiteX236" fmla="*/ 1323176 w 3024845"/>
                  <a:gd name="connsiteY236" fmla="*/ 229148 h 689379"/>
                  <a:gd name="connsiteX237" fmla="*/ 1335590 w 3024845"/>
                  <a:gd name="connsiteY237" fmla="*/ 229148 h 689379"/>
                  <a:gd name="connsiteX238" fmla="*/ 1335590 w 3024845"/>
                  <a:gd name="connsiteY238" fmla="*/ 231310 h 689379"/>
                  <a:gd name="connsiteX239" fmla="*/ 1335590 w 3024845"/>
                  <a:gd name="connsiteY239" fmla="*/ 246442 h 689379"/>
                  <a:gd name="connsiteX240" fmla="*/ 1339643 w 3024845"/>
                  <a:gd name="connsiteY240" fmla="*/ 244281 h 689379"/>
                  <a:gd name="connsiteX241" fmla="*/ 1339643 w 3024845"/>
                  <a:gd name="connsiteY241" fmla="*/ 229148 h 689379"/>
                  <a:gd name="connsiteX242" fmla="*/ 1341163 w 3024845"/>
                  <a:gd name="connsiteY242" fmla="*/ 229148 h 689379"/>
                  <a:gd name="connsiteX243" fmla="*/ 1351803 w 3024845"/>
                  <a:gd name="connsiteY243" fmla="*/ 229148 h 689379"/>
                  <a:gd name="connsiteX244" fmla="*/ 1351803 w 3024845"/>
                  <a:gd name="connsiteY244" fmla="*/ 230769 h 689379"/>
                  <a:gd name="connsiteX245" fmla="*/ 1351803 w 3024845"/>
                  <a:gd name="connsiteY245" fmla="*/ 242119 h 689379"/>
                  <a:gd name="connsiteX246" fmla="*/ 1382204 w 3024845"/>
                  <a:gd name="connsiteY246" fmla="*/ 242119 h 689379"/>
                  <a:gd name="connsiteX247" fmla="*/ 1382204 w 3024845"/>
                  <a:gd name="connsiteY247" fmla="*/ 205369 h 689379"/>
                  <a:gd name="connsiteX248" fmla="*/ 1383470 w 3024845"/>
                  <a:gd name="connsiteY248" fmla="*/ 205369 h 689379"/>
                  <a:gd name="connsiteX249" fmla="*/ 1392337 w 3024845"/>
                  <a:gd name="connsiteY249" fmla="*/ 205369 h 689379"/>
                  <a:gd name="connsiteX250" fmla="*/ 1392337 w 3024845"/>
                  <a:gd name="connsiteY250" fmla="*/ 226986 h 689379"/>
                  <a:gd name="connsiteX251" fmla="*/ 1394364 w 3024845"/>
                  <a:gd name="connsiteY251" fmla="*/ 194560 h 689379"/>
                  <a:gd name="connsiteX252" fmla="*/ 1416657 w 3024845"/>
                  <a:gd name="connsiteY252" fmla="*/ 194560 h 689379"/>
                  <a:gd name="connsiteX253" fmla="*/ 1416657 w 3024845"/>
                  <a:gd name="connsiteY253" fmla="*/ 192938 h 689379"/>
                  <a:gd name="connsiteX254" fmla="*/ 1416657 w 3024845"/>
                  <a:gd name="connsiteY254" fmla="*/ 181589 h 689379"/>
                  <a:gd name="connsiteX255" fmla="*/ 1417417 w 3024845"/>
                  <a:gd name="connsiteY255" fmla="*/ 181589 h 689379"/>
                  <a:gd name="connsiteX256" fmla="*/ 1422737 w 3024845"/>
                  <a:gd name="connsiteY256" fmla="*/ 181589 h 689379"/>
                  <a:gd name="connsiteX257" fmla="*/ 1422737 w 3024845"/>
                  <a:gd name="connsiteY257" fmla="*/ 179698 h 689379"/>
                  <a:gd name="connsiteX258" fmla="*/ 1422737 w 3024845"/>
                  <a:gd name="connsiteY258" fmla="*/ 166457 h 689379"/>
                  <a:gd name="connsiteX259" fmla="*/ 1426791 w 3024845"/>
                  <a:gd name="connsiteY259" fmla="*/ 172942 h 689379"/>
                  <a:gd name="connsiteX260" fmla="*/ 1429071 w 3024845"/>
                  <a:gd name="connsiteY260" fmla="*/ 172942 h 689379"/>
                  <a:gd name="connsiteX261" fmla="*/ 1445031 w 3024845"/>
                  <a:gd name="connsiteY261" fmla="*/ 172942 h 689379"/>
                  <a:gd name="connsiteX262" fmla="*/ 1445031 w 3024845"/>
                  <a:gd name="connsiteY262" fmla="*/ 172131 h 689379"/>
                  <a:gd name="connsiteX263" fmla="*/ 1445031 w 3024845"/>
                  <a:gd name="connsiteY263" fmla="*/ 166457 h 689379"/>
                  <a:gd name="connsiteX264" fmla="*/ 1445791 w 3024845"/>
                  <a:gd name="connsiteY264" fmla="*/ 166457 h 689379"/>
                  <a:gd name="connsiteX265" fmla="*/ 1451111 w 3024845"/>
                  <a:gd name="connsiteY265" fmla="*/ 166457 h 689379"/>
                  <a:gd name="connsiteX266" fmla="*/ 1451111 w 3024845"/>
                  <a:gd name="connsiteY266" fmla="*/ 167808 h 689379"/>
                  <a:gd name="connsiteX267" fmla="*/ 1451111 w 3024845"/>
                  <a:gd name="connsiteY267" fmla="*/ 177266 h 689379"/>
                  <a:gd name="connsiteX268" fmla="*/ 1489618 w 3024845"/>
                  <a:gd name="connsiteY268" fmla="*/ 177266 h 689379"/>
                  <a:gd name="connsiteX269" fmla="*/ 1489618 w 3024845"/>
                  <a:gd name="connsiteY269" fmla="*/ 315619 h 689379"/>
                  <a:gd name="connsiteX270" fmla="*/ 1491138 w 3024845"/>
                  <a:gd name="connsiteY270" fmla="*/ 315619 h 689379"/>
                  <a:gd name="connsiteX271" fmla="*/ 1501778 w 3024845"/>
                  <a:gd name="connsiteY271" fmla="*/ 315619 h 689379"/>
                  <a:gd name="connsiteX272" fmla="*/ 1501778 w 3024845"/>
                  <a:gd name="connsiteY272" fmla="*/ 302649 h 689379"/>
                  <a:gd name="connsiteX273" fmla="*/ 1505832 w 3024845"/>
                  <a:gd name="connsiteY273" fmla="*/ 302649 h 689379"/>
                  <a:gd name="connsiteX274" fmla="*/ 1505832 w 3024845"/>
                  <a:gd name="connsiteY274" fmla="*/ 315619 h 689379"/>
                  <a:gd name="connsiteX275" fmla="*/ 1536232 w 3024845"/>
                  <a:gd name="connsiteY275" fmla="*/ 315619 h 689379"/>
                  <a:gd name="connsiteX276" fmla="*/ 1536232 w 3024845"/>
                  <a:gd name="connsiteY276" fmla="*/ 285354 h 689379"/>
                  <a:gd name="connsiteX277" fmla="*/ 1548392 w 3024845"/>
                  <a:gd name="connsiteY277" fmla="*/ 285354 h 689379"/>
                  <a:gd name="connsiteX278" fmla="*/ 1560552 w 3024845"/>
                  <a:gd name="connsiteY278" fmla="*/ 283193 h 689379"/>
                  <a:gd name="connsiteX279" fmla="*/ 1564606 w 3024845"/>
                  <a:gd name="connsiteY279" fmla="*/ 285354 h 689379"/>
                  <a:gd name="connsiteX280" fmla="*/ 1574739 w 3024845"/>
                  <a:gd name="connsiteY280" fmla="*/ 285354 h 689379"/>
                  <a:gd name="connsiteX281" fmla="*/ 1574739 w 3024845"/>
                  <a:gd name="connsiteY281" fmla="*/ 315619 h 689379"/>
                  <a:gd name="connsiteX282" fmla="*/ 1582846 w 3024845"/>
                  <a:gd name="connsiteY282" fmla="*/ 315619 h 689379"/>
                  <a:gd name="connsiteX283" fmla="*/ 1582846 w 3024845"/>
                  <a:gd name="connsiteY283" fmla="*/ 332914 h 689379"/>
                  <a:gd name="connsiteX284" fmla="*/ 1592182 w 3024845"/>
                  <a:gd name="connsiteY284" fmla="*/ 333819 h 689379"/>
                  <a:gd name="connsiteX285" fmla="*/ 1605140 w 3024845"/>
                  <a:gd name="connsiteY285" fmla="*/ 333819 h 689379"/>
                  <a:gd name="connsiteX286" fmla="*/ 1605140 w 3024845"/>
                  <a:gd name="connsiteY286" fmla="*/ 317781 h 689379"/>
                  <a:gd name="connsiteX287" fmla="*/ 1673096 w 3024845"/>
                  <a:gd name="connsiteY287" fmla="*/ 317781 h 689379"/>
                  <a:gd name="connsiteX288" fmla="*/ 1673096 w 3024845"/>
                  <a:gd name="connsiteY288" fmla="*/ 232528 h 689379"/>
                  <a:gd name="connsiteX289" fmla="*/ 1745104 w 3024845"/>
                  <a:gd name="connsiteY289" fmla="*/ 232528 h 689379"/>
                  <a:gd name="connsiteX290" fmla="*/ 1745104 w 3024845"/>
                  <a:gd name="connsiteY290" fmla="*/ 311296 h 689379"/>
                  <a:gd name="connsiteX291" fmla="*/ 1747008 w 3024845"/>
                  <a:gd name="connsiteY291" fmla="*/ 311296 h 689379"/>
                  <a:gd name="connsiteX292" fmla="*/ 1748250 w 3024845"/>
                  <a:gd name="connsiteY292" fmla="*/ 333819 h 689379"/>
                  <a:gd name="connsiteX293" fmla="*/ 1757926 w 3024845"/>
                  <a:gd name="connsiteY293" fmla="*/ 333819 h 689379"/>
                  <a:gd name="connsiteX294" fmla="*/ 1759168 w 3024845"/>
                  <a:gd name="connsiteY294" fmla="*/ 311296 h 689379"/>
                  <a:gd name="connsiteX295" fmla="*/ 1765248 w 3024845"/>
                  <a:gd name="connsiteY295" fmla="*/ 311296 h 689379"/>
                  <a:gd name="connsiteX296" fmla="*/ 1766490 w 3024845"/>
                  <a:gd name="connsiteY296" fmla="*/ 333819 h 689379"/>
                  <a:gd name="connsiteX297" fmla="*/ 1817112 w 3024845"/>
                  <a:gd name="connsiteY297" fmla="*/ 333819 h 689379"/>
                  <a:gd name="connsiteX298" fmla="*/ 1817112 w 3024845"/>
                  <a:gd name="connsiteY298" fmla="*/ 170791 h 689379"/>
                  <a:gd name="connsiteX299" fmla="*/ 2014439 w 3024845"/>
                  <a:gd name="connsiteY299" fmla="*/ 170791 h 689379"/>
                  <a:gd name="connsiteX300" fmla="*/ 2014439 w 3024845"/>
                  <a:gd name="connsiteY300" fmla="*/ 333819 h 689379"/>
                  <a:gd name="connsiteX301" fmla="*/ 2033136 w 3024845"/>
                  <a:gd name="connsiteY301" fmla="*/ 333819 h 689379"/>
                  <a:gd name="connsiteX302" fmla="*/ 2033136 w 3024845"/>
                  <a:gd name="connsiteY302" fmla="*/ 251126 h 689379"/>
                  <a:gd name="connsiteX303" fmla="*/ 2128256 w 3024845"/>
                  <a:gd name="connsiteY303" fmla="*/ 251126 h 689379"/>
                  <a:gd name="connsiteX304" fmla="*/ 2180720 w 3024845"/>
                  <a:gd name="connsiteY304" fmla="*/ 185913 h 689379"/>
                  <a:gd name="connsiteX305" fmla="*/ 2245574 w 3024845"/>
                  <a:gd name="connsiteY305" fmla="*/ 185913 h 689379"/>
                  <a:gd name="connsiteX306" fmla="*/ 2245574 w 3024845"/>
                  <a:gd name="connsiteY306" fmla="*/ 261575 h 689379"/>
                  <a:gd name="connsiteX307" fmla="*/ 2253681 w 3024845"/>
                  <a:gd name="connsiteY307" fmla="*/ 261575 h 689379"/>
                  <a:gd name="connsiteX308" fmla="*/ 2255708 w 3024845"/>
                  <a:gd name="connsiteY308" fmla="*/ 255090 h 689379"/>
                  <a:gd name="connsiteX309" fmla="*/ 2261788 w 3024845"/>
                  <a:gd name="connsiteY309" fmla="*/ 255090 h 689379"/>
                  <a:gd name="connsiteX310" fmla="*/ 2263815 w 3024845"/>
                  <a:gd name="connsiteY310" fmla="*/ 263737 h 689379"/>
                  <a:gd name="connsiteX311" fmla="*/ 2275975 w 3024845"/>
                  <a:gd name="connsiteY311" fmla="*/ 263737 h 689379"/>
                  <a:gd name="connsiteX312" fmla="*/ 2275975 w 3024845"/>
                  <a:gd name="connsiteY312" fmla="*/ 257251 h 689379"/>
                  <a:gd name="connsiteX313" fmla="*/ 2298268 w 3024845"/>
                  <a:gd name="connsiteY313" fmla="*/ 257251 h 689379"/>
                  <a:gd name="connsiteX314" fmla="*/ 2298268 w 3024845"/>
                  <a:gd name="connsiteY314" fmla="*/ 263737 h 689379"/>
                  <a:gd name="connsiteX315" fmla="*/ 2318535 w 3024845"/>
                  <a:gd name="connsiteY315" fmla="*/ 263737 h 689379"/>
                  <a:gd name="connsiteX316" fmla="*/ 2318535 w 3024845"/>
                  <a:gd name="connsiteY316" fmla="*/ 309134 h 689379"/>
                  <a:gd name="connsiteX317" fmla="*/ 2332722 w 3024845"/>
                  <a:gd name="connsiteY317" fmla="*/ 309134 h 689379"/>
                  <a:gd name="connsiteX318" fmla="*/ 2332722 w 3024845"/>
                  <a:gd name="connsiteY318" fmla="*/ 296163 h 689379"/>
                  <a:gd name="connsiteX319" fmla="*/ 2348936 w 3024845"/>
                  <a:gd name="connsiteY319" fmla="*/ 296163 h 689379"/>
                  <a:gd name="connsiteX320" fmla="*/ 2348936 w 3024845"/>
                  <a:gd name="connsiteY320" fmla="*/ 116736 h 689379"/>
                  <a:gd name="connsiteX321" fmla="*/ 2355016 w 3024845"/>
                  <a:gd name="connsiteY321" fmla="*/ 110250 h 689379"/>
                  <a:gd name="connsiteX322" fmla="*/ 2427977 w 3024845"/>
                  <a:gd name="connsiteY322" fmla="*/ 110250 h 689379"/>
                  <a:gd name="connsiteX323" fmla="*/ 2427977 w 3024845"/>
                  <a:gd name="connsiteY323" fmla="*/ 118898 h 689379"/>
                  <a:gd name="connsiteX324" fmla="*/ 2438110 w 3024845"/>
                  <a:gd name="connsiteY324" fmla="*/ 118898 h 689379"/>
                  <a:gd name="connsiteX325" fmla="*/ 2438110 w 3024845"/>
                  <a:gd name="connsiteY325" fmla="*/ 233472 h 689379"/>
                  <a:gd name="connsiteX326" fmla="*/ 2460404 w 3024845"/>
                  <a:gd name="connsiteY326" fmla="*/ 233472 h 689379"/>
                  <a:gd name="connsiteX327" fmla="*/ 2460404 w 3024845"/>
                  <a:gd name="connsiteY327" fmla="*/ 166457 h 689379"/>
                  <a:gd name="connsiteX328" fmla="*/ 2486751 w 3024845"/>
                  <a:gd name="connsiteY328" fmla="*/ 166457 h 689379"/>
                  <a:gd name="connsiteX329" fmla="*/ 2490804 w 3024845"/>
                  <a:gd name="connsiteY329" fmla="*/ 162133 h 689379"/>
                  <a:gd name="connsiteX330" fmla="*/ 2498911 w 3024845"/>
                  <a:gd name="connsiteY330" fmla="*/ 162133 h 689379"/>
                  <a:gd name="connsiteX331" fmla="*/ 2502964 w 3024845"/>
                  <a:gd name="connsiteY331" fmla="*/ 166457 h 689379"/>
                  <a:gd name="connsiteX332" fmla="*/ 2525258 w 3024845"/>
                  <a:gd name="connsiteY332" fmla="*/ 166457 h 689379"/>
                  <a:gd name="connsiteX333" fmla="*/ 2525258 w 3024845"/>
                  <a:gd name="connsiteY333" fmla="*/ 49721 h 689379"/>
                  <a:gd name="connsiteX334" fmla="*/ 2582005 w 3024845"/>
                  <a:gd name="connsiteY334" fmla="*/ 38912 h 689379"/>
                  <a:gd name="connsiteX335" fmla="*/ 2582005 w 3024845"/>
                  <a:gd name="connsiteY335" fmla="*/ 39993 h 689379"/>
                  <a:gd name="connsiteX336" fmla="*/ 2582005 w 3024845"/>
                  <a:gd name="connsiteY336" fmla="*/ 47559 h 689379"/>
                  <a:gd name="connsiteX337" fmla="*/ 2608352 w 3024845"/>
                  <a:gd name="connsiteY337" fmla="*/ 47559 h 689379"/>
                  <a:gd name="connsiteX338" fmla="*/ 2608352 w 3024845"/>
                  <a:gd name="connsiteY338" fmla="*/ 302649 h 689379"/>
                  <a:gd name="connsiteX339" fmla="*/ 2630646 w 3024845"/>
                  <a:gd name="connsiteY339" fmla="*/ 302649 h 689379"/>
                  <a:gd name="connsiteX340" fmla="*/ 2630646 w 3024845"/>
                  <a:gd name="connsiteY340" fmla="*/ 298325 h 689379"/>
                  <a:gd name="connsiteX341" fmla="*/ 2642806 w 3024845"/>
                  <a:gd name="connsiteY341" fmla="*/ 298325 h 689379"/>
                  <a:gd name="connsiteX342" fmla="*/ 2642806 w 3024845"/>
                  <a:gd name="connsiteY342" fmla="*/ 302649 h 689379"/>
                  <a:gd name="connsiteX343" fmla="*/ 2667126 w 3024845"/>
                  <a:gd name="connsiteY343" fmla="*/ 302649 h 689379"/>
                  <a:gd name="connsiteX344" fmla="*/ 2667126 w 3024845"/>
                  <a:gd name="connsiteY344" fmla="*/ 289678 h 689379"/>
                  <a:gd name="connsiteX345" fmla="*/ 2695500 w 3024845"/>
                  <a:gd name="connsiteY345" fmla="*/ 289678 h 689379"/>
                  <a:gd name="connsiteX346" fmla="*/ 2707660 w 3024845"/>
                  <a:gd name="connsiteY346" fmla="*/ 285354 h 689379"/>
                  <a:gd name="connsiteX347" fmla="*/ 2727927 w 3024845"/>
                  <a:gd name="connsiteY347" fmla="*/ 289678 h 689379"/>
                  <a:gd name="connsiteX348" fmla="*/ 2727927 w 3024845"/>
                  <a:gd name="connsiteY348" fmla="*/ 272384 h 689379"/>
                  <a:gd name="connsiteX349" fmla="*/ 2736034 w 3024845"/>
                  <a:gd name="connsiteY349" fmla="*/ 272384 h 689379"/>
                  <a:gd name="connsiteX350" fmla="*/ 2736034 w 3024845"/>
                  <a:gd name="connsiteY350" fmla="*/ 259413 h 689379"/>
                  <a:gd name="connsiteX351" fmla="*/ 2792781 w 3024845"/>
                  <a:gd name="connsiteY351" fmla="*/ 259413 h 689379"/>
                  <a:gd name="connsiteX352" fmla="*/ 2792781 w 3024845"/>
                  <a:gd name="connsiteY352" fmla="*/ 229148 h 689379"/>
                  <a:gd name="connsiteX353" fmla="*/ 2811021 w 3024845"/>
                  <a:gd name="connsiteY353" fmla="*/ 229148 h 689379"/>
                  <a:gd name="connsiteX354" fmla="*/ 2811021 w 3024845"/>
                  <a:gd name="connsiteY354" fmla="*/ 222663 h 689379"/>
                  <a:gd name="connsiteX355" fmla="*/ 2823181 w 3024845"/>
                  <a:gd name="connsiteY355" fmla="*/ 222663 h 689379"/>
                  <a:gd name="connsiteX356" fmla="*/ 2823181 w 3024845"/>
                  <a:gd name="connsiteY356" fmla="*/ 229148 h 689379"/>
                  <a:gd name="connsiteX357" fmla="*/ 2839395 w 3024845"/>
                  <a:gd name="connsiteY357" fmla="*/ 229148 h 689379"/>
                  <a:gd name="connsiteX358" fmla="*/ 2839395 w 3024845"/>
                  <a:gd name="connsiteY358" fmla="*/ 278869 h 689379"/>
                  <a:gd name="connsiteX359" fmla="*/ 2871822 w 3024845"/>
                  <a:gd name="connsiteY359" fmla="*/ 278869 h 689379"/>
                  <a:gd name="connsiteX360" fmla="*/ 2871822 w 3024845"/>
                  <a:gd name="connsiteY360" fmla="*/ 252928 h 689379"/>
                  <a:gd name="connsiteX361" fmla="*/ 2910329 w 3024845"/>
                  <a:gd name="connsiteY361" fmla="*/ 252928 h 689379"/>
                  <a:gd name="connsiteX362" fmla="*/ 2910329 w 3024845"/>
                  <a:gd name="connsiteY362" fmla="*/ 222663 h 689379"/>
                  <a:gd name="connsiteX363" fmla="*/ 2958970 w 3024845"/>
                  <a:gd name="connsiteY363" fmla="*/ 222663 h 689379"/>
                  <a:gd name="connsiteX364" fmla="*/ 2958970 w 3024845"/>
                  <a:gd name="connsiteY364" fmla="*/ 333819 h 689379"/>
                  <a:gd name="connsiteX365" fmla="*/ 2958970 w 3024845"/>
                  <a:gd name="connsiteY365" fmla="*/ 347598 h 689379"/>
                  <a:gd name="connsiteX366" fmla="*/ 3024845 w 3024845"/>
                  <a:gd name="connsiteY366" fmla="*/ 347598 h 689379"/>
                  <a:gd name="connsiteX367" fmla="*/ 3024845 w 3024845"/>
                  <a:gd name="connsiteY367" fmla="*/ 689379 h 689379"/>
                  <a:gd name="connsiteX368" fmla="*/ 2054 w 3024845"/>
                  <a:gd name="connsiteY368" fmla="*/ 687046 h 689379"/>
                  <a:gd name="connsiteX369" fmla="*/ 0 w 3024845"/>
                  <a:gd name="connsiteY369" fmla="*/ 252928 h 689379"/>
                  <a:gd name="connsiteX370" fmla="*/ 20267 w 3024845"/>
                  <a:gd name="connsiteY370" fmla="*/ 252928 h 689379"/>
                  <a:gd name="connsiteX371" fmla="*/ 20774 w 3024845"/>
                  <a:gd name="connsiteY371" fmla="*/ 251847 h 689379"/>
                  <a:gd name="connsiteX372" fmla="*/ 24320 w 3024845"/>
                  <a:gd name="connsiteY372" fmla="*/ 244281 h 689379"/>
                  <a:gd name="connsiteX373" fmla="*/ 26094 w 3024845"/>
                  <a:gd name="connsiteY373" fmla="*/ 244551 h 689379"/>
                  <a:gd name="connsiteX374" fmla="*/ 38507 w 3024845"/>
                  <a:gd name="connsiteY374" fmla="*/ 246442 h 689379"/>
                  <a:gd name="connsiteX375" fmla="*/ 39014 w 3024845"/>
                  <a:gd name="connsiteY375" fmla="*/ 247794 h 689379"/>
                  <a:gd name="connsiteX376" fmla="*/ 42560 w 3024845"/>
                  <a:gd name="connsiteY376" fmla="*/ 257251 h 689379"/>
                  <a:gd name="connsiteX377" fmla="*/ 68907 w 3024845"/>
                  <a:gd name="connsiteY377" fmla="*/ 259413 h 689379"/>
                  <a:gd name="connsiteX378" fmla="*/ 68907 w 3024845"/>
                  <a:gd name="connsiteY378" fmla="*/ 136192 h 689379"/>
                  <a:gd name="connsiteX379" fmla="*/ 70934 w 3024845"/>
                  <a:gd name="connsiteY379" fmla="*/ 136192 h 689379"/>
                  <a:gd name="connsiteX380" fmla="*/ 85121 w 3024845"/>
                  <a:gd name="connsiteY380" fmla="*/ 136192 h 689379"/>
                  <a:gd name="connsiteX381" fmla="*/ 85121 w 3024845"/>
                  <a:gd name="connsiteY381" fmla="*/ 0 h 689379"/>
                  <a:gd name="connsiteX382" fmla="*/ 86894 w 3024845"/>
                  <a:gd name="connsiteY382" fmla="*/ 0 h 689379"/>
                  <a:gd name="connsiteX383" fmla="*/ 99308 w 3024845"/>
                  <a:gd name="connsiteY383" fmla="*/ 0 h 68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</a:cxnLst>
                <a:rect l="l" t="t" r="r" b="b"/>
                <a:pathLst>
                  <a:path w="3024845" h="689379">
                    <a:moveTo>
                      <a:pt x="99308" y="0"/>
                    </a:moveTo>
                    <a:lnTo>
                      <a:pt x="220909" y="0"/>
                    </a:lnTo>
                    <a:lnTo>
                      <a:pt x="223189" y="0"/>
                    </a:lnTo>
                    <a:lnTo>
                      <a:pt x="239150" y="0"/>
                    </a:lnTo>
                    <a:lnTo>
                      <a:pt x="239150" y="140515"/>
                    </a:lnTo>
                    <a:cubicBezTo>
                      <a:pt x="239160" y="140514"/>
                      <a:pt x="239272" y="140493"/>
                      <a:pt x="240670" y="140245"/>
                    </a:cubicBezTo>
                    <a:lnTo>
                      <a:pt x="251310" y="138354"/>
                    </a:lnTo>
                    <a:cubicBezTo>
                      <a:pt x="251310" y="138376"/>
                      <a:pt x="251280" y="139710"/>
                      <a:pt x="249283" y="226986"/>
                    </a:cubicBezTo>
                    <a:cubicBezTo>
                      <a:pt x="249293" y="226988"/>
                      <a:pt x="249404" y="227008"/>
                      <a:pt x="250803" y="227257"/>
                    </a:cubicBezTo>
                    <a:lnTo>
                      <a:pt x="261443" y="229148"/>
                    </a:lnTo>
                    <a:cubicBezTo>
                      <a:pt x="261445" y="229155"/>
                      <a:pt x="261465" y="229219"/>
                      <a:pt x="261696" y="229959"/>
                    </a:cubicBezTo>
                    <a:lnTo>
                      <a:pt x="263470" y="235634"/>
                    </a:lnTo>
                    <a:cubicBezTo>
                      <a:pt x="263472" y="235625"/>
                      <a:pt x="263517" y="235482"/>
                      <a:pt x="264230" y="233202"/>
                    </a:cubicBezTo>
                    <a:lnTo>
                      <a:pt x="269550" y="216178"/>
                    </a:lnTo>
                    <a:lnTo>
                      <a:pt x="271323" y="216178"/>
                    </a:lnTo>
                    <a:lnTo>
                      <a:pt x="283737" y="216178"/>
                    </a:lnTo>
                    <a:lnTo>
                      <a:pt x="283737" y="248604"/>
                    </a:lnTo>
                    <a:cubicBezTo>
                      <a:pt x="283743" y="248609"/>
                      <a:pt x="283820" y="248649"/>
                      <a:pt x="284750" y="249145"/>
                    </a:cubicBezTo>
                    <a:lnTo>
                      <a:pt x="291844" y="252928"/>
                    </a:lnTo>
                    <a:lnTo>
                      <a:pt x="291844" y="254279"/>
                    </a:lnTo>
                    <a:lnTo>
                      <a:pt x="291844" y="263737"/>
                    </a:lnTo>
                    <a:lnTo>
                      <a:pt x="336431" y="263737"/>
                    </a:lnTo>
                    <a:lnTo>
                      <a:pt x="336431" y="264818"/>
                    </a:lnTo>
                    <a:lnTo>
                      <a:pt x="336431" y="272384"/>
                    </a:lnTo>
                    <a:lnTo>
                      <a:pt x="338457" y="272384"/>
                    </a:lnTo>
                    <a:lnTo>
                      <a:pt x="352644" y="272384"/>
                    </a:lnTo>
                    <a:lnTo>
                      <a:pt x="352644" y="242119"/>
                    </a:lnTo>
                    <a:lnTo>
                      <a:pt x="397231" y="242119"/>
                    </a:lnTo>
                    <a:lnTo>
                      <a:pt x="397231" y="240768"/>
                    </a:lnTo>
                    <a:lnTo>
                      <a:pt x="397231" y="231310"/>
                    </a:lnTo>
                    <a:lnTo>
                      <a:pt x="398245" y="231310"/>
                    </a:lnTo>
                    <a:lnTo>
                      <a:pt x="405338" y="231310"/>
                    </a:lnTo>
                    <a:lnTo>
                      <a:pt x="405338" y="229419"/>
                    </a:lnTo>
                    <a:lnTo>
                      <a:pt x="405338" y="216178"/>
                    </a:lnTo>
                    <a:lnTo>
                      <a:pt x="406098" y="216178"/>
                    </a:lnTo>
                    <a:lnTo>
                      <a:pt x="411418" y="216178"/>
                    </a:lnTo>
                    <a:lnTo>
                      <a:pt x="411418" y="215097"/>
                    </a:lnTo>
                    <a:lnTo>
                      <a:pt x="411418" y="207530"/>
                    </a:lnTo>
                    <a:lnTo>
                      <a:pt x="413445" y="207530"/>
                    </a:lnTo>
                    <a:lnTo>
                      <a:pt x="427632" y="207530"/>
                    </a:lnTo>
                    <a:lnTo>
                      <a:pt x="427632" y="208611"/>
                    </a:lnTo>
                    <a:lnTo>
                      <a:pt x="427632" y="216178"/>
                    </a:lnTo>
                    <a:lnTo>
                      <a:pt x="449925" y="216178"/>
                    </a:lnTo>
                    <a:lnTo>
                      <a:pt x="449925" y="214286"/>
                    </a:lnTo>
                    <a:lnTo>
                      <a:pt x="449925" y="201045"/>
                    </a:lnTo>
                    <a:lnTo>
                      <a:pt x="451699" y="201045"/>
                    </a:lnTo>
                    <a:lnTo>
                      <a:pt x="464112" y="201045"/>
                    </a:lnTo>
                    <a:lnTo>
                      <a:pt x="464112" y="224825"/>
                    </a:lnTo>
                    <a:lnTo>
                      <a:pt x="465126" y="224825"/>
                    </a:lnTo>
                    <a:lnTo>
                      <a:pt x="472219" y="224825"/>
                    </a:lnTo>
                    <a:lnTo>
                      <a:pt x="472219" y="223744"/>
                    </a:lnTo>
                    <a:lnTo>
                      <a:pt x="472219" y="216178"/>
                    </a:lnTo>
                    <a:lnTo>
                      <a:pt x="473992" y="216178"/>
                    </a:lnTo>
                    <a:lnTo>
                      <a:pt x="486406" y="216178"/>
                    </a:lnTo>
                    <a:lnTo>
                      <a:pt x="486406" y="242119"/>
                    </a:lnTo>
                    <a:lnTo>
                      <a:pt x="488433" y="242119"/>
                    </a:lnTo>
                    <a:lnTo>
                      <a:pt x="502619" y="242119"/>
                    </a:lnTo>
                    <a:lnTo>
                      <a:pt x="502619" y="243740"/>
                    </a:lnTo>
                    <a:lnTo>
                      <a:pt x="502619" y="255090"/>
                    </a:lnTo>
                    <a:lnTo>
                      <a:pt x="503379" y="255090"/>
                    </a:lnTo>
                    <a:lnTo>
                      <a:pt x="508700" y="255090"/>
                    </a:lnTo>
                    <a:lnTo>
                      <a:pt x="508700" y="254279"/>
                    </a:lnTo>
                    <a:lnTo>
                      <a:pt x="508700" y="248604"/>
                    </a:lnTo>
                    <a:lnTo>
                      <a:pt x="539100" y="248604"/>
                    </a:lnTo>
                    <a:lnTo>
                      <a:pt x="539100" y="272384"/>
                    </a:lnTo>
                    <a:lnTo>
                      <a:pt x="540113" y="272384"/>
                    </a:lnTo>
                    <a:lnTo>
                      <a:pt x="547207" y="272384"/>
                    </a:lnTo>
                    <a:lnTo>
                      <a:pt x="547207" y="273465"/>
                    </a:lnTo>
                    <a:lnTo>
                      <a:pt x="547207" y="281031"/>
                    </a:lnTo>
                    <a:lnTo>
                      <a:pt x="547967" y="281031"/>
                    </a:lnTo>
                    <a:lnTo>
                      <a:pt x="553287" y="281031"/>
                    </a:lnTo>
                    <a:lnTo>
                      <a:pt x="553287" y="278869"/>
                    </a:lnTo>
                    <a:lnTo>
                      <a:pt x="553287" y="263737"/>
                    </a:lnTo>
                    <a:lnTo>
                      <a:pt x="554300" y="263737"/>
                    </a:lnTo>
                    <a:lnTo>
                      <a:pt x="561394" y="263737"/>
                    </a:lnTo>
                    <a:lnTo>
                      <a:pt x="561394" y="264818"/>
                    </a:lnTo>
                    <a:lnTo>
                      <a:pt x="561394" y="272384"/>
                    </a:lnTo>
                    <a:lnTo>
                      <a:pt x="566714" y="270391"/>
                    </a:lnTo>
                    <a:cubicBezTo>
                      <a:pt x="567474" y="270019"/>
                      <a:pt x="567474" y="269817"/>
                      <a:pt x="567474" y="269411"/>
                    </a:cubicBezTo>
                    <a:lnTo>
                      <a:pt x="567474" y="263737"/>
                    </a:lnTo>
                    <a:lnTo>
                      <a:pt x="605981" y="263737"/>
                    </a:lnTo>
                    <a:lnTo>
                      <a:pt x="605981" y="287516"/>
                    </a:lnTo>
                    <a:lnTo>
                      <a:pt x="608007" y="287516"/>
                    </a:lnTo>
                    <a:lnTo>
                      <a:pt x="622194" y="287516"/>
                    </a:lnTo>
                    <a:lnTo>
                      <a:pt x="622194" y="288597"/>
                    </a:lnTo>
                    <a:lnTo>
                      <a:pt x="622194" y="296163"/>
                    </a:lnTo>
                    <a:lnTo>
                      <a:pt x="623968" y="296163"/>
                    </a:lnTo>
                    <a:lnTo>
                      <a:pt x="636381" y="296163"/>
                    </a:lnTo>
                    <a:lnTo>
                      <a:pt x="636381" y="272384"/>
                    </a:lnTo>
                    <a:lnTo>
                      <a:pt x="637394" y="272384"/>
                    </a:lnTo>
                    <a:lnTo>
                      <a:pt x="644488" y="272384"/>
                    </a:lnTo>
                    <a:lnTo>
                      <a:pt x="644488" y="239957"/>
                    </a:lnTo>
                    <a:lnTo>
                      <a:pt x="645501" y="239957"/>
                    </a:lnTo>
                    <a:lnTo>
                      <a:pt x="652595" y="239957"/>
                    </a:lnTo>
                    <a:lnTo>
                      <a:pt x="652595" y="238066"/>
                    </a:lnTo>
                    <a:lnTo>
                      <a:pt x="652595" y="224825"/>
                    </a:lnTo>
                    <a:cubicBezTo>
                      <a:pt x="650568" y="224825"/>
                      <a:pt x="650568" y="224825"/>
                      <a:pt x="651328" y="223203"/>
                    </a:cubicBezTo>
                    <a:lnTo>
                      <a:pt x="656648" y="211854"/>
                    </a:lnTo>
                    <a:cubicBezTo>
                      <a:pt x="656653" y="211871"/>
                      <a:pt x="656848" y="212545"/>
                      <a:pt x="664755" y="239957"/>
                    </a:cubicBezTo>
                    <a:lnTo>
                      <a:pt x="665515" y="239957"/>
                    </a:lnTo>
                    <a:lnTo>
                      <a:pt x="670835" y="239957"/>
                    </a:lnTo>
                    <a:lnTo>
                      <a:pt x="670835" y="134030"/>
                    </a:lnTo>
                    <a:lnTo>
                      <a:pt x="672355" y="134030"/>
                    </a:lnTo>
                    <a:lnTo>
                      <a:pt x="682995" y="134030"/>
                    </a:lnTo>
                    <a:lnTo>
                      <a:pt x="682995" y="86471"/>
                    </a:lnTo>
                    <a:lnTo>
                      <a:pt x="709342" y="86471"/>
                    </a:lnTo>
                    <a:lnTo>
                      <a:pt x="709342" y="64853"/>
                    </a:lnTo>
                    <a:lnTo>
                      <a:pt x="743796" y="64853"/>
                    </a:lnTo>
                    <a:lnTo>
                      <a:pt x="743796" y="67285"/>
                    </a:lnTo>
                    <a:lnTo>
                      <a:pt x="743796" y="84309"/>
                    </a:lnTo>
                    <a:lnTo>
                      <a:pt x="746076" y="84309"/>
                    </a:lnTo>
                    <a:lnTo>
                      <a:pt x="762036" y="84309"/>
                    </a:lnTo>
                    <a:lnTo>
                      <a:pt x="762036" y="131868"/>
                    </a:lnTo>
                    <a:lnTo>
                      <a:pt x="763049" y="131868"/>
                    </a:lnTo>
                    <a:lnTo>
                      <a:pt x="770143" y="131868"/>
                    </a:lnTo>
                    <a:lnTo>
                      <a:pt x="784330" y="136192"/>
                    </a:lnTo>
                    <a:lnTo>
                      <a:pt x="784330" y="175104"/>
                    </a:lnTo>
                    <a:lnTo>
                      <a:pt x="785343" y="175104"/>
                    </a:lnTo>
                    <a:lnTo>
                      <a:pt x="792436" y="175104"/>
                    </a:lnTo>
                    <a:lnTo>
                      <a:pt x="792436" y="176725"/>
                    </a:lnTo>
                    <a:lnTo>
                      <a:pt x="792436" y="188074"/>
                    </a:lnTo>
                    <a:lnTo>
                      <a:pt x="794463" y="188074"/>
                    </a:lnTo>
                    <a:lnTo>
                      <a:pt x="808650" y="188074"/>
                    </a:lnTo>
                    <a:lnTo>
                      <a:pt x="814730" y="194560"/>
                    </a:lnTo>
                    <a:lnTo>
                      <a:pt x="814730" y="216178"/>
                    </a:lnTo>
                    <a:lnTo>
                      <a:pt x="817010" y="216178"/>
                    </a:lnTo>
                    <a:lnTo>
                      <a:pt x="832970" y="216178"/>
                    </a:lnTo>
                    <a:lnTo>
                      <a:pt x="832970" y="217258"/>
                    </a:lnTo>
                    <a:lnTo>
                      <a:pt x="832970" y="224825"/>
                    </a:lnTo>
                    <a:lnTo>
                      <a:pt x="834237" y="224825"/>
                    </a:lnTo>
                    <a:lnTo>
                      <a:pt x="843104" y="224825"/>
                    </a:lnTo>
                    <a:lnTo>
                      <a:pt x="843104" y="226986"/>
                    </a:lnTo>
                    <a:lnTo>
                      <a:pt x="843104" y="242119"/>
                    </a:lnTo>
                    <a:cubicBezTo>
                      <a:pt x="847157" y="242119"/>
                      <a:pt x="847157" y="242119"/>
                      <a:pt x="847157" y="240227"/>
                    </a:cubicBezTo>
                    <a:lnTo>
                      <a:pt x="847157" y="226986"/>
                    </a:lnTo>
                    <a:lnTo>
                      <a:pt x="848170" y="226986"/>
                    </a:lnTo>
                    <a:lnTo>
                      <a:pt x="855264" y="226986"/>
                    </a:lnTo>
                    <a:lnTo>
                      <a:pt x="855264" y="228608"/>
                    </a:lnTo>
                    <a:lnTo>
                      <a:pt x="855264" y="239957"/>
                    </a:lnTo>
                    <a:lnTo>
                      <a:pt x="856024" y="239957"/>
                    </a:lnTo>
                    <a:lnTo>
                      <a:pt x="861344" y="239957"/>
                    </a:lnTo>
                    <a:cubicBezTo>
                      <a:pt x="861344" y="235634"/>
                      <a:pt x="861344" y="235634"/>
                      <a:pt x="909984" y="235634"/>
                    </a:cubicBezTo>
                    <a:lnTo>
                      <a:pt x="909984" y="236985"/>
                    </a:lnTo>
                    <a:lnTo>
                      <a:pt x="909984" y="246442"/>
                    </a:lnTo>
                    <a:lnTo>
                      <a:pt x="910744" y="246442"/>
                    </a:lnTo>
                    <a:lnTo>
                      <a:pt x="916065" y="246442"/>
                    </a:lnTo>
                    <a:lnTo>
                      <a:pt x="916065" y="248604"/>
                    </a:lnTo>
                    <a:lnTo>
                      <a:pt x="916065" y="263737"/>
                    </a:lnTo>
                    <a:cubicBezTo>
                      <a:pt x="916073" y="263733"/>
                      <a:pt x="916189" y="263655"/>
                      <a:pt x="918091" y="262386"/>
                    </a:cubicBezTo>
                    <a:lnTo>
                      <a:pt x="932278" y="252928"/>
                    </a:lnTo>
                    <a:cubicBezTo>
                      <a:pt x="932280" y="252909"/>
                      <a:pt x="932411" y="252034"/>
                      <a:pt x="938358" y="211854"/>
                    </a:cubicBezTo>
                    <a:cubicBezTo>
                      <a:pt x="938367" y="211852"/>
                      <a:pt x="938436" y="211826"/>
                      <a:pt x="939118" y="211584"/>
                    </a:cubicBezTo>
                    <a:lnTo>
                      <a:pt x="944438" y="209692"/>
                    </a:lnTo>
                    <a:cubicBezTo>
                      <a:pt x="944438" y="209676"/>
                      <a:pt x="944471" y="208615"/>
                      <a:pt x="946465" y="140515"/>
                    </a:cubicBezTo>
                    <a:cubicBezTo>
                      <a:pt x="946465" y="140533"/>
                      <a:pt x="946498" y="141624"/>
                      <a:pt x="948492" y="209692"/>
                    </a:cubicBezTo>
                    <a:cubicBezTo>
                      <a:pt x="948501" y="209695"/>
                      <a:pt x="948572" y="209720"/>
                      <a:pt x="949252" y="209962"/>
                    </a:cubicBezTo>
                    <a:lnTo>
                      <a:pt x="954572" y="211854"/>
                    </a:lnTo>
                    <a:lnTo>
                      <a:pt x="954572" y="125383"/>
                    </a:lnTo>
                    <a:cubicBezTo>
                      <a:pt x="958625" y="125383"/>
                      <a:pt x="958625" y="125383"/>
                      <a:pt x="958625" y="92956"/>
                    </a:cubicBezTo>
                    <a:lnTo>
                      <a:pt x="997132" y="92956"/>
                    </a:lnTo>
                    <a:lnTo>
                      <a:pt x="997132" y="125383"/>
                    </a:lnTo>
                    <a:lnTo>
                      <a:pt x="997892" y="125383"/>
                    </a:lnTo>
                    <a:lnTo>
                      <a:pt x="1003212" y="125383"/>
                    </a:lnTo>
                    <a:lnTo>
                      <a:pt x="1003212" y="43235"/>
                    </a:lnTo>
                    <a:lnTo>
                      <a:pt x="1004986" y="43235"/>
                    </a:lnTo>
                    <a:lnTo>
                      <a:pt x="1017399" y="43235"/>
                    </a:lnTo>
                    <a:lnTo>
                      <a:pt x="1017399" y="41344"/>
                    </a:lnTo>
                    <a:lnTo>
                      <a:pt x="1017399" y="28103"/>
                    </a:lnTo>
                    <a:lnTo>
                      <a:pt x="1039693" y="28103"/>
                    </a:lnTo>
                    <a:lnTo>
                      <a:pt x="1039693" y="27022"/>
                    </a:lnTo>
                    <a:lnTo>
                      <a:pt x="1039693" y="19456"/>
                    </a:lnTo>
                    <a:lnTo>
                      <a:pt x="1041466" y="19456"/>
                    </a:lnTo>
                    <a:lnTo>
                      <a:pt x="1053880" y="19456"/>
                    </a:lnTo>
                    <a:lnTo>
                      <a:pt x="1053880" y="20537"/>
                    </a:lnTo>
                    <a:lnTo>
                      <a:pt x="1053880" y="28103"/>
                    </a:lnTo>
                    <a:lnTo>
                      <a:pt x="1054640" y="28103"/>
                    </a:lnTo>
                    <a:lnTo>
                      <a:pt x="1059960" y="28103"/>
                    </a:lnTo>
                    <a:lnTo>
                      <a:pt x="1070093" y="23779"/>
                    </a:lnTo>
                    <a:lnTo>
                      <a:pt x="1074146" y="27022"/>
                    </a:lnTo>
                    <a:lnTo>
                      <a:pt x="1074146" y="19456"/>
                    </a:lnTo>
                    <a:lnTo>
                      <a:pt x="1076426" y="19456"/>
                    </a:lnTo>
                    <a:lnTo>
                      <a:pt x="1092387" y="19456"/>
                    </a:lnTo>
                    <a:lnTo>
                      <a:pt x="1092387" y="20537"/>
                    </a:lnTo>
                    <a:lnTo>
                      <a:pt x="1092387" y="28103"/>
                    </a:lnTo>
                    <a:lnTo>
                      <a:pt x="1122787" y="28103"/>
                    </a:lnTo>
                    <a:lnTo>
                      <a:pt x="1122787" y="29724"/>
                    </a:lnTo>
                    <a:lnTo>
                      <a:pt x="1122787" y="41074"/>
                    </a:lnTo>
                    <a:lnTo>
                      <a:pt x="1149134" y="41074"/>
                    </a:lnTo>
                    <a:lnTo>
                      <a:pt x="1149134" y="71338"/>
                    </a:lnTo>
                    <a:lnTo>
                      <a:pt x="1149894" y="71338"/>
                    </a:lnTo>
                    <a:lnTo>
                      <a:pt x="1155214" y="71338"/>
                    </a:lnTo>
                    <a:lnTo>
                      <a:pt x="1155214" y="72419"/>
                    </a:lnTo>
                    <a:lnTo>
                      <a:pt x="1155214" y="79986"/>
                    </a:lnTo>
                    <a:cubicBezTo>
                      <a:pt x="1159268" y="79986"/>
                      <a:pt x="1159268" y="79986"/>
                      <a:pt x="1159268" y="110250"/>
                    </a:cubicBezTo>
                    <a:lnTo>
                      <a:pt x="1160028" y="110250"/>
                    </a:lnTo>
                    <a:lnTo>
                      <a:pt x="1165348" y="110250"/>
                    </a:lnTo>
                    <a:lnTo>
                      <a:pt x="1165348" y="111061"/>
                    </a:lnTo>
                    <a:lnTo>
                      <a:pt x="1165348" y="116736"/>
                    </a:lnTo>
                    <a:lnTo>
                      <a:pt x="1166361" y="116736"/>
                    </a:lnTo>
                    <a:lnTo>
                      <a:pt x="1173454" y="116736"/>
                    </a:lnTo>
                    <a:lnTo>
                      <a:pt x="1173454" y="147001"/>
                    </a:lnTo>
                    <a:lnTo>
                      <a:pt x="1175481" y="147001"/>
                    </a:lnTo>
                    <a:lnTo>
                      <a:pt x="1189668" y="147001"/>
                    </a:lnTo>
                    <a:lnTo>
                      <a:pt x="1189668" y="170780"/>
                    </a:lnTo>
                    <a:cubicBezTo>
                      <a:pt x="1191695" y="170780"/>
                      <a:pt x="1191695" y="170780"/>
                      <a:pt x="1191695" y="172401"/>
                    </a:cubicBezTo>
                    <a:lnTo>
                      <a:pt x="1191695" y="183751"/>
                    </a:lnTo>
                    <a:lnTo>
                      <a:pt x="1192455" y="183751"/>
                    </a:lnTo>
                    <a:lnTo>
                      <a:pt x="1197775" y="183751"/>
                    </a:lnTo>
                    <a:lnTo>
                      <a:pt x="1197775" y="207530"/>
                    </a:lnTo>
                    <a:lnTo>
                      <a:pt x="1199041" y="207530"/>
                    </a:lnTo>
                    <a:lnTo>
                      <a:pt x="1207908" y="207530"/>
                    </a:lnTo>
                    <a:cubicBezTo>
                      <a:pt x="1209935" y="209692"/>
                      <a:pt x="1209935" y="209692"/>
                      <a:pt x="1209935" y="211584"/>
                    </a:cubicBezTo>
                    <a:lnTo>
                      <a:pt x="1209935" y="224825"/>
                    </a:lnTo>
                    <a:cubicBezTo>
                      <a:pt x="1209940" y="224818"/>
                      <a:pt x="1210027" y="224711"/>
                      <a:pt x="1211455" y="222933"/>
                    </a:cubicBezTo>
                    <a:lnTo>
                      <a:pt x="1222095" y="209692"/>
                    </a:lnTo>
                    <a:lnTo>
                      <a:pt x="1250469" y="209692"/>
                    </a:lnTo>
                    <a:lnTo>
                      <a:pt x="1250469" y="296163"/>
                    </a:lnTo>
                    <a:lnTo>
                      <a:pt x="1251229" y="296163"/>
                    </a:lnTo>
                    <a:lnTo>
                      <a:pt x="1256549" y="296163"/>
                    </a:lnTo>
                    <a:cubicBezTo>
                      <a:pt x="1256553" y="296155"/>
                      <a:pt x="1256612" y="296055"/>
                      <a:pt x="1257309" y="294812"/>
                    </a:cubicBezTo>
                    <a:lnTo>
                      <a:pt x="1262629" y="285354"/>
                    </a:lnTo>
                    <a:lnTo>
                      <a:pt x="1262629" y="287246"/>
                    </a:lnTo>
                    <a:lnTo>
                      <a:pt x="1262629" y="300487"/>
                    </a:lnTo>
                    <a:cubicBezTo>
                      <a:pt x="1266682" y="300487"/>
                      <a:pt x="1266682" y="300487"/>
                      <a:pt x="1266682" y="255090"/>
                    </a:cubicBezTo>
                    <a:lnTo>
                      <a:pt x="1267442" y="255090"/>
                    </a:lnTo>
                    <a:lnTo>
                      <a:pt x="1272762" y="255090"/>
                    </a:lnTo>
                    <a:lnTo>
                      <a:pt x="1272762" y="190236"/>
                    </a:lnTo>
                    <a:lnTo>
                      <a:pt x="1273776" y="190236"/>
                    </a:lnTo>
                    <a:lnTo>
                      <a:pt x="1280869" y="190236"/>
                    </a:lnTo>
                    <a:cubicBezTo>
                      <a:pt x="1280875" y="190215"/>
                      <a:pt x="1281139" y="189275"/>
                      <a:pt x="1293029" y="147001"/>
                    </a:cubicBezTo>
                    <a:lnTo>
                      <a:pt x="1294296" y="147001"/>
                    </a:lnTo>
                    <a:lnTo>
                      <a:pt x="1303163" y="147001"/>
                    </a:lnTo>
                    <a:cubicBezTo>
                      <a:pt x="1303168" y="147024"/>
                      <a:pt x="1303394" y="147990"/>
                      <a:pt x="1313296" y="190236"/>
                    </a:cubicBezTo>
                    <a:lnTo>
                      <a:pt x="1314309" y="190236"/>
                    </a:lnTo>
                    <a:lnTo>
                      <a:pt x="1321403" y="190236"/>
                    </a:lnTo>
                    <a:lnTo>
                      <a:pt x="1321403" y="229148"/>
                    </a:lnTo>
                    <a:lnTo>
                      <a:pt x="1323176" y="229148"/>
                    </a:lnTo>
                    <a:lnTo>
                      <a:pt x="1335590" y="229148"/>
                    </a:lnTo>
                    <a:lnTo>
                      <a:pt x="1335590" y="231310"/>
                    </a:lnTo>
                    <a:lnTo>
                      <a:pt x="1335590" y="246442"/>
                    </a:lnTo>
                    <a:cubicBezTo>
                      <a:pt x="1339643" y="246442"/>
                      <a:pt x="1339643" y="246442"/>
                      <a:pt x="1339643" y="244281"/>
                    </a:cubicBezTo>
                    <a:lnTo>
                      <a:pt x="1339643" y="229148"/>
                    </a:lnTo>
                    <a:lnTo>
                      <a:pt x="1341163" y="229148"/>
                    </a:lnTo>
                    <a:lnTo>
                      <a:pt x="1351803" y="229148"/>
                    </a:lnTo>
                    <a:lnTo>
                      <a:pt x="1351803" y="230769"/>
                    </a:lnTo>
                    <a:lnTo>
                      <a:pt x="1351803" y="242119"/>
                    </a:lnTo>
                    <a:lnTo>
                      <a:pt x="1382204" y="242119"/>
                    </a:lnTo>
                    <a:lnTo>
                      <a:pt x="1382204" y="205369"/>
                    </a:lnTo>
                    <a:lnTo>
                      <a:pt x="1383470" y="205369"/>
                    </a:lnTo>
                    <a:lnTo>
                      <a:pt x="1392337" y="205369"/>
                    </a:lnTo>
                    <a:lnTo>
                      <a:pt x="1392337" y="226986"/>
                    </a:lnTo>
                    <a:cubicBezTo>
                      <a:pt x="1394364" y="226986"/>
                      <a:pt x="1394364" y="226986"/>
                      <a:pt x="1394364" y="194560"/>
                    </a:cubicBezTo>
                    <a:lnTo>
                      <a:pt x="1416657" y="194560"/>
                    </a:lnTo>
                    <a:lnTo>
                      <a:pt x="1416657" y="192938"/>
                    </a:lnTo>
                    <a:lnTo>
                      <a:pt x="1416657" y="181589"/>
                    </a:lnTo>
                    <a:lnTo>
                      <a:pt x="1417417" y="181589"/>
                    </a:lnTo>
                    <a:lnTo>
                      <a:pt x="1422737" y="181589"/>
                    </a:lnTo>
                    <a:lnTo>
                      <a:pt x="1422737" y="179698"/>
                    </a:lnTo>
                    <a:lnTo>
                      <a:pt x="1422737" y="166457"/>
                    </a:lnTo>
                    <a:lnTo>
                      <a:pt x="1426791" y="172942"/>
                    </a:lnTo>
                    <a:lnTo>
                      <a:pt x="1429071" y="172942"/>
                    </a:lnTo>
                    <a:lnTo>
                      <a:pt x="1445031" y="172942"/>
                    </a:lnTo>
                    <a:lnTo>
                      <a:pt x="1445031" y="172131"/>
                    </a:lnTo>
                    <a:lnTo>
                      <a:pt x="1445031" y="166457"/>
                    </a:lnTo>
                    <a:lnTo>
                      <a:pt x="1445791" y="166457"/>
                    </a:lnTo>
                    <a:lnTo>
                      <a:pt x="1451111" y="166457"/>
                    </a:lnTo>
                    <a:lnTo>
                      <a:pt x="1451111" y="167808"/>
                    </a:lnTo>
                    <a:lnTo>
                      <a:pt x="1451111" y="177266"/>
                    </a:lnTo>
                    <a:lnTo>
                      <a:pt x="1489618" y="177266"/>
                    </a:lnTo>
                    <a:lnTo>
                      <a:pt x="1489618" y="315619"/>
                    </a:lnTo>
                    <a:lnTo>
                      <a:pt x="1491138" y="315619"/>
                    </a:lnTo>
                    <a:lnTo>
                      <a:pt x="1501778" y="315619"/>
                    </a:lnTo>
                    <a:lnTo>
                      <a:pt x="1501778" y="302649"/>
                    </a:lnTo>
                    <a:lnTo>
                      <a:pt x="1505832" y="302649"/>
                    </a:lnTo>
                    <a:lnTo>
                      <a:pt x="1505832" y="315619"/>
                    </a:lnTo>
                    <a:lnTo>
                      <a:pt x="1536232" y="315619"/>
                    </a:lnTo>
                    <a:lnTo>
                      <a:pt x="1536232" y="285354"/>
                    </a:lnTo>
                    <a:lnTo>
                      <a:pt x="1548392" y="285354"/>
                    </a:lnTo>
                    <a:lnTo>
                      <a:pt x="1560552" y="283193"/>
                    </a:lnTo>
                    <a:cubicBezTo>
                      <a:pt x="1562579" y="283193"/>
                      <a:pt x="1562579" y="285354"/>
                      <a:pt x="1564606" y="285354"/>
                    </a:cubicBezTo>
                    <a:lnTo>
                      <a:pt x="1574739" y="285354"/>
                    </a:lnTo>
                    <a:lnTo>
                      <a:pt x="1574739" y="315619"/>
                    </a:lnTo>
                    <a:lnTo>
                      <a:pt x="1582846" y="315619"/>
                    </a:lnTo>
                    <a:lnTo>
                      <a:pt x="1582846" y="332914"/>
                    </a:lnTo>
                    <a:lnTo>
                      <a:pt x="1592182" y="333819"/>
                    </a:lnTo>
                    <a:lnTo>
                      <a:pt x="1605140" y="333819"/>
                    </a:lnTo>
                    <a:lnTo>
                      <a:pt x="1605140" y="317781"/>
                    </a:lnTo>
                    <a:lnTo>
                      <a:pt x="1673096" y="317781"/>
                    </a:lnTo>
                    <a:lnTo>
                      <a:pt x="1673096" y="232528"/>
                    </a:lnTo>
                    <a:lnTo>
                      <a:pt x="1745104" y="232528"/>
                    </a:lnTo>
                    <a:lnTo>
                      <a:pt x="1745104" y="311296"/>
                    </a:lnTo>
                    <a:lnTo>
                      <a:pt x="1747008" y="311296"/>
                    </a:lnTo>
                    <a:lnTo>
                      <a:pt x="1748250" y="333819"/>
                    </a:lnTo>
                    <a:lnTo>
                      <a:pt x="1757926" y="333819"/>
                    </a:lnTo>
                    <a:cubicBezTo>
                      <a:pt x="1758462" y="326605"/>
                      <a:pt x="1759168" y="318951"/>
                      <a:pt x="1759168" y="311296"/>
                    </a:cubicBezTo>
                    <a:lnTo>
                      <a:pt x="1765248" y="311296"/>
                    </a:lnTo>
                    <a:lnTo>
                      <a:pt x="1766490" y="333819"/>
                    </a:lnTo>
                    <a:lnTo>
                      <a:pt x="1817112" y="333819"/>
                    </a:lnTo>
                    <a:lnTo>
                      <a:pt x="1817112" y="170791"/>
                    </a:lnTo>
                    <a:lnTo>
                      <a:pt x="2014439" y="170791"/>
                    </a:lnTo>
                    <a:lnTo>
                      <a:pt x="2014439" y="333819"/>
                    </a:lnTo>
                    <a:lnTo>
                      <a:pt x="2033136" y="333819"/>
                    </a:lnTo>
                    <a:lnTo>
                      <a:pt x="2033136" y="251126"/>
                    </a:lnTo>
                    <a:lnTo>
                      <a:pt x="2128256" y="251126"/>
                    </a:lnTo>
                    <a:cubicBezTo>
                      <a:pt x="2152853" y="240257"/>
                      <a:pt x="2161167" y="196782"/>
                      <a:pt x="2180720" y="185913"/>
                    </a:cubicBezTo>
                    <a:lnTo>
                      <a:pt x="2245574" y="185913"/>
                    </a:lnTo>
                    <a:lnTo>
                      <a:pt x="2245574" y="261575"/>
                    </a:lnTo>
                    <a:lnTo>
                      <a:pt x="2253681" y="261575"/>
                    </a:lnTo>
                    <a:cubicBezTo>
                      <a:pt x="2253681" y="259413"/>
                      <a:pt x="2255708" y="257251"/>
                      <a:pt x="2255708" y="255090"/>
                    </a:cubicBezTo>
                    <a:lnTo>
                      <a:pt x="2261788" y="255090"/>
                    </a:lnTo>
                    <a:cubicBezTo>
                      <a:pt x="2261788" y="257251"/>
                      <a:pt x="2261788" y="259413"/>
                      <a:pt x="2263815" y="263737"/>
                    </a:cubicBezTo>
                    <a:lnTo>
                      <a:pt x="2275975" y="263737"/>
                    </a:lnTo>
                    <a:lnTo>
                      <a:pt x="2275975" y="257251"/>
                    </a:lnTo>
                    <a:lnTo>
                      <a:pt x="2298268" y="257251"/>
                    </a:lnTo>
                    <a:lnTo>
                      <a:pt x="2298268" y="263737"/>
                    </a:lnTo>
                    <a:lnTo>
                      <a:pt x="2318535" y="263737"/>
                    </a:lnTo>
                    <a:lnTo>
                      <a:pt x="2318535" y="309134"/>
                    </a:lnTo>
                    <a:lnTo>
                      <a:pt x="2332722" y="309134"/>
                    </a:lnTo>
                    <a:lnTo>
                      <a:pt x="2332722" y="296163"/>
                    </a:lnTo>
                    <a:lnTo>
                      <a:pt x="2348936" y="296163"/>
                    </a:lnTo>
                    <a:lnTo>
                      <a:pt x="2348936" y="116736"/>
                    </a:lnTo>
                    <a:lnTo>
                      <a:pt x="2355016" y="110250"/>
                    </a:lnTo>
                    <a:lnTo>
                      <a:pt x="2427977" y="110250"/>
                    </a:lnTo>
                    <a:lnTo>
                      <a:pt x="2427977" y="118898"/>
                    </a:lnTo>
                    <a:lnTo>
                      <a:pt x="2438110" y="118898"/>
                    </a:lnTo>
                    <a:lnTo>
                      <a:pt x="2438110" y="233472"/>
                    </a:lnTo>
                    <a:lnTo>
                      <a:pt x="2460404" y="233472"/>
                    </a:lnTo>
                    <a:lnTo>
                      <a:pt x="2460404" y="166457"/>
                    </a:lnTo>
                    <a:lnTo>
                      <a:pt x="2486751" y="166457"/>
                    </a:lnTo>
                    <a:cubicBezTo>
                      <a:pt x="2488777" y="166457"/>
                      <a:pt x="2488777" y="164295"/>
                      <a:pt x="2490804" y="162133"/>
                    </a:cubicBezTo>
                    <a:lnTo>
                      <a:pt x="2498911" y="162133"/>
                    </a:lnTo>
                    <a:cubicBezTo>
                      <a:pt x="2500937" y="164295"/>
                      <a:pt x="2500937" y="166457"/>
                      <a:pt x="2502964" y="166457"/>
                    </a:cubicBezTo>
                    <a:lnTo>
                      <a:pt x="2525258" y="166457"/>
                    </a:lnTo>
                    <a:lnTo>
                      <a:pt x="2525258" y="49721"/>
                    </a:lnTo>
                    <a:cubicBezTo>
                      <a:pt x="2525272" y="49718"/>
                      <a:pt x="2526139" y="49554"/>
                      <a:pt x="2582005" y="38912"/>
                    </a:cubicBezTo>
                    <a:lnTo>
                      <a:pt x="2582005" y="39993"/>
                    </a:lnTo>
                    <a:lnTo>
                      <a:pt x="2582005" y="47559"/>
                    </a:lnTo>
                    <a:lnTo>
                      <a:pt x="2608352" y="47559"/>
                    </a:lnTo>
                    <a:lnTo>
                      <a:pt x="2608352" y="302649"/>
                    </a:lnTo>
                    <a:lnTo>
                      <a:pt x="2630646" y="302649"/>
                    </a:lnTo>
                    <a:lnTo>
                      <a:pt x="2630646" y="298325"/>
                    </a:lnTo>
                    <a:lnTo>
                      <a:pt x="2642806" y="298325"/>
                    </a:lnTo>
                    <a:lnTo>
                      <a:pt x="2642806" y="302649"/>
                    </a:lnTo>
                    <a:lnTo>
                      <a:pt x="2667126" y="302649"/>
                    </a:lnTo>
                    <a:lnTo>
                      <a:pt x="2667126" y="289678"/>
                    </a:lnTo>
                    <a:lnTo>
                      <a:pt x="2695500" y="289678"/>
                    </a:lnTo>
                    <a:cubicBezTo>
                      <a:pt x="2699553" y="285354"/>
                      <a:pt x="2703607" y="285354"/>
                      <a:pt x="2707660" y="285354"/>
                    </a:cubicBezTo>
                    <a:cubicBezTo>
                      <a:pt x="2713740" y="289678"/>
                      <a:pt x="2721847" y="289678"/>
                      <a:pt x="2727927" y="289678"/>
                    </a:cubicBezTo>
                    <a:lnTo>
                      <a:pt x="2727927" y="272384"/>
                    </a:lnTo>
                    <a:lnTo>
                      <a:pt x="2736034" y="272384"/>
                    </a:lnTo>
                    <a:lnTo>
                      <a:pt x="2736034" y="259413"/>
                    </a:lnTo>
                    <a:lnTo>
                      <a:pt x="2792781" y="259413"/>
                    </a:lnTo>
                    <a:lnTo>
                      <a:pt x="2792781" y="229148"/>
                    </a:lnTo>
                    <a:lnTo>
                      <a:pt x="2811021" y="229148"/>
                    </a:lnTo>
                    <a:lnTo>
                      <a:pt x="2811021" y="222663"/>
                    </a:lnTo>
                    <a:lnTo>
                      <a:pt x="2823181" y="222663"/>
                    </a:lnTo>
                    <a:lnTo>
                      <a:pt x="2823181" y="229148"/>
                    </a:lnTo>
                    <a:lnTo>
                      <a:pt x="2839395" y="229148"/>
                    </a:lnTo>
                    <a:lnTo>
                      <a:pt x="2839395" y="278869"/>
                    </a:lnTo>
                    <a:lnTo>
                      <a:pt x="2871822" y="278869"/>
                    </a:lnTo>
                    <a:lnTo>
                      <a:pt x="2871822" y="252928"/>
                    </a:lnTo>
                    <a:lnTo>
                      <a:pt x="2910329" y="252928"/>
                    </a:lnTo>
                    <a:lnTo>
                      <a:pt x="2910329" y="222663"/>
                    </a:lnTo>
                    <a:lnTo>
                      <a:pt x="2958970" y="222663"/>
                    </a:lnTo>
                    <a:lnTo>
                      <a:pt x="2958970" y="333819"/>
                    </a:lnTo>
                    <a:lnTo>
                      <a:pt x="2958970" y="347598"/>
                    </a:lnTo>
                    <a:lnTo>
                      <a:pt x="3024845" y="347598"/>
                    </a:lnTo>
                    <a:lnTo>
                      <a:pt x="3024845" y="689379"/>
                    </a:lnTo>
                    <a:lnTo>
                      <a:pt x="2054" y="687046"/>
                    </a:lnTo>
                    <a:cubicBezTo>
                      <a:pt x="1369" y="539482"/>
                      <a:pt x="685" y="400492"/>
                      <a:pt x="0" y="252928"/>
                    </a:cubicBezTo>
                    <a:lnTo>
                      <a:pt x="20267" y="252928"/>
                    </a:lnTo>
                    <a:cubicBezTo>
                      <a:pt x="20271" y="252922"/>
                      <a:pt x="20308" y="252840"/>
                      <a:pt x="20774" y="251847"/>
                    </a:cubicBezTo>
                    <a:lnTo>
                      <a:pt x="24320" y="244281"/>
                    </a:lnTo>
                    <a:cubicBezTo>
                      <a:pt x="24329" y="244282"/>
                      <a:pt x="24442" y="244300"/>
                      <a:pt x="26094" y="244551"/>
                    </a:cubicBezTo>
                    <a:lnTo>
                      <a:pt x="38507" y="246442"/>
                    </a:lnTo>
                    <a:cubicBezTo>
                      <a:pt x="38510" y="246452"/>
                      <a:pt x="38548" y="246553"/>
                      <a:pt x="39014" y="247794"/>
                    </a:cubicBezTo>
                    <a:lnTo>
                      <a:pt x="42560" y="257251"/>
                    </a:lnTo>
                    <a:cubicBezTo>
                      <a:pt x="42574" y="257252"/>
                      <a:pt x="43170" y="257302"/>
                      <a:pt x="68907" y="259413"/>
                    </a:cubicBezTo>
                    <a:lnTo>
                      <a:pt x="68907" y="136192"/>
                    </a:lnTo>
                    <a:lnTo>
                      <a:pt x="70934" y="136192"/>
                    </a:lnTo>
                    <a:lnTo>
                      <a:pt x="85121" y="136192"/>
                    </a:lnTo>
                    <a:lnTo>
                      <a:pt x="85121" y="0"/>
                    </a:lnTo>
                    <a:lnTo>
                      <a:pt x="86894" y="0"/>
                    </a:lnTo>
                    <a:lnTo>
                      <a:pt x="99308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" name="Rectangle 35">
                <a:extLst>
                  <a:ext uri="{FF2B5EF4-FFF2-40B4-BE49-F238E27FC236}">
                    <a16:creationId xmlns:a16="http://schemas.microsoft.com/office/drawing/2014/main" id="{65740B44-0AA4-43A4-A147-F22293A6A2EF}"/>
                  </a:ext>
                </a:extLst>
              </p:cNvPr>
              <p:cNvSpPr/>
              <p:nvPr/>
            </p:nvSpPr>
            <p:spPr>
              <a:xfrm>
                <a:off x="6047165" y="1883798"/>
                <a:ext cx="2961438" cy="689379"/>
              </a:xfrm>
              <a:custGeom>
                <a:avLst/>
                <a:gdLst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924638 h 1160647"/>
                  <a:gd name="connsiteX403" fmla="*/ 3079941 w 3079941"/>
                  <a:gd name="connsiteY403" fmla="*/ 1030409 h 1160647"/>
                  <a:gd name="connsiteX404" fmla="*/ 3079941 w 3079941"/>
                  <a:gd name="connsiteY404" fmla="*/ 1160647 h 1160647"/>
                  <a:gd name="connsiteX405" fmla="*/ 2842946 w 3079941"/>
                  <a:gd name="connsiteY405" fmla="*/ 1160647 h 1160647"/>
                  <a:gd name="connsiteX406" fmla="*/ 200958 w 3079941"/>
                  <a:gd name="connsiteY406" fmla="*/ 1160647 h 1160647"/>
                  <a:gd name="connsiteX407" fmla="*/ 200958 w 3079941"/>
                  <a:gd name="connsiteY407" fmla="*/ 1126882 h 1160647"/>
                  <a:gd name="connsiteX408" fmla="*/ 0 w 3079941"/>
                  <a:gd name="connsiteY408" fmla="*/ 1126882 h 1160647"/>
                  <a:gd name="connsiteX409" fmla="*/ 0 w 3079941"/>
                  <a:gd name="connsiteY409" fmla="*/ 915339 h 1160647"/>
                  <a:gd name="connsiteX410" fmla="*/ 103377 w 3079941"/>
                  <a:gd name="connsiteY410" fmla="*/ 915339 h 1160647"/>
                  <a:gd name="connsiteX411" fmla="*/ 103377 w 3079941"/>
                  <a:gd name="connsiteY411" fmla="*/ 886329 h 1160647"/>
                  <a:gd name="connsiteX412" fmla="*/ 55096 w 3079941"/>
                  <a:gd name="connsiteY412" fmla="*/ 886329 h 1160647"/>
                  <a:gd name="connsiteX413" fmla="*/ 55096 w 3079941"/>
                  <a:gd name="connsiteY413" fmla="*/ 724196 h 1160647"/>
                  <a:gd name="connsiteX414" fmla="*/ 75363 w 3079941"/>
                  <a:gd name="connsiteY414" fmla="*/ 724196 h 1160647"/>
                  <a:gd name="connsiteX415" fmla="*/ 75870 w 3079941"/>
                  <a:gd name="connsiteY415" fmla="*/ 723115 h 1160647"/>
                  <a:gd name="connsiteX416" fmla="*/ 79416 w 3079941"/>
                  <a:gd name="connsiteY416" fmla="*/ 715549 h 1160647"/>
                  <a:gd name="connsiteX417" fmla="*/ 81190 w 3079941"/>
                  <a:gd name="connsiteY417" fmla="*/ 715819 h 1160647"/>
                  <a:gd name="connsiteX418" fmla="*/ 93603 w 3079941"/>
                  <a:gd name="connsiteY418" fmla="*/ 717710 h 1160647"/>
                  <a:gd name="connsiteX419" fmla="*/ 94110 w 3079941"/>
                  <a:gd name="connsiteY419" fmla="*/ 719062 h 1160647"/>
                  <a:gd name="connsiteX420" fmla="*/ 97656 w 3079941"/>
                  <a:gd name="connsiteY420" fmla="*/ 728519 h 1160647"/>
                  <a:gd name="connsiteX421" fmla="*/ 124003 w 3079941"/>
                  <a:gd name="connsiteY421" fmla="*/ 730681 h 1160647"/>
                  <a:gd name="connsiteX422" fmla="*/ 124003 w 3079941"/>
                  <a:gd name="connsiteY422" fmla="*/ 607460 h 1160647"/>
                  <a:gd name="connsiteX423" fmla="*/ 126030 w 3079941"/>
                  <a:gd name="connsiteY423" fmla="*/ 607460 h 1160647"/>
                  <a:gd name="connsiteX424" fmla="*/ 140217 w 3079941"/>
                  <a:gd name="connsiteY424" fmla="*/ 607460 h 1160647"/>
                  <a:gd name="connsiteX425" fmla="*/ 140217 w 3079941"/>
                  <a:gd name="connsiteY425" fmla="*/ 471268 h 1160647"/>
                  <a:gd name="connsiteX426" fmla="*/ 141990 w 3079941"/>
                  <a:gd name="connsiteY426" fmla="*/ 471268 h 1160647"/>
                  <a:gd name="connsiteX427" fmla="*/ 154404 w 3079941"/>
                  <a:gd name="connsiteY427" fmla="*/ 471268 h 1160647"/>
                  <a:gd name="connsiteX428" fmla="*/ 154404 w 3079941"/>
                  <a:gd name="connsiteY428" fmla="*/ 356694 h 1160647"/>
                  <a:gd name="connsiteX429" fmla="*/ 158457 w 3079941"/>
                  <a:gd name="connsiteY429" fmla="*/ 328590 h 1160647"/>
                  <a:gd name="connsiteX430" fmla="*/ 160484 w 3079941"/>
                  <a:gd name="connsiteY430" fmla="*/ 328590 h 1160647"/>
                  <a:gd name="connsiteX431" fmla="*/ 174671 w 3079941"/>
                  <a:gd name="connsiteY431" fmla="*/ 328590 h 1160647"/>
                  <a:gd name="connsiteX432" fmla="*/ 211151 w 3079941"/>
                  <a:gd name="connsiteY432" fmla="*/ 246443 h 1160647"/>
                  <a:gd name="connsiteX433" fmla="*/ 215205 w 3079941"/>
                  <a:gd name="connsiteY433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924638 h 1160647"/>
                  <a:gd name="connsiteX403" fmla="*/ 3079941 w 3079941"/>
                  <a:gd name="connsiteY403" fmla="*/ 1030409 h 1160647"/>
                  <a:gd name="connsiteX404" fmla="*/ 3079941 w 3079941"/>
                  <a:gd name="connsiteY404" fmla="*/ 1160647 h 1160647"/>
                  <a:gd name="connsiteX405" fmla="*/ 200958 w 3079941"/>
                  <a:gd name="connsiteY405" fmla="*/ 1160647 h 1160647"/>
                  <a:gd name="connsiteX406" fmla="*/ 200958 w 3079941"/>
                  <a:gd name="connsiteY406" fmla="*/ 1126882 h 1160647"/>
                  <a:gd name="connsiteX407" fmla="*/ 0 w 3079941"/>
                  <a:gd name="connsiteY407" fmla="*/ 1126882 h 1160647"/>
                  <a:gd name="connsiteX408" fmla="*/ 0 w 3079941"/>
                  <a:gd name="connsiteY408" fmla="*/ 915339 h 1160647"/>
                  <a:gd name="connsiteX409" fmla="*/ 103377 w 3079941"/>
                  <a:gd name="connsiteY409" fmla="*/ 915339 h 1160647"/>
                  <a:gd name="connsiteX410" fmla="*/ 103377 w 3079941"/>
                  <a:gd name="connsiteY410" fmla="*/ 886329 h 1160647"/>
                  <a:gd name="connsiteX411" fmla="*/ 55096 w 3079941"/>
                  <a:gd name="connsiteY411" fmla="*/ 886329 h 1160647"/>
                  <a:gd name="connsiteX412" fmla="*/ 55096 w 3079941"/>
                  <a:gd name="connsiteY412" fmla="*/ 724196 h 1160647"/>
                  <a:gd name="connsiteX413" fmla="*/ 75363 w 3079941"/>
                  <a:gd name="connsiteY413" fmla="*/ 724196 h 1160647"/>
                  <a:gd name="connsiteX414" fmla="*/ 75870 w 3079941"/>
                  <a:gd name="connsiteY414" fmla="*/ 723115 h 1160647"/>
                  <a:gd name="connsiteX415" fmla="*/ 79416 w 3079941"/>
                  <a:gd name="connsiteY415" fmla="*/ 715549 h 1160647"/>
                  <a:gd name="connsiteX416" fmla="*/ 81190 w 3079941"/>
                  <a:gd name="connsiteY416" fmla="*/ 715819 h 1160647"/>
                  <a:gd name="connsiteX417" fmla="*/ 93603 w 3079941"/>
                  <a:gd name="connsiteY417" fmla="*/ 717710 h 1160647"/>
                  <a:gd name="connsiteX418" fmla="*/ 94110 w 3079941"/>
                  <a:gd name="connsiteY418" fmla="*/ 719062 h 1160647"/>
                  <a:gd name="connsiteX419" fmla="*/ 97656 w 3079941"/>
                  <a:gd name="connsiteY419" fmla="*/ 728519 h 1160647"/>
                  <a:gd name="connsiteX420" fmla="*/ 124003 w 3079941"/>
                  <a:gd name="connsiteY420" fmla="*/ 730681 h 1160647"/>
                  <a:gd name="connsiteX421" fmla="*/ 124003 w 3079941"/>
                  <a:gd name="connsiteY421" fmla="*/ 607460 h 1160647"/>
                  <a:gd name="connsiteX422" fmla="*/ 126030 w 3079941"/>
                  <a:gd name="connsiteY422" fmla="*/ 607460 h 1160647"/>
                  <a:gd name="connsiteX423" fmla="*/ 140217 w 3079941"/>
                  <a:gd name="connsiteY423" fmla="*/ 607460 h 1160647"/>
                  <a:gd name="connsiteX424" fmla="*/ 140217 w 3079941"/>
                  <a:gd name="connsiteY424" fmla="*/ 471268 h 1160647"/>
                  <a:gd name="connsiteX425" fmla="*/ 141990 w 3079941"/>
                  <a:gd name="connsiteY425" fmla="*/ 471268 h 1160647"/>
                  <a:gd name="connsiteX426" fmla="*/ 154404 w 3079941"/>
                  <a:gd name="connsiteY426" fmla="*/ 471268 h 1160647"/>
                  <a:gd name="connsiteX427" fmla="*/ 154404 w 3079941"/>
                  <a:gd name="connsiteY427" fmla="*/ 356694 h 1160647"/>
                  <a:gd name="connsiteX428" fmla="*/ 158457 w 3079941"/>
                  <a:gd name="connsiteY428" fmla="*/ 328590 h 1160647"/>
                  <a:gd name="connsiteX429" fmla="*/ 160484 w 3079941"/>
                  <a:gd name="connsiteY429" fmla="*/ 328590 h 1160647"/>
                  <a:gd name="connsiteX430" fmla="*/ 174671 w 3079941"/>
                  <a:gd name="connsiteY430" fmla="*/ 328590 h 1160647"/>
                  <a:gd name="connsiteX431" fmla="*/ 211151 w 3079941"/>
                  <a:gd name="connsiteY431" fmla="*/ 246443 h 1160647"/>
                  <a:gd name="connsiteX432" fmla="*/ 215205 w 3079941"/>
                  <a:gd name="connsiteY432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030409 h 1160647"/>
                  <a:gd name="connsiteX403" fmla="*/ 3079941 w 3079941"/>
                  <a:gd name="connsiteY403" fmla="*/ 1160647 h 1160647"/>
                  <a:gd name="connsiteX404" fmla="*/ 200958 w 3079941"/>
                  <a:gd name="connsiteY404" fmla="*/ 1160647 h 1160647"/>
                  <a:gd name="connsiteX405" fmla="*/ 200958 w 3079941"/>
                  <a:gd name="connsiteY405" fmla="*/ 1126882 h 1160647"/>
                  <a:gd name="connsiteX406" fmla="*/ 0 w 3079941"/>
                  <a:gd name="connsiteY406" fmla="*/ 1126882 h 1160647"/>
                  <a:gd name="connsiteX407" fmla="*/ 0 w 3079941"/>
                  <a:gd name="connsiteY407" fmla="*/ 915339 h 1160647"/>
                  <a:gd name="connsiteX408" fmla="*/ 103377 w 3079941"/>
                  <a:gd name="connsiteY408" fmla="*/ 915339 h 1160647"/>
                  <a:gd name="connsiteX409" fmla="*/ 103377 w 3079941"/>
                  <a:gd name="connsiteY409" fmla="*/ 886329 h 1160647"/>
                  <a:gd name="connsiteX410" fmla="*/ 55096 w 3079941"/>
                  <a:gd name="connsiteY410" fmla="*/ 886329 h 1160647"/>
                  <a:gd name="connsiteX411" fmla="*/ 55096 w 3079941"/>
                  <a:gd name="connsiteY411" fmla="*/ 724196 h 1160647"/>
                  <a:gd name="connsiteX412" fmla="*/ 75363 w 3079941"/>
                  <a:gd name="connsiteY412" fmla="*/ 724196 h 1160647"/>
                  <a:gd name="connsiteX413" fmla="*/ 75870 w 3079941"/>
                  <a:gd name="connsiteY413" fmla="*/ 723115 h 1160647"/>
                  <a:gd name="connsiteX414" fmla="*/ 79416 w 3079941"/>
                  <a:gd name="connsiteY414" fmla="*/ 715549 h 1160647"/>
                  <a:gd name="connsiteX415" fmla="*/ 81190 w 3079941"/>
                  <a:gd name="connsiteY415" fmla="*/ 715819 h 1160647"/>
                  <a:gd name="connsiteX416" fmla="*/ 93603 w 3079941"/>
                  <a:gd name="connsiteY416" fmla="*/ 717710 h 1160647"/>
                  <a:gd name="connsiteX417" fmla="*/ 94110 w 3079941"/>
                  <a:gd name="connsiteY417" fmla="*/ 719062 h 1160647"/>
                  <a:gd name="connsiteX418" fmla="*/ 97656 w 3079941"/>
                  <a:gd name="connsiteY418" fmla="*/ 728519 h 1160647"/>
                  <a:gd name="connsiteX419" fmla="*/ 124003 w 3079941"/>
                  <a:gd name="connsiteY419" fmla="*/ 730681 h 1160647"/>
                  <a:gd name="connsiteX420" fmla="*/ 124003 w 3079941"/>
                  <a:gd name="connsiteY420" fmla="*/ 607460 h 1160647"/>
                  <a:gd name="connsiteX421" fmla="*/ 126030 w 3079941"/>
                  <a:gd name="connsiteY421" fmla="*/ 607460 h 1160647"/>
                  <a:gd name="connsiteX422" fmla="*/ 140217 w 3079941"/>
                  <a:gd name="connsiteY422" fmla="*/ 607460 h 1160647"/>
                  <a:gd name="connsiteX423" fmla="*/ 140217 w 3079941"/>
                  <a:gd name="connsiteY423" fmla="*/ 471268 h 1160647"/>
                  <a:gd name="connsiteX424" fmla="*/ 141990 w 3079941"/>
                  <a:gd name="connsiteY424" fmla="*/ 471268 h 1160647"/>
                  <a:gd name="connsiteX425" fmla="*/ 154404 w 3079941"/>
                  <a:gd name="connsiteY425" fmla="*/ 471268 h 1160647"/>
                  <a:gd name="connsiteX426" fmla="*/ 154404 w 3079941"/>
                  <a:gd name="connsiteY426" fmla="*/ 356694 h 1160647"/>
                  <a:gd name="connsiteX427" fmla="*/ 158457 w 3079941"/>
                  <a:gd name="connsiteY427" fmla="*/ 328590 h 1160647"/>
                  <a:gd name="connsiteX428" fmla="*/ 160484 w 3079941"/>
                  <a:gd name="connsiteY428" fmla="*/ 328590 h 1160647"/>
                  <a:gd name="connsiteX429" fmla="*/ 174671 w 3079941"/>
                  <a:gd name="connsiteY429" fmla="*/ 328590 h 1160647"/>
                  <a:gd name="connsiteX430" fmla="*/ 211151 w 3079941"/>
                  <a:gd name="connsiteY430" fmla="*/ 246443 h 1160647"/>
                  <a:gd name="connsiteX431" fmla="*/ 215205 w 3079941"/>
                  <a:gd name="connsiteY431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200958 w 3079941"/>
                  <a:gd name="connsiteY404" fmla="*/ 1126882 h 1160647"/>
                  <a:gd name="connsiteX405" fmla="*/ 0 w 3079941"/>
                  <a:gd name="connsiteY405" fmla="*/ 1126882 h 1160647"/>
                  <a:gd name="connsiteX406" fmla="*/ 0 w 3079941"/>
                  <a:gd name="connsiteY406" fmla="*/ 915339 h 1160647"/>
                  <a:gd name="connsiteX407" fmla="*/ 103377 w 3079941"/>
                  <a:gd name="connsiteY407" fmla="*/ 915339 h 1160647"/>
                  <a:gd name="connsiteX408" fmla="*/ 103377 w 3079941"/>
                  <a:gd name="connsiteY408" fmla="*/ 886329 h 1160647"/>
                  <a:gd name="connsiteX409" fmla="*/ 55096 w 3079941"/>
                  <a:gd name="connsiteY409" fmla="*/ 886329 h 1160647"/>
                  <a:gd name="connsiteX410" fmla="*/ 55096 w 3079941"/>
                  <a:gd name="connsiteY410" fmla="*/ 724196 h 1160647"/>
                  <a:gd name="connsiteX411" fmla="*/ 75363 w 3079941"/>
                  <a:gd name="connsiteY411" fmla="*/ 724196 h 1160647"/>
                  <a:gd name="connsiteX412" fmla="*/ 75870 w 3079941"/>
                  <a:gd name="connsiteY412" fmla="*/ 723115 h 1160647"/>
                  <a:gd name="connsiteX413" fmla="*/ 79416 w 3079941"/>
                  <a:gd name="connsiteY413" fmla="*/ 715549 h 1160647"/>
                  <a:gd name="connsiteX414" fmla="*/ 81190 w 3079941"/>
                  <a:gd name="connsiteY414" fmla="*/ 715819 h 1160647"/>
                  <a:gd name="connsiteX415" fmla="*/ 93603 w 3079941"/>
                  <a:gd name="connsiteY415" fmla="*/ 717710 h 1160647"/>
                  <a:gd name="connsiteX416" fmla="*/ 94110 w 3079941"/>
                  <a:gd name="connsiteY416" fmla="*/ 719062 h 1160647"/>
                  <a:gd name="connsiteX417" fmla="*/ 97656 w 3079941"/>
                  <a:gd name="connsiteY417" fmla="*/ 728519 h 1160647"/>
                  <a:gd name="connsiteX418" fmla="*/ 124003 w 3079941"/>
                  <a:gd name="connsiteY418" fmla="*/ 730681 h 1160647"/>
                  <a:gd name="connsiteX419" fmla="*/ 124003 w 3079941"/>
                  <a:gd name="connsiteY419" fmla="*/ 607460 h 1160647"/>
                  <a:gd name="connsiteX420" fmla="*/ 126030 w 3079941"/>
                  <a:gd name="connsiteY420" fmla="*/ 607460 h 1160647"/>
                  <a:gd name="connsiteX421" fmla="*/ 140217 w 3079941"/>
                  <a:gd name="connsiteY421" fmla="*/ 607460 h 1160647"/>
                  <a:gd name="connsiteX422" fmla="*/ 140217 w 3079941"/>
                  <a:gd name="connsiteY422" fmla="*/ 471268 h 1160647"/>
                  <a:gd name="connsiteX423" fmla="*/ 141990 w 3079941"/>
                  <a:gd name="connsiteY423" fmla="*/ 471268 h 1160647"/>
                  <a:gd name="connsiteX424" fmla="*/ 154404 w 3079941"/>
                  <a:gd name="connsiteY424" fmla="*/ 471268 h 1160647"/>
                  <a:gd name="connsiteX425" fmla="*/ 154404 w 3079941"/>
                  <a:gd name="connsiteY425" fmla="*/ 356694 h 1160647"/>
                  <a:gd name="connsiteX426" fmla="*/ 158457 w 3079941"/>
                  <a:gd name="connsiteY426" fmla="*/ 328590 h 1160647"/>
                  <a:gd name="connsiteX427" fmla="*/ 160484 w 3079941"/>
                  <a:gd name="connsiteY427" fmla="*/ 328590 h 1160647"/>
                  <a:gd name="connsiteX428" fmla="*/ 174671 w 3079941"/>
                  <a:gd name="connsiteY428" fmla="*/ 328590 h 1160647"/>
                  <a:gd name="connsiteX429" fmla="*/ 211151 w 3079941"/>
                  <a:gd name="connsiteY429" fmla="*/ 246443 h 1160647"/>
                  <a:gd name="connsiteX430" fmla="*/ 215205 w 3079941"/>
                  <a:gd name="connsiteY430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0 w 3079941"/>
                  <a:gd name="connsiteY405" fmla="*/ 915339 h 1160647"/>
                  <a:gd name="connsiteX406" fmla="*/ 103377 w 3079941"/>
                  <a:gd name="connsiteY406" fmla="*/ 915339 h 1160647"/>
                  <a:gd name="connsiteX407" fmla="*/ 103377 w 3079941"/>
                  <a:gd name="connsiteY407" fmla="*/ 886329 h 1160647"/>
                  <a:gd name="connsiteX408" fmla="*/ 55096 w 3079941"/>
                  <a:gd name="connsiteY408" fmla="*/ 886329 h 1160647"/>
                  <a:gd name="connsiteX409" fmla="*/ 55096 w 3079941"/>
                  <a:gd name="connsiteY409" fmla="*/ 724196 h 1160647"/>
                  <a:gd name="connsiteX410" fmla="*/ 75363 w 3079941"/>
                  <a:gd name="connsiteY410" fmla="*/ 724196 h 1160647"/>
                  <a:gd name="connsiteX411" fmla="*/ 75870 w 3079941"/>
                  <a:gd name="connsiteY411" fmla="*/ 723115 h 1160647"/>
                  <a:gd name="connsiteX412" fmla="*/ 79416 w 3079941"/>
                  <a:gd name="connsiteY412" fmla="*/ 715549 h 1160647"/>
                  <a:gd name="connsiteX413" fmla="*/ 81190 w 3079941"/>
                  <a:gd name="connsiteY413" fmla="*/ 715819 h 1160647"/>
                  <a:gd name="connsiteX414" fmla="*/ 93603 w 3079941"/>
                  <a:gd name="connsiteY414" fmla="*/ 717710 h 1160647"/>
                  <a:gd name="connsiteX415" fmla="*/ 94110 w 3079941"/>
                  <a:gd name="connsiteY415" fmla="*/ 719062 h 1160647"/>
                  <a:gd name="connsiteX416" fmla="*/ 97656 w 3079941"/>
                  <a:gd name="connsiteY416" fmla="*/ 728519 h 1160647"/>
                  <a:gd name="connsiteX417" fmla="*/ 124003 w 3079941"/>
                  <a:gd name="connsiteY417" fmla="*/ 730681 h 1160647"/>
                  <a:gd name="connsiteX418" fmla="*/ 124003 w 3079941"/>
                  <a:gd name="connsiteY418" fmla="*/ 607460 h 1160647"/>
                  <a:gd name="connsiteX419" fmla="*/ 126030 w 3079941"/>
                  <a:gd name="connsiteY419" fmla="*/ 607460 h 1160647"/>
                  <a:gd name="connsiteX420" fmla="*/ 140217 w 3079941"/>
                  <a:gd name="connsiteY420" fmla="*/ 607460 h 1160647"/>
                  <a:gd name="connsiteX421" fmla="*/ 140217 w 3079941"/>
                  <a:gd name="connsiteY421" fmla="*/ 471268 h 1160647"/>
                  <a:gd name="connsiteX422" fmla="*/ 141990 w 3079941"/>
                  <a:gd name="connsiteY422" fmla="*/ 471268 h 1160647"/>
                  <a:gd name="connsiteX423" fmla="*/ 154404 w 3079941"/>
                  <a:gd name="connsiteY423" fmla="*/ 471268 h 1160647"/>
                  <a:gd name="connsiteX424" fmla="*/ 154404 w 3079941"/>
                  <a:gd name="connsiteY424" fmla="*/ 356694 h 1160647"/>
                  <a:gd name="connsiteX425" fmla="*/ 158457 w 3079941"/>
                  <a:gd name="connsiteY425" fmla="*/ 328590 h 1160647"/>
                  <a:gd name="connsiteX426" fmla="*/ 160484 w 3079941"/>
                  <a:gd name="connsiteY426" fmla="*/ 328590 h 1160647"/>
                  <a:gd name="connsiteX427" fmla="*/ 174671 w 3079941"/>
                  <a:gd name="connsiteY427" fmla="*/ 328590 h 1160647"/>
                  <a:gd name="connsiteX428" fmla="*/ 211151 w 3079941"/>
                  <a:gd name="connsiteY428" fmla="*/ 246443 h 1160647"/>
                  <a:gd name="connsiteX429" fmla="*/ 215205 w 3079941"/>
                  <a:gd name="connsiteY429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0 w 3079941"/>
                  <a:gd name="connsiteY405" fmla="*/ 915339 h 1160647"/>
                  <a:gd name="connsiteX406" fmla="*/ 103377 w 3079941"/>
                  <a:gd name="connsiteY406" fmla="*/ 915339 h 1160647"/>
                  <a:gd name="connsiteX407" fmla="*/ 55096 w 3079941"/>
                  <a:gd name="connsiteY407" fmla="*/ 886329 h 1160647"/>
                  <a:gd name="connsiteX408" fmla="*/ 55096 w 3079941"/>
                  <a:gd name="connsiteY408" fmla="*/ 724196 h 1160647"/>
                  <a:gd name="connsiteX409" fmla="*/ 75363 w 3079941"/>
                  <a:gd name="connsiteY409" fmla="*/ 724196 h 1160647"/>
                  <a:gd name="connsiteX410" fmla="*/ 75870 w 3079941"/>
                  <a:gd name="connsiteY410" fmla="*/ 723115 h 1160647"/>
                  <a:gd name="connsiteX411" fmla="*/ 79416 w 3079941"/>
                  <a:gd name="connsiteY411" fmla="*/ 715549 h 1160647"/>
                  <a:gd name="connsiteX412" fmla="*/ 81190 w 3079941"/>
                  <a:gd name="connsiteY412" fmla="*/ 715819 h 1160647"/>
                  <a:gd name="connsiteX413" fmla="*/ 93603 w 3079941"/>
                  <a:gd name="connsiteY413" fmla="*/ 717710 h 1160647"/>
                  <a:gd name="connsiteX414" fmla="*/ 94110 w 3079941"/>
                  <a:gd name="connsiteY414" fmla="*/ 719062 h 1160647"/>
                  <a:gd name="connsiteX415" fmla="*/ 97656 w 3079941"/>
                  <a:gd name="connsiteY415" fmla="*/ 728519 h 1160647"/>
                  <a:gd name="connsiteX416" fmla="*/ 124003 w 3079941"/>
                  <a:gd name="connsiteY416" fmla="*/ 730681 h 1160647"/>
                  <a:gd name="connsiteX417" fmla="*/ 124003 w 3079941"/>
                  <a:gd name="connsiteY417" fmla="*/ 607460 h 1160647"/>
                  <a:gd name="connsiteX418" fmla="*/ 126030 w 3079941"/>
                  <a:gd name="connsiteY418" fmla="*/ 607460 h 1160647"/>
                  <a:gd name="connsiteX419" fmla="*/ 140217 w 3079941"/>
                  <a:gd name="connsiteY419" fmla="*/ 607460 h 1160647"/>
                  <a:gd name="connsiteX420" fmla="*/ 140217 w 3079941"/>
                  <a:gd name="connsiteY420" fmla="*/ 471268 h 1160647"/>
                  <a:gd name="connsiteX421" fmla="*/ 141990 w 3079941"/>
                  <a:gd name="connsiteY421" fmla="*/ 471268 h 1160647"/>
                  <a:gd name="connsiteX422" fmla="*/ 154404 w 3079941"/>
                  <a:gd name="connsiteY422" fmla="*/ 471268 h 1160647"/>
                  <a:gd name="connsiteX423" fmla="*/ 154404 w 3079941"/>
                  <a:gd name="connsiteY423" fmla="*/ 356694 h 1160647"/>
                  <a:gd name="connsiteX424" fmla="*/ 158457 w 3079941"/>
                  <a:gd name="connsiteY424" fmla="*/ 328590 h 1160647"/>
                  <a:gd name="connsiteX425" fmla="*/ 160484 w 3079941"/>
                  <a:gd name="connsiteY425" fmla="*/ 328590 h 1160647"/>
                  <a:gd name="connsiteX426" fmla="*/ 174671 w 3079941"/>
                  <a:gd name="connsiteY426" fmla="*/ 328590 h 1160647"/>
                  <a:gd name="connsiteX427" fmla="*/ 211151 w 3079941"/>
                  <a:gd name="connsiteY427" fmla="*/ 246443 h 1160647"/>
                  <a:gd name="connsiteX428" fmla="*/ 215205 w 3079941"/>
                  <a:gd name="connsiteY428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0 w 3079941"/>
                  <a:gd name="connsiteY405" fmla="*/ 915339 h 1160647"/>
                  <a:gd name="connsiteX406" fmla="*/ 55096 w 3079941"/>
                  <a:gd name="connsiteY406" fmla="*/ 886329 h 1160647"/>
                  <a:gd name="connsiteX407" fmla="*/ 55096 w 3079941"/>
                  <a:gd name="connsiteY407" fmla="*/ 724196 h 1160647"/>
                  <a:gd name="connsiteX408" fmla="*/ 75363 w 3079941"/>
                  <a:gd name="connsiteY408" fmla="*/ 724196 h 1160647"/>
                  <a:gd name="connsiteX409" fmla="*/ 75870 w 3079941"/>
                  <a:gd name="connsiteY409" fmla="*/ 723115 h 1160647"/>
                  <a:gd name="connsiteX410" fmla="*/ 79416 w 3079941"/>
                  <a:gd name="connsiteY410" fmla="*/ 715549 h 1160647"/>
                  <a:gd name="connsiteX411" fmla="*/ 81190 w 3079941"/>
                  <a:gd name="connsiteY411" fmla="*/ 715819 h 1160647"/>
                  <a:gd name="connsiteX412" fmla="*/ 93603 w 3079941"/>
                  <a:gd name="connsiteY412" fmla="*/ 717710 h 1160647"/>
                  <a:gd name="connsiteX413" fmla="*/ 94110 w 3079941"/>
                  <a:gd name="connsiteY413" fmla="*/ 719062 h 1160647"/>
                  <a:gd name="connsiteX414" fmla="*/ 97656 w 3079941"/>
                  <a:gd name="connsiteY414" fmla="*/ 728519 h 1160647"/>
                  <a:gd name="connsiteX415" fmla="*/ 124003 w 3079941"/>
                  <a:gd name="connsiteY415" fmla="*/ 730681 h 1160647"/>
                  <a:gd name="connsiteX416" fmla="*/ 124003 w 3079941"/>
                  <a:gd name="connsiteY416" fmla="*/ 607460 h 1160647"/>
                  <a:gd name="connsiteX417" fmla="*/ 126030 w 3079941"/>
                  <a:gd name="connsiteY417" fmla="*/ 607460 h 1160647"/>
                  <a:gd name="connsiteX418" fmla="*/ 140217 w 3079941"/>
                  <a:gd name="connsiteY418" fmla="*/ 607460 h 1160647"/>
                  <a:gd name="connsiteX419" fmla="*/ 140217 w 3079941"/>
                  <a:gd name="connsiteY419" fmla="*/ 471268 h 1160647"/>
                  <a:gd name="connsiteX420" fmla="*/ 141990 w 3079941"/>
                  <a:gd name="connsiteY420" fmla="*/ 471268 h 1160647"/>
                  <a:gd name="connsiteX421" fmla="*/ 154404 w 3079941"/>
                  <a:gd name="connsiteY421" fmla="*/ 471268 h 1160647"/>
                  <a:gd name="connsiteX422" fmla="*/ 154404 w 3079941"/>
                  <a:gd name="connsiteY422" fmla="*/ 356694 h 1160647"/>
                  <a:gd name="connsiteX423" fmla="*/ 158457 w 3079941"/>
                  <a:gd name="connsiteY423" fmla="*/ 328590 h 1160647"/>
                  <a:gd name="connsiteX424" fmla="*/ 160484 w 3079941"/>
                  <a:gd name="connsiteY424" fmla="*/ 328590 h 1160647"/>
                  <a:gd name="connsiteX425" fmla="*/ 174671 w 3079941"/>
                  <a:gd name="connsiteY425" fmla="*/ 328590 h 1160647"/>
                  <a:gd name="connsiteX426" fmla="*/ 211151 w 3079941"/>
                  <a:gd name="connsiteY426" fmla="*/ 246443 h 1160647"/>
                  <a:gd name="connsiteX427" fmla="*/ 215205 w 3079941"/>
                  <a:gd name="connsiteY427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55096 w 3079941"/>
                  <a:gd name="connsiteY405" fmla="*/ 886329 h 1160647"/>
                  <a:gd name="connsiteX406" fmla="*/ 55096 w 3079941"/>
                  <a:gd name="connsiteY406" fmla="*/ 724196 h 1160647"/>
                  <a:gd name="connsiteX407" fmla="*/ 75363 w 3079941"/>
                  <a:gd name="connsiteY407" fmla="*/ 724196 h 1160647"/>
                  <a:gd name="connsiteX408" fmla="*/ 75870 w 3079941"/>
                  <a:gd name="connsiteY408" fmla="*/ 723115 h 1160647"/>
                  <a:gd name="connsiteX409" fmla="*/ 79416 w 3079941"/>
                  <a:gd name="connsiteY409" fmla="*/ 715549 h 1160647"/>
                  <a:gd name="connsiteX410" fmla="*/ 81190 w 3079941"/>
                  <a:gd name="connsiteY410" fmla="*/ 715819 h 1160647"/>
                  <a:gd name="connsiteX411" fmla="*/ 93603 w 3079941"/>
                  <a:gd name="connsiteY411" fmla="*/ 717710 h 1160647"/>
                  <a:gd name="connsiteX412" fmla="*/ 94110 w 3079941"/>
                  <a:gd name="connsiteY412" fmla="*/ 719062 h 1160647"/>
                  <a:gd name="connsiteX413" fmla="*/ 97656 w 3079941"/>
                  <a:gd name="connsiteY413" fmla="*/ 728519 h 1160647"/>
                  <a:gd name="connsiteX414" fmla="*/ 124003 w 3079941"/>
                  <a:gd name="connsiteY414" fmla="*/ 730681 h 1160647"/>
                  <a:gd name="connsiteX415" fmla="*/ 124003 w 3079941"/>
                  <a:gd name="connsiteY415" fmla="*/ 607460 h 1160647"/>
                  <a:gd name="connsiteX416" fmla="*/ 126030 w 3079941"/>
                  <a:gd name="connsiteY416" fmla="*/ 607460 h 1160647"/>
                  <a:gd name="connsiteX417" fmla="*/ 140217 w 3079941"/>
                  <a:gd name="connsiteY417" fmla="*/ 607460 h 1160647"/>
                  <a:gd name="connsiteX418" fmla="*/ 140217 w 3079941"/>
                  <a:gd name="connsiteY418" fmla="*/ 471268 h 1160647"/>
                  <a:gd name="connsiteX419" fmla="*/ 141990 w 3079941"/>
                  <a:gd name="connsiteY419" fmla="*/ 471268 h 1160647"/>
                  <a:gd name="connsiteX420" fmla="*/ 154404 w 3079941"/>
                  <a:gd name="connsiteY420" fmla="*/ 471268 h 1160647"/>
                  <a:gd name="connsiteX421" fmla="*/ 154404 w 3079941"/>
                  <a:gd name="connsiteY421" fmla="*/ 356694 h 1160647"/>
                  <a:gd name="connsiteX422" fmla="*/ 158457 w 3079941"/>
                  <a:gd name="connsiteY422" fmla="*/ 328590 h 1160647"/>
                  <a:gd name="connsiteX423" fmla="*/ 160484 w 3079941"/>
                  <a:gd name="connsiteY423" fmla="*/ 328590 h 1160647"/>
                  <a:gd name="connsiteX424" fmla="*/ 174671 w 3079941"/>
                  <a:gd name="connsiteY424" fmla="*/ 328590 h 1160647"/>
                  <a:gd name="connsiteX425" fmla="*/ 211151 w 3079941"/>
                  <a:gd name="connsiteY425" fmla="*/ 246443 h 1160647"/>
                  <a:gd name="connsiteX426" fmla="*/ 215205 w 3079941"/>
                  <a:gd name="connsiteY426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55096 w 3079941"/>
                  <a:gd name="connsiteY405" fmla="*/ 724196 h 1160647"/>
                  <a:gd name="connsiteX406" fmla="*/ 75363 w 3079941"/>
                  <a:gd name="connsiteY406" fmla="*/ 724196 h 1160647"/>
                  <a:gd name="connsiteX407" fmla="*/ 75870 w 3079941"/>
                  <a:gd name="connsiteY407" fmla="*/ 723115 h 1160647"/>
                  <a:gd name="connsiteX408" fmla="*/ 79416 w 3079941"/>
                  <a:gd name="connsiteY408" fmla="*/ 715549 h 1160647"/>
                  <a:gd name="connsiteX409" fmla="*/ 81190 w 3079941"/>
                  <a:gd name="connsiteY409" fmla="*/ 715819 h 1160647"/>
                  <a:gd name="connsiteX410" fmla="*/ 93603 w 3079941"/>
                  <a:gd name="connsiteY410" fmla="*/ 717710 h 1160647"/>
                  <a:gd name="connsiteX411" fmla="*/ 94110 w 3079941"/>
                  <a:gd name="connsiteY411" fmla="*/ 719062 h 1160647"/>
                  <a:gd name="connsiteX412" fmla="*/ 97656 w 3079941"/>
                  <a:gd name="connsiteY412" fmla="*/ 728519 h 1160647"/>
                  <a:gd name="connsiteX413" fmla="*/ 124003 w 3079941"/>
                  <a:gd name="connsiteY413" fmla="*/ 730681 h 1160647"/>
                  <a:gd name="connsiteX414" fmla="*/ 124003 w 3079941"/>
                  <a:gd name="connsiteY414" fmla="*/ 607460 h 1160647"/>
                  <a:gd name="connsiteX415" fmla="*/ 126030 w 3079941"/>
                  <a:gd name="connsiteY415" fmla="*/ 607460 h 1160647"/>
                  <a:gd name="connsiteX416" fmla="*/ 140217 w 3079941"/>
                  <a:gd name="connsiteY416" fmla="*/ 607460 h 1160647"/>
                  <a:gd name="connsiteX417" fmla="*/ 140217 w 3079941"/>
                  <a:gd name="connsiteY417" fmla="*/ 471268 h 1160647"/>
                  <a:gd name="connsiteX418" fmla="*/ 141990 w 3079941"/>
                  <a:gd name="connsiteY418" fmla="*/ 471268 h 1160647"/>
                  <a:gd name="connsiteX419" fmla="*/ 154404 w 3079941"/>
                  <a:gd name="connsiteY419" fmla="*/ 471268 h 1160647"/>
                  <a:gd name="connsiteX420" fmla="*/ 154404 w 3079941"/>
                  <a:gd name="connsiteY420" fmla="*/ 356694 h 1160647"/>
                  <a:gd name="connsiteX421" fmla="*/ 158457 w 3079941"/>
                  <a:gd name="connsiteY421" fmla="*/ 328590 h 1160647"/>
                  <a:gd name="connsiteX422" fmla="*/ 160484 w 3079941"/>
                  <a:gd name="connsiteY422" fmla="*/ 328590 h 1160647"/>
                  <a:gd name="connsiteX423" fmla="*/ 174671 w 3079941"/>
                  <a:gd name="connsiteY423" fmla="*/ 328590 h 1160647"/>
                  <a:gd name="connsiteX424" fmla="*/ 211151 w 3079941"/>
                  <a:gd name="connsiteY424" fmla="*/ 246443 h 1160647"/>
                  <a:gd name="connsiteX425" fmla="*/ 215205 w 3079941"/>
                  <a:gd name="connsiteY425" fmla="*/ 0 h 1160647"/>
                  <a:gd name="connsiteX0" fmla="*/ 160109 w 3024845"/>
                  <a:gd name="connsiteY0" fmla="*/ 0 h 1166887"/>
                  <a:gd name="connsiteX1" fmla="*/ 162135 w 3024845"/>
                  <a:gd name="connsiteY1" fmla="*/ 246443 h 1166887"/>
                  <a:gd name="connsiteX2" fmla="*/ 200642 w 3024845"/>
                  <a:gd name="connsiteY2" fmla="*/ 326429 h 1166887"/>
                  <a:gd name="connsiteX3" fmla="*/ 202669 w 3024845"/>
                  <a:gd name="connsiteY3" fmla="*/ 326429 h 1166887"/>
                  <a:gd name="connsiteX4" fmla="*/ 216856 w 3024845"/>
                  <a:gd name="connsiteY4" fmla="*/ 326429 h 1166887"/>
                  <a:gd name="connsiteX5" fmla="*/ 216856 w 3024845"/>
                  <a:gd name="connsiteY5" fmla="*/ 350208 h 1166887"/>
                  <a:gd name="connsiteX6" fmla="*/ 217363 w 3024845"/>
                  <a:gd name="connsiteY6" fmla="*/ 351019 h 1166887"/>
                  <a:gd name="connsiteX7" fmla="*/ 220909 w 3024845"/>
                  <a:gd name="connsiteY7" fmla="*/ 356694 h 1166887"/>
                  <a:gd name="connsiteX8" fmla="*/ 220909 w 3024845"/>
                  <a:gd name="connsiteY8" fmla="*/ 471268 h 1166887"/>
                  <a:gd name="connsiteX9" fmla="*/ 223189 w 3024845"/>
                  <a:gd name="connsiteY9" fmla="*/ 471268 h 1166887"/>
                  <a:gd name="connsiteX10" fmla="*/ 239150 w 3024845"/>
                  <a:gd name="connsiteY10" fmla="*/ 471268 h 1166887"/>
                  <a:gd name="connsiteX11" fmla="*/ 239150 w 3024845"/>
                  <a:gd name="connsiteY11" fmla="*/ 611783 h 1166887"/>
                  <a:gd name="connsiteX12" fmla="*/ 240670 w 3024845"/>
                  <a:gd name="connsiteY12" fmla="*/ 611513 h 1166887"/>
                  <a:gd name="connsiteX13" fmla="*/ 251310 w 3024845"/>
                  <a:gd name="connsiteY13" fmla="*/ 609622 h 1166887"/>
                  <a:gd name="connsiteX14" fmla="*/ 249283 w 3024845"/>
                  <a:gd name="connsiteY14" fmla="*/ 698254 h 1166887"/>
                  <a:gd name="connsiteX15" fmla="*/ 250803 w 3024845"/>
                  <a:gd name="connsiteY15" fmla="*/ 698525 h 1166887"/>
                  <a:gd name="connsiteX16" fmla="*/ 261443 w 3024845"/>
                  <a:gd name="connsiteY16" fmla="*/ 700416 h 1166887"/>
                  <a:gd name="connsiteX17" fmla="*/ 261696 w 3024845"/>
                  <a:gd name="connsiteY17" fmla="*/ 701227 h 1166887"/>
                  <a:gd name="connsiteX18" fmla="*/ 263470 w 3024845"/>
                  <a:gd name="connsiteY18" fmla="*/ 706902 h 1166887"/>
                  <a:gd name="connsiteX19" fmla="*/ 264230 w 3024845"/>
                  <a:gd name="connsiteY19" fmla="*/ 704470 h 1166887"/>
                  <a:gd name="connsiteX20" fmla="*/ 269550 w 3024845"/>
                  <a:gd name="connsiteY20" fmla="*/ 687446 h 1166887"/>
                  <a:gd name="connsiteX21" fmla="*/ 271323 w 3024845"/>
                  <a:gd name="connsiteY21" fmla="*/ 687446 h 1166887"/>
                  <a:gd name="connsiteX22" fmla="*/ 283737 w 3024845"/>
                  <a:gd name="connsiteY22" fmla="*/ 687446 h 1166887"/>
                  <a:gd name="connsiteX23" fmla="*/ 283737 w 3024845"/>
                  <a:gd name="connsiteY23" fmla="*/ 719872 h 1166887"/>
                  <a:gd name="connsiteX24" fmla="*/ 284750 w 3024845"/>
                  <a:gd name="connsiteY24" fmla="*/ 720413 h 1166887"/>
                  <a:gd name="connsiteX25" fmla="*/ 291844 w 3024845"/>
                  <a:gd name="connsiteY25" fmla="*/ 724196 h 1166887"/>
                  <a:gd name="connsiteX26" fmla="*/ 291844 w 3024845"/>
                  <a:gd name="connsiteY26" fmla="*/ 725547 h 1166887"/>
                  <a:gd name="connsiteX27" fmla="*/ 291844 w 3024845"/>
                  <a:gd name="connsiteY27" fmla="*/ 735005 h 1166887"/>
                  <a:gd name="connsiteX28" fmla="*/ 336431 w 3024845"/>
                  <a:gd name="connsiteY28" fmla="*/ 735005 h 1166887"/>
                  <a:gd name="connsiteX29" fmla="*/ 336431 w 3024845"/>
                  <a:gd name="connsiteY29" fmla="*/ 736086 h 1166887"/>
                  <a:gd name="connsiteX30" fmla="*/ 336431 w 3024845"/>
                  <a:gd name="connsiteY30" fmla="*/ 743652 h 1166887"/>
                  <a:gd name="connsiteX31" fmla="*/ 338457 w 3024845"/>
                  <a:gd name="connsiteY31" fmla="*/ 743652 h 1166887"/>
                  <a:gd name="connsiteX32" fmla="*/ 352644 w 3024845"/>
                  <a:gd name="connsiteY32" fmla="*/ 743652 h 1166887"/>
                  <a:gd name="connsiteX33" fmla="*/ 352644 w 3024845"/>
                  <a:gd name="connsiteY33" fmla="*/ 713387 h 1166887"/>
                  <a:gd name="connsiteX34" fmla="*/ 397231 w 3024845"/>
                  <a:gd name="connsiteY34" fmla="*/ 713387 h 1166887"/>
                  <a:gd name="connsiteX35" fmla="*/ 397231 w 3024845"/>
                  <a:gd name="connsiteY35" fmla="*/ 712036 h 1166887"/>
                  <a:gd name="connsiteX36" fmla="*/ 397231 w 3024845"/>
                  <a:gd name="connsiteY36" fmla="*/ 702578 h 1166887"/>
                  <a:gd name="connsiteX37" fmla="*/ 398245 w 3024845"/>
                  <a:gd name="connsiteY37" fmla="*/ 702578 h 1166887"/>
                  <a:gd name="connsiteX38" fmla="*/ 405338 w 3024845"/>
                  <a:gd name="connsiteY38" fmla="*/ 702578 h 1166887"/>
                  <a:gd name="connsiteX39" fmla="*/ 405338 w 3024845"/>
                  <a:gd name="connsiteY39" fmla="*/ 700687 h 1166887"/>
                  <a:gd name="connsiteX40" fmla="*/ 405338 w 3024845"/>
                  <a:gd name="connsiteY40" fmla="*/ 687446 h 1166887"/>
                  <a:gd name="connsiteX41" fmla="*/ 406098 w 3024845"/>
                  <a:gd name="connsiteY41" fmla="*/ 687446 h 1166887"/>
                  <a:gd name="connsiteX42" fmla="*/ 411418 w 3024845"/>
                  <a:gd name="connsiteY42" fmla="*/ 687446 h 1166887"/>
                  <a:gd name="connsiteX43" fmla="*/ 411418 w 3024845"/>
                  <a:gd name="connsiteY43" fmla="*/ 686365 h 1166887"/>
                  <a:gd name="connsiteX44" fmla="*/ 411418 w 3024845"/>
                  <a:gd name="connsiteY44" fmla="*/ 678798 h 1166887"/>
                  <a:gd name="connsiteX45" fmla="*/ 413445 w 3024845"/>
                  <a:gd name="connsiteY45" fmla="*/ 678798 h 1166887"/>
                  <a:gd name="connsiteX46" fmla="*/ 427632 w 3024845"/>
                  <a:gd name="connsiteY46" fmla="*/ 678798 h 1166887"/>
                  <a:gd name="connsiteX47" fmla="*/ 427632 w 3024845"/>
                  <a:gd name="connsiteY47" fmla="*/ 679879 h 1166887"/>
                  <a:gd name="connsiteX48" fmla="*/ 427632 w 3024845"/>
                  <a:gd name="connsiteY48" fmla="*/ 687446 h 1166887"/>
                  <a:gd name="connsiteX49" fmla="*/ 449925 w 3024845"/>
                  <a:gd name="connsiteY49" fmla="*/ 687446 h 1166887"/>
                  <a:gd name="connsiteX50" fmla="*/ 449925 w 3024845"/>
                  <a:gd name="connsiteY50" fmla="*/ 685554 h 1166887"/>
                  <a:gd name="connsiteX51" fmla="*/ 449925 w 3024845"/>
                  <a:gd name="connsiteY51" fmla="*/ 672313 h 1166887"/>
                  <a:gd name="connsiteX52" fmla="*/ 451699 w 3024845"/>
                  <a:gd name="connsiteY52" fmla="*/ 672313 h 1166887"/>
                  <a:gd name="connsiteX53" fmla="*/ 464112 w 3024845"/>
                  <a:gd name="connsiteY53" fmla="*/ 672313 h 1166887"/>
                  <a:gd name="connsiteX54" fmla="*/ 464112 w 3024845"/>
                  <a:gd name="connsiteY54" fmla="*/ 696093 h 1166887"/>
                  <a:gd name="connsiteX55" fmla="*/ 465126 w 3024845"/>
                  <a:gd name="connsiteY55" fmla="*/ 696093 h 1166887"/>
                  <a:gd name="connsiteX56" fmla="*/ 472219 w 3024845"/>
                  <a:gd name="connsiteY56" fmla="*/ 696093 h 1166887"/>
                  <a:gd name="connsiteX57" fmla="*/ 472219 w 3024845"/>
                  <a:gd name="connsiteY57" fmla="*/ 695012 h 1166887"/>
                  <a:gd name="connsiteX58" fmla="*/ 472219 w 3024845"/>
                  <a:gd name="connsiteY58" fmla="*/ 687446 h 1166887"/>
                  <a:gd name="connsiteX59" fmla="*/ 473992 w 3024845"/>
                  <a:gd name="connsiteY59" fmla="*/ 687446 h 1166887"/>
                  <a:gd name="connsiteX60" fmla="*/ 486406 w 3024845"/>
                  <a:gd name="connsiteY60" fmla="*/ 687446 h 1166887"/>
                  <a:gd name="connsiteX61" fmla="*/ 486406 w 3024845"/>
                  <a:gd name="connsiteY61" fmla="*/ 713387 h 1166887"/>
                  <a:gd name="connsiteX62" fmla="*/ 488433 w 3024845"/>
                  <a:gd name="connsiteY62" fmla="*/ 713387 h 1166887"/>
                  <a:gd name="connsiteX63" fmla="*/ 502619 w 3024845"/>
                  <a:gd name="connsiteY63" fmla="*/ 713387 h 1166887"/>
                  <a:gd name="connsiteX64" fmla="*/ 502619 w 3024845"/>
                  <a:gd name="connsiteY64" fmla="*/ 715008 h 1166887"/>
                  <a:gd name="connsiteX65" fmla="*/ 502619 w 3024845"/>
                  <a:gd name="connsiteY65" fmla="*/ 726358 h 1166887"/>
                  <a:gd name="connsiteX66" fmla="*/ 503379 w 3024845"/>
                  <a:gd name="connsiteY66" fmla="*/ 726358 h 1166887"/>
                  <a:gd name="connsiteX67" fmla="*/ 508700 w 3024845"/>
                  <a:gd name="connsiteY67" fmla="*/ 726358 h 1166887"/>
                  <a:gd name="connsiteX68" fmla="*/ 508700 w 3024845"/>
                  <a:gd name="connsiteY68" fmla="*/ 725547 h 1166887"/>
                  <a:gd name="connsiteX69" fmla="*/ 508700 w 3024845"/>
                  <a:gd name="connsiteY69" fmla="*/ 719872 h 1166887"/>
                  <a:gd name="connsiteX70" fmla="*/ 539100 w 3024845"/>
                  <a:gd name="connsiteY70" fmla="*/ 719872 h 1166887"/>
                  <a:gd name="connsiteX71" fmla="*/ 539100 w 3024845"/>
                  <a:gd name="connsiteY71" fmla="*/ 743652 h 1166887"/>
                  <a:gd name="connsiteX72" fmla="*/ 540113 w 3024845"/>
                  <a:gd name="connsiteY72" fmla="*/ 743652 h 1166887"/>
                  <a:gd name="connsiteX73" fmla="*/ 547207 w 3024845"/>
                  <a:gd name="connsiteY73" fmla="*/ 743652 h 1166887"/>
                  <a:gd name="connsiteX74" fmla="*/ 547207 w 3024845"/>
                  <a:gd name="connsiteY74" fmla="*/ 744733 h 1166887"/>
                  <a:gd name="connsiteX75" fmla="*/ 547207 w 3024845"/>
                  <a:gd name="connsiteY75" fmla="*/ 752299 h 1166887"/>
                  <a:gd name="connsiteX76" fmla="*/ 547967 w 3024845"/>
                  <a:gd name="connsiteY76" fmla="*/ 752299 h 1166887"/>
                  <a:gd name="connsiteX77" fmla="*/ 553287 w 3024845"/>
                  <a:gd name="connsiteY77" fmla="*/ 752299 h 1166887"/>
                  <a:gd name="connsiteX78" fmla="*/ 553287 w 3024845"/>
                  <a:gd name="connsiteY78" fmla="*/ 750137 h 1166887"/>
                  <a:gd name="connsiteX79" fmla="*/ 553287 w 3024845"/>
                  <a:gd name="connsiteY79" fmla="*/ 735005 h 1166887"/>
                  <a:gd name="connsiteX80" fmla="*/ 554300 w 3024845"/>
                  <a:gd name="connsiteY80" fmla="*/ 735005 h 1166887"/>
                  <a:gd name="connsiteX81" fmla="*/ 561394 w 3024845"/>
                  <a:gd name="connsiteY81" fmla="*/ 735005 h 1166887"/>
                  <a:gd name="connsiteX82" fmla="*/ 561394 w 3024845"/>
                  <a:gd name="connsiteY82" fmla="*/ 736086 h 1166887"/>
                  <a:gd name="connsiteX83" fmla="*/ 561394 w 3024845"/>
                  <a:gd name="connsiteY83" fmla="*/ 743652 h 1166887"/>
                  <a:gd name="connsiteX84" fmla="*/ 566714 w 3024845"/>
                  <a:gd name="connsiteY84" fmla="*/ 741659 h 1166887"/>
                  <a:gd name="connsiteX85" fmla="*/ 567474 w 3024845"/>
                  <a:gd name="connsiteY85" fmla="*/ 740679 h 1166887"/>
                  <a:gd name="connsiteX86" fmla="*/ 567474 w 3024845"/>
                  <a:gd name="connsiteY86" fmla="*/ 735005 h 1166887"/>
                  <a:gd name="connsiteX87" fmla="*/ 605981 w 3024845"/>
                  <a:gd name="connsiteY87" fmla="*/ 735005 h 1166887"/>
                  <a:gd name="connsiteX88" fmla="*/ 605981 w 3024845"/>
                  <a:gd name="connsiteY88" fmla="*/ 758784 h 1166887"/>
                  <a:gd name="connsiteX89" fmla="*/ 608007 w 3024845"/>
                  <a:gd name="connsiteY89" fmla="*/ 758784 h 1166887"/>
                  <a:gd name="connsiteX90" fmla="*/ 622194 w 3024845"/>
                  <a:gd name="connsiteY90" fmla="*/ 758784 h 1166887"/>
                  <a:gd name="connsiteX91" fmla="*/ 622194 w 3024845"/>
                  <a:gd name="connsiteY91" fmla="*/ 759865 h 1166887"/>
                  <a:gd name="connsiteX92" fmla="*/ 622194 w 3024845"/>
                  <a:gd name="connsiteY92" fmla="*/ 767431 h 1166887"/>
                  <a:gd name="connsiteX93" fmla="*/ 623968 w 3024845"/>
                  <a:gd name="connsiteY93" fmla="*/ 767431 h 1166887"/>
                  <a:gd name="connsiteX94" fmla="*/ 636381 w 3024845"/>
                  <a:gd name="connsiteY94" fmla="*/ 767431 h 1166887"/>
                  <a:gd name="connsiteX95" fmla="*/ 636381 w 3024845"/>
                  <a:gd name="connsiteY95" fmla="*/ 743652 h 1166887"/>
                  <a:gd name="connsiteX96" fmla="*/ 637394 w 3024845"/>
                  <a:gd name="connsiteY96" fmla="*/ 743652 h 1166887"/>
                  <a:gd name="connsiteX97" fmla="*/ 644488 w 3024845"/>
                  <a:gd name="connsiteY97" fmla="*/ 743652 h 1166887"/>
                  <a:gd name="connsiteX98" fmla="*/ 644488 w 3024845"/>
                  <a:gd name="connsiteY98" fmla="*/ 711225 h 1166887"/>
                  <a:gd name="connsiteX99" fmla="*/ 645501 w 3024845"/>
                  <a:gd name="connsiteY99" fmla="*/ 711225 h 1166887"/>
                  <a:gd name="connsiteX100" fmla="*/ 652595 w 3024845"/>
                  <a:gd name="connsiteY100" fmla="*/ 711225 h 1166887"/>
                  <a:gd name="connsiteX101" fmla="*/ 652595 w 3024845"/>
                  <a:gd name="connsiteY101" fmla="*/ 709334 h 1166887"/>
                  <a:gd name="connsiteX102" fmla="*/ 652595 w 3024845"/>
                  <a:gd name="connsiteY102" fmla="*/ 696093 h 1166887"/>
                  <a:gd name="connsiteX103" fmla="*/ 651328 w 3024845"/>
                  <a:gd name="connsiteY103" fmla="*/ 694471 h 1166887"/>
                  <a:gd name="connsiteX104" fmla="*/ 656648 w 3024845"/>
                  <a:gd name="connsiteY104" fmla="*/ 683122 h 1166887"/>
                  <a:gd name="connsiteX105" fmla="*/ 664755 w 3024845"/>
                  <a:gd name="connsiteY105" fmla="*/ 711225 h 1166887"/>
                  <a:gd name="connsiteX106" fmla="*/ 665515 w 3024845"/>
                  <a:gd name="connsiteY106" fmla="*/ 711225 h 1166887"/>
                  <a:gd name="connsiteX107" fmla="*/ 670835 w 3024845"/>
                  <a:gd name="connsiteY107" fmla="*/ 711225 h 1166887"/>
                  <a:gd name="connsiteX108" fmla="*/ 670835 w 3024845"/>
                  <a:gd name="connsiteY108" fmla="*/ 605298 h 1166887"/>
                  <a:gd name="connsiteX109" fmla="*/ 672355 w 3024845"/>
                  <a:gd name="connsiteY109" fmla="*/ 605298 h 1166887"/>
                  <a:gd name="connsiteX110" fmla="*/ 682995 w 3024845"/>
                  <a:gd name="connsiteY110" fmla="*/ 605298 h 1166887"/>
                  <a:gd name="connsiteX111" fmla="*/ 682995 w 3024845"/>
                  <a:gd name="connsiteY111" fmla="*/ 557739 h 1166887"/>
                  <a:gd name="connsiteX112" fmla="*/ 709342 w 3024845"/>
                  <a:gd name="connsiteY112" fmla="*/ 557739 h 1166887"/>
                  <a:gd name="connsiteX113" fmla="*/ 709342 w 3024845"/>
                  <a:gd name="connsiteY113" fmla="*/ 536121 h 1166887"/>
                  <a:gd name="connsiteX114" fmla="*/ 743796 w 3024845"/>
                  <a:gd name="connsiteY114" fmla="*/ 536121 h 1166887"/>
                  <a:gd name="connsiteX115" fmla="*/ 743796 w 3024845"/>
                  <a:gd name="connsiteY115" fmla="*/ 538553 h 1166887"/>
                  <a:gd name="connsiteX116" fmla="*/ 743796 w 3024845"/>
                  <a:gd name="connsiteY116" fmla="*/ 555577 h 1166887"/>
                  <a:gd name="connsiteX117" fmla="*/ 746076 w 3024845"/>
                  <a:gd name="connsiteY117" fmla="*/ 555577 h 1166887"/>
                  <a:gd name="connsiteX118" fmla="*/ 762036 w 3024845"/>
                  <a:gd name="connsiteY118" fmla="*/ 555577 h 1166887"/>
                  <a:gd name="connsiteX119" fmla="*/ 762036 w 3024845"/>
                  <a:gd name="connsiteY119" fmla="*/ 603136 h 1166887"/>
                  <a:gd name="connsiteX120" fmla="*/ 763049 w 3024845"/>
                  <a:gd name="connsiteY120" fmla="*/ 603136 h 1166887"/>
                  <a:gd name="connsiteX121" fmla="*/ 770143 w 3024845"/>
                  <a:gd name="connsiteY121" fmla="*/ 603136 h 1166887"/>
                  <a:gd name="connsiteX122" fmla="*/ 784330 w 3024845"/>
                  <a:gd name="connsiteY122" fmla="*/ 607460 h 1166887"/>
                  <a:gd name="connsiteX123" fmla="*/ 784330 w 3024845"/>
                  <a:gd name="connsiteY123" fmla="*/ 646372 h 1166887"/>
                  <a:gd name="connsiteX124" fmla="*/ 785343 w 3024845"/>
                  <a:gd name="connsiteY124" fmla="*/ 646372 h 1166887"/>
                  <a:gd name="connsiteX125" fmla="*/ 792436 w 3024845"/>
                  <a:gd name="connsiteY125" fmla="*/ 646372 h 1166887"/>
                  <a:gd name="connsiteX126" fmla="*/ 792436 w 3024845"/>
                  <a:gd name="connsiteY126" fmla="*/ 647993 h 1166887"/>
                  <a:gd name="connsiteX127" fmla="*/ 792436 w 3024845"/>
                  <a:gd name="connsiteY127" fmla="*/ 659342 h 1166887"/>
                  <a:gd name="connsiteX128" fmla="*/ 794463 w 3024845"/>
                  <a:gd name="connsiteY128" fmla="*/ 659342 h 1166887"/>
                  <a:gd name="connsiteX129" fmla="*/ 808650 w 3024845"/>
                  <a:gd name="connsiteY129" fmla="*/ 659342 h 1166887"/>
                  <a:gd name="connsiteX130" fmla="*/ 814730 w 3024845"/>
                  <a:gd name="connsiteY130" fmla="*/ 665828 h 1166887"/>
                  <a:gd name="connsiteX131" fmla="*/ 814730 w 3024845"/>
                  <a:gd name="connsiteY131" fmla="*/ 687446 h 1166887"/>
                  <a:gd name="connsiteX132" fmla="*/ 817010 w 3024845"/>
                  <a:gd name="connsiteY132" fmla="*/ 687446 h 1166887"/>
                  <a:gd name="connsiteX133" fmla="*/ 832970 w 3024845"/>
                  <a:gd name="connsiteY133" fmla="*/ 687446 h 1166887"/>
                  <a:gd name="connsiteX134" fmla="*/ 832970 w 3024845"/>
                  <a:gd name="connsiteY134" fmla="*/ 688526 h 1166887"/>
                  <a:gd name="connsiteX135" fmla="*/ 832970 w 3024845"/>
                  <a:gd name="connsiteY135" fmla="*/ 696093 h 1166887"/>
                  <a:gd name="connsiteX136" fmla="*/ 834237 w 3024845"/>
                  <a:gd name="connsiteY136" fmla="*/ 696093 h 1166887"/>
                  <a:gd name="connsiteX137" fmla="*/ 843104 w 3024845"/>
                  <a:gd name="connsiteY137" fmla="*/ 696093 h 1166887"/>
                  <a:gd name="connsiteX138" fmla="*/ 843104 w 3024845"/>
                  <a:gd name="connsiteY138" fmla="*/ 698254 h 1166887"/>
                  <a:gd name="connsiteX139" fmla="*/ 843104 w 3024845"/>
                  <a:gd name="connsiteY139" fmla="*/ 713387 h 1166887"/>
                  <a:gd name="connsiteX140" fmla="*/ 847157 w 3024845"/>
                  <a:gd name="connsiteY140" fmla="*/ 711495 h 1166887"/>
                  <a:gd name="connsiteX141" fmla="*/ 847157 w 3024845"/>
                  <a:gd name="connsiteY141" fmla="*/ 698254 h 1166887"/>
                  <a:gd name="connsiteX142" fmla="*/ 848170 w 3024845"/>
                  <a:gd name="connsiteY142" fmla="*/ 698254 h 1166887"/>
                  <a:gd name="connsiteX143" fmla="*/ 855264 w 3024845"/>
                  <a:gd name="connsiteY143" fmla="*/ 698254 h 1166887"/>
                  <a:gd name="connsiteX144" fmla="*/ 855264 w 3024845"/>
                  <a:gd name="connsiteY144" fmla="*/ 699876 h 1166887"/>
                  <a:gd name="connsiteX145" fmla="*/ 855264 w 3024845"/>
                  <a:gd name="connsiteY145" fmla="*/ 711225 h 1166887"/>
                  <a:gd name="connsiteX146" fmla="*/ 856024 w 3024845"/>
                  <a:gd name="connsiteY146" fmla="*/ 711225 h 1166887"/>
                  <a:gd name="connsiteX147" fmla="*/ 861344 w 3024845"/>
                  <a:gd name="connsiteY147" fmla="*/ 711225 h 1166887"/>
                  <a:gd name="connsiteX148" fmla="*/ 909984 w 3024845"/>
                  <a:gd name="connsiteY148" fmla="*/ 706902 h 1166887"/>
                  <a:gd name="connsiteX149" fmla="*/ 909984 w 3024845"/>
                  <a:gd name="connsiteY149" fmla="*/ 708253 h 1166887"/>
                  <a:gd name="connsiteX150" fmla="*/ 909984 w 3024845"/>
                  <a:gd name="connsiteY150" fmla="*/ 717710 h 1166887"/>
                  <a:gd name="connsiteX151" fmla="*/ 910744 w 3024845"/>
                  <a:gd name="connsiteY151" fmla="*/ 717710 h 1166887"/>
                  <a:gd name="connsiteX152" fmla="*/ 916065 w 3024845"/>
                  <a:gd name="connsiteY152" fmla="*/ 717710 h 1166887"/>
                  <a:gd name="connsiteX153" fmla="*/ 916065 w 3024845"/>
                  <a:gd name="connsiteY153" fmla="*/ 719872 h 1166887"/>
                  <a:gd name="connsiteX154" fmla="*/ 916065 w 3024845"/>
                  <a:gd name="connsiteY154" fmla="*/ 735005 h 1166887"/>
                  <a:gd name="connsiteX155" fmla="*/ 918091 w 3024845"/>
                  <a:gd name="connsiteY155" fmla="*/ 733654 h 1166887"/>
                  <a:gd name="connsiteX156" fmla="*/ 932278 w 3024845"/>
                  <a:gd name="connsiteY156" fmla="*/ 724196 h 1166887"/>
                  <a:gd name="connsiteX157" fmla="*/ 938358 w 3024845"/>
                  <a:gd name="connsiteY157" fmla="*/ 683122 h 1166887"/>
                  <a:gd name="connsiteX158" fmla="*/ 939118 w 3024845"/>
                  <a:gd name="connsiteY158" fmla="*/ 682852 h 1166887"/>
                  <a:gd name="connsiteX159" fmla="*/ 944438 w 3024845"/>
                  <a:gd name="connsiteY159" fmla="*/ 680960 h 1166887"/>
                  <a:gd name="connsiteX160" fmla="*/ 946465 w 3024845"/>
                  <a:gd name="connsiteY160" fmla="*/ 611783 h 1166887"/>
                  <a:gd name="connsiteX161" fmla="*/ 948492 w 3024845"/>
                  <a:gd name="connsiteY161" fmla="*/ 680960 h 1166887"/>
                  <a:gd name="connsiteX162" fmla="*/ 949252 w 3024845"/>
                  <a:gd name="connsiteY162" fmla="*/ 681230 h 1166887"/>
                  <a:gd name="connsiteX163" fmla="*/ 954572 w 3024845"/>
                  <a:gd name="connsiteY163" fmla="*/ 683122 h 1166887"/>
                  <a:gd name="connsiteX164" fmla="*/ 954572 w 3024845"/>
                  <a:gd name="connsiteY164" fmla="*/ 596651 h 1166887"/>
                  <a:gd name="connsiteX165" fmla="*/ 958625 w 3024845"/>
                  <a:gd name="connsiteY165" fmla="*/ 564224 h 1166887"/>
                  <a:gd name="connsiteX166" fmla="*/ 997132 w 3024845"/>
                  <a:gd name="connsiteY166" fmla="*/ 564224 h 1166887"/>
                  <a:gd name="connsiteX167" fmla="*/ 997132 w 3024845"/>
                  <a:gd name="connsiteY167" fmla="*/ 596651 h 1166887"/>
                  <a:gd name="connsiteX168" fmla="*/ 997892 w 3024845"/>
                  <a:gd name="connsiteY168" fmla="*/ 596651 h 1166887"/>
                  <a:gd name="connsiteX169" fmla="*/ 1003212 w 3024845"/>
                  <a:gd name="connsiteY169" fmla="*/ 596651 h 1166887"/>
                  <a:gd name="connsiteX170" fmla="*/ 1003212 w 3024845"/>
                  <a:gd name="connsiteY170" fmla="*/ 514503 h 1166887"/>
                  <a:gd name="connsiteX171" fmla="*/ 1004986 w 3024845"/>
                  <a:gd name="connsiteY171" fmla="*/ 514503 h 1166887"/>
                  <a:gd name="connsiteX172" fmla="*/ 1017399 w 3024845"/>
                  <a:gd name="connsiteY172" fmla="*/ 514503 h 1166887"/>
                  <a:gd name="connsiteX173" fmla="*/ 1017399 w 3024845"/>
                  <a:gd name="connsiteY173" fmla="*/ 512612 h 1166887"/>
                  <a:gd name="connsiteX174" fmla="*/ 1017399 w 3024845"/>
                  <a:gd name="connsiteY174" fmla="*/ 499371 h 1166887"/>
                  <a:gd name="connsiteX175" fmla="*/ 1039693 w 3024845"/>
                  <a:gd name="connsiteY175" fmla="*/ 499371 h 1166887"/>
                  <a:gd name="connsiteX176" fmla="*/ 1039693 w 3024845"/>
                  <a:gd name="connsiteY176" fmla="*/ 498290 h 1166887"/>
                  <a:gd name="connsiteX177" fmla="*/ 1039693 w 3024845"/>
                  <a:gd name="connsiteY177" fmla="*/ 490724 h 1166887"/>
                  <a:gd name="connsiteX178" fmla="*/ 1041466 w 3024845"/>
                  <a:gd name="connsiteY178" fmla="*/ 490724 h 1166887"/>
                  <a:gd name="connsiteX179" fmla="*/ 1053880 w 3024845"/>
                  <a:gd name="connsiteY179" fmla="*/ 490724 h 1166887"/>
                  <a:gd name="connsiteX180" fmla="*/ 1053880 w 3024845"/>
                  <a:gd name="connsiteY180" fmla="*/ 491805 h 1166887"/>
                  <a:gd name="connsiteX181" fmla="*/ 1053880 w 3024845"/>
                  <a:gd name="connsiteY181" fmla="*/ 499371 h 1166887"/>
                  <a:gd name="connsiteX182" fmla="*/ 1054640 w 3024845"/>
                  <a:gd name="connsiteY182" fmla="*/ 499371 h 1166887"/>
                  <a:gd name="connsiteX183" fmla="*/ 1059960 w 3024845"/>
                  <a:gd name="connsiteY183" fmla="*/ 499371 h 1166887"/>
                  <a:gd name="connsiteX184" fmla="*/ 1070093 w 3024845"/>
                  <a:gd name="connsiteY184" fmla="*/ 495047 h 1166887"/>
                  <a:gd name="connsiteX185" fmla="*/ 1074146 w 3024845"/>
                  <a:gd name="connsiteY185" fmla="*/ 498290 h 1166887"/>
                  <a:gd name="connsiteX186" fmla="*/ 1074146 w 3024845"/>
                  <a:gd name="connsiteY186" fmla="*/ 490724 h 1166887"/>
                  <a:gd name="connsiteX187" fmla="*/ 1076426 w 3024845"/>
                  <a:gd name="connsiteY187" fmla="*/ 490724 h 1166887"/>
                  <a:gd name="connsiteX188" fmla="*/ 1092387 w 3024845"/>
                  <a:gd name="connsiteY188" fmla="*/ 490724 h 1166887"/>
                  <a:gd name="connsiteX189" fmla="*/ 1092387 w 3024845"/>
                  <a:gd name="connsiteY189" fmla="*/ 491805 h 1166887"/>
                  <a:gd name="connsiteX190" fmla="*/ 1092387 w 3024845"/>
                  <a:gd name="connsiteY190" fmla="*/ 499371 h 1166887"/>
                  <a:gd name="connsiteX191" fmla="*/ 1122787 w 3024845"/>
                  <a:gd name="connsiteY191" fmla="*/ 499371 h 1166887"/>
                  <a:gd name="connsiteX192" fmla="*/ 1122787 w 3024845"/>
                  <a:gd name="connsiteY192" fmla="*/ 500992 h 1166887"/>
                  <a:gd name="connsiteX193" fmla="*/ 1122787 w 3024845"/>
                  <a:gd name="connsiteY193" fmla="*/ 512342 h 1166887"/>
                  <a:gd name="connsiteX194" fmla="*/ 1149134 w 3024845"/>
                  <a:gd name="connsiteY194" fmla="*/ 512342 h 1166887"/>
                  <a:gd name="connsiteX195" fmla="*/ 1149134 w 3024845"/>
                  <a:gd name="connsiteY195" fmla="*/ 542606 h 1166887"/>
                  <a:gd name="connsiteX196" fmla="*/ 1149894 w 3024845"/>
                  <a:gd name="connsiteY196" fmla="*/ 542606 h 1166887"/>
                  <a:gd name="connsiteX197" fmla="*/ 1155214 w 3024845"/>
                  <a:gd name="connsiteY197" fmla="*/ 542606 h 1166887"/>
                  <a:gd name="connsiteX198" fmla="*/ 1155214 w 3024845"/>
                  <a:gd name="connsiteY198" fmla="*/ 543687 h 1166887"/>
                  <a:gd name="connsiteX199" fmla="*/ 1155214 w 3024845"/>
                  <a:gd name="connsiteY199" fmla="*/ 551254 h 1166887"/>
                  <a:gd name="connsiteX200" fmla="*/ 1159268 w 3024845"/>
                  <a:gd name="connsiteY200" fmla="*/ 581518 h 1166887"/>
                  <a:gd name="connsiteX201" fmla="*/ 1160028 w 3024845"/>
                  <a:gd name="connsiteY201" fmla="*/ 581518 h 1166887"/>
                  <a:gd name="connsiteX202" fmla="*/ 1165348 w 3024845"/>
                  <a:gd name="connsiteY202" fmla="*/ 581518 h 1166887"/>
                  <a:gd name="connsiteX203" fmla="*/ 1165348 w 3024845"/>
                  <a:gd name="connsiteY203" fmla="*/ 582329 h 1166887"/>
                  <a:gd name="connsiteX204" fmla="*/ 1165348 w 3024845"/>
                  <a:gd name="connsiteY204" fmla="*/ 588004 h 1166887"/>
                  <a:gd name="connsiteX205" fmla="*/ 1166361 w 3024845"/>
                  <a:gd name="connsiteY205" fmla="*/ 588004 h 1166887"/>
                  <a:gd name="connsiteX206" fmla="*/ 1173454 w 3024845"/>
                  <a:gd name="connsiteY206" fmla="*/ 588004 h 1166887"/>
                  <a:gd name="connsiteX207" fmla="*/ 1173454 w 3024845"/>
                  <a:gd name="connsiteY207" fmla="*/ 618269 h 1166887"/>
                  <a:gd name="connsiteX208" fmla="*/ 1175481 w 3024845"/>
                  <a:gd name="connsiteY208" fmla="*/ 618269 h 1166887"/>
                  <a:gd name="connsiteX209" fmla="*/ 1189668 w 3024845"/>
                  <a:gd name="connsiteY209" fmla="*/ 618269 h 1166887"/>
                  <a:gd name="connsiteX210" fmla="*/ 1189668 w 3024845"/>
                  <a:gd name="connsiteY210" fmla="*/ 642048 h 1166887"/>
                  <a:gd name="connsiteX211" fmla="*/ 1191695 w 3024845"/>
                  <a:gd name="connsiteY211" fmla="*/ 643669 h 1166887"/>
                  <a:gd name="connsiteX212" fmla="*/ 1191695 w 3024845"/>
                  <a:gd name="connsiteY212" fmla="*/ 655019 h 1166887"/>
                  <a:gd name="connsiteX213" fmla="*/ 1192455 w 3024845"/>
                  <a:gd name="connsiteY213" fmla="*/ 655019 h 1166887"/>
                  <a:gd name="connsiteX214" fmla="*/ 1197775 w 3024845"/>
                  <a:gd name="connsiteY214" fmla="*/ 655019 h 1166887"/>
                  <a:gd name="connsiteX215" fmla="*/ 1197775 w 3024845"/>
                  <a:gd name="connsiteY215" fmla="*/ 678798 h 1166887"/>
                  <a:gd name="connsiteX216" fmla="*/ 1199041 w 3024845"/>
                  <a:gd name="connsiteY216" fmla="*/ 678798 h 1166887"/>
                  <a:gd name="connsiteX217" fmla="*/ 1207908 w 3024845"/>
                  <a:gd name="connsiteY217" fmla="*/ 678798 h 1166887"/>
                  <a:gd name="connsiteX218" fmla="*/ 1209935 w 3024845"/>
                  <a:gd name="connsiteY218" fmla="*/ 682852 h 1166887"/>
                  <a:gd name="connsiteX219" fmla="*/ 1209935 w 3024845"/>
                  <a:gd name="connsiteY219" fmla="*/ 696093 h 1166887"/>
                  <a:gd name="connsiteX220" fmla="*/ 1211455 w 3024845"/>
                  <a:gd name="connsiteY220" fmla="*/ 694201 h 1166887"/>
                  <a:gd name="connsiteX221" fmla="*/ 1222095 w 3024845"/>
                  <a:gd name="connsiteY221" fmla="*/ 680960 h 1166887"/>
                  <a:gd name="connsiteX222" fmla="*/ 1250469 w 3024845"/>
                  <a:gd name="connsiteY222" fmla="*/ 680960 h 1166887"/>
                  <a:gd name="connsiteX223" fmla="*/ 1250469 w 3024845"/>
                  <a:gd name="connsiteY223" fmla="*/ 767431 h 1166887"/>
                  <a:gd name="connsiteX224" fmla="*/ 1251229 w 3024845"/>
                  <a:gd name="connsiteY224" fmla="*/ 767431 h 1166887"/>
                  <a:gd name="connsiteX225" fmla="*/ 1256549 w 3024845"/>
                  <a:gd name="connsiteY225" fmla="*/ 767431 h 1166887"/>
                  <a:gd name="connsiteX226" fmla="*/ 1257309 w 3024845"/>
                  <a:gd name="connsiteY226" fmla="*/ 766080 h 1166887"/>
                  <a:gd name="connsiteX227" fmla="*/ 1262629 w 3024845"/>
                  <a:gd name="connsiteY227" fmla="*/ 756622 h 1166887"/>
                  <a:gd name="connsiteX228" fmla="*/ 1262629 w 3024845"/>
                  <a:gd name="connsiteY228" fmla="*/ 758514 h 1166887"/>
                  <a:gd name="connsiteX229" fmla="*/ 1262629 w 3024845"/>
                  <a:gd name="connsiteY229" fmla="*/ 771755 h 1166887"/>
                  <a:gd name="connsiteX230" fmla="*/ 1266682 w 3024845"/>
                  <a:gd name="connsiteY230" fmla="*/ 726358 h 1166887"/>
                  <a:gd name="connsiteX231" fmla="*/ 1267442 w 3024845"/>
                  <a:gd name="connsiteY231" fmla="*/ 726358 h 1166887"/>
                  <a:gd name="connsiteX232" fmla="*/ 1272762 w 3024845"/>
                  <a:gd name="connsiteY232" fmla="*/ 726358 h 1166887"/>
                  <a:gd name="connsiteX233" fmla="*/ 1272762 w 3024845"/>
                  <a:gd name="connsiteY233" fmla="*/ 661504 h 1166887"/>
                  <a:gd name="connsiteX234" fmla="*/ 1273776 w 3024845"/>
                  <a:gd name="connsiteY234" fmla="*/ 661504 h 1166887"/>
                  <a:gd name="connsiteX235" fmla="*/ 1280869 w 3024845"/>
                  <a:gd name="connsiteY235" fmla="*/ 661504 h 1166887"/>
                  <a:gd name="connsiteX236" fmla="*/ 1293029 w 3024845"/>
                  <a:gd name="connsiteY236" fmla="*/ 618269 h 1166887"/>
                  <a:gd name="connsiteX237" fmla="*/ 1294296 w 3024845"/>
                  <a:gd name="connsiteY237" fmla="*/ 618269 h 1166887"/>
                  <a:gd name="connsiteX238" fmla="*/ 1303163 w 3024845"/>
                  <a:gd name="connsiteY238" fmla="*/ 618269 h 1166887"/>
                  <a:gd name="connsiteX239" fmla="*/ 1313296 w 3024845"/>
                  <a:gd name="connsiteY239" fmla="*/ 661504 h 1166887"/>
                  <a:gd name="connsiteX240" fmla="*/ 1314309 w 3024845"/>
                  <a:gd name="connsiteY240" fmla="*/ 661504 h 1166887"/>
                  <a:gd name="connsiteX241" fmla="*/ 1321403 w 3024845"/>
                  <a:gd name="connsiteY241" fmla="*/ 661504 h 1166887"/>
                  <a:gd name="connsiteX242" fmla="*/ 1321403 w 3024845"/>
                  <a:gd name="connsiteY242" fmla="*/ 700416 h 1166887"/>
                  <a:gd name="connsiteX243" fmla="*/ 1323176 w 3024845"/>
                  <a:gd name="connsiteY243" fmla="*/ 700416 h 1166887"/>
                  <a:gd name="connsiteX244" fmla="*/ 1335590 w 3024845"/>
                  <a:gd name="connsiteY244" fmla="*/ 700416 h 1166887"/>
                  <a:gd name="connsiteX245" fmla="*/ 1335590 w 3024845"/>
                  <a:gd name="connsiteY245" fmla="*/ 702578 h 1166887"/>
                  <a:gd name="connsiteX246" fmla="*/ 1335590 w 3024845"/>
                  <a:gd name="connsiteY246" fmla="*/ 717710 h 1166887"/>
                  <a:gd name="connsiteX247" fmla="*/ 1339643 w 3024845"/>
                  <a:gd name="connsiteY247" fmla="*/ 715549 h 1166887"/>
                  <a:gd name="connsiteX248" fmla="*/ 1339643 w 3024845"/>
                  <a:gd name="connsiteY248" fmla="*/ 700416 h 1166887"/>
                  <a:gd name="connsiteX249" fmla="*/ 1341163 w 3024845"/>
                  <a:gd name="connsiteY249" fmla="*/ 700416 h 1166887"/>
                  <a:gd name="connsiteX250" fmla="*/ 1351803 w 3024845"/>
                  <a:gd name="connsiteY250" fmla="*/ 700416 h 1166887"/>
                  <a:gd name="connsiteX251" fmla="*/ 1351803 w 3024845"/>
                  <a:gd name="connsiteY251" fmla="*/ 702037 h 1166887"/>
                  <a:gd name="connsiteX252" fmla="*/ 1351803 w 3024845"/>
                  <a:gd name="connsiteY252" fmla="*/ 713387 h 1166887"/>
                  <a:gd name="connsiteX253" fmla="*/ 1382204 w 3024845"/>
                  <a:gd name="connsiteY253" fmla="*/ 713387 h 1166887"/>
                  <a:gd name="connsiteX254" fmla="*/ 1382204 w 3024845"/>
                  <a:gd name="connsiteY254" fmla="*/ 676637 h 1166887"/>
                  <a:gd name="connsiteX255" fmla="*/ 1383470 w 3024845"/>
                  <a:gd name="connsiteY255" fmla="*/ 676637 h 1166887"/>
                  <a:gd name="connsiteX256" fmla="*/ 1392337 w 3024845"/>
                  <a:gd name="connsiteY256" fmla="*/ 676637 h 1166887"/>
                  <a:gd name="connsiteX257" fmla="*/ 1392337 w 3024845"/>
                  <a:gd name="connsiteY257" fmla="*/ 698254 h 1166887"/>
                  <a:gd name="connsiteX258" fmla="*/ 1394364 w 3024845"/>
                  <a:gd name="connsiteY258" fmla="*/ 665828 h 1166887"/>
                  <a:gd name="connsiteX259" fmla="*/ 1416657 w 3024845"/>
                  <a:gd name="connsiteY259" fmla="*/ 665828 h 1166887"/>
                  <a:gd name="connsiteX260" fmla="*/ 1416657 w 3024845"/>
                  <a:gd name="connsiteY260" fmla="*/ 664206 h 1166887"/>
                  <a:gd name="connsiteX261" fmla="*/ 1416657 w 3024845"/>
                  <a:gd name="connsiteY261" fmla="*/ 652857 h 1166887"/>
                  <a:gd name="connsiteX262" fmla="*/ 1417417 w 3024845"/>
                  <a:gd name="connsiteY262" fmla="*/ 652857 h 1166887"/>
                  <a:gd name="connsiteX263" fmla="*/ 1422737 w 3024845"/>
                  <a:gd name="connsiteY263" fmla="*/ 652857 h 1166887"/>
                  <a:gd name="connsiteX264" fmla="*/ 1422737 w 3024845"/>
                  <a:gd name="connsiteY264" fmla="*/ 650966 h 1166887"/>
                  <a:gd name="connsiteX265" fmla="*/ 1422737 w 3024845"/>
                  <a:gd name="connsiteY265" fmla="*/ 637725 h 1166887"/>
                  <a:gd name="connsiteX266" fmla="*/ 1426791 w 3024845"/>
                  <a:gd name="connsiteY266" fmla="*/ 644210 h 1166887"/>
                  <a:gd name="connsiteX267" fmla="*/ 1429071 w 3024845"/>
                  <a:gd name="connsiteY267" fmla="*/ 644210 h 1166887"/>
                  <a:gd name="connsiteX268" fmla="*/ 1445031 w 3024845"/>
                  <a:gd name="connsiteY268" fmla="*/ 644210 h 1166887"/>
                  <a:gd name="connsiteX269" fmla="*/ 1445031 w 3024845"/>
                  <a:gd name="connsiteY269" fmla="*/ 643399 h 1166887"/>
                  <a:gd name="connsiteX270" fmla="*/ 1445031 w 3024845"/>
                  <a:gd name="connsiteY270" fmla="*/ 637725 h 1166887"/>
                  <a:gd name="connsiteX271" fmla="*/ 1445791 w 3024845"/>
                  <a:gd name="connsiteY271" fmla="*/ 637725 h 1166887"/>
                  <a:gd name="connsiteX272" fmla="*/ 1451111 w 3024845"/>
                  <a:gd name="connsiteY272" fmla="*/ 637725 h 1166887"/>
                  <a:gd name="connsiteX273" fmla="*/ 1451111 w 3024845"/>
                  <a:gd name="connsiteY273" fmla="*/ 639076 h 1166887"/>
                  <a:gd name="connsiteX274" fmla="*/ 1451111 w 3024845"/>
                  <a:gd name="connsiteY274" fmla="*/ 648534 h 1166887"/>
                  <a:gd name="connsiteX275" fmla="*/ 1489618 w 3024845"/>
                  <a:gd name="connsiteY275" fmla="*/ 648534 h 1166887"/>
                  <a:gd name="connsiteX276" fmla="*/ 1489618 w 3024845"/>
                  <a:gd name="connsiteY276" fmla="*/ 786887 h 1166887"/>
                  <a:gd name="connsiteX277" fmla="*/ 1491138 w 3024845"/>
                  <a:gd name="connsiteY277" fmla="*/ 786887 h 1166887"/>
                  <a:gd name="connsiteX278" fmla="*/ 1501778 w 3024845"/>
                  <a:gd name="connsiteY278" fmla="*/ 786887 h 1166887"/>
                  <a:gd name="connsiteX279" fmla="*/ 1501778 w 3024845"/>
                  <a:gd name="connsiteY279" fmla="*/ 773917 h 1166887"/>
                  <a:gd name="connsiteX280" fmla="*/ 1505832 w 3024845"/>
                  <a:gd name="connsiteY280" fmla="*/ 773917 h 1166887"/>
                  <a:gd name="connsiteX281" fmla="*/ 1505832 w 3024845"/>
                  <a:gd name="connsiteY281" fmla="*/ 786887 h 1166887"/>
                  <a:gd name="connsiteX282" fmla="*/ 1536232 w 3024845"/>
                  <a:gd name="connsiteY282" fmla="*/ 786887 h 1166887"/>
                  <a:gd name="connsiteX283" fmla="*/ 1536232 w 3024845"/>
                  <a:gd name="connsiteY283" fmla="*/ 756622 h 1166887"/>
                  <a:gd name="connsiteX284" fmla="*/ 1548392 w 3024845"/>
                  <a:gd name="connsiteY284" fmla="*/ 756622 h 1166887"/>
                  <a:gd name="connsiteX285" fmla="*/ 1560552 w 3024845"/>
                  <a:gd name="connsiteY285" fmla="*/ 754461 h 1166887"/>
                  <a:gd name="connsiteX286" fmla="*/ 1564606 w 3024845"/>
                  <a:gd name="connsiteY286" fmla="*/ 756622 h 1166887"/>
                  <a:gd name="connsiteX287" fmla="*/ 1574739 w 3024845"/>
                  <a:gd name="connsiteY287" fmla="*/ 756622 h 1166887"/>
                  <a:gd name="connsiteX288" fmla="*/ 1574739 w 3024845"/>
                  <a:gd name="connsiteY288" fmla="*/ 786887 h 1166887"/>
                  <a:gd name="connsiteX289" fmla="*/ 1582846 w 3024845"/>
                  <a:gd name="connsiteY289" fmla="*/ 786887 h 1166887"/>
                  <a:gd name="connsiteX290" fmla="*/ 1582846 w 3024845"/>
                  <a:gd name="connsiteY290" fmla="*/ 804182 h 1166887"/>
                  <a:gd name="connsiteX291" fmla="*/ 1592182 w 3024845"/>
                  <a:gd name="connsiteY291" fmla="*/ 805087 h 1166887"/>
                  <a:gd name="connsiteX292" fmla="*/ 1605140 w 3024845"/>
                  <a:gd name="connsiteY292" fmla="*/ 805087 h 1166887"/>
                  <a:gd name="connsiteX293" fmla="*/ 1605140 w 3024845"/>
                  <a:gd name="connsiteY293" fmla="*/ 789049 h 1166887"/>
                  <a:gd name="connsiteX294" fmla="*/ 1673096 w 3024845"/>
                  <a:gd name="connsiteY294" fmla="*/ 789049 h 1166887"/>
                  <a:gd name="connsiteX295" fmla="*/ 1673096 w 3024845"/>
                  <a:gd name="connsiteY295" fmla="*/ 703796 h 1166887"/>
                  <a:gd name="connsiteX296" fmla="*/ 1745104 w 3024845"/>
                  <a:gd name="connsiteY296" fmla="*/ 703796 h 1166887"/>
                  <a:gd name="connsiteX297" fmla="*/ 1745104 w 3024845"/>
                  <a:gd name="connsiteY297" fmla="*/ 782564 h 1166887"/>
                  <a:gd name="connsiteX298" fmla="*/ 1747008 w 3024845"/>
                  <a:gd name="connsiteY298" fmla="*/ 782564 h 1166887"/>
                  <a:gd name="connsiteX299" fmla="*/ 1748250 w 3024845"/>
                  <a:gd name="connsiteY299" fmla="*/ 805087 h 1166887"/>
                  <a:gd name="connsiteX300" fmla="*/ 1757926 w 3024845"/>
                  <a:gd name="connsiteY300" fmla="*/ 805087 h 1166887"/>
                  <a:gd name="connsiteX301" fmla="*/ 1759168 w 3024845"/>
                  <a:gd name="connsiteY301" fmla="*/ 782564 h 1166887"/>
                  <a:gd name="connsiteX302" fmla="*/ 1765248 w 3024845"/>
                  <a:gd name="connsiteY302" fmla="*/ 782564 h 1166887"/>
                  <a:gd name="connsiteX303" fmla="*/ 1766490 w 3024845"/>
                  <a:gd name="connsiteY303" fmla="*/ 805087 h 1166887"/>
                  <a:gd name="connsiteX304" fmla="*/ 1817112 w 3024845"/>
                  <a:gd name="connsiteY304" fmla="*/ 805087 h 1166887"/>
                  <a:gd name="connsiteX305" fmla="*/ 1817112 w 3024845"/>
                  <a:gd name="connsiteY305" fmla="*/ 642059 h 1166887"/>
                  <a:gd name="connsiteX306" fmla="*/ 2014439 w 3024845"/>
                  <a:gd name="connsiteY306" fmla="*/ 642059 h 1166887"/>
                  <a:gd name="connsiteX307" fmla="*/ 2014439 w 3024845"/>
                  <a:gd name="connsiteY307" fmla="*/ 805087 h 1166887"/>
                  <a:gd name="connsiteX308" fmla="*/ 2033136 w 3024845"/>
                  <a:gd name="connsiteY308" fmla="*/ 805087 h 1166887"/>
                  <a:gd name="connsiteX309" fmla="*/ 2033136 w 3024845"/>
                  <a:gd name="connsiteY309" fmla="*/ 722394 h 1166887"/>
                  <a:gd name="connsiteX310" fmla="*/ 2128256 w 3024845"/>
                  <a:gd name="connsiteY310" fmla="*/ 722394 h 1166887"/>
                  <a:gd name="connsiteX311" fmla="*/ 2140186 w 3024845"/>
                  <a:gd name="connsiteY311" fmla="*/ 404253 h 1166887"/>
                  <a:gd name="connsiteX312" fmla="*/ 2128026 w 3024845"/>
                  <a:gd name="connsiteY312" fmla="*/ 382635 h 1166887"/>
                  <a:gd name="connsiteX313" fmla="*/ 2121946 w 3024845"/>
                  <a:gd name="connsiteY313" fmla="*/ 378311 h 1166887"/>
                  <a:gd name="connsiteX314" fmla="*/ 2130053 w 3024845"/>
                  <a:gd name="connsiteY314" fmla="*/ 354532 h 1166887"/>
                  <a:gd name="connsiteX315" fmla="*/ 2130053 w 3024845"/>
                  <a:gd name="connsiteY315" fmla="*/ 337238 h 1166887"/>
                  <a:gd name="connsiteX316" fmla="*/ 2144240 w 3024845"/>
                  <a:gd name="connsiteY316" fmla="*/ 337238 h 1166887"/>
                  <a:gd name="connsiteX317" fmla="*/ 2144240 w 3024845"/>
                  <a:gd name="connsiteY317" fmla="*/ 315620 h 1166887"/>
                  <a:gd name="connsiteX318" fmla="*/ 2146266 w 3024845"/>
                  <a:gd name="connsiteY318" fmla="*/ 311296 h 1166887"/>
                  <a:gd name="connsiteX319" fmla="*/ 2146266 w 3024845"/>
                  <a:gd name="connsiteY319" fmla="*/ 233472 h 1166887"/>
                  <a:gd name="connsiteX320" fmla="*/ 2144240 w 3024845"/>
                  <a:gd name="connsiteY320" fmla="*/ 226987 h 1166887"/>
                  <a:gd name="connsiteX321" fmla="*/ 2150320 w 3024845"/>
                  <a:gd name="connsiteY321" fmla="*/ 220501 h 1166887"/>
                  <a:gd name="connsiteX322" fmla="*/ 2150320 w 3024845"/>
                  <a:gd name="connsiteY322" fmla="*/ 162133 h 1166887"/>
                  <a:gd name="connsiteX323" fmla="*/ 2152346 w 3024845"/>
                  <a:gd name="connsiteY323" fmla="*/ 157810 h 1166887"/>
                  <a:gd name="connsiteX324" fmla="*/ 2152346 w 3024845"/>
                  <a:gd name="connsiteY324" fmla="*/ 101604 h 1166887"/>
                  <a:gd name="connsiteX325" fmla="*/ 2154373 w 3024845"/>
                  <a:gd name="connsiteY325" fmla="*/ 82148 h 1166887"/>
                  <a:gd name="connsiteX326" fmla="*/ 2158427 w 3024845"/>
                  <a:gd name="connsiteY326" fmla="*/ 99442 h 1166887"/>
                  <a:gd name="connsiteX327" fmla="*/ 2160453 w 3024845"/>
                  <a:gd name="connsiteY327" fmla="*/ 157810 h 1166887"/>
                  <a:gd name="connsiteX328" fmla="*/ 2162480 w 3024845"/>
                  <a:gd name="connsiteY328" fmla="*/ 220501 h 1166887"/>
                  <a:gd name="connsiteX329" fmla="*/ 2168560 w 3024845"/>
                  <a:gd name="connsiteY329" fmla="*/ 226987 h 1166887"/>
                  <a:gd name="connsiteX330" fmla="*/ 2166533 w 3024845"/>
                  <a:gd name="connsiteY330" fmla="*/ 233472 h 1166887"/>
                  <a:gd name="connsiteX331" fmla="*/ 2166533 w 3024845"/>
                  <a:gd name="connsiteY331" fmla="*/ 311296 h 1166887"/>
                  <a:gd name="connsiteX332" fmla="*/ 2168560 w 3024845"/>
                  <a:gd name="connsiteY332" fmla="*/ 315620 h 1166887"/>
                  <a:gd name="connsiteX333" fmla="*/ 2168560 w 3024845"/>
                  <a:gd name="connsiteY333" fmla="*/ 337238 h 1166887"/>
                  <a:gd name="connsiteX334" fmla="*/ 2182747 w 3024845"/>
                  <a:gd name="connsiteY334" fmla="*/ 337238 h 1166887"/>
                  <a:gd name="connsiteX335" fmla="*/ 2182747 w 3024845"/>
                  <a:gd name="connsiteY335" fmla="*/ 354532 h 1166887"/>
                  <a:gd name="connsiteX336" fmla="*/ 2190854 w 3024845"/>
                  <a:gd name="connsiteY336" fmla="*/ 378311 h 1166887"/>
                  <a:gd name="connsiteX337" fmla="*/ 2184774 w 3024845"/>
                  <a:gd name="connsiteY337" fmla="*/ 382635 h 1166887"/>
                  <a:gd name="connsiteX338" fmla="*/ 2172613 w 3024845"/>
                  <a:gd name="connsiteY338" fmla="*/ 404253 h 1166887"/>
                  <a:gd name="connsiteX339" fmla="*/ 2180720 w 3024845"/>
                  <a:gd name="connsiteY339" fmla="*/ 657181 h 1166887"/>
                  <a:gd name="connsiteX340" fmla="*/ 2245574 w 3024845"/>
                  <a:gd name="connsiteY340" fmla="*/ 657181 h 1166887"/>
                  <a:gd name="connsiteX341" fmla="*/ 2245574 w 3024845"/>
                  <a:gd name="connsiteY341" fmla="*/ 732843 h 1166887"/>
                  <a:gd name="connsiteX342" fmla="*/ 2253681 w 3024845"/>
                  <a:gd name="connsiteY342" fmla="*/ 732843 h 1166887"/>
                  <a:gd name="connsiteX343" fmla="*/ 2255708 w 3024845"/>
                  <a:gd name="connsiteY343" fmla="*/ 726358 h 1166887"/>
                  <a:gd name="connsiteX344" fmla="*/ 2261788 w 3024845"/>
                  <a:gd name="connsiteY344" fmla="*/ 726358 h 1166887"/>
                  <a:gd name="connsiteX345" fmla="*/ 2263815 w 3024845"/>
                  <a:gd name="connsiteY345" fmla="*/ 735005 h 1166887"/>
                  <a:gd name="connsiteX346" fmla="*/ 2275975 w 3024845"/>
                  <a:gd name="connsiteY346" fmla="*/ 735005 h 1166887"/>
                  <a:gd name="connsiteX347" fmla="*/ 2275975 w 3024845"/>
                  <a:gd name="connsiteY347" fmla="*/ 728519 h 1166887"/>
                  <a:gd name="connsiteX348" fmla="*/ 2298268 w 3024845"/>
                  <a:gd name="connsiteY348" fmla="*/ 728519 h 1166887"/>
                  <a:gd name="connsiteX349" fmla="*/ 2298268 w 3024845"/>
                  <a:gd name="connsiteY349" fmla="*/ 735005 h 1166887"/>
                  <a:gd name="connsiteX350" fmla="*/ 2318535 w 3024845"/>
                  <a:gd name="connsiteY350" fmla="*/ 735005 h 1166887"/>
                  <a:gd name="connsiteX351" fmla="*/ 2318535 w 3024845"/>
                  <a:gd name="connsiteY351" fmla="*/ 780402 h 1166887"/>
                  <a:gd name="connsiteX352" fmla="*/ 2332722 w 3024845"/>
                  <a:gd name="connsiteY352" fmla="*/ 780402 h 1166887"/>
                  <a:gd name="connsiteX353" fmla="*/ 2332722 w 3024845"/>
                  <a:gd name="connsiteY353" fmla="*/ 767431 h 1166887"/>
                  <a:gd name="connsiteX354" fmla="*/ 2348936 w 3024845"/>
                  <a:gd name="connsiteY354" fmla="*/ 767431 h 1166887"/>
                  <a:gd name="connsiteX355" fmla="*/ 2348936 w 3024845"/>
                  <a:gd name="connsiteY355" fmla="*/ 588004 h 1166887"/>
                  <a:gd name="connsiteX356" fmla="*/ 2355016 w 3024845"/>
                  <a:gd name="connsiteY356" fmla="*/ 581518 h 1166887"/>
                  <a:gd name="connsiteX357" fmla="*/ 2427977 w 3024845"/>
                  <a:gd name="connsiteY357" fmla="*/ 581518 h 1166887"/>
                  <a:gd name="connsiteX358" fmla="*/ 2427977 w 3024845"/>
                  <a:gd name="connsiteY358" fmla="*/ 590166 h 1166887"/>
                  <a:gd name="connsiteX359" fmla="*/ 2438110 w 3024845"/>
                  <a:gd name="connsiteY359" fmla="*/ 590166 h 1166887"/>
                  <a:gd name="connsiteX360" fmla="*/ 2438110 w 3024845"/>
                  <a:gd name="connsiteY360" fmla="*/ 704740 h 1166887"/>
                  <a:gd name="connsiteX361" fmla="*/ 2460404 w 3024845"/>
                  <a:gd name="connsiteY361" fmla="*/ 704740 h 1166887"/>
                  <a:gd name="connsiteX362" fmla="*/ 2460404 w 3024845"/>
                  <a:gd name="connsiteY362" fmla="*/ 637725 h 1166887"/>
                  <a:gd name="connsiteX363" fmla="*/ 2486751 w 3024845"/>
                  <a:gd name="connsiteY363" fmla="*/ 637725 h 1166887"/>
                  <a:gd name="connsiteX364" fmla="*/ 2490804 w 3024845"/>
                  <a:gd name="connsiteY364" fmla="*/ 633401 h 1166887"/>
                  <a:gd name="connsiteX365" fmla="*/ 2498911 w 3024845"/>
                  <a:gd name="connsiteY365" fmla="*/ 633401 h 1166887"/>
                  <a:gd name="connsiteX366" fmla="*/ 2502964 w 3024845"/>
                  <a:gd name="connsiteY366" fmla="*/ 637725 h 1166887"/>
                  <a:gd name="connsiteX367" fmla="*/ 2525258 w 3024845"/>
                  <a:gd name="connsiteY367" fmla="*/ 637725 h 1166887"/>
                  <a:gd name="connsiteX368" fmla="*/ 2525258 w 3024845"/>
                  <a:gd name="connsiteY368" fmla="*/ 520989 h 1166887"/>
                  <a:gd name="connsiteX369" fmla="*/ 2582005 w 3024845"/>
                  <a:gd name="connsiteY369" fmla="*/ 510180 h 1166887"/>
                  <a:gd name="connsiteX370" fmla="*/ 2582005 w 3024845"/>
                  <a:gd name="connsiteY370" fmla="*/ 511261 h 1166887"/>
                  <a:gd name="connsiteX371" fmla="*/ 2582005 w 3024845"/>
                  <a:gd name="connsiteY371" fmla="*/ 518827 h 1166887"/>
                  <a:gd name="connsiteX372" fmla="*/ 2608352 w 3024845"/>
                  <a:gd name="connsiteY372" fmla="*/ 518827 h 1166887"/>
                  <a:gd name="connsiteX373" fmla="*/ 2608352 w 3024845"/>
                  <a:gd name="connsiteY373" fmla="*/ 773917 h 1166887"/>
                  <a:gd name="connsiteX374" fmla="*/ 2630646 w 3024845"/>
                  <a:gd name="connsiteY374" fmla="*/ 773917 h 1166887"/>
                  <a:gd name="connsiteX375" fmla="*/ 2630646 w 3024845"/>
                  <a:gd name="connsiteY375" fmla="*/ 769593 h 1166887"/>
                  <a:gd name="connsiteX376" fmla="*/ 2642806 w 3024845"/>
                  <a:gd name="connsiteY376" fmla="*/ 769593 h 1166887"/>
                  <a:gd name="connsiteX377" fmla="*/ 2642806 w 3024845"/>
                  <a:gd name="connsiteY377" fmla="*/ 773917 h 1166887"/>
                  <a:gd name="connsiteX378" fmla="*/ 2667126 w 3024845"/>
                  <a:gd name="connsiteY378" fmla="*/ 773917 h 1166887"/>
                  <a:gd name="connsiteX379" fmla="*/ 2667126 w 3024845"/>
                  <a:gd name="connsiteY379" fmla="*/ 760946 h 1166887"/>
                  <a:gd name="connsiteX380" fmla="*/ 2695500 w 3024845"/>
                  <a:gd name="connsiteY380" fmla="*/ 760946 h 1166887"/>
                  <a:gd name="connsiteX381" fmla="*/ 2707660 w 3024845"/>
                  <a:gd name="connsiteY381" fmla="*/ 756622 h 1166887"/>
                  <a:gd name="connsiteX382" fmla="*/ 2727927 w 3024845"/>
                  <a:gd name="connsiteY382" fmla="*/ 760946 h 1166887"/>
                  <a:gd name="connsiteX383" fmla="*/ 2727927 w 3024845"/>
                  <a:gd name="connsiteY383" fmla="*/ 743652 h 1166887"/>
                  <a:gd name="connsiteX384" fmla="*/ 2736034 w 3024845"/>
                  <a:gd name="connsiteY384" fmla="*/ 743652 h 1166887"/>
                  <a:gd name="connsiteX385" fmla="*/ 2736034 w 3024845"/>
                  <a:gd name="connsiteY385" fmla="*/ 730681 h 1166887"/>
                  <a:gd name="connsiteX386" fmla="*/ 2792781 w 3024845"/>
                  <a:gd name="connsiteY386" fmla="*/ 730681 h 1166887"/>
                  <a:gd name="connsiteX387" fmla="*/ 2792781 w 3024845"/>
                  <a:gd name="connsiteY387" fmla="*/ 700416 h 1166887"/>
                  <a:gd name="connsiteX388" fmla="*/ 2811021 w 3024845"/>
                  <a:gd name="connsiteY388" fmla="*/ 700416 h 1166887"/>
                  <a:gd name="connsiteX389" fmla="*/ 2811021 w 3024845"/>
                  <a:gd name="connsiteY389" fmla="*/ 693931 h 1166887"/>
                  <a:gd name="connsiteX390" fmla="*/ 2823181 w 3024845"/>
                  <a:gd name="connsiteY390" fmla="*/ 693931 h 1166887"/>
                  <a:gd name="connsiteX391" fmla="*/ 2823181 w 3024845"/>
                  <a:gd name="connsiteY391" fmla="*/ 700416 h 1166887"/>
                  <a:gd name="connsiteX392" fmla="*/ 2839395 w 3024845"/>
                  <a:gd name="connsiteY392" fmla="*/ 700416 h 1166887"/>
                  <a:gd name="connsiteX393" fmla="*/ 2839395 w 3024845"/>
                  <a:gd name="connsiteY393" fmla="*/ 750137 h 1166887"/>
                  <a:gd name="connsiteX394" fmla="*/ 2871822 w 3024845"/>
                  <a:gd name="connsiteY394" fmla="*/ 750137 h 1166887"/>
                  <a:gd name="connsiteX395" fmla="*/ 2871822 w 3024845"/>
                  <a:gd name="connsiteY395" fmla="*/ 724196 h 1166887"/>
                  <a:gd name="connsiteX396" fmla="*/ 2910329 w 3024845"/>
                  <a:gd name="connsiteY396" fmla="*/ 724196 h 1166887"/>
                  <a:gd name="connsiteX397" fmla="*/ 2910329 w 3024845"/>
                  <a:gd name="connsiteY397" fmla="*/ 693931 h 1166887"/>
                  <a:gd name="connsiteX398" fmla="*/ 2958970 w 3024845"/>
                  <a:gd name="connsiteY398" fmla="*/ 693931 h 1166887"/>
                  <a:gd name="connsiteX399" fmla="*/ 2958970 w 3024845"/>
                  <a:gd name="connsiteY399" fmla="*/ 805087 h 1166887"/>
                  <a:gd name="connsiteX400" fmla="*/ 2958970 w 3024845"/>
                  <a:gd name="connsiteY400" fmla="*/ 818866 h 1166887"/>
                  <a:gd name="connsiteX401" fmla="*/ 3024845 w 3024845"/>
                  <a:gd name="connsiteY401" fmla="*/ 818866 h 1166887"/>
                  <a:gd name="connsiteX402" fmla="*/ 3024845 w 3024845"/>
                  <a:gd name="connsiteY402" fmla="*/ 1160647 h 1166887"/>
                  <a:gd name="connsiteX403" fmla="*/ 145862 w 3024845"/>
                  <a:gd name="connsiteY403" fmla="*/ 1160647 h 1166887"/>
                  <a:gd name="connsiteX404" fmla="*/ 2054 w 3024845"/>
                  <a:gd name="connsiteY404" fmla="*/ 1166887 h 1166887"/>
                  <a:gd name="connsiteX405" fmla="*/ 0 w 3024845"/>
                  <a:gd name="connsiteY405" fmla="*/ 724196 h 1166887"/>
                  <a:gd name="connsiteX406" fmla="*/ 20267 w 3024845"/>
                  <a:gd name="connsiteY406" fmla="*/ 724196 h 1166887"/>
                  <a:gd name="connsiteX407" fmla="*/ 20774 w 3024845"/>
                  <a:gd name="connsiteY407" fmla="*/ 723115 h 1166887"/>
                  <a:gd name="connsiteX408" fmla="*/ 24320 w 3024845"/>
                  <a:gd name="connsiteY408" fmla="*/ 715549 h 1166887"/>
                  <a:gd name="connsiteX409" fmla="*/ 26094 w 3024845"/>
                  <a:gd name="connsiteY409" fmla="*/ 715819 h 1166887"/>
                  <a:gd name="connsiteX410" fmla="*/ 38507 w 3024845"/>
                  <a:gd name="connsiteY410" fmla="*/ 717710 h 1166887"/>
                  <a:gd name="connsiteX411" fmla="*/ 39014 w 3024845"/>
                  <a:gd name="connsiteY411" fmla="*/ 719062 h 1166887"/>
                  <a:gd name="connsiteX412" fmla="*/ 42560 w 3024845"/>
                  <a:gd name="connsiteY412" fmla="*/ 728519 h 1166887"/>
                  <a:gd name="connsiteX413" fmla="*/ 68907 w 3024845"/>
                  <a:gd name="connsiteY413" fmla="*/ 730681 h 1166887"/>
                  <a:gd name="connsiteX414" fmla="*/ 68907 w 3024845"/>
                  <a:gd name="connsiteY414" fmla="*/ 607460 h 1166887"/>
                  <a:gd name="connsiteX415" fmla="*/ 70934 w 3024845"/>
                  <a:gd name="connsiteY415" fmla="*/ 607460 h 1166887"/>
                  <a:gd name="connsiteX416" fmla="*/ 85121 w 3024845"/>
                  <a:gd name="connsiteY416" fmla="*/ 607460 h 1166887"/>
                  <a:gd name="connsiteX417" fmla="*/ 85121 w 3024845"/>
                  <a:gd name="connsiteY417" fmla="*/ 471268 h 1166887"/>
                  <a:gd name="connsiteX418" fmla="*/ 86894 w 3024845"/>
                  <a:gd name="connsiteY418" fmla="*/ 471268 h 1166887"/>
                  <a:gd name="connsiteX419" fmla="*/ 99308 w 3024845"/>
                  <a:gd name="connsiteY419" fmla="*/ 471268 h 1166887"/>
                  <a:gd name="connsiteX420" fmla="*/ 99308 w 3024845"/>
                  <a:gd name="connsiteY420" fmla="*/ 356694 h 1166887"/>
                  <a:gd name="connsiteX421" fmla="*/ 103361 w 3024845"/>
                  <a:gd name="connsiteY421" fmla="*/ 328590 h 1166887"/>
                  <a:gd name="connsiteX422" fmla="*/ 105388 w 3024845"/>
                  <a:gd name="connsiteY422" fmla="*/ 328590 h 1166887"/>
                  <a:gd name="connsiteX423" fmla="*/ 119575 w 3024845"/>
                  <a:gd name="connsiteY423" fmla="*/ 328590 h 1166887"/>
                  <a:gd name="connsiteX424" fmla="*/ 156055 w 3024845"/>
                  <a:gd name="connsiteY424" fmla="*/ 246443 h 1166887"/>
                  <a:gd name="connsiteX425" fmla="*/ 160109 w 3024845"/>
                  <a:gd name="connsiteY425" fmla="*/ 0 h 116688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145862 w 3024845"/>
                  <a:gd name="connsiteY403" fmla="*/ 1160647 h 1160647"/>
                  <a:gd name="connsiteX404" fmla="*/ 2054 w 3024845"/>
                  <a:gd name="connsiteY404" fmla="*/ 1158314 h 1160647"/>
                  <a:gd name="connsiteX405" fmla="*/ 0 w 3024845"/>
                  <a:gd name="connsiteY405" fmla="*/ 724196 h 1160647"/>
                  <a:gd name="connsiteX406" fmla="*/ 20267 w 3024845"/>
                  <a:gd name="connsiteY406" fmla="*/ 724196 h 1160647"/>
                  <a:gd name="connsiteX407" fmla="*/ 20774 w 3024845"/>
                  <a:gd name="connsiteY407" fmla="*/ 723115 h 1160647"/>
                  <a:gd name="connsiteX408" fmla="*/ 24320 w 3024845"/>
                  <a:gd name="connsiteY408" fmla="*/ 715549 h 1160647"/>
                  <a:gd name="connsiteX409" fmla="*/ 26094 w 3024845"/>
                  <a:gd name="connsiteY409" fmla="*/ 715819 h 1160647"/>
                  <a:gd name="connsiteX410" fmla="*/ 38507 w 3024845"/>
                  <a:gd name="connsiteY410" fmla="*/ 717710 h 1160647"/>
                  <a:gd name="connsiteX411" fmla="*/ 39014 w 3024845"/>
                  <a:gd name="connsiteY411" fmla="*/ 719062 h 1160647"/>
                  <a:gd name="connsiteX412" fmla="*/ 42560 w 3024845"/>
                  <a:gd name="connsiteY412" fmla="*/ 728519 h 1160647"/>
                  <a:gd name="connsiteX413" fmla="*/ 68907 w 3024845"/>
                  <a:gd name="connsiteY413" fmla="*/ 730681 h 1160647"/>
                  <a:gd name="connsiteX414" fmla="*/ 68907 w 3024845"/>
                  <a:gd name="connsiteY414" fmla="*/ 607460 h 1160647"/>
                  <a:gd name="connsiteX415" fmla="*/ 70934 w 3024845"/>
                  <a:gd name="connsiteY415" fmla="*/ 607460 h 1160647"/>
                  <a:gd name="connsiteX416" fmla="*/ 85121 w 3024845"/>
                  <a:gd name="connsiteY416" fmla="*/ 607460 h 1160647"/>
                  <a:gd name="connsiteX417" fmla="*/ 85121 w 3024845"/>
                  <a:gd name="connsiteY417" fmla="*/ 471268 h 1160647"/>
                  <a:gd name="connsiteX418" fmla="*/ 86894 w 3024845"/>
                  <a:gd name="connsiteY418" fmla="*/ 471268 h 1160647"/>
                  <a:gd name="connsiteX419" fmla="*/ 99308 w 3024845"/>
                  <a:gd name="connsiteY419" fmla="*/ 471268 h 1160647"/>
                  <a:gd name="connsiteX420" fmla="*/ 99308 w 3024845"/>
                  <a:gd name="connsiteY420" fmla="*/ 356694 h 1160647"/>
                  <a:gd name="connsiteX421" fmla="*/ 103361 w 3024845"/>
                  <a:gd name="connsiteY421" fmla="*/ 328590 h 1160647"/>
                  <a:gd name="connsiteX422" fmla="*/ 105388 w 3024845"/>
                  <a:gd name="connsiteY422" fmla="*/ 328590 h 1160647"/>
                  <a:gd name="connsiteX423" fmla="*/ 119575 w 3024845"/>
                  <a:gd name="connsiteY423" fmla="*/ 328590 h 1160647"/>
                  <a:gd name="connsiteX424" fmla="*/ 156055 w 3024845"/>
                  <a:gd name="connsiteY424" fmla="*/ 246443 h 1160647"/>
                  <a:gd name="connsiteX425" fmla="*/ 160109 w 3024845"/>
                  <a:gd name="connsiteY425" fmla="*/ 0 h 116064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145862 w 3024845"/>
                  <a:gd name="connsiteY403" fmla="*/ 1160647 h 1160647"/>
                  <a:gd name="connsiteX404" fmla="*/ 2054 w 3024845"/>
                  <a:gd name="connsiteY404" fmla="*/ 1158314 h 1160647"/>
                  <a:gd name="connsiteX405" fmla="*/ 0 w 3024845"/>
                  <a:gd name="connsiteY405" fmla="*/ 724196 h 1160647"/>
                  <a:gd name="connsiteX406" fmla="*/ 20267 w 3024845"/>
                  <a:gd name="connsiteY406" fmla="*/ 724196 h 1160647"/>
                  <a:gd name="connsiteX407" fmla="*/ 20774 w 3024845"/>
                  <a:gd name="connsiteY407" fmla="*/ 723115 h 1160647"/>
                  <a:gd name="connsiteX408" fmla="*/ 24320 w 3024845"/>
                  <a:gd name="connsiteY408" fmla="*/ 715549 h 1160647"/>
                  <a:gd name="connsiteX409" fmla="*/ 26094 w 3024845"/>
                  <a:gd name="connsiteY409" fmla="*/ 715819 h 1160647"/>
                  <a:gd name="connsiteX410" fmla="*/ 38507 w 3024845"/>
                  <a:gd name="connsiteY410" fmla="*/ 717710 h 1160647"/>
                  <a:gd name="connsiteX411" fmla="*/ 39014 w 3024845"/>
                  <a:gd name="connsiteY411" fmla="*/ 719062 h 1160647"/>
                  <a:gd name="connsiteX412" fmla="*/ 42560 w 3024845"/>
                  <a:gd name="connsiteY412" fmla="*/ 728519 h 1160647"/>
                  <a:gd name="connsiteX413" fmla="*/ 68907 w 3024845"/>
                  <a:gd name="connsiteY413" fmla="*/ 730681 h 1160647"/>
                  <a:gd name="connsiteX414" fmla="*/ 68907 w 3024845"/>
                  <a:gd name="connsiteY414" fmla="*/ 607460 h 1160647"/>
                  <a:gd name="connsiteX415" fmla="*/ 70934 w 3024845"/>
                  <a:gd name="connsiteY415" fmla="*/ 607460 h 1160647"/>
                  <a:gd name="connsiteX416" fmla="*/ 85121 w 3024845"/>
                  <a:gd name="connsiteY416" fmla="*/ 607460 h 1160647"/>
                  <a:gd name="connsiteX417" fmla="*/ 85121 w 3024845"/>
                  <a:gd name="connsiteY417" fmla="*/ 471268 h 1160647"/>
                  <a:gd name="connsiteX418" fmla="*/ 86894 w 3024845"/>
                  <a:gd name="connsiteY418" fmla="*/ 471268 h 1160647"/>
                  <a:gd name="connsiteX419" fmla="*/ 99308 w 3024845"/>
                  <a:gd name="connsiteY419" fmla="*/ 471268 h 1160647"/>
                  <a:gd name="connsiteX420" fmla="*/ 99308 w 3024845"/>
                  <a:gd name="connsiteY420" fmla="*/ 356694 h 1160647"/>
                  <a:gd name="connsiteX421" fmla="*/ 103361 w 3024845"/>
                  <a:gd name="connsiteY421" fmla="*/ 328590 h 1160647"/>
                  <a:gd name="connsiteX422" fmla="*/ 105388 w 3024845"/>
                  <a:gd name="connsiteY422" fmla="*/ 328590 h 1160647"/>
                  <a:gd name="connsiteX423" fmla="*/ 119575 w 3024845"/>
                  <a:gd name="connsiteY423" fmla="*/ 328590 h 1160647"/>
                  <a:gd name="connsiteX424" fmla="*/ 156055 w 3024845"/>
                  <a:gd name="connsiteY424" fmla="*/ 246443 h 1160647"/>
                  <a:gd name="connsiteX425" fmla="*/ 160109 w 3024845"/>
                  <a:gd name="connsiteY425" fmla="*/ 0 h 116064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2054 w 3024845"/>
                  <a:gd name="connsiteY403" fmla="*/ 1158314 h 1160647"/>
                  <a:gd name="connsiteX404" fmla="*/ 0 w 3024845"/>
                  <a:gd name="connsiteY404" fmla="*/ 724196 h 1160647"/>
                  <a:gd name="connsiteX405" fmla="*/ 20267 w 3024845"/>
                  <a:gd name="connsiteY405" fmla="*/ 724196 h 1160647"/>
                  <a:gd name="connsiteX406" fmla="*/ 20774 w 3024845"/>
                  <a:gd name="connsiteY406" fmla="*/ 723115 h 1160647"/>
                  <a:gd name="connsiteX407" fmla="*/ 24320 w 3024845"/>
                  <a:gd name="connsiteY407" fmla="*/ 715549 h 1160647"/>
                  <a:gd name="connsiteX408" fmla="*/ 26094 w 3024845"/>
                  <a:gd name="connsiteY408" fmla="*/ 715819 h 1160647"/>
                  <a:gd name="connsiteX409" fmla="*/ 38507 w 3024845"/>
                  <a:gd name="connsiteY409" fmla="*/ 717710 h 1160647"/>
                  <a:gd name="connsiteX410" fmla="*/ 39014 w 3024845"/>
                  <a:gd name="connsiteY410" fmla="*/ 719062 h 1160647"/>
                  <a:gd name="connsiteX411" fmla="*/ 42560 w 3024845"/>
                  <a:gd name="connsiteY411" fmla="*/ 728519 h 1160647"/>
                  <a:gd name="connsiteX412" fmla="*/ 68907 w 3024845"/>
                  <a:gd name="connsiteY412" fmla="*/ 730681 h 1160647"/>
                  <a:gd name="connsiteX413" fmla="*/ 68907 w 3024845"/>
                  <a:gd name="connsiteY413" fmla="*/ 607460 h 1160647"/>
                  <a:gd name="connsiteX414" fmla="*/ 70934 w 3024845"/>
                  <a:gd name="connsiteY414" fmla="*/ 607460 h 1160647"/>
                  <a:gd name="connsiteX415" fmla="*/ 85121 w 3024845"/>
                  <a:gd name="connsiteY415" fmla="*/ 607460 h 1160647"/>
                  <a:gd name="connsiteX416" fmla="*/ 85121 w 3024845"/>
                  <a:gd name="connsiteY416" fmla="*/ 471268 h 1160647"/>
                  <a:gd name="connsiteX417" fmla="*/ 86894 w 3024845"/>
                  <a:gd name="connsiteY417" fmla="*/ 471268 h 1160647"/>
                  <a:gd name="connsiteX418" fmla="*/ 99308 w 3024845"/>
                  <a:gd name="connsiteY418" fmla="*/ 471268 h 1160647"/>
                  <a:gd name="connsiteX419" fmla="*/ 99308 w 3024845"/>
                  <a:gd name="connsiteY419" fmla="*/ 356694 h 1160647"/>
                  <a:gd name="connsiteX420" fmla="*/ 103361 w 3024845"/>
                  <a:gd name="connsiteY420" fmla="*/ 328590 h 1160647"/>
                  <a:gd name="connsiteX421" fmla="*/ 105388 w 3024845"/>
                  <a:gd name="connsiteY421" fmla="*/ 328590 h 1160647"/>
                  <a:gd name="connsiteX422" fmla="*/ 119575 w 3024845"/>
                  <a:gd name="connsiteY422" fmla="*/ 328590 h 1160647"/>
                  <a:gd name="connsiteX423" fmla="*/ 156055 w 3024845"/>
                  <a:gd name="connsiteY423" fmla="*/ 246443 h 1160647"/>
                  <a:gd name="connsiteX424" fmla="*/ 160109 w 3024845"/>
                  <a:gd name="connsiteY424" fmla="*/ 0 h 116064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2054 w 3024845"/>
                  <a:gd name="connsiteY403" fmla="*/ 1158314 h 1160647"/>
                  <a:gd name="connsiteX404" fmla="*/ 0 w 3024845"/>
                  <a:gd name="connsiteY404" fmla="*/ 724196 h 1160647"/>
                  <a:gd name="connsiteX405" fmla="*/ 20267 w 3024845"/>
                  <a:gd name="connsiteY405" fmla="*/ 724196 h 1160647"/>
                  <a:gd name="connsiteX406" fmla="*/ 20774 w 3024845"/>
                  <a:gd name="connsiteY406" fmla="*/ 723115 h 1160647"/>
                  <a:gd name="connsiteX407" fmla="*/ 24320 w 3024845"/>
                  <a:gd name="connsiteY407" fmla="*/ 715549 h 1160647"/>
                  <a:gd name="connsiteX408" fmla="*/ 26094 w 3024845"/>
                  <a:gd name="connsiteY408" fmla="*/ 715819 h 1160647"/>
                  <a:gd name="connsiteX409" fmla="*/ 38507 w 3024845"/>
                  <a:gd name="connsiteY409" fmla="*/ 717710 h 1160647"/>
                  <a:gd name="connsiteX410" fmla="*/ 39014 w 3024845"/>
                  <a:gd name="connsiteY410" fmla="*/ 719062 h 1160647"/>
                  <a:gd name="connsiteX411" fmla="*/ 42560 w 3024845"/>
                  <a:gd name="connsiteY411" fmla="*/ 728519 h 1160647"/>
                  <a:gd name="connsiteX412" fmla="*/ 68907 w 3024845"/>
                  <a:gd name="connsiteY412" fmla="*/ 730681 h 1160647"/>
                  <a:gd name="connsiteX413" fmla="*/ 68907 w 3024845"/>
                  <a:gd name="connsiteY413" fmla="*/ 607460 h 1160647"/>
                  <a:gd name="connsiteX414" fmla="*/ 70934 w 3024845"/>
                  <a:gd name="connsiteY414" fmla="*/ 607460 h 1160647"/>
                  <a:gd name="connsiteX415" fmla="*/ 85121 w 3024845"/>
                  <a:gd name="connsiteY415" fmla="*/ 607460 h 1160647"/>
                  <a:gd name="connsiteX416" fmla="*/ 85121 w 3024845"/>
                  <a:gd name="connsiteY416" fmla="*/ 471268 h 1160647"/>
                  <a:gd name="connsiteX417" fmla="*/ 86894 w 3024845"/>
                  <a:gd name="connsiteY417" fmla="*/ 471268 h 1160647"/>
                  <a:gd name="connsiteX418" fmla="*/ 99308 w 3024845"/>
                  <a:gd name="connsiteY418" fmla="*/ 471268 h 1160647"/>
                  <a:gd name="connsiteX419" fmla="*/ 99308 w 3024845"/>
                  <a:gd name="connsiteY419" fmla="*/ 356694 h 1160647"/>
                  <a:gd name="connsiteX420" fmla="*/ 103361 w 3024845"/>
                  <a:gd name="connsiteY420" fmla="*/ 328590 h 1160647"/>
                  <a:gd name="connsiteX421" fmla="*/ 105388 w 3024845"/>
                  <a:gd name="connsiteY421" fmla="*/ 328590 h 1160647"/>
                  <a:gd name="connsiteX422" fmla="*/ 119575 w 3024845"/>
                  <a:gd name="connsiteY422" fmla="*/ 328590 h 1160647"/>
                  <a:gd name="connsiteX423" fmla="*/ 156055 w 3024845"/>
                  <a:gd name="connsiteY423" fmla="*/ 246443 h 1160647"/>
                  <a:gd name="connsiteX424" fmla="*/ 160109 w 3024845"/>
                  <a:gd name="connsiteY424" fmla="*/ 0 h 1160647"/>
                  <a:gd name="connsiteX0" fmla="*/ 156055 w 3024845"/>
                  <a:gd name="connsiteY0" fmla="*/ 164295 h 1078499"/>
                  <a:gd name="connsiteX1" fmla="*/ 162135 w 3024845"/>
                  <a:gd name="connsiteY1" fmla="*/ 164295 h 1078499"/>
                  <a:gd name="connsiteX2" fmla="*/ 200642 w 3024845"/>
                  <a:gd name="connsiteY2" fmla="*/ 244281 h 1078499"/>
                  <a:gd name="connsiteX3" fmla="*/ 202669 w 3024845"/>
                  <a:gd name="connsiteY3" fmla="*/ 244281 h 1078499"/>
                  <a:gd name="connsiteX4" fmla="*/ 216856 w 3024845"/>
                  <a:gd name="connsiteY4" fmla="*/ 244281 h 1078499"/>
                  <a:gd name="connsiteX5" fmla="*/ 216856 w 3024845"/>
                  <a:gd name="connsiteY5" fmla="*/ 268060 h 1078499"/>
                  <a:gd name="connsiteX6" fmla="*/ 217363 w 3024845"/>
                  <a:gd name="connsiteY6" fmla="*/ 268871 h 1078499"/>
                  <a:gd name="connsiteX7" fmla="*/ 220909 w 3024845"/>
                  <a:gd name="connsiteY7" fmla="*/ 274546 h 1078499"/>
                  <a:gd name="connsiteX8" fmla="*/ 220909 w 3024845"/>
                  <a:gd name="connsiteY8" fmla="*/ 389120 h 1078499"/>
                  <a:gd name="connsiteX9" fmla="*/ 223189 w 3024845"/>
                  <a:gd name="connsiteY9" fmla="*/ 389120 h 1078499"/>
                  <a:gd name="connsiteX10" fmla="*/ 239150 w 3024845"/>
                  <a:gd name="connsiteY10" fmla="*/ 389120 h 1078499"/>
                  <a:gd name="connsiteX11" fmla="*/ 239150 w 3024845"/>
                  <a:gd name="connsiteY11" fmla="*/ 529635 h 1078499"/>
                  <a:gd name="connsiteX12" fmla="*/ 240670 w 3024845"/>
                  <a:gd name="connsiteY12" fmla="*/ 529365 h 1078499"/>
                  <a:gd name="connsiteX13" fmla="*/ 251310 w 3024845"/>
                  <a:gd name="connsiteY13" fmla="*/ 527474 h 1078499"/>
                  <a:gd name="connsiteX14" fmla="*/ 249283 w 3024845"/>
                  <a:gd name="connsiteY14" fmla="*/ 616106 h 1078499"/>
                  <a:gd name="connsiteX15" fmla="*/ 250803 w 3024845"/>
                  <a:gd name="connsiteY15" fmla="*/ 616377 h 1078499"/>
                  <a:gd name="connsiteX16" fmla="*/ 261443 w 3024845"/>
                  <a:gd name="connsiteY16" fmla="*/ 618268 h 1078499"/>
                  <a:gd name="connsiteX17" fmla="*/ 261696 w 3024845"/>
                  <a:gd name="connsiteY17" fmla="*/ 619079 h 1078499"/>
                  <a:gd name="connsiteX18" fmla="*/ 263470 w 3024845"/>
                  <a:gd name="connsiteY18" fmla="*/ 624754 h 1078499"/>
                  <a:gd name="connsiteX19" fmla="*/ 264230 w 3024845"/>
                  <a:gd name="connsiteY19" fmla="*/ 622322 h 1078499"/>
                  <a:gd name="connsiteX20" fmla="*/ 269550 w 3024845"/>
                  <a:gd name="connsiteY20" fmla="*/ 605298 h 1078499"/>
                  <a:gd name="connsiteX21" fmla="*/ 271323 w 3024845"/>
                  <a:gd name="connsiteY21" fmla="*/ 605298 h 1078499"/>
                  <a:gd name="connsiteX22" fmla="*/ 283737 w 3024845"/>
                  <a:gd name="connsiteY22" fmla="*/ 605298 h 1078499"/>
                  <a:gd name="connsiteX23" fmla="*/ 283737 w 3024845"/>
                  <a:gd name="connsiteY23" fmla="*/ 637724 h 1078499"/>
                  <a:gd name="connsiteX24" fmla="*/ 284750 w 3024845"/>
                  <a:gd name="connsiteY24" fmla="*/ 638265 h 1078499"/>
                  <a:gd name="connsiteX25" fmla="*/ 291844 w 3024845"/>
                  <a:gd name="connsiteY25" fmla="*/ 642048 h 1078499"/>
                  <a:gd name="connsiteX26" fmla="*/ 291844 w 3024845"/>
                  <a:gd name="connsiteY26" fmla="*/ 643399 h 1078499"/>
                  <a:gd name="connsiteX27" fmla="*/ 291844 w 3024845"/>
                  <a:gd name="connsiteY27" fmla="*/ 652857 h 1078499"/>
                  <a:gd name="connsiteX28" fmla="*/ 336431 w 3024845"/>
                  <a:gd name="connsiteY28" fmla="*/ 652857 h 1078499"/>
                  <a:gd name="connsiteX29" fmla="*/ 336431 w 3024845"/>
                  <a:gd name="connsiteY29" fmla="*/ 653938 h 1078499"/>
                  <a:gd name="connsiteX30" fmla="*/ 336431 w 3024845"/>
                  <a:gd name="connsiteY30" fmla="*/ 661504 h 1078499"/>
                  <a:gd name="connsiteX31" fmla="*/ 338457 w 3024845"/>
                  <a:gd name="connsiteY31" fmla="*/ 661504 h 1078499"/>
                  <a:gd name="connsiteX32" fmla="*/ 352644 w 3024845"/>
                  <a:gd name="connsiteY32" fmla="*/ 661504 h 1078499"/>
                  <a:gd name="connsiteX33" fmla="*/ 352644 w 3024845"/>
                  <a:gd name="connsiteY33" fmla="*/ 631239 h 1078499"/>
                  <a:gd name="connsiteX34" fmla="*/ 397231 w 3024845"/>
                  <a:gd name="connsiteY34" fmla="*/ 631239 h 1078499"/>
                  <a:gd name="connsiteX35" fmla="*/ 397231 w 3024845"/>
                  <a:gd name="connsiteY35" fmla="*/ 629888 h 1078499"/>
                  <a:gd name="connsiteX36" fmla="*/ 397231 w 3024845"/>
                  <a:gd name="connsiteY36" fmla="*/ 620430 h 1078499"/>
                  <a:gd name="connsiteX37" fmla="*/ 398245 w 3024845"/>
                  <a:gd name="connsiteY37" fmla="*/ 620430 h 1078499"/>
                  <a:gd name="connsiteX38" fmla="*/ 405338 w 3024845"/>
                  <a:gd name="connsiteY38" fmla="*/ 620430 h 1078499"/>
                  <a:gd name="connsiteX39" fmla="*/ 405338 w 3024845"/>
                  <a:gd name="connsiteY39" fmla="*/ 618539 h 1078499"/>
                  <a:gd name="connsiteX40" fmla="*/ 405338 w 3024845"/>
                  <a:gd name="connsiteY40" fmla="*/ 605298 h 1078499"/>
                  <a:gd name="connsiteX41" fmla="*/ 406098 w 3024845"/>
                  <a:gd name="connsiteY41" fmla="*/ 605298 h 1078499"/>
                  <a:gd name="connsiteX42" fmla="*/ 411418 w 3024845"/>
                  <a:gd name="connsiteY42" fmla="*/ 605298 h 1078499"/>
                  <a:gd name="connsiteX43" fmla="*/ 411418 w 3024845"/>
                  <a:gd name="connsiteY43" fmla="*/ 604217 h 1078499"/>
                  <a:gd name="connsiteX44" fmla="*/ 411418 w 3024845"/>
                  <a:gd name="connsiteY44" fmla="*/ 596650 h 1078499"/>
                  <a:gd name="connsiteX45" fmla="*/ 413445 w 3024845"/>
                  <a:gd name="connsiteY45" fmla="*/ 596650 h 1078499"/>
                  <a:gd name="connsiteX46" fmla="*/ 427632 w 3024845"/>
                  <a:gd name="connsiteY46" fmla="*/ 596650 h 1078499"/>
                  <a:gd name="connsiteX47" fmla="*/ 427632 w 3024845"/>
                  <a:gd name="connsiteY47" fmla="*/ 597731 h 1078499"/>
                  <a:gd name="connsiteX48" fmla="*/ 427632 w 3024845"/>
                  <a:gd name="connsiteY48" fmla="*/ 605298 h 1078499"/>
                  <a:gd name="connsiteX49" fmla="*/ 449925 w 3024845"/>
                  <a:gd name="connsiteY49" fmla="*/ 605298 h 1078499"/>
                  <a:gd name="connsiteX50" fmla="*/ 449925 w 3024845"/>
                  <a:gd name="connsiteY50" fmla="*/ 603406 h 1078499"/>
                  <a:gd name="connsiteX51" fmla="*/ 449925 w 3024845"/>
                  <a:gd name="connsiteY51" fmla="*/ 590165 h 1078499"/>
                  <a:gd name="connsiteX52" fmla="*/ 451699 w 3024845"/>
                  <a:gd name="connsiteY52" fmla="*/ 590165 h 1078499"/>
                  <a:gd name="connsiteX53" fmla="*/ 464112 w 3024845"/>
                  <a:gd name="connsiteY53" fmla="*/ 590165 h 1078499"/>
                  <a:gd name="connsiteX54" fmla="*/ 464112 w 3024845"/>
                  <a:gd name="connsiteY54" fmla="*/ 613945 h 1078499"/>
                  <a:gd name="connsiteX55" fmla="*/ 465126 w 3024845"/>
                  <a:gd name="connsiteY55" fmla="*/ 613945 h 1078499"/>
                  <a:gd name="connsiteX56" fmla="*/ 472219 w 3024845"/>
                  <a:gd name="connsiteY56" fmla="*/ 613945 h 1078499"/>
                  <a:gd name="connsiteX57" fmla="*/ 472219 w 3024845"/>
                  <a:gd name="connsiteY57" fmla="*/ 612864 h 1078499"/>
                  <a:gd name="connsiteX58" fmla="*/ 472219 w 3024845"/>
                  <a:gd name="connsiteY58" fmla="*/ 605298 h 1078499"/>
                  <a:gd name="connsiteX59" fmla="*/ 473992 w 3024845"/>
                  <a:gd name="connsiteY59" fmla="*/ 605298 h 1078499"/>
                  <a:gd name="connsiteX60" fmla="*/ 486406 w 3024845"/>
                  <a:gd name="connsiteY60" fmla="*/ 605298 h 1078499"/>
                  <a:gd name="connsiteX61" fmla="*/ 486406 w 3024845"/>
                  <a:gd name="connsiteY61" fmla="*/ 631239 h 1078499"/>
                  <a:gd name="connsiteX62" fmla="*/ 488433 w 3024845"/>
                  <a:gd name="connsiteY62" fmla="*/ 631239 h 1078499"/>
                  <a:gd name="connsiteX63" fmla="*/ 502619 w 3024845"/>
                  <a:gd name="connsiteY63" fmla="*/ 631239 h 1078499"/>
                  <a:gd name="connsiteX64" fmla="*/ 502619 w 3024845"/>
                  <a:gd name="connsiteY64" fmla="*/ 632860 h 1078499"/>
                  <a:gd name="connsiteX65" fmla="*/ 502619 w 3024845"/>
                  <a:gd name="connsiteY65" fmla="*/ 644210 h 1078499"/>
                  <a:gd name="connsiteX66" fmla="*/ 503379 w 3024845"/>
                  <a:gd name="connsiteY66" fmla="*/ 644210 h 1078499"/>
                  <a:gd name="connsiteX67" fmla="*/ 508700 w 3024845"/>
                  <a:gd name="connsiteY67" fmla="*/ 644210 h 1078499"/>
                  <a:gd name="connsiteX68" fmla="*/ 508700 w 3024845"/>
                  <a:gd name="connsiteY68" fmla="*/ 643399 h 1078499"/>
                  <a:gd name="connsiteX69" fmla="*/ 508700 w 3024845"/>
                  <a:gd name="connsiteY69" fmla="*/ 637724 h 1078499"/>
                  <a:gd name="connsiteX70" fmla="*/ 539100 w 3024845"/>
                  <a:gd name="connsiteY70" fmla="*/ 637724 h 1078499"/>
                  <a:gd name="connsiteX71" fmla="*/ 539100 w 3024845"/>
                  <a:gd name="connsiteY71" fmla="*/ 661504 h 1078499"/>
                  <a:gd name="connsiteX72" fmla="*/ 540113 w 3024845"/>
                  <a:gd name="connsiteY72" fmla="*/ 661504 h 1078499"/>
                  <a:gd name="connsiteX73" fmla="*/ 547207 w 3024845"/>
                  <a:gd name="connsiteY73" fmla="*/ 661504 h 1078499"/>
                  <a:gd name="connsiteX74" fmla="*/ 547207 w 3024845"/>
                  <a:gd name="connsiteY74" fmla="*/ 662585 h 1078499"/>
                  <a:gd name="connsiteX75" fmla="*/ 547207 w 3024845"/>
                  <a:gd name="connsiteY75" fmla="*/ 670151 h 1078499"/>
                  <a:gd name="connsiteX76" fmla="*/ 547967 w 3024845"/>
                  <a:gd name="connsiteY76" fmla="*/ 670151 h 1078499"/>
                  <a:gd name="connsiteX77" fmla="*/ 553287 w 3024845"/>
                  <a:gd name="connsiteY77" fmla="*/ 670151 h 1078499"/>
                  <a:gd name="connsiteX78" fmla="*/ 553287 w 3024845"/>
                  <a:gd name="connsiteY78" fmla="*/ 667989 h 1078499"/>
                  <a:gd name="connsiteX79" fmla="*/ 553287 w 3024845"/>
                  <a:gd name="connsiteY79" fmla="*/ 652857 h 1078499"/>
                  <a:gd name="connsiteX80" fmla="*/ 554300 w 3024845"/>
                  <a:gd name="connsiteY80" fmla="*/ 652857 h 1078499"/>
                  <a:gd name="connsiteX81" fmla="*/ 561394 w 3024845"/>
                  <a:gd name="connsiteY81" fmla="*/ 652857 h 1078499"/>
                  <a:gd name="connsiteX82" fmla="*/ 561394 w 3024845"/>
                  <a:gd name="connsiteY82" fmla="*/ 653938 h 1078499"/>
                  <a:gd name="connsiteX83" fmla="*/ 561394 w 3024845"/>
                  <a:gd name="connsiteY83" fmla="*/ 661504 h 1078499"/>
                  <a:gd name="connsiteX84" fmla="*/ 566714 w 3024845"/>
                  <a:gd name="connsiteY84" fmla="*/ 659511 h 1078499"/>
                  <a:gd name="connsiteX85" fmla="*/ 567474 w 3024845"/>
                  <a:gd name="connsiteY85" fmla="*/ 658531 h 1078499"/>
                  <a:gd name="connsiteX86" fmla="*/ 567474 w 3024845"/>
                  <a:gd name="connsiteY86" fmla="*/ 652857 h 1078499"/>
                  <a:gd name="connsiteX87" fmla="*/ 605981 w 3024845"/>
                  <a:gd name="connsiteY87" fmla="*/ 652857 h 1078499"/>
                  <a:gd name="connsiteX88" fmla="*/ 605981 w 3024845"/>
                  <a:gd name="connsiteY88" fmla="*/ 676636 h 1078499"/>
                  <a:gd name="connsiteX89" fmla="*/ 608007 w 3024845"/>
                  <a:gd name="connsiteY89" fmla="*/ 676636 h 1078499"/>
                  <a:gd name="connsiteX90" fmla="*/ 622194 w 3024845"/>
                  <a:gd name="connsiteY90" fmla="*/ 676636 h 1078499"/>
                  <a:gd name="connsiteX91" fmla="*/ 622194 w 3024845"/>
                  <a:gd name="connsiteY91" fmla="*/ 677717 h 1078499"/>
                  <a:gd name="connsiteX92" fmla="*/ 622194 w 3024845"/>
                  <a:gd name="connsiteY92" fmla="*/ 685283 h 1078499"/>
                  <a:gd name="connsiteX93" fmla="*/ 623968 w 3024845"/>
                  <a:gd name="connsiteY93" fmla="*/ 685283 h 1078499"/>
                  <a:gd name="connsiteX94" fmla="*/ 636381 w 3024845"/>
                  <a:gd name="connsiteY94" fmla="*/ 685283 h 1078499"/>
                  <a:gd name="connsiteX95" fmla="*/ 636381 w 3024845"/>
                  <a:gd name="connsiteY95" fmla="*/ 661504 h 1078499"/>
                  <a:gd name="connsiteX96" fmla="*/ 637394 w 3024845"/>
                  <a:gd name="connsiteY96" fmla="*/ 661504 h 1078499"/>
                  <a:gd name="connsiteX97" fmla="*/ 644488 w 3024845"/>
                  <a:gd name="connsiteY97" fmla="*/ 661504 h 1078499"/>
                  <a:gd name="connsiteX98" fmla="*/ 644488 w 3024845"/>
                  <a:gd name="connsiteY98" fmla="*/ 629077 h 1078499"/>
                  <a:gd name="connsiteX99" fmla="*/ 645501 w 3024845"/>
                  <a:gd name="connsiteY99" fmla="*/ 629077 h 1078499"/>
                  <a:gd name="connsiteX100" fmla="*/ 652595 w 3024845"/>
                  <a:gd name="connsiteY100" fmla="*/ 629077 h 1078499"/>
                  <a:gd name="connsiteX101" fmla="*/ 652595 w 3024845"/>
                  <a:gd name="connsiteY101" fmla="*/ 627186 h 1078499"/>
                  <a:gd name="connsiteX102" fmla="*/ 652595 w 3024845"/>
                  <a:gd name="connsiteY102" fmla="*/ 613945 h 1078499"/>
                  <a:gd name="connsiteX103" fmla="*/ 651328 w 3024845"/>
                  <a:gd name="connsiteY103" fmla="*/ 612323 h 1078499"/>
                  <a:gd name="connsiteX104" fmla="*/ 656648 w 3024845"/>
                  <a:gd name="connsiteY104" fmla="*/ 600974 h 1078499"/>
                  <a:gd name="connsiteX105" fmla="*/ 664755 w 3024845"/>
                  <a:gd name="connsiteY105" fmla="*/ 629077 h 1078499"/>
                  <a:gd name="connsiteX106" fmla="*/ 665515 w 3024845"/>
                  <a:gd name="connsiteY106" fmla="*/ 629077 h 1078499"/>
                  <a:gd name="connsiteX107" fmla="*/ 670835 w 3024845"/>
                  <a:gd name="connsiteY107" fmla="*/ 629077 h 1078499"/>
                  <a:gd name="connsiteX108" fmla="*/ 670835 w 3024845"/>
                  <a:gd name="connsiteY108" fmla="*/ 523150 h 1078499"/>
                  <a:gd name="connsiteX109" fmla="*/ 672355 w 3024845"/>
                  <a:gd name="connsiteY109" fmla="*/ 523150 h 1078499"/>
                  <a:gd name="connsiteX110" fmla="*/ 682995 w 3024845"/>
                  <a:gd name="connsiteY110" fmla="*/ 523150 h 1078499"/>
                  <a:gd name="connsiteX111" fmla="*/ 682995 w 3024845"/>
                  <a:gd name="connsiteY111" fmla="*/ 475591 h 1078499"/>
                  <a:gd name="connsiteX112" fmla="*/ 709342 w 3024845"/>
                  <a:gd name="connsiteY112" fmla="*/ 475591 h 1078499"/>
                  <a:gd name="connsiteX113" fmla="*/ 709342 w 3024845"/>
                  <a:gd name="connsiteY113" fmla="*/ 453973 h 1078499"/>
                  <a:gd name="connsiteX114" fmla="*/ 743796 w 3024845"/>
                  <a:gd name="connsiteY114" fmla="*/ 453973 h 1078499"/>
                  <a:gd name="connsiteX115" fmla="*/ 743796 w 3024845"/>
                  <a:gd name="connsiteY115" fmla="*/ 456405 h 1078499"/>
                  <a:gd name="connsiteX116" fmla="*/ 743796 w 3024845"/>
                  <a:gd name="connsiteY116" fmla="*/ 473429 h 1078499"/>
                  <a:gd name="connsiteX117" fmla="*/ 746076 w 3024845"/>
                  <a:gd name="connsiteY117" fmla="*/ 473429 h 1078499"/>
                  <a:gd name="connsiteX118" fmla="*/ 762036 w 3024845"/>
                  <a:gd name="connsiteY118" fmla="*/ 473429 h 1078499"/>
                  <a:gd name="connsiteX119" fmla="*/ 762036 w 3024845"/>
                  <a:gd name="connsiteY119" fmla="*/ 520988 h 1078499"/>
                  <a:gd name="connsiteX120" fmla="*/ 763049 w 3024845"/>
                  <a:gd name="connsiteY120" fmla="*/ 520988 h 1078499"/>
                  <a:gd name="connsiteX121" fmla="*/ 770143 w 3024845"/>
                  <a:gd name="connsiteY121" fmla="*/ 520988 h 1078499"/>
                  <a:gd name="connsiteX122" fmla="*/ 784330 w 3024845"/>
                  <a:gd name="connsiteY122" fmla="*/ 525312 h 1078499"/>
                  <a:gd name="connsiteX123" fmla="*/ 784330 w 3024845"/>
                  <a:gd name="connsiteY123" fmla="*/ 564224 h 1078499"/>
                  <a:gd name="connsiteX124" fmla="*/ 785343 w 3024845"/>
                  <a:gd name="connsiteY124" fmla="*/ 564224 h 1078499"/>
                  <a:gd name="connsiteX125" fmla="*/ 792436 w 3024845"/>
                  <a:gd name="connsiteY125" fmla="*/ 564224 h 1078499"/>
                  <a:gd name="connsiteX126" fmla="*/ 792436 w 3024845"/>
                  <a:gd name="connsiteY126" fmla="*/ 565845 h 1078499"/>
                  <a:gd name="connsiteX127" fmla="*/ 792436 w 3024845"/>
                  <a:gd name="connsiteY127" fmla="*/ 577194 h 1078499"/>
                  <a:gd name="connsiteX128" fmla="*/ 794463 w 3024845"/>
                  <a:gd name="connsiteY128" fmla="*/ 577194 h 1078499"/>
                  <a:gd name="connsiteX129" fmla="*/ 808650 w 3024845"/>
                  <a:gd name="connsiteY129" fmla="*/ 577194 h 1078499"/>
                  <a:gd name="connsiteX130" fmla="*/ 814730 w 3024845"/>
                  <a:gd name="connsiteY130" fmla="*/ 583680 h 1078499"/>
                  <a:gd name="connsiteX131" fmla="*/ 814730 w 3024845"/>
                  <a:gd name="connsiteY131" fmla="*/ 605298 h 1078499"/>
                  <a:gd name="connsiteX132" fmla="*/ 817010 w 3024845"/>
                  <a:gd name="connsiteY132" fmla="*/ 605298 h 1078499"/>
                  <a:gd name="connsiteX133" fmla="*/ 832970 w 3024845"/>
                  <a:gd name="connsiteY133" fmla="*/ 605298 h 1078499"/>
                  <a:gd name="connsiteX134" fmla="*/ 832970 w 3024845"/>
                  <a:gd name="connsiteY134" fmla="*/ 606378 h 1078499"/>
                  <a:gd name="connsiteX135" fmla="*/ 832970 w 3024845"/>
                  <a:gd name="connsiteY135" fmla="*/ 613945 h 1078499"/>
                  <a:gd name="connsiteX136" fmla="*/ 834237 w 3024845"/>
                  <a:gd name="connsiteY136" fmla="*/ 613945 h 1078499"/>
                  <a:gd name="connsiteX137" fmla="*/ 843104 w 3024845"/>
                  <a:gd name="connsiteY137" fmla="*/ 613945 h 1078499"/>
                  <a:gd name="connsiteX138" fmla="*/ 843104 w 3024845"/>
                  <a:gd name="connsiteY138" fmla="*/ 616106 h 1078499"/>
                  <a:gd name="connsiteX139" fmla="*/ 843104 w 3024845"/>
                  <a:gd name="connsiteY139" fmla="*/ 631239 h 1078499"/>
                  <a:gd name="connsiteX140" fmla="*/ 847157 w 3024845"/>
                  <a:gd name="connsiteY140" fmla="*/ 629347 h 1078499"/>
                  <a:gd name="connsiteX141" fmla="*/ 847157 w 3024845"/>
                  <a:gd name="connsiteY141" fmla="*/ 616106 h 1078499"/>
                  <a:gd name="connsiteX142" fmla="*/ 848170 w 3024845"/>
                  <a:gd name="connsiteY142" fmla="*/ 616106 h 1078499"/>
                  <a:gd name="connsiteX143" fmla="*/ 855264 w 3024845"/>
                  <a:gd name="connsiteY143" fmla="*/ 616106 h 1078499"/>
                  <a:gd name="connsiteX144" fmla="*/ 855264 w 3024845"/>
                  <a:gd name="connsiteY144" fmla="*/ 617728 h 1078499"/>
                  <a:gd name="connsiteX145" fmla="*/ 855264 w 3024845"/>
                  <a:gd name="connsiteY145" fmla="*/ 629077 h 1078499"/>
                  <a:gd name="connsiteX146" fmla="*/ 856024 w 3024845"/>
                  <a:gd name="connsiteY146" fmla="*/ 629077 h 1078499"/>
                  <a:gd name="connsiteX147" fmla="*/ 861344 w 3024845"/>
                  <a:gd name="connsiteY147" fmla="*/ 629077 h 1078499"/>
                  <a:gd name="connsiteX148" fmla="*/ 909984 w 3024845"/>
                  <a:gd name="connsiteY148" fmla="*/ 624754 h 1078499"/>
                  <a:gd name="connsiteX149" fmla="*/ 909984 w 3024845"/>
                  <a:gd name="connsiteY149" fmla="*/ 626105 h 1078499"/>
                  <a:gd name="connsiteX150" fmla="*/ 909984 w 3024845"/>
                  <a:gd name="connsiteY150" fmla="*/ 635562 h 1078499"/>
                  <a:gd name="connsiteX151" fmla="*/ 910744 w 3024845"/>
                  <a:gd name="connsiteY151" fmla="*/ 635562 h 1078499"/>
                  <a:gd name="connsiteX152" fmla="*/ 916065 w 3024845"/>
                  <a:gd name="connsiteY152" fmla="*/ 635562 h 1078499"/>
                  <a:gd name="connsiteX153" fmla="*/ 916065 w 3024845"/>
                  <a:gd name="connsiteY153" fmla="*/ 637724 h 1078499"/>
                  <a:gd name="connsiteX154" fmla="*/ 916065 w 3024845"/>
                  <a:gd name="connsiteY154" fmla="*/ 652857 h 1078499"/>
                  <a:gd name="connsiteX155" fmla="*/ 918091 w 3024845"/>
                  <a:gd name="connsiteY155" fmla="*/ 651506 h 1078499"/>
                  <a:gd name="connsiteX156" fmla="*/ 932278 w 3024845"/>
                  <a:gd name="connsiteY156" fmla="*/ 642048 h 1078499"/>
                  <a:gd name="connsiteX157" fmla="*/ 938358 w 3024845"/>
                  <a:gd name="connsiteY157" fmla="*/ 600974 h 1078499"/>
                  <a:gd name="connsiteX158" fmla="*/ 939118 w 3024845"/>
                  <a:gd name="connsiteY158" fmla="*/ 600704 h 1078499"/>
                  <a:gd name="connsiteX159" fmla="*/ 944438 w 3024845"/>
                  <a:gd name="connsiteY159" fmla="*/ 598812 h 1078499"/>
                  <a:gd name="connsiteX160" fmla="*/ 946465 w 3024845"/>
                  <a:gd name="connsiteY160" fmla="*/ 529635 h 1078499"/>
                  <a:gd name="connsiteX161" fmla="*/ 948492 w 3024845"/>
                  <a:gd name="connsiteY161" fmla="*/ 598812 h 1078499"/>
                  <a:gd name="connsiteX162" fmla="*/ 949252 w 3024845"/>
                  <a:gd name="connsiteY162" fmla="*/ 599082 h 1078499"/>
                  <a:gd name="connsiteX163" fmla="*/ 954572 w 3024845"/>
                  <a:gd name="connsiteY163" fmla="*/ 600974 h 1078499"/>
                  <a:gd name="connsiteX164" fmla="*/ 954572 w 3024845"/>
                  <a:gd name="connsiteY164" fmla="*/ 514503 h 1078499"/>
                  <a:gd name="connsiteX165" fmla="*/ 958625 w 3024845"/>
                  <a:gd name="connsiteY165" fmla="*/ 482076 h 1078499"/>
                  <a:gd name="connsiteX166" fmla="*/ 997132 w 3024845"/>
                  <a:gd name="connsiteY166" fmla="*/ 482076 h 1078499"/>
                  <a:gd name="connsiteX167" fmla="*/ 997132 w 3024845"/>
                  <a:gd name="connsiteY167" fmla="*/ 514503 h 1078499"/>
                  <a:gd name="connsiteX168" fmla="*/ 997892 w 3024845"/>
                  <a:gd name="connsiteY168" fmla="*/ 514503 h 1078499"/>
                  <a:gd name="connsiteX169" fmla="*/ 1003212 w 3024845"/>
                  <a:gd name="connsiteY169" fmla="*/ 514503 h 1078499"/>
                  <a:gd name="connsiteX170" fmla="*/ 1003212 w 3024845"/>
                  <a:gd name="connsiteY170" fmla="*/ 432355 h 1078499"/>
                  <a:gd name="connsiteX171" fmla="*/ 1004986 w 3024845"/>
                  <a:gd name="connsiteY171" fmla="*/ 432355 h 1078499"/>
                  <a:gd name="connsiteX172" fmla="*/ 1017399 w 3024845"/>
                  <a:gd name="connsiteY172" fmla="*/ 432355 h 1078499"/>
                  <a:gd name="connsiteX173" fmla="*/ 1017399 w 3024845"/>
                  <a:gd name="connsiteY173" fmla="*/ 430464 h 1078499"/>
                  <a:gd name="connsiteX174" fmla="*/ 1017399 w 3024845"/>
                  <a:gd name="connsiteY174" fmla="*/ 417223 h 1078499"/>
                  <a:gd name="connsiteX175" fmla="*/ 1039693 w 3024845"/>
                  <a:gd name="connsiteY175" fmla="*/ 417223 h 1078499"/>
                  <a:gd name="connsiteX176" fmla="*/ 1039693 w 3024845"/>
                  <a:gd name="connsiteY176" fmla="*/ 416142 h 1078499"/>
                  <a:gd name="connsiteX177" fmla="*/ 1039693 w 3024845"/>
                  <a:gd name="connsiteY177" fmla="*/ 408576 h 1078499"/>
                  <a:gd name="connsiteX178" fmla="*/ 1041466 w 3024845"/>
                  <a:gd name="connsiteY178" fmla="*/ 408576 h 1078499"/>
                  <a:gd name="connsiteX179" fmla="*/ 1053880 w 3024845"/>
                  <a:gd name="connsiteY179" fmla="*/ 408576 h 1078499"/>
                  <a:gd name="connsiteX180" fmla="*/ 1053880 w 3024845"/>
                  <a:gd name="connsiteY180" fmla="*/ 409657 h 1078499"/>
                  <a:gd name="connsiteX181" fmla="*/ 1053880 w 3024845"/>
                  <a:gd name="connsiteY181" fmla="*/ 417223 h 1078499"/>
                  <a:gd name="connsiteX182" fmla="*/ 1054640 w 3024845"/>
                  <a:gd name="connsiteY182" fmla="*/ 417223 h 1078499"/>
                  <a:gd name="connsiteX183" fmla="*/ 1059960 w 3024845"/>
                  <a:gd name="connsiteY183" fmla="*/ 417223 h 1078499"/>
                  <a:gd name="connsiteX184" fmla="*/ 1070093 w 3024845"/>
                  <a:gd name="connsiteY184" fmla="*/ 412899 h 1078499"/>
                  <a:gd name="connsiteX185" fmla="*/ 1074146 w 3024845"/>
                  <a:gd name="connsiteY185" fmla="*/ 416142 h 1078499"/>
                  <a:gd name="connsiteX186" fmla="*/ 1074146 w 3024845"/>
                  <a:gd name="connsiteY186" fmla="*/ 408576 h 1078499"/>
                  <a:gd name="connsiteX187" fmla="*/ 1076426 w 3024845"/>
                  <a:gd name="connsiteY187" fmla="*/ 408576 h 1078499"/>
                  <a:gd name="connsiteX188" fmla="*/ 1092387 w 3024845"/>
                  <a:gd name="connsiteY188" fmla="*/ 408576 h 1078499"/>
                  <a:gd name="connsiteX189" fmla="*/ 1092387 w 3024845"/>
                  <a:gd name="connsiteY189" fmla="*/ 409657 h 1078499"/>
                  <a:gd name="connsiteX190" fmla="*/ 1092387 w 3024845"/>
                  <a:gd name="connsiteY190" fmla="*/ 417223 h 1078499"/>
                  <a:gd name="connsiteX191" fmla="*/ 1122787 w 3024845"/>
                  <a:gd name="connsiteY191" fmla="*/ 417223 h 1078499"/>
                  <a:gd name="connsiteX192" fmla="*/ 1122787 w 3024845"/>
                  <a:gd name="connsiteY192" fmla="*/ 418844 h 1078499"/>
                  <a:gd name="connsiteX193" fmla="*/ 1122787 w 3024845"/>
                  <a:gd name="connsiteY193" fmla="*/ 430194 h 1078499"/>
                  <a:gd name="connsiteX194" fmla="*/ 1149134 w 3024845"/>
                  <a:gd name="connsiteY194" fmla="*/ 430194 h 1078499"/>
                  <a:gd name="connsiteX195" fmla="*/ 1149134 w 3024845"/>
                  <a:gd name="connsiteY195" fmla="*/ 460458 h 1078499"/>
                  <a:gd name="connsiteX196" fmla="*/ 1149894 w 3024845"/>
                  <a:gd name="connsiteY196" fmla="*/ 460458 h 1078499"/>
                  <a:gd name="connsiteX197" fmla="*/ 1155214 w 3024845"/>
                  <a:gd name="connsiteY197" fmla="*/ 460458 h 1078499"/>
                  <a:gd name="connsiteX198" fmla="*/ 1155214 w 3024845"/>
                  <a:gd name="connsiteY198" fmla="*/ 461539 h 1078499"/>
                  <a:gd name="connsiteX199" fmla="*/ 1155214 w 3024845"/>
                  <a:gd name="connsiteY199" fmla="*/ 469106 h 1078499"/>
                  <a:gd name="connsiteX200" fmla="*/ 1159268 w 3024845"/>
                  <a:gd name="connsiteY200" fmla="*/ 499370 h 1078499"/>
                  <a:gd name="connsiteX201" fmla="*/ 1160028 w 3024845"/>
                  <a:gd name="connsiteY201" fmla="*/ 499370 h 1078499"/>
                  <a:gd name="connsiteX202" fmla="*/ 1165348 w 3024845"/>
                  <a:gd name="connsiteY202" fmla="*/ 499370 h 1078499"/>
                  <a:gd name="connsiteX203" fmla="*/ 1165348 w 3024845"/>
                  <a:gd name="connsiteY203" fmla="*/ 500181 h 1078499"/>
                  <a:gd name="connsiteX204" fmla="*/ 1165348 w 3024845"/>
                  <a:gd name="connsiteY204" fmla="*/ 505856 h 1078499"/>
                  <a:gd name="connsiteX205" fmla="*/ 1166361 w 3024845"/>
                  <a:gd name="connsiteY205" fmla="*/ 505856 h 1078499"/>
                  <a:gd name="connsiteX206" fmla="*/ 1173454 w 3024845"/>
                  <a:gd name="connsiteY206" fmla="*/ 505856 h 1078499"/>
                  <a:gd name="connsiteX207" fmla="*/ 1173454 w 3024845"/>
                  <a:gd name="connsiteY207" fmla="*/ 536121 h 1078499"/>
                  <a:gd name="connsiteX208" fmla="*/ 1175481 w 3024845"/>
                  <a:gd name="connsiteY208" fmla="*/ 536121 h 1078499"/>
                  <a:gd name="connsiteX209" fmla="*/ 1189668 w 3024845"/>
                  <a:gd name="connsiteY209" fmla="*/ 536121 h 1078499"/>
                  <a:gd name="connsiteX210" fmla="*/ 1189668 w 3024845"/>
                  <a:gd name="connsiteY210" fmla="*/ 559900 h 1078499"/>
                  <a:gd name="connsiteX211" fmla="*/ 1191695 w 3024845"/>
                  <a:gd name="connsiteY211" fmla="*/ 561521 h 1078499"/>
                  <a:gd name="connsiteX212" fmla="*/ 1191695 w 3024845"/>
                  <a:gd name="connsiteY212" fmla="*/ 572871 h 1078499"/>
                  <a:gd name="connsiteX213" fmla="*/ 1192455 w 3024845"/>
                  <a:gd name="connsiteY213" fmla="*/ 572871 h 1078499"/>
                  <a:gd name="connsiteX214" fmla="*/ 1197775 w 3024845"/>
                  <a:gd name="connsiteY214" fmla="*/ 572871 h 1078499"/>
                  <a:gd name="connsiteX215" fmla="*/ 1197775 w 3024845"/>
                  <a:gd name="connsiteY215" fmla="*/ 596650 h 1078499"/>
                  <a:gd name="connsiteX216" fmla="*/ 1199041 w 3024845"/>
                  <a:gd name="connsiteY216" fmla="*/ 596650 h 1078499"/>
                  <a:gd name="connsiteX217" fmla="*/ 1207908 w 3024845"/>
                  <a:gd name="connsiteY217" fmla="*/ 596650 h 1078499"/>
                  <a:gd name="connsiteX218" fmla="*/ 1209935 w 3024845"/>
                  <a:gd name="connsiteY218" fmla="*/ 600704 h 1078499"/>
                  <a:gd name="connsiteX219" fmla="*/ 1209935 w 3024845"/>
                  <a:gd name="connsiteY219" fmla="*/ 613945 h 1078499"/>
                  <a:gd name="connsiteX220" fmla="*/ 1211455 w 3024845"/>
                  <a:gd name="connsiteY220" fmla="*/ 612053 h 1078499"/>
                  <a:gd name="connsiteX221" fmla="*/ 1222095 w 3024845"/>
                  <a:gd name="connsiteY221" fmla="*/ 598812 h 1078499"/>
                  <a:gd name="connsiteX222" fmla="*/ 1250469 w 3024845"/>
                  <a:gd name="connsiteY222" fmla="*/ 598812 h 1078499"/>
                  <a:gd name="connsiteX223" fmla="*/ 1250469 w 3024845"/>
                  <a:gd name="connsiteY223" fmla="*/ 685283 h 1078499"/>
                  <a:gd name="connsiteX224" fmla="*/ 1251229 w 3024845"/>
                  <a:gd name="connsiteY224" fmla="*/ 685283 h 1078499"/>
                  <a:gd name="connsiteX225" fmla="*/ 1256549 w 3024845"/>
                  <a:gd name="connsiteY225" fmla="*/ 685283 h 1078499"/>
                  <a:gd name="connsiteX226" fmla="*/ 1257309 w 3024845"/>
                  <a:gd name="connsiteY226" fmla="*/ 683932 h 1078499"/>
                  <a:gd name="connsiteX227" fmla="*/ 1262629 w 3024845"/>
                  <a:gd name="connsiteY227" fmla="*/ 674474 h 1078499"/>
                  <a:gd name="connsiteX228" fmla="*/ 1262629 w 3024845"/>
                  <a:gd name="connsiteY228" fmla="*/ 676366 h 1078499"/>
                  <a:gd name="connsiteX229" fmla="*/ 1262629 w 3024845"/>
                  <a:gd name="connsiteY229" fmla="*/ 689607 h 1078499"/>
                  <a:gd name="connsiteX230" fmla="*/ 1266682 w 3024845"/>
                  <a:gd name="connsiteY230" fmla="*/ 644210 h 1078499"/>
                  <a:gd name="connsiteX231" fmla="*/ 1267442 w 3024845"/>
                  <a:gd name="connsiteY231" fmla="*/ 644210 h 1078499"/>
                  <a:gd name="connsiteX232" fmla="*/ 1272762 w 3024845"/>
                  <a:gd name="connsiteY232" fmla="*/ 644210 h 1078499"/>
                  <a:gd name="connsiteX233" fmla="*/ 1272762 w 3024845"/>
                  <a:gd name="connsiteY233" fmla="*/ 579356 h 1078499"/>
                  <a:gd name="connsiteX234" fmla="*/ 1273776 w 3024845"/>
                  <a:gd name="connsiteY234" fmla="*/ 579356 h 1078499"/>
                  <a:gd name="connsiteX235" fmla="*/ 1280869 w 3024845"/>
                  <a:gd name="connsiteY235" fmla="*/ 579356 h 1078499"/>
                  <a:gd name="connsiteX236" fmla="*/ 1293029 w 3024845"/>
                  <a:gd name="connsiteY236" fmla="*/ 536121 h 1078499"/>
                  <a:gd name="connsiteX237" fmla="*/ 1294296 w 3024845"/>
                  <a:gd name="connsiteY237" fmla="*/ 536121 h 1078499"/>
                  <a:gd name="connsiteX238" fmla="*/ 1303163 w 3024845"/>
                  <a:gd name="connsiteY238" fmla="*/ 536121 h 1078499"/>
                  <a:gd name="connsiteX239" fmla="*/ 1313296 w 3024845"/>
                  <a:gd name="connsiteY239" fmla="*/ 579356 h 1078499"/>
                  <a:gd name="connsiteX240" fmla="*/ 1314309 w 3024845"/>
                  <a:gd name="connsiteY240" fmla="*/ 579356 h 1078499"/>
                  <a:gd name="connsiteX241" fmla="*/ 1321403 w 3024845"/>
                  <a:gd name="connsiteY241" fmla="*/ 579356 h 1078499"/>
                  <a:gd name="connsiteX242" fmla="*/ 1321403 w 3024845"/>
                  <a:gd name="connsiteY242" fmla="*/ 618268 h 1078499"/>
                  <a:gd name="connsiteX243" fmla="*/ 1323176 w 3024845"/>
                  <a:gd name="connsiteY243" fmla="*/ 618268 h 1078499"/>
                  <a:gd name="connsiteX244" fmla="*/ 1335590 w 3024845"/>
                  <a:gd name="connsiteY244" fmla="*/ 618268 h 1078499"/>
                  <a:gd name="connsiteX245" fmla="*/ 1335590 w 3024845"/>
                  <a:gd name="connsiteY245" fmla="*/ 620430 h 1078499"/>
                  <a:gd name="connsiteX246" fmla="*/ 1335590 w 3024845"/>
                  <a:gd name="connsiteY246" fmla="*/ 635562 h 1078499"/>
                  <a:gd name="connsiteX247" fmla="*/ 1339643 w 3024845"/>
                  <a:gd name="connsiteY247" fmla="*/ 633401 h 1078499"/>
                  <a:gd name="connsiteX248" fmla="*/ 1339643 w 3024845"/>
                  <a:gd name="connsiteY248" fmla="*/ 618268 h 1078499"/>
                  <a:gd name="connsiteX249" fmla="*/ 1341163 w 3024845"/>
                  <a:gd name="connsiteY249" fmla="*/ 618268 h 1078499"/>
                  <a:gd name="connsiteX250" fmla="*/ 1351803 w 3024845"/>
                  <a:gd name="connsiteY250" fmla="*/ 618268 h 1078499"/>
                  <a:gd name="connsiteX251" fmla="*/ 1351803 w 3024845"/>
                  <a:gd name="connsiteY251" fmla="*/ 619889 h 1078499"/>
                  <a:gd name="connsiteX252" fmla="*/ 1351803 w 3024845"/>
                  <a:gd name="connsiteY252" fmla="*/ 631239 h 1078499"/>
                  <a:gd name="connsiteX253" fmla="*/ 1382204 w 3024845"/>
                  <a:gd name="connsiteY253" fmla="*/ 631239 h 1078499"/>
                  <a:gd name="connsiteX254" fmla="*/ 1382204 w 3024845"/>
                  <a:gd name="connsiteY254" fmla="*/ 594489 h 1078499"/>
                  <a:gd name="connsiteX255" fmla="*/ 1383470 w 3024845"/>
                  <a:gd name="connsiteY255" fmla="*/ 594489 h 1078499"/>
                  <a:gd name="connsiteX256" fmla="*/ 1392337 w 3024845"/>
                  <a:gd name="connsiteY256" fmla="*/ 594489 h 1078499"/>
                  <a:gd name="connsiteX257" fmla="*/ 1392337 w 3024845"/>
                  <a:gd name="connsiteY257" fmla="*/ 616106 h 1078499"/>
                  <a:gd name="connsiteX258" fmla="*/ 1394364 w 3024845"/>
                  <a:gd name="connsiteY258" fmla="*/ 583680 h 1078499"/>
                  <a:gd name="connsiteX259" fmla="*/ 1416657 w 3024845"/>
                  <a:gd name="connsiteY259" fmla="*/ 583680 h 1078499"/>
                  <a:gd name="connsiteX260" fmla="*/ 1416657 w 3024845"/>
                  <a:gd name="connsiteY260" fmla="*/ 582058 h 1078499"/>
                  <a:gd name="connsiteX261" fmla="*/ 1416657 w 3024845"/>
                  <a:gd name="connsiteY261" fmla="*/ 570709 h 1078499"/>
                  <a:gd name="connsiteX262" fmla="*/ 1417417 w 3024845"/>
                  <a:gd name="connsiteY262" fmla="*/ 570709 h 1078499"/>
                  <a:gd name="connsiteX263" fmla="*/ 1422737 w 3024845"/>
                  <a:gd name="connsiteY263" fmla="*/ 570709 h 1078499"/>
                  <a:gd name="connsiteX264" fmla="*/ 1422737 w 3024845"/>
                  <a:gd name="connsiteY264" fmla="*/ 568818 h 1078499"/>
                  <a:gd name="connsiteX265" fmla="*/ 1422737 w 3024845"/>
                  <a:gd name="connsiteY265" fmla="*/ 555577 h 1078499"/>
                  <a:gd name="connsiteX266" fmla="*/ 1426791 w 3024845"/>
                  <a:gd name="connsiteY266" fmla="*/ 562062 h 1078499"/>
                  <a:gd name="connsiteX267" fmla="*/ 1429071 w 3024845"/>
                  <a:gd name="connsiteY267" fmla="*/ 562062 h 1078499"/>
                  <a:gd name="connsiteX268" fmla="*/ 1445031 w 3024845"/>
                  <a:gd name="connsiteY268" fmla="*/ 562062 h 1078499"/>
                  <a:gd name="connsiteX269" fmla="*/ 1445031 w 3024845"/>
                  <a:gd name="connsiteY269" fmla="*/ 561251 h 1078499"/>
                  <a:gd name="connsiteX270" fmla="*/ 1445031 w 3024845"/>
                  <a:gd name="connsiteY270" fmla="*/ 555577 h 1078499"/>
                  <a:gd name="connsiteX271" fmla="*/ 1445791 w 3024845"/>
                  <a:gd name="connsiteY271" fmla="*/ 555577 h 1078499"/>
                  <a:gd name="connsiteX272" fmla="*/ 1451111 w 3024845"/>
                  <a:gd name="connsiteY272" fmla="*/ 555577 h 1078499"/>
                  <a:gd name="connsiteX273" fmla="*/ 1451111 w 3024845"/>
                  <a:gd name="connsiteY273" fmla="*/ 556928 h 1078499"/>
                  <a:gd name="connsiteX274" fmla="*/ 1451111 w 3024845"/>
                  <a:gd name="connsiteY274" fmla="*/ 566386 h 1078499"/>
                  <a:gd name="connsiteX275" fmla="*/ 1489618 w 3024845"/>
                  <a:gd name="connsiteY275" fmla="*/ 566386 h 1078499"/>
                  <a:gd name="connsiteX276" fmla="*/ 1489618 w 3024845"/>
                  <a:gd name="connsiteY276" fmla="*/ 704739 h 1078499"/>
                  <a:gd name="connsiteX277" fmla="*/ 1491138 w 3024845"/>
                  <a:gd name="connsiteY277" fmla="*/ 704739 h 1078499"/>
                  <a:gd name="connsiteX278" fmla="*/ 1501778 w 3024845"/>
                  <a:gd name="connsiteY278" fmla="*/ 704739 h 1078499"/>
                  <a:gd name="connsiteX279" fmla="*/ 1501778 w 3024845"/>
                  <a:gd name="connsiteY279" fmla="*/ 691769 h 1078499"/>
                  <a:gd name="connsiteX280" fmla="*/ 1505832 w 3024845"/>
                  <a:gd name="connsiteY280" fmla="*/ 691769 h 1078499"/>
                  <a:gd name="connsiteX281" fmla="*/ 1505832 w 3024845"/>
                  <a:gd name="connsiteY281" fmla="*/ 704739 h 1078499"/>
                  <a:gd name="connsiteX282" fmla="*/ 1536232 w 3024845"/>
                  <a:gd name="connsiteY282" fmla="*/ 704739 h 1078499"/>
                  <a:gd name="connsiteX283" fmla="*/ 1536232 w 3024845"/>
                  <a:gd name="connsiteY283" fmla="*/ 674474 h 1078499"/>
                  <a:gd name="connsiteX284" fmla="*/ 1548392 w 3024845"/>
                  <a:gd name="connsiteY284" fmla="*/ 674474 h 1078499"/>
                  <a:gd name="connsiteX285" fmla="*/ 1560552 w 3024845"/>
                  <a:gd name="connsiteY285" fmla="*/ 672313 h 1078499"/>
                  <a:gd name="connsiteX286" fmla="*/ 1564606 w 3024845"/>
                  <a:gd name="connsiteY286" fmla="*/ 674474 h 1078499"/>
                  <a:gd name="connsiteX287" fmla="*/ 1574739 w 3024845"/>
                  <a:gd name="connsiteY287" fmla="*/ 674474 h 1078499"/>
                  <a:gd name="connsiteX288" fmla="*/ 1574739 w 3024845"/>
                  <a:gd name="connsiteY288" fmla="*/ 704739 h 1078499"/>
                  <a:gd name="connsiteX289" fmla="*/ 1582846 w 3024845"/>
                  <a:gd name="connsiteY289" fmla="*/ 704739 h 1078499"/>
                  <a:gd name="connsiteX290" fmla="*/ 1582846 w 3024845"/>
                  <a:gd name="connsiteY290" fmla="*/ 722034 h 1078499"/>
                  <a:gd name="connsiteX291" fmla="*/ 1592182 w 3024845"/>
                  <a:gd name="connsiteY291" fmla="*/ 722939 h 1078499"/>
                  <a:gd name="connsiteX292" fmla="*/ 1605140 w 3024845"/>
                  <a:gd name="connsiteY292" fmla="*/ 722939 h 1078499"/>
                  <a:gd name="connsiteX293" fmla="*/ 1605140 w 3024845"/>
                  <a:gd name="connsiteY293" fmla="*/ 706901 h 1078499"/>
                  <a:gd name="connsiteX294" fmla="*/ 1673096 w 3024845"/>
                  <a:gd name="connsiteY294" fmla="*/ 706901 h 1078499"/>
                  <a:gd name="connsiteX295" fmla="*/ 1673096 w 3024845"/>
                  <a:gd name="connsiteY295" fmla="*/ 621648 h 1078499"/>
                  <a:gd name="connsiteX296" fmla="*/ 1745104 w 3024845"/>
                  <a:gd name="connsiteY296" fmla="*/ 621648 h 1078499"/>
                  <a:gd name="connsiteX297" fmla="*/ 1745104 w 3024845"/>
                  <a:gd name="connsiteY297" fmla="*/ 700416 h 1078499"/>
                  <a:gd name="connsiteX298" fmla="*/ 1747008 w 3024845"/>
                  <a:gd name="connsiteY298" fmla="*/ 700416 h 1078499"/>
                  <a:gd name="connsiteX299" fmla="*/ 1748250 w 3024845"/>
                  <a:gd name="connsiteY299" fmla="*/ 722939 h 1078499"/>
                  <a:gd name="connsiteX300" fmla="*/ 1757926 w 3024845"/>
                  <a:gd name="connsiteY300" fmla="*/ 722939 h 1078499"/>
                  <a:gd name="connsiteX301" fmla="*/ 1759168 w 3024845"/>
                  <a:gd name="connsiteY301" fmla="*/ 700416 h 1078499"/>
                  <a:gd name="connsiteX302" fmla="*/ 1765248 w 3024845"/>
                  <a:gd name="connsiteY302" fmla="*/ 700416 h 1078499"/>
                  <a:gd name="connsiteX303" fmla="*/ 1766490 w 3024845"/>
                  <a:gd name="connsiteY303" fmla="*/ 722939 h 1078499"/>
                  <a:gd name="connsiteX304" fmla="*/ 1817112 w 3024845"/>
                  <a:gd name="connsiteY304" fmla="*/ 722939 h 1078499"/>
                  <a:gd name="connsiteX305" fmla="*/ 1817112 w 3024845"/>
                  <a:gd name="connsiteY305" fmla="*/ 559911 h 1078499"/>
                  <a:gd name="connsiteX306" fmla="*/ 2014439 w 3024845"/>
                  <a:gd name="connsiteY306" fmla="*/ 559911 h 1078499"/>
                  <a:gd name="connsiteX307" fmla="*/ 2014439 w 3024845"/>
                  <a:gd name="connsiteY307" fmla="*/ 722939 h 1078499"/>
                  <a:gd name="connsiteX308" fmla="*/ 2033136 w 3024845"/>
                  <a:gd name="connsiteY308" fmla="*/ 722939 h 1078499"/>
                  <a:gd name="connsiteX309" fmla="*/ 2033136 w 3024845"/>
                  <a:gd name="connsiteY309" fmla="*/ 640246 h 1078499"/>
                  <a:gd name="connsiteX310" fmla="*/ 2128256 w 3024845"/>
                  <a:gd name="connsiteY310" fmla="*/ 640246 h 1078499"/>
                  <a:gd name="connsiteX311" fmla="*/ 2140186 w 3024845"/>
                  <a:gd name="connsiteY311" fmla="*/ 322105 h 1078499"/>
                  <a:gd name="connsiteX312" fmla="*/ 2128026 w 3024845"/>
                  <a:gd name="connsiteY312" fmla="*/ 300487 h 1078499"/>
                  <a:gd name="connsiteX313" fmla="*/ 2121946 w 3024845"/>
                  <a:gd name="connsiteY313" fmla="*/ 296163 h 1078499"/>
                  <a:gd name="connsiteX314" fmla="*/ 2130053 w 3024845"/>
                  <a:gd name="connsiteY314" fmla="*/ 272384 h 1078499"/>
                  <a:gd name="connsiteX315" fmla="*/ 2130053 w 3024845"/>
                  <a:gd name="connsiteY315" fmla="*/ 255090 h 1078499"/>
                  <a:gd name="connsiteX316" fmla="*/ 2144240 w 3024845"/>
                  <a:gd name="connsiteY316" fmla="*/ 255090 h 1078499"/>
                  <a:gd name="connsiteX317" fmla="*/ 2144240 w 3024845"/>
                  <a:gd name="connsiteY317" fmla="*/ 233472 h 1078499"/>
                  <a:gd name="connsiteX318" fmla="*/ 2146266 w 3024845"/>
                  <a:gd name="connsiteY318" fmla="*/ 229148 h 1078499"/>
                  <a:gd name="connsiteX319" fmla="*/ 2146266 w 3024845"/>
                  <a:gd name="connsiteY319" fmla="*/ 151324 h 1078499"/>
                  <a:gd name="connsiteX320" fmla="*/ 2144240 w 3024845"/>
                  <a:gd name="connsiteY320" fmla="*/ 144839 h 1078499"/>
                  <a:gd name="connsiteX321" fmla="*/ 2150320 w 3024845"/>
                  <a:gd name="connsiteY321" fmla="*/ 138353 h 1078499"/>
                  <a:gd name="connsiteX322" fmla="*/ 2150320 w 3024845"/>
                  <a:gd name="connsiteY322" fmla="*/ 79985 h 1078499"/>
                  <a:gd name="connsiteX323" fmla="*/ 2152346 w 3024845"/>
                  <a:gd name="connsiteY323" fmla="*/ 75662 h 1078499"/>
                  <a:gd name="connsiteX324" fmla="*/ 2152346 w 3024845"/>
                  <a:gd name="connsiteY324" fmla="*/ 19456 h 1078499"/>
                  <a:gd name="connsiteX325" fmla="*/ 2154373 w 3024845"/>
                  <a:gd name="connsiteY325" fmla="*/ 0 h 1078499"/>
                  <a:gd name="connsiteX326" fmla="*/ 2158427 w 3024845"/>
                  <a:gd name="connsiteY326" fmla="*/ 17294 h 1078499"/>
                  <a:gd name="connsiteX327" fmla="*/ 2160453 w 3024845"/>
                  <a:gd name="connsiteY327" fmla="*/ 75662 h 1078499"/>
                  <a:gd name="connsiteX328" fmla="*/ 2162480 w 3024845"/>
                  <a:gd name="connsiteY328" fmla="*/ 138353 h 1078499"/>
                  <a:gd name="connsiteX329" fmla="*/ 2168560 w 3024845"/>
                  <a:gd name="connsiteY329" fmla="*/ 144839 h 1078499"/>
                  <a:gd name="connsiteX330" fmla="*/ 2166533 w 3024845"/>
                  <a:gd name="connsiteY330" fmla="*/ 151324 h 1078499"/>
                  <a:gd name="connsiteX331" fmla="*/ 2166533 w 3024845"/>
                  <a:gd name="connsiteY331" fmla="*/ 229148 h 1078499"/>
                  <a:gd name="connsiteX332" fmla="*/ 2168560 w 3024845"/>
                  <a:gd name="connsiteY332" fmla="*/ 233472 h 1078499"/>
                  <a:gd name="connsiteX333" fmla="*/ 2168560 w 3024845"/>
                  <a:gd name="connsiteY333" fmla="*/ 255090 h 1078499"/>
                  <a:gd name="connsiteX334" fmla="*/ 2182747 w 3024845"/>
                  <a:gd name="connsiteY334" fmla="*/ 255090 h 1078499"/>
                  <a:gd name="connsiteX335" fmla="*/ 2182747 w 3024845"/>
                  <a:gd name="connsiteY335" fmla="*/ 272384 h 1078499"/>
                  <a:gd name="connsiteX336" fmla="*/ 2190854 w 3024845"/>
                  <a:gd name="connsiteY336" fmla="*/ 296163 h 1078499"/>
                  <a:gd name="connsiteX337" fmla="*/ 2184774 w 3024845"/>
                  <a:gd name="connsiteY337" fmla="*/ 300487 h 1078499"/>
                  <a:gd name="connsiteX338" fmla="*/ 2172613 w 3024845"/>
                  <a:gd name="connsiteY338" fmla="*/ 322105 h 1078499"/>
                  <a:gd name="connsiteX339" fmla="*/ 2180720 w 3024845"/>
                  <a:gd name="connsiteY339" fmla="*/ 575033 h 1078499"/>
                  <a:gd name="connsiteX340" fmla="*/ 2245574 w 3024845"/>
                  <a:gd name="connsiteY340" fmla="*/ 575033 h 1078499"/>
                  <a:gd name="connsiteX341" fmla="*/ 2245574 w 3024845"/>
                  <a:gd name="connsiteY341" fmla="*/ 650695 h 1078499"/>
                  <a:gd name="connsiteX342" fmla="*/ 2253681 w 3024845"/>
                  <a:gd name="connsiteY342" fmla="*/ 650695 h 1078499"/>
                  <a:gd name="connsiteX343" fmla="*/ 2255708 w 3024845"/>
                  <a:gd name="connsiteY343" fmla="*/ 644210 h 1078499"/>
                  <a:gd name="connsiteX344" fmla="*/ 2261788 w 3024845"/>
                  <a:gd name="connsiteY344" fmla="*/ 644210 h 1078499"/>
                  <a:gd name="connsiteX345" fmla="*/ 2263815 w 3024845"/>
                  <a:gd name="connsiteY345" fmla="*/ 652857 h 1078499"/>
                  <a:gd name="connsiteX346" fmla="*/ 2275975 w 3024845"/>
                  <a:gd name="connsiteY346" fmla="*/ 652857 h 1078499"/>
                  <a:gd name="connsiteX347" fmla="*/ 2275975 w 3024845"/>
                  <a:gd name="connsiteY347" fmla="*/ 646371 h 1078499"/>
                  <a:gd name="connsiteX348" fmla="*/ 2298268 w 3024845"/>
                  <a:gd name="connsiteY348" fmla="*/ 646371 h 1078499"/>
                  <a:gd name="connsiteX349" fmla="*/ 2298268 w 3024845"/>
                  <a:gd name="connsiteY349" fmla="*/ 652857 h 1078499"/>
                  <a:gd name="connsiteX350" fmla="*/ 2318535 w 3024845"/>
                  <a:gd name="connsiteY350" fmla="*/ 652857 h 1078499"/>
                  <a:gd name="connsiteX351" fmla="*/ 2318535 w 3024845"/>
                  <a:gd name="connsiteY351" fmla="*/ 698254 h 1078499"/>
                  <a:gd name="connsiteX352" fmla="*/ 2332722 w 3024845"/>
                  <a:gd name="connsiteY352" fmla="*/ 698254 h 1078499"/>
                  <a:gd name="connsiteX353" fmla="*/ 2332722 w 3024845"/>
                  <a:gd name="connsiteY353" fmla="*/ 685283 h 1078499"/>
                  <a:gd name="connsiteX354" fmla="*/ 2348936 w 3024845"/>
                  <a:gd name="connsiteY354" fmla="*/ 685283 h 1078499"/>
                  <a:gd name="connsiteX355" fmla="*/ 2348936 w 3024845"/>
                  <a:gd name="connsiteY355" fmla="*/ 505856 h 1078499"/>
                  <a:gd name="connsiteX356" fmla="*/ 2355016 w 3024845"/>
                  <a:gd name="connsiteY356" fmla="*/ 499370 h 1078499"/>
                  <a:gd name="connsiteX357" fmla="*/ 2427977 w 3024845"/>
                  <a:gd name="connsiteY357" fmla="*/ 499370 h 1078499"/>
                  <a:gd name="connsiteX358" fmla="*/ 2427977 w 3024845"/>
                  <a:gd name="connsiteY358" fmla="*/ 508018 h 1078499"/>
                  <a:gd name="connsiteX359" fmla="*/ 2438110 w 3024845"/>
                  <a:gd name="connsiteY359" fmla="*/ 508018 h 1078499"/>
                  <a:gd name="connsiteX360" fmla="*/ 2438110 w 3024845"/>
                  <a:gd name="connsiteY360" fmla="*/ 622592 h 1078499"/>
                  <a:gd name="connsiteX361" fmla="*/ 2460404 w 3024845"/>
                  <a:gd name="connsiteY361" fmla="*/ 622592 h 1078499"/>
                  <a:gd name="connsiteX362" fmla="*/ 2460404 w 3024845"/>
                  <a:gd name="connsiteY362" fmla="*/ 555577 h 1078499"/>
                  <a:gd name="connsiteX363" fmla="*/ 2486751 w 3024845"/>
                  <a:gd name="connsiteY363" fmla="*/ 555577 h 1078499"/>
                  <a:gd name="connsiteX364" fmla="*/ 2490804 w 3024845"/>
                  <a:gd name="connsiteY364" fmla="*/ 551253 h 1078499"/>
                  <a:gd name="connsiteX365" fmla="*/ 2498911 w 3024845"/>
                  <a:gd name="connsiteY365" fmla="*/ 551253 h 1078499"/>
                  <a:gd name="connsiteX366" fmla="*/ 2502964 w 3024845"/>
                  <a:gd name="connsiteY366" fmla="*/ 555577 h 1078499"/>
                  <a:gd name="connsiteX367" fmla="*/ 2525258 w 3024845"/>
                  <a:gd name="connsiteY367" fmla="*/ 555577 h 1078499"/>
                  <a:gd name="connsiteX368" fmla="*/ 2525258 w 3024845"/>
                  <a:gd name="connsiteY368" fmla="*/ 438841 h 1078499"/>
                  <a:gd name="connsiteX369" fmla="*/ 2582005 w 3024845"/>
                  <a:gd name="connsiteY369" fmla="*/ 428032 h 1078499"/>
                  <a:gd name="connsiteX370" fmla="*/ 2582005 w 3024845"/>
                  <a:gd name="connsiteY370" fmla="*/ 429113 h 1078499"/>
                  <a:gd name="connsiteX371" fmla="*/ 2582005 w 3024845"/>
                  <a:gd name="connsiteY371" fmla="*/ 436679 h 1078499"/>
                  <a:gd name="connsiteX372" fmla="*/ 2608352 w 3024845"/>
                  <a:gd name="connsiteY372" fmla="*/ 436679 h 1078499"/>
                  <a:gd name="connsiteX373" fmla="*/ 2608352 w 3024845"/>
                  <a:gd name="connsiteY373" fmla="*/ 691769 h 1078499"/>
                  <a:gd name="connsiteX374" fmla="*/ 2630646 w 3024845"/>
                  <a:gd name="connsiteY374" fmla="*/ 691769 h 1078499"/>
                  <a:gd name="connsiteX375" fmla="*/ 2630646 w 3024845"/>
                  <a:gd name="connsiteY375" fmla="*/ 687445 h 1078499"/>
                  <a:gd name="connsiteX376" fmla="*/ 2642806 w 3024845"/>
                  <a:gd name="connsiteY376" fmla="*/ 687445 h 1078499"/>
                  <a:gd name="connsiteX377" fmla="*/ 2642806 w 3024845"/>
                  <a:gd name="connsiteY377" fmla="*/ 691769 h 1078499"/>
                  <a:gd name="connsiteX378" fmla="*/ 2667126 w 3024845"/>
                  <a:gd name="connsiteY378" fmla="*/ 691769 h 1078499"/>
                  <a:gd name="connsiteX379" fmla="*/ 2667126 w 3024845"/>
                  <a:gd name="connsiteY379" fmla="*/ 678798 h 1078499"/>
                  <a:gd name="connsiteX380" fmla="*/ 2695500 w 3024845"/>
                  <a:gd name="connsiteY380" fmla="*/ 678798 h 1078499"/>
                  <a:gd name="connsiteX381" fmla="*/ 2707660 w 3024845"/>
                  <a:gd name="connsiteY381" fmla="*/ 674474 h 1078499"/>
                  <a:gd name="connsiteX382" fmla="*/ 2727927 w 3024845"/>
                  <a:gd name="connsiteY382" fmla="*/ 678798 h 1078499"/>
                  <a:gd name="connsiteX383" fmla="*/ 2727927 w 3024845"/>
                  <a:gd name="connsiteY383" fmla="*/ 661504 h 1078499"/>
                  <a:gd name="connsiteX384" fmla="*/ 2736034 w 3024845"/>
                  <a:gd name="connsiteY384" fmla="*/ 661504 h 1078499"/>
                  <a:gd name="connsiteX385" fmla="*/ 2736034 w 3024845"/>
                  <a:gd name="connsiteY385" fmla="*/ 648533 h 1078499"/>
                  <a:gd name="connsiteX386" fmla="*/ 2792781 w 3024845"/>
                  <a:gd name="connsiteY386" fmla="*/ 648533 h 1078499"/>
                  <a:gd name="connsiteX387" fmla="*/ 2792781 w 3024845"/>
                  <a:gd name="connsiteY387" fmla="*/ 618268 h 1078499"/>
                  <a:gd name="connsiteX388" fmla="*/ 2811021 w 3024845"/>
                  <a:gd name="connsiteY388" fmla="*/ 618268 h 1078499"/>
                  <a:gd name="connsiteX389" fmla="*/ 2811021 w 3024845"/>
                  <a:gd name="connsiteY389" fmla="*/ 611783 h 1078499"/>
                  <a:gd name="connsiteX390" fmla="*/ 2823181 w 3024845"/>
                  <a:gd name="connsiteY390" fmla="*/ 611783 h 1078499"/>
                  <a:gd name="connsiteX391" fmla="*/ 2823181 w 3024845"/>
                  <a:gd name="connsiteY391" fmla="*/ 618268 h 1078499"/>
                  <a:gd name="connsiteX392" fmla="*/ 2839395 w 3024845"/>
                  <a:gd name="connsiteY392" fmla="*/ 618268 h 1078499"/>
                  <a:gd name="connsiteX393" fmla="*/ 2839395 w 3024845"/>
                  <a:gd name="connsiteY393" fmla="*/ 667989 h 1078499"/>
                  <a:gd name="connsiteX394" fmla="*/ 2871822 w 3024845"/>
                  <a:gd name="connsiteY394" fmla="*/ 667989 h 1078499"/>
                  <a:gd name="connsiteX395" fmla="*/ 2871822 w 3024845"/>
                  <a:gd name="connsiteY395" fmla="*/ 642048 h 1078499"/>
                  <a:gd name="connsiteX396" fmla="*/ 2910329 w 3024845"/>
                  <a:gd name="connsiteY396" fmla="*/ 642048 h 1078499"/>
                  <a:gd name="connsiteX397" fmla="*/ 2910329 w 3024845"/>
                  <a:gd name="connsiteY397" fmla="*/ 611783 h 1078499"/>
                  <a:gd name="connsiteX398" fmla="*/ 2958970 w 3024845"/>
                  <a:gd name="connsiteY398" fmla="*/ 611783 h 1078499"/>
                  <a:gd name="connsiteX399" fmla="*/ 2958970 w 3024845"/>
                  <a:gd name="connsiteY399" fmla="*/ 722939 h 1078499"/>
                  <a:gd name="connsiteX400" fmla="*/ 2958970 w 3024845"/>
                  <a:gd name="connsiteY400" fmla="*/ 736718 h 1078499"/>
                  <a:gd name="connsiteX401" fmla="*/ 3024845 w 3024845"/>
                  <a:gd name="connsiteY401" fmla="*/ 736718 h 1078499"/>
                  <a:gd name="connsiteX402" fmla="*/ 3024845 w 3024845"/>
                  <a:gd name="connsiteY402" fmla="*/ 1078499 h 1078499"/>
                  <a:gd name="connsiteX403" fmla="*/ 2054 w 3024845"/>
                  <a:gd name="connsiteY403" fmla="*/ 1076166 h 1078499"/>
                  <a:gd name="connsiteX404" fmla="*/ 0 w 3024845"/>
                  <a:gd name="connsiteY404" fmla="*/ 642048 h 1078499"/>
                  <a:gd name="connsiteX405" fmla="*/ 20267 w 3024845"/>
                  <a:gd name="connsiteY405" fmla="*/ 642048 h 1078499"/>
                  <a:gd name="connsiteX406" fmla="*/ 20774 w 3024845"/>
                  <a:gd name="connsiteY406" fmla="*/ 640967 h 1078499"/>
                  <a:gd name="connsiteX407" fmla="*/ 24320 w 3024845"/>
                  <a:gd name="connsiteY407" fmla="*/ 633401 h 1078499"/>
                  <a:gd name="connsiteX408" fmla="*/ 26094 w 3024845"/>
                  <a:gd name="connsiteY408" fmla="*/ 633671 h 1078499"/>
                  <a:gd name="connsiteX409" fmla="*/ 38507 w 3024845"/>
                  <a:gd name="connsiteY409" fmla="*/ 635562 h 1078499"/>
                  <a:gd name="connsiteX410" fmla="*/ 39014 w 3024845"/>
                  <a:gd name="connsiteY410" fmla="*/ 636914 h 1078499"/>
                  <a:gd name="connsiteX411" fmla="*/ 42560 w 3024845"/>
                  <a:gd name="connsiteY411" fmla="*/ 646371 h 1078499"/>
                  <a:gd name="connsiteX412" fmla="*/ 68907 w 3024845"/>
                  <a:gd name="connsiteY412" fmla="*/ 648533 h 1078499"/>
                  <a:gd name="connsiteX413" fmla="*/ 68907 w 3024845"/>
                  <a:gd name="connsiteY413" fmla="*/ 525312 h 1078499"/>
                  <a:gd name="connsiteX414" fmla="*/ 70934 w 3024845"/>
                  <a:gd name="connsiteY414" fmla="*/ 525312 h 1078499"/>
                  <a:gd name="connsiteX415" fmla="*/ 85121 w 3024845"/>
                  <a:gd name="connsiteY415" fmla="*/ 525312 h 1078499"/>
                  <a:gd name="connsiteX416" fmla="*/ 85121 w 3024845"/>
                  <a:gd name="connsiteY416" fmla="*/ 389120 h 1078499"/>
                  <a:gd name="connsiteX417" fmla="*/ 86894 w 3024845"/>
                  <a:gd name="connsiteY417" fmla="*/ 389120 h 1078499"/>
                  <a:gd name="connsiteX418" fmla="*/ 99308 w 3024845"/>
                  <a:gd name="connsiteY418" fmla="*/ 389120 h 1078499"/>
                  <a:gd name="connsiteX419" fmla="*/ 99308 w 3024845"/>
                  <a:gd name="connsiteY419" fmla="*/ 274546 h 1078499"/>
                  <a:gd name="connsiteX420" fmla="*/ 103361 w 3024845"/>
                  <a:gd name="connsiteY420" fmla="*/ 246442 h 1078499"/>
                  <a:gd name="connsiteX421" fmla="*/ 105388 w 3024845"/>
                  <a:gd name="connsiteY421" fmla="*/ 246442 h 1078499"/>
                  <a:gd name="connsiteX422" fmla="*/ 119575 w 3024845"/>
                  <a:gd name="connsiteY422" fmla="*/ 246442 h 1078499"/>
                  <a:gd name="connsiteX423" fmla="*/ 156055 w 3024845"/>
                  <a:gd name="connsiteY423" fmla="*/ 164295 h 1078499"/>
                  <a:gd name="connsiteX0" fmla="*/ 119575 w 3024845"/>
                  <a:gd name="connsiteY0" fmla="*/ 246442 h 1078499"/>
                  <a:gd name="connsiteX1" fmla="*/ 162135 w 3024845"/>
                  <a:gd name="connsiteY1" fmla="*/ 164295 h 1078499"/>
                  <a:gd name="connsiteX2" fmla="*/ 200642 w 3024845"/>
                  <a:gd name="connsiteY2" fmla="*/ 244281 h 1078499"/>
                  <a:gd name="connsiteX3" fmla="*/ 202669 w 3024845"/>
                  <a:gd name="connsiteY3" fmla="*/ 244281 h 1078499"/>
                  <a:gd name="connsiteX4" fmla="*/ 216856 w 3024845"/>
                  <a:gd name="connsiteY4" fmla="*/ 244281 h 1078499"/>
                  <a:gd name="connsiteX5" fmla="*/ 216856 w 3024845"/>
                  <a:gd name="connsiteY5" fmla="*/ 268060 h 1078499"/>
                  <a:gd name="connsiteX6" fmla="*/ 217363 w 3024845"/>
                  <a:gd name="connsiteY6" fmla="*/ 268871 h 1078499"/>
                  <a:gd name="connsiteX7" fmla="*/ 220909 w 3024845"/>
                  <a:gd name="connsiteY7" fmla="*/ 274546 h 1078499"/>
                  <a:gd name="connsiteX8" fmla="*/ 220909 w 3024845"/>
                  <a:gd name="connsiteY8" fmla="*/ 389120 h 1078499"/>
                  <a:gd name="connsiteX9" fmla="*/ 223189 w 3024845"/>
                  <a:gd name="connsiteY9" fmla="*/ 389120 h 1078499"/>
                  <a:gd name="connsiteX10" fmla="*/ 239150 w 3024845"/>
                  <a:gd name="connsiteY10" fmla="*/ 389120 h 1078499"/>
                  <a:gd name="connsiteX11" fmla="*/ 239150 w 3024845"/>
                  <a:gd name="connsiteY11" fmla="*/ 529635 h 1078499"/>
                  <a:gd name="connsiteX12" fmla="*/ 240670 w 3024845"/>
                  <a:gd name="connsiteY12" fmla="*/ 529365 h 1078499"/>
                  <a:gd name="connsiteX13" fmla="*/ 251310 w 3024845"/>
                  <a:gd name="connsiteY13" fmla="*/ 527474 h 1078499"/>
                  <a:gd name="connsiteX14" fmla="*/ 249283 w 3024845"/>
                  <a:gd name="connsiteY14" fmla="*/ 616106 h 1078499"/>
                  <a:gd name="connsiteX15" fmla="*/ 250803 w 3024845"/>
                  <a:gd name="connsiteY15" fmla="*/ 616377 h 1078499"/>
                  <a:gd name="connsiteX16" fmla="*/ 261443 w 3024845"/>
                  <a:gd name="connsiteY16" fmla="*/ 618268 h 1078499"/>
                  <a:gd name="connsiteX17" fmla="*/ 261696 w 3024845"/>
                  <a:gd name="connsiteY17" fmla="*/ 619079 h 1078499"/>
                  <a:gd name="connsiteX18" fmla="*/ 263470 w 3024845"/>
                  <a:gd name="connsiteY18" fmla="*/ 624754 h 1078499"/>
                  <a:gd name="connsiteX19" fmla="*/ 264230 w 3024845"/>
                  <a:gd name="connsiteY19" fmla="*/ 622322 h 1078499"/>
                  <a:gd name="connsiteX20" fmla="*/ 269550 w 3024845"/>
                  <a:gd name="connsiteY20" fmla="*/ 605298 h 1078499"/>
                  <a:gd name="connsiteX21" fmla="*/ 271323 w 3024845"/>
                  <a:gd name="connsiteY21" fmla="*/ 605298 h 1078499"/>
                  <a:gd name="connsiteX22" fmla="*/ 283737 w 3024845"/>
                  <a:gd name="connsiteY22" fmla="*/ 605298 h 1078499"/>
                  <a:gd name="connsiteX23" fmla="*/ 283737 w 3024845"/>
                  <a:gd name="connsiteY23" fmla="*/ 637724 h 1078499"/>
                  <a:gd name="connsiteX24" fmla="*/ 284750 w 3024845"/>
                  <a:gd name="connsiteY24" fmla="*/ 638265 h 1078499"/>
                  <a:gd name="connsiteX25" fmla="*/ 291844 w 3024845"/>
                  <a:gd name="connsiteY25" fmla="*/ 642048 h 1078499"/>
                  <a:gd name="connsiteX26" fmla="*/ 291844 w 3024845"/>
                  <a:gd name="connsiteY26" fmla="*/ 643399 h 1078499"/>
                  <a:gd name="connsiteX27" fmla="*/ 291844 w 3024845"/>
                  <a:gd name="connsiteY27" fmla="*/ 652857 h 1078499"/>
                  <a:gd name="connsiteX28" fmla="*/ 336431 w 3024845"/>
                  <a:gd name="connsiteY28" fmla="*/ 652857 h 1078499"/>
                  <a:gd name="connsiteX29" fmla="*/ 336431 w 3024845"/>
                  <a:gd name="connsiteY29" fmla="*/ 653938 h 1078499"/>
                  <a:gd name="connsiteX30" fmla="*/ 336431 w 3024845"/>
                  <a:gd name="connsiteY30" fmla="*/ 661504 h 1078499"/>
                  <a:gd name="connsiteX31" fmla="*/ 338457 w 3024845"/>
                  <a:gd name="connsiteY31" fmla="*/ 661504 h 1078499"/>
                  <a:gd name="connsiteX32" fmla="*/ 352644 w 3024845"/>
                  <a:gd name="connsiteY32" fmla="*/ 661504 h 1078499"/>
                  <a:gd name="connsiteX33" fmla="*/ 352644 w 3024845"/>
                  <a:gd name="connsiteY33" fmla="*/ 631239 h 1078499"/>
                  <a:gd name="connsiteX34" fmla="*/ 397231 w 3024845"/>
                  <a:gd name="connsiteY34" fmla="*/ 631239 h 1078499"/>
                  <a:gd name="connsiteX35" fmla="*/ 397231 w 3024845"/>
                  <a:gd name="connsiteY35" fmla="*/ 629888 h 1078499"/>
                  <a:gd name="connsiteX36" fmla="*/ 397231 w 3024845"/>
                  <a:gd name="connsiteY36" fmla="*/ 620430 h 1078499"/>
                  <a:gd name="connsiteX37" fmla="*/ 398245 w 3024845"/>
                  <a:gd name="connsiteY37" fmla="*/ 620430 h 1078499"/>
                  <a:gd name="connsiteX38" fmla="*/ 405338 w 3024845"/>
                  <a:gd name="connsiteY38" fmla="*/ 620430 h 1078499"/>
                  <a:gd name="connsiteX39" fmla="*/ 405338 w 3024845"/>
                  <a:gd name="connsiteY39" fmla="*/ 618539 h 1078499"/>
                  <a:gd name="connsiteX40" fmla="*/ 405338 w 3024845"/>
                  <a:gd name="connsiteY40" fmla="*/ 605298 h 1078499"/>
                  <a:gd name="connsiteX41" fmla="*/ 406098 w 3024845"/>
                  <a:gd name="connsiteY41" fmla="*/ 605298 h 1078499"/>
                  <a:gd name="connsiteX42" fmla="*/ 411418 w 3024845"/>
                  <a:gd name="connsiteY42" fmla="*/ 605298 h 1078499"/>
                  <a:gd name="connsiteX43" fmla="*/ 411418 w 3024845"/>
                  <a:gd name="connsiteY43" fmla="*/ 604217 h 1078499"/>
                  <a:gd name="connsiteX44" fmla="*/ 411418 w 3024845"/>
                  <a:gd name="connsiteY44" fmla="*/ 596650 h 1078499"/>
                  <a:gd name="connsiteX45" fmla="*/ 413445 w 3024845"/>
                  <a:gd name="connsiteY45" fmla="*/ 596650 h 1078499"/>
                  <a:gd name="connsiteX46" fmla="*/ 427632 w 3024845"/>
                  <a:gd name="connsiteY46" fmla="*/ 596650 h 1078499"/>
                  <a:gd name="connsiteX47" fmla="*/ 427632 w 3024845"/>
                  <a:gd name="connsiteY47" fmla="*/ 597731 h 1078499"/>
                  <a:gd name="connsiteX48" fmla="*/ 427632 w 3024845"/>
                  <a:gd name="connsiteY48" fmla="*/ 605298 h 1078499"/>
                  <a:gd name="connsiteX49" fmla="*/ 449925 w 3024845"/>
                  <a:gd name="connsiteY49" fmla="*/ 605298 h 1078499"/>
                  <a:gd name="connsiteX50" fmla="*/ 449925 w 3024845"/>
                  <a:gd name="connsiteY50" fmla="*/ 603406 h 1078499"/>
                  <a:gd name="connsiteX51" fmla="*/ 449925 w 3024845"/>
                  <a:gd name="connsiteY51" fmla="*/ 590165 h 1078499"/>
                  <a:gd name="connsiteX52" fmla="*/ 451699 w 3024845"/>
                  <a:gd name="connsiteY52" fmla="*/ 590165 h 1078499"/>
                  <a:gd name="connsiteX53" fmla="*/ 464112 w 3024845"/>
                  <a:gd name="connsiteY53" fmla="*/ 590165 h 1078499"/>
                  <a:gd name="connsiteX54" fmla="*/ 464112 w 3024845"/>
                  <a:gd name="connsiteY54" fmla="*/ 613945 h 1078499"/>
                  <a:gd name="connsiteX55" fmla="*/ 465126 w 3024845"/>
                  <a:gd name="connsiteY55" fmla="*/ 613945 h 1078499"/>
                  <a:gd name="connsiteX56" fmla="*/ 472219 w 3024845"/>
                  <a:gd name="connsiteY56" fmla="*/ 613945 h 1078499"/>
                  <a:gd name="connsiteX57" fmla="*/ 472219 w 3024845"/>
                  <a:gd name="connsiteY57" fmla="*/ 612864 h 1078499"/>
                  <a:gd name="connsiteX58" fmla="*/ 472219 w 3024845"/>
                  <a:gd name="connsiteY58" fmla="*/ 605298 h 1078499"/>
                  <a:gd name="connsiteX59" fmla="*/ 473992 w 3024845"/>
                  <a:gd name="connsiteY59" fmla="*/ 605298 h 1078499"/>
                  <a:gd name="connsiteX60" fmla="*/ 486406 w 3024845"/>
                  <a:gd name="connsiteY60" fmla="*/ 605298 h 1078499"/>
                  <a:gd name="connsiteX61" fmla="*/ 486406 w 3024845"/>
                  <a:gd name="connsiteY61" fmla="*/ 631239 h 1078499"/>
                  <a:gd name="connsiteX62" fmla="*/ 488433 w 3024845"/>
                  <a:gd name="connsiteY62" fmla="*/ 631239 h 1078499"/>
                  <a:gd name="connsiteX63" fmla="*/ 502619 w 3024845"/>
                  <a:gd name="connsiteY63" fmla="*/ 631239 h 1078499"/>
                  <a:gd name="connsiteX64" fmla="*/ 502619 w 3024845"/>
                  <a:gd name="connsiteY64" fmla="*/ 632860 h 1078499"/>
                  <a:gd name="connsiteX65" fmla="*/ 502619 w 3024845"/>
                  <a:gd name="connsiteY65" fmla="*/ 644210 h 1078499"/>
                  <a:gd name="connsiteX66" fmla="*/ 503379 w 3024845"/>
                  <a:gd name="connsiteY66" fmla="*/ 644210 h 1078499"/>
                  <a:gd name="connsiteX67" fmla="*/ 508700 w 3024845"/>
                  <a:gd name="connsiteY67" fmla="*/ 644210 h 1078499"/>
                  <a:gd name="connsiteX68" fmla="*/ 508700 w 3024845"/>
                  <a:gd name="connsiteY68" fmla="*/ 643399 h 1078499"/>
                  <a:gd name="connsiteX69" fmla="*/ 508700 w 3024845"/>
                  <a:gd name="connsiteY69" fmla="*/ 637724 h 1078499"/>
                  <a:gd name="connsiteX70" fmla="*/ 539100 w 3024845"/>
                  <a:gd name="connsiteY70" fmla="*/ 637724 h 1078499"/>
                  <a:gd name="connsiteX71" fmla="*/ 539100 w 3024845"/>
                  <a:gd name="connsiteY71" fmla="*/ 661504 h 1078499"/>
                  <a:gd name="connsiteX72" fmla="*/ 540113 w 3024845"/>
                  <a:gd name="connsiteY72" fmla="*/ 661504 h 1078499"/>
                  <a:gd name="connsiteX73" fmla="*/ 547207 w 3024845"/>
                  <a:gd name="connsiteY73" fmla="*/ 661504 h 1078499"/>
                  <a:gd name="connsiteX74" fmla="*/ 547207 w 3024845"/>
                  <a:gd name="connsiteY74" fmla="*/ 662585 h 1078499"/>
                  <a:gd name="connsiteX75" fmla="*/ 547207 w 3024845"/>
                  <a:gd name="connsiteY75" fmla="*/ 670151 h 1078499"/>
                  <a:gd name="connsiteX76" fmla="*/ 547967 w 3024845"/>
                  <a:gd name="connsiteY76" fmla="*/ 670151 h 1078499"/>
                  <a:gd name="connsiteX77" fmla="*/ 553287 w 3024845"/>
                  <a:gd name="connsiteY77" fmla="*/ 670151 h 1078499"/>
                  <a:gd name="connsiteX78" fmla="*/ 553287 w 3024845"/>
                  <a:gd name="connsiteY78" fmla="*/ 667989 h 1078499"/>
                  <a:gd name="connsiteX79" fmla="*/ 553287 w 3024845"/>
                  <a:gd name="connsiteY79" fmla="*/ 652857 h 1078499"/>
                  <a:gd name="connsiteX80" fmla="*/ 554300 w 3024845"/>
                  <a:gd name="connsiteY80" fmla="*/ 652857 h 1078499"/>
                  <a:gd name="connsiteX81" fmla="*/ 561394 w 3024845"/>
                  <a:gd name="connsiteY81" fmla="*/ 652857 h 1078499"/>
                  <a:gd name="connsiteX82" fmla="*/ 561394 w 3024845"/>
                  <a:gd name="connsiteY82" fmla="*/ 653938 h 1078499"/>
                  <a:gd name="connsiteX83" fmla="*/ 561394 w 3024845"/>
                  <a:gd name="connsiteY83" fmla="*/ 661504 h 1078499"/>
                  <a:gd name="connsiteX84" fmla="*/ 566714 w 3024845"/>
                  <a:gd name="connsiteY84" fmla="*/ 659511 h 1078499"/>
                  <a:gd name="connsiteX85" fmla="*/ 567474 w 3024845"/>
                  <a:gd name="connsiteY85" fmla="*/ 658531 h 1078499"/>
                  <a:gd name="connsiteX86" fmla="*/ 567474 w 3024845"/>
                  <a:gd name="connsiteY86" fmla="*/ 652857 h 1078499"/>
                  <a:gd name="connsiteX87" fmla="*/ 605981 w 3024845"/>
                  <a:gd name="connsiteY87" fmla="*/ 652857 h 1078499"/>
                  <a:gd name="connsiteX88" fmla="*/ 605981 w 3024845"/>
                  <a:gd name="connsiteY88" fmla="*/ 676636 h 1078499"/>
                  <a:gd name="connsiteX89" fmla="*/ 608007 w 3024845"/>
                  <a:gd name="connsiteY89" fmla="*/ 676636 h 1078499"/>
                  <a:gd name="connsiteX90" fmla="*/ 622194 w 3024845"/>
                  <a:gd name="connsiteY90" fmla="*/ 676636 h 1078499"/>
                  <a:gd name="connsiteX91" fmla="*/ 622194 w 3024845"/>
                  <a:gd name="connsiteY91" fmla="*/ 677717 h 1078499"/>
                  <a:gd name="connsiteX92" fmla="*/ 622194 w 3024845"/>
                  <a:gd name="connsiteY92" fmla="*/ 685283 h 1078499"/>
                  <a:gd name="connsiteX93" fmla="*/ 623968 w 3024845"/>
                  <a:gd name="connsiteY93" fmla="*/ 685283 h 1078499"/>
                  <a:gd name="connsiteX94" fmla="*/ 636381 w 3024845"/>
                  <a:gd name="connsiteY94" fmla="*/ 685283 h 1078499"/>
                  <a:gd name="connsiteX95" fmla="*/ 636381 w 3024845"/>
                  <a:gd name="connsiteY95" fmla="*/ 661504 h 1078499"/>
                  <a:gd name="connsiteX96" fmla="*/ 637394 w 3024845"/>
                  <a:gd name="connsiteY96" fmla="*/ 661504 h 1078499"/>
                  <a:gd name="connsiteX97" fmla="*/ 644488 w 3024845"/>
                  <a:gd name="connsiteY97" fmla="*/ 661504 h 1078499"/>
                  <a:gd name="connsiteX98" fmla="*/ 644488 w 3024845"/>
                  <a:gd name="connsiteY98" fmla="*/ 629077 h 1078499"/>
                  <a:gd name="connsiteX99" fmla="*/ 645501 w 3024845"/>
                  <a:gd name="connsiteY99" fmla="*/ 629077 h 1078499"/>
                  <a:gd name="connsiteX100" fmla="*/ 652595 w 3024845"/>
                  <a:gd name="connsiteY100" fmla="*/ 629077 h 1078499"/>
                  <a:gd name="connsiteX101" fmla="*/ 652595 w 3024845"/>
                  <a:gd name="connsiteY101" fmla="*/ 627186 h 1078499"/>
                  <a:gd name="connsiteX102" fmla="*/ 652595 w 3024845"/>
                  <a:gd name="connsiteY102" fmla="*/ 613945 h 1078499"/>
                  <a:gd name="connsiteX103" fmla="*/ 651328 w 3024845"/>
                  <a:gd name="connsiteY103" fmla="*/ 612323 h 1078499"/>
                  <a:gd name="connsiteX104" fmla="*/ 656648 w 3024845"/>
                  <a:gd name="connsiteY104" fmla="*/ 600974 h 1078499"/>
                  <a:gd name="connsiteX105" fmla="*/ 664755 w 3024845"/>
                  <a:gd name="connsiteY105" fmla="*/ 629077 h 1078499"/>
                  <a:gd name="connsiteX106" fmla="*/ 665515 w 3024845"/>
                  <a:gd name="connsiteY106" fmla="*/ 629077 h 1078499"/>
                  <a:gd name="connsiteX107" fmla="*/ 670835 w 3024845"/>
                  <a:gd name="connsiteY107" fmla="*/ 629077 h 1078499"/>
                  <a:gd name="connsiteX108" fmla="*/ 670835 w 3024845"/>
                  <a:gd name="connsiteY108" fmla="*/ 523150 h 1078499"/>
                  <a:gd name="connsiteX109" fmla="*/ 672355 w 3024845"/>
                  <a:gd name="connsiteY109" fmla="*/ 523150 h 1078499"/>
                  <a:gd name="connsiteX110" fmla="*/ 682995 w 3024845"/>
                  <a:gd name="connsiteY110" fmla="*/ 523150 h 1078499"/>
                  <a:gd name="connsiteX111" fmla="*/ 682995 w 3024845"/>
                  <a:gd name="connsiteY111" fmla="*/ 475591 h 1078499"/>
                  <a:gd name="connsiteX112" fmla="*/ 709342 w 3024845"/>
                  <a:gd name="connsiteY112" fmla="*/ 475591 h 1078499"/>
                  <a:gd name="connsiteX113" fmla="*/ 709342 w 3024845"/>
                  <a:gd name="connsiteY113" fmla="*/ 453973 h 1078499"/>
                  <a:gd name="connsiteX114" fmla="*/ 743796 w 3024845"/>
                  <a:gd name="connsiteY114" fmla="*/ 453973 h 1078499"/>
                  <a:gd name="connsiteX115" fmla="*/ 743796 w 3024845"/>
                  <a:gd name="connsiteY115" fmla="*/ 456405 h 1078499"/>
                  <a:gd name="connsiteX116" fmla="*/ 743796 w 3024845"/>
                  <a:gd name="connsiteY116" fmla="*/ 473429 h 1078499"/>
                  <a:gd name="connsiteX117" fmla="*/ 746076 w 3024845"/>
                  <a:gd name="connsiteY117" fmla="*/ 473429 h 1078499"/>
                  <a:gd name="connsiteX118" fmla="*/ 762036 w 3024845"/>
                  <a:gd name="connsiteY118" fmla="*/ 473429 h 1078499"/>
                  <a:gd name="connsiteX119" fmla="*/ 762036 w 3024845"/>
                  <a:gd name="connsiteY119" fmla="*/ 520988 h 1078499"/>
                  <a:gd name="connsiteX120" fmla="*/ 763049 w 3024845"/>
                  <a:gd name="connsiteY120" fmla="*/ 520988 h 1078499"/>
                  <a:gd name="connsiteX121" fmla="*/ 770143 w 3024845"/>
                  <a:gd name="connsiteY121" fmla="*/ 520988 h 1078499"/>
                  <a:gd name="connsiteX122" fmla="*/ 784330 w 3024845"/>
                  <a:gd name="connsiteY122" fmla="*/ 525312 h 1078499"/>
                  <a:gd name="connsiteX123" fmla="*/ 784330 w 3024845"/>
                  <a:gd name="connsiteY123" fmla="*/ 564224 h 1078499"/>
                  <a:gd name="connsiteX124" fmla="*/ 785343 w 3024845"/>
                  <a:gd name="connsiteY124" fmla="*/ 564224 h 1078499"/>
                  <a:gd name="connsiteX125" fmla="*/ 792436 w 3024845"/>
                  <a:gd name="connsiteY125" fmla="*/ 564224 h 1078499"/>
                  <a:gd name="connsiteX126" fmla="*/ 792436 w 3024845"/>
                  <a:gd name="connsiteY126" fmla="*/ 565845 h 1078499"/>
                  <a:gd name="connsiteX127" fmla="*/ 792436 w 3024845"/>
                  <a:gd name="connsiteY127" fmla="*/ 577194 h 1078499"/>
                  <a:gd name="connsiteX128" fmla="*/ 794463 w 3024845"/>
                  <a:gd name="connsiteY128" fmla="*/ 577194 h 1078499"/>
                  <a:gd name="connsiteX129" fmla="*/ 808650 w 3024845"/>
                  <a:gd name="connsiteY129" fmla="*/ 577194 h 1078499"/>
                  <a:gd name="connsiteX130" fmla="*/ 814730 w 3024845"/>
                  <a:gd name="connsiteY130" fmla="*/ 583680 h 1078499"/>
                  <a:gd name="connsiteX131" fmla="*/ 814730 w 3024845"/>
                  <a:gd name="connsiteY131" fmla="*/ 605298 h 1078499"/>
                  <a:gd name="connsiteX132" fmla="*/ 817010 w 3024845"/>
                  <a:gd name="connsiteY132" fmla="*/ 605298 h 1078499"/>
                  <a:gd name="connsiteX133" fmla="*/ 832970 w 3024845"/>
                  <a:gd name="connsiteY133" fmla="*/ 605298 h 1078499"/>
                  <a:gd name="connsiteX134" fmla="*/ 832970 w 3024845"/>
                  <a:gd name="connsiteY134" fmla="*/ 606378 h 1078499"/>
                  <a:gd name="connsiteX135" fmla="*/ 832970 w 3024845"/>
                  <a:gd name="connsiteY135" fmla="*/ 613945 h 1078499"/>
                  <a:gd name="connsiteX136" fmla="*/ 834237 w 3024845"/>
                  <a:gd name="connsiteY136" fmla="*/ 613945 h 1078499"/>
                  <a:gd name="connsiteX137" fmla="*/ 843104 w 3024845"/>
                  <a:gd name="connsiteY137" fmla="*/ 613945 h 1078499"/>
                  <a:gd name="connsiteX138" fmla="*/ 843104 w 3024845"/>
                  <a:gd name="connsiteY138" fmla="*/ 616106 h 1078499"/>
                  <a:gd name="connsiteX139" fmla="*/ 843104 w 3024845"/>
                  <a:gd name="connsiteY139" fmla="*/ 631239 h 1078499"/>
                  <a:gd name="connsiteX140" fmla="*/ 847157 w 3024845"/>
                  <a:gd name="connsiteY140" fmla="*/ 629347 h 1078499"/>
                  <a:gd name="connsiteX141" fmla="*/ 847157 w 3024845"/>
                  <a:gd name="connsiteY141" fmla="*/ 616106 h 1078499"/>
                  <a:gd name="connsiteX142" fmla="*/ 848170 w 3024845"/>
                  <a:gd name="connsiteY142" fmla="*/ 616106 h 1078499"/>
                  <a:gd name="connsiteX143" fmla="*/ 855264 w 3024845"/>
                  <a:gd name="connsiteY143" fmla="*/ 616106 h 1078499"/>
                  <a:gd name="connsiteX144" fmla="*/ 855264 w 3024845"/>
                  <a:gd name="connsiteY144" fmla="*/ 617728 h 1078499"/>
                  <a:gd name="connsiteX145" fmla="*/ 855264 w 3024845"/>
                  <a:gd name="connsiteY145" fmla="*/ 629077 h 1078499"/>
                  <a:gd name="connsiteX146" fmla="*/ 856024 w 3024845"/>
                  <a:gd name="connsiteY146" fmla="*/ 629077 h 1078499"/>
                  <a:gd name="connsiteX147" fmla="*/ 861344 w 3024845"/>
                  <a:gd name="connsiteY147" fmla="*/ 629077 h 1078499"/>
                  <a:gd name="connsiteX148" fmla="*/ 909984 w 3024845"/>
                  <a:gd name="connsiteY148" fmla="*/ 624754 h 1078499"/>
                  <a:gd name="connsiteX149" fmla="*/ 909984 w 3024845"/>
                  <a:gd name="connsiteY149" fmla="*/ 626105 h 1078499"/>
                  <a:gd name="connsiteX150" fmla="*/ 909984 w 3024845"/>
                  <a:gd name="connsiteY150" fmla="*/ 635562 h 1078499"/>
                  <a:gd name="connsiteX151" fmla="*/ 910744 w 3024845"/>
                  <a:gd name="connsiteY151" fmla="*/ 635562 h 1078499"/>
                  <a:gd name="connsiteX152" fmla="*/ 916065 w 3024845"/>
                  <a:gd name="connsiteY152" fmla="*/ 635562 h 1078499"/>
                  <a:gd name="connsiteX153" fmla="*/ 916065 w 3024845"/>
                  <a:gd name="connsiteY153" fmla="*/ 637724 h 1078499"/>
                  <a:gd name="connsiteX154" fmla="*/ 916065 w 3024845"/>
                  <a:gd name="connsiteY154" fmla="*/ 652857 h 1078499"/>
                  <a:gd name="connsiteX155" fmla="*/ 918091 w 3024845"/>
                  <a:gd name="connsiteY155" fmla="*/ 651506 h 1078499"/>
                  <a:gd name="connsiteX156" fmla="*/ 932278 w 3024845"/>
                  <a:gd name="connsiteY156" fmla="*/ 642048 h 1078499"/>
                  <a:gd name="connsiteX157" fmla="*/ 938358 w 3024845"/>
                  <a:gd name="connsiteY157" fmla="*/ 600974 h 1078499"/>
                  <a:gd name="connsiteX158" fmla="*/ 939118 w 3024845"/>
                  <a:gd name="connsiteY158" fmla="*/ 600704 h 1078499"/>
                  <a:gd name="connsiteX159" fmla="*/ 944438 w 3024845"/>
                  <a:gd name="connsiteY159" fmla="*/ 598812 h 1078499"/>
                  <a:gd name="connsiteX160" fmla="*/ 946465 w 3024845"/>
                  <a:gd name="connsiteY160" fmla="*/ 529635 h 1078499"/>
                  <a:gd name="connsiteX161" fmla="*/ 948492 w 3024845"/>
                  <a:gd name="connsiteY161" fmla="*/ 598812 h 1078499"/>
                  <a:gd name="connsiteX162" fmla="*/ 949252 w 3024845"/>
                  <a:gd name="connsiteY162" fmla="*/ 599082 h 1078499"/>
                  <a:gd name="connsiteX163" fmla="*/ 954572 w 3024845"/>
                  <a:gd name="connsiteY163" fmla="*/ 600974 h 1078499"/>
                  <a:gd name="connsiteX164" fmla="*/ 954572 w 3024845"/>
                  <a:gd name="connsiteY164" fmla="*/ 514503 h 1078499"/>
                  <a:gd name="connsiteX165" fmla="*/ 958625 w 3024845"/>
                  <a:gd name="connsiteY165" fmla="*/ 482076 h 1078499"/>
                  <a:gd name="connsiteX166" fmla="*/ 997132 w 3024845"/>
                  <a:gd name="connsiteY166" fmla="*/ 482076 h 1078499"/>
                  <a:gd name="connsiteX167" fmla="*/ 997132 w 3024845"/>
                  <a:gd name="connsiteY167" fmla="*/ 514503 h 1078499"/>
                  <a:gd name="connsiteX168" fmla="*/ 997892 w 3024845"/>
                  <a:gd name="connsiteY168" fmla="*/ 514503 h 1078499"/>
                  <a:gd name="connsiteX169" fmla="*/ 1003212 w 3024845"/>
                  <a:gd name="connsiteY169" fmla="*/ 514503 h 1078499"/>
                  <a:gd name="connsiteX170" fmla="*/ 1003212 w 3024845"/>
                  <a:gd name="connsiteY170" fmla="*/ 432355 h 1078499"/>
                  <a:gd name="connsiteX171" fmla="*/ 1004986 w 3024845"/>
                  <a:gd name="connsiteY171" fmla="*/ 432355 h 1078499"/>
                  <a:gd name="connsiteX172" fmla="*/ 1017399 w 3024845"/>
                  <a:gd name="connsiteY172" fmla="*/ 432355 h 1078499"/>
                  <a:gd name="connsiteX173" fmla="*/ 1017399 w 3024845"/>
                  <a:gd name="connsiteY173" fmla="*/ 430464 h 1078499"/>
                  <a:gd name="connsiteX174" fmla="*/ 1017399 w 3024845"/>
                  <a:gd name="connsiteY174" fmla="*/ 417223 h 1078499"/>
                  <a:gd name="connsiteX175" fmla="*/ 1039693 w 3024845"/>
                  <a:gd name="connsiteY175" fmla="*/ 417223 h 1078499"/>
                  <a:gd name="connsiteX176" fmla="*/ 1039693 w 3024845"/>
                  <a:gd name="connsiteY176" fmla="*/ 416142 h 1078499"/>
                  <a:gd name="connsiteX177" fmla="*/ 1039693 w 3024845"/>
                  <a:gd name="connsiteY177" fmla="*/ 408576 h 1078499"/>
                  <a:gd name="connsiteX178" fmla="*/ 1041466 w 3024845"/>
                  <a:gd name="connsiteY178" fmla="*/ 408576 h 1078499"/>
                  <a:gd name="connsiteX179" fmla="*/ 1053880 w 3024845"/>
                  <a:gd name="connsiteY179" fmla="*/ 408576 h 1078499"/>
                  <a:gd name="connsiteX180" fmla="*/ 1053880 w 3024845"/>
                  <a:gd name="connsiteY180" fmla="*/ 409657 h 1078499"/>
                  <a:gd name="connsiteX181" fmla="*/ 1053880 w 3024845"/>
                  <a:gd name="connsiteY181" fmla="*/ 417223 h 1078499"/>
                  <a:gd name="connsiteX182" fmla="*/ 1054640 w 3024845"/>
                  <a:gd name="connsiteY182" fmla="*/ 417223 h 1078499"/>
                  <a:gd name="connsiteX183" fmla="*/ 1059960 w 3024845"/>
                  <a:gd name="connsiteY183" fmla="*/ 417223 h 1078499"/>
                  <a:gd name="connsiteX184" fmla="*/ 1070093 w 3024845"/>
                  <a:gd name="connsiteY184" fmla="*/ 412899 h 1078499"/>
                  <a:gd name="connsiteX185" fmla="*/ 1074146 w 3024845"/>
                  <a:gd name="connsiteY185" fmla="*/ 416142 h 1078499"/>
                  <a:gd name="connsiteX186" fmla="*/ 1074146 w 3024845"/>
                  <a:gd name="connsiteY186" fmla="*/ 408576 h 1078499"/>
                  <a:gd name="connsiteX187" fmla="*/ 1076426 w 3024845"/>
                  <a:gd name="connsiteY187" fmla="*/ 408576 h 1078499"/>
                  <a:gd name="connsiteX188" fmla="*/ 1092387 w 3024845"/>
                  <a:gd name="connsiteY188" fmla="*/ 408576 h 1078499"/>
                  <a:gd name="connsiteX189" fmla="*/ 1092387 w 3024845"/>
                  <a:gd name="connsiteY189" fmla="*/ 409657 h 1078499"/>
                  <a:gd name="connsiteX190" fmla="*/ 1092387 w 3024845"/>
                  <a:gd name="connsiteY190" fmla="*/ 417223 h 1078499"/>
                  <a:gd name="connsiteX191" fmla="*/ 1122787 w 3024845"/>
                  <a:gd name="connsiteY191" fmla="*/ 417223 h 1078499"/>
                  <a:gd name="connsiteX192" fmla="*/ 1122787 w 3024845"/>
                  <a:gd name="connsiteY192" fmla="*/ 418844 h 1078499"/>
                  <a:gd name="connsiteX193" fmla="*/ 1122787 w 3024845"/>
                  <a:gd name="connsiteY193" fmla="*/ 430194 h 1078499"/>
                  <a:gd name="connsiteX194" fmla="*/ 1149134 w 3024845"/>
                  <a:gd name="connsiteY194" fmla="*/ 430194 h 1078499"/>
                  <a:gd name="connsiteX195" fmla="*/ 1149134 w 3024845"/>
                  <a:gd name="connsiteY195" fmla="*/ 460458 h 1078499"/>
                  <a:gd name="connsiteX196" fmla="*/ 1149894 w 3024845"/>
                  <a:gd name="connsiteY196" fmla="*/ 460458 h 1078499"/>
                  <a:gd name="connsiteX197" fmla="*/ 1155214 w 3024845"/>
                  <a:gd name="connsiteY197" fmla="*/ 460458 h 1078499"/>
                  <a:gd name="connsiteX198" fmla="*/ 1155214 w 3024845"/>
                  <a:gd name="connsiteY198" fmla="*/ 461539 h 1078499"/>
                  <a:gd name="connsiteX199" fmla="*/ 1155214 w 3024845"/>
                  <a:gd name="connsiteY199" fmla="*/ 469106 h 1078499"/>
                  <a:gd name="connsiteX200" fmla="*/ 1159268 w 3024845"/>
                  <a:gd name="connsiteY200" fmla="*/ 499370 h 1078499"/>
                  <a:gd name="connsiteX201" fmla="*/ 1160028 w 3024845"/>
                  <a:gd name="connsiteY201" fmla="*/ 499370 h 1078499"/>
                  <a:gd name="connsiteX202" fmla="*/ 1165348 w 3024845"/>
                  <a:gd name="connsiteY202" fmla="*/ 499370 h 1078499"/>
                  <a:gd name="connsiteX203" fmla="*/ 1165348 w 3024845"/>
                  <a:gd name="connsiteY203" fmla="*/ 500181 h 1078499"/>
                  <a:gd name="connsiteX204" fmla="*/ 1165348 w 3024845"/>
                  <a:gd name="connsiteY204" fmla="*/ 505856 h 1078499"/>
                  <a:gd name="connsiteX205" fmla="*/ 1166361 w 3024845"/>
                  <a:gd name="connsiteY205" fmla="*/ 505856 h 1078499"/>
                  <a:gd name="connsiteX206" fmla="*/ 1173454 w 3024845"/>
                  <a:gd name="connsiteY206" fmla="*/ 505856 h 1078499"/>
                  <a:gd name="connsiteX207" fmla="*/ 1173454 w 3024845"/>
                  <a:gd name="connsiteY207" fmla="*/ 536121 h 1078499"/>
                  <a:gd name="connsiteX208" fmla="*/ 1175481 w 3024845"/>
                  <a:gd name="connsiteY208" fmla="*/ 536121 h 1078499"/>
                  <a:gd name="connsiteX209" fmla="*/ 1189668 w 3024845"/>
                  <a:gd name="connsiteY209" fmla="*/ 536121 h 1078499"/>
                  <a:gd name="connsiteX210" fmla="*/ 1189668 w 3024845"/>
                  <a:gd name="connsiteY210" fmla="*/ 559900 h 1078499"/>
                  <a:gd name="connsiteX211" fmla="*/ 1191695 w 3024845"/>
                  <a:gd name="connsiteY211" fmla="*/ 561521 h 1078499"/>
                  <a:gd name="connsiteX212" fmla="*/ 1191695 w 3024845"/>
                  <a:gd name="connsiteY212" fmla="*/ 572871 h 1078499"/>
                  <a:gd name="connsiteX213" fmla="*/ 1192455 w 3024845"/>
                  <a:gd name="connsiteY213" fmla="*/ 572871 h 1078499"/>
                  <a:gd name="connsiteX214" fmla="*/ 1197775 w 3024845"/>
                  <a:gd name="connsiteY214" fmla="*/ 572871 h 1078499"/>
                  <a:gd name="connsiteX215" fmla="*/ 1197775 w 3024845"/>
                  <a:gd name="connsiteY215" fmla="*/ 596650 h 1078499"/>
                  <a:gd name="connsiteX216" fmla="*/ 1199041 w 3024845"/>
                  <a:gd name="connsiteY216" fmla="*/ 596650 h 1078499"/>
                  <a:gd name="connsiteX217" fmla="*/ 1207908 w 3024845"/>
                  <a:gd name="connsiteY217" fmla="*/ 596650 h 1078499"/>
                  <a:gd name="connsiteX218" fmla="*/ 1209935 w 3024845"/>
                  <a:gd name="connsiteY218" fmla="*/ 600704 h 1078499"/>
                  <a:gd name="connsiteX219" fmla="*/ 1209935 w 3024845"/>
                  <a:gd name="connsiteY219" fmla="*/ 613945 h 1078499"/>
                  <a:gd name="connsiteX220" fmla="*/ 1211455 w 3024845"/>
                  <a:gd name="connsiteY220" fmla="*/ 612053 h 1078499"/>
                  <a:gd name="connsiteX221" fmla="*/ 1222095 w 3024845"/>
                  <a:gd name="connsiteY221" fmla="*/ 598812 h 1078499"/>
                  <a:gd name="connsiteX222" fmla="*/ 1250469 w 3024845"/>
                  <a:gd name="connsiteY222" fmla="*/ 598812 h 1078499"/>
                  <a:gd name="connsiteX223" fmla="*/ 1250469 w 3024845"/>
                  <a:gd name="connsiteY223" fmla="*/ 685283 h 1078499"/>
                  <a:gd name="connsiteX224" fmla="*/ 1251229 w 3024845"/>
                  <a:gd name="connsiteY224" fmla="*/ 685283 h 1078499"/>
                  <a:gd name="connsiteX225" fmla="*/ 1256549 w 3024845"/>
                  <a:gd name="connsiteY225" fmla="*/ 685283 h 1078499"/>
                  <a:gd name="connsiteX226" fmla="*/ 1257309 w 3024845"/>
                  <a:gd name="connsiteY226" fmla="*/ 683932 h 1078499"/>
                  <a:gd name="connsiteX227" fmla="*/ 1262629 w 3024845"/>
                  <a:gd name="connsiteY227" fmla="*/ 674474 h 1078499"/>
                  <a:gd name="connsiteX228" fmla="*/ 1262629 w 3024845"/>
                  <a:gd name="connsiteY228" fmla="*/ 676366 h 1078499"/>
                  <a:gd name="connsiteX229" fmla="*/ 1262629 w 3024845"/>
                  <a:gd name="connsiteY229" fmla="*/ 689607 h 1078499"/>
                  <a:gd name="connsiteX230" fmla="*/ 1266682 w 3024845"/>
                  <a:gd name="connsiteY230" fmla="*/ 644210 h 1078499"/>
                  <a:gd name="connsiteX231" fmla="*/ 1267442 w 3024845"/>
                  <a:gd name="connsiteY231" fmla="*/ 644210 h 1078499"/>
                  <a:gd name="connsiteX232" fmla="*/ 1272762 w 3024845"/>
                  <a:gd name="connsiteY232" fmla="*/ 644210 h 1078499"/>
                  <a:gd name="connsiteX233" fmla="*/ 1272762 w 3024845"/>
                  <a:gd name="connsiteY233" fmla="*/ 579356 h 1078499"/>
                  <a:gd name="connsiteX234" fmla="*/ 1273776 w 3024845"/>
                  <a:gd name="connsiteY234" fmla="*/ 579356 h 1078499"/>
                  <a:gd name="connsiteX235" fmla="*/ 1280869 w 3024845"/>
                  <a:gd name="connsiteY235" fmla="*/ 579356 h 1078499"/>
                  <a:gd name="connsiteX236" fmla="*/ 1293029 w 3024845"/>
                  <a:gd name="connsiteY236" fmla="*/ 536121 h 1078499"/>
                  <a:gd name="connsiteX237" fmla="*/ 1294296 w 3024845"/>
                  <a:gd name="connsiteY237" fmla="*/ 536121 h 1078499"/>
                  <a:gd name="connsiteX238" fmla="*/ 1303163 w 3024845"/>
                  <a:gd name="connsiteY238" fmla="*/ 536121 h 1078499"/>
                  <a:gd name="connsiteX239" fmla="*/ 1313296 w 3024845"/>
                  <a:gd name="connsiteY239" fmla="*/ 579356 h 1078499"/>
                  <a:gd name="connsiteX240" fmla="*/ 1314309 w 3024845"/>
                  <a:gd name="connsiteY240" fmla="*/ 579356 h 1078499"/>
                  <a:gd name="connsiteX241" fmla="*/ 1321403 w 3024845"/>
                  <a:gd name="connsiteY241" fmla="*/ 579356 h 1078499"/>
                  <a:gd name="connsiteX242" fmla="*/ 1321403 w 3024845"/>
                  <a:gd name="connsiteY242" fmla="*/ 618268 h 1078499"/>
                  <a:gd name="connsiteX243" fmla="*/ 1323176 w 3024845"/>
                  <a:gd name="connsiteY243" fmla="*/ 618268 h 1078499"/>
                  <a:gd name="connsiteX244" fmla="*/ 1335590 w 3024845"/>
                  <a:gd name="connsiteY244" fmla="*/ 618268 h 1078499"/>
                  <a:gd name="connsiteX245" fmla="*/ 1335590 w 3024845"/>
                  <a:gd name="connsiteY245" fmla="*/ 620430 h 1078499"/>
                  <a:gd name="connsiteX246" fmla="*/ 1335590 w 3024845"/>
                  <a:gd name="connsiteY246" fmla="*/ 635562 h 1078499"/>
                  <a:gd name="connsiteX247" fmla="*/ 1339643 w 3024845"/>
                  <a:gd name="connsiteY247" fmla="*/ 633401 h 1078499"/>
                  <a:gd name="connsiteX248" fmla="*/ 1339643 w 3024845"/>
                  <a:gd name="connsiteY248" fmla="*/ 618268 h 1078499"/>
                  <a:gd name="connsiteX249" fmla="*/ 1341163 w 3024845"/>
                  <a:gd name="connsiteY249" fmla="*/ 618268 h 1078499"/>
                  <a:gd name="connsiteX250" fmla="*/ 1351803 w 3024845"/>
                  <a:gd name="connsiteY250" fmla="*/ 618268 h 1078499"/>
                  <a:gd name="connsiteX251" fmla="*/ 1351803 w 3024845"/>
                  <a:gd name="connsiteY251" fmla="*/ 619889 h 1078499"/>
                  <a:gd name="connsiteX252" fmla="*/ 1351803 w 3024845"/>
                  <a:gd name="connsiteY252" fmla="*/ 631239 h 1078499"/>
                  <a:gd name="connsiteX253" fmla="*/ 1382204 w 3024845"/>
                  <a:gd name="connsiteY253" fmla="*/ 631239 h 1078499"/>
                  <a:gd name="connsiteX254" fmla="*/ 1382204 w 3024845"/>
                  <a:gd name="connsiteY254" fmla="*/ 594489 h 1078499"/>
                  <a:gd name="connsiteX255" fmla="*/ 1383470 w 3024845"/>
                  <a:gd name="connsiteY255" fmla="*/ 594489 h 1078499"/>
                  <a:gd name="connsiteX256" fmla="*/ 1392337 w 3024845"/>
                  <a:gd name="connsiteY256" fmla="*/ 594489 h 1078499"/>
                  <a:gd name="connsiteX257" fmla="*/ 1392337 w 3024845"/>
                  <a:gd name="connsiteY257" fmla="*/ 616106 h 1078499"/>
                  <a:gd name="connsiteX258" fmla="*/ 1394364 w 3024845"/>
                  <a:gd name="connsiteY258" fmla="*/ 583680 h 1078499"/>
                  <a:gd name="connsiteX259" fmla="*/ 1416657 w 3024845"/>
                  <a:gd name="connsiteY259" fmla="*/ 583680 h 1078499"/>
                  <a:gd name="connsiteX260" fmla="*/ 1416657 w 3024845"/>
                  <a:gd name="connsiteY260" fmla="*/ 582058 h 1078499"/>
                  <a:gd name="connsiteX261" fmla="*/ 1416657 w 3024845"/>
                  <a:gd name="connsiteY261" fmla="*/ 570709 h 1078499"/>
                  <a:gd name="connsiteX262" fmla="*/ 1417417 w 3024845"/>
                  <a:gd name="connsiteY262" fmla="*/ 570709 h 1078499"/>
                  <a:gd name="connsiteX263" fmla="*/ 1422737 w 3024845"/>
                  <a:gd name="connsiteY263" fmla="*/ 570709 h 1078499"/>
                  <a:gd name="connsiteX264" fmla="*/ 1422737 w 3024845"/>
                  <a:gd name="connsiteY264" fmla="*/ 568818 h 1078499"/>
                  <a:gd name="connsiteX265" fmla="*/ 1422737 w 3024845"/>
                  <a:gd name="connsiteY265" fmla="*/ 555577 h 1078499"/>
                  <a:gd name="connsiteX266" fmla="*/ 1426791 w 3024845"/>
                  <a:gd name="connsiteY266" fmla="*/ 562062 h 1078499"/>
                  <a:gd name="connsiteX267" fmla="*/ 1429071 w 3024845"/>
                  <a:gd name="connsiteY267" fmla="*/ 562062 h 1078499"/>
                  <a:gd name="connsiteX268" fmla="*/ 1445031 w 3024845"/>
                  <a:gd name="connsiteY268" fmla="*/ 562062 h 1078499"/>
                  <a:gd name="connsiteX269" fmla="*/ 1445031 w 3024845"/>
                  <a:gd name="connsiteY269" fmla="*/ 561251 h 1078499"/>
                  <a:gd name="connsiteX270" fmla="*/ 1445031 w 3024845"/>
                  <a:gd name="connsiteY270" fmla="*/ 555577 h 1078499"/>
                  <a:gd name="connsiteX271" fmla="*/ 1445791 w 3024845"/>
                  <a:gd name="connsiteY271" fmla="*/ 555577 h 1078499"/>
                  <a:gd name="connsiteX272" fmla="*/ 1451111 w 3024845"/>
                  <a:gd name="connsiteY272" fmla="*/ 555577 h 1078499"/>
                  <a:gd name="connsiteX273" fmla="*/ 1451111 w 3024845"/>
                  <a:gd name="connsiteY273" fmla="*/ 556928 h 1078499"/>
                  <a:gd name="connsiteX274" fmla="*/ 1451111 w 3024845"/>
                  <a:gd name="connsiteY274" fmla="*/ 566386 h 1078499"/>
                  <a:gd name="connsiteX275" fmla="*/ 1489618 w 3024845"/>
                  <a:gd name="connsiteY275" fmla="*/ 566386 h 1078499"/>
                  <a:gd name="connsiteX276" fmla="*/ 1489618 w 3024845"/>
                  <a:gd name="connsiteY276" fmla="*/ 704739 h 1078499"/>
                  <a:gd name="connsiteX277" fmla="*/ 1491138 w 3024845"/>
                  <a:gd name="connsiteY277" fmla="*/ 704739 h 1078499"/>
                  <a:gd name="connsiteX278" fmla="*/ 1501778 w 3024845"/>
                  <a:gd name="connsiteY278" fmla="*/ 704739 h 1078499"/>
                  <a:gd name="connsiteX279" fmla="*/ 1501778 w 3024845"/>
                  <a:gd name="connsiteY279" fmla="*/ 691769 h 1078499"/>
                  <a:gd name="connsiteX280" fmla="*/ 1505832 w 3024845"/>
                  <a:gd name="connsiteY280" fmla="*/ 691769 h 1078499"/>
                  <a:gd name="connsiteX281" fmla="*/ 1505832 w 3024845"/>
                  <a:gd name="connsiteY281" fmla="*/ 704739 h 1078499"/>
                  <a:gd name="connsiteX282" fmla="*/ 1536232 w 3024845"/>
                  <a:gd name="connsiteY282" fmla="*/ 704739 h 1078499"/>
                  <a:gd name="connsiteX283" fmla="*/ 1536232 w 3024845"/>
                  <a:gd name="connsiteY283" fmla="*/ 674474 h 1078499"/>
                  <a:gd name="connsiteX284" fmla="*/ 1548392 w 3024845"/>
                  <a:gd name="connsiteY284" fmla="*/ 674474 h 1078499"/>
                  <a:gd name="connsiteX285" fmla="*/ 1560552 w 3024845"/>
                  <a:gd name="connsiteY285" fmla="*/ 672313 h 1078499"/>
                  <a:gd name="connsiteX286" fmla="*/ 1564606 w 3024845"/>
                  <a:gd name="connsiteY286" fmla="*/ 674474 h 1078499"/>
                  <a:gd name="connsiteX287" fmla="*/ 1574739 w 3024845"/>
                  <a:gd name="connsiteY287" fmla="*/ 674474 h 1078499"/>
                  <a:gd name="connsiteX288" fmla="*/ 1574739 w 3024845"/>
                  <a:gd name="connsiteY288" fmla="*/ 704739 h 1078499"/>
                  <a:gd name="connsiteX289" fmla="*/ 1582846 w 3024845"/>
                  <a:gd name="connsiteY289" fmla="*/ 704739 h 1078499"/>
                  <a:gd name="connsiteX290" fmla="*/ 1582846 w 3024845"/>
                  <a:gd name="connsiteY290" fmla="*/ 722034 h 1078499"/>
                  <a:gd name="connsiteX291" fmla="*/ 1592182 w 3024845"/>
                  <a:gd name="connsiteY291" fmla="*/ 722939 h 1078499"/>
                  <a:gd name="connsiteX292" fmla="*/ 1605140 w 3024845"/>
                  <a:gd name="connsiteY292" fmla="*/ 722939 h 1078499"/>
                  <a:gd name="connsiteX293" fmla="*/ 1605140 w 3024845"/>
                  <a:gd name="connsiteY293" fmla="*/ 706901 h 1078499"/>
                  <a:gd name="connsiteX294" fmla="*/ 1673096 w 3024845"/>
                  <a:gd name="connsiteY294" fmla="*/ 706901 h 1078499"/>
                  <a:gd name="connsiteX295" fmla="*/ 1673096 w 3024845"/>
                  <a:gd name="connsiteY295" fmla="*/ 621648 h 1078499"/>
                  <a:gd name="connsiteX296" fmla="*/ 1745104 w 3024845"/>
                  <a:gd name="connsiteY296" fmla="*/ 621648 h 1078499"/>
                  <a:gd name="connsiteX297" fmla="*/ 1745104 w 3024845"/>
                  <a:gd name="connsiteY297" fmla="*/ 700416 h 1078499"/>
                  <a:gd name="connsiteX298" fmla="*/ 1747008 w 3024845"/>
                  <a:gd name="connsiteY298" fmla="*/ 700416 h 1078499"/>
                  <a:gd name="connsiteX299" fmla="*/ 1748250 w 3024845"/>
                  <a:gd name="connsiteY299" fmla="*/ 722939 h 1078499"/>
                  <a:gd name="connsiteX300" fmla="*/ 1757926 w 3024845"/>
                  <a:gd name="connsiteY300" fmla="*/ 722939 h 1078499"/>
                  <a:gd name="connsiteX301" fmla="*/ 1759168 w 3024845"/>
                  <a:gd name="connsiteY301" fmla="*/ 700416 h 1078499"/>
                  <a:gd name="connsiteX302" fmla="*/ 1765248 w 3024845"/>
                  <a:gd name="connsiteY302" fmla="*/ 700416 h 1078499"/>
                  <a:gd name="connsiteX303" fmla="*/ 1766490 w 3024845"/>
                  <a:gd name="connsiteY303" fmla="*/ 722939 h 1078499"/>
                  <a:gd name="connsiteX304" fmla="*/ 1817112 w 3024845"/>
                  <a:gd name="connsiteY304" fmla="*/ 722939 h 1078499"/>
                  <a:gd name="connsiteX305" fmla="*/ 1817112 w 3024845"/>
                  <a:gd name="connsiteY305" fmla="*/ 559911 h 1078499"/>
                  <a:gd name="connsiteX306" fmla="*/ 2014439 w 3024845"/>
                  <a:gd name="connsiteY306" fmla="*/ 559911 h 1078499"/>
                  <a:gd name="connsiteX307" fmla="*/ 2014439 w 3024845"/>
                  <a:gd name="connsiteY307" fmla="*/ 722939 h 1078499"/>
                  <a:gd name="connsiteX308" fmla="*/ 2033136 w 3024845"/>
                  <a:gd name="connsiteY308" fmla="*/ 722939 h 1078499"/>
                  <a:gd name="connsiteX309" fmla="*/ 2033136 w 3024845"/>
                  <a:gd name="connsiteY309" fmla="*/ 640246 h 1078499"/>
                  <a:gd name="connsiteX310" fmla="*/ 2128256 w 3024845"/>
                  <a:gd name="connsiteY310" fmla="*/ 640246 h 1078499"/>
                  <a:gd name="connsiteX311" fmla="*/ 2140186 w 3024845"/>
                  <a:gd name="connsiteY311" fmla="*/ 322105 h 1078499"/>
                  <a:gd name="connsiteX312" fmla="*/ 2128026 w 3024845"/>
                  <a:gd name="connsiteY312" fmla="*/ 300487 h 1078499"/>
                  <a:gd name="connsiteX313" fmla="*/ 2121946 w 3024845"/>
                  <a:gd name="connsiteY313" fmla="*/ 296163 h 1078499"/>
                  <a:gd name="connsiteX314" fmla="*/ 2130053 w 3024845"/>
                  <a:gd name="connsiteY314" fmla="*/ 272384 h 1078499"/>
                  <a:gd name="connsiteX315" fmla="*/ 2130053 w 3024845"/>
                  <a:gd name="connsiteY315" fmla="*/ 255090 h 1078499"/>
                  <a:gd name="connsiteX316" fmla="*/ 2144240 w 3024845"/>
                  <a:gd name="connsiteY316" fmla="*/ 255090 h 1078499"/>
                  <a:gd name="connsiteX317" fmla="*/ 2144240 w 3024845"/>
                  <a:gd name="connsiteY317" fmla="*/ 233472 h 1078499"/>
                  <a:gd name="connsiteX318" fmla="*/ 2146266 w 3024845"/>
                  <a:gd name="connsiteY318" fmla="*/ 229148 h 1078499"/>
                  <a:gd name="connsiteX319" fmla="*/ 2146266 w 3024845"/>
                  <a:gd name="connsiteY319" fmla="*/ 151324 h 1078499"/>
                  <a:gd name="connsiteX320" fmla="*/ 2144240 w 3024845"/>
                  <a:gd name="connsiteY320" fmla="*/ 144839 h 1078499"/>
                  <a:gd name="connsiteX321" fmla="*/ 2150320 w 3024845"/>
                  <a:gd name="connsiteY321" fmla="*/ 138353 h 1078499"/>
                  <a:gd name="connsiteX322" fmla="*/ 2150320 w 3024845"/>
                  <a:gd name="connsiteY322" fmla="*/ 79985 h 1078499"/>
                  <a:gd name="connsiteX323" fmla="*/ 2152346 w 3024845"/>
                  <a:gd name="connsiteY323" fmla="*/ 75662 h 1078499"/>
                  <a:gd name="connsiteX324" fmla="*/ 2152346 w 3024845"/>
                  <a:gd name="connsiteY324" fmla="*/ 19456 h 1078499"/>
                  <a:gd name="connsiteX325" fmla="*/ 2154373 w 3024845"/>
                  <a:gd name="connsiteY325" fmla="*/ 0 h 1078499"/>
                  <a:gd name="connsiteX326" fmla="*/ 2158427 w 3024845"/>
                  <a:gd name="connsiteY326" fmla="*/ 17294 h 1078499"/>
                  <a:gd name="connsiteX327" fmla="*/ 2160453 w 3024845"/>
                  <a:gd name="connsiteY327" fmla="*/ 75662 h 1078499"/>
                  <a:gd name="connsiteX328" fmla="*/ 2162480 w 3024845"/>
                  <a:gd name="connsiteY328" fmla="*/ 138353 h 1078499"/>
                  <a:gd name="connsiteX329" fmla="*/ 2168560 w 3024845"/>
                  <a:gd name="connsiteY329" fmla="*/ 144839 h 1078499"/>
                  <a:gd name="connsiteX330" fmla="*/ 2166533 w 3024845"/>
                  <a:gd name="connsiteY330" fmla="*/ 151324 h 1078499"/>
                  <a:gd name="connsiteX331" fmla="*/ 2166533 w 3024845"/>
                  <a:gd name="connsiteY331" fmla="*/ 229148 h 1078499"/>
                  <a:gd name="connsiteX332" fmla="*/ 2168560 w 3024845"/>
                  <a:gd name="connsiteY332" fmla="*/ 233472 h 1078499"/>
                  <a:gd name="connsiteX333" fmla="*/ 2168560 w 3024845"/>
                  <a:gd name="connsiteY333" fmla="*/ 255090 h 1078499"/>
                  <a:gd name="connsiteX334" fmla="*/ 2182747 w 3024845"/>
                  <a:gd name="connsiteY334" fmla="*/ 255090 h 1078499"/>
                  <a:gd name="connsiteX335" fmla="*/ 2182747 w 3024845"/>
                  <a:gd name="connsiteY335" fmla="*/ 272384 h 1078499"/>
                  <a:gd name="connsiteX336" fmla="*/ 2190854 w 3024845"/>
                  <a:gd name="connsiteY336" fmla="*/ 296163 h 1078499"/>
                  <a:gd name="connsiteX337" fmla="*/ 2184774 w 3024845"/>
                  <a:gd name="connsiteY337" fmla="*/ 300487 h 1078499"/>
                  <a:gd name="connsiteX338" fmla="*/ 2172613 w 3024845"/>
                  <a:gd name="connsiteY338" fmla="*/ 322105 h 1078499"/>
                  <a:gd name="connsiteX339" fmla="*/ 2180720 w 3024845"/>
                  <a:gd name="connsiteY339" fmla="*/ 575033 h 1078499"/>
                  <a:gd name="connsiteX340" fmla="*/ 2245574 w 3024845"/>
                  <a:gd name="connsiteY340" fmla="*/ 575033 h 1078499"/>
                  <a:gd name="connsiteX341" fmla="*/ 2245574 w 3024845"/>
                  <a:gd name="connsiteY341" fmla="*/ 650695 h 1078499"/>
                  <a:gd name="connsiteX342" fmla="*/ 2253681 w 3024845"/>
                  <a:gd name="connsiteY342" fmla="*/ 650695 h 1078499"/>
                  <a:gd name="connsiteX343" fmla="*/ 2255708 w 3024845"/>
                  <a:gd name="connsiteY343" fmla="*/ 644210 h 1078499"/>
                  <a:gd name="connsiteX344" fmla="*/ 2261788 w 3024845"/>
                  <a:gd name="connsiteY344" fmla="*/ 644210 h 1078499"/>
                  <a:gd name="connsiteX345" fmla="*/ 2263815 w 3024845"/>
                  <a:gd name="connsiteY345" fmla="*/ 652857 h 1078499"/>
                  <a:gd name="connsiteX346" fmla="*/ 2275975 w 3024845"/>
                  <a:gd name="connsiteY346" fmla="*/ 652857 h 1078499"/>
                  <a:gd name="connsiteX347" fmla="*/ 2275975 w 3024845"/>
                  <a:gd name="connsiteY347" fmla="*/ 646371 h 1078499"/>
                  <a:gd name="connsiteX348" fmla="*/ 2298268 w 3024845"/>
                  <a:gd name="connsiteY348" fmla="*/ 646371 h 1078499"/>
                  <a:gd name="connsiteX349" fmla="*/ 2298268 w 3024845"/>
                  <a:gd name="connsiteY349" fmla="*/ 652857 h 1078499"/>
                  <a:gd name="connsiteX350" fmla="*/ 2318535 w 3024845"/>
                  <a:gd name="connsiteY350" fmla="*/ 652857 h 1078499"/>
                  <a:gd name="connsiteX351" fmla="*/ 2318535 w 3024845"/>
                  <a:gd name="connsiteY351" fmla="*/ 698254 h 1078499"/>
                  <a:gd name="connsiteX352" fmla="*/ 2332722 w 3024845"/>
                  <a:gd name="connsiteY352" fmla="*/ 698254 h 1078499"/>
                  <a:gd name="connsiteX353" fmla="*/ 2332722 w 3024845"/>
                  <a:gd name="connsiteY353" fmla="*/ 685283 h 1078499"/>
                  <a:gd name="connsiteX354" fmla="*/ 2348936 w 3024845"/>
                  <a:gd name="connsiteY354" fmla="*/ 685283 h 1078499"/>
                  <a:gd name="connsiteX355" fmla="*/ 2348936 w 3024845"/>
                  <a:gd name="connsiteY355" fmla="*/ 505856 h 1078499"/>
                  <a:gd name="connsiteX356" fmla="*/ 2355016 w 3024845"/>
                  <a:gd name="connsiteY356" fmla="*/ 499370 h 1078499"/>
                  <a:gd name="connsiteX357" fmla="*/ 2427977 w 3024845"/>
                  <a:gd name="connsiteY357" fmla="*/ 499370 h 1078499"/>
                  <a:gd name="connsiteX358" fmla="*/ 2427977 w 3024845"/>
                  <a:gd name="connsiteY358" fmla="*/ 508018 h 1078499"/>
                  <a:gd name="connsiteX359" fmla="*/ 2438110 w 3024845"/>
                  <a:gd name="connsiteY359" fmla="*/ 508018 h 1078499"/>
                  <a:gd name="connsiteX360" fmla="*/ 2438110 w 3024845"/>
                  <a:gd name="connsiteY360" fmla="*/ 622592 h 1078499"/>
                  <a:gd name="connsiteX361" fmla="*/ 2460404 w 3024845"/>
                  <a:gd name="connsiteY361" fmla="*/ 622592 h 1078499"/>
                  <a:gd name="connsiteX362" fmla="*/ 2460404 w 3024845"/>
                  <a:gd name="connsiteY362" fmla="*/ 555577 h 1078499"/>
                  <a:gd name="connsiteX363" fmla="*/ 2486751 w 3024845"/>
                  <a:gd name="connsiteY363" fmla="*/ 555577 h 1078499"/>
                  <a:gd name="connsiteX364" fmla="*/ 2490804 w 3024845"/>
                  <a:gd name="connsiteY364" fmla="*/ 551253 h 1078499"/>
                  <a:gd name="connsiteX365" fmla="*/ 2498911 w 3024845"/>
                  <a:gd name="connsiteY365" fmla="*/ 551253 h 1078499"/>
                  <a:gd name="connsiteX366" fmla="*/ 2502964 w 3024845"/>
                  <a:gd name="connsiteY366" fmla="*/ 555577 h 1078499"/>
                  <a:gd name="connsiteX367" fmla="*/ 2525258 w 3024845"/>
                  <a:gd name="connsiteY367" fmla="*/ 555577 h 1078499"/>
                  <a:gd name="connsiteX368" fmla="*/ 2525258 w 3024845"/>
                  <a:gd name="connsiteY368" fmla="*/ 438841 h 1078499"/>
                  <a:gd name="connsiteX369" fmla="*/ 2582005 w 3024845"/>
                  <a:gd name="connsiteY369" fmla="*/ 428032 h 1078499"/>
                  <a:gd name="connsiteX370" fmla="*/ 2582005 w 3024845"/>
                  <a:gd name="connsiteY370" fmla="*/ 429113 h 1078499"/>
                  <a:gd name="connsiteX371" fmla="*/ 2582005 w 3024845"/>
                  <a:gd name="connsiteY371" fmla="*/ 436679 h 1078499"/>
                  <a:gd name="connsiteX372" fmla="*/ 2608352 w 3024845"/>
                  <a:gd name="connsiteY372" fmla="*/ 436679 h 1078499"/>
                  <a:gd name="connsiteX373" fmla="*/ 2608352 w 3024845"/>
                  <a:gd name="connsiteY373" fmla="*/ 691769 h 1078499"/>
                  <a:gd name="connsiteX374" fmla="*/ 2630646 w 3024845"/>
                  <a:gd name="connsiteY374" fmla="*/ 691769 h 1078499"/>
                  <a:gd name="connsiteX375" fmla="*/ 2630646 w 3024845"/>
                  <a:gd name="connsiteY375" fmla="*/ 687445 h 1078499"/>
                  <a:gd name="connsiteX376" fmla="*/ 2642806 w 3024845"/>
                  <a:gd name="connsiteY376" fmla="*/ 687445 h 1078499"/>
                  <a:gd name="connsiteX377" fmla="*/ 2642806 w 3024845"/>
                  <a:gd name="connsiteY377" fmla="*/ 691769 h 1078499"/>
                  <a:gd name="connsiteX378" fmla="*/ 2667126 w 3024845"/>
                  <a:gd name="connsiteY378" fmla="*/ 691769 h 1078499"/>
                  <a:gd name="connsiteX379" fmla="*/ 2667126 w 3024845"/>
                  <a:gd name="connsiteY379" fmla="*/ 678798 h 1078499"/>
                  <a:gd name="connsiteX380" fmla="*/ 2695500 w 3024845"/>
                  <a:gd name="connsiteY380" fmla="*/ 678798 h 1078499"/>
                  <a:gd name="connsiteX381" fmla="*/ 2707660 w 3024845"/>
                  <a:gd name="connsiteY381" fmla="*/ 674474 h 1078499"/>
                  <a:gd name="connsiteX382" fmla="*/ 2727927 w 3024845"/>
                  <a:gd name="connsiteY382" fmla="*/ 678798 h 1078499"/>
                  <a:gd name="connsiteX383" fmla="*/ 2727927 w 3024845"/>
                  <a:gd name="connsiteY383" fmla="*/ 661504 h 1078499"/>
                  <a:gd name="connsiteX384" fmla="*/ 2736034 w 3024845"/>
                  <a:gd name="connsiteY384" fmla="*/ 661504 h 1078499"/>
                  <a:gd name="connsiteX385" fmla="*/ 2736034 w 3024845"/>
                  <a:gd name="connsiteY385" fmla="*/ 648533 h 1078499"/>
                  <a:gd name="connsiteX386" fmla="*/ 2792781 w 3024845"/>
                  <a:gd name="connsiteY386" fmla="*/ 648533 h 1078499"/>
                  <a:gd name="connsiteX387" fmla="*/ 2792781 w 3024845"/>
                  <a:gd name="connsiteY387" fmla="*/ 618268 h 1078499"/>
                  <a:gd name="connsiteX388" fmla="*/ 2811021 w 3024845"/>
                  <a:gd name="connsiteY388" fmla="*/ 618268 h 1078499"/>
                  <a:gd name="connsiteX389" fmla="*/ 2811021 w 3024845"/>
                  <a:gd name="connsiteY389" fmla="*/ 611783 h 1078499"/>
                  <a:gd name="connsiteX390" fmla="*/ 2823181 w 3024845"/>
                  <a:gd name="connsiteY390" fmla="*/ 611783 h 1078499"/>
                  <a:gd name="connsiteX391" fmla="*/ 2823181 w 3024845"/>
                  <a:gd name="connsiteY391" fmla="*/ 618268 h 1078499"/>
                  <a:gd name="connsiteX392" fmla="*/ 2839395 w 3024845"/>
                  <a:gd name="connsiteY392" fmla="*/ 618268 h 1078499"/>
                  <a:gd name="connsiteX393" fmla="*/ 2839395 w 3024845"/>
                  <a:gd name="connsiteY393" fmla="*/ 667989 h 1078499"/>
                  <a:gd name="connsiteX394" fmla="*/ 2871822 w 3024845"/>
                  <a:gd name="connsiteY394" fmla="*/ 667989 h 1078499"/>
                  <a:gd name="connsiteX395" fmla="*/ 2871822 w 3024845"/>
                  <a:gd name="connsiteY395" fmla="*/ 642048 h 1078499"/>
                  <a:gd name="connsiteX396" fmla="*/ 2910329 w 3024845"/>
                  <a:gd name="connsiteY396" fmla="*/ 642048 h 1078499"/>
                  <a:gd name="connsiteX397" fmla="*/ 2910329 w 3024845"/>
                  <a:gd name="connsiteY397" fmla="*/ 611783 h 1078499"/>
                  <a:gd name="connsiteX398" fmla="*/ 2958970 w 3024845"/>
                  <a:gd name="connsiteY398" fmla="*/ 611783 h 1078499"/>
                  <a:gd name="connsiteX399" fmla="*/ 2958970 w 3024845"/>
                  <a:gd name="connsiteY399" fmla="*/ 722939 h 1078499"/>
                  <a:gd name="connsiteX400" fmla="*/ 2958970 w 3024845"/>
                  <a:gd name="connsiteY400" fmla="*/ 736718 h 1078499"/>
                  <a:gd name="connsiteX401" fmla="*/ 3024845 w 3024845"/>
                  <a:gd name="connsiteY401" fmla="*/ 736718 h 1078499"/>
                  <a:gd name="connsiteX402" fmla="*/ 3024845 w 3024845"/>
                  <a:gd name="connsiteY402" fmla="*/ 1078499 h 1078499"/>
                  <a:gd name="connsiteX403" fmla="*/ 2054 w 3024845"/>
                  <a:gd name="connsiteY403" fmla="*/ 1076166 h 1078499"/>
                  <a:gd name="connsiteX404" fmla="*/ 0 w 3024845"/>
                  <a:gd name="connsiteY404" fmla="*/ 642048 h 1078499"/>
                  <a:gd name="connsiteX405" fmla="*/ 20267 w 3024845"/>
                  <a:gd name="connsiteY405" fmla="*/ 642048 h 1078499"/>
                  <a:gd name="connsiteX406" fmla="*/ 20774 w 3024845"/>
                  <a:gd name="connsiteY406" fmla="*/ 640967 h 1078499"/>
                  <a:gd name="connsiteX407" fmla="*/ 24320 w 3024845"/>
                  <a:gd name="connsiteY407" fmla="*/ 633401 h 1078499"/>
                  <a:gd name="connsiteX408" fmla="*/ 26094 w 3024845"/>
                  <a:gd name="connsiteY408" fmla="*/ 633671 h 1078499"/>
                  <a:gd name="connsiteX409" fmla="*/ 38507 w 3024845"/>
                  <a:gd name="connsiteY409" fmla="*/ 635562 h 1078499"/>
                  <a:gd name="connsiteX410" fmla="*/ 39014 w 3024845"/>
                  <a:gd name="connsiteY410" fmla="*/ 636914 h 1078499"/>
                  <a:gd name="connsiteX411" fmla="*/ 42560 w 3024845"/>
                  <a:gd name="connsiteY411" fmla="*/ 646371 h 1078499"/>
                  <a:gd name="connsiteX412" fmla="*/ 68907 w 3024845"/>
                  <a:gd name="connsiteY412" fmla="*/ 648533 h 1078499"/>
                  <a:gd name="connsiteX413" fmla="*/ 68907 w 3024845"/>
                  <a:gd name="connsiteY413" fmla="*/ 525312 h 1078499"/>
                  <a:gd name="connsiteX414" fmla="*/ 70934 w 3024845"/>
                  <a:gd name="connsiteY414" fmla="*/ 525312 h 1078499"/>
                  <a:gd name="connsiteX415" fmla="*/ 85121 w 3024845"/>
                  <a:gd name="connsiteY415" fmla="*/ 525312 h 1078499"/>
                  <a:gd name="connsiteX416" fmla="*/ 85121 w 3024845"/>
                  <a:gd name="connsiteY416" fmla="*/ 389120 h 1078499"/>
                  <a:gd name="connsiteX417" fmla="*/ 86894 w 3024845"/>
                  <a:gd name="connsiteY417" fmla="*/ 389120 h 1078499"/>
                  <a:gd name="connsiteX418" fmla="*/ 99308 w 3024845"/>
                  <a:gd name="connsiteY418" fmla="*/ 389120 h 1078499"/>
                  <a:gd name="connsiteX419" fmla="*/ 99308 w 3024845"/>
                  <a:gd name="connsiteY419" fmla="*/ 274546 h 1078499"/>
                  <a:gd name="connsiteX420" fmla="*/ 103361 w 3024845"/>
                  <a:gd name="connsiteY420" fmla="*/ 246442 h 1078499"/>
                  <a:gd name="connsiteX421" fmla="*/ 105388 w 3024845"/>
                  <a:gd name="connsiteY421" fmla="*/ 246442 h 1078499"/>
                  <a:gd name="connsiteX422" fmla="*/ 119575 w 3024845"/>
                  <a:gd name="connsiteY422" fmla="*/ 246442 h 1078499"/>
                  <a:gd name="connsiteX0" fmla="*/ 119575 w 3024845"/>
                  <a:gd name="connsiteY0" fmla="*/ 246442 h 1078499"/>
                  <a:gd name="connsiteX1" fmla="*/ 200642 w 3024845"/>
                  <a:gd name="connsiteY1" fmla="*/ 244281 h 1078499"/>
                  <a:gd name="connsiteX2" fmla="*/ 202669 w 3024845"/>
                  <a:gd name="connsiteY2" fmla="*/ 244281 h 1078499"/>
                  <a:gd name="connsiteX3" fmla="*/ 216856 w 3024845"/>
                  <a:gd name="connsiteY3" fmla="*/ 244281 h 1078499"/>
                  <a:gd name="connsiteX4" fmla="*/ 216856 w 3024845"/>
                  <a:gd name="connsiteY4" fmla="*/ 268060 h 1078499"/>
                  <a:gd name="connsiteX5" fmla="*/ 217363 w 3024845"/>
                  <a:gd name="connsiteY5" fmla="*/ 268871 h 1078499"/>
                  <a:gd name="connsiteX6" fmla="*/ 220909 w 3024845"/>
                  <a:gd name="connsiteY6" fmla="*/ 274546 h 1078499"/>
                  <a:gd name="connsiteX7" fmla="*/ 220909 w 3024845"/>
                  <a:gd name="connsiteY7" fmla="*/ 389120 h 1078499"/>
                  <a:gd name="connsiteX8" fmla="*/ 223189 w 3024845"/>
                  <a:gd name="connsiteY8" fmla="*/ 389120 h 1078499"/>
                  <a:gd name="connsiteX9" fmla="*/ 239150 w 3024845"/>
                  <a:gd name="connsiteY9" fmla="*/ 389120 h 1078499"/>
                  <a:gd name="connsiteX10" fmla="*/ 239150 w 3024845"/>
                  <a:gd name="connsiteY10" fmla="*/ 529635 h 1078499"/>
                  <a:gd name="connsiteX11" fmla="*/ 240670 w 3024845"/>
                  <a:gd name="connsiteY11" fmla="*/ 529365 h 1078499"/>
                  <a:gd name="connsiteX12" fmla="*/ 251310 w 3024845"/>
                  <a:gd name="connsiteY12" fmla="*/ 527474 h 1078499"/>
                  <a:gd name="connsiteX13" fmla="*/ 249283 w 3024845"/>
                  <a:gd name="connsiteY13" fmla="*/ 616106 h 1078499"/>
                  <a:gd name="connsiteX14" fmla="*/ 250803 w 3024845"/>
                  <a:gd name="connsiteY14" fmla="*/ 616377 h 1078499"/>
                  <a:gd name="connsiteX15" fmla="*/ 261443 w 3024845"/>
                  <a:gd name="connsiteY15" fmla="*/ 618268 h 1078499"/>
                  <a:gd name="connsiteX16" fmla="*/ 261696 w 3024845"/>
                  <a:gd name="connsiteY16" fmla="*/ 619079 h 1078499"/>
                  <a:gd name="connsiteX17" fmla="*/ 263470 w 3024845"/>
                  <a:gd name="connsiteY17" fmla="*/ 624754 h 1078499"/>
                  <a:gd name="connsiteX18" fmla="*/ 264230 w 3024845"/>
                  <a:gd name="connsiteY18" fmla="*/ 622322 h 1078499"/>
                  <a:gd name="connsiteX19" fmla="*/ 269550 w 3024845"/>
                  <a:gd name="connsiteY19" fmla="*/ 605298 h 1078499"/>
                  <a:gd name="connsiteX20" fmla="*/ 271323 w 3024845"/>
                  <a:gd name="connsiteY20" fmla="*/ 605298 h 1078499"/>
                  <a:gd name="connsiteX21" fmla="*/ 283737 w 3024845"/>
                  <a:gd name="connsiteY21" fmla="*/ 605298 h 1078499"/>
                  <a:gd name="connsiteX22" fmla="*/ 283737 w 3024845"/>
                  <a:gd name="connsiteY22" fmla="*/ 637724 h 1078499"/>
                  <a:gd name="connsiteX23" fmla="*/ 284750 w 3024845"/>
                  <a:gd name="connsiteY23" fmla="*/ 638265 h 1078499"/>
                  <a:gd name="connsiteX24" fmla="*/ 291844 w 3024845"/>
                  <a:gd name="connsiteY24" fmla="*/ 642048 h 1078499"/>
                  <a:gd name="connsiteX25" fmla="*/ 291844 w 3024845"/>
                  <a:gd name="connsiteY25" fmla="*/ 643399 h 1078499"/>
                  <a:gd name="connsiteX26" fmla="*/ 291844 w 3024845"/>
                  <a:gd name="connsiteY26" fmla="*/ 652857 h 1078499"/>
                  <a:gd name="connsiteX27" fmla="*/ 336431 w 3024845"/>
                  <a:gd name="connsiteY27" fmla="*/ 652857 h 1078499"/>
                  <a:gd name="connsiteX28" fmla="*/ 336431 w 3024845"/>
                  <a:gd name="connsiteY28" fmla="*/ 653938 h 1078499"/>
                  <a:gd name="connsiteX29" fmla="*/ 336431 w 3024845"/>
                  <a:gd name="connsiteY29" fmla="*/ 661504 h 1078499"/>
                  <a:gd name="connsiteX30" fmla="*/ 338457 w 3024845"/>
                  <a:gd name="connsiteY30" fmla="*/ 661504 h 1078499"/>
                  <a:gd name="connsiteX31" fmla="*/ 352644 w 3024845"/>
                  <a:gd name="connsiteY31" fmla="*/ 661504 h 1078499"/>
                  <a:gd name="connsiteX32" fmla="*/ 352644 w 3024845"/>
                  <a:gd name="connsiteY32" fmla="*/ 631239 h 1078499"/>
                  <a:gd name="connsiteX33" fmla="*/ 397231 w 3024845"/>
                  <a:gd name="connsiteY33" fmla="*/ 631239 h 1078499"/>
                  <a:gd name="connsiteX34" fmla="*/ 397231 w 3024845"/>
                  <a:gd name="connsiteY34" fmla="*/ 629888 h 1078499"/>
                  <a:gd name="connsiteX35" fmla="*/ 397231 w 3024845"/>
                  <a:gd name="connsiteY35" fmla="*/ 620430 h 1078499"/>
                  <a:gd name="connsiteX36" fmla="*/ 398245 w 3024845"/>
                  <a:gd name="connsiteY36" fmla="*/ 620430 h 1078499"/>
                  <a:gd name="connsiteX37" fmla="*/ 405338 w 3024845"/>
                  <a:gd name="connsiteY37" fmla="*/ 620430 h 1078499"/>
                  <a:gd name="connsiteX38" fmla="*/ 405338 w 3024845"/>
                  <a:gd name="connsiteY38" fmla="*/ 618539 h 1078499"/>
                  <a:gd name="connsiteX39" fmla="*/ 405338 w 3024845"/>
                  <a:gd name="connsiteY39" fmla="*/ 605298 h 1078499"/>
                  <a:gd name="connsiteX40" fmla="*/ 406098 w 3024845"/>
                  <a:gd name="connsiteY40" fmla="*/ 605298 h 1078499"/>
                  <a:gd name="connsiteX41" fmla="*/ 411418 w 3024845"/>
                  <a:gd name="connsiteY41" fmla="*/ 605298 h 1078499"/>
                  <a:gd name="connsiteX42" fmla="*/ 411418 w 3024845"/>
                  <a:gd name="connsiteY42" fmla="*/ 604217 h 1078499"/>
                  <a:gd name="connsiteX43" fmla="*/ 411418 w 3024845"/>
                  <a:gd name="connsiteY43" fmla="*/ 596650 h 1078499"/>
                  <a:gd name="connsiteX44" fmla="*/ 413445 w 3024845"/>
                  <a:gd name="connsiteY44" fmla="*/ 596650 h 1078499"/>
                  <a:gd name="connsiteX45" fmla="*/ 427632 w 3024845"/>
                  <a:gd name="connsiteY45" fmla="*/ 596650 h 1078499"/>
                  <a:gd name="connsiteX46" fmla="*/ 427632 w 3024845"/>
                  <a:gd name="connsiteY46" fmla="*/ 597731 h 1078499"/>
                  <a:gd name="connsiteX47" fmla="*/ 427632 w 3024845"/>
                  <a:gd name="connsiteY47" fmla="*/ 605298 h 1078499"/>
                  <a:gd name="connsiteX48" fmla="*/ 449925 w 3024845"/>
                  <a:gd name="connsiteY48" fmla="*/ 605298 h 1078499"/>
                  <a:gd name="connsiteX49" fmla="*/ 449925 w 3024845"/>
                  <a:gd name="connsiteY49" fmla="*/ 603406 h 1078499"/>
                  <a:gd name="connsiteX50" fmla="*/ 449925 w 3024845"/>
                  <a:gd name="connsiteY50" fmla="*/ 590165 h 1078499"/>
                  <a:gd name="connsiteX51" fmla="*/ 451699 w 3024845"/>
                  <a:gd name="connsiteY51" fmla="*/ 590165 h 1078499"/>
                  <a:gd name="connsiteX52" fmla="*/ 464112 w 3024845"/>
                  <a:gd name="connsiteY52" fmla="*/ 590165 h 1078499"/>
                  <a:gd name="connsiteX53" fmla="*/ 464112 w 3024845"/>
                  <a:gd name="connsiteY53" fmla="*/ 613945 h 1078499"/>
                  <a:gd name="connsiteX54" fmla="*/ 465126 w 3024845"/>
                  <a:gd name="connsiteY54" fmla="*/ 613945 h 1078499"/>
                  <a:gd name="connsiteX55" fmla="*/ 472219 w 3024845"/>
                  <a:gd name="connsiteY55" fmla="*/ 613945 h 1078499"/>
                  <a:gd name="connsiteX56" fmla="*/ 472219 w 3024845"/>
                  <a:gd name="connsiteY56" fmla="*/ 612864 h 1078499"/>
                  <a:gd name="connsiteX57" fmla="*/ 472219 w 3024845"/>
                  <a:gd name="connsiteY57" fmla="*/ 605298 h 1078499"/>
                  <a:gd name="connsiteX58" fmla="*/ 473992 w 3024845"/>
                  <a:gd name="connsiteY58" fmla="*/ 605298 h 1078499"/>
                  <a:gd name="connsiteX59" fmla="*/ 486406 w 3024845"/>
                  <a:gd name="connsiteY59" fmla="*/ 605298 h 1078499"/>
                  <a:gd name="connsiteX60" fmla="*/ 486406 w 3024845"/>
                  <a:gd name="connsiteY60" fmla="*/ 631239 h 1078499"/>
                  <a:gd name="connsiteX61" fmla="*/ 488433 w 3024845"/>
                  <a:gd name="connsiteY61" fmla="*/ 631239 h 1078499"/>
                  <a:gd name="connsiteX62" fmla="*/ 502619 w 3024845"/>
                  <a:gd name="connsiteY62" fmla="*/ 631239 h 1078499"/>
                  <a:gd name="connsiteX63" fmla="*/ 502619 w 3024845"/>
                  <a:gd name="connsiteY63" fmla="*/ 632860 h 1078499"/>
                  <a:gd name="connsiteX64" fmla="*/ 502619 w 3024845"/>
                  <a:gd name="connsiteY64" fmla="*/ 644210 h 1078499"/>
                  <a:gd name="connsiteX65" fmla="*/ 503379 w 3024845"/>
                  <a:gd name="connsiteY65" fmla="*/ 644210 h 1078499"/>
                  <a:gd name="connsiteX66" fmla="*/ 508700 w 3024845"/>
                  <a:gd name="connsiteY66" fmla="*/ 644210 h 1078499"/>
                  <a:gd name="connsiteX67" fmla="*/ 508700 w 3024845"/>
                  <a:gd name="connsiteY67" fmla="*/ 643399 h 1078499"/>
                  <a:gd name="connsiteX68" fmla="*/ 508700 w 3024845"/>
                  <a:gd name="connsiteY68" fmla="*/ 637724 h 1078499"/>
                  <a:gd name="connsiteX69" fmla="*/ 539100 w 3024845"/>
                  <a:gd name="connsiteY69" fmla="*/ 637724 h 1078499"/>
                  <a:gd name="connsiteX70" fmla="*/ 539100 w 3024845"/>
                  <a:gd name="connsiteY70" fmla="*/ 661504 h 1078499"/>
                  <a:gd name="connsiteX71" fmla="*/ 540113 w 3024845"/>
                  <a:gd name="connsiteY71" fmla="*/ 661504 h 1078499"/>
                  <a:gd name="connsiteX72" fmla="*/ 547207 w 3024845"/>
                  <a:gd name="connsiteY72" fmla="*/ 661504 h 1078499"/>
                  <a:gd name="connsiteX73" fmla="*/ 547207 w 3024845"/>
                  <a:gd name="connsiteY73" fmla="*/ 662585 h 1078499"/>
                  <a:gd name="connsiteX74" fmla="*/ 547207 w 3024845"/>
                  <a:gd name="connsiteY74" fmla="*/ 670151 h 1078499"/>
                  <a:gd name="connsiteX75" fmla="*/ 547967 w 3024845"/>
                  <a:gd name="connsiteY75" fmla="*/ 670151 h 1078499"/>
                  <a:gd name="connsiteX76" fmla="*/ 553287 w 3024845"/>
                  <a:gd name="connsiteY76" fmla="*/ 670151 h 1078499"/>
                  <a:gd name="connsiteX77" fmla="*/ 553287 w 3024845"/>
                  <a:gd name="connsiteY77" fmla="*/ 667989 h 1078499"/>
                  <a:gd name="connsiteX78" fmla="*/ 553287 w 3024845"/>
                  <a:gd name="connsiteY78" fmla="*/ 652857 h 1078499"/>
                  <a:gd name="connsiteX79" fmla="*/ 554300 w 3024845"/>
                  <a:gd name="connsiteY79" fmla="*/ 652857 h 1078499"/>
                  <a:gd name="connsiteX80" fmla="*/ 561394 w 3024845"/>
                  <a:gd name="connsiteY80" fmla="*/ 652857 h 1078499"/>
                  <a:gd name="connsiteX81" fmla="*/ 561394 w 3024845"/>
                  <a:gd name="connsiteY81" fmla="*/ 653938 h 1078499"/>
                  <a:gd name="connsiteX82" fmla="*/ 561394 w 3024845"/>
                  <a:gd name="connsiteY82" fmla="*/ 661504 h 1078499"/>
                  <a:gd name="connsiteX83" fmla="*/ 566714 w 3024845"/>
                  <a:gd name="connsiteY83" fmla="*/ 659511 h 1078499"/>
                  <a:gd name="connsiteX84" fmla="*/ 567474 w 3024845"/>
                  <a:gd name="connsiteY84" fmla="*/ 658531 h 1078499"/>
                  <a:gd name="connsiteX85" fmla="*/ 567474 w 3024845"/>
                  <a:gd name="connsiteY85" fmla="*/ 652857 h 1078499"/>
                  <a:gd name="connsiteX86" fmla="*/ 605981 w 3024845"/>
                  <a:gd name="connsiteY86" fmla="*/ 652857 h 1078499"/>
                  <a:gd name="connsiteX87" fmla="*/ 605981 w 3024845"/>
                  <a:gd name="connsiteY87" fmla="*/ 676636 h 1078499"/>
                  <a:gd name="connsiteX88" fmla="*/ 608007 w 3024845"/>
                  <a:gd name="connsiteY88" fmla="*/ 676636 h 1078499"/>
                  <a:gd name="connsiteX89" fmla="*/ 622194 w 3024845"/>
                  <a:gd name="connsiteY89" fmla="*/ 676636 h 1078499"/>
                  <a:gd name="connsiteX90" fmla="*/ 622194 w 3024845"/>
                  <a:gd name="connsiteY90" fmla="*/ 677717 h 1078499"/>
                  <a:gd name="connsiteX91" fmla="*/ 622194 w 3024845"/>
                  <a:gd name="connsiteY91" fmla="*/ 685283 h 1078499"/>
                  <a:gd name="connsiteX92" fmla="*/ 623968 w 3024845"/>
                  <a:gd name="connsiteY92" fmla="*/ 685283 h 1078499"/>
                  <a:gd name="connsiteX93" fmla="*/ 636381 w 3024845"/>
                  <a:gd name="connsiteY93" fmla="*/ 685283 h 1078499"/>
                  <a:gd name="connsiteX94" fmla="*/ 636381 w 3024845"/>
                  <a:gd name="connsiteY94" fmla="*/ 661504 h 1078499"/>
                  <a:gd name="connsiteX95" fmla="*/ 637394 w 3024845"/>
                  <a:gd name="connsiteY95" fmla="*/ 661504 h 1078499"/>
                  <a:gd name="connsiteX96" fmla="*/ 644488 w 3024845"/>
                  <a:gd name="connsiteY96" fmla="*/ 661504 h 1078499"/>
                  <a:gd name="connsiteX97" fmla="*/ 644488 w 3024845"/>
                  <a:gd name="connsiteY97" fmla="*/ 629077 h 1078499"/>
                  <a:gd name="connsiteX98" fmla="*/ 645501 w 3024845"/>
                  <a:gd name="connsiteY98" fmla="*/ 629077 h 1078499"/>
                  <a:gd name="connsiteX99" fmla="*/ 652595 w 3024845"/>
                  <a:gd name="connsiteY99" fmla="*/ 629077 h 1078499"/>
                  <a:gd name="connsiteX100" fmla="*/ 652595 w 3024845"/>
                  <a:gd name="connsiteY100" fmla="*/ 627186 h 1078499"/>
                  <a:gd name="connsiteX101" fmla="*/ 652595 w 3024845"/>
                  <a:gd name="connsiteY101" fmla="*/ 613945 h 1078499"/>
                  <a:gd name="connsiteX102" fmla="*/ 651328 w 3024845"/>
                  <a:gd name="connsiteY102" fmla="*/ 612323 h 1078499"/>
                  <a:gd name="connsiteX103" fmla="*/ 656648 w 3024845"/>
                  <a:gd name="connsiteY103" fmla="*/ 600974 h 1078499"/>
                  <a:gd name="connsiteX104" fmla="*/ 664755 w 3024845"/>
                  <a:gd name="connsiteY104" fmla="*/ 629077 h 1078499"/>
                  <a:gd name="connsiteX105" fmla="*/ 665515 w 3024845"/>
                  <a:gd name="connsiteY105" fmla="*/ 629077 h 1078499"/>
                  <a:gd name="connsiteX106" fmla="*/ 670835 w 3024845"/>
                  <a:gd name="connsiteY106" fmla="*/ 629077 h 1078499"/>
                  <a:gd name="connsiteX107" fmla="*/ 670835 w 3024845"/>
                  <a:gd name="connsiteY107" fmla="*/ 523150 h 1078499"/>
                  <a:gd name="connsiteX108" fmla="*/ 672355 w 3024845"/>
                  <a:gd name="connsiteY108" fmla="*/ 523150 h 1078499"/>
                  <a:gd name="connsiteX109" fmla="*/ 682995 w 3024845"/>
                  <a:gd name="connsiteY109" fmla="*/ 523150 h 1078499"/>
                  <a:gd name="connsiteX110" fmla="*/ 682995 w 3024845"/>
                  <a:gd name="connsiteY110" fmla="*/ 475591 h 1078499"/>
                  <a:gd name="connsiteX111" fmla="*/ 709342 w 3024845"/>
                  <a:gd name="connsiteY111" fmla="*/ 475591 h 1078499"/>
                  <a:gd name="connsiteX112" fmla="*/ 709342 w 3024845"/>
                  <a:gd name="connsiteY112" fmla="*/ 453973 h 1078499"/>
                  <a:gd name="connsiteX113" fmla="*/ 743796 w 3024845"/>
                  <a:gd name="connsiteY113" fmla="*/ 453973 h 1078499"/>
                  <a:gd name="connsiteX114" fmla="*/ 743796 w 3024845"/>
                  <a:gd name="connsiteY114" fmla="*/ 456405 h 1078499"/>
                  <a:gd name="connsiteX115" fmla="*/ 743796 w 3024845"/>
                  <a:gd name="connsiteY115" fmla="*/ 473429 h 1078499"/>
                  <a:gd name="connsiteX116" fmla="*/ 746076 w 3024845"/>
                  <a:gd name="connsiteY116" fmla="*/ 473429 h 1078499"/>
                  <a:gd name="connsiteX117" fmla="*/ 762036 w 3024845"/>
                  <a:gd name="connsiteY117" fmla="*/ 473429 h 1078499"/>
                  <a:gd name="connsiteX118" fmla="*/ 762036 w 3024845"/>
                  <a:gd name="connsiteY118" fmla="*/ 520988 h 1078499"/>
                  <a:gd name="connsiteX119" fmla="*/ 763049 w 3024845"/>
                  <a:gd name="connsiteY119" fmla="*/ 520988 h 1078499"/>
                  <a:gd name="connsiteX120" fmla="*/ 770143 w 3024845"/>
                  <a:gd name="connsiteY120" fmla="*/ 520988 h 1078499"/>
                  <a:gd name="connsiteX121" fmla="*/ 784330 w 3024845"/>
                  <a:gd name="connsiteY121" fmla="*/ 525312 h 1078499"/>
                  <a:gd name="connsiteX122" fmla="*/ 784330 w 3024845"/>
                  <a:gd name="connsiteY122" fmla="*/ 564224 h 1078499"/>
                  <a:gd name="connsiteX123" fmla="*/ 785343 w 3024845"/>
                  <a:gd name="connsiteY123" fmla="*/ 564224 h 1078499"/>
                  <a:gd name="connsiteX124" fmla="*/ 792436 w 3024845"/>
                  <a:gd name="connsiteY124" fmla="*/ 564224 h 1078499"/>
                  <a:gd name="connsiteX125" fmla="*/ 792436 w 3024845"/>
                  <a:gd name="connsiteY125" fmla="*/ 565845 h 1078499"/>
                  <a:gd name="connsiteX126" fmla="*/ 792436 w 3024845"/>
                  <a:gd name="connsiteY126" fmla="*/ 577194 h 1078499"/>
                  <a:gd name="connsiteX127" fmla="*/ 794463 w 3024845"/>
                  <a:gd name="connsiteY127" fmla="*/ 577194 h 1078499"/>
                  <a:gd name="connsiteX128" fmla="*/ 808650 w 3024845"/>
                  <a:gd name="connsiteY128" fmla="*/ 577194 h 1078499"/>
                  <a:gd name="connsiteX129" fmla="*/ 814730 w 3024845"/>
                  <a:gd name="connsiteY129" fmla="*/ 583680 h 1078499"/>
                  <a:gd name="connsiteX130" fmla="*/ 814730 w 3024845"/>
                  <a:gd name="connsiteY130" fmla="*/ 605298 h 1078499"/>
                  <a:gd name="connsiteX131" fmla="*/ 817010 w 3024845"/>
                  <a:gd name="connsiteY131" fmla="*/ 605298 h 1078499"/>
                  <a:gd name="connsiteX132" fmla="*/ 832970 w 3024845"/>
                  <a:gd name="connsiteY132" fmla="*/ 605298 h 1078499"/>
                  <a:gd name="connsiteX133" fmla="*/ 832970 w 3024845"/>
                  <a:gd name="connsiteY133" fmla="*/ 606378 h 1078499"/>
                  <a:gd name="connsiteX134" fmla="*/ 832970 w 3024845"/>
                  <a:gd name="connsiteY134" fmla="*/ 613945 h 1078499"/>
                  <a:gd name="connsiteX135" fmla="*/ 834237 w 3024845"/>
                  <a:gd name="connsiteY135" fmla="*/ 613945 h 1078499"/>
                  <a:gd name="connsiteX136" fmla="*/ 843104 w 3024845"/>
                  <a:gd name="connsiteY136" fmla="*/ 613945 h 1078499"/>
                  <a:gd name="connsiteX137" fmla="*/ 843104 w 3024845"/>
                  <a:gd name="connsiteY137" fmla="*/ 616106 h 1078499"/>
                  <a:gd name="connsiteX138" fmla="*/ 843104 w 3024845"/>
                  <a:gd name="connsiteY138" fmla="*/ 631239 h 1078499"/>
                  <a:gd name="connsiteX139" fmla="*/ 847157 w 3024845"/>
                  <a:gd name="connsiteY139" fmla="*/ 629347 h 1078499"/>
                  <a:gd name="connsiteX140" fmla="*/ 847157 w 3024845"/>
                  <a:gd name="connsiteY140" fmla="*/ 616106 h 1078499"/>
                  <a:gd name="connsiteX141" fmla="*/ 848170 w 3024845"/>
                  <a:gd name="connsiteY141" fmla="*/ 616106 h 1078499"/>
                  <a:gd name="connsiteX142" fmla="*/ 855264 w 3024845"/>
                  <a:gd name="connsiteY142" fmla="*/ 616106 h 1078499"/>
                  <a:gd name="connsiteX143" fmla="*/ 855264 w 3024845"/>
                  <a:gd name="connsiteY143" fmla="*/ 617728 h 1078499"/>
                  <a:gd name="connsiteX144" fmla="*/ 855264 w 3024845"/>
                  <a:gd name="connsiteY144" fmla="*/ 629077 h 1078499"/>
                  <a:gd name="connsiteX145" fmla="*/ 856024 w 3024845"/>
                  <a:gd name="connsiteY145" fmla="*/ 629077 h 1078499"/>
                  <a:gd name="connsiteX146" fmla="*/ 861344 w 3024845"/>
                  <a:gd name="connsiteY146" fmla="*/ 629077 h 1078499"/>
                  <a:gd name="connsiteX147" fmla="*/ 909984 w 3024845"/>
                  <a:gd name="connsiteY147" fmla="*/ 624754 h 1078499"/>
                  <a:gd name="connsiteX148" fmla="*/ 909984 w 3024845"/>
                  <a:gd name="connsiteY148" fmla="*/ 626105 h 1078499"/>
                  <a:gd name="connsiteX149" fmla="*/ 909984 w 3024845"/>
                  <a:gd name="connsiteY149" fmla="*/ 635562 h 1078499"/>
                  <a:gd name="connsiteX150" fmla="*/ 910744 w 3024845"/>
                  <a:gd name="connsiteY150" fmla="*/ 635562 h 1078499"/>
                  <a:gd name="connsiteX151" fmla="*/ 916065 w 3024845"/>
                  <a:gd name="connsiteY151" fmla="*/ 635562 h 1078499"/>
                  <a:gd name="connsiteX152" fmla="*/ 916065 w 3024845"/>
                  <a:gd name="connsiteY152" fmla="*/ 637724 h 1078499"/>
                  <a:gd name="connsiteX153" fmla="*/ 916065 w 3024845"/>
                  <a:gd name="connsiteY153" fmla="*/ 652857 h 1078499"/>
                  <a:gd name="connsiteX154" fmla="*/ 918091 w 3024845"/>
                  <a:gd name="connsiteY154" fmla="*/ 651506 h 1078499"/>
                  <a:gd name="connsiteX155" fmla="*/ 932278 w 3024845"/>
                  <a:gd name="connsiteY155" fmla="*/ 642048 h 1078499"/>
                  <a:gd name="connsiteX156" fmla="*/ 938358 w 3024845"/>
                  <a:gd name="connsiteY156" fmla="*/ 600974 h 1078499"/>
                  <a:gd name="connsiteX157" fmla="*/ 939118 w 3024845"/>
                  <a:gd name="connsiteY157" fmla="*/ 600704 h 1078499"/>
                  <a:gd name="connsiteX158" fmla="*/ 944438 w 3024845"/>
                  <a:gd name="connsiteY158" fmla="*/ 598812 h 1078499"/>
                  <a:gd name="connsiteX159" fmla="*/ 946465 w 3024845"/>
                  <a:gd name="connsiteY159" fmla="*/ 529635 h 1078499"/>
                  <a:gd name="connsiteX160" fmla="*/ 948492 w 3024845"/>
                  <a:gd name="connsiteY160" fmla="*/ 598812 h 1078499"/>
                  <a:gd name="connsiteX161" fmla="*/ 949252 w 3024845"/>
                  <a:gd name="connsiteY161" fmla="*/ 599082 h 1078499"/>
                  <a:gd name="connsiteX162" fmla="*/ 954572 w 3024845"/>
                  <a:gd name="connsiteY162" fmla="*/ 600974 h 1078499"/>
                  <a:gd name="connsiteX163" fmla="*/ 954572 w 3024845"/>
                  <a:gd name="connsiteY163" fmla="*/ 514503 h 1078499"/>
                  <a:gd name="connsiteX164" fmla="*/ 958625 w 3024845"/>
                  <a:gd name="connsiteY164" fmla="*/ 482076 h 1078499"/>
                  <a:gd name="connsiteX165" fmla="*/ 997132 w 3024845"/>
                  <a:gd name="connsiteY165" fmla="*/ 482076 h 1078499"/>
                  <a:gd name="connsiteX166" fmla="*/ 997132 w 3024845"/>
                  <a:gd name="connsiteY166" fmla="*/ 514503 h 1078499"/>
                  <a:gd name="connsiteX167" fmla="*/ 997892 w 3024845"/>
                  <a:gd name="connsiteY167" fmla="*/ 514503 h 1078499"/>
                  <a:gd name="connsiteX168" fmla="*/ 1003212 w 3024845"/>
                  <a:gd name="connsiteY168" fmla="*/ 514503 h 1078499"/>
                  <a:gd name="connsiteX169" fmla="*/ 1003212 w 3024845"/>
                  <a:gd name="connsiteY169" fmla="*/ 432355 h 1078499"/>
                  <a:gd name="connsiteX170" fmla="*/ 1004986 w 3024845"/>
                  <a:gd name="connsiteY170" fmla="*/ 432355 h 1078499"/>
                  <a:gd name="connsiteX171" fmla="*/ 1017399 w 3024845"/>
                  <a:gd name="connsiteY171" fmla="*/ 432355 h 1078499"/>
                  <a:gd name="connsiteX172" fmla="*/ 1017399 w 3024845"/>
                  <a:gd name="connsiteY172" fmla="*/ 430464 h 1078499"/>
                  <a:gd name="connsiteX173" fmla="*/ 1017399 w 3024845"/>
                  <a:gd name="connsiteY173" fmla="*/ 417223 h 1078499"/>
                  <a:gd name="connsiteX174" fmla="*/ 1039693 w 3024845"/>
                  <a:gd name="connsiteY174" fmla="*/ 417223 h 1078499"/>
                  <a:gd name="connsiteX175" fmla="*/ 1039693 w 3024845"/>
                  <a:gd name="connsiteY175" fmla="*/ 416142 h 1078499"/>
                  <a:gd name="connsiteX176" fmla="*/ 1039693 w 3024845"/>
                  <a:gd name="connsiteY176" fmla="*/ 408576 h 1078499"/>
                  <a:gd name="connsiteX177" fmla="*/ 1041466 w 3024845"/>
                  <a:gd name="connsiteY177" fmla="*/ 408576 h 1078499"/>
                  <a:gd name="connsiteX178" fmla="*/ 1053880 w 3024845"/>
                  <a:gd name="connsiteY178" fmla="*/ 408576 h 1078499"/>
                  <a:gd name="connsiteX179" fmla="*/ 1053880 w 3024845"/>
                  <a:gd name="connsiteY179" fmla="*/ 409657 h 1078499"/>
                  <a:gd name="connsiteX180" fmla="*/ 1053880 w 3024845"/>
                  <a:gd name="connsiteY180" fmla="*/ 417223 h 1078499"/>
                  <a:gd name="connsiteX181" fmla="*/ 1054640 w 3024845"/>
                  <a:gd name="connsiteY181" fmla="*/ 417223 h 1078499"/>
                  <a:gd name="connsiteX182" fmla="*/ 1059960 w 3024845"/>
                  <a:gd name="connsiteY182" fmla="*/ 417223 h 1078499"/>
                  <a:gd name="connsiteX183" fmla="*/ 1070093 w 3024845"/>
                  <a:gd name="connsiteY183" fmla="*/ 412899 h 1078499"/>
                  <a:gd name="connsiteX184" fmla="*/ 1074146 w 3024845"/>
                  <a:gd name="connsiteY184" fmla="*/ 416142 h 1078499"/>
                  <a:gd name="connsiteX185" fmla="*/ 1074146 w 3024845"/>
                  <a:gd name="connsiteY185" fmla="*/ 408576 h 1078499"/>
                  <a:gd name="connsiteX186" fmla="*/ 1076426 w 3024845"/>
                  <a:gd name="connsiteY186" fmla="*/ 408576 h 1078499"/>
                  <a:gd name="connsiteX187" fmla="*/ 1092387 w 3024845"/>
                  <a:gd name="connsiteY187" fmla="*/ 408576 h 1078499"/>
                  <a:gd name="connsiteX188" fmla="*/ 1092387 w 3024845"/>
                  <a:gd name="connsiteY188" fmla="*/ 409657 h 1078499"/>
                  <a:gd name="connsiteX189" fmla="*/ 1092387 w 3024845"/>
                  <a:gd name="connsiteY189" fmla="*/ 417223 h 1078499"/>
                  <a:gd name="connsiteX190" fmla="*/ 1122787 w 3024845"/>
                  <a:gd name="connsiteY190" fmla="*/ 417223 h 1078499"/>
                  <a:gd name="connsiteX191" fmla="*/ 1122787 w 3024845"/>
                  <a:gd name="connsiteY191" fmla="*/ 418844 h 1078499"/>
                  <a:gd name="connsiteX192" fmla="*/ 1122787 w 3024845"/>
                  <a:gd name="connsiteY192" fmla="*/ 430194 h 1078499"/>
                  <a:gd name="connsiteX193" fmla="*/ 1149134 w 3024845"/>
                  <a:gd name="connsiteY193" fmla="*/ 430194 h 1078499"/>
                  <a:gd name="connsiteX194" fmla="*/ 1149134 w 3024845"/>
                  <a:gd name="connsiteY194" fmla="*/ 460458 h 1078499"/>
                  <a:gd name="connsiteX195" fmla="*/ 1149894 w 3024845"/>
                  <a:gd name="connsiteY195" fmla="*/ 460458 h 1078499"/>
                  <a:gd name="connsiteX196" fmla="*/ 1155214 w 3024845"/>
                  <a:gd name="connsiteY196" fmla="*/ 460458 h 1078499"/>
                  <a:gd name="connsiteX197" fmla="*/ 1155214 w 3024845"/>
                  <a:gd name="connsiteY197" fmla="*/ 461539 h 1078499"/>
                  <a:gd name="connsiteX198" fmla="*/ 1155214 w 3024845"/>
                  <a:gd name="connsiteY198" fmla="*/ 469106 h 1078499"/>
                  <a:gd name="connsiteX199" fmla="*/ 1159268 w 3024845"/>
                  <a:gd name="connsiteY199" fmla="*/ 499370 h 1078499"/>
                  <a:gd name="connsiteX200" fmla="*/ 1160028 w 3024845"/>
                  <a:gd name="connsiteY200" fmla="*/ 499370 h 1078499"/>
                  <a:gd name="connsiteX201" fmla="*/ 1165348 w 3024845"/>
                  <a:gd name="connsiteY201" fmla="*/ 499370 h 1078499"/>
                  <a:gd name="connsiteX202" fmla="*/ 1165348 w 3024845"/>
                  <a:gd name="connsiteY202" fmla="*/ 500181 h 1078499"/>
                  <a:gd name="connsiteX203" fmla="*/ 1165348 w 3024845"/>
                  <a:gd name="connsiteY203" fmla="*/ 505856 h 1078499"/>
                  <a:gd name="connsiteX204" fmla="*/ 1166361 w 3024845"/>
                  <a:gd name="connsiteY204" fmla="*/ 505856 h 1078499"/>
                  <a:gd name="connsiteX205" fmla="*/ 1173454 w 3024845"/>
                  <a:gd name="connsiteY205" fmla="*/ 505856 h 1078499"/>
                  <a:gd name="connsiteX206" fmla="*/ 1173454 w 3024845"/>
                  <a:gd name="connsiteY206" fmla="*/ 536121 h 1078499"/>
                  <a:gd name="connsiteX207" fmla="*/ 1175481 w 3024845"/>
                  <a:gd name="connsiteY207" fmla="*/ 536121 h 1078499"/>
                  <a:gd name="connsiteX208" fmla="*/ 1189668 w 3024845"/>
                  <a:gd name="connsiteY208" fmla="*/ 536121 h 1078499"/>
                  <a:gd name="connsiteX209" fmla="*/ 1189668 w 3024845"/>
                  <a:gd name="connsiteY209" fmla="*/ 559900 h 1078499"/>
                  <a:gd name="connsiteX210" fmla="*/ 1191695 w 3024845"/>
                  <a:gd name="connsiteY210" fmla="*/ 561521 h 1078499"/>
                  <a:gd name="connsiteX211" fmla="*/ 1191695 w 3024845"/>
                  <a:gd name="connsiteY211" fmla="*/ 572871 h 1078499"/>
                  <a:gd name="connsiteX212" fmla="*/ 1192455 w 3024845"/>
                  <a:gd name="connsiteY212" fmla="*/ 572871 h 1078499"/>
                  <a:gd name="connsiteX213" fmla="*/ 1197775 w 3024845"/>
                  <a:gd name="connsiteY213" fmla="*/ 572871 h 1078499"/>
                  <a:gd name="connsiteX214" fmla="*/ 1197775 w 3024845"/>
                  <a:gd name="connsiteY214" fmla="*/ 596650 h 1078499"/>
                  <a:gd name="connsiteX215" fmla="*/ 1199041 w 3024845"/>
                  <a:gd name="connsiteY215" fmla="*/ 596650 h 1078499"/>
                  <a:gd name="connsiteX216" fmla="*/ 1207908 w 3024845"/>
                  <a:gd name="connsiteY216" fmla="*/ 596650 h 1078499"/>
                  <a:gd name="connsiteX217" fmla="*/ 1209935 w 3024845"/>
                  <a:gd name="connsiteY217" fmla="*/ 600704 h 1078499"/>
                  <a:gd name="connsiteX218" fmla="*/ 1209935 w 3024845"/>
                  <a:gd name="connsiteY218" fmla="*/ 613945 h 1078499"/>
                  <a:gd name="connsiteX219" fmla="*/ 1211455 w 3024845"/>
                  <a:gd name="connsiteY219" fmla="*/ 612053 h 1078499"/>
                  <a:gd name="connsiteX220" fmla="*/ 1222095 w 3024845"/>
                  <a:gd name="connsiteY220" fmla="*/ 598812 h 1078499"/>
                  <a:gd name="connsiteX221" fmla="*/ 1250469 w 3024845"/>
                  <a:gd name="connsiteY221" fmla="*/ 598812 h 1078499"/>
                  <a:gd name="connsiteX222" fmla="*/ 1250469 w 3024845"/>
                  <a:gd name="connsiteY222" fmla="*/ 685283 h 1078499"/>
                  <a:gd name="connsiteX223" fmla="*/ 1251229 w 3024845"/>
                  <a:gd name="connsiteY223" fmla="*/ 685283 h 1078499"/>
                  <a:gd name="connsiteX224" fmla="*/ 1256549 w 3024845"/>
                  <a:gd name="connsiteY224" fmla="*/ 685283 h 1078499"/>
                  <a:gd name="connsiteX225" fmla="*/ 1257309 w 3024845"/>
                  <a:gd name="connsiteY225" fmla="*/ 683932 h 1078499"/>
                  <a:gd name="connsiteX226" fmla="*/ 1262629 w 3024845"/>
                  <a:gd name="connsiteY226" fmla="*/ 674474 h 1078499"/>
                  <a:gd name="connsiteX227" fmla="*/ 1262629 w 3024845"/>
                  <a:gd name="connsiteY227" fmla="*/ 676366 h 1078499"/>
                  <a:gd name="connsiteX228" fmla="*/ 1262629 w 3024845"/>
                  <a:gd name="connsiteY228" fmla="*/ 689607 h 1078499"/>
                  <a:gd name="connsiteX229" fmla="*/ 1266682 w 3024845"/>
                  <a:gd name="connsiteY229" fmla="*/ 644210 h 1078499"/>
                  <a:gd name="connsiteX230" fmla="*/ 1267442 w 3024845"/>
                  <a:gd name="connsiteY230" fmla="*/ 644210 h 1078499"/>
                  <a:gd name="connsiteX231" fmla="*/ 1272762 w 3024845"/>
                  <a:gd name="connsiteY231" fmla="*/ 644210 h 1078499"/>
                  <a:gd name="connsiteX232" fmla="*/ 1272762 w 3024845"/>
                  <a:gd name="connsiteY232" fmla="*/ 579356 h 1078499"/>
                  <a:gd name="connsiteX233" fmla="*/ 1273776 w 3024845"/>
                  <a:gd name="connsiteY233" fmla="*/ 579356 h 1078499"/>
                  <a:gd name="connsiteX234" fmla="*/ 1280869 w 3024845"/>
                  <a:gd name="connsiteY234" fmla="*/ 579356 h 1078499"/>
                  <a:gd name="connsiteX235" fmla="*/ 1293029 w 3024845"/>
                  <a:gd name="connsiteY235" fmla="*/ 536121 h 1078499"/>
                  <a:gd name="connsiteX236" fmla="*/ 1294296 w 3024845"/>
                  <a:gd name="connsiteY236" fmla="*/ 536121 h 1078499"/>
                  <a:gd name="connsiteX237" fmla="*/ 1303163 w 3024845"/>
                  <a:gd name="connsiteY237" fmla="*/ 536121 h 1078499"/>
                  <a:gd name="connsiteX238" fmla="*/ 1313296 w 3024845"/>
                  <a:gd name="connsiteY238" fmla="*/ 579356 h 1078499"/>
                  <a:gd name="connsiteX239" fmla="*/ 1314309 w 3024845"/>
                  <a:gd name="connsiteY239" fmla="*/ 579356 h 1078499"/>
                  <a:gd name="connsiteX240" fmla="*/ 1321403 w 3024845"/>
                  <a:gd name="connsiteY240" fmla="*/ 579356 h 1078499"/>
                  <a:gd name="connsiteX241" fmla="*/ 1321403 w 3024845"/>
                  <a:gd name="connsiteY241" fmla="*/ 618268 h 1078499"/>
                  <a:gd name="connsiteX242" fmla="*/ 1323176 w 3024845"/>
                  <a:gd name="connsiteY242" fmla="*/ 618268 h 1078499"/>
                  <a:gd name="connsiteX243" fmla="*/ 1335590 w 3024845"/>
                  <a:gd name="connsiteY243" fmla="*/ 618268 h 1078499"/>
                  <a:gd name="connsiteX244" fmla="*/ 1335590 w 3024845"/>
                  <a:gd name="connsiteY244" fmla="*/ 620430 h 1078499"/>
                  <a:gd name="connsiteX245" fmla="*/ 1335590 w 3024845"/>
                  <a:gd name="connsiteY245" fmla="*/ 635562 h 1078499"/>
                  <a:gd name="connsiteX246" fmla="*/ 1339643 w 3024845"/>
                  <a:gd name="connsiteY246" fmla="*/ 633401 h 1078499"/>
                  <a:gd name="connsiteX247" fmla="*/ 1339643 w 3024845"/>
                  <a:gd name="connsiteY247" fmla="*/ 618268 h 1078499"/>
                  <a:gd name="connsiteX248" fmla="*/ 1341163 w 3024845"/>
                  <a:gd name="connsiteY248" fmla="*/ 618268 h 1078499"/>
                  <a:gd name="connsiteX249" fmla="*/ 1351803 w 3024845"/>
                  <a:gd name="connsiteY249" fmla="*/ 618268 h 1078499"/>
                  <a:gd name="connsiteX250" fmla="*/ 1351803 w 3024845"/>
                  <a:gd name="connsiteY250" fmla="*/ 619889 h 1078499"/>
                  <a:gd name="connsiteX251" fmla="*/ 1351803 w 3024845"/>
                  <a:gd name="connsiteY251" fmla="*/ 631239 h 1078499"/>
                  <a:gd name="connsiteX252" fmla="*/ 1382204 w 3024845"/>
                  <a:gd name="connsiteY252" fmla="*/ 631239 h 1078499"/>
                  <a:gd name="connsiteX253" fmla="*/ 1382204 w 3024845"/>
                  <a:gd name="connsiteY253" fmla="*/ 594489 h 1078499"/>
                  <a:gd name="connsiteX254" fmla="*/ 1383470 w 3024845"/>
                  <a:gd name="connsiteY254" fmla="*/ 594489 h 1078499"/>
                  <a:gd name="connsiteX255" fmla="*/ 1392337 w 3024845"/>
                  <a:gd name="connsiteY255" fmla="*/ 594489 h 1078499"/>
                  <a:gd name="connsiteX256" fmla="*/ 1392337 w 3024845"/>
                  <a:gd name="connsiteY256" fmla="*/ 616106 h 1078499"/>
                  <a:gd name="connsiteX257" fmla="*/ 1394364 w 3024845"/>
                  <a:gd name="connsiteY257" fmla="*/ 583680 h 1078499"/>
                  <a:gd name="connsiteX258" fmla="*/ 1416657 w 3024845"/>
                  <a:gd name="connsiteY258" fmla="*/ 583680 h 1078499"/>
                  <a:gd name="connsiteX259" fmla="*/ 1416657 w 3024845"/>
                  <a:gd name="connsiteY259" fmla="*/ 582058 h 1078499"/>
                  <a:gd name="connsiteX260" fmla="*/ 1416657 w 3024845"/>
                  <a:gd name="connsiteY260" fmla="*/ 570709 h 1078499"/>
                  <a:gd name="connsiteX261" fmla="*/ 1417417 w 3024845"/>
                  <a:gd name="connsiteY261" fmla="*/ 570709 h 1078499"/>
                  <a:gd name="connsiteX262" fmla="*/ 1422737 w 3024845"/>
                  <a:gd name="connsiteY262" fmla="*/ 570709 h 1078499"/>
                  <a:gd name="connsiteX263" fmla="*/ 1422737 w 3024845"/>
                  <a:gd name="connsiteY263" fmla="*/ 568818 h 1078499"/>
                  <a:gd name="connsiteX264" fmla="*/ 1422737 w 3024845"/>
                  <a:gd name="connsiteY264" fmla="*/ 555577 h 1078499"/>
                  <a:gd name="connsiteX265" fmla="*/ 1426791 w 3024845"/>
                  <a:gd name="connsiteY265" fmla="*/ 562062 h 1078499"/>
                  <a:gd name="connsiteX266" fmla="*/ 1429071 w 3024845"/>
                  <a:gd name="connsiteY266" fmla="*/ 562062 h 1078499"/>
                  <a:gd name="connsiteX267" fmla="*/ 1445031 w 3024845"/>
                  <a:gd name="connsiteY267" fmla="*/ 562062 h 1078499"/>
                  <a:gd name="connsiteX268" fmla="*/ 1445031 w 3024845"/>
                  <a:gd name="connsiteY268" fmla="*/ 561251 h 1078499"/>
                  <a:gd name="connsiteX269" fmla="*/ 1445031 w 3024845"/>
                  <a:gd name="connsiteY269" fmla="*/ 555577 h 1078499"/>
                  <a:gd name="connsiteX270" fmla="*/ 1445791 w 3024845"/>
                  <a:gd name="connsiteY270" fmla="*/ 555577 h 1078499"/>
                  <a:gd name="connsiteX271" fmla="*/ 1451111 w 3024845"/>
                  <a:gd name="connsiteY271" fmla="*/ 555577 h 1078499"/>
                  <a:gd name="connsiteX272" fmla="*/ 1451111 w 3024845"/>
                  <a:gd name="connsiteY272" fmla="*/ 556928 h 1078499"/>
                  <a:gd name="connsiteX273" fmla="*/ 1451111 w 3024845"/>
                  <a:gd name="connsiteY273" fmla="*/ 566386 h 1078499"/>
                  <a:gd name="connsiteX274" fmla="*/ 1489618 w 3024845"/>
                  <a:gd name="connsiteY274" fmla="*/ 566386 h 1078499"/>
                  <a:gd name="connsiteX275" fmla="*/ 1489618 w 3024845"/>
                  <a:gd name="connsiteY275" fmla="*/ 704739 h 1078499"/>
                  <a:gd name="connsiteX276" fmla="*/ 1491138 w 3024845"/>
                  <a:gd name="connsiteY276" fmla="*/ 704739 h 1078499"/>
                  <a:gd name="connsiteX277" fmla="*/ 1501778 w 3024845"/>
                  <a:gd name="connsiteY277" fmla="*/ 704739 h 1078499"/>
                  <a:gd name="connsiteX278" fmla="*/ 1501778 w 3024845"/>
                  <a:gd name="connsiteY278" fmla="*/ 691769 h 1078499"/>
                  <a:gd name="connsiteX279" fmla="*/ 1505832 w 3024845"/>
                  <a:gd name="connsiteY279" fmla="*/ 691769 h 1078499"/>
                  <a:gd name="connsiteX280" fmla="*/ 1505832 w 3024845"/>
                  <a:gd name="connsiteY280" fmla="*/ 704739 h 1078499"/>
                  <a:gd name="connsiteX281" fmla="*/ 1536232 w 3024845"/>
                  <a:gd name="connsiteY281" fmla="*/ 704739 h 1078499"/>
                  <a:gd name="connsiteX282" fmla="*/ 1536232 w 3024845"/>
                  <a:gd name="connsiteY282" fmla="*/ 674474 h 1078499"/>
                  <a:gd name="connsiteX283" fmla="*/ 1548392 w 3024845"/>
                  <a:gd name="connsiteY283" fmla="*/ 674474 h 1078499"/>
                  <a:gd name="connsiteX284" fmla="*/ 1560552 w 3024845"/>
                  <a:gd name="connsiteY284" fmla="*/ 672313 h 1078499"/>
                  <a:gd name="connsiteX285" fmla="*/ 1564606 w 3024845"/>
                  <a:gd name="connsiteY285" fmla="*/ 674474 h 1078499"/>
                  <a:gd name="connsiteX286" fmla="*/ 1574739 w 3024845"/>
                  <a:gd name="connsiteY286" fmla="*/ 674474 h 1078499"/>
                  <a:gd name="connsiteX287" fmla="*/ 1574739 w 3024845"/>
                  <a:gd name="connsiteY287" fmla="*/ 704739 h 1078499"/>
                  <a:gd name="connsiteX288" fmla="*/ 1582846 w 3024845"/>
                  <a:gd name="connsiteY288" fmla="*/ 704739 h 1078499"/>
                  <a:gd name="connsiteX289" fmla="*/ 1582846 w 3024845"/>
                  <a:gd name="connsiteY289" fmla="*/ 722034 h 1078499"/>
                  <a:gd name="connsiteX290" fmla="*/ 1592182 w 3024845"/>
                  <a:gd name="connsiteY290" fmla="*/ 722939 h 1078499"/>
                  <a:gd name="connsiteX291" fmla="*/ 1605140 w 3024845"/>
                  <a:gd name="connsiteY291" fmla="*/ 722939 h 1078499"/>
                  <a:gd name="connsiteX292" fmla="*/ 1605140 w 3024845"/>
                  <a:gd name="connsiteY292" fmla="*/ 706901 h 1078499"/>
                  <a:gd name="connsiteX293" fmla="*/ 1673096 w 3024845"/>
                  <a:gd name="connsiteY293" fmla="*/ 706901 h 1078499"/>
                  <a:gd name="connsiteX294" fmla="*/ 1673096 w 3024845"/>
                  <a:gd name="connsiteY294" fmla="*/ 621648 h 1078499"/>
                  <a:gd name="connsiteX295" fmla="*/ 1745104 w 3024845"/>
                  <a:gd name="connsiteY295" fmla="*/ 621648 h 1078499"/>
                  <a:gd name="connsiteX296" fmla="*/ 1745104 w 3024845"/>
                  <a:gd name="connsiteY296" fmla="*/ 700416 h 1078499"/>
                  <a:gd name="connsiteX297" fmla="*/ 1747008 w 3024845"/>
                  <a:gd name="connsiteY297" fmla="*/ 700416 h 1078499"/>
                  <a:gd name="connsiteX298" fmla="*/ 1748250 w 3024845"/>
                  <a:gd name="connsiteY298" fmla="*/ 722939 h 1078499"/>
                  <a:gd name="connsiteX299" fmla="*/ 1757926 w 3024845"/>
                  <a:gd name="connsiteY299" fmla="*/ 722939 h 1078499"/>
                  <a:gd name="connsiteX300" fmla="*/ 1759168 w 3024845"/>
                  <a:gd name="connsiteY300" fmla="*/ 700416 h 1078499"/>
                  <a:gd name="connsiteX301" fmla="*/ 1765248 w 3024845"/>
                  <a:gd name="connsiteY301" fmla="*/ 700416 h 1078499"/>
                  <a:gd name="connsiteX302" fmla="*/ 1766490 w 3024845"/>
                  <a:gd name="connsiteY302" fmla="*/ 722939 h 1078499"/>
                  <a:gd name="connsiteX303" fmla="*/ 1817112 w 3024845"/>
                  <a:gd name="connsiteY303" fmla="*/ 722939 h 1078499"/>
                  <a:gd name="connsiteX304" fmla="*/ 1817112 w 3024845"/>
                  <a:gd name="connsiteY304" fmla="*/ 559911 h 1078499"/>
                  <a:gd name="connsiteX305" fmla="*/ 2014439 w 3024845"/>
                  <a:gd name="connsiteY305" fmla="*/ 559911 h 1078499"/>
                  <a:gd name="connsiteX306" fmla="*/ 2014439 w 3024845"/>
                  <a:gd name="connsiteY306" fmla="*/ 722939 h 1078499"/>
                  <a:gd name="connsiteX307" fmla="*/ 2033136 w 3024845"/>
                  <a:gd name="connsiteY307" fmla="*/ 722939 h 1078499"/>
                  <a:gd name="connsiteX308" fmla="*/ 2033136 w 3024845"/>
                  <a:gd name="connsiteY308" fmla="*/ 640246 h 1078499"/>
                  <a:gd name="connsiteX309" fmla="*/ 2128256 w 3024845"/>
                  <a:gd name="connsiteY309" fmla="*/ 640246 h 1078499"/>
                  <a:gd name="connsiteX310" fmla="*/ 2140186 w 3024845"/>
                  <a:gd name="connsiteY310" fmla="*/ 322105 h 1078499"/>
                  <a:gd name="connsiteX311" fmla="*/ 2128026 w 3024845"/>
                  <a:gd name="connsiteY311" fmla="*/ 300487 h 1078499"/>
                  <a:gd name="connsiteX312" fmla="*/ 2121946 w 3024845"/>
                  <a:gd name="connsiteY312" fmla="*/ 296163 h 1078499"/>
                  <a:gd name="connsiteX313" fmla="*/ 2130053 w 3024845"/>
                  <a:gd name="connsiteY313" fmla="*/ 272384 h 1078499"/>
                  <a:gd name="connsiteX314" fmla="*/ 2130053 w 3024845"/>
                  <a:gd name="connsiteY314" fmla="*/ 255090 h 1078499"/>
                  <a:gd name="connsiteX315" fmla="*/ 2144240 w 3024845"/>
                  <a:gd name="connsiteY315" fmla="*/ 255090 h 1078499"/>
                  <a:gd name="connsiteX316" fmla="*/ 2144240 w 3024845"/>
                  <a:gd name="connsiteY316" fmla="*/ 233472 h 1078499"/>
                  <a:gd name="connsiteX317" fmla="*/ 2146266 w 3024845"/>
                  <a:gd name="connsiteY317" fmla="*/ 229148 h 1078499"/>
                  <a:gd name="connsiteX318" fmla="*/ 2146266 w 3024845"/>
                  <a:gd name="connsiteY318" fmla="*/ 151324 h 1078499"/>
                  <a:gd name="connsiteX319" fmla="*/ 2144240 w 3024845"/>
                  <a:gd name="connsiteY319" fmla="*/ 144839 h 1078499"/>
                  <a:gd name="connsiteX320" fmla="*/ 2150320 w 3024845"/>
                  <a:gd name="connsiteY320" fmla="*/ 138353 h 1078499"/>
                  <a:gd name="connsiteX321" fmla="*/ 2150320 w 3024845"/>
                  <a:gd name="connsiteY321" fmla="*/ 79985 h 1078499"/>
                  <a:gd name="connsiteX322" fmla="*/ 2152346 w 3024845"/>
                  <a:gd name="connsiteY322" fmla="*/ 75662 h 1078499"/>
                  <a:gd name="connsiteX323" fmla="*/ 2152346 w 3024845"/>
                  <a:gd name="connsiteY323" fmla="*/ 19456 h 1078499"/>
                  <a:gd name="connsiteX324" fmla="*/ 2154373 w 3024845"/>
                  <a:gd name="connsiteY324" fmla="*/ 0 h 1078499"/>
                  <a:gd name="connsiteX325" fmla="*/ 2158427 w 3024845"/>
                  <a:gd name="connsiteY325" fmla="*/ 17294 h 1078499"/>
                  <a:gd name="connsiteX326" fmla="*/ 2160453 w 3024845"/>
                  <a:gd name="connsiteY326" fmla="*/ 75662 h 1078499"/>
                  <a:gd name="connsiteX327" fmla="*/ 2162480 w 3024845"/>
                  <a:gd name="connsiteY327" fmla="*/ 138353 h 1078499"/>
                  <a:gd name="connsiteX328" fmla="*/ 2168560 w 3024845"/>
                  <a:gd name="connsiteY328" fmla="*/ 144839 h 1078499"/>
                  <a:gd name="connsiteX329" fmla="*/ 2166533 w 3024845"/>
                  <a:gd name="connsiteY329" fmla="*/ 151324 h 1078499"/>
                  <a:gd name="connsiteX330" fmla="*/ 2166533 w 3024845"/>
                  <a:gd name="connsiteY330" fmla="*/ 229148 h 1078499"/>
                  <a:gd name="connsiteX331" fmla="*/ 2168560 w 3024845"/>
                  <a:gd name="connsiteY331" fmla="*/ 233472 h 1078499"/>
                  <a:gd name="connsiteX332" fmla="*/ 2168560 w 3024845"/>
                  <a:gd name="connsiteY332" fmla="*/ 255090 h 1078499"/>
                  <a:gd name="connsiteX333" fmla="*/ 2182747 w 3024845"/>
                  <a:gd name="connsiteY333" fmla="*/ 255090 h 1078499"/>
                  <a:gd name="connsiteX334" fmla="*/ 2182747 w 3024845"/>
                  <a:gd name="connsiteY334" fmla="*/ 272384 h 1078499"/>
                  <a:gd name="connsiteX335" fmla="*/ 2190854 w 3024845"/>
                  <a:gd name="connsiteY335" fmla="*/ 296163 h 1078499"/>
                  <a:gd name="connsiteX336" fmla="*/ 2184774 w 3024845"/>
                  <a:gd name="connsiteY336" fmla="*/ 300487 h 1078499"/>
                  <a:gd name="connsiteX337" fmla="*/ 2172613 w 3024845"/>
                  <a:gd name="connsiteY337" fmla="*/ 322105 h 1078499"/>
                  <a:gd name="connsiteX338" fmla="*/ 2180720 w 3024845"/>
                  <a:gd name="connsiteY338" fmla="*/ 575033 h 1078499"/>
                  <a:gd name="connsiteX339" fmla="*/ 2245574 w 3024845"/>
                  <a:gd name="connsiteY339" fmla="*/ 575033 h 1078499"/>
                  <a:gd name="connsiteX340" fmla="*/ 2245574 w 3024845"/>
                  <a:gd name="connsiteY340" fmla="*/ 650695 h 1078499"/>
                  <a:gd name="connsiteX341" fmla="*/ 2253681 w 3024845"/>
                  <a:gd name="connsiteY341" fmla="*/ 650695 h 1078499"/>
                  <a:gd name="connsiteX342" fmla="*/ 2255708 w 3024845"/>
                  <a:gd name="connsiteY342" fmla="*/ 644210 h 1078499"/>
                  <a:gd name="connsiteX343" fmla="*/ 2261788 w 3024845"/>
                  <a:gd name="connsiteY343" fmla="*/ 644210 h 1078499"/>
                  <a:gd name="connsiteX344" fmla="*/ 2263815 w 3024845"/>
                  <a:gd name="connsiteY344" fmla="*/ 652857 h 1078499"/>
                  <a:gd name="connsiteX345" fmla="*/ 2275975 w 3024845"/>
                  <a:gd name="connsiteY345" fmla="*/ 652857 h 1078499"/>
                  <a:gd name="connsiteX346" fmla="*/ 2275975 w 3024845"/>
                  <a:gd name="connsiteY346" fmla="*/ 646371 h 1078499"/>
                  <a:gd name="connsiteX347" fmla="*/ 2298268 w 3024845"/>
                  <a:gd name="connsiteY347" fmla="*/ 646371 h 1078499"/>
                  <a:gd name="connsiteX348" fmla="*/ 2298268 w 3024845"/>
                  <a:gd name="connsiteY348" fmla="*/ 652857 h 1078499"/>
                  <a:gd name="connsiteX349" fmla="*/ 2318535 w 3024845"/>
                  <a:gd name="connsiteY349" fmla="*/ 652857 h 1078499"/>
                  <a:gd name="connsiteX350" fmla="*/ 2318535 w 3024845"/>
                  <a:gd name="connsiteY350" fmla="*/ 698254 h 1078499"/>
                  <a:gd name="connsiteX351" fmla="*/ 2332722 w 3024845"/>
                  <a:gd name="connsiteY351" fmla="*/ 698254 h 1078499"/>
                  <a:gd name="connsiteX352" fmla="*/ 2332722 w 3024845"/>
                  <a:gd name="connsiteY352" fmla="*/ 685283 h 1078499"/>
                  <a:gd name="connsiteX353" fmla="*/ 2348936 w 3024845"/>
                  <a:gd name="connsiteY353" fmla="*/ 685283 h 1078499"/>
                  <a:gd name="connsiteX354" fmla="*/ 2348936 w 3024845"/>
                  <a:gd name="connsiteY354" fmla="*/ 505856 h 1078499"/>
                  <a:gd name="connsiteX355" fmla="*/ 2355016 w 3024845"/>
                  <a:gd name="connsiteY355" fmla="*/ 499370 h 1078499"/>
                  <a:gd name="connsiteX356" fmla="*/ 2427977 w 3024845"/>
                  <a:gd name="connsiteY356" fmla="*/ 499370 h 1078499"/>
                  <a:gd name="connsiteX357" fmla="*/ 2427977 w 3024845"/>
                  <a:gd name="connsiteY357" fmla="*/ 508018 h 1078499"/>
                  <a:gd name="connsiteX358" fmla="*/ 2438110 w 3024845"/>
                  <a:gd name="connsiteY358" fmla="*/ 508018 h 1078499"/>
                  <a:gd name="connsiteX359" fmla="*/ 2438110 w 3024845"/>
                  <a:gd name="connsiteY359" fmla="*/ 622592 h 1078499"/>
                  <a:gd name="connsiteX360" fmla="*/ 2460404 w 3024845"/>
                  <a:gd name="connsiteY360" fmla="*/ 622592 h 1078499"/>
                  <a:gd name="connsiteX361" fmla="*/ 2460404 w 3024845"/>
                  <a:gd name="connsiteY361" fmla="*/ 555577 h 1078499"/>
                  <a:gd name="connsiteX362" fmla="*/ 2486751 w 3024845"/>
                  <a:gd name="connsiteY362" fmla="*/ 555577 h 1078499"/>
                  <a:gd name="connsiteX363" fmla="*/ 2490804 w 3024845"/>
                  <a:gd name="connsiteY363" fmla="*/ 551253 h 1078499"/>
                  <a:gd name="connsiteX364" fmla="*/ 2498911 w 3024845"/>
                  <a:gd name="connsiteY364" fmla="*/ 551253 h 1078499"/>
                  <a:gd name="connsiteX365" fmla="*/ 2502964 w 3024845"/>
                  <a:gd name="connsiteY365" fmla="*/ 555577 h 1078499"/>
                  <a:gd name="connsiteX366" fmla="*/ 2525258 w 3024845"/>
                  <a:gd name="connsiteY366" fmla="*/ 555577 h 1078499"/>
                  <a:gd name="connsiteX367" fmla="*/ 2525258 w 3024845"/>
                  <a:gd name="connsiteY367" fmla="*/ 438841 h 1078499"/>
                  <a:gd name="connsiteX368" fmla="*/ 2582005 w 3024845"/>
                  <a:gd name="connsiteY368" fmla="*/ 428032 h 1078499"/>
                  <a:gd name="connsiteX369" fmla="*/ 2582005 w 3024845"/>
                  <a:gd name="connsiteY369" fmla="*/ 429113 h 1078499"/>
                  <a:gd name="connsiteX370" fmla="*/ 2582005 w 3024845"/>
                  <a:gd name="connsiteY370" fmla="*/ 436679 h 1078499"/>
                  <a:gd name="connsiteX371" fmla="*/ 2608352 w 3024845"/>
                  <a:gd name="connsiteY371" fmla="*/ 436679 h 1078499"/>
                  <a:gd name="connsiteX372" fmla="*/ 2608352 w 3024845"/>
                  <a:gd name="connsiteY372" fmla="*/ 691769 h 1078499"/>
                  <a:gd name="connsiteX373" fmla="*/ 2630646 w 3024845"/>
                  <a:gd name="connsiteY373" fmla="*/ 691769 h 1078499"/>
                  <a:gd name="connsiteX374" fmla="*/ 2630646 w 3024845"/>
                  <a:gd name="connsiteY374" fmla="*/ 687445 h 1078499"/>
                  <a:gd name="connsiteX375" fmla="*/ 2642806 w 3024845"/>
                  <a:gd name="connsiteY375" fmla="*/ 687445 h 1078499"/>
                  <a:gd name="connsiteX376" fmla="*/ 2642806 w 3024845"/>
                  <a:gd name="connsiteY376" fmla="*/ 691769 h 1078499"/>
                  <a:gd name="connsiteX377" fmla="*/ 2667126 w 3024845"/>
                  <a:gd name="connsiteY377" fmla="*/ 691769 h 1078499"/>
                  <a:gd name="connsiteX378" fmla="*/ 2667126 w 3024845"/>
                  <a:gd name="connsiteY378" fmla="*/ 678798 h 1078499"/>
                  <a:gd name="connsiteX379" fmla="*/ 2695500 w 3024845"/>
                  <a:gd name="connsiteY379" fmla="*/ 678798 h 1078499"/>
                  <a:gd name="connsiteX380" fmla="*/ 2707660 w 3024845"/>
                  <a:gd name="connsiteY380" fmla="*/ 674474 h 1078499"/>
                  <a:gd name="connsiteX381" fmla="*/ 2727927 w 3024845"/>
                  <a:gd name="connsiteY381" fmla="*/ 678798 h 1078499"/>
                  <a:gd name="connsiteX382" fmla="*/ 2727927 w 3024845"/>
                  <a:gd name="connsiteY382" fmla="*/ 661504 h 1078499"/>
                  <a:gd name="connsiteX383" fmla="*/ 2736034 w 3024845"/>
                  <a:gd name="connsiteY383" fmla="*/ 661504 h 1078499"/>
                  <a:gd name="connsiteX384" fmla="*/ 2736034 w 3024845"/>
                  <a:gd name="connsiteY384" fmla="*/ 648533 h 1078499"/>
                  <a:gd name="connsiteX385" fmla="*/ 2792781 w 3024845"/>
                  <a:gd name="connsiteY385" fmla="*/ 648533 h 1078499"/>
                  <a:gd name="connsiteX386" fmla="*/ 2792781 w 3024845"/>
                  <a:gd name="connsiteY386" fmla="*/ 618268 h 1078499"/>
                  <a:gd name="connsiteX387" fmla="*/ 2811021 w 3024845"/>
                  <a:gd name="connsiteY387" fmla="*/ 618268 h 1078499"/>
                  <a:gd name="connsiteX388" fmla="*/ 2811021 w 3024845"/>
                  <a:gd name="connsiteY388" fmla="*/ 611783 h 1078499"/>
                  <a:gd name="connsiteX389" fmla="*/ 2823181 w 3024845"/>
                  <a:gd name="connsiteY389" fmla="*/ 611783 h 1078499"/>
                  <a:gd name="connsiteX390" fmla="*/ 2823181 w 3024845"/>
                  <a:gd name="connsiteY390" fmla="*/ 618268 h 1078499"/>
                  <a:gd name="connsiteX391" fmla="*/ 2839395 w 3024845"/>
                  <a:gd name="connsiteY391" fmla="*/ 618268 h 1078499"/>
                  <a:gd name="connsiteX392" fmla="*/ 2839395 w 3024845"/>
                  <a:gd name="connsiteY392" fmla="*/ 667989 h 1078499"/>
                  <a:gd name="connsiteX393" fmla="*/ 2871822 w 3024845"/>
                  <a:gd name="connsiteY393" fmla="*/ 667989 h 1078499"/>
                  <a:gd name="connsiteX394" fmla="*/ 2871822 w 3024845"/>
                  <a:gd name="connsiteY394" fmla="*/ 642048 h 1078499"/>
                  <a:gd name="connsiteX395" fmla="*/ 2910329 w 3024845"/>
                  <a:gd name="connsiteY395" fmla="*/ 642048 h 1078499"/>
                  <a:gd name="connsiteX396" fmla="*/ 2910329 w 3024845"/>
                  <a:gd name="connsiteY396" fmla="*/ 611783 h 1078499"/>
                  <a:gd name="connsiteX397" fmla="*/ 2958970 w 3024845"/>
                  <a:gd name="connsiteY397" fmla="*/ 611783 h 1078499"/>
                  <a:gd name="connsiteX398" fmla="*/ 2958970 w 3024845"/>
                  <a:gd name="connsiteY398" fmla="*/ 722939 h 1078499"/>
                  <a:gd name="connsiteX399" fmla="*/ 2958970 w 3024845"/>
                  <a:gd name="connsiteY399" fmla="*/ 736718 h 1078499"/>
                  <a:gd name="connsiteX400" fmla="*/ 3024845 w 3024845"/>
                  <a:gd name="connsiteY400" fmla="*/ 736718 h 1078499"/>
                  <a:gd name="connsiteX401" fmla="*/ 3024845 w 3024845"/>
                  <a:gd name="connsiteY401" fmla="*/ 1078499 h 1078499"/>
                  <a:gd name="connsiteX402" fmla="*/ 2054 w 3024845"/>
                  <a:gd name="connsiteY402" fmla="*/ 1076166 h 1078499"/>
                  <a:gd name="connsiteX403" fmla="*/ 0 w 3024845"/>
                  <a:gd name="connsiteY403" fmla="*/ 642048 h 1078499"/>
                  <a:gd name="connsiteX404" fmla="*/ 20267 w 3024845"/>
                  <a:gd name="connsiteY404" fmla="*/ 642048 h 1078499"/>
                  <a:gd name="connsiteX405" fmla="*/ 20774 w 3024845"/>
                  <a:gd name="connsiteY405" fmla="*/ 640967 h 1078499"/>
                  <a:gd name="connsiteX406" fmla="*/ 24320 w 3024845"/>
                  <a:gd name="connsiteY406" fmla="*/ 633401 h 1078499"/>
                  <a:gd name="connsiteX407" fmla="*/ 26094 w 3024845"/>
                  <a:gd name="connsiteY407" fmla="*/ 633671 h 1078499"/>
                  <a:gd name="connsiteX408" fmla="*/ 38507 w 3024845"/>
                  <a:gd name="connsiteY408" fmla="*/ 635562 h 1078499"/>
                  <a:gd name="connsiteX409" fmla="*/ 39014 w 3024845"/>
                  <a:gd name="connsiteY409" fmla="*/ 636914 h 1078499"/>
                  <a:gd name="connsiteX410" fmla="*/ 42560 w 3024845"/>
                  <a:gd name="connsiteY410" fmla="*/ 646371 h 1078499"/>
                  <a:gd name="connsiteX411" fmla="*/ 68907 w 3024845"/>
                  <a:gd name="connsiteY411" fmla="*/ 648533 h 1078499"/>
                  <a:gd name="connsiteX412" fmla="*/ 68907 w 3024845"/>
                  <a:gd name="connsiteY412" fmla="*/ 525312 h 1078499"/>
                  <a:gd name="connsiteX413" fmla="*/ 70934 w 3024845"/>
                  <a:gd name="connsiteY413" fmla="*/ 525312 h 1078499"/>
                  <a:gd name="connsiteX414" fmla="*/ 85121 w 3024845"/>
                  <a:gd name="connsiteY414" fmla="*/ 525312 h 1078499"/>
                  <a:gd name="connsiteX415" fmla="*/ 85121 w 3024845"/>
                  <a:gd name="connsiteY415" fmla="*/ 389120 h 1078499"/>
                  <a:gd name="connsiteX416" fmla="*/ 86894 w 3024845"/>
                  <a:gd name="connsiteY416" fmla="*/ 389120 h 1078499"/>
                  <a:gd name="connsiteX417" fmla="*/ 99308 w 3024845"/>
                  <a:gd name="connsiteY417" fmla="*/ 389120 h 1078499"/>
                  <a:gd name="connsiteX418" fmla="*/ 99308 w 3024845"/>
                  <a:gd name="connsiteY418" fmla="*/ 274546 h 1078499"/>
                  <a:gd name="connsiteX419" fmla="*/ 103361 w 3024845"/>
                  <a:gd name="connsiteY419" fmla="*/ 246442 h 1078499"/>
                  <a:gd name="connsiteX420" fmla="*/ 105388 w 3024845"/>
                  <a:gd name="connsiteY420" fmla="*/ 246442 h 1078499"/>
                  <a:gd name="connsiteX421" fmla="*/ 119575 w 3024845"/>
                  <a:gd name="connsiteY421" fmla="*/ 246442 h 1078499"/>
                  <a:gd name="connsiteX0" fmla="*/ 119575 w 3024845"/>
                  <a:gd name="connsiteY0" fmla="*/ 246442 h 1078499"/>
                  <a:gd name="connsiteX1" fmla="*/ 200642 w 3024845"/>
                  <a:gd name="connsiteY1" fmla="*/ 244281 h 1078499"/>
                  <a:gd name="connsiteX2" fmla="*/ 202669 w 3024845"/>
                  <a:gd name="connsiteY2" fmla="*/ 244281 h 1078499"/>
                  <a:gd name="connsiteX3" fmla="*/ 216856 w 3024845"/>
                  <a:gd name="connsiteY3" fmla="*/ 244281 h 1078499"/>
                  <a:gd name="connsiteX4" fmla="*/ 216856 w 3024845"/>
                  <a:gd name="connsiteY4" fmla="*/ 268060 h 1078499"/>
                  <a:gd name="connsiteX5" fmla="*/ 217363 w 3024845"/>
                  <a:gd name="connsiteY5" fmla="*/ 268871 h 1078499"/>
                  <a:gd name="connsiteX6" fmla="*/ 220909 w 3024845"/>
                  <a:gd name="connsiteY6" fmla="*/ 274546 h 1078499"/>
                  <a:gd name="connsiteX7" fmla="*/ 220909 w 3024845"/>
                  <a:gd name="connsiteY7" fmla="*/ 389120 h 1078499"/>
                  <a:gd name="connsiteX8" fmla="*/ 223189 w 3024845"/>
                  <a:gd name="connsiteY8" fmla="*/ 389120 h 1078499"/>
                  <a:gd name="connsiteX9" fmla="*/ 239150 w 3024845"/>
                  <a:gd name="connsiteY9" fmla="*/ 389120 h 1078499"/>
                  <a:gd name="connsiteX10" fmla="*/ 239150 w 3024845"/>
                  <a:gd name="connsiteY10" fmla="*/ 529635 h 1078499"/>
                  <a:gd name="connsiteX11" fmla="*/ 240670 w 3024845"/>
                  <a:gd name="connsiteY11" fmla="*/ 529365 h 1078499"/>
                  <a:gd name="connsiteX12" fmla="*/ 251310 w 3024845"/>
                  <a:gd name="connsiteY12" fmla="*/ 527474 h 1078499"/>
                  <a:gd name="connsiteX13" fmla="*/ 249283 w 3024845"/>
                  <a:gd name="connsiteY13" fmla="*/ 616106 h 1078499"/>
                  <a:gd name="connsiteX14" fmla="*/ 250803 w 3024845"/>
                  <a:gd name="connsiteY14" fmla="*/ 616377 h 1078499"/>
                  <a:gd name="connsiteX15" fmla="*/ 261443 w 3024845"/>
                  <a:gd name="connsiteY15" fmla="*/ 618268 h 1078499"/>
                  <a:gd name="connsiteX16" fmla="*/ 261696 w 3024845"/>
                  <a:gd name="connsiteY16" fmla="*/ 619079 h 1078499"/>
                  <a:gd name="connsiteX17" fmla="*/ 263470 w 3024845"/>
                  <a:gd name="connsiteY17" fmla="*/ 624754 h 1078499"/>
                  <a:gd name="connsiteX18" fmla="*/ 264230 w 3024845"/>
                  <a:gd name="connsiteY18" fmla="*/ 622322 h 1078499"/>
                  <a:gd name="connsiteX19" fmla="*/ 269550 w 3024845"/>
                  <a:gd name="connsiteY19" fmla="*/ 605298 h 1078499"/>
                  <a:gd name="connsiteX20" fmla="*/ 271323 w 3024845"/>
                  <a:gd name="connsiteY20" fmla="*/ 605298 h 1078499"/>
                  <a:gd name="connsiteX21" fmla="*/ 283737 w 3024845"/>
                  <a:gd name="connsiteY21" fmla="*/ 605298 h 1078499"/>
                  <a:gd name="connsiteX22" fmla="*/ 283737 w 3024845"/>
                  <a:gd name="connsiteY22" fmla="*/ 637724 h 1078499"/>
                  <a:gd name="connsiteX23" fmla="*/ 284750 w 3024845"/>
                  <a:gd name="connsiteY23" fmla="*/ 638265 h 1078499"/>
                  <a:gd name="connsiteX24" fmla="*/ 291844 w 3024845"/>
                  <a:gd name="connsiteY24" fmla="*/ 642048 h 1078499"/>
                  <a:gd name="connsiteX25" fmla="*/ 291844 w 3024845"/>
                  <a:gd name="connsiteY25" fmla="*/ 643399 h 1078499"/>
                  <a:gd name="connsiteX26" fmla="*/ 291844 w 3024845"/>
                  <a:gd name="connsiteY26" fmla="*/ 652857 h 1078499"/>
                  <a:gd name="connsiteX27" fmla="*/ 336431 w 3024845"/>
                  <a:gd name="connsiteY27" fmla="*/ 652857 h 1078499"/>
                  <a:gd name="connsiteX28" fmla="*/ 336431 w 3024845"/>
                  <a:gd name="connsiteY28" fmla="*/ 653938 h 1078499"/>
                  <a:gd name="connsiteX29" fmla="*/ 336431 w 3024845"/>
                  <a:gd name="connsiteY29" fmla="*/ 661504 h 1078499"/>
                  <a:gd name="connsiteX30" fmla="*/ 338457 w 3024845"/>
                  <a:gd name="connsiteY30" fmla="*/ 661504 h 1078499"/>
                  <a:gd name="connsiteX31" fmla="*/ 352644 w 3024845"/>
                  <a:gd name="connsiteY31" fmla="*/ 661504 h 1078499"/>
                  <a:gd name="connsiteX32" fmla="*/ 352644 w 3024845"/>
                  <a:gd name="connsiteY32" fmla="*/ 631239 h 1078499"/>
                  <a:gd name="connsiteX33" fmla="*/ 397231 w 3024845"/>
                  <a:gd name="connsiteY33" fmla="*/ 631239 h 1078499"/>
                  <a:gd name="connsiteX34" fmla="*/ 397231 w 3024845"/>
                  <a:gd name="connsiteY34" fmla="*/ 629888 h 1078499"/>
                  <a:gd name="connsiteX35" fmla="*/ 397231 w 3024845"/>
                  <a:gd name="connsiteY35" fmla="*/ 620430 h 1078499"/>
                  <a:gd name="connsiteX36" fmla="*/ 398245 w 3024845"/>
                  <a:gd name="connsiteY36" fmla="*/ 620430 h 1078499"/>
                  <a:gd name="connsiteX37" fmla="*/ 405338 w 3024845"/>
                  <a:gd name="connsiteY37" fmla="*/ 620430 h 1078499"/>
                  <a:gd name="connsiteX38" fmla="*/ 405338 w 3024845"/>
                  <a:gd name="connsiteY38" fmla="*/ 618539 h 1078499"/>
                  <a:gd name="connsiteX39" fmla="*/ 405338 w 3024845"/>
                  <a:gd name="connsiteY39" fmla="*/ 605298 h 1078499"/>
                  <a:gd name="connsiteX40" fmla="*/ 406098 w 3024845"/>
                  <a:gd name="connsiteY40" fmla="*/ 605298 h 1078499"/>
                  <a:gd name="connsiteX41" fmla="*/ 411418 w 3024845"/>
                  <a:gd name="connsiteY41" fmla="*/ 605298 h 1078499"/>
                  <a:gd name="connsiteX42" fmla="*/ 411418 w 3024845"/>
                  <a:gd name="connsiteY42" fmla="*/ 604217 h 1078499"/>
                  <a:gd name="connsiteX43" fmla="*/ 411418 w 3024845"/>
                  <a:gd name="connsiteY43" fmla="*/ 596650 h 1078499"/>
                  <a:gd name="connsiteX44" fmla="*/ 413445 w 3024845"/>
                  <a:gd name="connsiteY44" fmla="*/ 596650 h 1078499"/>
                  <a:gd name="connsiteX45" fmla="*/ 427632 w 3024845"/>
                  <a:gd name="connsiteY45" fmla="*/ 596650 h 1078499"/>
                  <a:gd name="connsiteX46" fmla="*/ 427632 w 3024845"/>
                  <a:gd name="connsiteY46" fmla="*/ 597731 h 1078499"/>
                  <a:gd name="connsiteX47" fmla="*/ 427632 w 3024845"/>
                  <a:gd name="connsiteY47" fmla="*/ 605298 h 1078499"/>
                  <a:gd name="connsiteX48" fmla="*/ 449925 w 3024845"/>
                  <a:gd name="connsiteY48" fmla="*/ 605298 h 1078499"/>
                  <a:gd name="connsiteX49" fmla="*/ 449925 w 3024845"/>
                  <a:gd name="connsiteY49" fmla="*/ 603406 h 1078499"/>
                  <a:gd name="connsiteX50" fmla="*/ 449925 w 3024845"/>
                  <a:gd name="connsiteY50" fmla="*/ 590165 h 1078499"/>
                  <a:gd name="connsiteX51" fmla="*/ 451699 w 3024845"/>
                  <a:gd name="connsiteY51" fmla="*/ 590165 h 1078499"/>
                  <a:gd name="connsiteX52" fmla="*/ 464112 w 3024845"/>
                  <a:gd name="connsiteY52" fmla="*/ 590165 h 1078499"/>
                  <a:gd name="connsiteX53" fmla="*/ 464112 w 3024845"/>
                  <a:gd name="connsiteY53" fmla="*/ 613945 h 1078499"/>
                  <a:gd name="connsiteX54" fmla="*/ 465126 w 3024845"/>
                  <a:gd name="connsiteY54" fmla="*/ 613945 h 1078499"/>
                  <a:gd name="connsiteX55" fmla="*/ 472219 w 3024845"/>
                  <a:gd name="connsiteY55" fmla="*/ 613945 h 1078499"/>
                  <a:gd name="connsiteX56" fmla="*/ 472219 w 3024845"/>
                  <a:gd name="connsiteY56" fmla="*/ 612864 h 1078499"/>
                  <a:gd name="connsiteX57" fmla="*/ 472219 w 3024845"/>
                  <a:gd name="connsiteY57" fmla="*/ 605298 h 1078499"/>
                  <a:gd name="connsiteX58" fmla="*/ 473992 w 3024845"/>
                  <a:gd name="connsiteY58" fmla="*/ 605298 h 1078499"/>
                  <a:gd name="connsiteX59" fmla="*/ 486406 w 3024845"/>
                  <a:gd name="connsiteY59" fmla="*/ 605298 h 1078499"/>
                  <a:gd name="connsiteX60" fmla="*/ 486406 w 3024845"/>
                  <a:gd name="connsiteY60" fmla="*/ 631239 h 1078499"/>
                  <a:gd name="connsiteX61" fmla="*/ 488433 w 3024845"/>
                  <a:gd name="connsiteY61" fmla="*/ 631239 h 1078499"/>
                  <a:gd name="connsiteX62" fmla="*/ 502619 w 3024845"/>
                  <a:gd name="connsiteY62" fmla="*/ 631239 h 1078499"/>
                  <a:gd name="connsiteX63" fmla="*/ 502619 w 3024845"/>
                  <a:gd name="connsiteY63" fmla="*/ 632860 h 1078499"/>
                  <a:gd name="connsiteX64" fmla="*/ 502619 w 3024845"/>
                  <a:gd name="connsiteY64" fmla="*/ 644210 h 1078499"/>
                  <a:gd name="connsiteX65" fmla="*/ 503379 w 3024845"/>
                  <a:gd name="connsiteY65" fmla="*/ 644210 h 1078499"/>
                  <a:gd name="connsiteX66" fmla="*/ 508700 w 3024845"/>
                  <a:gd name="connsiteY66" fmla="*/ 644210 h 1078499"/>
                  <a:gd name="connsiteX67" fmla="*/ 508700 w 3024845"/>
                  <a:gd name="connsiteY67" fmla="*/ 643399 h 1078499"/>
                  <a:gd name="connsiteX68" fmla="*/ 508700 w 3024845"/>
                  <a:gd name="connsiteY68" fmla="*/ 637724 h 1078499"/>
                  <a:gd name="connsiteX69" fmla="*/ 539100 w 3024845"/>
                  <a:gd name="connsiteY69" fmla="*/ 637724 h 1078499"/>
                  <a:gd name="connsiteX70" fmla="*/ 539100 w 3024845"/>
                  <a:gd name="connsiteY70" fmla="*/ 661504 h 1078499"/>
                  <a:gd name="connsiteX71" fmla="*/ 540113 w 3024845"/>
                  <a:gd name="connsiteY71" fmla="*/ 661504 h 1078499"/>
                  <a:gd name="connsiteX72" fmla="*/ 547207 w 3024845"/>
                  <a:gd name="connsiteY72" fmla="*/ 661504 h 1078499"/>
                  <a:gd name="connsiteX73" fmla="*/ 547207 w 3024845"/>
                  <a:gd name="connsiteY73" fmla="*/ 662585 h 1078499"/>
                  <a:gd name="connsiteX74" fmla="*/ 547207 w 3024845"/>
                  <a:gd name="connsiteY74" fmla="*/ 670151 h 1078499"/>
                  <a:gd name="connsiteX75" fmla="*/ 547967 w 3024845"/>
                  <a:gd name="connsiteY75" fmla="*/ 670151 h 1078499"/>
                  <a:gd name="connsiteX76" fmla="*/ 553287 w 3024845"/>
                  <a:gd name="connsiteY76" fmla="*/ 670151 h 1078499"/>
                  <a:gd name="connsiteX77" fmla="*/ 553287 w 3024845"/>
                  <a:gd name="connsiteY77" fmla="*/ 667989 h 1078499"/>
                  <a:gd name="connsiteX78" fmla="*/ 553287 w 3024845"/>
                  <a:gd name="connsiteY78" fmla="*/ 652857 h 1078499"/>
                  <a:gd name="connsiteX79" fmla="*/ 554300 w 3024845"/>
                  <a:gd name="connsiteY79" fmla="*/ 652857 h 1078499"/>
                  <a:gd name="connsiteX80" fmla="*/ 561394 w 3024845"/>
                  <a:gd name="connsiteY80" fmla="*/ 652857 h 1078499"/>
                  <a:gd name="connsiteX81" fmla="*/ 561394 w 3024845"/>
                  <a:gd name="connsiteY81" fmla="*/ 653938 h 1078499"/>
                  <a:gd name="connsiteX82" fmla="*/ 561394 w 3024845"/>
                  <a:gd name="connsiteY82" fmla="*/ 661504 h 1078499"/>
                  <a:gd name="connsiteX83" fmla="*/ 566714 w 3024845"/>
                  <a:gd name="connsiteY83" fmla="*/ 659511 h 1078499"/>
                  <a:gd name="connsiteX84" fmla="*/ 567474 w 3024845"/>
                  <a:gd name="connsiteY84" fmla="*/ 658531 h 1078499"/>
                  <a:gd name="connsiteX85" fmla="*/ 567474 w 3024845"/>
                  <a:gd name="connsiteY85" fmla="*/ 652857 h 1078499"/>
                  <a:gd name="connsiteX86" fmla="*/ 605981 w 3024845"/>
                  <a:gd name="connsiteY86" fmla="*/ 652857 h 1078499"/>
                  <a:gd name="connsiteX87" fmla="*/ 605981 w 3024845"/>
                  <a:gd name="connsiteY87" fmla="*/ 676636 h 1078499"/>
                  <a:gd name="connsiteX88" fmla="*/ 608007 w 3024845"/>
                  <a:gd name="connsiteY88" fmla="*/ 676636 h 1078499"/>
                  <a:gd name="connsiteX89" fmla="*/ 622194 w 3024845"/>
                  <a:gd name="connsiteY89" fmla="*/ 676636 h 1078499"/>
                  <a:gd name="connsiteX90" fmla="*/ 622194 w 3024845"/>
                  <a:gd name="connsiteY90" fmla="*/ 677717 h 1078499"/>
                  <a:gd name="connsiteX91" fmla="*/ 622194 w 3024845"/>
                  <a:gd name="connsiteY91" fmla="*/ 685283 h 1078499"/>
                  <a:gd name="connsiteX92" fmla="*/ 623968 w 3024845"/>
                  <a:gd name="connsiteY92" fmla="*/ 685283 h 1078499"/>
                  <a:gd name="connsiteX93" fmla="*/ 636381 w 3024845"/>
                  <a:gd name="connsiteY93" fmla="*/ 685283 h 1078499"/>
                  <a:gd name="connsiteX94" fmla="*/ 636381 w 3024845"/>
                  <a:gd name="connsiteY94" fmla="*/ 661504 h 1078499"/>
                  <a:gd name="connsiteX95" fmla="*/ 637394 w 3024845"/>
                  <a:gd name="connsiteY95" fmla="*/ 661504 h 1078499"/>
                  <a:gd name="connsiteX96" fmla="*/ 644488 w 3024845"/>
                  <a:gd name="connsiteY96" fmla="*/ 661504 h 1078499"/>
                  <a:gd name="connsiteX97" fmla="*/ 644488 w 3024845"/>
                  <a:gd name="connsiteY97" fmla="*/ 629077 h 1078499"/>
                  <a:gd name="connsiteX98" fmla="*/ 645501 w 3024845"/>
                  <a:gd name="connsiteY98" fmla="*/ 629077 h 1078499"/>
                  <a:gd name="connsiteX99" fmla="*/ 652595 w 3024845"/>
                  <a:gd name="connsiteY99" fmla="*/ 629077 h 1078499"/>
                  <a:gd name="connsiteX100" fmla="*/ 652595 w 3024845"/>
                  <a:gd name="connsiteY100" fmla="*/ 627186 h 1078499"/>
                  <a:gd name="connsiteX101" fmla="*/ 652595 w 3024845"/>
                  <a:gd name="connsiteY101" fmla="*/ 613945 h 1078499"/>
                  <a:gd name="connsiteX102" fmla="*/ 651328 w 3024845"/>
                  <a:gd name="connsiteY102" fmla="*/ 612323 h 1078499"/>
                  <a:gd name="connsiteX103" fmla="*/ 656648 w 3024845"/>
                  <a:gd name="connsiteY103" fmla="*/ 600974 h 1078499"/>
                  <a:gd name="connsiteX104" fmla="*/ 664755 w 3024845"/>
                  <a:gd name="connsiteY104" fmla="*/ 629077 h 1078499"/>
                  <a:gd name="connsiteX105" fmla="*/ 665515 w 3024845"/>
                  <a:gd name="connsiteY105" fmla="*/ 629077 h 1078499"/>
                  <a:gd name="connsiteX106" fmla="*/ 670835 w 3024845"/>
                  <a:gd name="connsiteY106" fmla="*/ 629077 h 1078499"/>
                  <a:gd name="connsiteX107" fmla="*/ 670835 w 3024845"/>
                  <a:gd name="connsiteY107" fmla="*/ 523150 h 1078499"/>
                  <a:gd name="connsiteX108" fmla="*/ 672355 w 3024845"/>
                  <a:gd name="connsiteY108" fmla="*/ 523150 h 1078499"/>
                  <a:gd name="connsiteX109" fmla="*/ 682995 w 3024845"/>
                  <a:gd name="connsiteY109" fmla="*/ 523150 h 1078499"/>
                  <a:gd name="connsiteX110" fmla="*/ 682995 w 3024845"/>
                  <a:gd name="connsiteY110" fmla="*/ 475591 h 1078499"/>
                  <a:gd name="connsiteX111" fmla="*/ 709342 w 3024845"/>
                  <a:gd name="connsiteY111" fmla="*/ 475591 h 1078499"/>
                  <a:gd name="connsiteX112" fmla="*/ 709342 w 3024845"/>
                  <a:gd name="connsiteY112" fmla="*/ 453973 h 1078499"/>
                  <a:gd name="connsiteX113" fmla="*/ 743796 w 3024845"/>
                  <a:gd name="connsiteY113" fmla="*/ 453973 h 1078499"/>
                  <a:gd name="connsiteX114" fmla="*/ 743796 w 3024845"/>
                  <a:gd name="connsiteY114" fmla="*/ 456405 h 1078499"/>
                  <a:gd name="connsiteX115" fmla="*/ 743796 w 3024845"/>
                  <a:gd name="connsiteY115" fmla="*/ 473429 h 1078499"/>
                  <a:gd name="connsiteX116" fmla="*/ 746076 w 3024845"/>
                  <a:gd name="connsiteY116" fmla="*/ 473429 h 1078499"/>
                  <a:gd name="connsiteX117" fmla="*/ 762036 w 3024845"/>
                  <a:gd name="connsiteY117" fmla="*/ 473429 h 1078499"/>
                  <a:gd name="connsiteX118" fmla="*/ 762036 w 3024845"/>
                  <a:gd name="connsiteY118" fmla="*/ 520988 h 1078499"/>
                  <a:gd name="connsiteX119" fmla="*/ 763049 w 3024845"/>
                  <a:gd name="connsiteY119" fmla="*/ 520988 h 1078499"/>
                  <a:gd name="connsiteX120" fmla="*/ 770143 w 3024845"/>
                  <a:gd name="connsiteY120" fmla="*/ 520988 h 1078499"/>
                  <a:gd name="connsiteX121" fmla="*/ 784330 w 3024845"/>
                  <a:gd name="connsiteY121" fmla="*/ 525312 h 1078499"/>
                  <a:gd name="connsiteX122" fmla="*/ 784330 w 3024845"/>
                  <a:gd name="connsiteY122" fmla="*/ 564224 h 1078499"/>
                  <a:gd name="connsiteX123" fmla="*/ 785343 w 3024845"/>
                  <a:gd name="connsiteY123" fmla="*/ 564224 h 1078499"/>
                  <a:gd name="connsiteX124" fmla="*/ 792436 w 3024845"/>
                  <a:gd name="connsiteY124" fmla="*/ 564224 h 1078499"/>
                  <a:gd name="connsiteX125" fmla="*/ 792436 w 3024845"/>
                  <a:gd name="connsiteY125" fmla="*/ 565845 h 1078499"/>
                  <a:gd name="connsiteX126" fmla="*/ 792436 w 3024845"/>
                  <a:gd name="connsiteY126" fmla="*/ 577194 h 1078499"/>
                  <a:gd name="connsiteX127" fmla="*/ 794463 w 3024845"/>
                  <a:gd name="connsiteY127" fmla="*/ 577194 h 1078499"/>
                  <a:gd name="connsiteX128" fmla="*/ 808650 w 3024845"/>
                  <a:gd name="connsiteY128" fmla="*/ 577194 h 1078499"/>
                  <a:gd name="connsiteX129" fmla="*/ 814730 w 3024845"/>
                  <a:gd name="connsiteY129" fmla="*/ 583680 h 1078499"/>
                  <a:gd name="connsiteX130" fmla="*/ 814730 w 3024845"/>
                  <a:gd name="connsiteY130" fmla="*/ 605298 h 1078499"/>
                  <a:gd name="connsiteX131" fmla="*/ 817010 w 3024845"/>
                  <a:gd name="connsiteY131" fmla="*/ 605298 h 1078499"/>
                  <a:gd name="connsiteX132" fmla="*/ 832970 w 3024845"/>
                  <a:gd name="connsiteY132" fmla="*/ 605298 h 1078499"/>
                  <a:gd name="connsiteX133" fmla="*/ 832970 w 3024845"/>
                  <a:gd name="connsiteY133" fmla="*/ 606378 h 1078499"/>
                  <a:gd name="connsiteX134" fmla="*/ 832970 w 3024845"/>
                  <a:gd name="connsiteY134" fmla="*/ 613945 h 1078499"/>
                  <a:gd name="connsiteX135" fmla="*/ 834237 w 3024845"/>
                  <a:gd name="connsiteY135" fmla="*/ 613945 h 1078499"/>
                  <a:gd name="connsiteX136" fmla="*/ 843104 w 3024845"/>
                  <a:gd name="connsiteY136" fmla="*/ 613945 h 1078499"/>
                  <a:gd name="connsiteX137" fmla="*/ 843104 w 3024845"/>
                  <a:gd name="connsiteY137" fmla="*/ 616106 h 1078499"/>
                  <a:gd name="connsiteX138" fmla="*/ 843104 w 3024845"/>
                  <a:gd name="connsiteY138" fmla="*/ 631239 h 1078499"/>
                  <a:gd name="connsiteX139" fmla="*/ 847157 w 3024845"/>
                  <a:gd name="connsiteY139" fmla="*/ 629347 h 1078499"/>
                  <a:gd name="connsiteX140" fmla="*/ 847157 w 3024845"/>
                  <a:gd name="connsiteY140" fmla="*/ 616106 h 1078499"/>
                  <a:gd name="connsiteX141" fmla="*/ 848170 w 3024845"/>
                  <a:gd name="connsiteY141" fmla="*/ 616106 h 1078499"/>
                  <a:gd name="connsiteX142" fmla="*/ 855264 w 3024845"/>
                  <a:gd name="connsiteY142" fmla="*/ 616106 h 1078499"/>
                  <a:gd name="connsiteX143" fmla="*/ 855264 w 3024845"/>
                  <a:gd name="connsiteY143" fmla="*/ 617728 h 1078499"/>
                  <a:gd name="connsiteX144" fmla="*/ 855264 w 3024845"/>
                  <a:gd name="connsiteY144" fmla="*/ 629077 h 1078499"/>
                  <a:gd name="connsiteX145" fmla="*/ 856024 w 3024845"/>
                  <a:gd name="connsiteY145" fmla="*/ 629077 h 1078499"/>
                  <a:gd name="connsiteX146" fmla="*/ 861344 w 3024845"/>
                  <a:gd name="connsiteY146" fmla="*/ 629077 h 1078499"/>
                  <a:gd name="connsiteX147" fmla="*/ 909984 w 3024845"/>
                  <a:gd name="connsiteY147" fmla="*/ 624754 h 1078499"/>
                  <a:gd name="connsiteX148" fmla="*/ 909984 w 3024845"/>
                  <a:gd name="connsiteY148" fmla="*/ 626105 h 1078499"/>
                  <a:gd name="connsiteX149" fmla="*/ 909984 w 3024845"/>
                  <a:gd name="connsiteY149" fmla="*/ 635562 h 1078499"/>
                  <a:gd name="connsiteX150" fmla="*/ 910744 w 3024845"/>
                  <a:gd name="connsiteY150" fmla="*/ 635562 h 1078499"/>
                  <a:gd name="connsiteX151" fmla="*/ 916065 w 3024845"/>
                  <a:gd name="connsiteY151" fmla="*/ 635562 h 1078499"/>
                  <a:gd name="connsiteX152" fmla="*/ 916065 w 3024845"/>
                  <a:gd name="connsiteY152" fmla="*/ 637724 h 1078499"/>
                  <a:gd name="connsiteX153" fmla="*/ 916065 w 3024845"/>
                  <a:gd name="connsiteY153" fmla="*/ 652857 h 1078499"/>
                  <a:gd name="connsiteX154" fmla="*/ 918091 w 3024845"/>
                  <a:gd name="connsiteY154" fmla="*/ 651506 h 1078499"/>
                  <a:gd name="connsiteX155" fmla="*/ 932278 w 3024845"/>
                  <a:gd name="connsiteY155" fmla="*/ 642048 h 1078499"/>
                  <a:gd name="connsiteX156" fmla="*/ 938358 w 3024845"/>
                  <a:gd name="connsiteY156" fmla="*/ 600974 h 1078499"/>
                  <a:gd name="connsiteX157" fmla="*/ 939118 w 3024845"/>
                  <a:gd name="connsiteY157" fmla="*/ 600704 h 1078499"/>
                  <a:gd name="connsiteX158" fmla="*/ 944438 w 3024845"/>
                  <a:gd name="connsiteY158" fmla="*/ 598812 h 1078499"/>
                  <a:gd name="connsiteX159" fmla="*/ 946465 w 3024845"/>
                  <a:gd name="connsiteY159" fmla="*/ 529635 h 1078499"/>
                  <a:gd name="connsiteX160" fmla="*/ 948492 w 3024845"/>
                  <a:gd name="connsiteY160" fmla="*/ 598812 h 1078499"/>
                  <a:gd name="connsiteX161" fmla="*/ 949252 w 3024845"/>
                  <a:gd name="connsiteY161" fmla="*/ 599082 h 1078499"/>
                  <a:gd name="connsiteX162" fmla="*/ 954572 w 3024845"/>
                  <a:gd name="connsiteY162" fmla="*/ 600974 h 1078499"/>
                  <a:gd name="connsiteX163" fmla="*/ 954572 w 3024845"/>
                  <a:gd name="connsiteY163" fmla="*/ 514503 h 1078499"/>
                  <a:gd name="connsiteX164" fmla="*/ 958625 w 3024845"/>
                  <a:gd name="connsiteY164" fmla="*/ 482076 h 1078499"/>
                  <a:gd name="connsiteX165" fmla="*/ 997132 w 3024845"/>
                  <a:gd name="connsiteY165" fmla="*/ 482076 h 1078499"/>
                  <a:gd name="connsiteX166" fmla="*/ 997132 w 3024845"/>
                  <a:gd name="connsiteY166" fmla="*/ 514503 h 1078499"/>
                  <a:gd name="connsiteX167" fmla="*/ 997892 w 3024845"/>
                  <a:gd name="connsiteY167" fmla="*/ 514503 h 1078499"/>
                  <a:gd name="connsiteX168" fmla="*/ 1003212 w 3024845"/>
                  <a:gd name="connsiteY168" fmla="*/ 514503 h 1078499"/>
                  <a:gd name="connsiteX169" fmla="*/ 1003212 w 3024845"/>
                  <a:gd name="connsiteY169" fmla="*/ 432355 h 1078499"/>
                  <a:gd name="connsiteX170" fmla="*/ 1004986 w 3024845"/>
                  <a:gd name="connsiteY170" fmla="*/ 432355 h 1078499"/>
                  <a:gd name="connsiteX171" fmla="*/ 1017399 w 3024845"/>
                  <a:gd name="connsiteY171" fmla="*/ 432355 h 1078499"/>
                  <a:gd name="connsiteX172" fmla="*/ 1017399 w 3024845"/>
                  <a:gd name="connsiteY172" fmla="*/ 430464 h 1078499"/>
                  <a:gd name="connsiteX173" fmla="*/ 1017399 w 3024845"/>
                  <a:gd name="connsiteY173" fmla="*/ 417223 h 1078499"/>
                  <a:gd name="connsiteX174" fmla="*/ 1039693 w 3024845"/>
                  <a:gd name="connsiteY174" fmla="*/ 417223 h 1078499"/>
                  <a:gd name="connsiteX175" fmla="*/ 1039693 w 3024845"/>
                  <a:gd name="connsiteY175" fmla="*/ 416142 h 1078499"/>
                  <a:gd name="connsiteX176" fmla="*/ 1039693 w 3024845"/>
                  <a:gd name="connsiteY176" fmla="*/ 408576 h 1078499"/>
                  <a:gd name="connsiteX177" fmla="*/ 1041466 w 3024845"/>
                  <a:gd name="connsiteY177" fmla="*/ 408576 h 1078499"/>
                  <a:gd name="connsiteX178" fmla="*/ 1053880 w 3024845"/>
                  <a:gd name="connsiteY178" fmla="*/ 408576 h 1078499"/>
                  <a:gd name="connsiteX179" fmla="*/ 1053880 w 3024845"/>
                  <a:gd name="connsiteY179" fmla="*/ 409657 h 1078499"/>
                  <a:gd name="connsiteX180" fmla="*/ 1053880 w 3024845"/>
                  <a:gd name="connsiteY180" fmla="*/ 417223 h 1078499"/>
                  <a:gd name="connsiteX181" fmla="*/ 1054640 w 3024845"/>
                  <a:gd name="connsiteY181" fmla="*/ 417223 h 1078499"/>
                  <a:gd name="connsiteX182" fmla="*/ 1059960 w 3024845"/>
                  <a:gd name="connsiteY182" fmla="*/ 417223 h 1078499"/>
                  <a:gd name="connsiteX183" fmla="*/ 1070093 w 3024845"/>
                  <a:gd name="connsiteY183" fmla="*/ 412899 h 1078499"/>
                  <a:gd name="connsiteX184" fmla="*/ 1074146 w 3024845"/>
                  <a:gd name="connsiteY184" fmla="*/ 416142 h 1078499"/>
                  <a:gd name="connsiteX185" fmla="*/ 1074146 w 3024845"/>
                  <a:gd name="connsiteY185" fmla="*/ 408576 h 1078499"/>
                  <a:gd name="connsiteX186" fmla="*/ 1076426 w 3024845"/>
                  <a:gd name="connsiteY186" fmla="*/ 408576 h 1078499"/>
                  <a:gd name="connsiteX187" fmla="*/ 1092387 w 3024845"/>
                  <a:gd name="connsiteY187" fmla="*/ 408576 h 1078499"/>
                  <a:gd name="connsiteX188" fmla="*/ 1092387 w 3024845"/>
                  <a:gd name="connsiteY188" fmla="*/ 409657 h 1078499"/>
                  <a:gd name="connsiteX189" fmla="*/ 1092387 w 3024845"/>
                  <a:gd name="connsiteY189" fmla="*/ 417223 h 1078499"/>
                  <a:gd name="connsiteX190" fmla="*/ 1122787 w 3024845"/>
                  <a:gd name="connsiteY190" fmla="*/ 417223 h 1078499"/>
                  <a:gd name="connsiteX191" fmla="*/ 1122787 w 3024845"/>
                  <a:gd name="connsiteY191" fmla="*/ 418844 h 1078499"/>
                  <a:gd name="connsiteX192" fmla="*/ 1122787 w 3024845"/>
                  <a:gd name="connsiteY192" fmla="*/ 430194 h 1078499"/>
                  <a:gd name="connsiteX193" fmla="*/ 1149134 w 3024845"/>
                  <a:gd name="connsiteY193" fmla="*/ 430194 h 1078499"/>
                  <a:gd name="connsiteX194" fmla="*/ 1149134 w 3024845"/>
                  <a:gd name="connsiteY194" fmla="*/ 460458 h 1078499"/>
                  <a:gd name="connsiteX195" fmla="*/ 1149894 w 3024845"/>
                  <a:gd name="connsiteY195" fmla="*/ 460458 h 1078499"/>
                  <a:gd name="connsiteX196" fmla="*/ 1155214 w 3024845"/>
                  <a:gd name="connsiteY196" fmla="*/ 460458 h 1078499"/>
                  <a:gd name="connsiteX197" fmla="*/ 1155214 w 3024845"/>
                  <a:gd name="connsiteY197" fmla="*/ 461539 h 1078499"/>
                  <a:gd name="connsiteX198" fmla="*/ 1155214 w 3024845"/>
                  <a:gd name="connsiteY198" fmla="*/ 469106 h 1078499"/>
                  <a:gd name="connsiteX199" fmla="*/ 1159268 w 3024845"/>
                  <a:gd name="connsiteY199" fmla="*/ 499370 h 1078499"/>
                  <a:gd name="connsiteX200" fmla="*/ 1160028 w 3024845"/>
                  <a:gd name="connsiteY200" fmla="*/ 499370 h 1078499"/>
                  <a:gd name="connsiteX201" fmla="*/ 1165348 w 3024845"/>
                  <a:gd name="connsiteY201" fmla="*/ 499370 h 1078499"/>
                  <a:gd name="connsiteX202" fmla="*/ 1165348 w 3024845"/>
                  <a:gd name="connsiteY202" fmla="*/ 500181 h 1078499"/>
                  <a:gd name="connsiteX203" fmla="*/ 1165348 w 3024845"/>
                  <a:gd name="connsiteY203" fmla="*/ 505856 h 1078499"/>
                  <a:gd name="connsiteX204" fmla="*/ 1166361 w 3024845"/>
                  <a:gd name="connsiteY204" fmla="*/ 505856 h 1078499"/>
                  <a:gd name="connsiteX205" fmla="*/ 1173454 w 3024845"/>
                  <a:gd name="connsiteY205" fmla="*/ 505856 h 1078499"/>
                  <a:gd name="connsiteX206" fmla="*/ 1173454 w 3024845"/>
                  <a:gd name="connsiteY206" fmla="*/ 536121 h 1078499"/>
                  <a:gd name="connsiteX207" fmla="*/ 1175481 w 3024845"/>
                  <a:gd name="connsiteY207" fmla="*/ 536121 h 1078499"/>
                  <a:gd name="connsiteX208" fmla="*/ 1189668 w 3024845"/>
                  <a:gd name="connsiteY208" fmla="*/ 536121 h 1078499"/>
                  <a:gd name="connsiteX209" fmla="*/ 1189668 w 3024845"/>
                  <a:gd name="connsiteY209" fmla="*/ 559900 h 1078499"/>
                  <a:gd name="connsiteX210" fmla="*/ 1191695 w 3024845"/>
                  <a:gd name="connsiteY210" fmla="*/ 561521 h 1078499"/>
                  <a:gd name="connsiteX211" fmla="*/ 1191695 w 3024845"/>
                  <a:gd name="connsiteY211" fmla="*/ 572871 h 1078499"/>
                  <a:gd name="connsiteX212" fmla="*/ 1192455 w 3024845"/>
                  <a:gd name="connsiteY212" fmla="*/ 572871 h 1078499"/>
                  <a:gd name="connsiteX213" fmla="*/ 1197775 w 3024845"/>
                  <a:gd name="connsiteY213" fmla="*/ 572871 h 1078499"/>
                  <a:gd name="connsiteX214" fmla="*/ 1197775 w 3024845"/>
                  <a:gd name="connsiteY214" fmla="*/ 596650 h 1078499"/>
                  <a:gd name="connsiteX215" fmla="*/ 1199041 w 3024845"/>
                  <a:gd name="connsiteY215" fmla="*/ 596650 h 1078499"/>
                  <a:gd name="connsiteX216" fmla="*/ 1207908 w 3024845"/>
                  <a:gd name="connsiteY216" fmla="*/ 596650 h 1078499"/>
                  <a:gd name="connsiteX217" fmla="*/ 1209935 w 3024845"/>
                  <a:gd name="connsiteY217" fmla="*/ 600704 h 1078499"/>
                  <a:gd name="connsiteX218" fmla="*/ 1209935 w 3024845"/>
                  <a:gd name="connsiteY218" fmla="*/ 613945 h 1078499"/>
                  <a:gd name="connsiteX219" fmla="*/ 1211455 w 3024845"/>
                  <a:gd name="connsiteY219" fmla="*/ 612053 h 1078499"/>
                  <a:gd name="connsiteX220" fmla="*/ 1222095 w 3024845"/>
                  <a:gd name="connsiteY220" fmla="*/ 598812 h 1078499"/>
                  <a:gd name="connsiteX221" fmla="*/ 1250469 w 3024845"/>
                  <a:gd name="connsiteY221" fmla="*/ 598812 h 1078499"/>
                  <a:gd name="connsiteX222" fmla="*/ 1250469 w 3024845"/>
                  <a:gd name="connsiteY222" fmla="*/ 685283 h 1078499"/>
                  <a:gd name="connsiteX223" fmla="*/ 1251229 w 3024845"/>
                  <a:gd name="connsiteY223" fmla="*/ 685283 h 1078499"/>
                  <a:gd name="connsiteX224" fmla="*/ 1256549 w 3024845"/>
                  <a:gd name="connsiteY224" fmla="*/ 685283 h 1078499"/>
                  <a:gd name="connsiteX225" fmla="*/ 1257309 w 3024845"/>
                  <a:gd name="connsiteY225" fmla="*/ 683932 h 1078499"/>
                  <a:gd name="connsiteX226" fmla="*/ 1262629 w 3024845"/>
                  <a:gd name="connsiteY226" fmla="*/ 674474 h 1078499"/>
                  <a:gd name="connsiteX227" fmla="*/ 1262629 w 3024845"/>
                  <a:gd name="connsiteY227" fmla="*/ 676366 h 1078499"/>
                  <a:gd name="connsiteX228" fmla="*/ 1262629 w 3024845"/>
                  <a:gd name="connsiteY228" fmla="*/ 689607 h 1078499"/>
                  <a:gd name="connsiteX229" fmla="*/ 1266682 w 3024845"/>
                  <a:gd name="connsiteY229" fmla="*/ 644210 h 1078499"/>
                  <a:gd name="connsiteX230" fmla="*/ 1267442 w 3024845"/>
                  <a:gd name="connsiteY230" fmla="*/ 644210 h 1078499"/>
                  <a:gd name="connsiteX231" fmla="*/ 1272762 w 3024845"/>
                  <a:gd name="connsiteY231" fmla="*/ 644210 h 1078499"/>
                  <a:gd name="connsiteX232" fmla="*/ 1272762 w 3024845"/>
                  <a:gd name="connsiteY232" fmla="*/ 579356 h 1078499"/>
                  <a:gd name="connsiteX233" fmla="*/ 1273776 w 3024845"/>
                  <a:gd name="connsiteY233" fmla="*/ 579356 h 1078499"/>
                  <a:gd name="connsiteX234" fmla="*/ 1280869 w 3024845"/>
                  <a:gd name="connsiteY234" fmla="*/ 579356 h 1078499"/>
                  <a:gd name="connsiteX235" fmla="*/ 1293029 w 3024845"/>
                  <a:gd name="connsiteY235" fmla="*/ 536121 h 1078499"/>
                  <a:gd name="connsiteX236" fmla="*/ 1294296 w 3024845"/>
                  <a:gd name="connsiteY236" fmla="*/ 536121 h 1078499"/>
                  <a:gd name="connsiteX237" fmla="*/ 1303163 w 3024845"/>
                  <a:gd name="connsiteY237" fmla="*/ 536121 h 1078499"/>
                  <a:gd name="connsiteX238" fmla="*/ 1313296 w 3024845"/>
                  <a:gd name="connsiteY238" fmla="*/ 579356 h 1078499"/>
                  <a:gd name="connsiteX239" fmla="*/ 1314309 w 3024845"/>
                  <a:gd name="connsiteY239" fmla="*/ 579356 h 1078499"/>
                  <a:gd name="connsiteX240" fmla="*/ 1321403 w 3024845"/>
                  <a:gd name="connsiteY240" fmla="*/ 579356 h 1078499"/>
                  <a:gd name="connsiteX241" fmla="*/ 1321403 w 3024845"/>
                  <a:gd name="connsiteY241" fmla="*/ 618268 h 1078499"/>
                  <a:gd name="connsiteX242" fmla="*/ 1323176 w 3024845"/>
                  <a:gd name="connsiteY242" fmla="*/ 618268 h 1078499"/>
                  <a:gd name="connsiteX243" fmla="*/ 1335590 w 3024845"/>
                  <a:gd name="connsiteY243" fmla="*/ 618268 h 1078499"/>
                  <a:gd name="connsiteX244" fmla="*/ 1335590 w 3024845"/>
                  <a:gd name="connsiteY244" fmla="*/ 620430 h 1078499"/>
                  <a:gd name="connsiteX245" fmla="*/ 1335590 w 3024845"/>
                  <a:gd name="connsiteY245" fmla="*/ 635562 h 1078499"/>
                  <a:gd name="connsiteX246" fmla="*/ 1339643 w 3024845"/>
                  <a:gd name="connsiteY246" fmla="*/ 633401 h 1078499"/>
                  <a:gd name="connsiteX247" fmla="*/ 1339643 w 3024845"/>
                  <a:gd name="connsiteY247" fmla="*/ 618268 h 1078499"/>
                  <a:gd name="connsiteX248" fmla="*/ 1341163 w 3024845"/>
                  <a:gd name="connsiteY248" fmla="*/ 618268 h 1078499"/>
                  <a:gd name="connsiteX249" fmla="*/ 1351803 w 3024845"/>
                  <a:gd name="connsiteY249" fmla="*/ 618268 h 1078499"/>
                  <a:gd name="connsiteX250" fmla="*/ 1351803 w 3024845"/>
                  <a:gd name="connsiteY250" fmla="*/ 619889 h 1078499"/>
                  <a:gd name="connsiteX251" fmla="*/ 1351803 w 3024845"/>
                  <a:gd name="connsiteY251" fmla="*/ 631239 h 1078499"/>
                  <a:gd name="connsiteX252" fmla="*/ 1382204 w 3024845"/>
                  <a:gd name="connsiteY252" fmla="*/ 631239 h 1078499"/>
                  <a:gd name="connsiteX253" fmla="*/ 1382204 w 3024845"/>
                  <a:gd name="connsiteY253" fmla="*/ 594489 h 1078499"/>
                  <a:gd name="connsiteX254" fmla="*/ 1383470 w 3024845"/>
                  <a:gd name="connsiteY254" fmla="*/ 594489 h 1078499"/>
                  <a:gd name="connsiteX255" fmla="*/ 1392337 w 3024845"/>
                  <a:gd name="connsiteY255" fmla="*/ 594489 h 1078499"/>
                  <a:gd name="connsiteX256" fmla="*/ 1392337 w 3024845"/>
                  <a:gd name="connsiteY256" fmla="*/ 616106 h 1078499"/>
                  <a:gd name="connsiteX257" fmla="*/ 1394364 w 3024845"/>
                  <a:gd name="connsiteY257" fmla="*/ 583680 h 1078499"/>
                  <a:gd name="connsiteX258" fmla="*/ 1416657 w 3024845"/>
                  <a:gd name="connsiteY258" fmla="*/ 583680 h 1078499"/>
                  <a:gd name="connsiteX259" fmla="*/ 1416657 w 3024845"/>
                  <a:gd name="connsiteY259" fmla="*/ 582058 h 1078499"/>
                  <a:gd name="connsiteX260" fmla="*/ 1416657 w 3024845"/>
                  <a:gd name="connsiteY260" fmla="*/ 570709 h 1078499"/>
                  <a:gd name="connsiteX261" fmla="*/ 1417417 w 3024845"/>
                  <a:gd name="connsiteY261" fmla="*/ 570709 h 1078499"/>
                  <a:gd name="connsiteX262" fmla="*/ 1422737 w 3024845"/>
                  <a:gd name="connsiteY262" fmla="*/ 570709 h 1078499"/>
                  <a:gd name="connsiteX263" fmla="*/ 1422737 w 3024845"/>
                  <a:gd name="connsiteY263" fmla="*/ 568818 h 1078499"/>
                  <a:gd name="connsiteX264" fmla="*/ 1422737 w 3024845"/>
                  <a:gd name="connsiteY264" fmla="*/ 555577 h 1078499"/>
                  <a:gd name="connsiteX265" fmla="*/ 1426791 w 3024845"/>
                  <a:gd name="connsiteY265" fmla="*/ 562062 h 1078499"/>
                  <a:gd name="connsiteX266" fmla="*/ 1429071 w 3024845"/>
                  <a:gd name="connsiteY266" fmla="*/ 562062 h 1078499"/>
                  <a:gd name="connsiteX267" fmla="*/ 1445031 w 3024845"/>
                  <a:gd name="connsiteY267" fmla="*/ 562062 h 1078499"/>
                  <a:gd name="connsiteX268" fmla="*/ 1445031 w 3024845"/>
                  <a:gd name="connsiteY268" fmla="*/ 561251 h 1078499"/>
                  <a:gd name="connsiteX269" fmla="*/ 1445031 w 3024845"/>
                  <a:gd name="connsiteY269" fmla="*/ 555577 h 1078499"/>
                  <a:gd name="connsiteX270" fmla="*/ 1445791 w 3024845"/>
                  <a:gd name="connsiteY270" fmla="*/ 555577 h 1078499"/>
                  <a:gd name="connsiteX271" fmla="*/ 1451111 w 3024845"/>
                  <a:gd name="connsiteY271" fmla="*/ 555577 h 1078499"/>
                  <a:gd name="connsiteX272" fmla="*/ 1451111 w 3024845"/>
                  <a:gd name="connsiteY272" fmla="*/ 556928 h 1078499"/>
                  <a:gd name="connsiteX273" fmla="*/ 1451111 w 3024845"/>
                  <a:gd name="connsiteY273" fmla="*/ 566386 h 1078499"/>
                  <a:gd name="connsiteX274" fmla="*/ 1489618 w 3024845"/>
                  <a:gd name="connsiteY274" fmla="*/ 566386 h 1078499"/>
                  <a:gd name="connsiteX275" fmla="*/ 1489618 w 3024845"/>
                  <a:gd name="connsiteY275" fmla="*/ 704739 h 1078499"/>
                  <a:gd name="connsiteX276" fmla="*/ 1491138 w 3024845"/>
                  <a:gd name="connsiteY276" fmla="*/ 704739 h 1078499"/>
                  <a:gd name="connsiteX277" fmla="*/ 1501778 w 3024845"/>
                  <a:gd name="connsiteY277" fmla="*/ 704739 h 1078499"/>
                  <a:gd name="connsiteX278" fmla="*/ 1501778 w 3024845"/>
                  <a:gd name="connsiteY278" fmla="*/ 691769 h 1078499"/>
                  <a:gd name="connsiteX279" fmla="*/ 1505832 w 3024845"/>
                  <a:gd name="connsiteY279" fmla="*/ 691769 h 1078499"/>
                  <a:gd name="connsiteX280" fmla="*/ 1505832 w 3024845"/>
                  <a:gd name="connsiteY280" fmla="*/ 704739 h 1078499"/>
                  <a:gd name="connsiteX281" fmla="*/ 1536232 w 3024845"/>
                  <a:gd name="connsiteY281" fmla="*/ 704739 h 1078499"/>
                  <a:gd name="connsiteX282" fmla="*/ 1536232 w 3024845"/>
                  <a:gd name="connsiteY282" fmla="*/ 674474 h 1078499"/>
                  <a:gd name="connsiteX283" fmla="*/ 1548392 w 3024845"/>
                  <a:gd name="connsiteY283" fmla="*/ 674474 h 1078499"/>
                  <a:gd name="connsiteX284" fmla="*/ 1560552 w 3024845"/>
                  <a:gd name="connsiteY284" fmla="*/ 672313 h 1078499"/>
                  <a:gd name="connsiteX285" fmla="*/ 1564606 w 3024845"/>
                  <a:gd name="connsiteY285" fmla="*/ 674474 h 1078499"/>
                  <a:gd name="connsiteX286" fmla="*/ 1574739 w 3024845"/>
                  <a:gd name="connsiteY286" fmla="*/ 674474 h 1078499"/>
                  <a:gd name="connsiteX287" fmla="*/ 1574739 w 3024845"/>
                  <a:gd name="connsiteY287" fmla="*/ 704739 h 1078499"/>
                  <a:gd name="connsiteX288" fmla="*/ 1582846 w 3024845"/>
                  <a:gd name="connsiteY288" fmla="*/ 704739 h 1078499"/>
                  <a:gd name="connsiteX289" fmla="*/ 1582846 w 3024845"/>
                  <a:gd name="connsiteY289" fmla="*/ 722034 h 1078499"/>
                  <a:gd name="connsiteX290" fmla="*/ 1592182 w 3024845"/>
                  <a:gd name="connsiteY290" fmla="*/ 722939 h 1078499"/>
                  <a:gd name="connsiteX291" fmla="*/ 1605140 w 3024845"/>
                  <a:gd name="connsiteY291" fmla="*/ 722939 h 1078499"/>
                  <a:gd name="connsiteX292" fmla="*/ 1605140 w 3024845"/>
                  <a:gd name="connsiteY292" fmla="*/ 706901 h 1078499"/>
                  <a:gd name="connsiteX293" fmla="*/ 1673096 w 3024845"/>
                  <a:gd name="connsiteY293" fmla="*/ 706901 h 1078499"/>
                  <a:gd name="connsiteX294" fmla="*/ 1673096 w 3024845"/>
                  <a:gd name="connsiteY294" fmla="*/ 621648 h 1078499"/>
                  <a:gd name="connsiteX295" fmla="*/ 1745104 w 3024845"/>
                  <a:gd name="connsiteY295" fmla="*/ 621648 h 1078499"/>
                  <a:gd name="connsiteX296" fmla="*/ 1745104 w 3024845"/>
                  <a:gd name="connsiteY296" fmla="*/ 700416 h 1078499"/>
                  <a:gd name="connsiteX297" fmla="*/ 1747008 w 3024845"/>
                  <a:gd name="connsiteY297" fmla="*/ 700416 h 1078499"/>
                  <a:gd name="connsiteX298" fmla="*/ 1748250 w 3024845"/>
                  <a:gd name="connsiteY298" fmla="*/ 722939 h 1078499"/>
                  <a:gd name="connsiteX299" fmla="*/ 1757926 w 3024845"/>
                  <a:gd name="connsiteY299" fmla="*/ 722939 h 1078499"/>
                  <a:gd name="connsiteX300" fmla="*/ 1759168 w 3024845"/>
                  <a:gd name="connsiteY300" fmla="*/ 700416 h 1078499"/>
                  <a:gd name="connsiteX301" fmla="*/ 1765248 w 3024845"/>
                  <a:gd name="connsiteY301" fmla="*/ 700416 h 1078499"/>
                  <a:gd name="connsiteX302" fmla="*/ 1766490 w 3024845"/>
                  <a:gd name="connsiteY302" fmla="*/ 722939 h 1078499"/>
                  <a:gd name="connsiteX303" fmla="*/ 1817112 w 3024845"/>
                  <a:gd name="connsiteY303" fmla="*/ 722939 h 1078499"/>
                  <a:gd name="connsiteX304" fmla="*/ 1817112 w 3024845"/>
                  <a:gd name="connsiteY304" fmla="*/ 559911 h 1078499"/>
                  <a:gd name="connsiteX305" fmla="*/ 2014439 w 3024845"/>
                  <a:gd name="connsiteY305" fmla="*/ 559911 h 1078499"/>
                  <a:gd name="connsiteX306" fmla="*/ 2014439 w 3024845"/>
                  <a:gd name="connsiteY306" fmla="*/ 722939 h 1078499"/>
                  <a:gd name="connsiteX307" fmla="*/ 2033136 w 3024845"/>
                  <a:gd name="connsiteY307" fmla="*/ 722939 h 1078499"/>
                  <a:gd name="connsiteX308" fmla="*/ 2033136 w 3024845"/>
                  <a:gd name="connsiteY308" fmla="*/ 640246 h 1078499"/>
                  <a:gd name="connsiteX309" fmla="*/ 2128256 w 3024845"/>
                  <a:gd name="connsiteY309" fmla="*/ 640246 h 1078499"/>
                  <a:gd name="connsiteX310" fmla="*/ 2140186 w 3024845"/>
                  <a:gd name="connsiteY310" fmla="*/ 322105 h 1078499"/>
                  <a:gd name="connsiteX311" fmla="*/ 2128026 w 3024845"/>
                  <a:gd name="connsiteY311" fmla="*/ 300487 h 1078499"/>
                  <a:gd name="connsiteX312" fmla="*/ 2121946 w 3024845"/>
                  <a:gd name="connsiteY312" fmla="*/ 296163 h 1078499"/>
                  <a:gd name="connsiteX313" fmla="*/ 2130053 w 3024845"/>
                  <a:gd name="connsiteY313" fmla="*/ 272384 h 1078499"/>
                  <a:gd name="connsiteX314" fmla="*/ 2130053 w 3024845"/>
                  <a:gd name="connsiteY314" fmla="*/ 255090 h 1078499"/>
                  <a:gd name="connsiteX315" fmla="*/ 2144240 w 3024845"/>
                  <a:gd name="connsiteY315" fmla="*/ 255090 h 1078499"/>
                  <a:gd name="connsiteX316" fmla="*/ 2144240 w 3024845"/>
                  <a:gd name="connsiteY316" fmla="*/ 233472 h 1078499"/>
                  <a:gd name="connsiteX317" fmla="*/ 2146266 w 3024845"/>
                  <a:gd name="connsiteY317" fmla="*/ 229148 h 1078499"/>
                  <a:gd name="connsiteX318" fmla="*/ 2146266 w 3024845"/>
                  <a:gd name="connsiteY318" fmla="*/ 151324 h 1078499"/>
                  <a:gd name="connsiteX319" fmla="*/ 2144240 w 3024845"/>
                  <a:gd name="connsiteY319" fmla="*/ 144839 h 1078499"/>
                  <a:gd name="connsiteX320" fmla="*/ 2150320 w 3024845"/>
                  <a:gd name="connsiteY320" fmla="*/ 138353 h 1078499"/>
                  <a:gd name="connsiteX321" fmla="*/ 2150320 w 3024845"/>
                  <a:gd name="connsiteY321" fmla="*/ 79985 h 1078499"/>
                  <a:gd name="connsiteX322" fmla="*/ 2152346 w 3024845"/>
                  <a:gd name="connsiteY322" fmla="*/ 75662 h 1078499"/>
                  <a:gd name="connsiteX323" fmla="*/ 2152346 w 3024845"/>
                  <a:gd name="connsiteY323" fmla="*/ 19456 h 1078499"/>
                  <a:gd name="connsiteX324" fmla="*/ 2154373 w 3024845"/>
                  <a:gd name="connsiteY324" fmla="*/ 0 h 1078499"/>
                  <a:gd name="connsiteX325" fmla="*/ 2160453 w 3024845"/>
                  <a:gd name="connsiteY325" fmla="*/ 75662 h 1078499"/>
                  <a:gd name="connsiteX326" fmla="*/ 2162480 w 3024845"/>
                  <a:gd name="connsiteY326" fmla="*/ 138353 h 1078499"/>
                  <a:gd name="connsiteX327" fmla="*/ 2168560 w 3024845"/>
                  <a:gd name="connsiteY327" fmla="*/ 144839 h 1078499"/>
                  <a:gd name="connsiteX328" fmla="*/ 2166533 w 3024845"/>
                  <a:gd name="connsiteY328" fmla="*/ 151324 h 1078499"/>
                  <a:gd name="connsiteX329" fmla="*/ 2166533 w 3024845"/>
                  <a:gd name="connsiteY329" fmla="*/ 229148 h 1078499"/>
                  <a:gd name="connsiteX330" fmla="*/ 2168560 w 3024845"/>
                  <a:gd name="connsiteY330" fmla="*/ 233472 h 1078499"/>
                  <a:gd name="connsiteX331" fmla="*/ 2168560 w 3024845"/>
                  <a:gd name="connsiteY331" fmla="*/ 255090 h 1078499"/>
                  <a:gd name="connsiteX332" fmla="*/ 2182747 w 3024845"/>
                  <a:gd name="connsiteY332" fmla="*/ 255090 h 1078499"/>
                  <a:gd name="connsiteX333" fmla="*/ 2182747 w 3024845"/>
                  <a:gd name="connsiteY333" fmla="*/ 272384 h 1078499"/>
                  <a:gd name="connsiteX334" fmla="*/ 2190854 w 3024845"/>
                  <a:gd name="connsiteY334" fmla="*/ 296163 h 1078499"/>
                  <a:gd name="connsiteX335" fmla="*/ 2184774 w 3024845"/>
                  <a:gd name="connsiteY335" fmla="*/ 300487 h 1078499"/>
                  <a:gd name="connsiteX336" fmla="*/ 2172613 w 3024845"/>
                  <a:gd name="connsiteY336" fmla="*/ 322105 h 1078499"/>
                  <a:gd name="connsiteX337" fmla="*/ 2180720 w 3024845"/>
                  <a:gd name="connsiteY337" fmla="*/ 575033 h 1078499"/>
                  <a:gd name="connsiteX338" fmla="*/ 2245574 w 3024845"/>
                  <a:gd name="connsiteY338" fmla="*/ 575033 h 1078499"/>
                  <a:gd name="connsiteX339" fmla="*/ 2245574 w 3024845"/>
                  <a:gd name="connsiteY339" fmla="*/ 650695 h 1078499"/>
                  <a:gd name="connsiteX340" fmla="*/ 2253681 w 3024845"/>
                  <a:gd name="connsiteY340" fmla="*/ 650695 h 1078499"/>
                  <a:gd name="connsiteX341" fmla="*/ 2255708 w 3024845"/>
                  <a:gd name="connsiteY341" fmla="*/ 644210 h 1078499"/>
                  <a:gd name="connsiteX342" fmla="*/ 2261788 w 3024845"/>
                  <a:gd name="connsiteY342" fmla="*/ 644210 h 1078499"/>
                  <a:gd name="connsiteX343" fmla="*/ 2263815 w 3024845"/>
                  <a:gd name="connsiteY343" fmla="*/ 652857 h 1078499"/>
                  <a:gd name="connsiteX344" fmla="*/ 2275975 w 3024845"/>
                  <a:gd name="connsiteY344" fmla="*/ 652857 h 1078499"/>
                  <a:gd name="connsiteX345" fmla="*/ 2275975 w 3024845"/>
                  <a:gd name="connsiteY345" fmla="*/ 646371 h 1078499"/>
                  <a:gd name="connsiteX346" fmla="*/ 2298268 w 3024845"/>
                  <a:gd name="connsiteY346" fmla="*/ 646371 h 1078499"/>
                  <a:gd name="connsiteX347" fmla="*/ 2298268 w 3024845"/>
                  <a:gd name="connsiteY347" fmla="*/ 652857 h 1078499"/>
                  <a:gd name="connsiteX348" fmla="*/ 2318535 w 3024845"/>
                  <a:gd name="connsiteY348" fmla="*/ 652857 h 1078499"/>
                  <a:gd name="connsiteX349" fmla="*/ 2318535 w 3024845"/>
                  <a:gd name="connsiteY349" fmla="*/ 698254 h 1078499"/>
                  <a:gd name="connsiteX350" fmla="*/ 2332722 w 3024845"/>
                  <a:gd name="connsiteY350" fmla="*/ 698254 h 1078499"/>
                  <a:gd name="connsiteX351" fmla="*/ 2332722 w 3024845"/>
                  <a:gd name="connsiteY351" fmla="*/ 685283 h 1078499"/>
                  <a:gd name="connsiteX352" fmla="*/ 2348936 w 3024845"/>
                  <a:gd name="connsiteY352" fmla="*/ 685283 h 1078499"/>
                  <a:gd name="connsiteX353" fmla="*/ 2348936 w 3024845"/>
                  <a:gd name="connsiteY353" fmla="*/ 505856 h 1078499"/>
                  <a:gd name="connsiteX354" fmla="*/ 2355016 w 3024845"/>
                  <a:gd name="connsiteY354" fmla="*/ 499370 h 1078499"/>
                  <a:gd name="connsiteX355" fmla="*/ 2427977 w 3024845"/>
                  <a:gd name="connsiteY355" fmla="*/ 499370 h 1078499"/>
                  <a:gd name="connsiteX356" fmla="*/ 2427977 w 3024845"/>
                  <a:gd name="connsiteY356" fmla="*/ 508018 h 1078499"/>
                  <a:gd name="connsiteX357" fmla="*/ 2438110 w 3024845"/>
                  <a:gd name="connsiteY357" fmla="*/ 508018 h 1078499"/>
                  <a:gd name="connsiteX358" fmla="*/ 2438110 w 3024845"/>
                  <a:gd name="connsiteY358" fmla="*/ 622592 h 1078499"/>
                  <a:gd name="connsiteX359" fmla="*/ 2460404 w 3024845"/>
                  <a:gd name="connsiteY359" fmla="*/ 622592 h 1078499"/>
                  <a:gd name="connsiteX360" fmla="*/ 2460404 w 3024845"/>
                  <a:gd name="connsiteY360" fmla="*/ 555577 h 1078499"/>
                  <a:gd name="connsiteX361" fmla="*/ 2486751 w 3024845"/>
                  <a:gd name="connsiteY361" fmla="*/ 555577 h 1078499"/>
                  <a:gd name="connsiteX362" fmla="*/ 2490804 w 3024845"/>
                  <a:gd name="connsiteY362" fmla="*/ 551253 h 1078499"/>
                  <a:gd name="connsiteX363" fmla="*/ 2498911 w 3024845"/>
                  <a:gd name="connsiteY363" fmla="*/ 551253 h 1078499"/>
                  <a:gd name="connsiteX364" fmla="*/ 2502964 w 3024845"/>
                  <a:gd name="connsiteY364" fmla="*/ 555577 h 1078499"/>
                  <a:gd name="connsiteX365" fmla="*/ 2525258 w 3024845"/>
                  <a:gd name="connsiteY365" fmla="*/ 555577 h 1078499"/>
                  <a:gd name="connsiteX366" fmla="*/ 2525258 w 3024845"/>
                  <a:gd name="connsiteY366" fmla="*/ 438841 h 1078499"/>
                  <a:gd name="connsiteX367" fmla="*/ 2582005 w 3024845"/>
                  <a:gd name="connsiteY367" fmla="*/ 428032 h 1078499"/>
                  <a:gd name="connsiteX368" fmla="*/ 2582005 w 3024845"/>
                  <a:gd name="connsiteY368" fmla="*/ 429113 h 1078499"/>
                  <a:gd name="connsiteX369" fmla="*/ 2582005 w 3024845"/>
                  <a:gd name="connsiteY369" fmla="*/ 436679 h 1078499"/>
                  <a:gd name="connsiteX370" fmla="*/ 2608352 w 3024845"/>
                  <a:gd name="connsiteY370" fmla="*/ 436679 h 1078499"/>
                  <a:gd name="connsiteX371" fmla="*/ 2608352 w 3024845"/>
                  <a:gd name="connsiteY371" fmla="*/ 691769 h 1078499"/>
                  <a:gd name="connsiteX372" fmla="*/ 2630646 w 3024845"/>
                  <a:gd name="connsiteY372" fmla="*/ 691769 h 1078499"/>
                  <a:gd name="connsiteX373" fmla="*/ 2630646 w 3024845"/>
                  <a:gd name="connsiteY373" fmla="*/ 687445 h 1078499"/>
                  <a:gd name="connsiteX374" fmla="*/ 2642806 w 3024845"/>
                  <a:gd name="connsiteY374" fmla="*/ 687445 h 1078499"/>
                  <a:gd name="connsiteX375" fmla="*/ 2642806 w 3024845"/>
                  <a:gd name="connsiteY375" fmla="*/ 691769 h 1078499"/>
                  <a:gd name="connsiteX376" fmla="*/ 2667126 w 3024845"/>
                  <a:gd name="connsiteY376" fmla="*/ 691769 h 1078499"/>
                  <a:gd name="connsiteX377" fmla="*/ 2667126 w 3024845"/>
                  <a:gd name="connsiteY377" fmla="*/ 678798 h 1078499"/>
                  <a:gd name="connsiteX378" fmla="*/ 2695500 w 3024845"/>
                  <a:gd name="connsiteY378" fmla="*/ 678798 h 1078499"/>
                  <a:gd name="connsiteX379" fmla="*/ 2707660 w 3024845"/>
                  <a:gd name="connsiteY379" fmla="*/ 674474 h 1078499"/>
                  <a:gd name="connsiteX380" fmla="*/ 2727927 w 3024845"/>
                  <a:gd name="connsiteY380" fmla="*/ 678798 h 1078499"/>
                  <a:gd name="connsiteX381" fmla="*/ 2727927 w 3024845"/>
                  <a:gd name="connsiteY381" fmla="*/ 661504 h 1078499"/>
                  <a:gd name="connsiteX382" fmla="*/ 2736034 w 3024845"/>
                  <a:gd name="connsiteY382" fmla="*/ 661504 h 1078499"/>
                  <a:gd name="connsiteX383" fmla="*/ 2736034 w 3024845"/>
                  <a:gd name="connsiteY383" fmla="*/ 648533 h 1078499"/>
                  <a:gd name="connsiteX384" fmla="*/ 2792781 w 3024845"/>
                  <a:gd name="connsiteY384" fmla="*/ 648533 h 1078499"/>
                  <a:gd name="connsiteX385" fmla="*/ 2792781 w 3024845"/>
                  <a:gd name="connsiteY385" fmla="*/ 618268 h 1078499"/>
                  <a:gd name="connsiteX386" fmla="*/ 2811021 w 3024845"/>
                  <a:gd name="connsiteY386" fmla="*/ 618268 h 1078499"/>
                  <a:gd name="connsiteX387" fmla="*/ 2811021 w 3024845"/>
                  <a:gd name="connsiteY387" fmla="*/ 611783 h 1078499"/>
                  <a:gd name="connsiteX388" fmla="*/ 2823181 w 3024845"/>
                  <a:gd name="connsiteY388" fmla="*/ 611783 h 1078499"/>
                  <a:gd name="connsiteX389" fmla="*/ 2823181 w 3024845"/>
                  <a:gd name="connsiteY389" fmla="*/ 618268 h 1078499"/>
                  <a:gd name="connsiteX390" fmla="*/ 2839395 w 3024845"/>
                  <a:gd name="connsiteY390" fmla="*/ 618268 h 1078499"/>
                  <a:gd name="connsiteX391" fmla="*/ 2839395 w 3024845"/>
                  <a:gd name="connsiteY391" fmla="*/ 667989 h 1078499"/>
                  <a:gd name="connsiteX392" fmla="*/ 2871822 w 3024845"/>
                  <a:gd name="connsiteY392" fmla="*/ 667989 h 1078499"/>
                  <a:gd name="connsiteX393" fmla="*/ 2871822 w 3024845"/>
                  <a:gd name="connsiteY393" fmla="*/ 642048 h 1078499"/>
                  <a:gd name="connsiteX394" fmla="*/ 2910329 w 3024845"/>
                  <a:gd name="connsiteY394" fmla="*/ 642048 h 1078499"/>
                  <a:gd name="connsiteX395" fmla="*/ 2910329 w 3024845"/>
                  <a:gd name="connsiteY395" fmla="*/ 611783 h 1078499"/>
                  <a:gd name="connsiteX396" fmla="*/ 2958970 w 3024845"/>
                  <a:gd name="connsiteY396" fmla="*/ 611783 h 1078499"/>
                  <a:gd name="connsiteX397" fmla="*/ 2958970 w 3024845"/>
                  <a:gd name="connsiteY397" fmla="*/ 722939 h 1078499"/>
                  <a:gd name="connsiteX398" fmla="*/ 2958970 w 3024845"/>
                  <a:gd name="connsiteY398" fmla="*/ 736718 h 1078499"/>
                  <a:gd name="connsiteX399" fmla="*/ 3024845 w 3024845"/>
                  <a:gd name="connsiteY399" fmla="*/ 736718 h 1078499"/>
                  <a:gd name="connsiteX400" fmla="*/ 3024845 w 3024845"/>
                  <a:gd name="connsiteY400" fmla="*/ 1078499 h 1078499"/>
                  <a:gd name="connsiteX401" fmla="*/ 2054 w 3024845"/>
                  <a:gd name="connsiteY401" fmla="*/ 1076166 h 1078499"/>
                  <a:gd name="connsiteX402" fmla="*/ 0 w 3024845"/>
                  <a:gd name="connsiteY402" fmla="*/ 642048 h 1078499"/>
                  <a:gd name="connsiteX403" fmla="*/ 20267 w 3024845"/>
                  <a:gd name="connsiteY403" fmla="*/ 642048 h 1078499"/>
                  <a:gd name="connsiteX404" fmla="*/ 20774 w 3024845"/>
                  <a:gd name="connsiteY404" fmla="*/ 640967 h 1078499"/>
                  <a:gd name="connsiteX405" fmla="*/ 24320 w 3024845"/>
                  <a:gd name="connsiteY405" fmla="*/ 633401 h 1078499"/>
                  <a:gd name="connsiteX406" fmla="*/ 26094 w 3024845"/>
                  <a:gd name="connsiteY406" fmla="*/ 633671 h 1078499"/>
                  <a:gd name="connsiteX407" fmla="*/ 38507 w 3024845"/>
                  <a:gd name="connsiteY407" fmla="*/ 635562 h 1078499"/>
                  <a:gd name="connsiteX408" fmla="*/ 39014 w 3024845"/>
                  <a:gd name="connsiteY408" fmla="*/ 636914 h 1078499"/>
                  <a:gd name="connsiteX409" fmla="*/ 42560 w 3024845"/>
                  <a:gd name="connsiteY409" fmla="*/ 646371 h 1078499"/>
                  <a:gd name="connsiteX410" fmla="*/ 68907 w 3024845"/>
                  <a:gd name="connsiteY410" fmla="*/ 648533 h 1078499"/>
                  <a:gd name="connsiteX411" fmla="*/ 68907 w 3024845"/>
                  <a:gd name="connsiteY411" fmla="*/ 525312 h 1078499"/>
                  <a:gd name="connsiteX412" fmla="*/ 70934 w 3024845"/>
                  <a:gd name="connsiteY412" fmla="*/ 525312 h 1078499"/>
                  <a:gd name="connsiteX413" fmla="*/ 85121 w 3024845"/>
                  <a:gd name="connsiteY413" fmla="*/ 525312 h 1078499"/>
                  <a:gd name="connsiteX414" fmla="*/ 85121 w 3024845"/>
                  <a:gd name="connsiteY414" fmla="*/ 389120 h 1078499"/>
                  <a:gd name="connsiteX415" fmla="*/ 86894 w 3024845"/>
                  <a:gd name="connsiteY415" fmla="*/ 389120 h 1078499"/>
                  <a:gd name="connsiteX416" fmla="*/ 99308 w 3024845"/>
                  <a:gd name="connsiteY416" fmla="*/ 389120 h 1078499"/>
                  <a:gd name="connsiteX417" fmla="*/ 99308 w 3024845"/>
                  <a:gd name="connsiteY417" fmla="*/ 274546 h 1078499"/>
                  <a:gd name="connsiteX418" fmla="*/ 103361 w 3024845"/>
                  <a:gd name="connsiteY418" fmla="*/ 246442 h 1078499"/>
                  <a:gd name="connsiteX419" fmla="*/ 105388 w 3024845"/>
                  <a:gd name="connsiteY419" fmla="*/ 246442 h 1078499"/>
                  <a:gd name="connsiteX420" fmla="*/ 119575 w 3024845"/>
                  <a:gd name="connsiteY420" fmla="*/ 246442 h 1078499"/>
                  <a:gd name="connsiteX0" fmla="*/ 119575 w 3024845"/>
                  <a:gd name="connsiteY0" fmla="*/ 246442 h 1078499"/>
                  <a:gd name="connsiteX1" fmla="*/ 200642 w 3024845"/>
                  <a:gd name="connsiteY1" fmla="*/ 244281 h 1078499"/>
                  <a:gd name="connsiteX2" fmla="*/ 202669 w 3024845"/>
                  <a:gd name="connsiteY2" fmla="*/ 244281 h 1078499"/>
                  <a:gd name="connsiteX3" fmla="*/ 216856 w 3024845"/>
                  <a:gd name="connsiteY3" fmla="*/ 244281 h 1078499"/>
                  <a:gd name="connsiteX4" fmla="*/ 216856 w 3024845"/>
                  <a:gd name="connsiteY4" fmla="*/ 268060 h 1078499"/>
                  <a:gd name="connsiteX5" fmla="*/ 217363 w 3024845"/>
                  <a:gd name="connsiteY5" fmla="*/ 268871 h 1078499"/>
                  <a:gd name="connsiteX6" fmla="*/ 220909 w 3024845"/>
                  <a:gd name="connsiteY6" fmla="*/ 274546 h 1078499"/>
                  <a:gd name="connsiteX7" fmla="*/ 220909 w 3024845"/>
                  <a:gd name="connsiteY7" fmla="*/ 389120 h 1078499"/>
                  <a:gd name="connsiteX8" fmla="*/ 223189 w 3024845"/>
                  <a:gd name="connsiteY8" fmla="*/ 389120 h 1078499"/>
                  <a:gd name="connsiteX9" fmla="*/ 239150 w 3024845"/>
                  <a:gd name="connsiteY9" fmla="*/ 389120 h 1078499"/>
                  <a:gd name="connsiteX10" fmla="*/ 239150 w 3024845"/>
                  <a:gd name="connsiteY10" fmla="*/ 529635 h 1078499"/>
                  <a:gd name="connsiteX11" fmla="*/ 240670 w 3024845"/>
                  <a:gd name="connsiteY11" fmla="*/ 529365 h 1078499"/>
                  <a:gd name="connsiteX12" fmla="*/ 251310 w 3024845"/>
                  <a:gd name="connsiteY12" fmla="*/ 527474 h 1078499"/>
                  <a:gd name="connsiteX13" fmla="*/ 249283 w 3024845"/>
                  <a:gd name="connsiteY13" fmla="*/ 616106 h 1078499"/>
                  <a:gd name="connsiteX14" fmla="*/ 250803 w 3024845"/>
                  <a:gd name="connsiteY14" fmla="*/ 616377 h 1078499"/>
                  <a:gd name="connsiteX15" fmla="*/ 261443 w 3024845"/>
                  <a:gd name="connsiteY15" fmla="*/ 618268 h 1078499"/>
                  <a:gd name="connsiteX16" fmla="*/ 261696 w 3024845"/>
                  <a:gd name="connsiteY16" fmla="*/ 619079 h 1078499"/>
                  <a:gd name="connsiteX17" fmla="*/ 263470 w 3024845"/>
                  <a:gd name="connsiteY17" fmla="*/ 624754 h 1078499"/>
                  <a:gd name="connsiteX18" fmla="*/ 264230 w 3024845"/>
                  <a:gd name="connsiteY18" fmla="*/ 622322 h 1078499"/>
                  <a:gd name="connsiteX19" fmla="*/ 269550 w 3024845"/>
                  <a:gd name="connsiteY19" fmla="*/ 605298 h 1078499"/>
                  <a:gd name="connsiteX20" fmla="*/ 271323 w 3024845"/>
                  <a:gd name="connsiteY20" fmla="*/ 605298 h 1078499"/>
                  <a:gd name="connsiteX21" fmla="*/ 283737 w 3024845"/>
                  <a:gd name="connsiteY21" fmla="*/ 605298 h 1078499"/>
                  <a:gd name="connsiteX22" fmla="*/ 283737 w 3024845"/>
                  <a:gd name="connsiteY22" fmla="*/ 637724 h 1078499"/>
                  <a:gd name="connsiteX23" fmla="*/ 284750 w 3024845"/>
                  <a:gd name="connsiteY23" fmla="*/ 638265 h 1078499"/>
                  <a:gd name="connsiteX24" fmla="*/ 291844 w 3024845"/>
                  <a:gd name="connsiteY24" fmla="*/ 642048 h 1078499"/>
                  <a:gd name="connsiteX25" fmla="*/ 291844 w 3024845"/>
                  <a:gd name="connsiteY25" fmla="*/ 643399 h 1078499"/>
                  <a:gd name="connsiteX26" fmla="*/ 291844 w 3024845"/>
                  <a:gd name="connsiteY26" fmla="*/ 652857 h 1078499"/>
                  <a:gd name="connsiteX27" fmla="*/ 336431 w 3024845"/>
                  <a:gd name="connsiteY27" fmla="*/ 652857 h 1078499"/>
                  <a:gd name="connsiteX28" fmla="*/ 336431 w 3024845"/>
                  <a:gd name="connsiteY28" fmla="*/ 653938 h 1078499"/>
                  <a:gd name="connsiteX29" fmla="*/ 336431 w 3024845"/>
                  <a:gd name="connsiteY29" fmla="*/ 661504 h 1078499"/>
                  <a:gd name="connsiteX30" fmla="*/ 338457 w 3024845"/>
                  <a:gd name="connsiteY30" fmla="*/ 661504 h 1078499"/>
                  <a:gd name="connsiteX31" fmla="*/ 352644 w 3024845"/>
                  <a:gd name="connsiteY31" fmla="*/ 661504 h 1078499"/>
                  <a:gd name="connsiteX32" fmla="*/ 352644 w 3024845"/>
                  <a:gd name="connsiteY32" fmla="*/ 631239 h 1078499"/>
                  <a:gd name="connsiteX33" fmla="*/ 397231 w 3024845"/>
                  <a:gd name="connsiteY33" fmla="*/ 631239 h 1078499"/>
                  <a:gd name="connsiteX34" fmla="*/ 397231 w 3024845"/>
                  <a:gd name="connsiteY34" fmla="*/ 629888 h 1078499"/>
                  <a:gd name="connsiteX35" fmla="*/ 397231 w 3024845"/>
                  <a:gd name="connsiteY35" fmla="*/ 620430 h 1078499"/>
                  <a:gd name="connsiteX36" fmla="*/ 398245 w 3024845"/>
                  <a:gd name="connsiteY36" fmla="*/ 620430 h 1078499"/>
                  <a:gd name="connsiteX37" fmla="*/ 405338 w 3024845"/>
                  <a:gd name="connsiteY37" fmla="*/ 620430 h 1078499"/>
                  <a:gd name="connsiteX38" fmla="*/ 405338 w 3024845"/>
                  <a:gd name="connsiteY38" fmla="*/ 618539 h 1078499"/>
                  <a:gd name="connsiteX39" fmla="*/ 405338 w 3024845"/>
                  <a:gd name="connsiteY39" fmla="*/ 605298 h 1078499"/>
                  <a:gd name="connsiteX40" fmla="*/ 406098 w 3024845"/>
                  <a:gd name="connsiteY40" fmla="*/ 605298 h 1078499"/>
                  <a:gd name="connsiteX41" fmla="*/ 411418 w 3024845"/>
                  <a:gd name="connsiteY41" fmla="*/ 605298 h 1078499"/>
                  <a:gd name="connsiteX42" fmla="*/ 411418 w 3024845"/>
                  <a:gd name="connsiteY42" fmla="*/ 604217 h 1078499"/>
                  <a:gd name="connsiteX43" fmla="*/ 411418 w 3024845"/>
                  <a:gd name="connsiteY43" fmla="*/ 596650 h 1078499"/>
                  <a:gd name="connsiteX44" fmla="*/ 413445 w 3024845"/>
                  <a:gd name="connsiteY44" fmla="*/ 596650 h 1078499"/>
                  <a:gd name="connsiteX45" fmla="*/ 427632 w 3024845"/>
                  <a:gd name="connsiteY45" fmla="*/ 596650 h 1078499"/>
                  <a:gd name="connsiteX46" fmla="*/ 427632 w 3024845"/>
                  <a:gd name="connsiteY46" fmla="*/ 597731 h 1078499"/>
                  <a:gd name="connsiteX47" fmla="*/ 427632 w 3024845"/>
                  <a:gd name="connsiteY47" fmla="*/ 605298 h 1078499"/>
                  <a:gd name="connsiteX48" fmla="*/ 449925 w 3024845"/>
                  <a:gd name="connsiteY48" fmla="*/ 605298 h 1078499"/>
                  <a:gd name="connsiteX49" fmla="*/ 449925 w 3024845"/>
                  <a:gd name="connsiteY49" fmla="*/ 603406 h 1078499"/>
                  <a:gd name="connsiteX50" fmla="*/ 449925 w 3024845"/>
                  <a:gd name="connsiteY50" fmla="*/ 590165 h 1078499"/>
                  <a:gd name="connsiteX51" fmla="*/ 451699 w 3024845"/>
                  <a:gd name="connsiteY51" fmla="*/ 590165 h 1078499"/>
                  <a:gd name="connsiteX52" fmla="*/ 464112 w 3024845"/>
                  <a:gd name="connsiteY52" fmla="*/ 590165 h 1078499"/>
                  <a:gd name="connsiteX53" fmla="*/ 464112 w 3024845"/>
                  <a:gd name="connsiteY53" fmla="*/ 613945 h 1078499"/>
                  <a:gd name="connsiteX54" fmla="*/ 465126 w 3024845"/>
                  <a:gd name="connsiteY54" fmla="*/ 613945 h 1078499"/>
                  <a:gd name="connsiteX55" fmla="*/ 472219 w 3024845"/>
                  <a:gd name="connsiteY55" fmla="*/ 613945 h 1078499"/>
                  <a:gd name="connsiteX56" fmla="*/ 472219 w 3024845"/>
                  <a:gd name="connsiteY56" fmla="*/ 612864 h 1078499"/>
                  <a:gd name="connsiteX57" fmla="*/ 472219 w 3024845"/>
                  <a:gd name="connsiteY57" fmla="*/ 605298 h 1078499"/>
                  <a:gd name="connsiteX58" fmla="*/ 473992 w 3024845"/>
                  <a:gd name="connsiteY58" fmla="*/ 605298 h 1078499"/>
                  <a:gd name="connsiteX59" fmla="*/ 486406 w 3024845"/>
                  <a:gd name="connsiteY59" fmla="*/ 605298 h 1078499"/>
                  <a:gd name="connsiteX60" fmla="*/ 486406 w 3024845"/>
                  <a:gd name="connsiteY60" fmla="*/ 631239 h 1078499"/>
                  <a:gd name="connsiteX61" fmla="*/ 488433 w 3024845"/>
                  <a:gd name="connsiteY61" fmla="*/ 631239 h 1078499"/>
                  <a:gd name="connsiteX62" fmla="*/ 502619 w 3024845"/>
                  <a:gd name="connsiteY62" fmla="*/ 631239 h 1078499"/>
                  <a:gd name="connsiteX63" fmla="*/ 502619 w 3024845"/>
                  <a:gd name="connsiteY63" fmla="*/ 632860 h 1078499"/>
                  <a:gd name="connsiteX64" fmla="*/ 502619 w 3024845"/>
                  <a:gd name="connsiteY64" fmla="*/ 644210 h 1078499"/>
                  <a:gd name="connsiteX65" fmla="*/ 503379 w 3024845"/>
                  <a:gd name="connsiteY65" fmla="*/ 644210 h 1078499"/>
                  <a:gd name="connsiteX66" fmla="*/ 508700 w 3024845"/>
                  <a:gd name="connsiteY66" fmla="*/ 644210 h 1078499"/>
                  <a:gd name="connsiteX67" fmla="*/ 508700 w 3024845"/>
                  <a:gd name="connsiteY67" fmla="*/ 643399 h 1078499"/>
                  <a:gd name="connsiteX68" fmla="*/ 508700 w 3024845"/>
                  <a:gd name="connsiteY68" fmla="*/ 637724 h 1078499"/>
                  <a:gd name="connsiteX69" fmla="*/ 539100 w 3024845"/>
                  <a:gd name="connsiteY69" fmla="*/ 637724 h 1078499"/>
                  <a:gd name="connsiteX70" fmla="*/ 539100 w 3024845"/>
                  <a:gd name="connsiteY70" fmla="*/ 661504 h 1078499"/>
                  <a:gd name="connsiteX71" fmla="*/ 540113 w 3024845"/>
                  <a:gd name="connsiteY71" fmla="*/ 661504 h 1078499"/>
                  <a:gd name="connsiteX72" fmla="*/ 547207 w 3024845"/>
                  <a:gd name="connsiteY72" fmla="*/ 661504 h 1078499"/>
                  <a:gd name="connsiteX73" fmla="*/ 547207 w 3024845"/>
                  <a:gd name="connsiteY73" fmla="*/ 662585 h 1078499"/>
                  <a:gd name="connsiteX74" fmla="*/ 547207 w 3024845"/>
                  <a:gd name="connsiteY74" fmla="*/ 670151 h 1078499"/>
                  <a:gd name="connsiteX75" fmla="*/ 547967 w 3024845"/>
                  <a:gd name="connsiteY75" fmla="*/ 670151 h 1078499"/>
                  <a:gd name="connsiteX76" fmla="*/ 553287 w 3024845"/>
                  <a:gd name="connsiteY76" fmla="*/ 670151 h 1078499"/>
                  <a:gd name="connsiteX77" fmla="*/ 553287 w 3024845"/>
                  <a:gd name="connsiteY77" fmla="*/ 667989 h 1078499"/>
                  <a:gd name="connsiteX78" fmla="*/ 553287 w 3024845"/>
                  <a:gd name="connsiteY78" fmla="*/ 652857 h 1078499"/>
                  <a:gd name="connsiteX79" fmla="*/ 554300 w 3024845"/>
                  <a:gd name="connsiteY79" fmla="*/ 652857 h 1078499"/>
                  <a:gd name="connsiteX80" fmla="*/ 561394 w 3024845"/>
                  <a:gd name="connsiteY80" fmla="*/ 652857 h 1078499"/>
                  <a:gd name="connsiteX81" fmla="*/ 561394 w 3024845"/>
                  <a:gd name="connsiteY81" fmla="*/ 653938 h 1078499"/>
                  <a:gd name="connsiteX82" fmla="*/ 561394 w 3024845"/>
                  <a:gd name="connsiteY82" fmla="*/ 661504 h 1078499"/>
                  <a:gd name="connsiteX83" fmla="*/ 566714 w 3024845"/>
                  <a:gd name="connsiteY83" fmla="*/ 659511 h 1078499"/>
                  <a:gd name="connsiteX84" fmla="*/ 567474 w 3024845"/>
                  <a:gd name="connsiteY84" fmla="*/ 658531 h 1078499"/>
                  <a:gd name="connsiteX85" fmla="*/ 567474 w 3024845"/>
                  <a:gd name="connsiteY85" fmla="*/ 652857 h 1078499"/>
                  <a:gd name="connsiteX86" fmla="*/ 605981 w 3024845"/>
                  <a:gd name="connsiteY86" fmla="*/ 652857 h 1078499"/>
                  <a:gd name="connsiteX87" fmla="*/ 605981 w 3024845"/>
                  <a:gd name="connsiteY87" fmla="*/ 676636 h 1078499"/>
                  <a:gd name="connsiteX88" fmla="*/ 608007 w 3024845"/>
                  <a:gd name="connsiteY88" fmla="*/ 676636 h 1078499"/>
                  <a:gd name="connsiteX89" fmla="*/ 622194 w 3024845"/>
                  <a:gd name="connsiteY89" fmla="*/ 676636 h 1078499"/>
                  <a:gd name="connsiteX90" fmla="*/ 622194 w 3024845"/>
                  <a:gd name="connsiteY90" fmla="*/ 677717 h 1078499"/>
                  <a:gd name="connsiteX91" fmla="*/ 622194 w 3024845"/>
                  <a:gd name="connsiteY91" fmla="*/ 685283 h 1078499"/>
                  <a:gd name="connsiteX92" fmla="*/ 623968 w 3024845"/>
                  <a:gd name="connsiteY92" fmla="*/ 685283 h 1078499"/>
                  <a:gd name="connsiteX93" fmla="*/ 636381 w 3024845"/>
                  <a:gd name="connsiteY93" fmla="*/ 685283 h 1078499"/>
                  <a:gd name="connsiteX94" fmla="*/ 636381 w 3024845"/>
                  <a:gd name="connsiteY94" fmla="*/ 661504 h 1078499"/>
                  <a:gd name="connsiteX95" fmla="*/ 637394 w 3024845"/>
                  <a:gd name="connsiteY95" fmla="*/ 661504 h 1078499"/>
                  <a:gd name="connsiteX96" fmla="*/ 644488 w 3024845"/>
                  <a:gd name="connsiteY96" fmla="*/ 661504 h 1078499"/>
                  <a:gd name="connsiteX97" fmla="*/ 644488 w 3024845"/>
                  <a:gd name="connsiteY97" fmla="*/ 629077 h 1078499"/>
                  <a:gd name="connsiteX98" fmla="*/ 645501 w 3024845"/>
                  <a:gd name="connsiteY98" fmla="*/ 629077 h 1078499"/>
                  <a:gd name="connsiteX99" fmla="*/ 652595 w 3024845"/>
                  <a:gd name="connsiteY99" fmla="*/ 629077 h 1078499"/>
                  <a:gd name="connsiteX100" fmla="*/ 652595 w 3024845"/>
                  <a:gd name="connsiteY100" fmla="*/ 627186 h 1078499"/>
                  <a:gd name="connsiteX101" fmla="*/ 652595 w 3024845"/>
                  <a:gd name="connsiteY101" fmla="*/ 613945 h 1078499"/>
                  <a:gd name="connsiteX102" fmla="*/ 651328 w 3024845"/>
                  <a:gd name="connsiteY102" fmla="*/ 612323 h 1078499"/>
                  <a:gd name="connsiteX103" fmla="*/ 656648 w 3024845"/>
                  <a:gd name="connsiteY103" fmla="*/ 600974 h 1078499"/>
                  <a:gd name="connsiteX104" fmla="*/ 664755 w 3024845"/>
                  <a:gd name="connsiteY104" fmla="*/ 629077 h 1078499"/>
                  <a:gd name="connsiteX105" fmla="*/ 665515 w 3024845"/>
                  <a:gd name="connsiteY105" fmla="*/ 629077 h 1078499"/>
                  <a:gd name="connsiteX106" fmla="*/ 670835 w 3024845"/>
                  <a:gd name="connsiteY106" fmla="*/ 629077 h 1078499"/>
                  <a:gd name="connsiteX107" fmla="*/ 670835 w 3024845"/>
                  <a:gd name="connsiteY107" fmla="*/ 523150 h 1078499"/>
                  <a:gd name="connsiteX108" fmla="*/ 672355 w 3024845"/>
                  <a:gd name="connsiteY108" fmla="*/ 523150 h 1078499"/>
                  <a:gd name="connsiteX109" fmla="*/ 682995 w 3024845"/>
                  <a:gd name="connsiteY109" fmla="*/ 523150 h 1078499"/>
                  <a:gd name="connsiteX110" fmla="*/ 682995 w 3024845"/>
                  <a:gd name="connsiteY110" fmla="*/ 475591 h 1078499"/>
                  <a:gd name="connsiteX111" fmla="*/ 709342 w 3024845"/>
                  <a:gd name="connsiteY111" fmla="*/ 475591 h 1078499"/>
                  <a:gd name="connsiteX112" fmla="*/ 709342 w 3024845"/>
                  <a:gd name="connsiteY112" fmla="*/ 453973 h 1078499"/>
                  <a:gd name="connsiteX113" fmla="*/ 743796 w 3024845"/>
                  <a:gd name="connsiteY113" fmla="*/ 453973 h 1078499"/>
                  <a:gd name="connsiteX114" fmla="*/ 743796 w 3024845"/>
                  <a:gd name="connsiteY114" fmla="*/ 456405 h 1078499"/>
                  <a:gd name="connsiteX115" fmla="*/ 743796 w 3024845"/>
                  <a:gd name="connsiteY115" fmla="*/ 473429 h 1078499"/>
                  <a:gd name="connsiteX116" fmla="*/ 746076 w 3024845"/>
                  <a:gd name="connsiteY116" fmla="*/ 473429 h 1078499"/>
                  <a:gd name="connsiteX117" fmla="*/ 762036 w 3024845"/>
                  <a:gd name="connsiteY117" fmla="*/ 473429 h 1078499"/>
                  <a:gd name="connsiteX118" fmla="*/ 762036 w 3024845"/>
                  <a:gd name="connsiteY118" fmla="*/ 520988 h 1078499"/>
                  <a:gd name="connsiteX119" fmla="*/ 763049 w 3024845"/>
                  <a:gd name="connsiteY119" fmla="*/ 520988 h 1078499"/>
                  <a:gd name="connsiteX120" fmla="*/ 770143 w 3024845"/>
                  <a:gd name="connsiteY120" fmla="*/ 520988 h 1078499"/>
                  <a:gd name="connsiteX121" fmla="*/ 784330 w 3024845"/>
                  <a:gd name="connsiteY121" fmla="*/ 525312 h 1078499"/>
                  <a:gd name="connsiteX122" fmla="*/ 784330 w 3024845"/>
                  <a:gd name="connsiteY122" fmla="*/ 564224 h 1078499"/>
                  <a:gd name="connsiteX123" fmla="*/ 785343 w 3024845"/>
                  <a:gd name="connsiteY123" fmla="*/ 564224 h 1078499"/>
                  <a:gd name="connsiteX124" fmla="*/ 792436 w 3024845"/>
                  <a:gd name="connsiteY124" fmla="*/ 564224 h 1078499"/>
                  <a:gd name="connsiteX125" fmla="*/ 792436 w 3024845"/>
                  <a:gd name="connsiteY125" fmla="*/ 565845 h 1078499"/>
                  <a:gd name="connsiteX126" fmla="*/ 792436 w 3024845"/>
                  <a:gd name="connsiteY126" fmla="*/ 577194 h 1078499"/>
                  <a:gd name="connsiteX127" fmla="*/ 794463 w 3024845"/>
                  <a:gd name="connsiteY127" fmla="*/ 577194 h 1078499"/>
                  <a:gd name="connsiteX128" fmla="*/ 808650 w 3024845"/>
                  <a:gd name="connsiteY128" fmla="*/ 577194 h 1078499"/>
                  <a:gd name="connsiteX129" fmla="*/ 814730 w 3024845"/>
                  <a:gd name="connsiteY129" fmla="*/ 583680 h 1078499"/>
                  <a:gd name="connsiteX130" fmla="*/ 814730 w 3024845"/>
                  <a:gd name="connsiteY130" fmla="*/ 605298 h 1078499"/>
                  <a:gd name="connsiteX131" fmla="*/ 817010 w 3024845"/>
                  <a:gd name="connsiteY131" fmla="*/ 605298 h 1078499"/>
                  <a:gd name="connsiteX132" fmla="*/ 832970 w 3024845"/>
                  <a:gd name="connsiteY132" fmla="*/ 605298 h 1078499"/>
                  <a:gd name="connsiteX133" fmla="*/ 832970 w 3024845"/>
                  <a:gd name="connsiteY133" fmla="*/ 606378 h 1078499"/>
                  <a:gd name="connsiteX134" fmla="*/ 832970 w 3024845"/>
                  <a:gd name="connsiteY134" fmla="*/ 613945 h 1078499"/>
                  <a:gd name="connsiteX135" fmla="*/ 834237 w 3024845"/>
                  <a:gd name="connsiteY135" fmla="*/ 613945 h 1078499"/>
                  <a:gd name="connsiteX136" fmla="*/ 843104 w 3024845"/>
                  <a:gd name="connsiteY136" fmla="*/ 613945 h 1078499"/>
                  <a:gd name="connsiteX137" fmla="*/ 843104 w 3024845"/>
                  <a:gd name="connsiteY137" fmla="*/ 616106 h 1078499"/>
                  <a:gd name="connsiteX138" fmla="*/ 843104 w 3024845"/>
                  <a:gd name="connsiteY138" fmla="*/ 631239 h 1078499"/>
                  <a:gd name="connsiteX139" fmla="*/ 847157 w 3024845"/>
                  <a:gd name="connsiteY139" fmla="*/ 629347 h 1078499"/>
                  <a:gd name="connsiteX140" fmla="*/ 847157 w 3024845"/>
                  <a:gd name="connsiteY140" fmla="*/ 616106 h 1078499"/>
                  <a:gd name="connsiteX141" fmla="*/ 848170 w 3024845"/>
                  <a:gd name="connsiteY141" fmla="*/ 616106 h 1078499"/>
                  <a:gd name="connsiteX142" fmla="*/ 855264 w 3024845"/>
                  <a:gd name="connsiteY142" fmla="*/ 616106 h 1078499"/>
                  <a:gd name="connsiteX143" fmla="*/ 855264 w 3024845"/>
                  <a:gd name="connsiteY143" fmla="*/ 617728 h 1078499"/>
                  <a:gd name="connsiteX144" fmla="*/ 855264 w 3024845"/>
                  <a:gd name="connsiteY144" fmla="*/ 629077 h 1078499"/>
                  <a:gd name="connsiteX145" fmla="*/ 856024 w 3024845"/>
                  <a:gd name="connsiteY145" fmla="*/ 629077 h 1078499"/>
                  <a:gd name="connsiteX146" fmla="*/ 861344 w 3024845"/>
                  <a:gd name="connsiteY146" fmla="*/ 629077 h 1078499"/>
                  <a:gd name="connsiteX147" fmla="*/ 909984 w 3024845"/>
                  <a:gd name="connsiteY147" fmla="*/ 624754 h 1078499"/>
                  <a:gd name="connsiteX148" fmla="*/ 909984 w 3024845"/>
                  <a:gd name="connsiteY148" fmla="*/ 626105 h 1078499"/>
                  <a:gd name="connsiteX149" fmla="*/ 909984 w 3024845"/>
                  <a:gd name="connsiteY149" fmla="*/ 635562 h 1078499"/>
                  <a:gd name="connsiteX150" fmla="*/ 910744 w 3024845"/>
                  <a:gd name="connsiteY150" fmla="*/ 635562 h 1078499"/>
                  <a:gd name="connsiteX151" fmla="*/ 916065 w 3024845"/>
                  <a:gd name="connsiteY151" fmla="*/ 635562 h 1078499"/>
                  <a:gd name="connsiteX152" fmla="*/ 916065 w 3024845"/>
                  <a:gd name="connsiteY152" fmla="*/ 637724 h 1078499"/>
                  <a:gd name="connsiteX153" fmla="*/ 916065 w 3024845"/>
                  <a:gd name="connsiteY153" fmla="*/ 652857 h 1078499"/>
                  <a:gd name="connsiteX154" fmla="*/ 918091 w 3024845"/>
                  <a:gd name="connsiteY154" fmla="*/ 651506 h 1078499"/>
                  <a:gd name="connsiteX155" fmla="*/ 932278 w 3024845"/>
                  <a:gd name="connsiteY155" fmla="*/ 642048 h 1078499"/>
                  <a:gd name="connsiteX156" fmla="*/ 938358 w 3024845"/>
                  <a:gd name="connsiteY156" fmla="*/ 600974 h 1078499"/>
                  <a:gd name="connsiteX157" fmla="*/ 939118 w 3024845"/>
                  <a:gd name="connsiteY157" fmla="*/ 600704 h 1078499"/>
                  <a:gd name="connsiteX158" fmla="*/ 944438 w 3024845"/>
                  <a:gd name="connsiteY158" fmla="*/ 598812 h 1078499"/>
                  <a:gd name="connsiteX159" fmla="*/ 946465 w 3024845"/>
                  <a:gd name="connsiteY159" fmla="*/ 529635 h 1078499"/>
                  <a:gd name="connsiteX160" fmla="*/ 948492 w 3024845"/>
                  <a:gd name="connsiteY160" fmla="*/ 598812 h 1078499"/>
                  <a:gd name="connsiteX161" fmla="*/ 949252 w 3024845"/>
                  <a:gd name="connsiteY161" fmla="*/ 599082 h 1078499"/>
                  <a:gd name="connsiteX162" fmla="*/ 954572 w 3024845"/>
                  <a:gd name="connsiteY162" fmla="*/ 600974 h 1078499"/>
                  <a:gd name="connsiteX163" fmla="*/ 954572 w 3024845"/>
                  <a:gd name="connsiteY163" fmla="*/ 514503 h 1078499"/>
                  <a:gd name="connsiteX164" fmla="*/ 958625 w 3024845"/>
                  <a:gd name="connsiteY164" fmla="*/ 482076 h 1078499"/>
                  <a:gd name="connsiteX165" fmla="*/ 997132 w 3024845"/>
                  <a:gd name="connsiteY165" fmla="*/ 482076 h 1078499"/>
                  <a:gd name="connsiteX166" fmla="*/ 997132 w 3024845"/>
                  <a:gd name="connsiteY166" fmla="*/ 514503 h 1078499"/>
                  <a:gd name="connsiteX167" fmla="*/ 997892 w 3024845"/>
                  <a:gd name="connsiteY167" fmla="*/ 514503 h 1078499"/>
                  <a:gd name="connsiteX168" fmla="*/ 1003212 w 3024845"/>
                  <a:gd name="connsiteY168" fmla="*/ 514503 h 1078499"/>
                  <a:gd name="connsiteX169" fmla="*/ 1003212 w 3024845"/>
                  <a:gd name="connsiteY169" fmla="*/ 432355 h 1078499"/>
                  <a:gd name="connsiteX170" fmla="*/ 1004986 w 3024845"/>
                  <a:gd name="connsiteY170" fmla="*/ 432355 h 1078499"/>
                  <a:gd name="connsiteX171" fmla="*/ 1017399 w 3024845"/>
                  <a:gd name="connsiteY171" fmla="*/ 432355 h 1078499"/>
                  <a:gd name="connsiteX172" fmla="*/ 1017399 w 3024845"/>
                  <a:gd name="connsiteY172" fmla="*/ 430464 h 1078499"/>
                  <a:gd name="connsiteX173" fmla="*/ 1017399 w 3024845"/>
                  <a:gd name="connsiteY173" fmla="*/ 417223 h 1078499"/>
                  <a:gd name="connsiteX174" fmla="*/ 1039693 w 3024845"/>
                  <a:gd name="connsiteY174" fmla="*/ 417223 h 1078499"/>
                  <a:gd name="connsiteX175" fmla="*/ 1039693 w 3024845"/>
                  <a:gd name="connsiteY175" fmla="*/ 416142 h 1078499"/>
                  <a:gd name="connsiteX176" fmla="*/ 1039693 w 3024845"/>
                  <a:gd name="connsiteY176" fmla="*/ 408576 h 1078499"/>
                  <a:gd name="connsiteX177" fmla="*/ 1041466 w 3024845"/>
                  <a:gd name="connsiteY177" fmla="*/ 408576 h 1078499"/>
                  <a:gd name="connsiteX178" fmla="*/ 1053880 w 3024845"/>
                  <a:gd name="connsiteY178" fmla="*/ 408576 h 1078499"/>
                  <a:gd name="connsiteX179" fmla="*/ 1053880 w 3024845"/>
                  <a:gd name="connsiteY179" fmla="*/ 409657 h 1078499"/>
                  <a:gd name="connsiteX180" fmla="*/ 1053880 w 3024845"/>
                  <a:gd name="connsiteY180" fmla="*/ 417223 h 1078499"/>
                  <a:gd name="connsiteX181" fmla="*/ 1054640 w 3024845"/>
                  <a:gd name="connsiteY181" fmla="*/ 417223 h 1078499"/>
                  <a:gd name="connsiteX182" fmla="*/ 1059960 w 3024845"/>
                  <a:gd name="connsiteY182" fmla="*/ 417223 h 1078499"/>
                  <a:gd name="connsiteX183" fmla="*/ 1070093 w 3024845"/>
                  <a:gd name="connsiteY183" fmla="*/ 412899 h 1078499"/>
                  <a:gd name="connsiteX184" fmla="*/ 1074146 w 3024845"/>
                  <a:gd name="connsiteY184" fmla="*/ 416142 h 1078499"/>
                  <a:gd name="connsiteX185" fmla="*/ 1074146 w 3024845"/>
                  <a:gd name="connsiteY185" fmla="*/ 408576 h 1078499"/>
                  <a:gd name="connsiteX186" fmla="*/ 1076426 w 3024845"/>
                  <a:gd name="connsiteY186" fmla="*/ 408576 h 1078499"/>
                  <a:gd name="connsiteX187" fmla="*/ 1092387 w 3024845"/>
                  <a:gd name="connsiteY187" fmla="*/ 408576 h 1078499"/>
                  <a:gd name="connsiteX188" fmla="*/ 1092387 w 3024845"/>
                  <a:gd name="connsiteY188" fmla="*/ 409657 h 1078499"/>
                  <a:gd name="connsiteX189" fmla="*/ 1092387 w 3024845"/>
                  <a:gd name="connsiteY189" fmla="*/ 417223 h 1078499"/>
                  <a:gd name="connsiteX190" fmla="*/ 1122787 w 3024845"/>
                  <a:gd name="connsiteY190" fmla="*/ 417223 h 1078499"/>
                  <a:gd name="connsiteX191" fmla="*/ 1122787 w 3024845"/>
                  <a:gd name="connsiteY191" fmla="*/ 418844 h 1078499"/>
                  <a:gd name="connsiteX192" fmla="*/ 1122787 w 3024845"/>
                  <a:gd name="connsiteY192" fmla="*/ 430194 h 1078499"/>
                  <a:gd name="connsiteX193" fmla="*/ 1149134 w 3024845"/>
                  <a:gd name="connsiteY193" fmla="*/ 430194 h 1078499"/>
                  <a:gd name="connsiteX194" fmla="*/ 1149134 w 3024845"/>
                  <a:gd name="connsiteY194" fmla="*/ 460458 h 1078499"/>
                  <a:gd name="connsiteX195" fmla="*/ 1149894 w 3024845"/>
                  <a:gd name="connsiteY195" fmla="*/ 460458 h 1078499"/>
                  <a:gd name="connsiteX196" fmla="*/ 1155214 w 3024845"/>
                  <a:gd name="connsiteY196" fmla="*/ 460458 h 1078499"/>
                  <a:gd name="connsiteX197" fmla="*/ 1155214 w 3024845"/>
                  <a:gd name="connsiteY197" fmla="*/ 461539 h 1078499"/>
                  <a:gd name="connsiteX198" fmla="*/ 1155214 w 3024845"/>
                  <a:gd name="connsiteY198" fmla="*/ 469106 h 1078499"/>
                  <a:gd name="connsiteX199" fmla="*/ 1159268 w 3024845"/>
                  <a:gd name="connsiteY199" fmla="*/ 499370 h 1078499"/>
                  <a:gd name="connsiteX200" fmla="*/ 1160028 w 3024845"/>
                  <a:gd name="connsiteY200" fmla="*/ 499370 h 1078499"/>
                  <a:gd name="connsiteX201" fmla="*/ 1165348 w 3024845"/>
                  <a:gd name="connsiteY201" fmla="*/ 499370 h 1078499"/>
                  <a:gd name="connsiteX202" fmla="*/ 1165348 w 3024845"/>
                  <a:gd name="connsiteY202" fmla="*/ 500181 h 1078499"/>
                  <a:gd name="connsiteX203" fmla="*/ 1165348 w 3024845"/>
                  <a:gd name="connsiteY203" fmla="*/ 505856 h 1078499"/>
                  <a:gd name="connsiteX204" fmla="*/ 1166361 w 3024845"/>
                  <a:gd name="connsiteY204" fmla="*/ 505856 h 1078499"/>
                  <a:gd name="connsiteX205" fmla="*/ 1173454 w 3024845"/>
                  <a:gd name="connsiteY205" fmla="*/ 505856 h 1078499"/>
                  <a:gd name="connsiteX206" fmla="*/ 1173454 w 3024845"/>
                  <a:gd name="connsiteY206" fmla="*/ 536121 h 1078499"/>
                  <a:gd name="connsiteX207" fmla="*/ 1175481 w 3024845"/>
                  <a:gd name="connsiteY207" fmla="*/ 536121 h 1078499"/>
                  <a:gd name="connsiteX208" fmla="*/ 1189668 w 3024845"/>
                  <a:gd name="connsiteY208" fmla="*/ 536121 h 1078499"/>
                  <a:gd name="connsiteX209" fmla="*/ 1189668 w 3024845"/>
                  <a:gd name="connsiteY209" fmla="*/ 559900 h 1078499"/>
                  <a:gd name="connsiteX210" fmla="*/ 1191695 w 3024845"/>
                  <a:gd name="connsiteY210" fmla="*/ 561521 h 1078499"/>
                  <a:gd name="connsiteX211" fmla="*/ 1191695 w 3024845"/>
                  <a:gd name="connsiteY211" fmla="*/ 572871 h 1078499"/>
                  <a:gd name="connsiteX212" fmla="*/ 1192455 w 3024845"/>
                  <a:gd name="connsiteY212" fmla="*/ 572871 h 1078499"/>
                  <a:gd name="connsiteX213" fmla="*/ 1197775 w 3024845"/>
                  <a:gd name="connsiteY213" fmla="*/ 572871 h 1078499"/>
                  <a:gd name="connsiteX214" fmla="*/ 1197775 w 3024845"/>
                  <a:gd name="connsiteY214" fmla="*/ 596650 h 1078499"/>
                  <a:gd name="connsiteX215" fmla="*/ 1199041 w 3024845"/>
                  <a:gd name="connsiteY215" fmla="*/ 596650 h 1078499"/>
                  <a:gd name="connsiteX216" fmla="*/ 1207908 w 3024845"/>
                  <a:gd name="connsiteY216" fmla="*/ 596650 h 1078499"/>
                  <a:gd name="connsiteX217" fmla="*/ 1209935 w 3024845"/>
                  <a:gd name="connsiteY217" fmla="*/ 600704 h 1078499"/>
                  <a:gd name="connsiteX218" fmla="*/ 1209935 w 3024845"/>
                  <a:gd name="connsiteY218" fmla="*/ 613945 h 1078499"/>
                  <a:gd name="connsiteX219" fmla="*/ 1211455 w 3024845"/>
                  <a:gd name="connsiteY219" fmla="*/ 612053 h 1078499"/>
                  <a:gd name="connsiteX220" fmla="*/ 1222095 w 3024845"/>
                  <a:gd name="connsiteY220" fmla="*/ 598812 h 1078499"/>
                  <a:gd name="connsiteX221" fmla="*/ 1250469 w 3024845"/>
                  <a:gd name="connsiteY221" fmla="*/ 598812 h 1078499"/>
                  <a:gd name="connsiteX222" fmla="*/ 1250469 w 3024845"/>
                  <a:gd name="connsiteY222" fmla="*/ 685283 h 1078499"/>
                  <a:gd name="connsiteX223" fmla="*/ 1251229 w 3024845"/>
                  <a:gd name="connsiteY223" fmla="*/ 685283 h 1078499"/>
                  <a:gd name="connsiteX224" fmla="*/ 1256549 w 3024845"/>
                  <a:gd name="connsiteY224" fmla="*/ 685283 h 1078499"/>
                  <a:gd name="connsiteX225" fmla="*/ 1257309 w 3024845"/>
                  <a:gd name="connsiteY225" fmla="*/ 683932 h 1078499"/>
                  <a:gd name="connsiteX226" fmla="*/ 1262629 w 3024845"/>
                  <a:gd name="connsiteY226" fmla="*/ 674474 h 1078499"/>
                  <a:gd name="connsiteX227" fmla="*/ 1262629 w 3024845"/>
                  <a:gd name="connsiteY227" fmla="*/ 676366 h 1078499"/>
                  <a:gd name="connsiteX228" fmla="*/ 1262629 w 3024845"/>
                  <a:gd name="connsiteY228" fmla="*/ 689607 h 1078499"/>
                  <a:gd name="connsiteX229" fmla="*/ 1266682 w 3024845"/>
                  <a:gd name="connsiteY229" fmla="*/ 644210 h 1078499"/>
                  <a:gd name="connsiteX230" fmla="*/ 1267442 w 3024845"/>
                  <a:gd name="connsiteY230" fmla="*/ 644210 h 1078499"/>
                  <a:gd name="connsiteX231" fmla="*/ 1272762 w 3024845"/>
                  <a:gd name="connsiteY231" fmla="*/ 644210 h 1078499"/>
                  <a:gd name="connsiteX232" fmla="*/ 1272762 w 3024845"/>
                  <a:gd name="connsiteY232" fmla="*/ 579356 h 1078499"/>
                  <a:gd name="connsiteX233" fmla="*/ 1273776 w 3024845"/>
                  <a:gd name="connsiteY233" fmla="*/ 579356 h 1078499"/>
                  <a:gd name="connsiteX234" fmla="*/ 1280869 w 3024845"/>
                  <a:gd name="connsiteY234" fmla="*/ 579356 h 1078499"/>
                  <a:gd name="connsiteX235" fmla="*/ 1293029 w 3024845"/>
                  <a:gd name="connsiteY235" fmla="*/ 536121 h 1078499"/>
                  <a:gd name="connsiteX236" fmla="*/ 1294296 w 3024845"/>
                  <a:gd name="connsiteY236" fmla="*/ 536121 h 1078499"/>
                  <a:gd name="connsiteX237" fmla="*/ 1303163 w 3024845"/>
                  <a:gd name="connsiteY237" fmla="*/ 536121 h 1078499"/>
                  <a:gd name="connsiteX238" fmla="*/ 1313296 w 3024845"/>
                  <a:gd name="connsiteY238" fmla="*/ 579356 h 1078499"/>
                  <a:gd name="connsiteX239" fmla="*/ 1314309 w 3024845"/>
                  <a:gd name="connsiteY239" fmla="*/ 579356 h 1078499"/>
                  <a:gd name="connsiteX240" fmla="*/ 1321403 w 3024845"/>
                  <a:gd name="connsiteY240" fmla="*/ 579356 h 1078499"/>
                  <a:gd name="connsiteX241" fmla="*/ 1321403 w 3024845"/>
                  <a:gd name="connsiteY241" fmla="*/ 618268 h 1078499"/>
                  <a:gd name="connsiteX242" fmla="*/ 1323176 w 3024845"/>
                  <a:gd name="connsiteY242" fmla="*/ 618268 h 1078499"/>
                  <a:gd name="connsiteX243" fmla="*/ 1335590 w 3024845"/>
                  <a:gd name="connsiteY243" fmla="*/ 618268 h 1078499"/>
                  <a:gd name="connsiteX244" fmla="*/ 1335590 w 3024845"/>
                  <a:gd name="connsiteY244" fmla="*/ 620430 h 1078499"/>
                  <a:gd name="connsiteX245" fmla="*/ 1335590 w 3024845"/>
                  <a:gd name="connsiteY245" fmla="*/ 635562 h 1078499"/>
                  <a:gd name="connsiteX246" fmla="*/ 1339643 w 3024845"/>
                  <a:gd name="connsiteY246" fmla="*/ 633401 h 1078499"/>
                  <a:gd name="connsiteX247" fmla="*/ 1339643 w 3024845"/>
                  <a:gd name="connsiteY247" fmla="*/ 618268 h 1078499"/>
                  <a:gd name="connsiteX248" fmla="*/ 1341163 w 3024845"/>
                  <a:gd name="connsiteY248" fmla="*/ 618268 h 1078499"/>
                  <a:gd name="connsiteX249" fmla="*/ 1351803 w 3024845"/>
                  <a:gd name="connsiteY249" fmla="*/ 618268 h 1078499"/>
                  <a:gd name="connsiteX250" fmla="*/ 1351803 w 3024845"/>
                  <a:gd name="connsiteY250" fmla="*/ 619889 h 1078499"/>
                  <a:gd name="connsiteX251" fmla="*/ 1351803 w 3024845"/>
                  <a:gd name="connsiteY251" fmla="*/ 631239 h 1078499"/>
                  <a:gd name="connsiteX252" fmla="*/ 1382204 w 3024845"/>
                  <a:gd name="connsiteY252" fmla="*/ 631239 h 1078499"/>
                  <a:gd name="connsiteX253" fmla="*/ 1382204 w 3024845"/>
                  <a:gd name="connsiteY253" fmla="*/ 594489 h 1078499"/>
                  <a:gd name="connsiteX254" fmla="*/ 1383470 w 3024845"/>
                  <a:gd name="connsiteY254" fmla="*/ 594489 h 1078499"/>
                  <a:gd name="connsiteX255" fmla="*/ 1392337 w 3024845"/>
                  <a:gd name="connsiteY255" fmla="*/ 594489 h 1078499"/>
                  <a:gd name="connsiteX256" fmla="*/ 1392337 w 3024845"/>
                  <a:gd name="connsiteY256" fmla="*/ 616106 h 1078499"/>
                  <a:gd name="connsiteX257" fmla="*/ 1394364 w 3024845"/>
                  <a:gd name="connsiteY257" fmla="*/ 583680 h 1078499"/>
                  <a:gd name="connsiteX258" fmla="*/ 1416657 w 3024845"/>
                  <a:gd name="connsiteY258" fmla="*/ 583680 h 1078499"/>
                  <a:gd name="connsiteX259" fmla="*/ 1416657 w 3024845"/>
                  <a:gd name="connsiteY259" fmla="*/ 582058 h 1078499"/>
                  <a:gd name="connsiteX260" fmla="*/ 1416657 w 3024845"/>
                  <a:gd name="connsiteY260" fmla="*/ 570709 h 1078499"/>
                  <a:gd name="connsiteX261" fmla="*/ 1417417 w 3024845"/>
                  <a:gd name="connsiteY261" fmla="*/ 570709 h 1078499"/>
                  <a:gd name="connsiteX262" fmla="*/ 1422737 w 3024845"/>
                  <a:gd name="connsiteY262" fmla="*/ 570709 h 1078499"/>
                  <a:gd name="connsiteX263" fmla="*/ 1422737 w 3024845"/>
                  <a:gd name="connsiteY263" fmla="*/ 568818 h 1078499"/>
                  <a:gd name="connsiteX264" fmla="*/ 1422737 w 3024845"/>
                  <a:gd name="connsiteY264" fmla="*/ 555577 h 1078499"/>
                  <a:gd name="connsiteX265" fmla="*/ 1426791 w 3024845"/>
                  <a:gd name="connsiteY265" fmla="*/ 562062 h 1078499"/>
                  <a:gd name="connsiteX266" fmla="*/ 1429071 w 3024845"/>
                  <a:gd name="connsiteY266" fmla="*/ 562062 h 1078499"/>
                  <a:gd name="connsiteX267" fmla="*/ 1445031 w 3024845"/>
                  <a:gd name="connsiteY267" fmla="*/ 562062 h 1078499"/>
                  <a:gd name="connsiteX268" fmla="*/ 1445031 w 3024845"/>
                  <a:gd name="connsiteY268" fmla="*/ 561251 h 1078499"/>
                  <a:gd name="connsiteX269" fmla="*/ 1445031 w 3024845"/>
                  <a:gd name="connsiteY269" fmla="*/ 555577 h 1078499"/>
                  <a:gd name="connsiteX270" fmla="*/ 1445791 w 3024845"/>
                  <a:gd name="connsiteY270" fmla="*/ 555577 h 1078499"/>
                  <a:gd name="connsiteX271" fmla="*/ 1451111 w 3024845"/>
                  <a:gd name="connsiteY271" fmla="*/ 555577 h 1078499"/>
                  <a:gd name="connsiteX272" fmla="*/ 1451111 w 3024845"/>
                  <a:gd name="connsiteY272" fmla="*/ 556928 h 1078499"/>
                  <a:gd name="connsiteX273" fmla="*/ 1451111 w 3024845"/>
                  <a:gd name="connsiteY273" fmla="*/ 566386 h 1078499"/>
                  <a:gd name="connsiteX274" fmla="*/ 1489618 w 3024845"/>
                  <a:gd name="connsiteY274" fmla="*/ 566386 h 1078499"/>
                  <a:gd name="connsiteX275" fmla="*/ 1489618 w 3024845"/>
                  <a:gd name="connsiteY275" fmla="*/ 704739 h 1078499"/>
                  <a:gd name="connsiteX276" fmla="*/ 1491138 w 3024845"/>
                  <a:gd name="connsiteY276" fmla="*/ 704739 h 1078499"/>
                  <a:gd name="connsiteX277" fmla="*/ 1501778 w 3024845"/>
                  <a:gd name="connsiteY277" fmla="*/ 704739 h 1078499"/>
                  <a:gd name="connsiteX278" fmla="*/ 1501778 w 3024845"/>
                  <a:gd name="connsiteY278" fmla="*/ 691769 h 1078499"/>
                  <a:gd name="connsiteX279" fmla="*/ 1505832 w 3024845"/>
                  <a:gd name="connsiteY279" fmla="*/ 691769 h 1078499"/>
                  <a:gd name="connsiteX280" fmla="*/ 1505832 w 3024845"/>
                  <a:gd name="connsiteY280" fmla="*/ 704739 h 1078499"/>
                  <a:gd name="connsiteX281" fmla="*/ 1536232 w 3024845"/>
                  <a:gd name="connsiteY281" fmla="*/ 704739 h 1078499"/>
                  <a:gd name="connsiteX282" fmla="*/ 1536232 w 3024845"/>
                  <a:gd name="connsiteY282" fmla="*/ 674474 h 1078499"/>
                  <a:gd name="connsiteX283" fmla="*/ 1548392 w 3024845"/>
                  <a:gd name="connsiteY283" fmla="*/ 674474 h 1078499"/>
                  <a:gd name="connsiteX284" fmla="*/ 1560552 w 3024845"/>
                  <a:gd name="connsiteY284" fmla="*/ 672313 h 1078499"/>
                  <a:gd name="connsiteX285" fmla="*/ 1564606 w 3024845"/>
                  <a:gd name="connsiteY285" fmla="*/ 674474 h 1078499"/>
                  <a:gd name="connsiteX286" fmla="*/ 1574739 w 3024845"/>
                  <a:gd name="connsiteY286" fmla="*/ 674474 h 1078499"/>
                  <a:gd name="connsiteX287" fmla="*/ 1574739 w 3024845"/>
                  <a:gd name="connsiteY287" fmla="*/ 704739 h 1078499"/>
                  <a:gd name="connsiteX288" fmla="*/ 1582846 w 3024845"/>
                  <a:gd name="connsiteY288" fmla="*/ 704739 h 1078499"/>
                  <a:gd name="connsiteX289" fmla="*/ 1582846 w 3024845"/>
                  <a:gd name="connsiteY289" fmla="*/ 722034 h 1078499"/>
                  <a:gd name="connsiteX290" fmla="*/ 1592182 w 3024845"/>
                  <a:gd name="connsiteY290" fmla="*/ 722939 h 1078499"/>
                  <a:gd name="connsiteX291" fmla="*/ 1605140 w 3024845"/>
                  <a:gd name="connsiteY291" fmla="*/ 722939 h 1078499"/>
                  <a:gd name="connsiteX292" fmla="*/ 1605140 w 3024845"/>
                  <a:gd name="connsiteY292" fmla="*/ 706901 h 1078499"/>
                  <a:gd name="connsiteX293" fmla="*/ 1673096 w 3024845"/>
                  <a:gd name="connsiteY293" fmla="*/ 706901 h 1078499"/>
                  <a:gd name="connsiteX294" fmla="*/ 1673096 w 3024845"/>
                  <a:gd name="connsiteY294" fmla="*/ 621648 h 1078499"/>
                  <a:gd name="connsiteX295" fmla="*/ 1745104 w 3024845"/>
                  <a:gd name="connsiteY295" fmla="*/ 621648 h 1078499"/>
                  <a:gd name="connsiteX296" fmla="*/ 1745104 w 3024845"/>
                  <a:gd name="connsiteY296" fmla="*/ 700416 h 1078499"/>
                  <a:gd name="connsiteX297" fmla="*/ 1747008 w 3024845"/>
                  <a:gd name="connsiteY297" fmla="*/ 700416 h 1078499"/>
                  <a:gd name="connsiteX298" fmla="*/ 1748250 w 3024845"/>
                  <a:gd name="connsiteY298" fmla="*/ 722939 h 1078499"/>
                  <a:gd name="connsiteX299" fmla="*/ 1757926 w 3024845"/>
                  <a:gd name="connsiteY299" fmla="*/ 722939 h 1078499"/>
                  <a:gd name="connsiteX300" fmla="*/ 1759168 w 3024845"/>
                  <a:gd name="connsiteY300" fmla="*/ 700416 h 1078499"/>
                  <a:gd name="connsiteX301" fmla="*/ 1765248 w 3024845"/>
                  <a:gd name="connsiteY301" fmla="*/ 700416 h 1078499"/>
                  <a:gd name="connsiteX302" fmla="*/ 1766490 w 3024845"/>
                  <a:gd name="connsiteY302" fmla="*/ 722939 h 1078499"/>
                  <a:gd name="connsiteX303" fmla="*/ 1817112 w 3024845"/>
                  <a:gd name="connsiteY303" fmla="*/ 722939 h 1078499"/>
                  <a:gd name="connsiteX304" fmla="*/ 1817112 w 3024845"/>
                  <a:gd name="connsiteY304" fmla="*/ 559911 h 1078499"/>
                  <a:gd name="connsiteX305" fmla="*/ 2014439 w 3024845"/>
                  <a:gd name="connsiteY305" fmla="*/ 559911 h 1078499"/>
                  <a:gd name="connsiteX306" fmla="*/ 2014439 w 3024845"/>
                  <a:gd name="connsiteY306" fmla="*/ 722939 h 1078499"/>
                  <a:gd name="connsiteX307" fmla="*/ 2033136 w 3024845"/>
                  <a:gd name="connsiteY307" fmla="*/ 722939 h 1078499"/>
                  <a:gd name="connsiteX308" fmla="*/ 2033136 w 3024845"/>
                  <a:gd name="connsiteY308" fmla="*/ 640246 h 1078499"/>
                  <a:gd name="connsiteX309" fmla="*/ 2128256 w 3024845"/>
                  <a:gd name="connsiteY309" fmla="*/ 640246 h 1078499"/>
                  <a:gd name="connsiteX310" fmla="*/ 2140186 w 3024845"/>
                  <a:gd name="connsiteY310" fmla="*/ 322105 h 1078499"/>
                  <a:gd name="connsiteX311" fmla="*/ 2128026 w 3024845"/>
                  <a:gd name="connsiteY311" fmla="*/ 300487 h 1078499"/>
                  <a:gd name="connsiteX312" fmla="*/ 2121946 w 3024845"/>
                  <a:gd name="connsiteY312" fmla="*/ 296163 h 1078499"/>
                  <a:gd name="connsiteX313" fmla="*/ 2130053 w 3024845"/>
                  <a:gd name="connsiteY313" fmla="*/ 272384 h 1078499"/>
                  <a:gd name="connsiteX314" fmla="*/ 2130053 w 3024845"/>
                  <a:gd name="connsiteY314" fmla="*/ 255090 h 1078499"/>
                  <a:gd name="connsiteX315" fmla="*/ 2144240 w 3024845"/>
                  <a:gd name="connsiteY315" fmla="*/ 255090 h 1078499"/>
                  <a:gd name="connsiteX316" fmla="*/ 2144240 w 3024845"/>
                  <a:gd name="connsiteY316" fmla="*/ 233472 h 1078499"/>
                  <a:gd name="connsiteX317" fmla="*/ 2146266 w 3024845"/>
                  <a:gd name="connsiteY317" fmla="*/ 229148 h 1078499"/>
                  <a:gd name="connsiteX318" fmla="*/ 2146266 w 3024845"/>
                  <a:gd name="connsiteY318" fmla="*/ 151324 h 1078499"/>
                  <a:gd name="connsiteX319" fmla="*/ 2144240 w 3024845"/>
                  <a:gd name="connsiteY319" fmla="*/ 144839 h 1078499"/>
                  <a:gd name="connsiteX320" fmla="*/ 2150320 w 3024845"/>
                  <a:gd name="connsiteY320" fmla="*/ 138353 h 1078499"/>
                  <a:gd name="connsiteX321" fmla="*/ 2150320 w 3024845"/>
                  <a:gd name="connsiteY321" fmla="*/ 79985 h 1078499"/>
                  <a:gd name="connsiteX322" fmla="*/ 2152346 w 3024845"/>
                  <a:gd name="connsiteY322" fmla="*/ 75662 h 1078499"/>
                  <a:gd name="connsiteX323" fmla="*/ 2152346 w 3024845"/>
                  <a:gd name="connsiteY323" fmla="*/ 19456 h 1078499"/>
                  <a:gd name="connsiteX324" fmla="*/ 2154373 w 3024845"/>
                  <a:gd name="connsiteY324" fmla="*/ 0 h 1078499"/>
                  <a:gd name="connsiteX325" fmla="*/ 2162480 w 3024845"/>
                  <a:gd name="connsiteY325" fmla="*/ 138353 h 1078499"/>
                  <a:gd name="connsiteX326" fmla="*/ 2168560 w 3024845"/>
                  <a:gd name="connsiteY326" fmla="*/ 144839 h 1078499"/>
                  <a:gd name="connsiteX327" fmla="*/ 2166533 w 3024845"/>
                  <a:gd name="connsiteY327" fmla="*/ 151324 h 1078499"/>
                  <a:gd name="connsiteX328" fmla="*/ 2166533 w 3024845"/>
                  <a:gd name="connsiteY328" fmla="*/ 229148 h 1078499"/>
                  <a:gd name="connsiteX329" fmla="*/ 2168560 w 3024845"/>
                  <a:gd name="connsiteY329" fmla="*/ 233472 h 1078499"/>
                  <a:gd name="connsiteX330" fmla="*/ 2168560 w 3024845"/>
                  <a:gd name="connsiteY330" fmla="*/ 255090 h 1078499"/>
                  <a:gd name="connsiteX331" fmla="*/ 2182747 w 3024845"/>
                  <a:gd name="connsiteY331" fmla="*/ 255090 h 1078499"/>
                  <a:gd name="connsiteX332" fmla="*/ 2182747 w 3024845"/>
                  <a:gd name="connsiteY332" fmla="*/ 272384 h 1078499"/>
                  <a:gd name="connsiteX333" fmla="*/ 2190854 w 3024845"/>
                  <a:gd name="connsiteY333" fmla="*/ 296163 h 1078499"/>
                  <a:gd name="connsiteX334" fmla="*/ 2184774 w 3024845"/>
                  <a:gd name="connsiteY334" fmla="*/ 300487 h 1078499"/>
                  <a:gd name="connsiteX335" fmla="*/ 2172613 w 3024845"/>
                  <a:gd name="connsiteY335" fmla="*/ 322105 h 1078499"/>
                  <a:gd name="connsiteX336" fmla="*/ 2180720 w 3024845"/>
                  <a:gd name="connsiteY336" fmla="*/ 575033 h 1078499"/>
                  <a:gd name="connsiteX337" fmla="*/ 2245574 w 3024845"/>
                  <a:gd name="connsiteY337" fmla="*/ 575033 h 1078499"/>
                  <a:gd name="connsiteX338" fmla="*/ 2245574 w 3024845"/>
                  <a:gd name="connsiteY338" fmla="*/ 650695 h 1078499"/>
                  <a:gd name="connsiteX339" fmla="*/ 2253681 w 3024845"/>
                  <a:gd name="connsiteY339" fmla="*/ 650695 h 1078499"/>
                  <a:gd name="connsiteX340" fmla="*/ 2255708 w 3024845"/>
                  <a:gd name="connsiteY340" fmla="*/ 644210 h 1078499"/>
                  <a:gd name="connsiteX341" fmla="*/ 2261788 w 3024845"/>
                  <a:gd name="connsiteY341" fmla="*/ 644210 h 1078499"/>
                  <a:gd name="connsiteX342" fmla="*/ 2263815 w 3024845"/>
                  <a:gd name="connsiteY342" fmla="*/ 652857 h 1078499"/>
                  <a:gd name="connsiteX343" fmla="*/ 2275975 w 3024845"/>
                  <a:gd name="connsiteY343" fmla="*/ 652857 h 1078499"/>
                  <a:gd name="connsiteX344" fmla="*/ 2275975 w 3024845"/>
                  <a:gd name="connsiteY344" fmla="*/ 646371 h 1078499"/>
                  <a:gd name="connsiteX345" fmla="*/ 2298268 w 3024845"/>
                  <a:gd name="connsiteY345" fmla="*/ 646371 h 1078499"/>
                  <a:gd name="connsiteX346" fmla="*/ 2298268 w 3024845"/>
                  <a:gd name="connsiteY346" fmla="*/ 652857 h 1078499"/>
                  <a:gd name="connsiteX347" fmla="*/ 2318535 w 3024845"/>
                  <a:gd name="connsiteY347" fmla="*/ 652857 h 1078499"/>
                  <a:gd name="connsiteX348" fmla="*/ 2318535 w 3024845"/>
                  <a:gd name="connsiteY348" fmla="*/ 698254 h 1078499"/>
                  <a:gd name="connsiteX349" fmla="*/ 2332722 w 3024845"/>
                  <a:gd name="connsiteY349" fmla="*/ 698254 h 1078499"/>
                  <a:gd name="connsiteX350" fmla="*/ 2332722 w 3024845"/>
                  <a:gd name="connsiteY350" fmla="*/ 685283 h 1078499"/>
                  <a:gd name="connsiteX351" fmla="*/ 2348936 w 3024845"/>
                  <a:gd name="connsiteY351" fmla="*/ 685283 h 1078499"/>
                  <a:gd name="connsiteX352" fmla="*/ 2348936 w 3024845"/>
                  <a:gd name="connsiteY352" fmla="*/ 505856 h 1078499"/>
                  <a:gd name="connsiteX353" fmla="*/ 2355016 w 3024845"/>
                  <a:gd name="connsiteY353" fmla="*/ 499370 h 1078499"/>
                  <a:gd name="connsiteX354" fmla="*/ 2427977 w 3024845"/>
                  <a:gd name="connsiteY354" fmla="*/ 499370 h 1078499"/>
                  <a:gd name="connsiteX355" fmla="*/ 2427977 w 3024845"/>
                  <a:gd name="connsiteY355" fmla="*/ 508018 h 1078499"/>
                  <a:gd name="connsiteX356" fmla="*/ 2438110 w 3024845"/>
                  <a:gd name="connsiteY356" fmla="*/ 508018 h 1078499"/>
                  <a:gd name="connsiteX357" fmla="*/ 2438110 w 3024845"/>
                  <a:gd name="connsiteY357" fmla="*/ 622592 h 1078499"/>
                  <a:gd name="connsiteX358" fmla="*/ 2460404 w 3024845"/>
                  <a:gd name="connsiteY358" fmla="*/ 622592 h 1078499"/>
                  <a:gd name="connsiteX359" fmla="*/ 2460404 w 3024845"/>
                  <a:gd name="connsiteY359" fmla="*/ 555577 h 1078499"/>
                  <a:gd name="connsiteX360" fmla="*/ 2486751 w 3024845"/>
                  <a:gd name="connsiteY360" fmla="*/ 555577 h 1078499"/>
                  <a:gd name="connsiteX361" fmla="*/ 2490804 w 3024845"/>
                  <a:gd name="connsiteY361" fmla="*/ 551253 h 1078499"/>
                  <a:gd name="connsiteX362" fmla="*/ 2498911 w 3024845"/>
                  <a:gd name="connsiteY362" fmla="*/ 551253 h 1078499"/>
                  <a:gd name="connsiteX363" fmla="*/ 2502964 w 3024845"/>
                  <a:gd name="connsiteY363" fmla="*/ 555577 h 1078499"/>
                  <a:gd name="connsiteX364" fmla="*/ 2525258 w 3024845"/>
                  <a:gd name="connsiteY364" fmla="*/ 555577 h 1078499"/>
                  <a:gd name="connsiteX365" fmla="*/ 2525258 w 3024845"/>
                  <a:gd name="connsiteY365" fmla="*/ 438841 h 1078499"/>
                  <a:gd name="connsiteX366" fmla="*/ 2582005 w 3024845"/>
                  <a:gd name="connsiteY366" fmla="*/ 428032 h 1078499"/>
                  <a:gd name="connsiteX367" fmla="*/ 2582005 w 3024845"/>
                  <a:gd name="connsiteY367" fmla="*/ 429113 h 1078499"/>
                  <a:gd name="connsiteX368" fmla="*/ 2582005 w 3024845"/>
                  <a:gd name="connsiteY368" fmla="*/ 436679 h 1078499"/>
                  <a:gd name="connsiteX369" fmla="*/ 2608352 w 3024845"/>
                  <a:gd name="connsiteY369" fmla="*/ 436679 h 1078499"/>
                  <a:gd name="connsiteX370" fmla="*/ 2608352 w 3024845"/>
                  <a:gd name="connsiteY370" fmla="*/ 691769 h 1078499"/>
                  <a:gd name="connsiteX371" fmla="*/ 2630646 w 3024845"/>
                  <a:gd name="connsiteY371" fmla="*/ 691769 h 1078499"/>
                  <a:gd name="connsiteX372" fmla="*/ 2630646 w 3024845"/>
                  <a:gd name="connsiteY372" fmla="*/ 687445 h 1078499"/>
                  <a:gd name="connsiteX373" fmla="*/ 2642806 w 3024845"/>
                  <a:gd name="connsiteY373" fmla="*/ 687445 h 1078499"/>
                  <a:gd name="connsiteX374" fmla="*/ 2642806 w 3024845"/>
                  <a:gd name="connsiteY374" fmla="*/ 691769 h 1078499"/>
                  <a:gd name="connsiteX375" fmla="*/ 2667126 w 3024845"/>
                  <a:gd name="connsiteY375" fmla="*/ 691769 h 1078499"/>
                  <a:gd name="connsiteX376" fmla="*/ 2667126 w 3024845"/>
                  <a:gd name="connsiteY376" fmla="*/ 678798 h 1078499"/>
                  <a:gd name="connsiteX377" fmla="*/ 2695500 w 3024845"/>
                  <a:gd name="connsiteY377" fmla="*/ 678798 h 1078499"/>
                  <a:gd name="connsiteX378" fmla="*/ 2707660 w 3024845"/>
                  <a:gd name="connsiteY378" fmla="*/ 674474 h 1078499"/>
                  <a:gd name="connsiteX379" fmla="*/ 2727927 w 3024845"/>
                  <a:gd name="connsiteY379" fmla="*/ 678798 h 1078499"/>
                  <a:gd name="connsiteX380" fmla="*/ 2727927 w 3024845"/>
                  <a:gd name="connsiteY380" fmla="*/ 661504 h 1078499"/>
                  <a:gd name="connsiteX381" fmla="*/ 2736034 w 3024845"/>
                  <a:gd name="connsiteY381" fmla="*/ 661504 h 1078499"/>
                  <a:gd name="connsiteX382" fmla="*/ 2736034 w 3024845"/>
                  <a:gd name="connsiteY382" fmla="*/ 648533 h 1078499"/>
                  <a:gd name="connsiteX383" fmla="*/ 2792781 w 3024845"/>
                  <a:gd name="connsiteY383" fmla="*/ 648533 h 1078499"/>
                  <a:gd name="connsiteX384" fmla="*/ 2792781 w 3024845"/>
                  <a:gd name="connsiteY384" fmla="*/ 618268 h 1078499"/>
                  <a:gd name="connsiteX385" fmla="*/ 2811021 w 3024845"/>
                  <a:gd name="connsiteY385" fmla="*/ 618268 h 1078499"/>
                  <a:gd name="connsiteX386" fmla="*/ 2811021 w 3024845"/>
                  <a:gd name="connsiteY386" fmla="*/ 611783 h 1078499"/>
                  <a:gd name="connsiteX387" fmla="*/ 2823181 w 3024845"/>
                  <a:gd name="connsiteY387" fmla="*/ 611783 h 1078499"/>
                  <a:gd name="connsiteX388" fmla="*/ 2823181 w 3024845"/>
                  <a:gd name="connsiteY388" fmla="*/ 618268 h 1078499"/>
                  <a:gd name="connsiteX389" fmla="*/ 2839395 w 3024845"/>
                  <a:gd name="connsiteY389" fmla="*/ 618268 h 1078499"/>
                  <a:gd name="connsiteX390" fmla="*/ 2839395 w 3024845"/>
                  <a:gd name="connsiteY390" fmla="*/ 667989 h 1078499"/>
                  <a:gd name="connsiteX391" fmla="*/ 2871822 w 3024845"/>
                  <a:gd name="connsiteY391" fmla="*/ 667989 h 1078499"/>
                  <a:gd name="connsiteX392" fmla="*/ 2871822 w 3024845"/>
                  <a:gd name="connsiteY392" fmla="*/ 642048 h 1078499"/>
                  <a:gd name="connsiteX393" fmla="*/ 2910329 w 3024845"/>
                  <a:gd name="connsiteY393" fmla="*/ 642048 h 1078499"/>
                  <a:gd name="connsiteX394" fmla="*/ 2910329 w 3024845"/>
                  <a:gd name="connsiteY394" fmla="*/ 611783 h 1078499"/>
                  <a:gd name="connsiteX395" fmla="*/ 2958970 w 3024845"/>
                  <a:gd name="connsiteY395" fmla="*/ 611783 h 1078499"/>
                  <a:gd name="connsiteX396" fmla="*/ 2958970 w 3024845"/>
                  <a:gd name="connsiteY396" fmla="*/ 722939 h 1078499"/>
                  <a:gd name="connsiteX397" fmla="*/ 2958970 w 3024845"/>
                  <a:gd name="connsiteY397" fmla="*/ 736718 h 1078499"/>
                  <a:gd name="connsiteX398" fmla="*/ 3024845 w 3024845"/>
                  <a:gd name="connsiteY398" fmla="*/ 736718 h 1078499"/>
                  <a:gd name="connsiteX399" fmla="*/ 3024845 w 3024845"/>
                  <a:gd name="connsiteY399" fmla="*/ 1078499 h 1078499"/>
                  <a:gd name="connsiteX400" fmla="*/ 2054 w 3024845"/>
                  <a:gd name="connsiteY400" fmla="*/ 1076166 h 1078499"/>
                  <a:gd name="connsiteX401" fmla="*/ 0 w 3024845"/>
                  <a:gd name="connsiteY401" fmla="*/ 642048 h 1078499"/>
                  <a:gd name="connsiteX402" fmla="*/ 20267 w 3024845"/>
                  <a:gd name="connsiteY402" fmla="*/ 642048 h 1078499"/>
                  <a:gd name="connsiteX403" fmla="*/ 20774 w 3024845"/>
                  <a:gd name="connsiteY403" fmla="*/ 640967 h 1078499"/>
                  <a:gd name="connsiteX404" fmla="*/ 24320 w 3024845"/>
                  <a:gd name="connsiteY404" fmla="*/ 633401 h 1078499"/>
                  <a:gd name="connsiteX405" fmla="*/ 26094 w 3024845"/>
                  <a:gd name="connsiteY405" fmla="*/ 633671 h 1078499"/>
                  <a:gd name="connsiteX406" fmla="*/ 38507 w 3024845"/>
                  <a:gd name="connsiteY406" fmla="*/ 635562 h 1078499"/>
                  <a:gd name="connsiteX407" fmla="*/ 39014 w 3024845"/>
                  <a:gd name="connsiteY407" fmla="*/ 636914 h 1078499"/>
                  <a:gd name="connsiteX408" fmla="*/ 42560 w 3024845"/>
                  <a:gd name="connsiteY408" fmla="*/ 646371 h 1078499"/>
                  <a:gd name="connsiteX409" fmla="*/ 68907 w 3024845"/>
                  <a:gd name="connsiteY409" fmla="*/ 648533 h 1078499"/>
                  <a:gd name="connsiteX410" fmla="*/ 68907 w 3024845"/>
                  <a:gd name="connsiteY410" fmla="*/ 525312 h 1078499"/>
                  <a:gd name="connsiteX411" fmla="*/ 70934 w 3024845"/>
                  <a:gd name="connsiteY411" fmla="*/ 525312 h 1078499"/>
                  <a:gd name="connsiteX412" fmla="*/ 85121 w 3024845"/>
                  <a:gd name="connsiteY412" fmla="*/ 525312 h 1078499"/>
                  <a:gd name="connsiteX413" fmla="*/ 85121 w 3024845"/>
                  <a:gd name="connsiteY413" fmla="*/ 389120 h 1078499"/>
                  <a:gd name="connsiteX414" fmla="*/ 86894 w 3024845"/>
                  <a:gd name="connsiteY414" fmla="*/ 389120 h 1078499"/>
                  <a:gd name="connsiteX415" fmla="*/ 99308 w 3024845"/>
                  <a:gd name="connsiteY415" fmla="*/ 389120 h 1078499"/>
                  <a:gd name="connsiteX416" fmla="*/ 99308 w 3024845"/>
                  <a:gd name="connsiteY416" fmla="*/ 274546 h 1078499"/>
                  <a:gd name="connsiteX417" fmla="*/ 103361 w 3024845"/>
                  <a:gd name="connsiteY417" fmla="*/ 246442 h 1078499"/>
                  <a:gd name="connsiteX418" fmla="*/ 105388 w 3024845"/>
                  <a:gd name="connsiteY418" fmla="*/ 246442 h 1078499"/>
                  <a:gd name="connsiteX419" fmla="*/ 119575 w 3024845"/>
                  <a:gd name="connsiteY419" fmla="*/ 246442 h 1078499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0186 w 3024845"/>
                  <a:gd name="connsiteY310" fmla="*/ 302649 h 1059043"/>
                  <a:gd name="connsiteX311" fmla="*/ 2128026 w 3024845"/>
                  <a:gd name="connsiteY311" fmla="*/ 281031 h 1059043"/>
                  <a:gd name="connsiteX312" fmla="*/ 2121946 w 3024845"/>
                  <a:gd name="connsiteY312" fmla="*/ 276707 h 1059043"/>
                  <a:gd name="connsiteX313" fmla="*/ 2130053 w 3024845"/>
                  <a:gd name="connsiteY313" fmla="*/ 252928 h 1059043"/>
                  <a:gd name="connsiteX314" fmla="*/ 2130053 w 3024845"/>
                  <a:gd name="connsiteY314" fmla="*/ 235634 h 1059043"/>
                  <a:gd name="connsiteX315" fmla="*/ 2144240 w 3024845"/>
                  <a:gd name="connsiteY315" fmla="*/ 235634 h 1059043"/>
                  <a:gd name="connsiteX316" fmla="*/ 2144240 w 3024845"/>
                  <a:gd name="connsiteY316" fmla="*/ 214016 h 1059043"/>
                  <a:gd name="connsiteX317" fmla="*/ 2146266 w 3024845"/>
                  <a:gd name="connsiteY317" fmla="*/ 209692 h 1059043"/>
                  <a:gd name="connsiteX318" fmla="*/ 2146266 w 3024845"/>
                  <a:gd name="connsiteY318" fmla="*/ 131868 h 1059043"/>
                  <a:gd name="connsiteX319" fmla="*/ 2144240 w 3024845"/>
                  <a:gd name="connsiteY319" fmla="*/ 125383 h 1059043"/>
                  <a:gd name="connsiteX320" fmla="*/ 2150320 w 3024845"/>
                  <a:gd name="connsiteY320" fmla="*/ 118897 h 1059043"/>
                  <a:gd name="connsiteX321" fmla="*/ 2150320 w 3024845"/>
                  <a:gd name="connsiteY321" fmla="*/ 60529 h 1059043"/>
                  <a:gd name="connsiteX322" fmla="*/ 2152346 w 3024845"/>
                  <a:gd name="connsiteY322" fmla="*/ 56206 h 1059043"/>
                  <a:gd name="connsiteX323" fmla="*/ 2152346 w 3024845"/>
                  <a:gd name="connsiteY323" fmla="*/ 0 h 1059043"/>
                  <a:gd name="connsiteX324" fmla="*/ 2162480 w 3024845"/>
                  <a:gd name="connsiteY324" fmla="*/ 118897 h 1059043"/>
                  <a:gd name="connsiteX325" fmla="*/ 2168560 w 3024845"/>
                  <a:gd name="connsiteY325" fmla="*/ 125383 h 1059043"/>
                  <a:gd name="connsiteX326" fmla="*/ 2166533 w 3024845"/>
                  <a:gd name="connsiteY326" fmla="*/ 131868 h 1059043"/>
                  <a:gd name="connsiteX327" fmla="*/ 2166533 w 3024845"/>
                  <a:gd name="connsiteY327" fmla="*/ 209692 h 1059043"/>
                  <a:gd name="connsiteX328" fmla="*/ 2168560 w 3024845"/>
                  <a:gd name="connsiteY328" fmla="*/ 214016 h 1059043"/>
                  <a:gd name="connsiteX329" fmla="*/ 2168560 w 3024845"/>
                  <a:gd name="connsiteY329" fmla="*/ 235634 h 1059043"/>
                  <a:gd name="connsiteX330" fmla="*/ 2182747 w 3024845"/>
                  <a:gd name="connsiteY330" fmla="*/ 235634 h 1059043"/>
                  <a:gd name="connsiteX331" fmla="*/ 2182747 w 3024845"/>
                  <a:gd name="connsiteY331" fmla="*/ 252928 h 1059043"/>
                  <a:gd name="connsiteX332" fmla="*/ 2190854 w 3024845"/>
                  <a:gd name="connsiteY332" fmla="*/ 276707 h 1059043"/>
                  <a:gd name="connsiteX333" fmla="*/ 2184774 w 3024845"/>
                  <a:gd name="connsiteY333" fmla="*/ 281031 h 1059043"/>
                  <a:gd name="connsiteX334" fmla="*/ 2172613 w 3024845"/>
                  <a:gd name="connsiteY334" fmla="*/ 302649 h 1059043"/>
                  <a:gd name="connsiteX335" fmla="*/ 2180720 w 3024845"/>
                  <a:gd name="connsiteY335" fmla="*/ 555577 h 1059043"/>
                  <a:gd name="connsiteX336" fmla="*/ 2245574 w 3024845"/>
                  <a:gd name="connsiteY336" fmla="*/ 555577 h 1059043"/>
                  <a:gd name="connsiteX337" fmla="*/ 2245574 w 3024845"/>
                  <a:gd name="connsiteY337" fmla="*/ 631239 h 1059043"/>
                  <a:gd name="connsiteX338" fmla="*/ 2253681 w 3024845"/>
                  <a:gd name="connsiteY338" fmla="*/ 631239 h 1059043"/>
                  <a:gd name="connsiteX339" fmla="*/ 2255708 w 3024845"/>
                  <a:gd name="connsiteY339" fmla="*/ 624754 h 1059043"/>
                  <a:gd name="connsiteX340" fmla="*/ 2261788 w 3024845"/>
                  <a:gd name="connsiteY340" fmla="*/ 624754 h 1059043"/>
                  <a:gd name="connsiteX341" fmla="*/ 2263815 w 3024845"/>
                  <a:gd name="connsiteY341" fmla="*/ 633401 h 1059043"/>
                  <a:gd name="connsiteX342" fmla="*/ 2275975 w 3024845"/>
                  <a:gd name="connsiteY342" fmla="*/ 633401 h 1059043"/>
                  <a:gd name="connsiteX343" fmla="*/ 2275975 w 3024845"/>
                  <a:gd name="connsiteY343" fmla="*/ 626915 h 1059043"/>
                  <a:gd name="connsiteX344" fmla="*/ 2298268 w 3024845"/>
                  <a:gd name="connsiteY344" fmla="*/ 626915 h 1059043"/>
                  <a:gd name="connsiteX345" fmla="*/ 2298268 w 3024845"/>
                  <a:gd name="connsiteY345" fmla="*/ 633401 h 1059043"/>
                  <a:gd name="connsiteX346" fmla="*/ 2318535 w 3024845"/>
                  <a:gd name="connsiteY346" fmla="*/ 633401 h 1059043"/>
                  <a:gd name="connsiteX347" fmla="*/ 2318535 w 3024845"/>
                  <a:gd name="connsiteY347" fmla="*/ 678798 h 1059043"/>
                  <a:gd name="connsiteX348" fmla="*/ 2332722 w 3024845"/>
                  <a:gd name="connsiteY348" fmla="*/ 678798 h 1059043"/>
                  <a:gd name="connsiteX349" fmla="*/ 2332722 w 3024845"/>
                  <a:gd name="connsiteY349" fmla="*/ 665827 h 1059043"/>
                  <a:gd name="connsiteX350" fmla="*/ 2348936 w 3024845"/>
                  <a:gd name="connsiteY350" fmla="*/ 665827 h 1059043"/>
                  <a:gd name="connsiteX351" fmla="*/ 2348936 w 3024845"/>
                  <a:gd name="connsiteY351" fmla="*/ 486400 h 1059043"/>
                  <a:gd name="connsiteX352" fmla="*/ 2355016 w 3024845"/>
                  <a:gd name="connsiteY352" fmla="*/ 479914 h 1059043"/>
                  <a:gd name="connsiteX353" fmla="*/ 2427977 w 3024845"/>
                  <a:gd name="connsiteY353" fmla="*/ 479914 h 1059043"/>
                  <a:gd name="connsiteX354" fmla="*/ 2427977 w 3024845"/>
                  <a:gd name="connsiteY354" fmla="*/ 488562 h 1059043"/>
                  <a:gd name="connsiteX355" fmla="*/ 2438110 w 3024845"/>
                  <a:gd name="connsiteY355" fmla="*/ 488562 h 1059043"/>
                  <a:gd name="connsiteX356" fmla="*/ 2438110 w 3024845"/>
                  <a:gd name="connsiteY356" fmla="*/ 603136 h 1059043"/>
                  <a:gd name="connsiteX357" fmla="*/ 2460404 w 3024845"/>
                  <a:gd name="connsiteY357" fmla="*/ 603136 h 1059043"/>
                  <a:gd name="connsiteX358" fmla="*/ 2460404 w 3024845"/>
                  <a:gd name="connsiteY358" fmla="*/ 536121 h 1059043"/>
                  <a:gd name="connsiteX359" fmla="*/ 2486751 w 3024845"/>
                  <a:gd name="connsiteY359" fmla="*/ 536121 h 1059043"/>
                  <a:gd name="connsiteX360" fmla="*/ 2490804 w 3024845"/>
                  <a:gd name="connsiteY360" fmla="*/ 531797 h 1059043"/>
                  <a:gd name="connsiteX361" fmla="*/ 2498911 w 3024845"/>
                  <a:gd name="connsiteY361" fmla="*/ 531797 h 1059043"/>
                  <a:gd name="connsiteX362" fmla="*/ 2502964 w 3024845"/>
                  <a:gd name="connsiteY362" fmla="*/ 536121 h 1059043"/>
                  <a:gd name="connsiteX363" fmla="*/ 2525258 w 3024845"/>
                  <a:gd name="connsiteY363" fmla="*/ 536121 h 1059043"/>
                  <a:gd name="connsiteX364" fmla="*/ 2525258 w 3024845"/>
                  <a:gd name="connsiteY364" fmla="*/ 419385 h 1059043"/>
                  <a:gd name="connsiteX365" fmla="*/ 2582005 w 3024845"/>
                  <a:gd name="connsiteY365" fmla="*/ 408576 h 1059043"/>
                  <a:gd name="connsiteX366" fmla="*/ 2582005 w 3024845"/>
                  <a:gd name="connsiteY366" fmla="*/ 409657 h 1059043"/>
                  <a:gd name="connsiteX367" fmla="*/ 2582005 w 3024845"/>
                  <a:gd name="connsiteY367" fmla="*/ 417223 h 1059043"/>
                  <a:gd name="connsiteX368" fmla="*/ 2608352 w 3024845"/>
                  <a:gd name="connsiteY368" fmla="*/ 417223 h 1059043"/>
                  <a:gd name="connsiteX369" fmla="*/ 2608352 w 3024845"/>
                  <a:gd name="connsiteY369" fmla="*/ 672313 h 1059043"/>
                  <a:gd name="connsiteX370" fmla="*/ 2630646 w 3024845"/>
                  <a:gd name="connsiteY370" fmla="*/ 672313 h 1059043"/>
                  <a:gd name="connsiteX371" fmla="*/ 2630646 w 3024845"/>
                  <a:gd name="connsiteY371" fmla="*/ 667989 h 1059043"/>
                  <a:gd name="connsiteX372" fmla="*/ 2642806 w 3024845"/>
                  <a:gd name="connsiteY372" fmla="*/ 667989 h 1059043"/>
                  <a:gd name="connsiteX373" fmla="*/ 2642806 w 3024845"/>
                  <a:gd name="connsiteY373" fmla="*/ 672313 h 1059043"/>
                  <a:gd name="connsiteX374" fmla="*/ 2667126 w 3024845"/>
                  <a:gd name="connsiteY374" fmla="*/ 672313 h 1059043"/>
                  <a:gd name="connsiteX375" fmla="*/ 2667126 w 3024845"/>
                  <a:gd name="connsiteY375" fmla="*/ 659342 h 1059043"/>
                  <a:gd name="connsiteX376" fmla="*/ 2695500 w 3024845"/>
                  <a:gd name="connsiteY376" fmla="*/ 659342 h 1059043"/>
                  <a:gd name="connsiteX377" fmla="*/ 2707660 w 3024845"/>
                  <a:gd name="connsiteY377" fmla="*/ 655018 h 1059043"/>
                  <a:gd name="connsiteX378" fmla="*/ 2727927 w 3024845"/>
                  <a:gd name="connsiteY378" fmla="*/ 659342 h 1059043"/>
                  <a:gd name="connsiteX379" fmla="*/ 2727927 w 3024845"/>
                  <a:gd name="connsiteY379" fmla="*/ 642048 h 1059043"/>
                  <a:gd name="connsiteX380" fmla="*/ 2736034 w 3024845"/>
                  <a:gd name="connsiteY380" fmla="*/ 642048 h 1059043"/>
                  <a:gd name="connsiteX381" fmla="*/ 2736034 w 3024845"/>
                  <a:gd name="connsiteY381" fmla="*/ 629077 h 1059043"/>
                  <a:gd name="connsiteX382" fmla="*/ 2792781 w 3024845"/>
                  <a:gd name="connsiteY382" fmla="*/ 629077 h 1059043"/>
                  <a:gd name="connsiteX383" fmla="*/ 2792781 w 3024845"/>
                  <a:gd name="connsiteY383" fmla="*/ 598812 h 1059043"/>
                  <a:gd name="connsiteX384" fmla="*/ 2811021 w 3024845"/>
                  <a:gd name="connsiteY384" fmla="*/ 598812 h 1059043"/>
                  <a:gd name="connsiteX385" fmla="*/ 2811021 w 3024845"/>
                  <a:gd name="connsiteY385" fmla="*/ 592327 h 1059043"/>
                  <a:gd name="connsiteX386" fmla="*/ 2823181 w 3024845"/>
                  <a:gd name="connsiteY386" fmla="*/ 592327 h 1059043"/>
                  <a:gd name="connsiteX387" fmla="*/ 2823181 w 3024845"/>
                  <a:gd name="connsiteY387" fmla="*/ 598812 h 1059043"/>
                  <a:gd name="connsiteX388" fmla="*/ 2839395 w 3024845"/>
                  <a:gd name="connsiteY388" fmla="*/ 598812 h 1059043"/>
                  <a:gd name="connsiteX389" fmla="*/ 2839395 w 3024845"/>
                  <a:gd name="connsiteY389" fmla="*/ 648533 h 1059043"/>
                  <a:gd name="connsiteX390" fmla="*/ 2871822 w 3024845"/>
                  <a:gd name="connsiteY390" fmla="*/ 648533 h 1059043"/>
                  <a:gd name="connsiteX391" fmla="*/ 2871822 w 3024845"/>
                  <a:gd name="connsiteY391" fmla="*/ 622592 h 1059043"/>
                  <a:gd name="connsiteX392" fmla="*/ 2910329 w 3024845"/>
                  <a:gd name="connsiteY392" fmla="*/ 622592 h 1059043"/>
                  <a:gd name="connsiteX393" fmla="*/ 2910329 w 3024845"/>
                  <a:gd name="connsiteY393" fmla="*/ 592327 h 1059043"/>
                  <a:gd name="connsiteX394" fmla="*/ 2958970 w 3024845"/>
                  <a:gd name="connsiteY394" fmla="*/ 592327 h 1059043"/>
                  <a:gd name="connsiteX395" fmla="*/ 2958970 w 3024845"/>
                  <a:gd name="connsiteY395" fmla="*/ 703483 h 1059043"/>
                  <a:gd name="connsiteX396" fmla="*/ 2958970 w 3024845"/>
                  <a:gd name="connsiteY396" fmla="*/ 717262 h 1059043"/>
                  <a:gd name="connsiteX397" fmla="*/ 3024845 w 3024845"/>
                  <a:gd name="connsiteY397" fmla="*/ 717262 h 1059043"/>
                  <a:gd name="connsiteX398" fmla="*/ 3024845 w 3024845"/>
                  <a:gd name="connsiteY398" fmla="*/ 1059043 h 1059043"/>
                  <a:gd name="connsiteX399" fmla="*/ 2054 w 3024845"/>
                  <a:gd name="connsiteY399" fmla="*/ 1056710 h 1059043"/>
                  <a:gd name="connsiteX400" fmla="*/ 0 w 3024845"/>
                  <a:gd name="connsiteY400" fmla="*/ 622592 h 1059043"/>
                  <a:gd name="connsiteX401" fmla="*/ 20267 w 3024845"/>
                  <a:gd name="connsiteY401" fmla="*/ 622592 h 1059043"/>
                  <a:gd name="connsiteX402" fmla="*/ 20774 w 3024845"/>
                  <a:gd name="connsiteY402" fmla="*/ 621511 h 1059043"/>
                  <a:gd name="connsiteX403" fmla="*/ 24320 w 3024845"/>
                  <a:gd name="connsiteY403" fmla="*/ 613945 h 1059043"/>
                  <a:gd name="connsiteX404" fmla="*/ 26094 w 3024845"/>
                  <a:gd name="connsiteY404" fmla="*/ 614215 h 1059043"/>
                  <a:gd name="connsiteX405" fmla="*/ 38507 w 3024845"/>
                  <a:gd name="connsiteY405" fmla="*/ 616106 h 1059043"/>
                  <a:gd name="connsiteX406" fmla="*/ 39014 w 3024845"/>
                  <a:gd name="connsiteY406" fmla="*/ 617458 h 1059043"/>
                  <a:gd name="connsiteX407" fmla="*/ 42560 w 3024845"/>
                  <a:gd name="connsiteY407" fmla="*/ 626915 h 1059043"/>
                  <a:gd name="connsiteX408" fmla="*/ 68907 w 3024845"/>
                  <a:gd name="connsiteY408" fmla="*/ 629077 h 1059043"/>
                  <a:gd name="connsiteX409" fmla="*/ 68907 w 3024845"/>
                  <a:gd name="connsiteY409" fmla="*/ 505856 h 1059043"/>
                  <a:gd name="connsiteX410" fmla="*/ 70934 w 3024845"/>
                  <a:gd name="connsiteY410" fmla="*/ 505856 h 1059043"/>
                  <a:gd name="connsiteX411" fmla="*/ 85121 w 3024845"/>
                  <a:gd name="connsiteY411" fmla="*/ 505856 h 1059043"/>
                  <a:gd name="connsiteX412" fmla="*/ 85121 w 3024845"/>
                  <a:gd name="connsiteY412" fmla="*/ 369664 h 1059043"/>
                  <a:gd name="connsiteX413" fmla="*/ 86894 w 3024845"/>
                  <a:gd name="connsiteY413" fmla="*/ 369664 h 1059043"/>
                  <a:gd name="connsiteX414" fmla="*/ 99308 w 3024845"/>
                  <a:gd name="connsiteY414" fmla="*/ 369664 h 1059043"/>
                  <a:gd name="connsiteX415" fmla="*/ 99308 w 3024845"/>
                  <a:gd name="connsiteY415" fmla="*/ 255090 h 1059043"/>
                  <a:gd name="connsiteX416" fmla="*/ 103361 w 3024845"/>
                  <a:gd name="connsiteY416" fmla="*/ 226986 h 1059043"/>
                  <a:gd name="connsiteX417" fmla="*/ 105388 w 3024845"/>
                  <a:gd name="connsiteY417" fmla="*/ 226986 h 1059043"/>
                  <a:gd name="connsiteX418" fmla="*/ 119575 w 3024845"/>
                  <a:gd name="connsiteY418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0186 w 3024845"/>
                  <a:gd name="connsiteY310" fmla="*/ 302649 h 1059043"/>
                  <a:gd name="connsiteX311" fmla="*/ 2128026 w 3024845"/>
                  <a:gd name="connsiteY311" fmla="*/ 281031 h 1059043"/>
                  <a:gd name="connsiteX312" fmla="*/ 2121946 w 3024845"/>
                  <a:gd name="connsiteY312" fmla="*/ 276707 h 1059043"/>
                  <a:gd name="connsiteX313" fmla="*/ 2130053 w 3024845"/>
                  <a:gd name="connsiteY313" fmla="*/ 252928 h 1059043"/>
                  <a:gd name="connsiteX314" fmla="*/ 2130053 w 3024845"/>
                  <a:gd name="connsiteY314" fmla="*/ 235634 h 1059043"/>
                  <a:gd name="connsiteX315" fmla="*/ 2144240 w 3024845"/>
                  <a:gd name="connsiteY315" fmla="*/ 235634 h 1059043"/>
                  <a:gd name="connsiteX316" fmla="*/ 2144240 w 3024845"/>
                  <a:gd name="connsiteY316" fmla="*/ 214016 h 1059043"/>
                  <a:gd name="connsiteX317" fmla="*/ 2146266 w 3024845"/>
                  <a:gd name="connsiteY317" fmla="*/ 209692 h 1059043"/>
                  <a:gd name="connsiteX318" fmla="*/ 2146266 w 3024845"/>
                  <a:gd name="connsiteY318" fmla="*/ 131868 h 1059043"/>
                  <a:gd name="connsiteX319" fmla="*/ 2144240 w 3024845"/>
                  <a:gd name="connsiteY319" fmla="*/ 125383 h 1059043"/>
                  <a:gd name="connsiteX320" fmla="*/ 2150320 w 3024845"/>
                  <a:gd name="connsiteY320" fmla="*/ 118897 h 1059043"/>
                  <a:gd name="connsiteX321" fmla="*/ 2150320 w 3024845"/>
                  <a:gd name="connsiteY321" fmla="*/ 60529 h 1059043"/>
                  <a:gd name="connsiteX322" fmla="*/ 2152346 w 3024845"/>
                  <a:gd name="connsiteY322" fmla="*/ 56206 h 1059043"/>
                  <a:gd name="connsiteX323" fmla="*/ 2152346 w 3024845"/>
                  <a:gd name="connsiteY323" fmla="*/ 0 h 1059043"/>
                  <a:gd name="connsiteX324" fmla="*/ 2162480 w 3024845"/>
                  <a:gd name="connsiteY324" fmla="*/ 118897 h 1059043"/>
                  <a:gd name="connsiteX325" fmla="*/ 2168560 w 3024845"/>
                  <a:gd name="connsiteY325" fmla="*/ 125383 h 1059043"/>
                  <a:gd name="connsiteX326" fmla="*/ 2166533 w 3024845"/>
                  <a:gd name="connsiteY326" fmla="*/ 131868 h 1059043"/>
                  <a:gd name="connsiteX327" fmla="*/ 2166533 w 3024845"/>
                  <a:gd name="connsiteY327" fmla="*/ 209692 h 1059043"/>
                  <a:gd name="connsiteX328" fmla="*/ 2168560 w 3024845"/>
                  <a:gd name="connsiteY328" fmla="*/ 214016 h 1059043"/>
                  <a:gd name="connsiteX329" fmla="*/ 2168560 w 3024845"/>
                  <a:gd name="connsiteY329" fmla="*/ 235634 h 1059043"/>
                  <a:gd name="connsiteX330" fmla="*/ 2182747 w 3024845"/>
                  <a:gd name="connsiteY330" fmla="*/ 235634 h 1059043"/>
                  <a:gd name="connsiteX331" fmla="*/ 2182747 w 3024845"/>
                  <a:gd name="connsiteY331" fmla="*/ 252928 h 1059043"/>
                  <a:gd name="connsiteX332" fmla="*/ 2190854 w 3024845"/>
                  <a:gd name="connsiteY332" fmla="*/ 276707 h 1059043"/>
                  <a:gd name="connsiteX333" fmla="*/ 2184774 w 3024845"/>
                  <a:gd name="connsiteY333" fmla="*/ 281031 h 1059043"/>
                  <a:gd name="connsiteX334" fmla="*/ 2180720 w 3024845"/>
                  <a:gd name="connsiteY334" fmla="*/ 555577 h 1059043"/>
                  <a:gd name="connsiteX335" fmla="*/ 2245574 w 3024845"/>
                  <a:gd name="connsiteY335" fmla="*/ 555577 h 1059043"/>
                  <a:gd name="connsiteX336" fmla="*/ 2245574 w 3024845"/>
                  <a:gd name="connsiteY336" fmla="*/ 631239 h 1059043"/>
                  <a:gd name="connsiteX337" fmla="*/ 2253681 w 3024845"/>
                  <a:gd name="connsiteY337" fmla="*/ 631239 h 1059043"/>
                  <a:gd name="connsiteX338" fmla="*/ 2255708 w 3024845"/>
                  <a:gd name="connsiteY338" fmla="*/ 624754 h 1059043"/>
                  <a:gd name="connsiteX339" fmla="*/ 2261788 w 3024845"/>
                  <a:gd name="connsiteY339" fmla="*/ 624754 h 1059043"/>
                  <a:gd name="connsiteX340" fmla="*/ 2263815 w 3024845"/>
                  <a:gd name="connsiteY340" fmla="*/ 633401 h 1059043"/>
                  <a:gd name="connsiteX341" fmla="*/ 2275975 w 3024845"/>
                  <a:gd name="connsiteY341" fmla="*/ 633401 h 1059043"/>
                  <a:gd name="connsiteX342" fmla="*/ 2275975 w 3024845"/>
                  <a:gd name="connsiteY342" fmla="*/ 626915 h 1059043"/>
                  <a:gd name="connsiteX343" fmla="*/ 2298268 w 3024845"/>
                  <a:gd name="connsiteY343" fmla="*/ 626915 h 1059043"/>
                  <a:gd name="connsiteX344" fmla="*/ 2298268 w 3024845"/>
                  <a:gd name="connsiteY344" fmla="*/ 633401 h 1059043"/>
                  <a:gd name="connsiteX345" fmla="*/ 2318535 w 3024845"/>
                  <a:gd name="connsiteY345" fmla="*/ 633401 h 1059043"/>
                  <a:gd name="connsiteX346" fmla="*/ 2318535 w 3024845"/>
                  <a:gd name="connsiteY346" fmla="*/ 678798 h 1059043"/>
                  <a:gd name="connsiteX347" fmla="*/ 2332722 w 3024845"/>
                  <a:gd name="connsiteY347" fmla="*/ 678798 h 1059043"/>
                  <a:gd name="connsiteX348" fmla="*/ 2332722 w 3024845"/>
                  <a:gd name="connsiteY348" fmla="*/ 665827 h 1059043"/>
                  <a:gd name="connsiteX349" fmla="*/ 2348936 w 3024845"/>
                  <a:gd name="connsiteY349" fmla="*/ 665827 h 1059043"/>
                  <a:gd name="connsiteX350" fmla="*/ 2348936 w 3024845"/>
                  <a:gd name="connsiteY350" fmla="*/ 486400 h 1059043"/>
                  <a:gd name="connsiteX351" fmla="*/ 2355016 w 3024845"/>
                  <a:gd name="connsiteY351" fmla="*/ 479914 h 1059043"/>
                  <a:gd name="connsiteX352" fmla="*/ 2427977 w 3024845"/>
                  <a:gd name="connsiteY352" fmla="*/ 479914 h 1059043"/>
                  <a:gd name="connsiteX353" fmla="*/ 2427977 w 3024845"/>
                  <a:gd name="connsiteY353" fmla="*/ 488562 h 1059043"/>
                  <a:gd name="connsiteX354" fmla="*/ 2438110 w 3024845"/>
                  <a:gd name="connsiteY354" fmla="*/ 488562 h 1059043"/>
                  <a:gd name="connsiteX355" fmla="*/ 2438110 w 3024845"/>
                  <a:gd name="connsiteY355" fmla="*/ 603136 h 1059043"/>
                  <a:gd name="connsiteX356" fmla="*/ 2460404 w 3024845"/>
                  <a:gd name="connsiteY356" fmla="*/ 603136 h 1059043"/>
                  <a:gd name="connsiteX357" fmla="*/ 2460404 w 3024845"/>
                  <a:gd name="connsiteY357" fmla="*/ 536121 h 1059043"/>
                  <a:gd name="connsiteX358" fmla="*/ 2486751 w 3024845"/>
                  <a:gd name="connsiteY358" fmla="*/ 536121 h 1059043"/>
                  <a:gd name="connsiteX359" fmla="*/ 2490804 w 3024845"/>
                  <a:gd name="connsiteY359" fmla="*/ 531797 h 1059043"/>
                  <a:gd name="connsiteX360" fmla="*/ 2498911 w 3024845"/>
                  <a:gd name="connsiteY360" fmla="*/ 531797 h 1059043"/>
                  <a:gd name="connsiteX361" fmla="*/ 2502964 w 3024845"/>
                  <a:gd name="connsiteY361" fmla="*/ 536121 h 1059043"/>
                  <a:gd name="connsiteX362" fmla="*/ 2525258 w 3024845"/>
                  <a:gd name="connsiteY362" fmla="*/ 536121 h 1059043"/>
                  <a:gd name="connsiteX363" fmla="*/ 2525258 w 3024845"/>
                  <a:gd name="connsiteY363" fmla="*/ 419385 h 1059043"/>
                  <a:gd name="connsiteX364" fmla="*/ 2582005 w 3024845"/>
                  <a:gd name="connsiteY364" fmla="*/ 408576 h 1059043"/>
                  <a:gd name="connsiteX365" fmla="*/ 2582005 w 3024845"/>
                  <a:gd name="connsiteY365" fmla="*/ 409657 h 1059043"/>
                  <a:gd name="connsiteX366" fmla="*/ 2582005 w 3024845"/>
                  <a:gd name="connsiteY366" fmla="*/ 417223 h 1059043"/>
                  <a:gd name="connsiteX367" fmla="*/ 2608352 w 3024845"/>
                  <a:gd name="connsiteY367" fmla="*/ 417223 h 1059043"/>
                  <a:gd name="connsiteX368" fmla="*/ 2608352 w 3024845"/>
                  <a:gd name="connsiteY368" fmla="*/ 672313 h 1059043"/>
                  <a:gd name="connsiteX369" fmla="*/ 2630646 w 3024845"/>
                  <a:gd name="connsiteY369" fmla="*/ 672313 h 1059043"/>
                  <a:gd name="connsiteX370" fmla="*/ 2630646 w 3024845"/>
                  <a:gd name="connsiteY370" fmla="*/ 667989 h 1059043"/>
                  <a:gd name="connsiteX371" fmla="*/ 2642806 w 3024845"/>
                  <a:gd name="connsiteY371" fmla="*/ 667989 h 1059043"/>
                  <a:gd name="connsiteX372" fmla="*/ 2642806 w 3024845"/>
                  <a:gd name="connsiteY372" fmla="*/ 672313 h 1059043"/>
                  <a:gd name="connsiteX373" fmla="*/ 2667126 w 3024845"/>
                  <a:gd name="connsiteY373" fmla="*/ 672313 h 1059043"/>
                  <a:gd name="connsiteX374" fmla="*/ 2667126 w 3024845"/>
                  <a:gd name="connsiteY374" fmla="*/ 659342 h 1059043"/>
                  <a:gd name="connsiteX375" fmla="*/ 2695500 w 3024845"/>
                  <a:gd name="connsiteY375" fmla="*/ 659342 h 1059043"/>
                  <a:gd name="connsiteX376" fmla="*/ 2707660 w 3024845"/>
                  <a:gd name="connsiteY376" fmla="*/ 655018 h 1059043"/>
                  <a:gd name="connsiteX377" fmla="*/ 2727927 w 3024845"/>
                  <a:gd name="connsiteY377" fmla="*/ 659342 h 1059043"/>
                  <a:gd name="connsiteX378" fmla="*/ 2727927 w 3024845"/>
                  <a:gd name="connsiteY378" fmla="*/ 642048 h 1059043"/>
                  <a:gd name="connsiteX379" fmla="*/ 2736034 w 3024845"/>
                  <a:gd name="connsiteY379" fmla="*/ 642048 h 1059043"/>
                  <a:gd name="connsiteX380" fmla="*/ 2736034 w 3024845"/>
                  <a:gd name="connsiteY380" fmla="*/ 629077 h 1059043"/>
                  <a:gd name="connsiteX381" fmla="*/ 2792781 w 3024845"/>
                  <a:gd name="connsiteY381" fmla="*/ 629077 h 1059043"/>
                  <a:gd name="connsiteX382" fmla="*/ 2792781 w 3024845"/>
                  <a:gd name="connsiteY382" fmla="*/ 598812 h 1059043"/>
                  <a:gd name="connsiteX383" fmla="*/ 2811021 w 3024845"/>
                  <a:gd name="connsiteY383" fmla="*/ 598812 h 1059043"/>
                  <a:gd name="connsiteX384" fmla="*/ 2811021 w 3024845"/>
                  <a:gd name="connsiteY384" fmla="*/ 592327 h 1059043"/>
                  <a:gd name="connsiteX385" fmla="*/ 2823181 w 3024845"/>
                  <a:gd name="connsiteY385" fmla="*/ 592327 h 1059043"/>
                  <a:gd name="connsiteX386" fmla="*/ 2823181 w 3024845"/>
                  <a:gd name="connsiteY386" fmla="*/ 598812 h 1059043"/>
                  <a:gd name="connsiteX387" fmla="*/ 2839395 w 3024845"/>
                  <a:gd name="connsiteY387" fmla="*/ 598812 h 1059043"/>
                  <a:gd name="connsiteX388" fmla="*/ 2839395 w 3024845"/>
                  <a:gd name="connsiteY388" fmla="*/ 648533 h 1059043"/>
                  <a:gd name="connsiteX389" fmla="*/ 2871822 w 3024845"/>
                  <a:gd name="connsiteY389" fmla="*/ 648533 h 1059043"/>
                  <a:gd name="connsiteX390" fmla="*/ 2871822 w 3024845"/>
                  <a:gd name="connsiteY390" fmla="*/ 622592 h 1059043"/>
                  <a:gd name="connsiteX391" fmla="*/ 2910329 w 3024845"/>
                  <a:gd name="connsiteY391" fmla="*/ 622592 h 1059043"/>
                  <a:gd name="connsiteX392" fmla="*/ 2910329 w 3024845"/>
                  <a:gd name="connsiteY392" fmla="*/ 592327 h 1059043"/>
                  <a:gd name="connsiteX393" fmla="*/ 2958970 w 3024845"/>
                  <a:gd name="connsiteY393" fmla="*/ 592327 h 1059043"/>
                  <a:gd name="connsiteX394" fmla="*/ 2958970 w 3024845"/>
                  <a:gd name="connsiteY394" fmla="*/ 703483 h 1059043"/>
                  <a:gd name="connsiteX395" fmla="*/ 2958970 w 3024845"/>
                  <a:gd name="connsiteY395" fmla="*/ 717262 h 1059043"/>
                  <a:gd name="connsiteX396" fmla="*/ 3024845 w 3024845"/>
                  <a:gd name="connsiteY396" fmla="*/ 717262 h 1059043"/>
                  <a:gd name="connsiteX397" fmla="*/ 3024845 w 3024845"/>
                  <a:gd name="connsiteY397" fmla="*/ 1059043 h 1059043"/>
                  <a:gd name="connsiteX398" fmla="*/ 2054 w 3024845"/>
                  <a:gd name="connsiteY398" fmla="*/ 1056710 h 1059043"/>
                  <a:gd name="connsiteX399" fmla="*/ 0 w 3024845"/>
                  <a:gd name="connsiteY399" fmla="*/ 622592 h 1059043"/>
                  <a:gd name="connsiteX400" fmla="*/ 20267 w 3024845"/>
                  <a:gd name="connsiteY400" fmla="*/ 622592 h 1059043"/>
                  <a:gd name="connsiteX401" fmla="*/ 20774 w 3024845"/>
                  <a:gd name="connsiteY401" fmla="*/ 621511 h 1059043"/>
                  <a:gd name="connsiteX402" fmla="*/ 24320 w 3024845"/>
                  <a:gd name="connsiteY402" fmla="*/ 613945 h 1059043"/>
                  <a:gd name="connsiteX403" fmla="*/ 26094 w 3024845"/>
                  <a:gd name="connsiteY403" fmla="*/ 614215 h 1059043"/>
                  <a:gd name="connsiteX404" fmla="*/ 38507 w 3024845"/>
                  <a:gd name="connsiteY404" fmla="*/ 616106 h 1059043"/>
                  <a:gd name="connsiteX405" fmla="*/ 39014 w 3024845"/>
                  <a:gd name="connsiteY405" fmla="*/ 617458 h 1059043"/>
                  <a:gd name="connsiteX406" fmla="*/ 42560 w 3024845"/>
                  <a:gd name="connsiteY406" fmla="*/ 626915 h 1059043"/>
                  <a:gd name="connsiteX407" fmla="*/ 68907 w 3024845"/>
                  <a:gd name="connsiteY407" fmla="*/ 629077 h 1059043"/>
                  <a:gd name="connsiteX408" fmla="*/ 68907 w 3024845"/>
                  <a:gd name="connsiteY408" fmla="*/ 505856 h 1059043"/>
                  <a:gd name="connsiteX409" fmla="*/ 70934 w 3024845"/>
                  <a:gd name="connsiteY409" fmla="*/ 505856 h 1059043"/>
                  <a:gd name="connsiteX410" fmla="*/ 85121 w 3024845"/>
                  <a:gd name="connsiteY410" fmla="*/ 505856 h 1059043"/>
                  <a:gd name="connsiteX411" fmla="*/ 85121 w 3024845"/>
                  <a:gd name="connsiteY411" fmla="*/ 369664 h 1059043"/>
                  <a:gd name="connsiteX412" fmla="*/ 86894 w 3024845"/>
                  <a:gd name="connsiteY412" fmla="*/ 369664 h 1059043"/>
                  <a:gd name="connsiteX413" fmla="*/ 99308 w 3024845"/>
                  <a:gd name="connsiteY413" fmla="*/ 369664 h 1059043"/>
                  <a:gd name="connsiteX414" fmla="*/ 99308 w 3024845"/>
                  <a:gd name="connsiteY414" fmla="*/ 255090 h 1059043"/>
                  <a:gd name="connsiteX415" fmla="*/ 103361 w 3024845"/>
                  <a:gd name="connsiteY415" fmla="*/ 226986 h 1059043"/>
                  <a:gd name="connsiteX416" fmla="*/ 105388 w 3024845"/>
                  <a:gd name="connsiteY416" fmla="*/ 226986 h 1059043"/>
                  <a:gd name="connsiteX417" fmla="*/ 119575 w 3024845"/>
                  <a:gd name="connsiteY417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0186 w 3024845"/>
                  <a:gd name="connsiteY310" fmla="*/ 302649 h 1059043"/>
                  <a:gd name="connsiteX311" fmla="*/ 2128026 w 3024845"/>
                  <a:gd name="connsiteY311" fmla="*/ 281031 h 1059043"/>
                  <a:gd name="connsiteX312" fmla="*/ 2121946 w 3024845"/>
                  <a:gd name="connsiteY312" fmla="*/ 276707 h 1059043"/>
                  <a:gd name="connsiteX313" fmla="*/ 2130053 w 3024845"/>
                  <a:gd name="connsiteY313" fmla="*/ 252928 h 1059043"/>
                  <a:gd name="connsiteX314" fmla="*/ 2130053 w 3024845"/>
                  <a:gd name="connsiteY314" fmla="*/ 235634 h 1059043"/>
                  <a:gd name="connsiteX315" fmla="*/ 2144240 w 3024845"/>
                  <a:gd name="connsiteY315" fmla="*/ 235634 h 1059043"/>
                  <a:gd name="connsiteX316" fmla="*/ 2144240 w 3024845"/>
                  <a:gd name="connsiteY316" fmla="*/ 214016 h 1059043"/>
                  <a:gd name="connsiteX317" fmla="*/ 2146266 w 3024845"/>
                  <a:gd name="connsiteY317" fmla="*/ 209692 h 1059043"/>
                  <a:gd name="connsiteX318" fmla="*/ 2146266 w 3024845"/>
                  <a:gd name="connsiteY318" fmla="*/ 131868 h 1059043"/>
                  <a:gd name="connsiteX319" fmla="*/ 2144240 w 3024845"/>
                  <a:gd name="connsiteY319" fmla="*/ 125383 h 1059043"/>
                  <a:gd name="connsiteX320" fmla="*/ 2150320 w 3024845"/>
                  <a:gd name="connsiteY320" fmla="*/ 118897 h 1059043"/>
                  <a:gd name="connsiteX321" fmla="*/ 2150320 w 3024845"/>
                  <a:gd name="connsiteY321" fmla="*/ 60529 h 1059043"/>
                  <a:gd name="connsiteX322" fmla="*/ 2152346 w 3024845"/>
                  <a:gd name="connsiteY322" fmla="*/ 56206 h 1059043"/>
                  <a:gd name="connsiteX323" fmla="*/ 2152346 w 3024845"/>
                  <a:gd name="connsiteY323" fmla="*/ 0 h 1059043"/>
                  <a:gd name="connsiteX324" fmla="*/ 2162480 w 3024845"/>
                  <a:gd name="connsiteY324" fmla="*/ 118897 h 1059043"/>
                  <a:gd name="connsiteX325" fmla="*/ 2168560 w 3024845"/>
                  <a:gd name="connsiteY325" fmla="*/ 125383 h 1059043"/>
                  <a:gd name="connsiteX326" fmla="*/ 2166533 w 3024845"/>
                  <a:gd name="connsiteY326" fmla="*/ 131868 h 1059043"/>
                  <a:gd name="connsiteX327" fmla="*/ 2166533 w 3024845"/>
                  <a:gd name="connsiteY327" fmla="*/ 209692 h 1059043"/>
                  <a:gd name="connsiteX328" fmla="*/ 2168560 w 3024845"/>
                  <a:gd name="connsiteY328" fmla="*/ 214016 h 1059043"/>
                  <a:gd name="connsiteX329" fmla="*/ 2168560 w 3024845"/>
                  <a:gd name="connsiteY329" fmla="*/ 235634 h 1059043"/>
                  <a:gd name="connsiteX330" fmla="*/ 2182747 w 3024845"/>
                  <a:gd name="connsiteY330" fmla="*/ 235634 h 1059043"/>
                  <a:gd name="connsiteX331" fmla="*/ 2182747 w 3024845"/>
                  <a:gd name="connsiteY331" fmla="*/ 252928 h 1059043"/>
                  <a:gd name="connsiteX332" fmla="*/ 2190854 w 3024845"/>
                  <a:gd name="connsiteY332" fmla="*/ 276707 h 1059043"/>
                  <a:gd name="connsiteX333" fmla="*/ 2180720 w 3024845"/>
                  <a:gd name="connsiteY333" fmla="*/ 555577 h 1059043"/>
                  <a:gd name="connsiteX334" fmla="*/ 2245574 w 3024845"/>
                  <a:gd name="connsiteY334" fmla="*/ 555577 h 1059043"/>
                  <a:gd name="connsiteX335" fmla="*/ 2245574 w 3024845"/>
                  <a:gd name="connsiteY335" fmla="*/ 631239 h 1059043"/>
                  <a:gd name="connsiteX336" fmla="*/ 2253681 w 3024845"/>
                  <a:gd name="connsiteY336" fmla="*/ 631239 h 1059043"/>
                  <a:gd name="connsiteX337" fmla="*/ 2255708 w 3024845"/>
                  <a:gd name="connsiteY337" fmla="*/ 624754 h 1059043"/>
                  <a:gd name="connsiteX338" fmla="*/ 2261788 w 3024845"/>
                  <a:gd name="connsiteY338" fmla="*/ 624754 h 1059043"/>
                  <a:gd name="connsiteX339" fmla="*/ 2263815 w 3024845"/>
                  <a:gd name="connsiteY339" fmla="*/ 633401 h 1059043"/>
                  <a:gd name="connsiteX340" fmla="*/ 2275975 w 3024845"/>
                  <a:gd name="connsiteY340" fmla="*/ 633401 h 1059043"/>
                  <a:gd name="connsiteX341" fmla="*/ 2275975 w 3024845"/>
                  <a:gd name="connsiteY341" fmla="*/ 626915 h 1059043"/>
                  <a:gd name="connsiteX342" fmla="*/ 2298268 w 3024845"/>
                  <a:gd name="connsiteY342" fmla="*/ 626915 h 1059043"/>
                  <a:gd name="connsiteX343" fmla="*/ 2298268 w 3024845"/>
                  <a:gd name="connsiteY343" fmla="*/ 633401 h 1059043"/>
                  <a:gd name="connsiteX344" fmla="*/ 2318535 w 3024845"/>
                  <a:gd name="connsiteY344" fmla="*/ 633401 h 1059043"/>
                  <a:gd name="connsiteX345" fmla="*/ 2318535 w 3024845"/>
                  <a:gd name="connsiteY345" fmla="*/ 678798 h 1059043"/>
                  <a:gd name="connsiteX346" fmla="*/ 2332722 w 3024845"/>
                  <a:gd name="connsiteY346" fmla="*/ 678798 h 1059043"/>
                  <a:gd name="connsiteX347" fmla="*/ 2332722 w 3024845"/>
                  <a:gd name="connsiteY347" fmla="*/ 665827 h 1059043"/>
                  <a:gd name="connsiteX348" fmla="*/ 2348936 w 3024845"/>
                  <a:gd name="connsiteY348" fmla="*/ 665827 h 1059043"/>
                  <a:gd name="connsiteX349" fmla="*/ 2348936 w 3024845"/>
                  <a:gd name="connsiteY349" fmla="*/ 486400 h 1059043"/>
                  <a:gd name="connsiteX350" fmla="*/ 2355016 w 3024845"/>
                  <a:gd name="connsiteY350" fmla="*/ 479914 h 1059043"/>
                  <a:gd name="connsiteX351" fmla="*/ 2427977 w 3024845"/>
                  <a:gd name="connsiteY351" fmla="*/ 479914 h 1059043"/>
                  <a:gd name="connsiteX352" fmla="*/ 2427977 w 3024845"/>
                  <a:gd name="connsiteY352" fmla="*/ 488562 h 1059043"/>
                  <a:gd name="connsiteX353" fmla="*/ 2438110 w 3024845"/>
                  <a:gd name="connsiteY353" fmla="*/ 488562 h 1059043"/>
                  <a:gd name="connsiteX354" fmla="*/ 2438110 w 3024845"/>
                  <a:gd name="connsiteY354" fmla="*/ 603136 h 1059043"/>
                  <a:gd name="connsiteX355" fmla="*/ 2460404 w 3024845"/>
                  <a:gd name="connsiteY355" fmla="*/ 603136 h 1059043"/>
                  <a:gd name="connsiteX356" fmla="*/ 2460404 w 3024845"/>
                  <a:gd name="connsiteY356" fmla="*/ 536121 h 1059043"/>
                  <a:gd name="connsiteX357" fmla="*/ 2486751 w 3024845"/>
                  <a:gd name="connsiteY357" fmla="*/ 536121 h 1059043"/>
                  <a:gd name="connsiteX358" fmla="*/ 2490804 w 3024845"/>
                  <a:gd name="connsiteY358" fmla="*/ 531797 h 1059043"/>
                  <a:gd name="connsiteX359" fmla="*/ 2498911 w 3024845"/>
                  <a:gd name="connsiteY359" fmla="*/ 531797 h 1059043"/>
                  <a:gd name="connsiteX360" fmla="*/ 2502964 w 3024845"/>
                  <a:gd name="connsiteY360" fmla="*/ 536121 h 1059043"/>
                  <a:gd name="connsiteX361" fmla="*/ 2525258 w 3024845"/>
                  <a:gd name="connsiteY361" fmla="*/ 536121 h 1059043"/>
                  <a:gd name="connsiteX362" fmla="*/ 2525258 w 3024845"/>
                  <a:gd name="connsiteY362" fmla="*/ 419385 h 1059043"/>
                  <a:gd name="connsiteX363" fmla="*/ 2582005 w 3024845"/>
                  <a:gd name="connsiteY363" fmla="*/ 408576 h 1059043"/>
                  <a:gd name="connsiteX364" fmla="*/ 2582005 w 3024845"/>
                  <a:gd name="connsiteY364" fmla="*/ 409657 h 1059043"/>
                  <a:gd name="connsiteX365" fmla="*/ 2582005 w 3024845"/>
                  <a:gd name="connsiteY365" fmla="*/ 417223 h 1059043"/>
                  <a:gd name="connsiteX366" fmla="*/ 2608352 w 3024845"/>
                  <a:gd name="connsiteY366" fmla="*/ 417223 h 1059043"/>
                  <a:gd name="connsiteX367" fmla="*/ 2608352 w 3024845"/>
                  <a:gd name="connsiteY367" fmla="*/ 672313 h 1059043"/>
                  <a:gd name="connsiteX368" fmla="*/ 2630646 w 3024845"/>
                  <a:gd name="connsiteY368" fmla="*/ 672313 h 1059043"/>
                  <a:gd name="connsiteX369" fmla="*/ 2630646 w 3024845"/>
                  <a:gd name="connsiteY369" fmla="*/ 667989 h 1059043"/>
                  <a:gd name="connsiteX370" fmla="*/ 2642806 w 3024845"/>
                  <a:gd name="connsiteY370" fmla="*/ 667989 h 1059043"/>
                  <a:gd name="connsiteX371" fmla="*/ 2642806 w 3024845"/>
                  <a:gd name="connsiteY371" fmla="*/ 672313 h 1059043"/>
                  <a:gd name="connsiteX372" fmla="*/ 2667126 w 3024845"/>
                  <a:gd name="connsiteY372" fmla="*/ 672313 h 1059043"/>
                  <a:gd name="connsiteX373" fmla="*/ 2667126 w 3024845"/>
                  <a:gd name="connsiteY373" fmla="*/ 659342 h 1059043"/>
                  <a:gd name="connsiteX374" fmla="*/ 2695500 w 3024845"/>
                  <a:gd name="connsiteY374" fmla="*/ 659342 h 1059043"/>
                  <a:gd name="connsiteX375" fmla="*/ 2707660 w 3024845"/>
                  <a:gd name="connsiteY375" fmla="*/ 655018 h 1059043"/>
                  <a:gd name="connsiteX376" fmla="*/ 2727927 w 3024845"/>
                  <a:gd name="connsiteY376" fmla="*/ 659342 h 1059043"/>
                  <a:gd name="connsiteX377" fmla="*/ 2727927 w 3024845"/>
                  <a:gd name="connsiteY377" fmla="*/ 642048 h 1059043"/>
                  <a:gd name="connsiteX378" fmla="*/ 2736034 w 3024845"/>
                  <a:gd name="connsiteY378" fmla="*/ 642048 h 1059043"/>
                  <a:gd name="connsiteX379" fmla="*/ 2736034 w 3024845"/>
                  <a:gd name="connsiteY379" fmla="*/ 629077 h 1059043"/>
                  <a:gd name="connsiteX380" fmla="*/ 2792781 w 3024845"/>
                  <a:gd name="connsiteY380" fmla="*/ 629077 h 1059043"/>
                  <a:gd name="connsiteX381" fmla="*/ 2792781 w 3024845"/>
                  <a:gd name="connsiteY381" fmla="*/ 598812 h 1059043"/>
                  <a:gd name="connsiteX382" fmla="*/ 2811021 w 3024845"/>
                  <a:gd name="connsiteY382" fmla="*/ 598812 h 1059043"/>
                  <a:gd name="connsiteX383" fmla="*/ 2811021 w 3024845"/>
                  <a:gd name="connsiteY383" fmla="*/ 592327 h 1059043"/>
                  <a:gd name="connsiteX384" fmla="*/ 2823181 w 3024845"/>
                  <a:gd name="connsiteY384" fmla="*/ 592327 h 1059043"/>
                  <a:gd name="connsiteX385" fmla="*/ 2823181 w 3024845"/>
                  <a:gd name="connsiteY385" fmla="*/ 598812 h 1059043"/>
                  <a:gd name="connsiteX386" fmla="*/ 2839395 w 3024845"/>
                  <a:gd name="connsiteY386" fmla="*/ 598812 h 1059043"/>
                  <a:gd name="connsiteX387" fmla="*/ 2839395 w 3024845"/>
                  <a:gd name="connsiteY387" fmla="*/ 648533 h 1059043"/>
                  <a:gd name="connsiteX388" fmla="*/ 2871822 w 3024845"/>
                  <a:gd name="connsiteY388" fmla="*/ 648533 h 1059043"/>
                  <a:gd name="connsiteX389" fmla="*/ 2871822 w 3024845"/>
                  <a:gd name="connsiteY389" fmla="*/ 622592 h 1059043"/>
                  <a:gd name="connsiteX390" fmla="*/ 2910329 w 3024845"/>
                  <a:gd name="connsiteY390" fmla="*/ 622592 h 1059043"/>
                  <a:gd name="connsiteX391" fmla="*/ 2910329 w 3024845"/>
                  <a:gd name="connsiteY391" fmla="*/ 592327 h 1059043"/>
                  <a:gd name="connsiteX392" fmla="*/ 2958970 w 3024845"/>
                  <a:gd name="connsiteY392" fmla="*/ 592327 h 1059043"/>
                  <a:gd name="connsiteX393" fmla="*/ 2958970 w 3024845"/>
                  <a:gd name="connsiteY393" fmla="*/ 703483 h 1059043"/>
                  <a:gd name="connsiteX394" fmla="*/ 2958970 w 3024845"/>
                  <a:gd name="connsiteY394" fmla="*/ 717262 h 1059043"/>
                  <a:gd name="connsiteX395" fmla="*/ 3024845 w 3024845"/>
                  <a:gd name="connsiteY395" fmla="*/ 717262 h 1059043"/>
                  <a:gd name="connsiteX396" fmla="*/ 3024845 w 3024845"/>
                  <a:gd name="connsiteY396" fmla="*/ 1059043 h 1059043"/>
                  <a:gd name="connsiteX397" fmla="*/ 2054 w 3024845"/>
                  <a:gd name="connsiteY397" fmla="*/ 1056710 h 1059043"/>
                  <a:gd name="connsiteX398" fmla="*/ 0 w 3024845"/>
                  <a:gd name="connsiteY398" fmla="*/ 622592 h 1059043"/>
                  <a:gd name="connsiteX399" fmla="*/ 20267 w 3024845"/>
                  <a:gd name="connsiteY399" fmla="*/ 622592 h 1059043"/>
                  <a:gd name="connsiteX400" fmla="*/ 20774 w 3024845"/>
                  <a:gd name="connsiteY400" fmla="*/ 621511 h 1059043"/>
                  <a:gd name="connsiteX401" fmla="*/ 24320 w 3024845"/>
                  <a:gd name="connsiteY401" fmla="*/ 613945 h 1059043"/>
                  <a:gd name="connsiteX402" fmla="*/ 26094 w 3024845"/>
                  <a:gd name="connsiteY402" fmla="*/ 614215 h 1059043"/>
                  <a:gd name="connsiteX403" fmla="*/ 38507 w 3024845"/>
                  <a:gd name="connsiteY403" fmla="*/ 616106 h 1059043"/>
                  <a:gd name="connsiteX404" fmla="*/ 39014 w 3024845"/>
                  <a:gd name="connsiteY404" fmla="*/ 617458 h 1059043"/>
                  <a:gd name="connsiteX405" fmla="*/ 42560 w 3024845"/>
                  <a:gd name="connsiteY405" fmla="*/ 626915 h 1059043"/>
                  <a:gd name="connsiteX406" fmla="*/ 68907 w 3024845"/>
                  <a:gd name="connsiteY406" fmla="*/ 629077 h 1059043"/>
                  <a:gd name="connsiteX407" fmla="*/ 68907 w 3024845"/>
                  <a:gd name="connsiteY407" fmla="*/ 505856 h 1059043"/>
                  <a:gd name="connsiteX408" fmla="*/ 70934 w 3024845"/>
                  <a:gd name="connsiteY408" fmla="*/ 505856 h 1059043"/>
                  <a:gd name="connsiteX409" fmla="*/ 85121 w 3024845"/>
                  <a:gd name="connsiteY409" fmla="*/ 505856 h 1059043"/>
                  <a:gd name="connsiteX410" fmla="*/ 85121 w 3024845"/>
                  <a:gd name="connsiteY410" fmla="*/ 369664 h 1059043"/>
                  <a:gd name="connsiteX411" fmla="*/ 86894 w 3024845"/>
                  <a:gd name="connsiteY411" fmla="*/ 369664 h 1059043"/>
                  <a:gd name="connsiteX412" fmla="*/ 99308 w 3024845"/>
                  <a:gd name="connsiteY412" fmla="*/ 369664 h 1059043"/>
                  <a:gd name="connsiteX413" fmla="*/ 99308 w 3024845"/>
                  <a:gd name="connsiteY413" fmla="*/ 255090 h 1059043"/>
                  <a:gd name="connsiteX414" fmla="*/ 103361 w 3024845"/>
                  <a:gd name="connsiteY414" fmla="*/ 226986 h 1059043"/>
                  <a:gd name="connsiteX415" fmla="*/ 105388 w 3024845"/>
                  <a:gd name="connsiteY415" fmla="*/ 226986 h 1059043"/>
                  <a:gd name="connsiteX416" fmla="*/ 119575 w 3024845"/>
                  <a:gd name="connsiteY416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14016 h 1059043"/>
                  <a:gd name="connsiteX328" fmla="*/ 2168560 w 3024845"/>
                  <a:gd name="connsiteY328" fmla="*/ 235634 h 1059043"/>
                  <a:gd name="connsiteX329" fmla="*/ 2182747 w 3024845"/>
                  <a:gd name="connsiteY329" fmla="*/ 235634 h 1059043"/>
                  <a:gd name="connsiteX330" fmla="*/ 2182747 w 3024845"/>
                  <a:gd name="connsiteY330" fmla="*/ 252928 h 1059043"/>
                  <a:gd name="connsiteX331" fmla="*/ 2190854 w 3024845"/>
                  <a:gd name="connsiteY331" fmla="*/ 276707 h 1059043"/>
                  <a:gd name="connsiteX332" fmla="*/ 2180720 w 3024845"/>
                  <a:gd name="connsiteY332" fmla="*/ 555577 h 1059043"/>
                  <a:gd name="connsiteX333" fmla="*/ 2245574 w 3024845"/>
                  <a:gd name="connsiteY333" fmla="*/ 555577 h 1059043"/>
                  <a:gd name="connsiteX334" fmla="*/ 2245574 w 3024845"/>
                  <a:gd name="connsiteY334" fmla="*/ 631239 h 1059043"/>
                  <a:gd name="connsiteX335" fmla="*/ 2253681 w 3024845"/>
                  <a:gd name="connsiteY335" fmla="*/ 631239 h 1059043"/>
                  <a:gd name="connsiteX336" fmla="*/ 2255708 w 3024845"/>
                  <a:gd name="connsiteY336" fmla="*/ 624754 h 1059043"/>
                  <a:gd name="connsiteX337" fmla="*/ 2261788 w 3024845"/>
                  <a:gd name="connsiteY337" fmla="*/ 624754 h 1059043"/>
                  <a:gd name="connsiteX338" fmla="*/ 2263815 w 3024845"/>
                  <a:gd name="connsiteY338" fmla="*/ 633401 h 1059043"/>
                  <a:gd name="connsiteX339" fmla="*/ 2275975 w 3024845"/>
                  <a:gd name="connsiteY339" fmla="*/ 633401 h 1059043"/>
                  <a:gd name="connsiteX340" fmla="*/ 2275975 w 3024845"/>
                  <a:gd name="connsiteY340" fmla="*/ 626915 h 1059043"/>
                  <a:gd name="connsiteX341" fmla="*/ 2298268 w 3024845"/>
                  <a:gd name="connsiteY341" fmla="*/ 626915 h 1059043"/>
                  <a:gd name="connsiteX342" fmla="*/ 2298268 w 3024845"/>
                  <a:gd name="connsiteY342" fmla="*/ 633401 h 1059043"/>
                  <a:gd name="connsiteX343" fmla="*/ 2318535 w 3024845"/>
                  <a:gd name="connsiteY343" fmla="*/ 633401 h 1059043"/>
                  <a:gd name="connsiteX344" fmla="*/ 2318535 w 3024845"/>
                  <a:gd name="connsiteY344" fmla="*/ 678798 h 1059043"/>
                  <a:gd name="connsiteX345" fmla="*/ 2332722 w 3024845"/>
                  <a:gd name="connsiteY345" fmla="*/ 678798 h 1059043"/>
                  <a:gd name="connsiteX346" fmla="*/ 2332722 w 3024845"/>
                  <a:gd name="connsiteY346" fmla="*/ 665827 h 1059043"/>
                  <a:gd name="connsiteX347" fmla="*/ 2348936 w 3024845"/>
                  <a:gd name="connsiteY347" fmla="*/ 665827 h 1059043"/>
                  <a:gd name="connsiteX348" fmla="*/ 2348936 w 3024845"/>
                  <a:gd name="connsiteY348" fmla="*/ 486400 h 1059043"/>
                  <a:gd name="connsiteX349" fmla="*/ 2355016 w 3024845"/>
                  <a:gd name="connsiteY349" fmla="*/ 479914 h 1059043"/>
                  <a:gd name="connsiteX350" fmla="*/ 2427977 w 3024845"/>
                  <a:gd name="connsiteY350" fmla="*/ 479914 h 1059043"/>
                  <a:gd name="connsiteX351" fmla="*/ 2427977 w 3024845"/>
                  <a:gd name="connsiteY351" fmla="*/ 488562 h 1059043"/>
                  <a:gd name="connsiteX352" fmla="*/ 2438110 w 3024845"/>
                  <a:gd name="connsiteY352" fmla="*/ 488562 h 1059043"/>
                  <a:gd name="connsiteX353" fmla="*/ 2438110 w 3024845"/>
                  <a:gd name="connsiteY353" fmla="*/ 603136 h 1059043"/>
                  <a:gd name="connsiteX354" fmla="*/ 2460404 w 3024845"/>
                  <a:gd name="connsiteY354" fmla="*/ 603136 h 1059043"/>
                  <a:gd name="connsiteX355" fmla="*/ 2460404 w 3024845"/>
                  <a:gd name="connsiteY355" fmla="*/ 536121 h 1059043"/>
                  <a:gd name="connsiteX356" fmla="*/ 2486751 w 3024845"/>
                  <a:gd name="connsiteY356" fmla="*/ 536121 h 1059043"/>
                  <a:gd name="connsiteX357" fmla="*/ 2490804 w 3024845"/>
                  <a:gd name="connsiteY357" fmla="*/ 531797 h 1059043"/>
                  <a:gd name="connsiteX358" fmla="*/ 2498911 w 3024845"/>
                  <a:gd name="connsiteY358" fmla="*/ 531797 h 1059043"/>
                  <a:gd name="connsiteX359" fmla="*/ 2502964 w 3024845"/>
                  <a:gd name="connsiteY359" fmla="*/ 536121 h 1059043"/>
                  <a:gd name="connsiteX360" fmla="*/ 2525258 w 3024845"/>
                  <a:gd name="connsiteY360" fmla="*/ 536121 h 1059043"/>
                  <a:gd name="connsiteX361" fmla="*/ 2525258 w 3024845"/>
                  <a:gd name="connsiteY361" fmla="*/ 419385 h 1059043"/>
                  <a:gd name="connsiteX362" fmla="*/ 2582005 w 3024845"/>
                  <a:gd name="connsiteY362" fmla="*/ 408576 h 1059043"/>
                  <a:gd name="connsiteX363" fmla="*/ 2582005 w 3024845"/>
                  <a:gd name="connsiteY363" fmla="*/ 409657 h 1059043"/>
                  <a:gd name="connsiteX364" fmla="*/ 2582005 w 3024845"/>
                  <a:gd name="connsiteY364" fmla="*/ 417223 h 1059043"/>
                  <a:gd name="connsiteX365" fmla="*/ 2608352 w 3024845"/>
                  <a:gd name="connsiteY365" fmla="*/ 417223 h 1059043"/>
                  <a:gd name="connsiteX366" fmla="*/ 2608352 w 3024845"/>
                  <a:gd name="connsiteY366" fmla="*/ 672313 h 1059043"/>
                  <a:gd name="connsiteX367" fmla="*/ 2630646 w 3024845"/>
                  <a:gd name="connsiteY367" fmla="*/ 672313 h 1059043"/>
                  <a:gd name="connsiteX368" fmla="*/ 2630646 w 3024845"/>
                  <a:gd name="connsiteY368" fmla="*/ 667989 h 1059043"/>
                  <a:gd name="connsiteX369" fmla="*/ 2642806 w 3024845"/>
                  <a:gd name="connsiteY369" fmla="*/ 667989 h 1059043"/>
                  <a:gd name="connsiteX370" fmla="*/ 2642806 w 3024845"/>
                  <a:gd name="connsiteY370" fmla="*/ 672313 h 1059043"/>
                  <a:gd name="connsiteX371" fmla="*/ 2667126 w 3024845"/>
                  <a:gd name="connsiteY371" fmla="*/ 672313 h 1059043"/>
                  <a:gd name="connsiteX372" fmla="*/ 2667126 w 3024845"/>
                  <a:gd name="connsiteY372" fmla="*/ 659342 h 1059043"/>
                  <a:gd name="connsiteX373" fmla="*/ 2695500 w 3024845"/>
                  <a:gd name="connsiteY373" fmla="*/ 659342 h 1059043"/>
                  <a:gd name="connsiteX374" fmla="*/ 2707660 w 3024845"/>
                  <a:gd name="connsiteY374" fmla="*/ 655018 h 1059043"/>
                  <a:gd name="connsiteX375" fmla="*/ 2727927 w 3024845"/>
                  <a:gd name="connsiteY375" fmla="*/ 659342 h 1059043"/>
                  <a:gd name="connsiteX376" fmla="*/ 2727927 w 3024845"/>
                  <a:gd name="connsiteY376" fmla="*/ 642048 h 1059043"/>
                  <a:gd name="connsiteX377" fmla="*/ 2736034 w 3024845"/>
                  <a:gd name="connsiteY377" fmla="*/ 642048 h 1059043"/>
                  <a:gd name="connsiteX378" fmla="*/ 2736034 w 3024845"/>
                  <a:gd name="connsiteY378" fmla="*/ 629077 h 1059043"/>
                  <a:gd name="connsiteX379" fmla="*/ 2792781 w 3024845"/>
                  <a:gd name="connsiteY379" fmla="*/ 629077 h 1059043"/>
                  <a:gd name="connsiteX380" fmla="*/ 2792781 w 3024845"/>
                  <a:gd name="connsiteY380" fmla="*/ 598812 h 1059043"/>
                  <a:gd name="connsiteX381" fmla="*/ 2811021 w 3024845"/>
                  <a:gd name="connsiteY381" fmla="*/ 598812 h 1059043"/>
                  <a:gd name="connsiteX382" fmla="*/ 2811021 w 3024845"/>
                  <a:gd name="connsiteY382" fmla="*/ 592327 h 1059043"/>
                  <a:gd name="connsiteX383" fmla="*/ 2823181 w 3024845"/>
                  <a:gd name="connsiteY383" fmla="*/ 592327 h 1059043"/>
                  <a:gd name="connsiteX384" fmla="*/ 2823181 w 3024845"/>
                  <a:gd name="connsiteY384" fmla="*/ 598812 h 1059043"/>
                  <a:gd name="connsiteX385" fmla="*/ 2839395 w 3024845"/>
                  <a:gd name="connsiteY385" fmla="*/ 598812 h 1059043"/>
                  <a:gd name="connsiteX386" fmla="*/ 2839395 w 3024845"/>
                  <a:gd name="connsiteY386" fmla="*/ 648533 h 1059043"/>
                  <a:gd name="connsiteX387" fmla="*/ 2871822 w 3024845"/>
                  <a:gd name="connsiteY387" fmla="*/ 648533 h 1059043"/>
                  <a:gd name="connsiteX388" fmla="*/ 2871822 w 3024845"/>
                  <a:gd name="connsiteY388" fmla="*/ 622592 h 1059043"/>
                  <a:gd name="connsiteX389" fmla="*/ 2910329 w 3024845"/>
                  <a:gd name="connsiteY389" fmla="*/ 622592 h 1059043"/>
                  <a:gd name="connsiteX390" fmla="*/ 2910329 w 3024845"/>
                  <a:gd name="connsiteY390" fmla="*/ 592327 h 1059043"/>
                  <a:gd name="connsiteX391" fmla="*/ 2958970 w 3024845"/>
                  <a:gd name="connsiteY391" fmla="*/ 592327 h 1059043"/>
                  <a:gd name="connsiteX392" fmla="*/ 2958970 w 3024845"/>
                  <a:gd name="connsiteY392" fmla="*/ 703483 h 1059043"/>
                  <a:gd name="connsiteX393" fmla="*/ 2958970 w 3024845"/>
                  <a:gd name="connsiteY393" fmla="*/ 717262 h 1059043"/>
                  <a:gd name="connsiteX394" fmla="*/ 3024845 w 3024845"/>
                  <a:gd name="connsiteY394" fmla="*/ 717262 h 1059043"/>
                  <a:gd name="connsiteX395" fmla="*/ 3024845 w 3024845"/>
                  <a:gd name="connsiteY395" fmla="*/ 1059043 h 1059043"/>
                  <a:gd name="connsiteX396" fmla="*/ 2054 w 3024845"/>
                  <a:gd name="connsiteY396" fmla="*/ 1056710 h 1059043"/>
                  <a:gd name="connsiteX397" fmla="*/ 0 w 3024845"/>
                  <a:gd name="connsiteY397" fmla="*/ 622592 h 1059043"/>
                  <a:gd name="connsiteX398" fmla="*/ 20267 w 3024845"/>
                  <a:gd name="connsiteY398" fmla="*/ 622592 h 1059043"/>
                  <a:gd name="connsiteX399" fmla="*/ 20774 w 3024845"/>
                  <a:gd name="connsiteY399" fmla="*/ 621511 h 1059043"/>
                  <a:gd name="connsiteX400" fmla="*/ 24320 w 3024845"/>
                  <a:gd name="connsiteY400" fmla="*/ 613945 h 1059043"/>
                  <a:gd name="connsiteX401" fmla="*/ 26094 w 3024845"/>
                  <a:gd name="connsiteY401" fmla="*/ 614215 h 1059043"/>
                  <a:gd name="connsiteX402" fmla="*/ 38507 w 3024845"/>
                  <a:gd name="connsiteY402" fmla="*/ 616106 h 1059043"/>
                  <a:gd name="connsiteX403" fmla="*/ 39014 w 3024845"/>
                  <a:gd name="connsiteY403" fmla="*/ 617458 h 1059043"/>
                  <a:gd name="connsiteX404" fmla="*/ 42560 w 3024845"/>
                  <a:gd name="connsiteY404" fmla="*/ 626915 h 1059043"/>
                  <a:gd name="connsiteX405" fmla="*/ 68907 w 3024845"/>
                  <a:gd name="connsiteY405" fmla="*/ 629077 h 1059043"/>
                  <a:gd name="connsiteX406" fmla="*/ 68907 w 3024845"/>
                  <a:gd name="connsiteY406" fmla="*/ 505856 h 1059043"/>
                  <a:gd name="connsiteX407" fmla="*/ 70934 w 3024845"/>
                  <a:gd name="connsiteY407" fmla="*/ 505856 h 1059043"/>
                  <a:gd name="connsiteX408" fmla="*/ 85121 w 3024845"/>
                  <a:gd name="connsiteY408" fmla="*/ 505856 h 1059043"/>
                  <a:gd name="connsiteX409" fmla="*/ 85121 w 3024845"/>
                  <a:gd name="connsiteY409" fmla="*/ 369664 h 1059043"/>
                  <a:gd name="connsiteX410" fmla="*/ 86894 w 3024845"/>
                  <a:gd name="connsiteY410" fmla="*/ 369664 h 1059043"/>
                  <a:gd name="connsiteX411" fmla="*/ 99308 w 3024845"/>
                  <a:gd name="connsiteY411" fmla="*/ 369664 h 1059043"/>
                  <a:gd name="connsiteX412" fmla="*/ 99308 w 3024845"/>
                  <a:gd name="connsiteY412" fmla="*/ 255090 h 1059043"/>
                  <a:gd name="connsiteX413" fmla="*/ 103361 w 3024845"/>
                  <a:gd name="connsiteY413" fmla="*/ 226986 h 1059043"/>
                  <a:gd name="connsiteX414" fmla="*/ 105388 w 3024845"/>
                  <a:gd name="connsiteY414" fmla="*/ 226986 h 1059043"/>
                  <a:gd name="connsiteX415" fmla="*/ 119575 w 3024845"/>
                  <a:gd name="connsiteY415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14016 h 1059043"/>
                  <a:gd name="connsiteX328" fmla="*/ 2168560 w 3024845"/>
                  <a:gd name="connsiteY328" fmla="*/ 235634 h 1059043"/>
                  <a:gd name="connsiteX329" fmla="*/ 2182747 w 3024845"/>
                  <a:gd name="connsiteY329" fmla="*/ 252928 h 1059043"/>
                  <a:gd name="connsiteX330" fmla="*/ 2190854 w 3024845"/>
                  <a:gd name="connsiteY330" fmla="*/ 276707 h 1059043"/>
                  <a:gd name="connsiteX331" fmla="*/ 2180720 w 3024845"/>
                  <a:gd name="connsiteY331" fmla="*/ 555577 h 1059043"/>
                  <a:gd name="connsiteX332" fmla="*/ 2245574 w 3024845"/>
                  <a:gd name="connsiteY332" fmla="*/ 555577 h 1059043"/>
                  <a:gd name="connsiteX333" fmla="*/ 2245574 w 3024845"/>
                  <a:gd name="connsiteY333" fmla="*/ 631239 h 1059043"/>
                  <a:gd name="connsiteX334" fmla="*/ 2253681 w 3024845"/>
                  <a:gd name="connsiteY334" fmla="*/ 631239 h 1059043"/>
                  <a:gd name="connsiteX335" fmla="*/ 2255708 w 3024845"/>
                  <a:gd name="connsiteY335" fmla="*/ 624754 h 1059043"/>
                  <a:gd name="connsiteX336" fmla="*/ 2261788 w 3024845"/>
                  <a:gd name="connsiteY336" fmla="*/ 624754 h 1059043"/>
                  <a:gd name="connsiteX337" fmla="*/ 2263815 w 3024845"/>
                  <a:gd name="connsiteY337" fmla="*/ 633401 h 1059043"/>
                  <a:gd name="connsiteX338" fmla="*/ 2275975 w 3024845"/>
                  <a:gd name="connsiteY338" fmla="*/ 633401 h 1059043"/>
                  <a:gd name="connsiteX339" fmla="*/ 2275975 w 3024845"/>
                  <a:gd name="connsiteY339" fmla="*/ 626915 h 1059043"/>
                  <a:gd name="connsiteX340" fmla="*/ 2298268 w 3024845"/>
                  <a:gd name="connsiteY340" fmla="*/ 626915 h 1059043"/>
                  <a:gd name="connsiteX341" fmla="*/ 2298268 w 3024845"/>
                  <a:gd name="connsiteY341" fmla="*/ 633401 h 1059043"/>
                  <a:gd name="connsiteX342" fmla="*/ 2318535 w 3024845"/>
                  <a:gd name="connsiteY342" fmla="*/ 633401 h 1059043"/>
                  <a:gd name="connsiteX343" fmla="*/ 2318535 w 3024845"/>
                  <a:gd name="connsiteY343" fmla="*/ 678798 h 1059043"/>
                  <a:gd name="connsiteX344" fmla="*/ 2332722 w 3024845"/>
                  <a:gd name="connsiteY344" fmla="*/ 678798 h 1059043"/>
                  <a:gd name="connsiteX345" fmla="*/ 2332722 w 3024845"/>
                  <a:gd name="connsiteY345" fmla="*/ 665827 h 1059043"/>
                  <a:gd name="connsiteX346" fmla="*/ 2348936 w 3024845"/>
                  <a:gd name="connsiteY346" fmla="*/ 665827 h 1059043"/>
                  <a:gd name="connsiteX347" fmla="*/ 2348936 w 3024845"/>
                  <a:gd name="connsiteY347" fmla="*/ 486400 h 1059043"/>
                  <a:gd name="connsiteX348" fmla="*/ 2355016 w 3024845"/>
                  <a:gd name="connsiteY348" fmla="*/ 479914 h 1059043"/>
                  <a:gd name="connsiteX349" fmla="*/ 2427977 w 3024845"/>
                  <a:gd name="connsiteY349" fmla="*/ 479914 h 1059043"/>
                  <a:gd name="connsiteX350" fmla="*/ 2427977 w 3024845"/>
                  <a:gd name="connsiteY350" fmla="*/ 488562 h 1059043"/>
                  <a:gd name="connsiteX351" fmla="*/ 2438110 w 3024845"/>
                  <a:gd name="connsiteY351" fmla="*/ 488562 h 1059043"/>
                  <a:gd name="connsiteX352" fmla="*/ 2438110 w 3024845"/>
                  <a:gd name="connsiteY352" fmla="*/ 603136 h 1059043"/>
                  <a:gd name="connsiteX353" fmla="*/ 2460404 w 3024845"/>
                  <a:gd name="connsiteY353" fmla="*/ 603136 h 1059043"/>
                  <a:gd name="connsiteX354" fmla="*/ 2460404 w 3024845"/>
                  <a:gd name="connsiteY354" fmla="*/ 536121 h 1059043"/>
                  <a:gd name="connsiteX355" fmla="*/ 2486751 w 3024845"/>
                  <a:gd name="connsiteY355" fmla="*/ 536121 h 1059043"/>
                  <a:gd name="connsiteX356" fmla="*/ 2490804 w 3024845"/>
                  <a:gd name="connsiteY356" fmla="*/ 531797 h 1059043"/>
                  <a:gd name="connsiteX357" fmla="*/ 2498911 w 3024845"/>
                  <a:gd name="connsiteY357" fmla="*/ 531797 h 1059043"/>
                  <a:gd name="connsiteX358" fmla="*/ 2502964 w 3024845"/>
                  <a:gd name="connsiteY358" fmla="*/ 536121 h 1059043"/>
                  <a:gd name="connsiteX359" fmla="*/ 2525258 w 3024845"/>
                  <a:gd name="connsiteY359" fmla="*/ 536121 h 1059043"/>
                  <a:gd name="connsiteX360" fmla="*/ 2525258 w 3024845"/>
                  <a:gd name="connsiteY360" fmla="*/ 419385 h 1059043"/>
                  <a:gd name="connsiteX361" fmla="*/ 2582005 w 3024845"/>
                  <a:gd name="connsiteY361" fmla="*/ 408576 h 1059043"/>
                  <a:gd name="connsiteX362" fmla="*/ 2582005 w 3024845"/>
                  <a:gd name="connsiteY362" fmla="*/ 409657 h 1059043"/>
                  <a:gd name="connsiteX363" fmla="*/ 2582005 w 3024845"/>
                  <a:gd name="connsiteY363" fmla="*/ 417223 h 1059043"/>
                  <a:gd name="connsiteX364" fmla="*/ 2608352 w 3024845"/>
                  <a:gd name="connsiteY364" fmla="*/ 417223 h 1059043"/>
                  <a:gd name="connsiteX365" fmla="*/ 2608352 w 3024845"/>
                  <a:gd name="connsiteY365" fmla="*/ 672313 h 1059043"/>
                  <a:gd name="connsiteX366" fmla="*/ 2630646 w 3024845"/>
                  <a:gd name="connsiteY366" fmla="*/ 672313 h 1059043"/>
                  <a:gd name="connsiteX367" fmla="*/ 2630646 w 3024845"/>
                  <a:gd name="connsiteY367" fmla="*/ 667989 h 1059043"/>
                  <a:gd name="connsiteX368" fmla="*/ 2642806 w 3024845"/>
                  <a:gd name="connsiteY368" fmla="*/ 667989 h 1059043"/>
                  <a:gd name="connsiteX369" fmla="*/ 2642806 w 3024845"/>
                  <a:gd name="connsiteY369" fmla="*/ 672313 h 1059043"/>
                  <a:gd name="connsiteX370" fmla="*/ 2667126 w 3024845"/>
                  <a:gd name="connsiteY370" fmla="*/ 672313 h 1059043"/>
                  <a:gd name="connsiteX371" fmla="*/ 2667126 w 3024845"/>
                  <a:gd name="connsiteY371" fmla="*/ 659342 h 1059043"/>
                  <a:gd name="connsiteX372" fmla="*/ 2695500 w 3024845"/>
                  <a:gd name="connsiteY372" fmla="*/ 659342 h 1059043"/>
                  <a:gd name="connsiteX373" fmla="*/ 2707660 w 3024845"/>
                  <a:gd name="connsiteY373" fmla="*/ 655018 h 1059043"/>
                  <a:gd name="connsiteX374" fmla="*/ 2727927 w 3024845"/>
                  <a:gd name="connsiteY374" fmla="*/ 659342 h 1059043"/>
                  <a:gd name="connsiteX375" fmla="*/ 2727927 w 3024845"/>
                  <a:gd name="connsiteY375" fmla="*/ 642048 h 1059043"/>
                  <a:gd name="connsiteX376" fmla="*/ 2736034 w 3024845"/>
                  <a:gd name="connsiteY376" fmla="*/ 642048 h 1059043"/>
                  <a:gd name="connsiteX377" fmla="*/ 2736034 w 3024845"/>
                  <a:gd name="connsiteY377" fmla="*/ 629077 h 1059043"/>
                  <a:gd name="connsiteX378" fmla="*/ 2792781 w 3024845"/>
                  <a:gd name="connsiteY378" fmla="*/ 629077 h 1059043"/>
                  <a:gd name="connsiteX379" fmla="*/ 2792781 w 3024845"/>
                  <a:gd name="connsiteY379" fmla="*/ 598812 h 1059043"/>
                  <a:gd name="connsiteX380" fmla="*/ 2811021 w 3024845"/>
                  <a:gd name="connsiteY380" fmla="*/ 598812 h 1059043"/>
                  <a:gd name="connsiteX381" fmla="*/ 2811021 w 3024845"/>
                  <a:gd name="connsiteY381" fmla="*/ 592327 h 1059043"/>
                  <a:gd name="connsiteX382" fmla="*/ 2823181 w 3024845"/>
                  <a:gd name="connsiteY382" fmla="*/ 592327 h 1059043"/>
                  <a:gd name="connsiteX383" fmla="*/ 2823181 w 3024845"/>
                  <a:gd name="connsiteY383" fmla="*/ 598812 h 1059043"/>
                  <a:gd name="connsiteX384" fmla="*/ 2839395 w 3024845"/>
                  <a:gd name="connsiteY384" fmla="*/ 598812 h 1059043"/>
                  <a:gd name="connsiteX385" fmla="*/ 2839395 w 3024845"/>
                  <a:gd name="connsiteY385" fmla="*/ 648533 h 1059043"/>
                  <a:gd name="connsiteX386" fmla="*/ 2871822 w 3024845"/>
                  <a:gd name="connsiteY386" fmla="*/ 648533 h 1059043"/>
                  <a:gd name="connsiteX387" fmla="*/ 2871822 w 3024845"/>
                  <a:gd name="connsiteY387" fmla="*/ 622592 h 1059043"/>
                  <a:gd name="connsiteX388" fmla="*/ 2910329 w 3024845"/>
                  <a:gd name="connsiteY388" fmla="*/ 622592 h 1059043"/>
                  <a:gd name="connsiteX389" fmla="*/ 2910329 w 3024845"/>
                  <a:gd name="connsiteY389" fmla="*/ 592327 h 1059043"/>
                  <a:gd name="connsiteX390" fmla="*/ 2958970 w 3024845"/>
                  <a:gd name="connsiteY390" fmla="*/ 592327 h 1059043"/>
                  <a:gd name="connsiteX391" fmla="*/ 2958970 w 3024845"/>
                  <a:gd name="connsiteY391" fmla="*/ 703483 h 1059043"/>
                  <a:gd name="connsiteX392" fmla="*/ 2958970 w 3024845"/>
                  <a:gd name="connsiteY392" fmla="*/ 717262 h 1059043"/>
                  <a:gd name="connsiteX393" fmla="*/ 3024845 w 3024845"/>
                  <a:gd name="connsiteY393" fmla="*/ 717262 h 1059043"/>
                  <a:gd name="connsiteX394" fmla="*/ 3024845 w 3024845"/>
                  <a:gd name="connsiteY394" fmla="*/ 1059043 h 1059043"/>
                  <a:gd name="connsiteX395" fmla="*/ 2054 w 3024845"/>
                  <a:gd name="connsiteY395" fmla="*/ 1056710 h 1059043"/>
                  <a:gd name="connsiteX396" fmla="*/ 0 w 3024845"/>
                  <a:gd name="connsiteY396" fmla="*/ 622592 h 1059043"/>
                  <a:gd name="connsiteX397" fmla="*/ 20267 w 3024845"/>
                  <a:gd name="connsiteY397" fmla="*/ 622592 h 1059043"/>
                  <a:gd name="connsiteX398" fmla="*/ 20774 w 3024845"/>
                  <a:gd name="connsiteY398" fmla="*/ 621511 h 1059043"/>
                  <a:gd name="connsiteX399" fmla="*/ 24320 w 3024845"/>
                  <a:gd name="connsiteY399" fmla="*/ 613945 h 1059043"/>
                  <a:gd name="connsiteX400" fmla="*/ 26094 w 3024845"/>
                  <a:gd name="connsiteY400" fmla="*/ 614215 h 1059043"/>
                  <a:gd name="connsiteX401" fmla="*/ 38507 w 3024845"/>
                  <a:gd name="connsiteY401" fmla="*/ 616106 h 1059043"/>
                  <a:gd name="connsiteX402" fmla="*/ 39014 w 3024845"/>
                  <a:gd name="connsiteY402" fmla="*/ 617458 h 1059043"/>
                  <a:gd name="connsiteX403" fmla="*/ 42560 w 3024845"/>
                  <a:gd name="connsiteY403" fmla="*/ 626915 h 1059043"/>
                  <a:gd name="connsiteX404" fmla="*/ 68907 w 3024845"/>
                  <a:gd name="connsiteY404" fmla="*/ 629077 h 1059043"/>
                  <a:gd name="connsiteX405" fmla="*/ 68907 w 3024845"/>
                  <a:gd name="connsiteY405" fmla="*/ 505856 h 1059043"/>
                  <a:gd name="connsiteX406" fmla="*/ 70934 w 3024845"/>
                  <a:gd name="connsiteY406" fmla="*/ 505856 h 1059043"/>
                  <a:gd name="connsiteX407" fmla="*/ 85121 w 3024845"/>
                  <a:gd name="connsiteY407" fmla="*/ 505856 h 1059043"/>
                  <a:gd name="connsiteX408" fmla="*/ 85121 w 3024845"/>
                  <a:gd name="connsiteY408" fmla="*/ 369664 h 1059043"/>
                  <a:gd name="connsiteX409" fmla="*/ 86894 w 3024845"/>
                  <a:gd name="connsiteY409" fmla="*/ 369664 h 1059043"/>
                  <a:gd name="connsiteX410" fmla="*/ 99308 w 3024845"/>
                  <a:gd name="connsiteY410" fmla="*/ 369664 h 1059043"/>
                  <a:gd name="connsiteX411" fmla="*/ 99308 w 3024845"/>
                  <a:gd name="connsiteY411" fmla="*/ 255090 h 1059043"/>
                  <a:gd name="connsiteX412" fmla="*/ 103361 w 3024845"/>
                  <a:gd name="connsiteY412" fmla="*/ 226986 h 1059043"/>
                  <a:gd name="connsiteX413" fmla="*/ 105388 w 3024845"/>
                  <a:gd name="connsiteY413" fmla="*/ 226986 h 1059043"/>
                  <a:gd name="connsiteX414" fmla="*/ 119575 w 3024845"/>
                  <a:gd name="connsiteY414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14016 h 1059043"/>
                  <a:gd name="connsiteX328" fmla="*/ 2168560 w 3024845"/>
                  <a:gd name="connsiteY328" fmla="*/ 235634 h 1059043"/>
                  <a:gd name="connsiteX329" fmla="*/ 2182747 w 3024845"/>
                  <a:gd name="connsiteY329" fmla="*/ 252928 h 1059043"/>
                  <a:gd name="connsiteX330" fmla="*/ 2180720 w 3024845"/>
                  <a:gd name="connsiteY330" fmla="*/ 555577 h 1059043"/>
                  <a:gd name="connsiteX331" fmla="*/ 2245574 w 3024845"/>
                  <a:gd name="connsiteY331" fmla="*/ 555577 h 1059043"/>
                  <a:gd name="connsiteX332" fmla="*/ 2245574 w 3024845"/>
                  <a:gd name="connsiteY332" fmla="*/ 631239 h 1059043"/>
                  <a:gd name="connsiteX333" fmla="*/ 2253681 w 3024845"/>
                  <a:gd name="connsiteY333" fmla="*/ 631239 h 1059043"/>
                  <a:gd name="connsiteX334" fmla="*/ 2255708 w 3024845"/>
                  <a:gd name="connsiteY334" fmla="*/ 624754 h 1059043"/>
                  <a:gd name="connsiteX335" fmla="*/ 2261788 w 3024845"/>
                  <a:gd name="connsiteY335" fmla="*/ 624754 h 1059043"/>
                  <a:gd name="connsiteX336" fmla="*/ 2263815 w 3024845"/>
                  <a:gd name="connsiteY336" fmla="*/ 633401 h 1059043"/>
                  <a:gd name="connsiteX337" fmla="*/ 2275975 w 3024845"/>
                  <a:gd name="connsiteY337" fmla="*/ 633401 h 1059043"/>
                  <a:gd name="connsiteX338" fmla="*/ 2275975 w 3024845"/>
                  <a:gd name="connsiteY338" fmla="*/ 626915 h 1059043"/>
                  <a:gd name="connsiteX339" fmla="*/ 2298268 w 3024845"/>
                  <a:gd name="connsiteY339" fmla="*/ 626915 h 1059043"/>
                  <a:gd name="connsiteX340" fmla="*/ 2298268 w 3024845"/>
                  <a:gd name="connsiteY340" fmla="*/ 633401 h 1059043"/>
                  <a:gd name="connsiteX341" fmla="*/ 2318535 w 3024845"/>
                  <a:gd name="connsiteY341" fmla="*/ 633401 h 1059043"/>
                  <a:gd name="connsiteX342" fmla="*/ 2318535 w 3024845"/>
                  <a:gd name="connsiteY342" fmla="*/ 678798 h 1059043"/>
                  <a:gd name="connsiteX343" fmla="*/ 2332722 w 3024845"/>
                  <a:gd name="connsiteY343" fmla="*/ 678798 h 1059043"/>
                  <a:gd name="connsiteX344" fmla="*/ 2332722 w 3024845"/>
                  <a:gd name="connsiteY344" fmla="*/ 665827 h 1059043"/>
                  <a:gd name="connsiteX345" fmla="*/ 2348936 w 3024845"/>
                  <a:gd name="connsiteY345" fmla="*/ 665827 h 1059043"/>
                  <a:gd name="connsiteX346" fmla="*/ 2348936 w 3024845"/>
                  <a:gd name="connsiteY346" fmla="*/ 486400 h 1059043"/>
                  <a:gd name="connsiteX347" fmla="*/ 2355016 w 3024845"/>
                  <a:gd name="connsiteY347" fmla="*/ 479914 h 1059043"/>
                  <a:gd name="connsiteX348" fmla="*/ 2427977 w 3024845"/>
                  <a:gd name="connsiteY348" fmla="*/ 479914 h 1059043"/>
                  <a:gd name="connsiteX349" fmla="*/ 2427977 w 3024845"/>
                  <a:gd name="connsiteY349" fmla="*/ 488562 h 1059043"/>
                  <a:gd name="connsiteX350" fmla="*/ 2438110 w 3024845"/>
                  <a:gd name="connsiteY350" fmla="*/ 488562 h 1059043"/>
                  <a:gd name="connsiteX351" fmla="*/ 2438110 w 3024845"/>
                  <a:gd name="connsiteY351" fmla="*/ 603136 h 1059043"/>
                  <a:gd name="connsiteX352" fmla="*/ 2460404 w 3024845"/>
                  <a:gd name="connsiteY352" fmla="*/ 603136 h 1059043"/>
                  <a:gd name="connsiteX353" fmla="*/ 2460404 w 3024845"/>
                  <a:gd name="connsiteY353" fmla="*/ 536121 h 1059043"/>
                  <a:gd name="connsiteX354" fmla="*/ 2486751 w 3024845"/>
                  <a:gd name="connsiteY354" fmla="*/ 536121 h 1059043"/>
                  <a:gd name="connsiteX355" fmla="*/ 2490804 w 3024845"/>
                  <a:gd name="connsiteY355" fmla="*/ 531797 h 1059043"/>
                  <a:gd name="connsiteX356" fmla="*/ 2498911 w 3024845"/>
                  <a:gd name="connsiteY356" fmla="*/ 531797 h 1059043"/>
                  <a:gd name="connsiteX357" fmla="*/ 2502964 w 3024845"/>
                  <a:gd name="connsiteY357" fmla="*/ 536121 h 1059043"/>
                  <a:gd name="connsiteX358" fmla="*/ 2525258 w 3024845"/>
                  <a:gd name="connsiteY358" fmla="*/ 536121 h 1059043"/>
                  <a:gd name="connsiteX359" fmla="*/ 2525258 w 3024845"/>
                  <a:gd name="connsiteY359" fmla="*/ 419385 h 1059043"/>
                  <a:gd name="connsiteX360" fmla="*/ 2582005 w 3024845"/>
                  <a:gd name="connsiteY360" fmla="*/ 408576 h 1059043"/>
                  <a:gd name="connsiteX361" fmla="*/ 2582005 w 3024845"/>
                  <a:gd name="connsiteY361" fmla="*/ 409657 h 1059043"/>
                  <a:gd name="connsiteX362" fmla="*/ 2582005 w 3024845"/>
                  <a:gd name="connsiteY362" fmla="*/ 417223 h 1059043"/>
                  <a:gd name="connsiteX363" fmla="*/ 2608352 w 3024845"/>
                  <a:gd name="connsiteY363" fmla="*/ 417223 h 1059043"/>
                  <a:gd name="connsiteX364" fmla="*/ 2608352 w 3024845"/>
                  <a:gd name="connsiteY364" fmla="*/ 672313 h 1059043"/>
                  <a:gd name="connsiteX365" fmla="*/ 2630646 w 3024845"/>
                  <a:gd name="connsiteY365" fmla="*/ 672313 h 1059043"/>
                  <a:gd name="connsiteX366" fmla="*/ 2630646 w 3024845"/>
                  <a:gd name="connsiteY366" fmla="*/ 667989 h 1059043"/>
                  <a:gd name="connsiteX367" fmla="*/ 2642806 w 3024845"/>
                  <a:gd name="connsiteY367" fmla="*/ 667989 h 1059043"/>
                  <a:gd name="connsiteX368" fmla="*/ 2642806 w 3024845"/>
                  <a:gd name="connsiteY368" fmla="*/ 672313 h 1059043"/>
                  <a:gd name="connsiteX369" fmla="*/ 2667126 w 3024845"/>
                  <a:gd name="connsiteY369" fmla="*/ 672313 h 1059043"/>
                  <a:gd name="connsiteX370" fmla="*/ 2667126 w 3024845"/>
                  <a:gd name="connsiteY370" fmla="*/ 659342 h 1059043"/>
                  <a:gd name="connsiteX371" fmla="*/ 2695500 w 3024845"/>
                  <a:gd name="connsiteY371" fmla="*/ 659342 h 1059043"/>
                  <a:gd name="connsiteX372" fmla="*/ 2707660 w 3024845"/>
                  <a:gd name="connsiteY372" fmla="*/ 655018 h 1059043"/>
                  <a:gd name="connsiteX373" fmla="*/ 2727927 w 3024845"/>
                  <a:gd name="connsiteY373" fmla="*/ 659342 h 1059043"/>
                  <a:gd name="connsiteX374" fmla="*/ 2727927 w 3024845"/>
                  <a:gd name="connsiteY374" fmla="*/ 642048 h 1059043"/>
                  <a:gd name="connsiteX375" fmla="*/ 2736034 w 3024845"/>
                  <a:gd name="connsiteY375" fmla="*/ 642048 h 1059043"/>
                  <a:gd name="connsiteX376" fmla="*/ 2736034 w 3024845"/>
                  <a:gd name="connsiteY376" fmla="*/ 629077 h 1059043"/>
                  <a:gd name="connsiteX377" fmla="*/ 2792781 w 3024845"/>
                  <a:gd name="connsiteY377" fmla="*/ 629077 h 1059043"/>
                  <a:gd name="connsiteX378" fmla="*/ 2792781 w 3024845"/>
                  <a:gd name="connsiteY378" fmla="*/ 598812 h 1059043"/>
                  <a:gd name="connsiteX379" fmla="*/ 2811021 w 3024845"/>
                  <a:gd name="connsiteY379" fmla="*/ 598812 h 1059043"/>
                  <a:gd name="connsiteX380" fmla="*/ 2811021 w 3024845"/>
                  <a:gd name="connsiteY380" fmla="*/ 592327 h 1059043"/>
                  <a:gd name="connsiteX381" fmla="*/ 2823181 w 3024845"/>
                  <a:gd name="connsiteY381" fmla="*/ 592327 h 1059043"/>
                  <a:gd name="connsiteX382" fmla="*/ 2823181 w 3024845"/>
                  <a:gd name="connsiteY382" fmla="*/ 598812 h 1059043"/>
                  <a:gd name="connsiteX383" fmla="*/ 2839395 w 3024845"/>
                  <a:gd name="connsiteY383" fmla="*/ 598812 h 1059043"/>
                  <a:gd name="connsiteX384" fmla="*/ 2839395 w 3024845"/>
                  <a:gd name="connsiteY384" fmla="*/ 648533 h 1059043"/>
                  <a:gd name="connsiteX385" fmla="*/ 2871822 w 3024845"/>
                  <a:gd name="connsiteY385" fmla="*/ 648533 h 1059043"/>
                  <a:gd name="connsiteX386" fmla="*/ 2871822 w 3024845"/>
                  <a:gd name="connsiteY386" fmla="*/ 622592 h 1059043"/>
                  <a:gd name="connsiteX387" fmla="*/ 2910329 w 3024845"/>
                  <a:gd name="connsiteY387" fmla="*/ 622592 h 1059043"/>
                  <a:gd name="connsiteX388" fmla="*/ 2910329 w 3024845"/>
                  <a:gd name="connsiteY388" fmla="*/ 592327 h 1059043"/>
                  <a:gd name="connsiteX389" fmla="*/ 2958970 w 3024845"/>
                  <a:gd name="connsiteY389" fmla="*/ 592327 h 1059043"/>
                  <a:gd name="connsiteX390" fmla="*/ 2958970 w 3024845"/>
                  <a:gd name="connsiteY390" fmla="*/ 703483 h 1059043"/>
                  <a:gd name="connsiteX391" fmla="*/ 2958970 w 3024845"/>
                  <a:gd name="connsiteY391" fmla="*/ 717262 h 1059043"/>
                  <a:gd name="connsiteX392" fmla="*/ 3024845 w 3024845"/>
                  <a:gd name="connsiteY392" fmla="*/ 717262 h 1059043"/>
                  <a:gd name="connsiteX393" fmla="*/ 3024845 w 3024845"/>
                  <a:gd name="connsiteY393" fmla="*/ 1059043 h 1059043"/>
                  <a:gd name="connsiteX394" fmla="*/ 2054 w 3024845"/>
                  <a:gd name="connsiteY394" fmla="*/ 1056710 h 1059043"/>
                  <a:gd name="connsiteX395" fmla="*/ 0 w 3024845"/>
                  <a:gd name="connsiteY395" fmla="*/ 622592 h 1059043"/>
                  <a:gd name="connsiteX396" fmla="*/ 20267 w 3024845"/>
                  <a:gd name="connsiteY396" fmla="*/ 622592 h 1059043"/>
                  <a:gd name="connsiteX397" fmla="*/ 20774 w 3024845"/>
                  <a:gd name="connsiteY397" fmla="*/ 621511 h 1059043"/>
                  <a:gd name="connsiteX398" fmla="*/ 24320 w 3024845"/>
                  <a:gd name="connsiteY398" fmla="*/ 613945 h 1059043"/>
                  <a:gd name="connsiteX399" fmla="*/ 26094 w 3024845"/>
                  <a:gd name="connsiteY399" fmla="*/ 614215 h 1059043"/>
                  <a:gd name="connsiteX400" fmla="*/ 38507 w 3024845"/>
                  <a:gd name="connsiteY400" fmla="*/ 616106 h 1059043"/>
                  <a:gd name="connsiteX401" fmla="*/ 39014 w 3024845"/>
                  <a:gd name="connsiteY401" fmla="*/ 617458 h 1059043"/>
                  <a:gd name="connsiteX402" fmla="*/ 42560 w 3024845"/>
                  <a:gd name="connsiteY402" fmla="*/ 626915 h 1059043"/>
                  <a:gd name="connsiteX403" fmla="*/ 68907 w 3024845"/>
                  <a:gd name="connsiteY403" fmla="*/ 629077 h 1059043"/>
                  <a:gd name="connsiteX404" fmla="*/ 68907 w 3024845"/>
                  <a:gd name="connsiteY404" fmla="*/ 505856 h 1059043"/>
                  <a:gd name="connsiteX405" fmla="*/ 70934 w 3024845"/>
                  <a:gd name="connsiteY405" fmla="*/ 505856 h 1059043"/>
                  <a:gd name="connsiteX406" fmla="*/ 85121 w 3024845"/>
                  <a:gd name="connsiteY406" fmla="*/ 505856 h 1059043"/>
                  <a:gd name="connsiteX407" fmla="*/ 85121 w 3024845"/>
                  <a:gd name="connsiteY407" fmla="*/ 369664 h 1059043"/>
                  <a:gd name="connsiteX408" fmla="*/ 86894 w 3024845"/>
                  <a:gd name="connsiteY408" fmla="*/ 369664 h 1059043"/>
                  <a:gd name="connsiteX409" fmla="*/ 99308 w 3024845"/>
                  <a:gd name="connsiteY409" fmla="*/ 369664 h 1059043"/>
                  <a:gd name="connsiteX410" fmla="*/ 99308 w 3024845"/>
                  <a:gd name="connsiteY410" fmla="*/ 255090 h 1059043"/>
                  <a:gd name="connsiteX411" fmla="*/ 103361 w 3024845"/>
                  <a:gd name="connsiteY411" fmla="*/ 226986 h 1059043"/>
                  <a:gd name="connsiteX412" fmla="*/ 105388 w 3024845"/>
                  <a:gd name="connsiteY412" fmla="*/ 226986 h 1059043"/>
                  <a:gd name="connsiteX413" fmla="*/ 119575 w 3024845"/>
                  <a:gd name="connsiteY413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14016 h 1059043"/>
                  <a:gd name="connsiteX328" fmla="*/ 2168560 w 3024845"/>
                  <a:gd name="connsiteY328" fmla="*/ 235634 h 1059043"/>
                  <a:gd name="connsiteX329" fmla="*/ 2180720 w 3024845"/>
                  <a:gd name="connsiteY329" fmla="*/ 555577 h 1059043"/>
                  <a:gd name="connsiteX330" fmla="*/ 2245574 w 3024845"/>
                  <a:gd name="connsiteY330" fmla="*/ 555577 h 1059043"/>
                  <a:gd name="connsiteX331" fmla="*/ 2245574 w 3024845"/>
                  <a:gd name="connsiteY331" fmla="*/ 631239 h 1059043"/>
                  <a:gd name="connsiteX332" fmla="*/ 2253681 w 3024845"/>
                  <a:gd name="connsiteY332" fmla="*/ 631239 h 1059043"/>
                  <a:gd name="connsiteX333" fmla="*/ 2255708 w 3024845"/>
                  <a:gd name="connsiteY333" fmla="*/ 624754 h 1059043"/>
                  <a:gd name="connsiteX334" fmla="*/ 2261788 w 3024845"/>
                  <a:gd name="connsiteY334" fmla="*/ 624754 h 1059043"/>
                  <a:gd name="connsiteX335" fmla="*/ 2263815 w 3024845"/>
                  <a:gd name="connsiteY335" fmla="*/ 633401 h 1059043"/>
                  <a:gd name="connsiteX336" fmla="*/ 2275975 w 3024845"/>
                  <a:gd name="connsiteY336" fmla="*/ 633401 h 1059043"/>
                  <a:gd name="connsiteX337" fmla="*/ 2275975 w 3024845"/>
                  <a:gd name="connsiteY337" fmla="*/ 626915 h 1059043"/>
                  <a:gd name="connsiteX338" fmla="*/ 2298268 w 3024845"/>
                  <a:gd name="connsiteY338" fmla="*/ 626915 h 1059043"/>
                  <a:gd name="connsiteX339" fmla="*/ 2298268 w 3024845"/>
                  <a:gd name="connsiteY339" fmla="*/ 633401 h 1059043"/>
                  <a:gd name="connsiteX340" fmla="*/ 2318535 w 3024845"/>
                  <a:gd name="connsiteY340" fmla="*/ 633401 h 1059043"/>
                  <a:gd name="connsiteX341" fmla="*/ 2318535 w 3024845"/>
                  <a:gd name="connsiteY341" fmla="*/ 678798 h 1059043"/>
                  <a:gd name="connsiteX342" fmla="*/ 2332722 w 3024845"/>
                  <a:gd name="connsiteY342" fmla="*/ 678798 h 1059043"/>
                  <a:gd name="connsiteX343" fmla="*/ 2332722 w 3024845"/>
                  <a:gd name="connsiteY343" fmla="*/ 665827 h 1059043"/>
                  <a:gd name="connsiteX344" fmla="*/ 2348936 w 3024845"/>
                  <a:gd name="connsiteY344" fmla="*/ 665827 h 1059043"/>
                  <a:gd name="connsiteX345" fmla="*/ 2348936 w 3024845"/>
                  <a:gd name="connsiteY345" fmla="*/ 486400 h 1059043"/>
                  <a:gd name="connsiteX346" fmla="*/ 2355016 w 3024845"/>
                  <a:gd name="connsiteY346" fmla="*/ 479914 h 1059043"/>
                  <a:gd name="connsiteX347" fmla="*/ 2427977 w 3024845"/>
                  <a:gd name="connsiteY347" fmla="*/ 479914 h 1059043"/>
                  <a:gd name="connsiteX348" fmla="*/ 2427977 w 3024845"/>
                  <a:gd name="connsiteY348" fmla="*/ 488562 h 1059043"/>
                  <a:gd name="connsiteX349" fmla="*/ 2438110 w 3024845"/>
                  <a:gd name="connsiteY349" fmla="*/ 488562 h 1059043"/>
                  <a:gd name="connsiteX350" fmla="*/ 2438110 w 3024845"/>
                  <a:gd name="connsiteY350" fmla="*/ 603136 h 1059043"/>
                  <a:gd name="connsiteX351" fmla="*/ 2460404 w 3024845"/>
                  <a:gd name="connsiteY351" fmla="*/ 603136 h 1059043"/>
                  <a:gd name="connsiteX352" fmla="*/ 2460404 w 3024845"/>
                  <a:gd name="connsiteY352" fmla="*/ 536121 h 1059043"/>
                  <a:gd name="connsiteX353" fmla="*/ 2486751 w 3024845"/>
                  <a:gd name="connsiteY353" fmla="*/ 536121 h 1059043"/>
                  <a:gd name="connsiteX354" fmla="*/ 2490804 w 3024845"/>
                  <a:gd name="connsiteY354" fmla="*/ 531797 h 1059043"/>
                  <a:gd name="connsiteX355" fmla="*/ 2498911 w 3024845"/>
                  <a:gd name="connsiteY355" fmla="*/ 531797 h 1059043"/>
                  <a:gd name="connsiteX356" fmla="*/ 2502964 w 3024845"/>
                  <a:gd name="connsiteY356" fmla="*/ 536121 h 1059043"/>
                  <a:gd name="connsiteX357" fmla="*/ 2525258 w 3024845"/>
                  <a:gd name="connsiteY357" fmla="*/ 536121 h 1059043"/>
                  <a:gd name="connsiteX358" fmla="*/ 2525258 w 3024845"/>
                  <a:gd name="connsiteY358" fmla="*/ 419385 h 1059043"/>
                  <a:gd name="connsiteX359" fmla="*/ 2582005 w 3024845"/>
                  <a:gd name="connsiteY359" fmla="*/ 408576 h 1059043"/>
                  <a:gd name="connsiteX360" fmla="*/ 2582005 w 3024845"/>
                  <a:gd name="connsiteY360" fmla="*/ 409657 h 1059043"/>
                  <a:gd name="connsiteX361" fmla="*/ 2582005 w 3024845"/>
                  <a:gd name="connsiteY361" fmla="*/ 417223 h 1059043"/>
                  <a:gd name="connsiteX362" fmla="*/ 2608352 w 3024845"/>
                  <a:gd name="connsiteY362" fmla="*/ 417223 h 1059043"/>
                  <a:gd name="connsiteX363" fmla="*/ 2608352 w 3024845"/>
                  <a:gd name="connsiteY363" fmla="*/ 672313 h 1059043"/>
                  <a:gd name="connsiteX364" fmla="*/ 2630646 w 3024845"/>
                  <a:gd name="connsiteY364" fmla="*/ 672313 h 1059043"/>
                  <a:gd name="connsiteX365" fmla="*/ 2630646 w 3024845"/>
                  <a:gd name="connsiteY365" fmla="*/ 667989 h 1059043"/>
                  <a:gd name="connsiteX366" fmla="*/ 2642806 w 3024845"/>
                  <a:gd name="connsiteY366" fmla="*/ 667989 h 1059043"/>
                  <a:gd name="connsiteX367" fmla="*/ 2642806 w 3024845"/>
                  <a:gd name="connsiteY367" fmla="*/ 672313 h 1059043"/>
                  <a:gd name="connsiteX368" fmla="*/ 2667126 w 3024845"/>
                  <a:gd name="connsiteY368" fmla="*/ 672313 h 1059043"/>
                  <a:gd name="connsiteX369" fmla="*/ 2667126 w 3024845"/>
                  <a:gd name="connsiteY369" fmla="*/ 659342 h 1059043"/>
                  <a:gd name="connsiteX370" fmla="*/ 2695500 w 3024845"/>
                  <a:gd name="connsiteY370" fmla="*/ 659342 h 1059043"/>
                  <a:gd name="connsiteX371" fmla="*/ 2707660 w 3024845"/>
                  <a:gd name="connsiteY371" fmla="*/ 655018 h 1059043"/>
                  <a:gd name="connsiteX372" fmla="*/ 2727927 w 3024845"/>
                  <a:gd name="connsiteY372" fmla="*/ 659342 h 1059043"/>
                  <a:gd name="connsiteX373" fmla="*/ 2727927 w 3024845"/>
                  <a:gd name="connsiteY373" fmla="*/ 642048 h 1059043"/>
                  <a:gd name="connsiteX374" fmla="*/ 2736034 w 3024845"/>
                  <a:gd name="connsiteY374" fmla="*/ 642048 h 1059043"/>
                  <a:gd name="connsiteX375" fmla="*/ 2736034 w 3024845"/>
                  <a:gd name="connsiteY375" fmla="*/ 629077 h 1059043"/>
                  <a:gd name="connsiteX376" fmla="*/ 2792781 w 3024845"/>
                  <a:gd name="connsiteY376" fmla="*/ 629077 h 1059043"/>
                  <a:gd name="connsiteX377" fmla="*/ 2792781 w 3024845"/>
                  <a:gd name="connsiteY377" fmla="*/ 598812 h 1059043"/>
                  <a:gd name="connsiteX378" fmla="*/ 2811021 w 3024845"/>
                  <a:gd name="connsiteY378" fmla="*/ 598812 h 1059043"/>
                  <a:gd name="connsiteX379" fmla="*/ 2811021 w 3024845"/>
                  <a:gd name="connsiteY379" fmla="*/ 592327 h 1059043"/>
                  <a:gd name="connsiteX380" fmla="*/ 2823181 w 3024845"/>
                  <a:gd name="connsiteY380" fmla="*/ 592327 h 1059043"/>
                  <a:gd name="connsiteX381" fmla="*/ 2823181 w 3024845"/>
                  <a:gd name="connsiteY381" fmla="*/ 598812 h 1059043"/>
                  <a:gd name="connsiteX382" fmla="*/ 2839395 w 3024845"/>
                  <a:gd name="connsiteY382" fmla="*/ 598812 h 1059043"/>
                  <a:gd name="connsiteX383" fmla="*/ 2839395 w 3024845"/>
                  <a:gd name="connsiteY383" fmla="*/ 648533 h 1059043"/>
                  <a:gd name="connsiteX384" fmla="*/ 2871822 w 3024845"/>
                  <a:gd name="connsiteY384" fmla="*/ 648533 h 1059043"/>
                  <a:gd name="connsiteX385" fmla="*/ 2871822 w 3024845"/>
                  <a:gd name="connsiteY385" fmla="*/ 622592 h 1059043"/>
                  <a:gd name="connsiteX386" fmla="*/ 2910329 w 3024845"/>
                  <a:gd name="connsiteY386" fmla="*/ 622592 h 1059043"/>
                  <a:gd name="connsiteX387" fmla="*/ 2910329 w 3024845"/>
                  <a:gd name="connsiteY387" fmla="*/ 592327 h 1059043"/>
                  <a:gd name="connsiteX388" fmla="*/ 2958970 w 3024845"/>
                  <a:gd name="connsiteY388" fmla="*/ 592327 h 1059043"/>
                  <a:gd name="connsiteX389" fmla="*/ 2958970 w 3024845"/>
                  <a:gd name="connsiteY389" fmla="*/ 703483 h 1059043"/>
                  <a:gd name="connsiteX390" fmla="*/ 2958970 w 3024845"/>
                  <a:gd name="connsiteY390" fmla="*/ 717262 h 1059043"/>
                  <a:gd name="connsiteX391" fmla="*/ 3024845 w 3024845"/>
                  <a:gd name="connsiteY391" fmla="*/ 717262 h 1059043"/>
                  <a:gd name="connsiteX392" fmla="*/ 3024845 w 3024845"/>
                  <a:gd name="connsiteY392" fmla="*/ 1059043 h 1059043"/>
                  <a:gd name="connsiteX393" fmla="*/ 2054 w 3024845"/>
                  <a:gd name="connsiteY393" fmla="*/ 1056710 h 1059043"/>
                  <a:gd name="connsiteX394" fmla="*/ 0 w 3024845"/>
                  <a:gd name="connsiteY394" fmla="*/ 622592 h 1059043"/>
                  <a:gd name="connsiteX395" fmla="*/ 20267 w 3024845"/>
                  <a:gd name="connsiteY395" fmla="*/ 622592 h 1059043"/>
                  <a:gd name="connsiteX396" fmla="*/ 20774 w 3024845"/>
                  <a:gd name="connsiteY396" fmla="*/ 621511 h 1059043"/>
                  <a:gd name="connsiteX397" fmla="*/ 24320 w 3024845"/>
                  <a:gd name="connsiteY397" fmla="*/ 613945 h 1059043"/>
                  <a:gd name="connsiteX398" fmla="*/ 26094 w 3024845"/>
                  <a:gd name="connsiteY398" fmla="*/ 614215 h 1059043"/>
                  <a:gd name="connsiteX399" fmla="*/ 38507 w 3024845"/>
                  <a:gd name="connsiteY399" fmla="*/ 616106 h 1059043"/>
                  <a:gd name="connsiteX400" fmla="*/ 39014 w 3024845"/>
                  <a:gd name="connsiteY400" fmla="*/ 617458 h 1059043"/>
                  <a:gd name="connsiteX401" fmla="*/ 42560 w 3024845"/>
                  <a:gd name="connsiteY401" fmla="*/ 626915 h 1059043"/>
                  <a:gd name="connsiteX402" fmla="*/ 68907 w 3024845"/>
                  <a:gd name="connsiteY402" fmla="*/ 629077 h 1059043"/>
                  <a:gd name="connsiteX403" fmla="*/ 68907 w 3024845"/>
                  <a:gd name="connsiteY403" fmla="*/ 505856 h 1059043"/>
                  <a:gd name="connsiteX404" fmla="*/ 70934 w 3024845"/>
                  <a:gd name="connsiteY404" fmla="*/ 505856 h 1059043"/>
                  <a:gd name="connsiteX405" fmla="*/ 85121 w 3024845"/>
                  <a:gd name="connsiteY405" fmla="*/ 505856 h 1059043"/>
                  <a:gd name="connsiteX406" fmla="*/ 85121 w 3024845"/>
                  <a:gd name="connsiteY406" fmla="*/ 369664 h 1059043"/>
                  <a:gd name="connsiteX407" fmla="*/ 86894 w 3024845"/>
                  <a:gd name="connsiteY407" fmla="*/ 369664 h 1059043"/>
                  <a:gd name="connsiteX408" fmla="*/ 99308 w 3024845"/>
                  <a:gd name="connsiteY408" fmla="*/ 369664 h 1059043"/>
                  <a:gd name="connsiteX409" fmla="*/ 99308 w 3024845"/>
                  <a:gd name="connsiteY409" fmla="*/ 255090 h 1059043"/>
                  <a:gd name="connsiteX410" fmla="*/ 103361 w 3024845"/>
                  <a:gd name="connsiteY410" fmla="*/ 226986 h 1059043"/>
                  <a:gd name="connsiteX411" fmla="*/ 105388 w 3024845"/>
                  <a:gd name="connsiteY411" fmla="*/ 226986 h 1059043"/>
                  <a:gd name="connsiteX412" fmla="*/ 119575 w 3024845"/>
                  <a:gd name="connsiteY412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35634 h 1059043"/>
                  <a:gd name="connsiteX328" fmla="*/ 2180720 w 3024845"/>
                  <a:gd name="connsiteY328" fmla="*/ 555577 h 1059043"/>
                  <a:gd name="connsiteX329" fmla="*/ 2245574 w 3024845"/>
                  <a:gd name="connsiteY329" fmla="*/ 555577 h 1059043"/>
                  <a:gd name="connsiteX330" fmla="*/ 2245574 w 3024845"/>
                  <a:gd name="connsiteY330" fmla="*/ 631239 h 1059043"/>
                  <a:gd name="connsiteX331" fmla="*/ 2253681 w 3024845"/>
                  <a:gd name="connsiteY331" fmla="*/ 631239 h 1059043"/>
                  <a:gd name="connsiteX332" fmla="*/ 2255708 w 3024845"/>
                  <a:gd name="connsiteY332" fmla="*/ 624754 h 1059043"/>
                  <a:gd name="connsiteX333" fmla="*/ 2261788 w 3024845"/>
                  <a:gd name="connsiteY333" fmla="*/ 624754 h 1059043"/>
                  <a:gd name="connsiteX334" fmla="*/ 2263815 w 3024845"/>
                  <a:gd name="connsiteY334" fmla="*/ 633401 h 1059043"/>
                  <a:gd name="connsiteX335" fmla="*/ 2275975 w 3024845"/>
                  <a:gd name="connsiteY335" fmla="*/ 633401 h 1059043"/>
                  <a:gd name="connsiteX336" fmla="*/ 2275975 w 3024845"/>
                  <a:gd name="connsiteY336" fmla="*/ 626915 h 1059043"/>
                  <a:gd name="connsiteX337" fmla="*/ 2298268 w 3024845"/>
                  <a:gd name="connsiteY337" fmla="*/ 626915 h 1059043"/>
                  <a:gd name="connsiteX338" fmla="*/ 2298268 w 3024845"/>
                  <a:gd name="connsiteY338" fmla="*/ 633401 h 1059043"/>
                  <a:gd name="connsiteX339" fmla="*/ 2318535 w 3024845"/>
                  <a:gd name="connsiteY339" fmla="*/ 633401 h 1059043"/>
                  <a:gd name="connsiteX340" fmla="*/ 2318535 w 3024845"/>
                  <a:gd name="connsiteY340" fmla="*/ 678798 h 1059043"/>
                  <a:gd name="connsiteX341" fmla="*/ 2332722 w 3024845"/>
                  <a:gd name="connsiteY341" fmla="*/ 678798 h 1059043"/>
                  <a:gd name="connsiteX342" fmla="*/ 2332722 w 3024845"/>
                  <a:gd name="connsiteY342" fmla="*/ 665827 h 1059043"/>
                  <a:gd name="connsiteX343" fmla="*/ 2348936 w 3024845"/>
                  <a:gd name="connsiteY343" fmla="*/ 665827 h 1059043"/>
                  <a:gd name="connsiteX344" fmla="*/ 2348936 w 3024845"/>
                  <a:gd name="connsiteY344" fmla="*/ 486400 h 1059043"/>
                  <a:gd name="connsiteX345" fmla="*/ 2355016 w 3024845"/>
                  <a:gd name="connsiteY345" fmla="*/ 479914 h 1059043"/>
                  <a:gd name="connsiteX346" fmla="*/ 2427977 w 3024845"/>
                  <a:gd name="connsiteY346" fmla="*/ 479914 h 1059043"/>
                  <a:gd name="connsiteX347" fmla="*/ 2427977 w 3024845"/>
                  <a:gd name="connsiteY347" fmla="*/ 488562 h 1059043"/>
                  <a:gd name="connsiteX348" fmla="*/ 2438110 w 3024845"/>
                  <a:gd name="connsiteY348" fmla="*/ 488562 h 1059043"/>
                  <a:gd name="connsiteX349" fmla="*/ 2438110 w 3024845"/>
                  <a:gd name="connsiteY349" fmla="*/ 603136 h 1059043"/>
                  <a:gd name="connsiteX350" fmla="*/ 2460404 w 3024845"/>
                  <a:gd name="connsiteY350" fmla="*/ 603136 h 1059043"/>
                  <a:gd name="connsiteX351" fmla="*/ 2460404 w 3024845"/>
                  <a:gd name="connsiteY351" fmla="*/ 536121 h 1059043"/>
                  <a:gd name="connsiteX352" fmla="*/ 2486751 w 3024845"/>
                  <a:gd name="connsiteY352" fmla="*/ 536121 h 1059043"/>
                  <a:gd name="connsiteX353" fmla="*/ 2490804 w 3024845"/>
                  <a:gd name="connsiteY353" fmla="*/ 531797 h 1059043"/>
                  <a:gd name="connsiteX354" fmla="*/ 2498911 w 3024845"/>
                  <a:gd name="connsiteY354" fmla="*/ 531797 h 1059043"/>
                  <a:gd name="connsiteX355" fmla="*/ 2502964 w 3024845"/>
                  <a:gd name="connsiteY355" fmla="*/ 536121 h 1059043"/>
                  <a:gd name="connsiteX356" fmla="*/ 2525258 w 3024845"/>
                  <a:gd name="connsiteY356" fmla="*/ 536121 h 1059043"/>
                  <a:gd name="connsiteX357" fmla="*/ 2525258 w 3024845"/>
                  <a:gd name="connsiteY357" fmla="*/ 419385 h 1059043"/>
                  <a:gd name="connsiteX358" fmla="*/ 2582005 w 3024845"/>
                  <a:gd name="connsiteY358" fmla="*/ 408576 h 1059043"/>
                  <a:gd name="connsiteX359" fmla="*/ 2582005 w 3024845"/>
                  <a:gd name="connsiteY359" fmla="*/ 409657 h 1059043"/>
                  <a:gd name="connsiteX360" fmla="*/ 2582005 w 3024845"/>
                  <a:gd name="connsiteY360" fmla="*/ 417223 h 1059043"/>
                  <a:gd name="connsiteX361" fmla="*/ 2608352 w 3024845"/>
                  <a:gd name="connsiteY361" fmla="*/ 417223 h 1059043"/>
                  <a:gd name="connsiteX362" fmla="*/ 2608352 w 3024845"/>
                  <a:gd name="connsiteY362" fmla="*/ 672313 h 1059043"/>
                  <a:gd name="connsiteX363" fmla="*/ 2630646 w 3024845"/>
                  <a:gd name="connsiteY363" fmla="*/ 672313 h 1059043"/>
                  <a:gd name="connsiteX364" fmla="*/ 2630646 w 3024845"/>
                  <a:gd name="connsiteY364" fmla="*/ 667989 h 1059043"/>
                  <a:gd name="connsiteX365" fmla="*/ 2642806 w 3024845"/>
                  <a:gd name="connsiteY365" fmla="*/ 667989 h 1059043"/>
                  <a:gd name="connsiteX366" fmla="*/ 2642806 w 3024845"/>
                  <a:gd name="connsiteY366" fmla="*/ 672313 h 1059043"/>
                  <a:gd name="connsiteX367" fmla="*/ 2667126 w 3024845"/>
                  <a:gd name="connsiteY367" fmla="*/ 672313 h 1059043"/>
                  <a:gd name="connsiteX368" fmla="*/ 2667126 w 3024845"/>
                  <a:gd name="connsiteY368" fmla="*/ 659342 h 1059043"/>
                  <a:gd name="connsiteX369" fmla="*/ 2695500 w 3024845"/>
                  <a:gd name="connsiteY369" fmla="*/ 659342 h 1059043"/>
                  <a:gd name="connsiteX370" fmla="*/ 2707660 w 3024845"/>
                  <a:gd name="connsiteY370" fmla="*/ 655018 h 1059043"/>
                  <a:gd name="connsiteX371" fmla="*/ 2727927 w 3024845"/>
                  <a:gd name="connsiteY371" fmla="*/ 659342 h 1059043"/>
                  <a:gd name="connsiteX372" fmla="*/ 2727927 w 3024845"/>
                  <a:gd name="connsiteY372" fmla="*/ 642048 h 1059043"/>
                  <a:gd name="connsiteX373" fmla="*/ 2736034 w 3024845"/>
                  <a:gd name="connsiteY373" fmla="*/ 642048 h 1059043"/>
                  <a:gd name="connsiteX374" fmla="*/ 2736034 w 3024845"/>
                  <a:gd name="connsiteY374" fmla="*/ 629077 h 1059043"/>
                  <a:gd name="connsiteX375" fmla="*/ 2792781 w 3024845"/>
                  <a:gd name="connsiteY375" fmla="*/ 629077 h 1059043"/>
                  <a:gd name="connsiteX376" fmla="*/ 2792781 w 3024845"/>
                  <a:gd name="connsiteY376" fmla="*/ 598812 h 1059043"/>
                  <a:gd name="connsiteX377" fmla="*/ 2811021 w 3024845"/>
                  <a:gd name="connsiteY377" fmla="*/ 598812 h 1059043"/>
                  <a:gd name="connsiteX378" fmla="*/ 2811021 w 3024845"/>
                  <a:gd name="connsiteY378" fmla="*/ 592327 h 1059043"/>
                  <a:gd name="connsiteX379" fmla="*/ 2823181 w 3024845"/>
                  <a:gd name="connsiteY379" fmla="*/ 592327 h 1059043"/>
                  <a:gd name="connsiteX380" fmla="*/ 2823181 w 3024845"/>
                  <a:gd name="connsiteY380" fmla="*/ 598812 h 1059043"/>
                  <a:gd name="connsiteX381" fmla="*/ 2839395 w 3024845"/>
                  <a:gd name="connsiteY381" fmla="*/ 598812 h 1059043"/>
                  <a:gd name="connsiteX382" fmla="*/ 2839395 w 3024845"/>
                  <a:gd name="connsiteY382" fmla="*/ 648533 h 1059043"/>
                  <a:gd name="connsiteX383" fmla="*/ 2871822 w 3024845"/>
                  <a:gd name="connsiteY383" fmla="*/ 648533 h 1059043"/>
                  <a:gd name="connsiteX384" fmla="*/ 2871822 w 3024845"/>
                  <a:gd name="connsiteY384" fmla="*/ 622592 h 1059043"/>
                  <a:gd name="connsiteX385" fmla="*/ 2910329 w 3024845"/>
                  <a:gd name="connsiteY385" fmla="*/ 622592 h 1059043"/>
                  <a:gd name="connsiteX386" fmla="*/ 2910329 w 3024845"/>
                  <a:gd name="connsiteY386" fmla="*/ 592327 h 1059043"/>
                  <a:gd name="connsiteX387" fmla="*/ 2958970 w 3024845"/>
                  <a:gd name="connsiteY387" fmla="*/ 592327 h 1059043"/>
                  <a:gd name="connsiteX388" fmla="*/ 2958970 w 3024845"/>
                  <a:gd name="connsiteY388" fmla="*/ 703483 h 1059043"/>
                  <a:gd name="connsiteX389" fmla="*/ 2958970 w 3024845"/>
                  <a:gd name="connsiteY389" fmla="*/ 717262 h 1059043"/>
                  <a:gd name="connsiteX390" fmla="*/ 3024845 w 3024845"/>
                  <a:gd name="connsiteY390" fmla="*/ 717262 h 1059043"/>
                  <a:gd name="connsiteX391" fmla="*/ 3024845 w 3024845"/>
                  <a:gd name="connsiteY391" fmla="*/ 1059043 h 1059043"/>
                  <a:gd name="connsiteX392" fmla="*/ 2054 w 3024845"/>
                  <a:gd name="connsiteY392" fmla="*/ 1056710 h 1059043"/>
                  <a:gd name="connsiteX393" fmla="*/ 0 w 3024845"/>
                  <a:gd name="connsiteY393" fmla="*/ 622592 h 1059043"/>
                  <a:gd name="connsiteX394" fmla="*/ 20267 w 3024845"/>
                  <a:gd name="connsiteY394" fmla="*/ 622592 h 1059043"/>
                  <a:gd name="connsiteX395" fmla="*/ 20774 w 3024845"/>
                  <a:gd name="connsiteY395" fmla="*/ 621511 h 1059043"/>
                  <a:gd name="connsiteX396" fmla="*/ 24320 w 3024845"/>
                  <a:gd name="connsiteY396" fmla="*/ 613945 h 1059043"/>
                  <a:gd name="connsiteX397" fmla="*/ 26094 w 3024845"/>
                  <a:gd name="connsiteY397" fmla="*/ 614215 h 1059043"/>
                  <a:gd name="connsiteX398" fmla="*/ 38507 w 3024845"/>
                  <a:gd name="connsiteY398" fmla="*/ 616106 h 1059043"/>
                  <a:gd name="connsiteX399" fmla="*/ 39014 w 3024845"/>
                  <a:gd name="connsiteY399" fmla="*/ 617458 h 1059043"/>
                  <a:gd name="connsiteX400" fmla="*/ 42560 w 3024845"/>
                  <a:gd name="connsiteY400" fmla="*/ 626915 h 1059043"/>
                  <a:gd name="connsiteX401" fmla="*/ 68907 w 3024845"/>
                  <a:gd name="connsiteY401" fmla="*/ 629077 h 1059043"/>
                  <a:gd name="connsiteX402" fmla="*/ 68907 w 3024845"/>
                  <a:gd name="connsiteY402" fmla="*/ 505856 h 1059043"/>
                  <a:gd name="connsiteX403" fmla="*/ 70934 w 3024845"/>
                  <a:gd name="connsiteY403" fmla="*/ 505856 h 1059043"/>
                  <a:gd name="connsiteX404" fmla="*/ 85121 w 3024845"/>
                  <a:gd name="connsiteY404" fmla="*/ 505856 h 1059043"/>
                  <a:gd name="connsiteX405" fmla="*/ 85121 w 3024845"/>
                  <a:gd name="connsiteY405" fmla="*/ 369664 h 1059043"/>
                  <a:gd name="connsiteX406" fmla="*/ 86894 w 3024845"/>
                  <a:gd name="connsiteY406" fmla="*/ 369664 h 1059043"/>
                  <a:gd name="connsiteX407" fmla="*/ 99308 w 3024845"/>
                  <a:gd name="connsiteY407" fmla="*/ 369664 h 1059043"/>
                  <a:gd name="connsiteX408" fmla="*/ 99308 w 3024845"/>
                  <a:gd name="connsiteY408" fmla="*/ 255090 h 1059043"/>
                  <a:gd name="connsiteX409" fmla="*/ 103361 w 3024845"/>
                  <a:gd name="connsiteY409" fmla="*/ 226986 h 1059043"/>
                  <a:gd name="connsiteX410" fmla="*/ 105388 w 3024845"/>
                  <a:gd name="connsiteY410" fmla="*/ 226986 h 1059043"/>
                  <a:gd name="connsiteX411" fmla="*/ 119575 w 3024845"/>
                  <a:gd name="connsiteY411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80720 w 3024845"/>
                  <a:gd name="connsiteY327" fmla="*/ 555577 h 1059043"/>
                  <a:gd name="connsiteX328" fmla="*/ 2245574 w 3024845"/>
                  <a:gd name="connsiteY328" fmla="*/ 555577 h 1059043"/>
                  <a:gd name="connsiteX329" fmla="*/ 2245574 w 3024845"/>
                  <a:gd name="connsiteY329" fmla="*/ 631239 h 1059043"/>
                  <a:gd name="connsiteX330" fmla="*/ 2253681 w 3024845"/>
                  <a:gd name="connsiteY330" fmla="*/ 631239 h 1059043"/>
                  <a:gd name="connsiteX331" fmla="*/ 2255708 w 3024845"/>
                  <a:gd name="connsiteY331" fmla="*/ 624754 h 1059043"/>
                  <a:gd name="connsiteX332" fmla="*/ 2261788 w 3024845"/>
                  <a:gd name="connsiteY332" fmla="*/ 624754 h 1059043"/>
                  <a:gd name="connsiteX333" fmla="*/ 2263815 w 3024845"/>
                  <a:gd name="connsiteY333" fmla="*/ 633401 h 1059043"/>
                  <a:gd name="connsiteX334" fmla="*/ 2275975 w 3024845"/>
                  <a:gd name="connsiteY334" fmla="*/ 633401 h 1059043"/>
                  <a:gd name="connsiteX335" fmla="*/ 2275975 w 3024845"/>
                  <a:gd name="connsiteY335" fmla="*/ 626915 h 1059043"/>
                  <a:gd name="connsiteX336" fmla="*/ 2298268 w 3024845"/>
                  <a:gd name="connsiteY336" fmla="*/ 626915 h 1059043"/>
                  <a:gd name="connsiteX337" fmla="*/ 2298268 w 3024845"/>
                  <a:gd name="connsiteY337" fmla="*/ 633401 h 1059043"/>
                  <a:gd name="connsiteX338" fmla="*/ 2318535 w 3024845"/>
                  <a:gd name="connsiteY338" fmla="*/ 633401 h 1059043"/>
                  <a:gd name="connsiteX339" fmla="*/ 2318535 w 3024845"/>
                  <a:gd name="connsiteY339" fmla="*/ 678798 h 1059043"/>
                  <a:gd name="connsiteX340" fmla="*/ 2332722 w 3024845"/>
                  <a:gd name="connsiteY340" fmla="*/ 678798 h 1059043"/>
                  <a:gd name="connsiteX341" fmla="*/ 2332722 w 3024845"/>
                  <a:gd name="connsiteY341" fmla="*/ 665827 h 1059043"/>
                  <a:gd name="connsiteX342" fmla="*/ 2348936 w 3024845"/>
                  <a:gd name="connsiteY342" fmla="*/ 665827 h 1059043"/>
                  <a:gd name="connsiteX343" fmla="*/ 2348936 w 3024845"/>
                  <a:gd name="connsiteY343" fmla="*/ 486400 h 1059043"/>
                  <a:gd name="connsiteX344" fmla="*/ 2355016 w 3024845"/>
                  <a:gd name="connsiteY344" fmla="*/ 479914 h 1059043"/>
                  <a:gd name="connsiteX345" fmla="*/ 2427977 w 3024845"/>
                  <a:gd name="connsiteY345" fmla="*/ 479914 h 1059043"/>
                  <a:gd name="connsiteX346" fmla="*/ 2427977 w 3024845"/>
                  <a:gd name="connsiteY346" fmla="*/ 488562 h 1059043"/>
                  <a:gd name="connsiteX347" fmla="*/ 2438110 w 3024845"/>
                  <a:gd name="connsiteY347" fmla="*/ 488562 h 1059043"/>
                  <a:gd name="connsiteX348" fmla="*/ 2438110 w 3024845"/>
                  <a:gd name="connsiteY348" fmla="*/ 603136 h 1059043"/>
                  <a:gd name="connsiteX349" fmla="*/ 2460404 w 3024845"/>
                  <a:gd name="connsiteY349" fmla="*/ 603136 h 1059043"/>
                  <a:gd name="connsiteX350" fmla="*/ 2460404 w 3024845"/>
                  <a:gd name="connsiteY350" fmla="*/ 536121 h 1059043"/>
                  <a:gd name="connsiteX351" fmla="*/ 2486751 w 3024845"/>
                  <a:gd name="connsiteY351" fmla="*/ 536121 h 1059043"/>
                  <a:gd name="connsiteX352" fmla="*/ 2490804 w 3024845"/>
                  <a:gd name="connsiteY352" fmla="*/ 531797 h 1059043"/>
                  <a:gd name="connsiteX353" fmla="*/ 2498911 w 3024845"/>
                  <a:gd name="connsiteY353" fmla="*/ 531797 h 1059043"/>
                  <a:gd name="connsiteX354" fmla="*/ 2502964 w 3024845"/>
                  <a:gd name="connsiteY354" fmla="*/ 536121 h 1059043"/>
                  <a:gd name="connsiteX355" fmla="*/ 2525258 w 3024845"/>
                  <a:gd name="connsiteY355" fmla="*/ 536121 h 1059043"/>
                  <a:gd name="connsiteX356" fmla="*/ 2525258 w 3024845"/>
                  <a:gd name="connsiteY356" fmla="*/ 419385 h 1059043"/>
                  <a:gd name="connsiteX357" fmla="*/ 2582005 w 3024845"/>
                  <a:gd name="connsiteY357" fmla="*/ 408576 h 1059043"/>
                  <a:gd name="connsiteX358" fmla="*/ 2582005 w 3024845"/>
                  <a:gd name="connsiteY358" fmla="*/ 409657 h 1059043"/>
                  <a:gd name="connsiteX359" fmla="*/ 2582005 w 3024845"/>
                  <a:gd name="connsiteY359" fmla="*/ 417223 h 1059043"/>
                  <a:gd name="connsiteX360" fmla="*/ 2608352 w 3024845"/>
                  <a:gd name="connsiteY360" fmla="*/ 417223 h 1059043"/>
                  <a:gd name="connsiteX361" fmla="*/ 2608352 w 3024845"/>
                  <a:gd name="connsiteY361" fmla="*/ 672313 h 1059043"/>
                  <a:gd name="connsiteX362" fmla="*/ 2630646 w 3024845"/>
                  <a:gd name="connsiteY362" fmla="*/ 672313 h 1059043"/>
                  <a:gd name="connsiteX363" fmla="*/ 2630646 w 3024845"/>
                  <a:gd name="connsiteY363" fmla="*/ 667989 h 1059043"/>
                  <a:gd name="connsiteX364" fmla="*/ 2642806 w 3024845"/>
                  <a:gd name="connsiteY364" fmla="*/ 667989 h 1059043"/>
                  <a:gd name="connsiteX365" fmla="*/ 2642806 w 3024845"/>
                  <a:gd name="connsiteY365" fmla="*/ 672313 h 1059043"/>
                  <a:gd name="connsiteX366" fmla="*/ 2667126 w 3024845"/>
                  <a:gd name="connsiteY366" fmla="*/ 672313 h 1059043"/>
                  <a:gd name="connsiteX367" fmla="*/ 2667126 w 3024845"/>
                  <a:gd name="connsiteY367" fmla="*/ 659342 h 1059043"/>
                  <a:gd name="connsiteX368" fmla="*/ 2695500 w 3024845"/>
                  <a:gd name="connsiteY368" fmla="*/ 659342 h 1059043"/>
                  <a:gd name="connsiteX369" fmla="*/ 2707660 w 3024845"/>
                  <a:gd name="connsiteY369" fmla="*/ 655018 h 1059043"/>
                  <a:gd name="connsiteX370" fmla="*/ 2727927 w 3024845"/>
                  <a:gd name="connsiteY370" fmla="*/ 659342 h 1059043"/>
                  <a:gd name="connsiteX371" fmla="*/ 2727927 w 3024845"/>
                  <a:gd name="connsiteY371" fmla="*/ 642048 h 1059043"/>
                  <a:gd name="connsiteX372" fmla="*/ 2736034 w 3024845"/>
                  <a:gd name="connsiteY372" fmla="*/ 642048 h 1059043"/>
                  <a:gd name="connsiteX373" fmla="*/ 2736034 w 3024845"/>
                  <a:gd name="connsiteY373" fmla="*/ 629077 h 1059043"/>
                  <a:gd name="connsiteX374" fmla="*/ 2792781 w 3024845"/>
                  <a:gd name="connsiteY374" fmla="*/ 629077 h 1059043"/>
                  <a:gd name="connsiteX375" fmla="*/ 2792781 w 3024845"/>
                  <a:gd name="connsiteY375" fmla="*/ 598812 h 1059043"/>
                  <a:gd name="connsiteX376" fmla="*/ 2811021 w 3024845"/>
                  <a:gd name="connsiteY376" fmla="*/ 598812 h 1059043"/>
                  <a:gd name="connsiteX377" fmla="*/ 2811021 w 3024845"/>
                  <a:gd name="connsiteY377" fmla="*/ 592327 h 1059043"/>
                  <a:gd name="connsiteX378" fmla="*/ 2823181 w 3024845"/>
                  <a:gd name="connsiteY378" fmla="*/ 592327 h 1059043"/>
                  <a:gd name="connsiteX379" fmla="*/ 2823181 w 3024845"/>
                  <a:gd name="connsiteY379" fmla="*/ 598812 h 1059043"/>
                  <a:gd name="connsiteX380" fmla="*/ 2839395 w 3024845"/>
                  <a:gd name="connsiteY380" fmla="*/ 598812 h 1059043"/>
                  <a:gd name="connsiteX381" fmla="*/ 2839395 w 3024845"/>
                  <a:gd name="connsiteY381" fmla="*/ 648533 h 1059043"/>
                  <a:gd name="connsiteX382" fmla="*/ 2871822 w 3024845"/>
                  <a:gd name="connsiteY382" fmla="*/ 648533 h 1059043"/>
                  <a:gd name="connsiteX383" fmla="*/ 2871822 w 3024845"/>
                  <a:gd name="connsiteY383" fmla="*/ 622592 h 1059043"/>
                  <a:gd name="connsiteX384" fmla="*/ 2910329 w 3024845"/>
                  <a:gd name="connsiteY384" fmla="*/ 622592 h 1059043"/>
                  <a:gd name="connsiteX385" fmla="*/ 2910329 w 3024845"/>
                  <a:gd name="connsiteY385" fmla="*/ 592327 h 1059043"/>
                  <a:gd name="connsiteX386" fmla="*/ 2958970 w 3024845"/>
                  <a:gd name="connsiteY386" fmla="*/ 592327 h 1059043"/>
                  <a:gd name="connsiteX387" fmla="*/ 2958970 w 3024845"/>
                  <a:gd name="connsiteY387" fmla="*/ 703483 h 1059043"/>
                  <a:gd name="connsiteX388" fmla="*/ 2958970 w 3024845"/>
                  <a:gd name="connsiteY388" fmla="*/ 717262 h 1059043"/>
                  <a:gd name="connsiteX389" fmla="*/ 3024845 w 3024845"/>
                  <a:gd name="connsiteY389" fmla="*/ 717262 h 1059043"/>
                  <a:gd name="connsiteX390" fmla="*/ 3024845 w 3024845"/>
                  <a:gd name="connsiteY390" fmla="*/ 1059043 h 1059043"/>
                  <a:gd name="connsiteX391" fmla="*/ 2054 w 3024845"/>
                  <a:gd name="connsiteY391" fmla="*/ 1056710 h 1059043"/>
                  <a:gd name="connsiteX392" fmla="*/ 0 w 3024845"/>
                  <a:gd name="connsiteY392" fmla="*/ 622592 h 1059043"/>
                  <a:gd name="connsiteX393" fmla="*/ 20267 w 3024845"/>
                  <a:gd name="connsiteY393" fmla="*/ 622592 h 1059043"/>
                  <a:gd name="connsiteX394" fmla="*/ 20774 w 3024845"/>
                  <a:gd name="connsiteY394" fmla="*/ 621511 h 1059043"/>
                  <a:gd name="connsiteX395" fmla="*/ 24320 w 3024845"/>
                  <a:gd name="connsiteY395" fmla="*/ 613945 h 1059043"/>
                  <a:gd name="connsiteX396" fmla="*/ 26094 w 3024845"/>
                  <a:gd name="connsiteY396" fmla="*/ 614215 h 1059043"/>
                  <a:gd name="connsiteX397" fmla="*/ 38507 w 3024845"/>
                  <a:gd name="connsiteY397" fmla="*/ 616106 h 1059043"/>
                  <a:gd name="connsiteX398" fmla="*/ 39014 w 3024845"/>
                  <a:gd name="connsiteY398" fmla="*/ 617458 h 1059043"/>
                  <a:gd name="connsiteX399" fmla="*/ 42560 w 3024845"/>
                  <a:gd name="connsiteY399" fmla="*/ 626915 h 1059043"/>
                  <a:gd name="connsiteX400" fmla="*/ 68907 w 3024845"/>
                  <a:gd name="connsiteY400" fmla="*/ 629077 h 1059043"/>
                  <a:gd name="connsiteX401" fmla="*/ 68907 w 3024845"/>
                  <a:gd name="connsiteY401" fmla="*/ 505856 h 1059043"/>
                  <a:gd name="connsiteX402" fmla="*/ 70934 w 3024845"/>
                  <a:gd name="connsiteY402" fmla="*/ 505856 h 1059043"/>
                  <a:gd name="connsiteX403" fmla="*/ 85121 w 3024845"/>
                  <a:gd name="connsiteY403" fmla="*/ 505856 h 1059043"/>
                  <a:gd name="connsiteX404" fmla="*/ 85121 w 3024845"/>
                  <a:gd name="connsiteY404" fmla="*/ 369664 h 1059043"/>
                  <a:gd name="connsiteX405" fmla="*/ 86894 w 3024845"/>
                  <a:gd name="connsiteY405" fmla="*/ 369664 h 1059043"/>
                  <a:gd name="connsiteX406" fmla="*/ 99308 w 3024845"/>
                  <a:gd name="connsiteY406" fmla="*/ 369664 h 1059043"/>
                  <a:gd name="connsiteX407" fmla="*/ 99308 w 3024845"/>
                  <a:gd name="connsiteY407" fmla="*/ 255090 h 1059043"/>
                  <a:gd name="connsiteX408" fmla="*/ 103361 w 3024845"/>
                  <a:gd name="connsiteY408" fmla="*/ 226986 h 1059043"/>
                  <a:gd name="connsiteX409" fmla="*/ 105388 w 3024845"/>
                  <a:gd name="connsiteY409" fmla="*/ 226986 h 1059043"/>
                  <a:gd name="connsiteX410" fmla="*/ 119575 w 3024845"/>
                  <a:gd name="connsiteY410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80720 w 3024845"/>
                  <a:gd name="connsiteY326" fmla="*/ 555577 h 1059043"/>
                  <a:gd name="connsiteX327" fmla="*/ 2245574 w 3024845"/>
                  <a:gd name="connsiteY327" fmla="*/ 555577 h 1059043"/>
                  <a:gd name="connsiteX328" fmla="*/ 2245574 w 3024845"/>
                  <a:gd name="connsiteY328" fmla="*/ 631239 h 1059043"/>
                  <a:gd name="connsiteX329" fmla="*/ 2253681 w 3024845"/>
                  <a:gd name="connsiteY329" fmla="*/ 631239 h 1059043"/>
                  <a:gd name="connsiteX330" fmla="*/ 2255708 w 3024845"/>
                  <a:gd name="connsiteY330" fmla="*/ 624754 h 1059043"/>
                  <a:gd name="connsiteX331" fmla="*/ 2261788 w 3024845"/>
                  <a:gd name="connsiteY331" fmla="*/ 624754 h 1059043"/>
                  <a:gd name="connsiteX332" fmla="*/ 2263815 w 3024845"/>
                  <a:gd name="connsiteY332" fmla="*/ 633401 h 1059043"/>
                  <a:gd name="connsiteX333" fmla="*/ 2275975 w 3024845"/>
                  <a:gd name="connsiteY333" fmla="*/ 633401 h 1059043"/>
                  <a:gd name="connsiteX334" fmla="*/ 2275975 w 3024845"/>
                  <a:gd name="connsiteY334" fmla="*/ 626915 h 1059043"/>
                  <a:gd name="connsiteX335" fmla="*/ 2298268 w 3024845"/>
                  <a:gd name="connsiteY335" fmla="*/ 626915 h 1059043"/>
                  <a:gd name="connsiteX336" fmla="*/ 2298268 w 3024845"/>
                  <a:gd name="connsiteY336" fmla="*/ 633401 h 1059043"/>
                  <a:gd name="connsiteX337" fmla="*/ 2318535 w 3024845"/>
                  <a:gd name="connsiteY337" fmla="*/ 633401 h 1059043"/>
                  <a:gd name="connsiteX338" fmla="*/ 2318535 w 3024845"/>
                  <a:gd name="connsiteY338" fmla="*/ 678798 h 1059043"/>
                  <a:gd name="connsiteX339" fmla="*/ 2332722 w 3024845"/>
                  <a:gd name="connsiteY339" fmla="*/ 678798 h 1059043"/>
                  <a:gd name="connsiteX340" fmla="*/ 2332722 w 3024845"/>
                  <a:gd name="connsiteY340" fmla="*/ 665827 h 1059043"/>
                  <a:gd name="connsiteX341" fmla="*/ 2348936 w 3024845"/>
                  <a:gd name="connsiteY341" fmla="*/ 665827 h 1059043"/>
                  <a:gd name="connsiteX342" fmla="*/ 2348936 w 3024845"/>
                  <a:gd name="connsiteY342" fmla="*/ 486400 h 1059043"/>
                  <a:gd name="connsiteX343" fmla="*/ 2355016 w 3024845"/>
                  <a:gd name="connsiteY343" fmla="*/ 479914 h 1059043"/>
                  <a:gd name="connsiteX344" fmla="*/ 2427977 w 3024845"/>
                  <a:gd name="connsiteY344" fmla="*/ 479914 h 1059043"/>
                  <a:gd name="connsiteX345" fmla="*/ 2427977 w 3024845"/>
                  <a:gd name="connsiteY345" fmla="*/ 488562 h 1059043"/>
                  <a:gd name="connsiteX346" fmla="*/ 2438110 w 3024845"/>
                  <a:gd name="connsiteY346" fmla="*/ 488562 h 1059043"/>
                  <a:gd name="connsiteX347" fmla="*/ 2438110 w 3024845"/>
                  <a:gd name="connsiteY347" fmla="*/ 603136 h 1059043"/>
                  <a:gd name="connsiteX348" fmla="*/ 2460404 w 3024845"/>
                  <a:gd name="connsiteY348" fmla="*/ 603136 h 1059043"/>
                  <a:gd name="connsiteX349" fmla="*/ 2460404 w 3024845"/>
                  <a:gd name="connsiteY349" fmla="*/ 536121 h 1059043"/>
                  <a:gd name="connsiteX350" fmla="*/ 2486751 w 3024845"/>
                  <a:gd name="connsiteY350" fmla="*/ 536121 h 1059043"/>
                  <a:gd name="connsiteX351" fmla="*/ 2490804 w 3024845"/>
                  <a:gd name="connsiteY351" fmla="*/ 531797 h 1059043"/>
                  <a:gd name="connsiteX352" fmla="*/ 2498911 w 3024845"/>
                  <a:gd name="connsiteY352" fmla="*/ 531797 h 1059043"/>
                  <a:gd name="connsiteX353" fmla="*/ 2502964 w 3024845"/>
                  <a:gd name="connsiteY353" fmla="*/ 536121 h 1059043"/>
                  <a:gd name="connsiteX354" fmla="*/ 2525258 w 3024845"/>
                  <a:gd name="connsiteY354" fmla="*/ 536121 h 1059043"/>
                  <a:gd name="connsiteX355" fmla="*/ 2525258 w 3024845"/>
                  <a:gd name="connsiteY355" fmla="*/ 419385 h 1059043"/>
                  <a:gd name="connsiteX356" fmla="*/ 2582005 w 3024845"/>
                  <a:gd name="connsiteY356" fmla="*/ 408576 h 1059043"/>
                  <a:gd name="connsiteX357" fmla="*/ 2582005 w 3024845"/>
                  <a:gd name="connsiteY357" fmla="*/ 409657 h 1059043"/>
                  <a:gd name="connsiteX358" fmla="*/ 2582005 w 3024845"/>
                  <a:gd name="connsiteY358" fmla="*/ 417223 h 1059043"/>
                  <a:gd name="connsiteX359" fmla="*/ 2608352 w 3024845"/>
                  <a:gd name="connsiteY359" fmla="*/ 417223 h 1059043"/>
                  <a:gd name="connsiteX360" fmla="*/ 2608352 w 3024845"/>
                  <a:gd name="connsiteY360" fmla="*/ 672313 h 1059043"/>
                  <a:gd name="connsiteX361" fmla="*/ 2630646 w 3024845"/>
                  <a:gd name="connsiteY361" fmla="*/ 672313 h 1059043"/>
                  <a:gd name="connsiteX362" fmla="*/ 2630646 w 3024845"/>
                  <a:gd name="connsiteY362" fmla="*/ 667989 h 1059043"/>
                  <a:gd name="connsiteX363" fmla="*/ 2642806 w 3024845"/>
                  <a:gd name="connsiteY363" fmla="*/ 667989 h 1059043"/>
                  <a:gd name="connsiteX364" fmla="*/ 2642806 w 3024845"/>
                  <a:gd name="connsiteY364" fmla="*/ 672313 h 1059043"/>
                  <a:gd name="connsiteX365" fmla="*/ 2667126 w 3024845"/>
                  <a:gd name="connsiteY365" fmla="*/ 672313 h 1059043"/>
                  <a:gd name="connsiteX366" fmla="*/ 2667126 w 3024845"/>
                  <a:gd name="connsiteY366" fmla="*/ 659342 h 1059043"/>
                  <a:gd name="connsiteX367" fmla="*/ 2695500 w 3024845"/>
                  <a:gd name="connsiteY367" fmla="*/ 659342 h 1059043"/>
                  <a:gd name="connsiteX368" fmla="*/ 2707660 w 3024845"/>
                  <a:gd name="connsiteY368" fmla="*/ 655018 h 1059043"/>
                  <a:gd name="connsiteX369" fmla="*/ 2727927 w 3024845"/>
                  <a:gd name="connsiteY369" fmla="*/ 659342 h 1059043"/>
                  <a:gd name="connsiteX370" fmla="*/ 2727927 w 3024845"/>
                  <a:gd name="connsiteY370" fmla="*/ 642048 h 1059043"/>
                  <a:gd name="connsiteX371" fmla="*/ 2736034 w 3024845"/>
                  <a:gd name="connsiteY371" fmla="*/ 642048 h 1059043"/>
                  <a:gd name="connsiteX372" fmla="*/ 2736034 w 3024845"/>
                  <a:gd name="connsiteY372" fmla="*/ 629077 h 1059043"/>
                  <a:gd name="connsiteX373" fmla="*/ 2792781 w 3024845"/>
                  <a:gd name="connsiteY373" fmla="*/ 629077 h 1059043"/>
                  <a:gd name="connsiteX374" fmla="*/ 2792781 w 3024845"/>
                  <a:gd name="connsiteY374" fmla="*/ 598812 h 1059043"/>
                  <a:gd name="connsiteX375" fmla="*/ 2811021 w 3024845"/>
                  <a:gd name="connsiteY375" fmla="*/ 598812 h 1059043"/>
                  <a:gd name="connsiteX376" fmla="*/ 2811021 w 3024845"/>
                  <a:gd name="connsiteY376" fmla="*/ 592327 h 1059043"/>
                  <a:gd name="connsiteX377" fmla="*/ 2823181 w 3024845"/>
                  <a:gd name="connsiteY377" fmla="*/ 592327 h 1059043"/>
                  <a:gd name="connsiteX378" fmla="*/ 2823181 w 3024845"/>
                  <a:gd name="connsiteY378" fmla="*/ 598812 h 1059043"/>
                  <a:gd name="connsiteX379" fmla="*/ 2839395 w 3024845"/>
                  <a:gd name="connsiteY379" fmla="*/ 598812 h 1059043"/>
                  <a:gd name="connsiteX380" fmla="*/ 2839395 w 3024845"/>
                  <a:gd name="connsiteY380" fmla="*/ 648533 h 1059043"/>
                  <a:gd name="connsiteX381" fmla="*/ 2871822 w 3024845"/>
                  <a:gd name="connsiteY381" fmla="*/ 648533 h 1059043"/>
                  <a:gd name="connsiteX382" fmla="*/ 2871822 w 3024845"/>
                  <a:gd name="connsiteY382" fmla="*/ 622592 h 1059043"/>
                  <a:gd name="connsiteX383" fmla="*/ 2910329 w 3024845"/>
                  <a:gd name="connsiteY383" fmla="*/ 622592 h 1059043"/>
                  <a:gd name="connsiteX384" fmla="*/ 2910329 w 3024845"/>
                  <a:gd name="connsiteY384" fmla="*/ 592327 h 1059043"/>
                  <a:gd name="connsiteX385" fmla="*/ 2958970 w 3024845"/>
                  <a:gd name="connsiteY385" fmla="*/ 592327 h 1059043"/>
                  <a:gd name="connsiteX386" fmla="*/ 2958970 w 3024845"/>
                  <a:gd name="connsiteY386" fmla="*/ 703483 h 1059043"/>
                  <a:gd name="connsiteX387" fmla="*/ 2958970 w 3024845"/>
                  <a:gd name="connsiteY387" fmla="*/ 717262 h 1059043"/>
                  <a:gd name="connsiteX388" fmla="*/ 3024845 w 3024845"/>
                  <a:gd name="connsiteY388" fmla="*/ 717262 h 1059043"/>
                  <a:gd name="connsiteX389" fmla="*/ 3024845 w 3024845"/>
                  <a:gd name="connsiteY389" fmla="*/ 1059043 h 1059043"/>
                  <a:gd name="connsiteX390" fmla="*/ 2054 w 3024845"/>
                  <a:gd name="connsiteY390" fmla="*/ 1056710 h 1059043"/>
                  <a:gd name="connsiteX391" fmla="*/ 0 w 3024845"/>
                  <a:gd name="connsiteY391" fmla="*/ 622592 h 1059043"/>
                  <a:gd name="connsiteX392" fmla="*/ 20267 w 3024845"/>
                  <a:gd name="connsiteY392" fmla="*/ 622592 h 1059043"/>
                  <a:gd name="connsiteX393" fmla="*/ 20774 w 3024845"/>
                  <a:gd name="connsiteY393" fmla="*/ 621511 h 1059043"/>
                  <a:gd name="connsiteX394" fmla="*/ 24320 w 3024845"/>
                  <a:gd name="connsiteY394" fmla="*/ 613945 h 1059043"/>
                  <a:gd name="connsiteX395" fmla="*/ 26094 w 3024845"/>
                  <a:gd name="connsiteY395" fmla="*/ 614215 h 1059043"/>
                  <a:gd name="connsiteX396" fmla="*/ 38507 w 3024845"/>
                  <a:gd name="connsiteY396" fmla="*/ 616106 h 1059043"/>
                  <a:gd name="connsiteX397" fmla="*/ 39014 w 3024845"/>
                  <a:gd name="connsiteY397" fmla="*/ 617458 h 1059043"/>
                  <a:gd name="connsiteX398" fmla="*/ 42560 w 3024845"/>
                  <a:gd name="connsiteY398" fmla="*/ 626915 h 1059043"/>
                  <a:gd name="connsiteX399" fmla="*/ 68907 w 3024845"/>
                  <a:gd name="connsiteY399" fmla="*/ 629077 h 1059043"/>
                  <a:gd name="connsiteX400" fmla="*/ 68907 w 3024845"/>
                  <a:gd name="connsiteY400" fmla="*/ 505856 h 1059043"/>
                  <a:gd name="connsiteX401" fmla="*/ 70934 w 3024845"/>
                  <a:gd name="connsiteY401" fmla="*/ 505856 h 1059043"/>
                  <a:gd name="connsiteX402" fmla="*/ 85121 w 3024845"/>
                  <a:gd name="connsiteY402" fmla="*/ 505856 h 1059043"/>
                  <a:gd name="connsiteX403" fmla="*/ 85121 w 3024845"/>
                  <a:gd name="connsiteY403" fmla="*/ 369664 h 1059043"/>
                  <a:gd name="connsiteX404" fmla="*/ 86894 w 3024845"/>
                  <a:gd name="connsiteY404" fmla="*/ 369664 h 1059043"/>
                  <a:gd name="connsiteX405" fmla="*/ 99308 w 3024845"/>
                  <a:gd name="connsiteY405" fmla="*/ 369664 h 1059043"/>
                  <a:gd name="connsiteX406" fmla="*/ 99308 w 3024845"/>
                  <a:gd name="connsiteY406" fmla="*/ 255090 h 1059043"/>
                  <a:gd name="connsiteX407" fmla="*/ 103361 w 3024845"/>
                  <a:gd name="connsiteY407" fmla="*/ 226986 h 1059043"/>
                  <a:gd name="connsiteX408" fmla="*/ 105388 w 3024845"/>
                  <a:gd name="connsiteY408" fmla="*/ 226986 h 1059043"/>
                  <a:gd name="connsiteX409" fmla="*/ 119575 w 3024845"/>
                  <a:gd name="connsiteY409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131868 h 1059043"/>
                  <a:gd name="connsiteX317" fmla="*/ 2144240 w 3024845"/>
                  <a:gd name="connsiteY317" fmla="*/ 125383 h 1059043"/>
                  <a:gd name="connsiteX318" fmla="*/ 2150320 w 3024845"/>
                  <a:gd name="connsiteY318" fmla="*/ 118897 h 1059043"/>
                  <a:gd name="connsiteX319" fmla="*/ 2150320 w 3024845"/>
                  <a:gd name="connsiteY319" fmla="*/ 60529 h 1059043"/>
                  <a:gd name="connsiteX320" fmla="*/ 2152346 w 3024845"/>
                  <a:gd name="connsiteY320" fmla="*/ 56206 h 1059043"/>
                  <a:gd name="connsiteX321" fmla="*/ 2152346 w 3024845"/>
                  <a:gd name="connsiteY321" fmla="*/ 0 h 1059043"/>
                  <a:gd name="connsiteX322" fmla="*/ 2162480 w 3024845"/>
                  <a:gd name="connsiteY322" fmla="*/ 118897 h 1059043"/>
                  <a:gd name="connsiteX323" fmla="*/ 2168560 w 3024845"/>
                  <a:gd name="connsiteY323" fmla="*/ 125383 h 1059043"/>
                  <a:gd name="connsiteX324" fmla="*/ 2166533 w 3024845"/>
                  <a:gd name="connsiteY324" fmla="*/ 131868 h 1059043"/>
                  <a:gd name="connsiteX325" fmla="*/ 2180720 w 3024845"/>
                  <a:gd name="connsiteY325" fmla="*/ 555577 h 1059043"/>
                  <a:gd name="connsiteX326" fmla="*/ 2245574 w 3024845"/>
                  <a:gd name="connsiteY326" fmla="*/ 555577 h 1059043"/>
                  <a:gd name="connsiteX327" fmla="*/ 2245574 w 3024845"/>
                  <a:gd name="connsiteY327" fmla="*/ 631239 h 1059043"/>
                  <a:gd name="connsiteX328" fmla="*/ 2253681 w 3024845"/>
                  <a:gd name="connsiteY328" fmla="*/ 631239 h 1059043"/>
                  <a:gd name="connsiteX329" fmla="*/ 2255708 w 3024845"/>
                  <a:gd name="connsiteY329" fmla="*/ 624754 h 1059043"/>
                  <a:gd name="connsiteX330" fmla="*/ 2261788 w 3024845"/>
                  <a:gd name="connsiteY330" fmla="*/ 624754 h 1059043"/>
                  <a:gd name="connsiteX331" fmla="*/ 2263815 w 3024845"/>
                  <a:gd name="connsiteY331" fmla="*/ 633401 h 1059043"/>
                  <a:gd name="connsiteX332" fmla="*/ 2275975 w 3024845"/>
                  <a:gd name="connsiteY332" fmla="*/ 633401 h 1059043"/>
                  <a:gd name="connsiteX333" fmla="*/ 2275975 w 3024845"/>
                  <a:gd name="connsiteY333" fmla="*/ 626915 h 1059043"/>
                  <a:gd name="connsiteX334" fmla="*/ 2298268 w 3024845"/>
                  <a:gd name="connsiteY334" fmla="*/ 626915 h 1059043"/>
                  <a:gd name="connsiteX335" fmla="*/ 2298268 w 3024845"/>
                  <a:gd name="connsiteY335" fmla="*/ 633401 h 1059043"/>
                  <a:gd name="connsiteX336" fmla="*/ 2318535 w 3024845"/>
                  <a:gd name="connsiteY336" fmla="*/ 633401 h 1059043"/>
                  <a:gd name="connsiteX337" fmla="*/ 2318535 w 3024845"/>
                  <a:gd name="connsiteY337" fmla="*/ 678798 h 1059043"/>
                  <a:gd name="connsiteX338" fmla="*/ 2332722 w 3024845"/>
                  <a:gd name="connsiteY338" fmla="*/ 678798 h 1059043"/>
                  <a:gd name="connsiteX339" fmla="*/ 2332722 w 3024845"/>
                  <a:gd name="connsiteY339" fmla="*/ 665827 h 1059043"/>
                  <a:gd name="connsiteX340" fmla="*/ 2348936 w 3024845"/>
                  <a:gd name="connsiteY340" fmla="*/ 665827 h 1059043"/>
                  <a:gd name="connsiteX341" fmla="*/ 2348936 w 3024845"/>
                  <a:gd name="connsiteY341" fmla="*/ 486400 h 1059043"/>
                  <a:gd name="connsiteX342" fmla="*/ 2355016 w 3024845"/>
                  <a:gd name="connsiteY342" fmla="*/ 479914 h 1059043"/>
                  <a:gd name="connsiteX343" fmla="*/ 2427977 w 3024845"/>
                  <a:gd name="connsiteY343" fmla="*/ 479914 h 1059043"/>
                  <a:gd name="connsiteX344" fmla="*/ 2427977 w 3024845"/>
                  <a:gd name="connsiteY344" fmla="*/ 488562 h 1059043"/>
                  <a:gd name="connsiteX345" fmla="*/ 2438110 w 3024845"/>
                  <a:gd name="connsiteY345" fmla="*/ 488562 h 1059043"/>
                  <a:gd name="connsiteX346" fmla="*/ 2438110 w 3024845"/>
                  <a:gd name="connsiteY346" fmla="*/ 603136 h 1059043"/>
                  <a:gd name="connsiteX347" fmla="*/ 2460404 w 3024845"/>
                  <a:gd name="connsiteY347" fmla="*/ 603136 h 1059043"/>
                  <a:gd name="connsiteX348" fmla="*/ 2460404 w 3024845"/>
                  <a:gd name="connsiteY348" fmla="*/ 536121 h 1059043"/>
                  <a:gd name="connsiteX349" fmla="*/ 2486751 w 3024845"/>
                  <a:gd name="connsiteY349" fmla="*/ 536121 h 1059043"/>
                  <a:gd name="connsiteX350" fmla="*/ 2490804 w 3024845"/>
                  <a:gd name="connsiteY350" fmla="*/ 531797 h 1059043"/>
                  <a:gd name="connsiteX351" fmla="*/ 2498911 w 3024845"/>
                  <a:gd name="connsiteY351" fmla="*/ 531797 h 1059043"/>
                  <a:gd name="connsiteX352" fmla="*/ 2502964 w 3024845"/>
                  <a:gd name="connsiteY352" fmla="*/ 536121 h 1059043"/>
                  <a:gd name="connsiteX353" fmla="*/ 2525258 w 3024845"/>
                  <a:gd name="connsiteY353" fmla="*/ 536121 h 1059043"/>
                  <a:gd name="connsiteX354" fmla="*/ 2525258 w 3024845"/>
                  <a:gd name="connsiteY354" fmla="*/ 419385 h 1059043"/>
                  <a:gd name="connsiteX355" fmla="*/ 2582005 w 3024845"/>
                  <a:gd name="connsiteY355" fmla="*/ 408576 h 1059043"/>
                  <a:gd name="connsiteX356" fmla="*/ 2582005 w 3024845"/>
                  <a:gd name="connsiteY356" fmla="*/ 409657 h 1059043"/>
                  <a:gd name="connsiteX357" fmla="*/ 2582005 w 3024845"/>
                  <a:gd name="connsiteY357" fmla="*/ 417223 h 1059043"/>
                  <a:gd name="connsiteX358" fmla="*/ 2608352 w 3024845"/>
                  <a:gd name="connsiteY358" fmla="*/ 417223 h 1059043"/>
                  <a:gd name="connsiteX359" fmla="*/ 2608352 w 3024845"/>
                  <a:gd name="connsiteY359" fmla="*/ 672313 h 1059043"/>
                  <a:gd name="connsiteX360" fmla="*/ 2630646 w 3024845"/>
                  <a:gd name="connsiteY360" fmla="*/ 672313 h 1059043"/>
                  <a:gd name="connsiteX361" fmla="*/ 2630646 w 3024845"/>
                  <a:gd name="connsiteY361" fmla="*/ 667989 h 1059043"/>
                  <a:gd name="connsiteX362" fmla="*/ 2642806 w 3024845"/>
                  <a:gd name="connsiteY362" fmla="*/ 667989 h 1059043"/>
                  <a:gd name="connsiteX363" fmla="*/ 2642806 w 3024845"/>
                  <a:gd name="connsiteY363" fmla="*/ 672313 h 1059043"/>
                  <a:gd name="connsiteX364" fmla="*/ 2667126 w 3024845"/>
                  <a:gd name="connsiteY364" fmla="*/ 672313 h 1059043"/>
                  <a:gd name="connsiteX365" fmla="*/ 2667126 w 3024845"/>
                  <a:gd name="connsiteY365" fmla="*/ 659342 h 1059043"/>
                  <a:gd name="connsiteX366" fmla="*/ 2695500 w 3024845"/>
                  <a:gd name="connsiteY366" fmla="*/ 659342 h 1059043"/>
                  <a:gd name="connsiteX367" fmla="*/ 2707660 w 3024845"/>
                  <a:gd name="connsiteY367" fmla="*/ 655018 h 1059043"/>
                  <a:gd name="connsiteX368" fmla="*/ 2727927 w 3024845"/>
                  <a:gd name="connsiteY368" fmla="*/ 659342 h 1059043"/>
                  <a:gd name="connsiteX369" fmla="*/ 2727927 w 3024845"/>
                  <a:gd name="connsiteY369" fmla="*/ 642048 h 1059043"/>
                  <a:gd name="connsiteX370" fmla="*/ 2736034 w 3024845"/>
                  <a:gd name="connsiteY370" fmla="*/ 642048 h 1059043"/>
                  <a:gd name="connsiteX371" fmla="*/ 2736034 w 3024845"/>
                  <a:gd name="connsiteY371" fmla="*/ 629077 h 1059043"/>
                  <a:gd name="connsiteX372" fmla="*/ 2792781 w 3024845"/>
                  <a:gd name="connsiteY372" fmla="*/ 629077 h 1059043"/>
                  <a:gd name="connsiteX373" fmla="*/ 2792781 w 3024845"/>
                  <a:gd name="connsiteY373" fmla="*/ 598812 h 1059043"/>
                  <a:gd name="connsiteX374" fmla="*/ 2811021 w 3024845"/>
                  <a:gd name="connsiteY374" fmla="*/ 598812 h 1059043"/>
                  <a:gd name="connsiteX375" fmla="*/ 2811021 w 3024845"/>
                  <a:gd name="connsiteY375" fmla="*/ 592327 h 1059043"/>
                  <a:gd name="connsiteX376" fmla="*/ 2823181 w 3024845"/>
                  <a:gd name="connsiteY376" fmla="*/ 592327 h 1059043"/>
                  <a:gd name="connsiteX377" fmla="*/ 2823181 w 3024845"/>
                  <a:gd name="connsiteY377" fmla="*/ 598812 h 1059043"/>
                  <a:gd name="connsiteX378" fmla="*/ 2839395 w 3024845"/>
                  <a:gd name="connsiteY378" fmla="*/ 598812 h 1059043"/>
                  <a:gd name="connsiteX379" fmla="*/ 2839395 w 3024845"/>
                  <a:gd name="connsiteY379" fmla="*/ 648533 h 1059043"/>
                  <a:gd name="connsiteX380" fmla="*/ 2871822 w 3024845"/>
                  <a:gd name="connsiteY380" fmla="*/ 648533 h 1059043"/>
                  <a:gd name="connsiteX381" fmla="*/ 2871822 w 3024845"/>
                  <a:gd name="connsiteY381" fmla="*/ 622592 h 1059043"/>
                  <a:gd name="connsiteX382" fmla="*/ 2910329 w 3024845"/>
                  <a:gd name="connsiteY382" fmla="*/ 622592 h 1059043"/>
                  <a:gd name="connsiteX383" fmla="*/ 2910329 w 3024845"/>
                  <a:gd name="connsiteY383" fmla="*/ 592327 h 1059043"/>
                  <a:gd name="connsiteX384" fmla="*/ 2958970 w 3024845"/>
                  <a:gd name="connsiteY384" fmla="*/ 592327 h 1059043"/>
                  <a:gd name="connsiteX385" fmla="*/ 2958970 w 3024845"/>
                  <a:gd name="connsiteY385" fmla="*/ 703483 h 1059043"/>
                  <a:gd name="connsiteX386" fmla="*/ 2958970 w 3024845"/>
                  <a:gd name="connsiteY386" fmla="*/ 717262 h 1059043"/>
                  <a:gd name="connsiteX387" fmla="*/ 3024845 w 3024845"/>
                  <a:gd name="connsiteY387" fmla="*/ 717262 h 1059043"/>
                  <a:gd name="connsiteX388" fmla="*/ 3024845 w 3024845"/>
                  <a:gd name="connsiteY388" fmla="*/ 1059043 h 1059043"/>
                  <a:gd name="connsiteX389" fmla="*/ 2054 w 3024845"/>
                  <a:gd name="connsiteY389" fmla="*/ 1056710 h 1059043"/>
                  <a:gd name="connsiteX390" fmla="*/ 0 w 3024845"/>
                  <a:gd name="connsiteY390" fmla="*/ 622592 h 1059043"/>
                  <a:gd name="connsiteX391" fmla="*/ 20267 w 3024845"/>
                  <a:gd name="connsiteY391" fmla="*/ 622592 h 1059043"/>
                  <a:gd name="connsiteX392" fmla="*/ 20774 w 3024845"/>
                  <a:gd name="connsiteY392" fmla="*/ 621511 h 1059043"/>
                  <a:gd name="connsiteX393" fmla="*/ 24320 w 3024845"/>
                  <a:gd name="connsiteY393" fmla="*/ 613945 h 1059043"/>
                  <a:gd name="connsiteX394" fmla="*/ 26094 w 3024845"/>
                  <a:gd name="connsiteY394" fmla="*/ 614215 h 1059043"/>
                  <a:gd name="connsiteX395" fmla="*/ 38507 w 3024845"/>
                  <a:gd name="connsiteY395" fmla="*/ 616106 h 1059043"/>
                  <a:gd name="connsiteX396" fmla="*/ 39014 w 3024845"/>
                  <a:gd name="connsiteY396" fmla="*/ 617458 h 1059043"/>
                  <a:gd name="connsiteX397" fmla="*/ 42560 w 3024845"/>
                  <a:gd name="connsiteY397" fmla="*/ 626915 h 1059043"/>
                  <a:gd name="connsiteX398" fmla="*/ 68907 w 3024845"/>
                  <a:gd name="connsiteY398" fmla="*/ 629077 h 1059043"/>
                  <a:gd name="connsiteX399" fmla="*/ 68907 w 3024845"/>
                  <a:gd name="connsiteY399" fmla="*/ 505856 h 1059043"/>
                  <a:gd name="connsiteX400" fmla="*/ 70934 w 3024845"/>
                  <a:gd name="connsiteY400" fmla="*/ 505856 h 1059043"/>
                  <a:gd name="connsiteX401" fmla="*/ 85121 w 3024845"/>
                  <a:gd name="connsiteY401" fmla="*/ 505856 h 1059043"/>
                  <a:gd name="connsiteX402" fmla="*/ 85121 w 3024845"/>
                  <a:gd name="connsiteY402" fmla="*/ 369664 h 1059043"/>
                  <a:gd name="connsiteX403" fmla="*/ 86894 w 3024845"/>
                  <a:gd name="connsiteY403" fmla="*/ 369664 h 1059043"/>
                  <a:gd name="connsiteX404" fmla="*/ 99308 w 3024845"/>
                  <a:gd name="connsiteY404" fmla="*/ 369664 h 1059043"/>
                  <a:gd name="connsiteX405" fmla="*/ 99308 w 3024845"/>
                  <a:gd name="connsiteY405" fmla="*/ 255090 h 1059043"/>
                  <a:gd name="connsiteX406" fmla="*/ 103361 w 3024845"/>
                  <a:gd name="connsiteY406" fmla="*/ 226986 h 1059043"/>
                  <a:gd name="connsiteX407" fmla="*/ 105388 w 3024845"/>
                  <a:gd name="connsiteY407" fmla="*/ 226986 h 1059043"/>
                  <a:gd name="connsiteX408" fmla="*/ 119575 w 3024845"/>
                  <a:gd name="connsiteY408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14016 h 1059043"/>
                  <a:gd name="connsiteX315" fmla="*/ 2146266 w 3024845"/>
                  <a:gd name="connsiteY315" fmla="*/ 131868 h 1059043"/>
                  <a:gd name="connsiteX316" fmla="*/ 2144240 w 3024845"/>
                  <a:gd name="connsiteY316" fmla="*/ 125383 h 1059043"/>
                  <a:gd name="connsiteX317" fmla="*/ 2150320 w 3024845"/>
                  <a:gd name="connsiteY317" fmla="*/ 118897 h 1059043"/>
                  <a:gd name="connsiteX318" fmla="*/ 2150320 w 3024845"/>
                  <a:gd name="connsiteY318" fmla="*/ 60529 h 1059043"/>
                  <a:gd name="connsiteX319" fmla="*/ 2152346 w 3024845"/>
                  <a:gd name="connsiteY319" fmla="*/ 56206 h 1059043"/>
                  <a:gd name="connsiteX320" fmla="*/ 2152346 w 3024845"/>
                  <a:gd name="connsiteY320" fmla="*/ 0 h 1059043"/>
                  <a:gd name="connsiteX321" fmla="*/ 2162480 w 3024845"/>
                  <a:gd name="connsiteY321" fmla="*/ 118897 h 1059043"/>
                  <a:gd name="connsiteX322" fmla="*/ 2168560 w 3024845"/>
                  <a:gd name="connsiteY322" fmla="*/ 125383 h 1059043"/>
                  <a:gd name="connsiteX323" fmla="*/ 2166533 w 3024845"/>
                  <a:gd name="connsiteY323" fmla="*/ 131868 h 1059043"/>
                  <a:gd name="connsiteX324" fmla="*/ 2180720 w 3024845"/>
                  <a:gd name="connsiteY324" fmla="*/ 555577 h 1059043"/>
                  <a:gd name="connsiteX325" fmla="*/ 2245574 w 3024845"/>
                  <a:gd name="connsiteY325" fmla="*/ 555577 h 1059043"/>
                  <a:gd name="connsiteX326" fmla="*/ 2245574 w 3024845"/>
                  <a:gd name="connsiteY326" fmla="*/ 631239 h 1059043"/>
                  <a:gd name="connsiteX327" fmla="*/ 2253681 w 3024845"/>
                  <a:gd name="connsiteY327" fmla="*/ 631239 h 1059043"/>
                  <a:gd name="connsiteX328" fmla="*/ 2255708 w 3024845"/>
                  <a:gd name="connsiteY328" fmla="*/ 624754 h 1059043"/>
                  <a:gd name="connsiteX329" fmla="*/ 2261788 w 3024845"/>
                  <a:gd name="connsiteY329" fmla="*/ 624754 h 1059043"/>
                  <a:gd name="connsiteX330" fmla="*/ 2263815 w 3024845"/>
                  <a:gd name="connsiteY330" fmla="*/ 633401 h 1059043"/>
                  <a:gd name="connsiteX331" fmla="*/ 2275975 w 3024845"/>
                  <a:gd name="connsiteY331" fmla="*/ 633401 h 1059043"/>
                  <a:gd name="connsiteX332" fmla="*/ 2275975 w 3024845"/>
                  <a:gd name="connsiteY332" fmla="*/ 626915 h 1059043"/>
                  <a:gd name="connsiteX333" fmla="*/ 2298268 w 3024845"/>
                  <a:gd name="connsiteY333" fmla="*/ 626915 h 1059043"/>
                  <a:gd name="connsiteX334" fmla="*/ 2298268 w 3024845"/>
                  <a:gd name="connsiteY334" fmla="*/ 633401 h 1059043"/>
                  <a:gd name="connsiteX335" fmla="*/ 2318535 w 3024845"/>
                  <a:gd name="connsiteY335" fmla="*/ 633401 h 1059043"/>
                  <a:gd name="connsiteX336" fmla="*/ 2318535 w 3024845"/>
                  <a:gd name="connsiteY336" fmla="*/ 678798 h 1059043"/>
                  <a:gd name="connsiteX337" fmla="*/ 2332722 w 3024845"/>
                  <a:gd name="connsiteY337" fmla="*/ 678798 h 1059043"/>
                  <a:gd name="connsiteX338" fmla="*/ 2332722 w 3024845"/>
                  <a:gd name="connsiteY338" fmla="*/ 665827 h 1059043"/>
                  <a:gd name="connsiteX339" fmla="*/ 2348936 w 3024845"/>
                  <a:gd name="connsiteY339" fmla="*/ 665827 h 1059043"/>
                  <a:gd name="connsiteX340" fmla="*/ 2348936 w 3024845"/>
                  <a:gd name="connsiteY340" fmla="*/ 486400 h 1059043"/>
                  <a:gd name="connsiteX341" fmla="*/ 2355016 w 3024845"/>
                  <a:gd name="connsiteY341" fmla="*/ 479914 h 1059043"/>
                  <a:gd name="connsiteX342" fmla="*/ 2427977 w 3024845"/>
                  <a:gd name="connsiteY342" fmla="*/ 479914 h 1059043"/>
                  <a:gd name="connsiteX343" fmla="*/ 2427977 w 3024845"/>
                  <a:gd name="connsiteY343" fmla="*/ 488562 h 1059043"/>
                  <a:gd name="connsiteX344" fmla="*/ 2438110 w 3024845"/>
                  <a:gd name="connsiteY344" fmla="*/ 488562 h 1059043"/>
                  <a:gd name="connsiteX345" fmla="*/ 2438110 w 3024845"/>
                  <a:gd name="connsiteY345" fmla="*/ 603136 h 1059043"/>
                  <a:gd name="connsiteX346" fmla="*/ 2460404 w 3024845"/>
                  <a:gd name="connsiteY346" fmla="*/ 603136 h 1059043"/>
                  <a:gd name="connsiteX347" fmla="*/ 2460404 w 3024845"/>
                  <a:gd name="connsiteY347" fmla="*/ 536121 h 1059043"/>
                  <a:gd name="connsiteX348" fmla="*/ 2486751 w 3024845"/>
                  <a:gd name="connsiteY348" fmla="*/ 536121 h 1059043"/>
                  <a:gd name="connsiteX349" fmla="*/ 2490804 w 3024845"/>
                  <a:gd name="connsiteY349" fmla="*/ 531797 h 1059043"/>
                  <a:gd name="connsiteX350" fmla="*/ 2498911 w 3024845"/>
                  <a:gd name="connsiteY350" fmla="*/ 531797 h 1059043"/>
                  <a:gd name="connsiteX351" fmla="*/ 2502964 w 3024845"/>
                  <a:gd name="connsiteY351" fmla="*/ 536121 h 1059043"/>
                  <a:gd name="connsiteX352" fmla="*/ 2525258 w 3024845"/>
                  <a:gd name="connsiteY352" fmla="*/ 536121 h 1059043"/>
                  <a:gd name="connsiteX353" fmla="*/ 2525258 w 3024845"/>
                  <a:gd name="connsiteY353" fmla="*/ 419385 h 1059043"/>
                  <a:gd name="connsiteX354" fmla="*/ 2582005 w 3024845"/>
                  <a:gd name="connsiteY354" fmla="*/ 408576 h 1059043"/>
                  <a:gd name="connsiteX355" fmla="*/ 2582005 w 3024845"/>
                  <a:gd name="connsiteY355" fmla="*/ 409657 h 1059043"/>
                  <a:gd name="connsiteX356" fmla="*/ 2582005 w 3024845"/>
                  <a:gd name="connsiteY356" fmla="*/ 417223 h 1059043"/>
                  <a:gd name="connsiteX357" fmla="*/ 2608352 w 3024845"/>
                  <a:gd name="connsiteY357" fmla="*/ 417223 h 1059043"/>
                  <a:gd name="connsiteX358" fmla="*/ 2608352 w 3024845"/>
                  <a:gd name="connsiteY358" fmla="*/ 672313 h 1059043"/>
                  <a:gd name="connsiteX359" fmla="*/ 2630646 w 3024845"/>
                  <a:gd name="connsiteY359" fmla="*/ 672313 h 1059043"/>
                  <a:gd name="connsiteX360" fmla="*/ 2630646 w 3024845"/>
                  <a:gd name="connsiteY360" fmla="*/ 667989 h 1059043"/>
                  <a:gd name="connsiteX361" fmla="*/ 2642806 w 3024845"/>
                  <a:gd name="connsiteY361" fmla="*/ 667989 h 1059043"/>
                  <a:gd name="connsiteX362" fmla="*/ 2642806 w 3024845"/>
                  <a:gd name="connsiteY362" fmla="*/ 672313 h 1059043"/>
                  <a:gd name="connsiteX363" fmla="*/ 2667126 w 3024845"/>
                  <a:gd name="connsiteY363" fmla="*/ 672313 h 1059043"/>
                  <a:gd name="connsiteX364" fmla="*/ 2667126 w 3024845"/>
                  <a:gd name="connsiteY364" fmla="*/ 659342 h 1059043"/>
                  <a:gd name="connsiteX365" fmla="*/ 2695500 w 3024845"/>
                  <a:gd name="connsiteY365" fmla="*/ 659342 h 1059043"/>
                  <a:gd name="connsiteX366" fmla="*/ 2707660 w 3024845"/>
                  <a:gd name="connsiteY366" fmla="*/ 655018 h 1059043"/>
                  <a:gd name="connsiteX367" fmla="*/ 2727927 w 3024845"/>
                  <a:gd name="connsiteY367" fmla="*/ 659342 h 1059043"/>
                  <a:gd name="connsiteX368" fmla="*/ 2727927 w 3024845"/>
                  <a:gd name="connsiteY368" fmla="*/ 642048 h 1059043"/>
                  <a:gd name="connsiteX369" fmla="*/ 2736034 w 3024845"/>
                  <a:gd name="connsiteY369" fmla="*/ 642048 h 1059043"/>
                  <a:gd name="connsiteX370" fmla="*/ 2736034 w 3024845"/>
                  <a:gd name="connsiteY370" fmla="*/ 629077 h 1059043"/>
                  <a:gd name="connsiteX371" fmla="*/ 2792781 w 3024845"/>
                  <a:gd name="connsiteY371" fmla="*/ 629077 h 1059043"/>
                  <a:gd name="connsiteX372" fmla="*/ 2792781 w 3024845"/>
                  <a:gd name="connsiteY372" fmla="*/ 598812 h 1059043"/>
                  <a:gd name="connsiteX373" fmla="*/ 2811021 w 3024845"/>
                  <a:gd name="connsiteY373" fmla="*/ 598812 h 1059043"/>
                  <a:gd name="connsiteX374" fmla="*/ 2811021 w 3024845"/>
                  <a:gd name="connsiteY374" fmla="*/ 592327 h 1059043"/>
                  <a:gd name="connsiteX375" fmla="*/ 2823181 w 3024845"/>
                  <a:gd name="connsiteY375" fmla="*/ 592327 h 1059043"/>
                  <a:gd name="connsiteX376" fmla="*/ 2823181 w 3024845"/>
                  <a:gd name="connsiteY376" fmla="*/ 598812 h 1059043"/>
                  <a:gd name="connsiteX377" fmla="*/ 2839395 w 3024845"/>
                  <a:gd name="connsiteY377" fmla="*/ 598812 h 1059043"/>
                  <a:gd name="connsiteX378" fmla="*/ 2839395 w 3024845"/>
                  <a:gd name="connsiteY378" fmla="*/ 648533 h 1059043"/>
                  <a:gd name="connsiteX379" fmla="*/ 2871822 w 3024845"/>
                  <a:gd name="connsiteY379" fmla="*/ 648533 h 1059043"/>
                  <a:gd name="connsiteX380" fmla="*/ 2871822 w 3024845"/>
                  <a:gd name="connsiteY380" fmla="*/ 622592 h 1059043"/>
                  <a:gd name="connsiteX381" fmla="*/ 2910329 w 3024845"/>
                  <a:gd name="connsiteY381" fmla="*/ 622592 h 1059043"/>
                  <a:gd name="connsiteX382" fmla="*/ 2910329 w 3024845"/>
                  <a:gd name="connsiteY382" fmla="*/ 592327 h 1059043"/>
                  <a:gd name="connsiteX383" fmla="*/ 2958970 w 3024845"/>
                  <a:gd name="connsiteY383" fmla="*/ 592327 h 1059043"/>
                  <a:gd name="connsiteX384" fmla="*/ 2958970 w 3024845"/>
                  <a:gd name="connsiteY384" fmla="*/ 703483 h 1059043"/>
                  <a:gd name="connsiteX385" fmla="*/ 2958970 w 3024845"/>
                  <a:gd name="connsiteY385" fmla="*/ 717262 h 1059043"/>
                  <a:gd name="connsiteX386" fmla="*/ 3024845 w 3024845"/>
                  <a:gd name="connsiteY386" fmla="*/ 717262 h 1059043"/>
                  <a:gd name="connsiteX387" fmla="*/ 3024845 w 3024845"/>
                  <a:gd name="connsiteY387" fmla="*/ 1059043 h 1059043"/>
                  <a:gd name="connsiteX388" fmla="*/ 2054 w 3024845"/>
                  <a:gd name="connsiteY388" fmla="*/ 1056710 h 1059043"/>
                  <a:gd name="connsiteX389" fmla="*/ 0 w 3024845"/>
                  <a:gd name="connsiteY389" fmla="*/ 622592 h 1059043"/>
                  <a:gd name="connsiteX390" fmla="*/ 20267 w 3024845"/>
                  <a:gd name="connsiteY390" fmla="*/ 622592 h 1059043"/>
                  <a:gd name="connsiteX391" fmla="*/ 20774 w 3024845"/>
                  <a:gd name="connsiteY391" fmla="*/ 621511 h 1059043"/>
                  <a:gd name="connsiteX392" fmla="*/ 24320 w 3024845"/>
                  <a:gd name="connsiteY392" fmla="*/ 613945 h 1059043"/>
                  <a:gd name="connsiteX393" fmla="*/ 26094 w 3024845"/>
                  <a:gd name="connsiteY393" fmla="*/ 614215 h 1059043"/>
                  <a:gd name="connsiteX394" fmla="*/ 38507 w 3024845"/>
                  <a:gd name="connsiteY394" fmla="*/ 616106 h 1059043"/>
                  <a:gd name="connsiteX395" fmla="*/ 39014 w 3024845"/>
                  <a:gd name="connsiteY395" fmla="*/ 617458 h 1059043"/>
                  <a:gd name="connsiteX396" fmla="*/ 42560 w 3024845"/>
                  <a:gd name="connsiteY396" fmla="*/ 626915 h 1059043"/>
                  <a:gd name="connsiteX397" fmla="*/ 68907 w 3024845"/>
                  <a:gd name="connsiteY397" fmla="*/ 629077 h 1059043"/>
                  <a:gd name="connsiteX398" fmla="*/ 68907 w 3024845"/>
                  <a:gd name="connsiteY398" fmla="*/ 505856 h 1059043"/>
                  <a:gd name="connsiteX399" fmla="*/ 70934 w 3024845"/>
                  <a:gd name="connsiteY399" fmla="*/ 505856 h 1059043"/>
                  <a:gd name="connsiteX400" fmla="*/ 85121 w 3024845"/>
                  <a:gd name="connsiteY400" fmla="*/ 505856 h 1059043"/>
                  <a:gd name="connsiteX401" fmla="*/ 85121 w 3024845"/>
                  <a:gd name="connsiteY401" fmla="*/ 369664 h 1059043"/>
                  <a:gd name="connsiteX402" fmla="*/ 86894 w 3024845"/>
                  <a:gd name="connsiteY402" fmla="*/ 369664 h 1059043"/>
                  <a:gd name="connsiteX403" fmla="*/ 99308 w 3024845"/>
                  <a:gd name="connsiteY403" fmla="*/ 369664 h 1059043"/>
                  <a:gd name="connsiteX404" fmla="*/ 99308 w 3024845"/>
                  <a:gd name="connsiteY404" fmla="*/ 255090 h 1059043"/>
                  <a:gd name="connsiteX405" fmla="*/ 103361 w 3024845"/>
                  <a:gd name="connsiteY405" fmla="*/ 226986 h 1059043"/>
                  <a:gd name="connsiteX406" fmla="*/ 105388 w 3024845"/>
                  <a:gd name="connsiteY406" fmla="*/ 226986 h 1059043"/>
                  <a:gd name="connsiteX407" fmla="*/ 119575 w 3024845"/>
                  <a:gd name="connsiteY407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44240 w 3024845"/>
                  <a:gd name="connsiteY313" fmla="*/ 214016 h 1059043"/>
                  <a:gd name="connsiteX314" fmla="*/ 2146266 w 3024845"/>
                  <a:gd name="connsiteY314" fmla="*/ 131868 h 1059043"/>
                  <a:gd name="connsiteX315" fmla="*/ 2144240 w 3024845"/>
                  <a:gd name="connsiteY315" fmla="*/ 125383 h 1059043"/>
                  <a:gd name="connsiteX316" fmla="*/ 2150320 w 3024845"/>
                  <a:gd name="connsiteY316" fmla="*/ 118897 h 1059043"/>
                  <a:gd name="connsiteX317" fmla="*/ 2150320 w 3024845"/>
                  <a:gd name="connsiteY317" fmla="*/ 60529 h 1059043"/>
                  <a:gd name="connsiteX318" fmla="*/ 2152346 w 3024845"/>
                  <a:gd name="connsiteY318" fmla="*/ 56206 h 1059043"/>
                  <a:gd name="connsiteX319" fmla="*/ 2152346 w 3024845"/>
                  <a:gd name="connsiteY319" fmla="*/ 0 h 1059043"/>
                  <a:gd name="connsiteX320" fmla="*/ 2162480 w 3024845"/>
                  <a:gd name="connsiteY320" fmla="*/ 118897 h 1059043"/>
                  <a:gd name="connsiteX321" fmla="*/ 2168560 w 3024845"/>
                  <a:gd name="connsiteY321" fmla="*/ 125383 h 1059043"/>
                  <a:gd name="connsiteX322" fmla="*/ 2166533 w 3024845"/>
                  <a:gd name="connsiteY322" fmla="*/ 131868 h 1059043"/>
                  <a:gd name="connsiteX323" fmla="*/ 2180720 w 3024845"/>
                  <a:gd name="connsiteY323" fmla="*/ 555577 h 1059043"/>
                  <a:gd name="connsiteX324" fmla="*/ 2245574 w 3024845"/>
                  <a:gd name="connsiteY324" fmla="*/ 555577 h 1059043"/>
                  <a:gd name="connsiteX325" fmla="*/ 2245574 w 3024845"/>
                  <a:gd name="connsiteY325" fmla="*/ 631239 h 1059043"/>
                  <a:gd name="connsiteX326" fmla="*/ 2253681 w 3024845"/>
                  <a:gd name="connsiteY326" fmla="*/ 631239 h 1059043"/>
                  <a:gd name="connsiteX327" fmla="*/ 2255708 w 3024845"/>
                  <a:gd name="connsiteY327" fmla="*/ 624754 h 1059043"/>
                  <a:gd name="connsiteX328" fmla="*/ 2261788 w 3024845"/>
                  <a:gd name="connsiteY328" fmla="*/ 624754 h 1059043"/>
                  <a:gd name="connsiteX329" fmla="*/ 2263815 w 3024845"/>
                  <a:gd name="connsiteY329" fmla="*/ 633401 h 1059043"/>
                  <a:gd name="connsiteX330" fmla="*/ 2275975 w 3024845"/>
                  <a:gd name="connsiteY330" fmla="*/ 633401 h 1059043"/>
                  <a:gd name="connsiteX331" fmla="*/ 2275975 w 3024845"/>
                  <a:gd name="connsiteY331" fmla="*/ 626915 h 1059043"/>
                  <a:gd name="connsiteX332" fmla="*/ 2298268 w 3024845"/>
                  <a:gd name="connsiteY332" fmla="*/ 626915 h 1059043"/>
                  <a:gd name="connsiteX333" fmla="*/ 2298268 w 3024845"/>
                  <a:gd name="connsiteY333" fmla="*/ 633401 h 1059043"/>
                  <a:gd name="connsiteX334" fmla="*/ 2318535 w 3024845"/>
                  <a:gd name="connsiteY334" fmla="*/ 633401 h 1059043"/>
                  <a:gd name="connsiteX335" fmla="*/ 2318535 w 3024845"/>
                  <a:gd name="connsiteY335" fmla="*/ 678798 h 1059043"/>
                  <a:gd name="connsiteX336" fmla="*/ 2332722 w 3024845"/>
                  <a:gd name="connsiteY336" fmla="*/ 678798 h 1059043"/>
                  <a:gd name="connsiteX337" fmla="*/ 2332722 w 3024845"/>
                  <a:gd name="connsiteY337" fmla="*/ 665827 h 1059043"/>
                  <a:gd name="connsiteX338" fmla="*/ 2348936 w 3024845"/>
                  <a:gd name="connsiteY338" fmla="*/ 665827 h 1059043"/>
                  <a:gd name="connsiteX339" fmla="*/ 2348936 w 3024845"/>
                  <a:gd name="connsiteY339" fmla="*/ 486400 h 1059043"/>
                  <a:gd name="connsiteX340" fmla="*/ 2355016 w 3024845"/>
                  <a:gd name="connsiteY340" fmla="*/ 479914 h 1059043"/>
                  <a:gd name="connsiteX341" fmla="*/ 2427977 w 3024845"/>
                  <a:gd name="connsiteY341" fmla="*/ 479914 h 1059043"/>
                  <a:gd name="connsiteX342" fmla="*/ 2427977 w 3024845"/>
                  <a:gd name="connsiteY342" fmla="*/ 488562 h 1059043"/>
                  <a:gd name="connsiteX343" fmla="*/ 2438110 w 3024845"/>
                  <a:gd name="connsiteY343" fmla="*/ 488562 h 1059043"/>
                  <a:gd name="connsiteX344" fmla="*/ 2438110 w 3024845"/>
                  <a:gd name="connsiteY344" fmla="*/ 603136 h 1059043"/>
                  <a:gd name="connsiteX345" fmla="*/ 2460404 w 3024845"/>
                  <a:gd name="connsiteY345" fmla="*/ 603136 h 1059043"/>
                  <a:gd name="connsiteX346" fmla="*/ 2460404 w 3024845"/>
                  <a:gd name="connsiteY346" fmla="*/ 536121 h 1059043"/>
                  <a:gd name="connsiteX347" fmla="*/ 2486751 w 3024845"/>
                  <a:gd name="connsiteY347" fmla="*/ 536121 h 1059043"/>
                  <a:gd name="connsiteX348" fmla="*/ 2490804 w 3024845"/>
                  <a:gd name="connsiteY348" fmla="*/ 531797 h 1059043"/>
                  <a:gd name="connsiteX349" fmla="*/ 2498911 w 3024845"/>
                  <a:gd name="connsiteY349" fmla="*/ 531797 h 1059043"/>
                  <a:gd name="connsiteX350" fmla="*/ 2502964 w 3024845"/>
                  <a:gd name="connsiteY350" fmla="*/ 536121 h 1059043"/>
                  <a:gd name="connsiteX351" fmla="*/ 2525258 w 3024845"/>
                  <a:gd name="connsiteY351" fmla="*/ 536121 h 1059043"/>
                  <a:gd name="connsiteX352" fmla="*/ 2525258 w 3024845"/>
                  <a:gd name="connsiteY352" fmla="*/ 419385 h 1059043"/>
                  <a:gd name="connsiteX353" fmla="*/ 2582005 w 3024845"/>
                  <a:gd name="connsiteY353" fmla="*/ 408576 h 1059043"/>
                  <a:gd name="connsiteX354" fmla="*/ 2582005 w 3024845"/>
                  <a:gd name="connsiteY354" fmla="*/ 409657 h 1059043"/>
                  <a:gd name="connsiteX355" fmla="*/ 2582005 w 3024845"/>
                  <a:gd name="connsiteY355" fmla="*/ 417223 h 1059043"/>
                  <a:gd name="connsiteX356" fmla="*/ 2608352 w 3024845"/>
                  <a:gd name="connsiteY356" fmla="*/ 417223 h 1059043"/>
                  <a:gd name="connsiteX357" fmla="*/ 2608352 w 3024845"/>
                  <a:gd name="connsiteY357" fmla="*/ 672313 h 1059043"/>
                  <a:gd name="connsiteX358" fmla="*/ 2630646 w 3024845"/>
                  <a:gd name="connsiteY358" fmla="*/ 672313 h 1059043"/>
                  <a:gd name="connsiteX359" fmla="*/ 2630646 w 3024845"/>
                  <a:gd name="connsiteY359" fmla="*/ 667989 h 1059043"/>
                  <a:gd name="connsiteX360" fmla="*/ 2642806 w 3024845"/>
                  <a:gd name="connsiteY360" fmla="*/ 667989 h 1059043"/>
                  <a:gd name="connsiteX361" fmla="*/ 2642806 w 3024845"/>
                  <a:gd name="connsiteY361" fmla="*/ 672313 h 1059043"/>
                  <a:gd name="connsiteX362" fmla="*/ 2667126 w 3024845"/>
                  <a:gd name="connsiteY362" fmla="*/ 672313 h 1059043"/>
                  <a:gd name="connsiteX363" fmla="*/ 2667126 w 3024845"/>
                  <a:gd name="connsiteY363" fmla="*/ 659342 h 1059043"/>
                  <a:gd name="connsiteX364" fmla="*/ 2695500 w 3024845"/>
                  <a:gd name="connsiteY364" fmla="*/ 659342 h 1059043"/>
                  <a:gd name="connsiteX365" fmla="*/ 2707660 w 3024845"/>
                  <a:gd name="connsiteY365" fmla="*/ 655018 h 1059043"/>
                  <a:gd name="connsiteX366" fmla="*/ 2727927 w 3024845"/>
                  <a:gd name="connsiteY366" fmla="*/ 659342 h 1059043"/>
                  <a:gd name="connsiteX367" fmla="*/ 2727927 w 3024845"/>
                  <a:gd name="connsiteY367" fmla="*/ 642048 h 1059043"/>
                  <a:gd name="connsiteX368" fmla="*/ 2736034 w 3024845"/>
                  <a:gd name="connsiteY368" fmla="*/ 642048 h 1059043"/>
                  <a:gd name="connsiteX369" fmla="*/ 2736034 w 3024845"/>
                  <a:gd name="connsiteY369" fmla="*/ 629077 h 1059043"/>
                  <a:gd name="connsiteX370" fmla="*/ 2792781 w 3024845"/>
                  <a:gd name="connsiteY370" fmla="*/ 629077 h 1059043"/>
                  <a:gd name="connsiteX371" fmla="*/ 2792781 w 3024845"/>
                  <a:gd name="connsiteY371" fmla="*/ 598812 h 1059043"/>
                  <a:gd name="connsiteX372" fmla="*/ 2811021 w 3024845"/>
                  <a:gd name="connsiteY372" fmla="*/ 598812 h 1059043"/>
                  <a:gd name="connsiteX373" fmla="*/ 2811021 w 3024845"/>
                  <a:gd name="connsiteY373" fmla="*/ 592327 h 1059043"/>
                  <a:gd name="connsiteX374" fmla="*/ 2823181 w 3024845"/>
                  <a:gd name="connsiteY374" fmla="*/ 592327 h 1059043"/>
                  <a:gd name="connsiteX375" fmla="*/ 2823181 w 3024845"/>
                  <a:gd name="connsiteY375" fmla="*/ 598812 h 1059043"/>
                  <a:gd name="connsiteX376" fmla="*/ 2839395 w 3024845"/>
                  <a:gd name="connsiteY376" fmla="*/ 598812 h 1059043"/>
                  <a:gd name="connsiteX377" fmla="*/ 2839395 w 3024845"/>
                  <a:gd name="connsiteY377" fmla="*/ 648533 h 1059043"/>
                  <a:gd name="connsiteX378" fmla="*/ 2871822 w 3024845"/>
                  <a:gd name="connsiteY378" fmla="*/ 648533 h 1059043"/>
                  <a:gd name="connsiteX379" fmla="*/ 2871822 w 3024845"/>
                  <a:gd name="connsiteY379" fmla="*/ 622592 h 1059043"/>
                  <a:gd name="connsiteX380" fmla="*/ 2910329 w 3024845"/>
                  <a:gd name="connsiteY380" fmla="*/ 622592 h 1059043"/>
                  <a:gd name="connsiteX381" fmla="*/ 2910329 w 3024845"/>
                  <a:gd name="connsiteY381" fmla="*/ 592327 h 1059043"/>
                  <a:gd name="connsiteX382" fmla="*/ 2958970 w 3024845"/>
                  <a:gd name="connsiteY382" fmla="*/ 592327 h 1059043"/>
                  <a:gd name="connsiteX383" fmla="*/ 2958970 w 3024845"/>
                  <a:gd name="connsiteY383" fmla="*/ 703483 h 1059043"/>
                  <a:gd name="connsiteX384" fmla="*/ 2958970 w 3024845"/>
                  <a:gd name="connsiteY384" fmla="*/ 717262 h 1059043"/>
                  <a:gd name="connsiteX385" fmla="*/ 3024845 w 3024845"/>
                  <a:gd name="connsiteY385" fmla="*/ 717262 h 1059043"/>
                  <a:gd name="connsiteX386" fmla="*/ 3024845 w 3024845"/>
                  <a:gd name="connsiteY386" fmla="*/ 1059043 h 1059043"/>
                  <a:gd name="connsiteX387" fmla="*/ 2054 w 3024845"/>
                  <a:gd name="connsiteY387" fmla="*/ 1056710 h 1059043"/>
                  <a:gd name="connsiteX388" fmla="*/ 0 w 3024845"/>
                  <a:gd name="connsiteY388" fmla="*/ 622592 h 1059043"/>
                  <a:gd name="connsiteX389" fmla="*/ 20267 w 3024845"/>
                  <a:gd name="connsiteY389" fmla="*/ 622592 h 1059043"/>
                  <a:gd name="connsiteX390" fmla="*/ 20774 w 3024845"/>
                  <a:gd name="connsiteY390" fmla="*/ 621511 h 1059043"/>
                  <a:gd name="connsiteX391" fmla="*/ 24320 w 3024845"/>
                  <a:gd name="connsiteY391" fmla="*/ 613945 h 1059043"/>
                  <a:gd name="connsiteX392" fmla="*/ 26094 w 3024845"/>
                  <a:gd name="connsiteY392" fmla="*/ 614215 h 1059043"/>
                  <a:gd name="connsiteX393" fmla="*/ 38507 w 3024845"/>
                  <a:gd name="connsiteY393" fmla="*/ 616106 h 1059043"/>
                  <a:gd name="connsiteX394" fmla="*/ 39014 w 3024845"/>
                  <a:gd name="connsiteY394" fmla="*/ 617458 h 1059043"/>
                  <a:gd name="connsiteX395" fmla="*/ 42560 w 3024845"/>
                  <a:gd name="connsiteY395" fmla="*/ 626915 h 1059043"/>
                  <a:gd name="connsiteX396" fmla="*/ 68907 w 3024845"/>
                  <a:gd name="connsiteY396" fmla="*/ 629077 h 1059043"/>
                  <a:gd name="connsiteX397" fmla="*/ 68907 w 3024845"/>
                  <a:gd name="connsiteY397" fmla="*/ 505856 h 1059043"/>
                  <a:gd name="connsiteX398" fmla="*/ 70934 w 3024845"/>
                  <a:gd name="connsiteY398" fmla="*/ 505856 h 1059043"/>
                  <a:gd name="connsiteX399" fmla="*/ 85121 w 3024845"/>
                  <a:gd name="connsiteY399" fmla="*/ 505856 h 1059043"/>
                  <a:gd name="connsiteX400" fmla="*/ 85121 w 3024845"/>
                  <a:gd name="connsiteY400" fmla="*/ 369664 h 1059043"/>
                  <a:gd name="connsiteX401" fmla="*/ 86894 w 3024845"/>
                  <a:gd name="connsiteY401" fmla="*/ 369664 h 1059043"/>
                  <a:gd name="connsiteX402" fmla="*/ 99308 w 3024845"/>
                  <a:gd name="connsiteY402" fmla="*/ 369664 h 1059043"/>
                  <a:gd name="connsiteX403" fmla="*/ 99308 w 3024845"/>
                  <a:gd name="connsiteY403" fmla="*/ 255090 h 1059043"/>
                  <a:gd name="connsiteX404" fmla="*/ 103361 w 3024845"/>
                  <a:gd name="connsiteY404" fmla="*/ 226986 h 1059043"/>
                  <a:gd name="connsiteX405" fmla="*/ 105388 w 3024845"/>
                  <a:gd name="connsiteY405" fmla="*/ 226986 h 1059043"/>
                  <a:gd name="connsiteX406" fmla="*/ 119575 w 3024845"/>
                  <a:gd name="connsiteY406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44240 w 3024845"/>
                  <a:gd name="connsiteY312" fmla="*/ 214016 h 1059043"/>
                  <a:gd name="connsiteX313" fmla="*/ 2146266 w 3024845"/>
                  <a:gd name="connsiteY313" fmla="*/ 131868 h 1059043"/>
                  <a:gd name="connsiteX314" fmla="*/ 2144240 w 3024845"/>
                  <a:gd name="connsiteY314" fmla="*/ 125383 h 1059043"/>
                  <a:gd name="connsiteX315" fmla="*/ 2150320 w 3024845"/>
                  <a:gd name="connsiteY315" fmla="*/ 118897 h 1059043"/>
                  <a:gd name="connsiteX316" fmla="*/ 2150320 w 3024845"/>
                  <a:gd name="connsiteY316" fmla="*/ 60529 h 1059043"/>
                  <a:gd name="connsiteX317" fmla="*/ 2152346 w 3024845"/>
                  <a:gd name="connsiteY317" fmla="*/ 56206 h 1059043"/>
                  <a:gd name="connsiteX318" fmla="*/ 2152346 w 3024845"/>
                  <a:gd name="connsiteY318" fmla="*/ 0 h 1059043"/>
                  <a:gd name="connsiteX319" fmla="*/ 2162480 w 3024845"/>
                  <a:gd name="connsiteY319" fmla="*/ 118897 h 1059043"/>
                  <a:gd name="connsiteX320" fmla="*/ 2168560 w 3024845"/>
                  <a:gd name="connsiteY320" fmla="*/ 125383 h 1059043"/>
                  <a:gd name="connsiteX321" fmla="*/ 2166533 w 3024845"/>
                  <a:gd name="connsiteY321" fmla="*/ 131868 h 1059043"/>
                  <a:gd name="connsiteX322" fmla="*/ 2180720 w 3024845"/>
                  <a:gd name="connsiteY322" fmla="*/ 555577 h 1059043"/>
                  <a:gd name="connsiteX323" fmla="*/ 2245574 w 3024845"/>
                  <a:gd name="connsiteY323" fmla="*/ 555577 h 1059043"/>
                  <a:gd name="connsiteX324" fmla="*/ 2245574 w 3024845"/>
                  <a:gd name="connsiteY324" fmla="*/ 631239 h 1059043"/>
                  <a:gd name="connsiteX325" fmla="*/ 2253681 w 3024845"/>
                  <a:gd name="connsiteY325" fmla="*/ 631239 h 1059043"/>
                  <a:gd name="connsiteX326" fmla="*/ 2255708 w 3024845"/>
                  <a:gd name="connsiteY326" fmla="*/ 624754 h 1059043"/>
                  <a:gd name="connsiteX327" fmla="*/ 2261788 w 3024845"/>
                  <a:gd name="connsiteY327" fmla="*/ 624754 h 1059043"/>
                  <a:gd name="connsiteX328" fmla="*/ 2263815 w 3024845"/>
                  <a:gd name="connsiteY328" fmla="*/ 633401 h 1059043"/>
                  <a:gd name="connsiteX329" fmla="*/ 2275975 w 3024845"/>
                  <a:gd name="connsiteY329" fmla="*/ 633401 h 1059043"/>
                  <a:gd name="connsiteX330" fmla="*/ 2275975 w 3024845"/>
                  <a:gd name="connsiteY330" fmla="*/ 626915 h 1059043"/>
                  <a:gd name="connsiteX331" fmla="*/ 2298268 w 3024845"/>
                  <a:gd name="connsiteY331" fmla="*/ 626915 h 1059043"/>
                  <a:gd name="connsiteX332" fmla="*/ 2298268 w 3024845"/>
                  <a:gd name="connsiteY332" fmla="*/ 633401 h 1059043"/>
                  <a:gd name="connsiteX333" fmla="*/ 2318535 w 3024845"/>
                  <a:gd name="connsiteY333" fmla="*/ 633401 h 1059043"/>
                  <a:gd name="connsiteX334" fmla="*/ 2318535 w 3024845"/>
                  <a:gd name="connsiteY334" fmla="*/ 678798 h 1059043"/>
                  <a:gd name="connsiteX335" fmla="*/ 2332722 w 3024845"/>
                  <a:gd name="connsiteY335" fmla="*/ 678798 h 1059043"/>
                  <a:gd name="connsiteX336" fmla="*/ 2332722 w 3024845"/>
                  <a:gd name="connsiteY336" fmla="*/ 665827 h 1059043"/>
                  <a:gd name="connsiteX337" fmla="*/ 2348936 w 3024845"/>
                  <a:gd name="connsiteY337" fmla="*/ 665827 h 1059043"/>
                  <a:gd name="connsiteX338" fmla="*/ 2348936 w 3024845"/>
                  <a:gd name="connsiteY338" fmla="*/ 486400 h 1059043"/>
                  <a:gd name="connsiteX339" fmla="*/ 2355016 w 3024845"/>
                  <a:gd name="connsiteY339" fmla="*/ 479914 h 1059043"/>
                  <a:gd name="connsiteX340" fmla="*/ 2427977 w 3024845"/>
                  <a:gd name="connsiteY340" fmla="*/ 479914 h 1059043"/>
                  <a:gd name="connsiteX341" fmla="*/ 2427977 w 3024845"/>
                  <a:gd name="connsiteY341" fmla="*/ 488562 h 1059043"/>
                  <a:gd name="connsiteX342" fmla="*/ 2438110 w 3024845"/>
                  <a:gd name="connsiteY342" fmla="*/ 488562 h 1059043"/>
                  <a:gd name="connsiteX343" fmla="*/ 2438110 w 3024845"/>
                  <a:gd name="connsiteY343" fmla="*/ 603136 h 1059043"/>
                  <a:gd name="connsiteX344" fmla="*/ 2460404 w 3024845"/>
                  <a:gd name="connsiteY344" fmla="*/ 603136 h 1059043"/>
                  <a:gd name="connsiteX345" fmla="*/ 2460404 w 3024845"/>
                  <a:gd name="connsiteY345" fmla="*/ 536121 h 1059043"/>
                  <a:gd name="connsiteX346" fmla="*/ 2486751 w 3024845"/>
                  <a:gd name="connsiteY346" fmla="*/ 536121 h 1059043"/>
                  <a:gd name="connsiteX347" fmla="*/ 2490804 w 3024845"/>
                  <a:gd name="connsiteY347" fmla="*/ 531797 h 1059043"/>
                  <a:gd name="connsiteX348" fmla="*/ 2498911 w 3024845"/>
                  <a:gd name="connsiteY348" fmla="*/ 531797 h 1059043"/>
                  <a:gd name="connsiteX349" fmla="*/ 2502964 w 3024845"/>
                  <a:gd name="connsiteY349" fmla="*/ 536121 h 1059043"/>
                  <a:gd name="connsiteX350" fmla="*/ 2525258 w 3024845"/>
                  <a:gd name="connsiteY350" fmla="*/ 536121 h 1059043"/>
                  <a:gd name="connsiteX351" fmla="*/ 2525258 w 3024845"/>
                  <a:gd name="connsiteY351" fmla="*/ 419385 h 1059043"/>
                  <a:gd name="connsiteX352" fmla="*/ 2582005 w 3024845"/>
                  <a:gd name="connsiteY352" fmla="*/ 408576 h 1059043"/>
                  <a:gd name="connsiteX353" fmla="*/ 2582005 w 3024845"/>
                  <a:gd name="connsiteY353" fmla="*/ 409657 h 1059043"/>
                  <a:gd name="connsiteX354" fmla="*/ 2582005 w 3024845"/>
                  <a:gd name="connsiteY354" fmla="*/ 417223 h 1059043"/>
                  <a:gd name="connsiteX355" fmla="*/ 2608352 w 3024845"/>
                  <a:gd name="connsiteY355" fmla="*/ 417223 h 1059043"/>
                  <a:gd name="connsiteX356" fmla="*/ 2608352 w 3024845"/>
                  <a:gd name="connsiteY356" fmla="*/ 672313 h 1059043"/>
                  <a:gd name="connsiteX357" fmla="*/ 2630646 w 3024845"/>
                  <a:gd name="connsiteY357" fmla="*/ 672313 h 1059043"/>
                  <a:gd name="connsiteX358" fmla="*/ 2630646 w 3024845"/>
                  <a:gd name="connsiteY358" fmla="*/ 667989 h 1059043"/>
                  <a:gd name="connsiteX359" fmla="*/ 2642806 w 3024845"/>
                  <a:gd name="connsiteY359" fmla="*/ 667989 h 1059043"/>
                  <a:gd name="connsiteX360" fmla="*/ 2642806 w 3024845"/>
                  <a:gd name="connsiteY360" fmla="*/ 672313 h 1059043"/>
                  <a:gd name="connsiteX361" fmla="*/ 2667126 w 3024845"/>
                  <a:gd name="connsiteY361" fmla="*/ 672313 h 1059043"/>
                  <a:gd name="connsiteX362" fmla="*/ 2667126 w 3024845"/>
                  <a:gd name="connsiteY362" fmla="*/ 659342 h 1059043"/>
                  <a:gd name="connsiteX363" fmla="*/ 2695500 w 3024845"/>
                  <a:gd name="connsiteY363" fmla="*/ 659342 h 1059043"/>
                  <a:gd name="connsiteX364" fmla="*/ 2707660 w 3024845"/>
                  <a:gd name="connsiteY364" fmla="*/ 655018 h 1059043"/>
                  <a:gd name="connsiteX365" fmla="*/ 2727927 w 3024845"/>
                  <a:gd name="connsiteY365" fmla="*/ 659342 h 1059043"/>
                  <a:gd name="connsiteX366" fmla="*/ 2727927 w 3024845"/>
                  <a:gd name="connsiteY366" fmla="*/ 642048 h 1059043"/>
                  <a:gd name="connsiteX367" fmla="*/ 2736034 w 3024845"/>
                  <a:gd name="connsiteY367" fmla="*/ 642048 h 1059043"/>
                  <a:gd name="connsiteX368" fmla="*/ 2736034 w 3024845"/>
                  <a:gd name="connsiteY368" fmla="*/ 629077 h 1059043"/>
                  <a:gd name="connsiteX369" fmla="*/ 2792781 w 3024845"/>
                  <a:gd name="connsiteY369" fmla="*/ 629077 h 1059043"/>
                  <a:gd name="connsiteX370" fmla="*/ 2792781 w 3024845"/>
                  <a:gd name="connsiteY370" fmla="*/ 598812 h 1059043"/>
                  <a:gd name="connsiteX371" fmla="*/ 2811021 w 3024845"/>
                  <a:gd name="connsiteY371" fmla="*/ 598812 h 1059043"/>
                  <a:gd name="connsiteX372" fmla="*/ 2811021 w 3024845"/>
                  <a:gd name="connsiteY372" fmla="*/ 592327 h 1059043"/>
                  <a:gd name="connsiteX373" fmla="*/ 2823181 w 3024845"/>
                  <a:gd name="connsiteY373" fmla="*/ 592327 h 1059043"/>
                  <a:gd name="connsiteX374" fmla="*/ 2823181 w 3024845"/>
                  <a:gd name="connsiteY374" fmla="*/ 598812 h 1059043"/>
                  <a:gd name="connsiteX375" fmla="*/ 2839395 w 3024845"/>
                  <a:gd name="connsiteY375" fmla="*/ 598812 h 1059043"/>
                  <a:gd name="connsiteX376" fmla="*/ 2839395 w 3024845"/>
                  <a:gd name="connsiteY376" fmla="*/ 648533 h 1059043"/>
                  <a:gd name="connsiteX377" fmla="*/ 2871822 w 3024845"/>
                  <a:gd name="connsiteY377" fmla="*/ 648533 h 1059043"/>
                  <a:gd name="connsiteX378" fmla="*/ 2871822 w 3024845"/>
                  <a:gd name="connsiteY378" fmla="*/ 622592 h 1059043"/>
                  <a:gd name="connsiteX379" fmla="*/ 2910329 w 3024845"/>
                  <a:gd name="connsiteY379" fmla="*/ 622592 h 1059043"/>
                  <a:gd name="connsiteX380" fmla="*/ 2910329 w 3024845"/>
                  <a:gd name="connsiteY380" fmla="*/ 592327 h 1059043"/>
                  <a:gd name="connsiteX381" fmla="*/ 2958970 w 3024845"/>
                  <a:gd name="connsiteY381" fmla="*/ 592327 h 1059043"/>
                  <a:gd name="connsiteX382" fmla="*/ 2958970 w 3024845"/>
                  <a:gd name="connsiteY382" fmla="*/ 703483 h 1059043"/>
                  <a:gd name="connsiteX383" fmla="*/ 2958970 w 3024845"/>
                  <a:gd name="connsiteY383" fmla="*/ 717262 h 1059043"/>
                  <a:gd name="connsiteX384" fmla="*/ 3024845 w 3024845"/>
                  <a:gd name="connsiteY384" fmla="*/ 717262 h 1059043"/>
                  <a:gd name="connsiteX385" fmla="*/ 3024845 w 3024845"/>
                  <a:gd name="connsiteY385" fmla="*/ 1059043 h 1059043"/>
                  <a:gd name="connsiteX386" fmla="*/ 2054 w 3024845"/>
                  <a:gd name="connsiteY386" fmla="*/ 1056710 h 1059043"/>
                  <a:gd name="connsiteX387" fmla="*/ 0 w 3024845"/>
                  <a:gd name="connsiteY387" fmla="*/ 622592 h 1059043"/>
                  <a:gd name="connsiteX388" fmla="*/ 20267 w 3024845"/>
                  <a:gd name="connsiteY388" fmla="*/ 622592 h 1059043"/>
                  <a:gd name="connsiteX389" fmla="*/ 20774 w 3024845"/>
                  <a:gd name="connsiteY389" fmla="*/ 621511 h 1059043"/>
                  <a:gd name="connsiteX390" fmla="*/ 24320 w 3024845"/>
                  <a:gd name="connsiteY390" fmla="*/ 613945 h 1059043"/>
                  <a:gd name="connsiteX391" fmla="*/ 26094 w 3024845"/>
                  <a:gd name="connsiteY391" fmla="*/ 614215 h 1059043"/>
                  <a:gd name="connsiteX392" fmla="*/ 38507 w 3024845"/>
                  <a:gd name="connsiteY392" fmla="*/ 616106 h 1059043"/>
                  <a:gd name="connsiteX393" fmla="*/ 39014 w 3024845"/>
                  <a:gd name="connsiteY393" fmla="*/ 617458 h 1059043"/>
                  <a:gd name="connsiteX394" fmla="*/ 42560 w 3024845"/>
                  <a:gd name="connsiteY394" fmla="*/ 626915 h 1059043"/>
                  <a:gd name="connsiteX395" fmla="*/ 68907 w 3024845"/>
                  <a:gd name="connsiteY395" fmla="*/ 629077 h 1059043"/>
                  <a:gd name="connsiteX396" fmla="*/ 68907 w 3024845"/>
                  <a:gd name="connsiteY396" fmla="*/ 505856 h 1059043"/>
                  <a:gd name="connsiteX397" fmla="*/ 70934 w 3024845"/>
                  <a:gd name="connsiteY397" fmla="*/ 505856 h 1059043"/>
                  <a:gd name="connsiteX398" fmla="*/ 85121 w 3024845"/>
                  <a:gd name="connsiteY398" fmla="*/ 505856 h 1059043"/>
                  <a:gd name="connsiteX399" fmla="*/ 85121 w 3024845"/>
                  <a:gd name="connsiteY399" fmla="*/ 369664 h 1059043"/>
                  <a:gd name="connsiteX400" fmla="*/ 86894 w 3024845"/>
                  <a:gd name="connsiteY400" fmla="*/ 369664 h 1059043"/>
                  <a:gd name="connsiteX401" fmla="*/ 99308 w 3024845"/>
                  <a:gd name="connsiteY401" fmla="*/ 369664 h 1059043"/>
                  <a:gd name="connsiteX402" fmla="*/ 99308 w 3024845"/>
                  <a:gd name="connsiteY402" fmla="*/ 255090 h 1059043"/>
                  <a:gd name="connsiteX403" fmla="*/ 103361 w 3024845"/>
                  <a:gd name="connsiteY403" fmla="*/ 226986 h 1059043"/>
                  <a:gd name="connsiteX404" fmla="*/ 105388 w 3024845"/>
                  <a:gd name="connsiteY404" fmla="*/ 226986 h 1059043"/>
                  <a:gd name="connsiteX405" fmla="*/ 119575 w 3024845"/>
                  <a:gd name="connsiteY405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44240 w 3024845"/>
                  <a:gd name="connsiteY311" fmla="*/ 214016 h 1059043"/>
                  <a:gd name="connsiteX312" fmla="*/ 2146266 w 3024845"/>
                  <a:gd name="connsiteY312" fmla="*/ 131868 h 1059043"/>
                  <a:gd name="connsiteX313" fmla="*/ 2144240 w 3024845"/>
                  <a:gd name="connsiteY313" fmla="*/ 125383 h 1059043"/>
                  <a:gd name="connsiteX314" fmla="*/ 2150320 w 3024845"/>
                  <a:gd name="connsiteY314" fmla="*/ 118897 h 1059043"/>
                  <a:gd name="connsiteX315" fmla="*/ 2150320 w 3024845"/>
                  <a:gd name="connsiteY315" fmla="*/ 60529 h 1059043"/>
                  <a:gd name="connsiteX316" fmla="*/ 2152346 w 3024845"/>
                  <a:gd name="connsiteY316" fmla="*/ 56206 h 1059043"/>
                  <a:gd name="connsiteX317" fmla="*/ 2152346 w 3024845"/>
                  <a:gd name="connsiteY317" fmla="*/ 0 h 1059043"/>
                  <a:gd name="connsiteX318" fmla="*/ 2162480 w 3024845"/>
                  <a:gd name="connsiteY318" fmla="*/ 118897 h 1059043"/>
                  <a:gd name="connsiteX319" fmla="*/ 2168560 w 3024845"/>
                  <a:gd name="connsiteY319" fmla="*/ 125383 h 1059043"/>
                  <a:gd name="connsiteX320" fmla="*/ 2166533 w 3024845"/>
                  <a:gd name="connsiteY320" fmla="*/ 131868 h 1059043"/>
                  <a:gd name="connsiteX321" fmla="*/ 2180720 w 3024845"/>
                  <a:gd name="connsiteY321" fmla="*/ 555577 h 1059043"/>
                  <a:gd name="connsiteX322" fmla="*/ 2245574 w 3024845"/>
                  <a:gd name="connsiteY322" fmla="*/ 555577 h 1059043"/>
                  <a:gd name="connsiteX323" fmla="*/ 2245574 w 3024845"/>
                  <a:gd name="connsiteY323" fmla="*/ 631239 h 1059043"/>
                  <a:gd name="connsiteX324" fmla="*/ 2253681 w 3024845"/>
                  <a:gd name="connsiteY324" fmla="*/ 631239 h 1059043"/>
                  <a:gd name="connsiteX325" fmla="*/ 2255708 w 3024845"/>
                  <a:gd name="connsiteY325" fmla="*/ 624754 h 1059043"/>
                  <a:gd name="connsiteX326" fmla="*/ 2261788 w 3024845"/>
                  <a:gd name="connsiteY326" fmla="*/ 624754 h 1059043"/>
                  <a:gd name="connsiteX327" fmla="*/ 2263815 w 3024845"/>
                  <a:gd name="connsiteY327" fmla="*/ 633401 h 1059043"/>
                  <a:gd name="connsiteX328" fmla="*/ 2275975 w 3024845"/>
                  <a:gd name="connsiteY328" fmla="*/ 633401 h 1059043"/>
                  <a:gd name="connsiteX329" fmla="*/ 2275975 w 3024845"/>
                  <a:gd name="connsiteY329" fmla="*/ 626915 h 1059043"/>
                  <a:gd name="connsiteX330" fmla="*/ 2298268 w 3024845"/>
                  <a:gd name="connsiteY330" fmla="*/ 626915 h 1059043"/>
                  <a:gd name="connsiteX331" fmla="*/ 2298268 w 3024845"/>
                  <a:gd name="connsiteY331" fmla="*/ 633401 h 1059043"/>
                  <a:gd name="connsiteX332" fmla="*/ 2318535 w 3024845"/>
                  <a:gd name="connsiteY332" fmla="*/ 633401 h 1059043"/>
                  <a:gd name="connsiteX333" fmla="*/ 2318535 w 3024845"/>
                  <a:gd name="connsiteY333" fmla="*/ 678798 h 1059043"/>
                  <a:gd name="connsiteX334" fmla="*/ 2332722 w 3024845"/>
                  <a:gd name="connsiteY334" fmla="*/ 678798 h 1059043"/>
                  <a:gd name="connsiteX335" fmla="*/ 2332722 w 3024845"/>
                  <a:gd name="connsiteY335" fmla="*/ 665827 h 1059043"/>
                  <a:gd name="connsiteX336" fmla="*/ 2348936 w 3024845"/>
                  <a:gd name="connsiteY336" fmla="*/ 665827 h 1059043"/>
                  <a:gd name="connsiteX337" fmla="*/ 2348936 w 3024845"/>
                  <a:gd name="connsiteY337" fmla="*/ 486400 h 1059043"/>
                  <a:gd name="connsiteX338" fmla="*/ 2355016 w 3024845"/>
                  <a:gd name="connsiteY338" fmla="*/ 479914 h 1059043"/>
                  <a:gd name="connsiteX339" fmla="*/ 2427977 w 3024845"/>
                  <a:gd name="connsiteY339" fmla="*/ 479914 h 1059043"/>
                  <a:gd name="connsiteX340" fmla="*/ 2427977 w 3024845"/>
                  <a:gd name="connsiteY340" fmla="*/ 488562 h 1059043"/>
                  <a:gd name="connsiteX341" fmla="*/ 2438110 w 3024845"/>
                  <a:gd name="connsiteY341" fmla="*/ 488562 h 1059043"/>
                  <a:gd name="connsiteX342" fmla="*/ 2438110 w 3024845"/>
                  <a:gd name="connsiteY342" fmla="*/ 603136 h 1059043"/>
                  <a:gd name="connsiteX343" fmla="*/ 2460404 w 3024845"/>
                  <a:gd name="connsiteY343" fmla="*/ 603136 h 1059043"/>
                  <a:gd name="connsiteX344" fmla="*/ 2460404 w 3024845"/>
                  <a:gd name="connsiteY344" fmla="*/ 536121 h 1059043"/>
                  <a:gd name="connsiteX345" fmla="*/ 2486751 w 3024845"/>
                  <a:gd name="connsiteY345" fmla="*/ 536121 h 1059043"/>
                  <a:gd name="connsiteX346" fmla="*/ 2490804 w 3024845"/>
                  <a:gd name="connsiteY346" fmla="*/ 531797 h 1059043"/>
                  <a:gd name="connsiteX347" fmla="*/ 2498911 w 3024845"/>
                  <a:gd name="connsiteY347" fmla="*/ 531797 h 1059043"/>
                  <a:gd name="connsiteX348" fmla="*/ 2502964 w 3024845"/>
                  <a:gd name="connsiteY348" fmla="*/ 536121 h 1059043"/>
                  <a:gd name="connsiteX349" fmla="*/ 2525258 w 3024845"/>
                  <a:gd name="connsiteY349" fmla="*/ 536121 h 1059043"/>
                  <a:gd name="connsiteX350" fmla="*/ 2525258 w 3024845"/>
                  <a:gd name="connsiteY350" fmla="*/ 419385 h 1059043"/>
                  <a:gd name="connsiteX351" fmla="*/ 2582005 w 3024845"/>
                  <a:gd name="connsiteY351" fmla="*/ 408576 h 1059043"/>
                  <a:gd name="connsiteX352" fmla="*/ 2582005 w 3024845"/>
                  <a:gd name="connsiteY352" fmla="*/ 409657 h 1059043"/>
                  <a:gd name="connsiteX353" fmla="*/ 2582005 w 3024845"/>
                  <a:gd name="connsiteY353" fmla="*/ 417223 h 1059043"/>
                  <a:gd name="connsiteX354" fmla="*/ 2608352 w 3024845"/>
                  <a:gd name="connsiteY354" fmla="*/ 417223 h 1059043"/>
                  <a:gd name="connsiteX355" fmla="*/ 2608352 w 3024845"/>
                  <a:gd name="connsiteY355" fmla="*/ 672313 h 1059043"/>
                  <a:gd name="connsiteX356" fmla="*/ 2630646 w 3024845"/>
                  <a:gd name="connsiteY356" fmla="*/ 672313 h 1059043"/>
                  <a:gd name="connsiteX357" fmla="*/ 2630646 w 3024845"/>
                  <a:gd name="connsiteY357" fmla="*/ 667989 h 1059043"/>
                  <a:gd name="connsiteX358" fmla="*/ 2642806 w 3024845"/>
                  <a:gd name="connsiteY358" fmla="*/ 667989 h 1059043"/>
                  <a:gd name="connsiteX359" fmla="*/ 2642806 w 3024845"/>
                  <a:gd name="connsiteY359" fmla="*/ 672313 h 1059043"/>
                  <a:gd name="connsiteX360" fmla="*/ 2667126 w 3024845"/>
                  <a:gd name="connsiteY360" fmla="*/ 672313 h 1059043"/>
                  <a:gd name="connsiteX361" fmla="*/ 2667126 w 3024845"/>
                  <a:gd name="connsiteY361" fmla="*/ 659342 h 1059043"/>
                  <a:gd name="connsiteX362" fmla="*/ 2695500 w 3024845"/>
                  <a:gd name="connsiteY362" fmla="*/ 659342 h 1059043"/>
                  <a:gd name="connsiteX363" fmla="*/ 2707660 w 3024845"/>
                  <a:gd name="connsiteY363" fmla="*/ 655018 h 1059043"/>
                  <a:gd name="connsiteX364" fmla="*/ 2727927 w 3024845"/>
                  <a:gd name="connsiteY364" fmla="*/ 659342 h 1059043"/>
                  <a:gd name="connsiteX365" fmla="*/ 2727927 w 3024845"/>
                  <a:gd name="connsiteY365" fmla="*/ 642048 h 1059043"/>
                  <a:gd name="connsiteX366" fmla="*/ 2736034 w 3024845"/>
                  <a:gd name="connsiteY366" fmla="*/ 642048 h 1059043"/>
                  <a:gd name="connsiteX367" fmla="*/ 2736034 w 3024845"/>
                  <a:gd name="connsiteY367" fmla="*/ 629077 h 1059043"/>
                  <a:gd name="connsiteX368" fmla="*/ 2792781 w 3024845"/>
                  <a:gd name="connsiteY368" fmla="*/ 629077 h 1059043"/>
                  <a:gd name="connsiteX369" fmla="*/ 2792781 w 3024845"/>
                  <a:gd name="connsiteY369" fmla="*/ 598812 h 1059043"/>
                  <a:gd name="connsiteX370" fmla="*/ 2811021 w 3024845"/>
                  <a:gd name="connsiteY370" fmla="*/ 598812 h 1059043"/>
                  <a:gd name="connsiteX371" fmla="*/ 2811021 w 3024845"/>
                  <a:gd name="connsiteY371" fmla="*/ 592327 h 1059043"/>
                  <a:gd name="connsiteX372" fmla="*/ 2823181 w 3024845"/>
                  <a:gd name="connsiteY372" fmla="*/ 592327 h 1059043"/>
                  <a:gd name="connsiteX373" fmla="*/ 2823181 w 3024845"/>
                  <a:gd name="connsiteY373" fmla="*/ 598812 h 1059043"/>
                  <a:gd name="connsiteX374" fmla="*/ 2839395 w 3024845"/>
                  <a:gd name="connsiteY374" fmla="*/ 598812 h 1059043"/>
                  <a:gd name="connsiteX375" fmla="*/ 2839395 w 3024845"/>
                  <a:gd name="connsiteY375" fmla="*/ 648533 h 1059043"/>
                  <a:gd name="connsiteX376" fmla="*/ 2871822 w 3024845"/>
                  <a:gd name="connsiteY376" fmla="*/ 648533 h 1059043"/>
                  <a:gd name="connsiteX377" fmla="*/ 2871822 w 3024845"/>
                  <a:gd name="connsiteY377" fmla="*/ 622592 h 1059043"/>
                  <a:gd name="connsiteX378" fmla="*/ 2910329 w 3024845"/>
                  <a:gd name="connsiteY378" fmla="*/ 622592 h 1059043"/>
                  <a:gd name="connsiteX379" fmla="*/ 2910329 w 3024845"/>
                  <a:gd name="connsiteY379" fmla="*/ 592327 h 1059043"/>
                  <a:gd name="connsiteX380" fmla="*/ 2958970 w 3024845"/>
                  <a:gd name="connsiteY380" fmla="*/ 592327 h 1059043"/>
                  <a:gd name="connsiteX381" fmla="*/ 2958970 w 3024845"/>
                  <a:gd name="connsiteY381" fmla="*/ 703483 h 1059043"/>
                  <a:gd name="connsiteX382" fmla="*/ 2958970 w 3024845"/>
                  <a:gd name="connsiteY382" fmla="*/ 717262 h 1059043"/>
                  <a:gd name="connsiteX383" fmla="*/ 3024845 w 3024845"/>
                  <a:gd name="connsiteY383" fmla="*/ 717262 h 1059043"/>
                  <a:gd name="connsiteX384" fmla="*/ 3024845 w 3024845"/>
                  <a:gd name="connsiteY384" fmla="*/ 1059043 h 1059043"/>
                  <a:gd name="connsiteX385" fmla="*/ 2054 w 3024845"/>
                  <a:gd name="connsiteY385" fmla="*/ 1056710 h 1059043"/>
                  <a:gd name="connsiteX386" fmla="*/ 0 w 3024845"/>
                  <a:gd name="connsiteY386" fmla="*/ 622592 h 1059043"/>
                  <a:gd name="connsiteX387" fmla="*/ 20267 w 3024845"/>
                  <a:gd name="connsiteY387" fmla="*/ 622592 h 1059043"/>
                  <a:gd name="connsiteX388" fmla="*/ 20774 w 3024845"/>
                  <a:gd name="connsiteY388" fmla="*/ 621511 h 1059043"/>
                  <a:gd name="connsiteX389" fmla="*/ 24320 w 3024845"/>
                  <a:gd name="connsiteY389" fmla="*/ 613945 h 1059043"/>
                  <a:gd name="connsiteX390" fmla="*/ 26094 w 3024845"/>
                  <a:gd name="connsiteY390" fmla="*/ 614215 h 1059043"/>
                  <a:gd name="connsiteX391" fmla="*/ 38507 w 3024845"/>
                  <a:gd name="connsiteY391" fmla="*/ 616106 h 1059043"/>
                  <a:gd name="connsiteX392" fmla="*/ 39014 w 3024845"/>
                  <a:gd name="connsiteY392" fmla="*/ 617458 h 1059043"/>
                  <a:gd name="connsiteX393" fmla="*/ 42560 w 3024845"/>
                  <a:gd name="connsiteY393" fmla="*/ 626915 h 1059043"/>
                  <a:gd name="connsiteX394" fmla="*/ 68907 w 3024845"/>
                  <a:gd name="connsiteY394" fmla="*/ 629077 h 1059043"/>
                  <a:gd name="connsiteX395" fmla="*/ 68907 w 3024845"/>
                  <a:gd name="connsiteY395" fmla="*/ 505856 h 1059043"/>
                  <a:gd name="connsiteX396" fmla="*/ 70934 w 3024845"/>
                  <a:gd name="connsiteY396" fmla="*/ 505856 h 1059043"/>
                  <a:gd name="connsiteX397" fmla="*/ 85121 w 3024845"/>
                  <a:gd name="connsiteY397" fmla="*/ 505856 h 1059043"/>
                  <a:gd name="connsiteX398" fmla="*/ 85121 w 3024845"/>
                  <a:gd name="connsiteY398" fmla="*/ 369664 h 1059043"/>
                  <a:gd name="connsiteX399" fmla="*/ 86894 w 3024845"/>
                  <a:gd name="connsiteY399" fmla="*/ 369664 h 1059043"/>
                  <a:gd name="connsiteX400" fmla="*/ 99308 w 3024845"/>
                  <a:gd name="connsiteY400" fmla="*/ 369664 h 1059043"/>
                  <a:gd name="connsiteX401" fmla="*/ 99308 w 3024845"/>
                  <a:gd name="connsiteY401" fmla="*/ 255090 h 1059043"/>
                  <a:gd name="connsiteX402" fmla="*/ 103361 w 3024845"/>
                  <a:gd name="connsiteY402" fmla="*/ 226986 h 1059043"/>
                  <a:gd name="connsiteX403" fmla="*/ 105388 w 3024845"/>
                  <a:gd name="connsiteY403" fmla="*/ 226986 h 1059043"/>
                  <a:gd name="connsiteX404" fmla="*/ 119575 w 3024845"/>
                  <a:gd name="connsiteY404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4240 w 3024845"/>
                  <a:gd name="connsiteY310" fmla="*/ 214016 h 1059043"/>
                  <a:gd name="connsiteX311" fmla="*/ 2146266 w 3024845"/>
                  <a:gd name="connsiteY311" fmla="*/ 131868 h 1059043"/>
                  <a:gd name="connsiteX312" fmla="*/ 2144240 w 3024845"/>
                  <a:gd name="connsiteY312" fmla="*/ 125383 h 1059043"/>
                  <a:gd name="connsiteX313" fmla="*/ 2150320 w 3024845"/>
                  <a:gd name="connsiteY313" fmla="*/ 118897 h 1059043"/>
                  <a:gd name="connsiteX314" fmla="*/ 2150320 w 3024845"/>
                  <a:gd name="connsiteY314" fmla="*/ 60529 h 1059043"/>
                  <a:gd name="connsiteX315" fmla="*/ 2152346 w 3024845"/>
                  <a:gd name="connsiteY315" fmla="*/ 56206 h 1059043"/>
                  <a:gd name="connsiteX316" fmla="*/ 2152346 w 3024845"/>
                  <a:gd name="connsiteY316" fmla="*/ 0 h 1059043"/>
                  <a:gd name="connsiteX317" fmla="*/ 2162480 w 3024845"/>
                  <a:gd name="connsiteY317" fmla="*/ 118897 h 1059043"/>
                  <a:gd name="connsiteX318" fmla="*/ 2168560 w 3024845"/>
                  <a:gd name="connsiteY318" fmla="*/ 125383 h 1059043"/>
                  <a:gd name="connsiteX319" fmla="*/ 2166533 w 3024845"/>
                  <a:gd name="connsiteY319" fmla="*/ 131868 h 1059043"/>
                  <a:gd name="connsiteX320" fmla="*/ 2180720 w 3024845"/>
                  <a:gd name="connsiteY320" fmla="*/ 555577 h 1059043"/>
                  <a:gd name="connsiteX321" fmla="*/ 2245574 w 3024845"/>
                  <a:gd name="connsiteY321" fmla="*/ 555577 h 1059043"/>
                  <a:gd name="connsiteX322" fmla="*/ 2245574 w 3024845"/>
                  <a:gd name="connsiteY322" fmla="*/ 631239 h 1059043"/>
                  <a:gd name="connsiteX323" fmla="*/ 2253681 w 3024845"/>
                  <a:gd name="connsiteY323" fmla="*/ 631239 h 1059043"/>
                  <a:gd name="connsiteX324" fmla="*/ 2255708 w 3024845"/>
                  <a:gd name="connsiteY324" fmla="*/ 624754 h 1059043"/>
                  <a:gd name="connsiteX325" fmla="*/ 2261788 w 3024845"/>
                  <a:gd name="connsiteY325" fmla="*/ 624754 h 1059043"/>
                  <a:gd name="connsiteX326" fmla="*/ 2263815 w 3024845"/>
                  <a:gd name="connsiteY326" fmla="*/ 633401 h 1059043"/>
                  <a:gd name="connsiteX327" fmla="*/ 2275975 w 3024845"/>
                  <a:gd name="connsiteY327" fmla="*/ 633401 h 1059043"/>
                  <a:gd name="connsiteX328" fmla="*/ 2275975 w 3024845"/>
                  <a:gd name="connsiteY328" fmla="*/ 626915 h 1059043"/>
                  <a:gd name="connsiteX329" fmla="*/ 2298268 w 3024845"/>
                  <a:gd name="connsiteY329" fmla="*/ 626915 h 1059043"/>
                  <a:gd name="connsiteX330" fmla="*/ 2298268 w 3024845"/>
                  <a:gd name="connsiteY330" fmla="*/ 633401 h 1059043"/>
                  <a:gd name="connsiteX331" fmla="*/ 2318535 w 3024845"/>
                  <a:gd name="connsiteY331" fmla="*/ 633401 h 1059043"/>
                  <a:gd name="connsiteX332" fmla="*/ 2318535 w 3024845"/>
                  <a:gd name="connsiteY332" fmla="*/ 678798 h 1059043"/>
                  <a:gd name="connsiteX333" fmla="*/ 2332722 w 3024845"/>
                  <a:gd name="connsiteY333" fmla="*/ 678798 h 1059043"/>
                  <a:gd name="connsiteX334" fmla="*/ 2332722 w 3024845"/>
                  <a:gd name="connsiteY334" fmla="*/ 665827 h 1059043"/>
                  <a:gd name="connsiteX335" fmla="*/ 2348936 w 3024845"/>
                  <a:gd name="connsiteY335" fmla="*/ 665827 h 1059043"/>
                  <a:gd name="connsiteX336" fmla="*/ 2348936 w 3024845"/>
                  <a:gd name="connsiteY336" fmla="*/ 486400 h 1059043"/>
                  <a:gd name="connsiteX337" fmla="*/ 2355016 w 3024845"/>
                  <a:gd name="connsiteY337" fmla="*/ 479914 h 1059043"/>
                  <a:gd name="connsiteX338" fmla="*/ 2427977 w 3024845"/>
                  <a:gd name="connsiteY338" fmla="*/ 479914 h 1059043"/>
                  <a:gd name="connsiteX339" fmla="*/ 2427977 w 3024845"/>
                  <a:gd name="connsiteY339" fmla="*/ 488562 h 1059043"/>
                  <a:gd name="connsiteX340" fmla="*/ 2438110 w 3024845"/>
                  <a:gd name="connsiteY340" fmla="*/ 488562 h 1059043"/>
                  <a:gd name="connsiteX341" fmla="*/ 2438110 w 3024845"/>
                  <a:gd name="connsiteY341" fmla="*/ 603136 h 1059043"/>
                  <a:gd name="connsiteX342" fmla="*/ 2460404 w 3024845"/>
                  <a:gd name="connsiteY342" fmla="*/ 603136 h 1059043"/>
                  <a:gd name="connsiteX343" fmla="*/ 2460404 w 3024845"/>
                  <a:gd name="connsiteY343" fmla="*/ 536121 h 1059043"/>
                  <a:gd name="connsiteX344" fmla="*/ 2486751 w 3024845"/>
                  <a:gd name="connsiteY344" fmla="*/ 536121 h 1059043"/>
                  <a:gd name="connsiteX345" fmla="*/ 2490804 w 3024845"/>
                  <a:gd name="connsiteY345" fmla="*/ 531797 h 1059043"/>
                  <a:gd name="connsiteX346" fmla="*/ 2498911 w 3024845"/>
                  <a:gd name="connsiteY346" fmla="*/ 531797 h 1059043"/>
                  <a:gd name="connsiteX347" fmla="*/ 2502964 w 3024845"/>
                  <a:gd name="connsiteY347" fmla="*/ 536121 h 1059043"/>
                  <a:gd name="connsiteX348" fmla="*/ 2525258 w 3024845"/>
                  <a:gd name="connsiteY348" fmla="*/ 536121 h 1059043"/>
                  <a:gd name="connsiteX349" fmla="*/ 2525258 w 3024845"/>
                  <a:gd name="connsiteY349" fmla="*/ 419385 h 1059043"/>
                  <a:gd name="connsiteX350" fmla="*/ 2582005 w 3024845"/>
                  <a:gd name="connsiteY350" fmla="*/ 408576 h 1059043"/>
                  <a:gd name="connsiteX351" fmla="*/ 2582005 w 3024845"/>
                  <a:gd name="connsiteY351" fmla="*/ 409657 h 1059043"/>
                  <a:gd name="connsiteX352" fmla="*/ 2582005 w 3024845"/>
                  <a:gd name="connsiteY352" fmla="*/ 417223 h 1059043"/>
                  <a:gd name="connsiteX353" fmla="*/ 2608352 w 3024845"/>
                  <a:gd name="connsiteY353" fmla="*/ 417223 h 1059043"/>
                  <a:gd name="connsiteX354" fmla="*/ 2608352 w 3024845"/>
                  <a:gd name="connsiteY354" fmla="*/ 672313 h 1059043"/>
                  <a:gd name="connsiteX355" fmla="*/ 2630646 w 3024845"/>
                  <a:gd name="connsiteY355" fmla="*/ 672313 h 1059043"/>
                  <a:gd name="connsiteX356" fmla="*/ 2630646 w 3024845"/>
                  <a:gd name="connsiteY356" fmla="*/ 667989 h 1059043"/>
                  <a:gd name="connsiteX357" fmla="*/ 2642806 w 3024845"/>
                  <a:gd name="connsiteY357" fmla="*/ 667989 h 1059043"/>
                  <a:gd name="connsiteX358" fmla="*/ 2642806 w 3024845"/>
                  <a:gd name="connsiteY358" fmla="*/ 672313 h 1059043"/>
                  <a:gd name="connsiteX359" fmla="*/ 2667126 w 3024845"/>
                  <a:gd name="connsiteY359" fmla="*/ 672313 h 1059043"/>
                  <a:gd name="connsiteX360" fmla="*/ 2667126 w 3024845"/>
                  <a:gd name="connsiteY360" fmla="*/ 659342 h 1059043"/>
                  <a:gd name="connsiteX361" fmla="*/ 2695500 w 3024845"/>
                  <a:gd name="connsiteY361" fmla="*/ 659342 h 1059043"/>
                  <a:gd name="connsiteX362" fmla="*/ 2707660 w 3024845"/>
                  <a:gd name="connsiteY362" fmla="*/ 655018 h 1059043"/>
                  <a:gd name="connsiteX363" fmla="*/ 2727927 w 3024845"/>
                  <a:gd name="connsiteY363" fmla="*/ 659342 h 1059043"/>
                  <a:gd name="connsiteX364" fmla="*/ 2727927 w 3024845"/>
                  <a:gd name="connsiteY364" fmla="*/ 642048 h 1059043"/>
                  <a:gd name="connsiteX365" fmla="*/ 2736034 w 3024845"/>
                  <a:gd name="connsiteY365" fmla="*/ 642048 h 1059043"/>
                  <a:gd name="connsiteX366" fmla="*/ 2736034 w 3024845"/>
                  <a:gd name="connsiteY366" fmla="*/ 629077 h 1059043"/>
                  <a:gd name="connsiteX367" fmla="*/ 2792781 w 3024845"/>
                  <a:gd name="connsiteY367" fmla="*/ 629077 h 1059043"/>
                  <a:gd name="connsiteX368" fmla="*/ 2792781 w 3024845"/>
                  <a:gd name="connsiteY368" fmla="*/ 598812 h 1059043"/>
                  <a:gd name="connsiteX369" fmla="*/ 2811021 w 3024845"/>
                  <a:gd name="connsiteY369" fmla="*/ 598812 h 1059043"/>
                  <a:gd name="connsiteX370" fmla="*/ 2811021 w 3024845"/>
                  <a:gd name="connsiteY370" fmla="*/ 592327 h 1059043"/>
                  <a:gd name="connsiteX371" fmla="*/ 2823181 w 3024845"/>
                  <a:gd name="connsiteY371" fmla="*/ 592327 h 1059043"/>
                  <a:gd name="connsiteX372" fmla="*/ 2823181 w 3024845"/>
                  <a:gd name="connsiteY372" fmla="*/ 598812 h 1059043"/>
                  <a:gd name="connsiteX373" fmla="*/ 2839395 w 3024845"/>
                  <a:gd name="connsiteY373" fmla="*/ 598812 h 1059043"/>
                  <a:gd name="connsiteX374" fmla="*/ 2839395 w 3024845"/>
                  <a:gd name="connsiteY374" fmla="*/ 648533 h 1059043"/>
                  <a:gd name="connsiteX375" fmla="*/ 2871822 w 3024845"/>
                  <a:gd name="connsiteY375" fmla="*/ 648533 h 1059043"/>
                  <a:gd name="connsiteX376" fmla="*/ 2871822 w 3024845"/>
                  <a:gd name="connsiteY376" fmla="*/ 622592 h 1059043"/>
                  <a:gd name="connsiteX377" fmla="*/ 2910329 w 3024845"/>
                  <a:gd name="connsiteY377" fmla="*/ 622592 h 1059043"/>
                  <a:gd name="connsiteX378" fmla="*/ 2910329 w 3024845"/>
                  <a:gd name="connsiteY378" fmla="*/ 592327 h 1059043"/>
                  <a:gd name="connsiteX379" fmla="*/ 2958970 w 3024845"/>
                  <a:gd name="connsiteY379" fmla="*/ 592327 h 1059043"/>
                  <a:gd name="connsiteX380" fmla="*/ 2958970 w 3024845"/>
                  <a:gd name="connsiteY380" fmla="*/ 703483 h 1059043"/>
                  <a:gd name="connsiteX381" fmla="*/ 2958970 w 3024845"/>
                  <a:gd name="connsiteY381" fmla="*/ 717262 h 1059043"/>
                  <a:gd name="connsiteX382" fmla="*/ 3024845 w 3024845"/>
                  <a:gd name="connsiteY382" fmla="*/ 717262 h 1059043"/>
                  <a:gd name="connsiteX383" fmla="*/ 3024845 w 3024845"/>
                  <a:gd name="connsiteY383" fmla="*/ 1059043 h 1059043"/>
                  <a:gd name="connsiteX384" fmla="*/ 2054 w 3024845"/>
                  <a:gd name="connsiteY384" fmla="*/ 1056710 h 1059043"/>
                  <a:gd name="connsiteX385" fmla="*/ 0 w 3024845"/>
                  <a:gd name="connsiteY385" fmla="*/ 622592 h 1059043"/>
                  <a:gd name="connsiteX386" fmla="*/ 20267 w 3024845"/>
                  <a:gd name="connsiteY386" fmla="*/ 622592 h 1059043"/>
                  <a:gd name="connsiteX387" fmla="*/ 20774 w 3024845"/>
                  <a:gd name="connsiteY387" fmla="*/ 621511 h 1059043"/>
                  <a:gd name="connsiteX388" fmla="*/ 24320 w 3024845"/>
                  <a:gd name="connsiteY388" fmla="*/ 613945 h 1059043"/>
                  <a:gd name="connsiteX389" fmla="*/ 26094 w 3024845"/>
                  <a:gd name="connsiteY389" fmla="*/ 614215 h 1059043"/>
                  <a:gd name="connsiteX390" fmla="*/ 38507 w 3024845"/>
                  <a:gd name="connsiteY390" fmla="*/ 616106 h 1059043"/>
                  <a:gd name="connsiteX391" fmla="*/ 39014 w 3024845"/>
                  <a:gd name="connsiteY391" fmla="*/ 617458 h 1059043"/>
                  <a:gd name="connsiteX392" fmla="*/ 42560 w 3024845"/>
                  <a:gd name="connsiteY392" fmla="*/ 626915 h 1059043"/>
                  <a:gd name="connsiteX393" fmla="*/ 68907 w 3024845"/>
                  <a:gd name="connsiteY393" fmla="*/ 629077 h 1059043"/>
                  <a:gd name="connsiteX394" fmla="*/ 68907 w 3024845"/>
                  <a:gd name="connsiteY394" fmla="*/ 505856 h 1059043"/>
                  <a:gd name="connsiteX395" fmla="*/ 70934 w 3024845"/>
                  <a:gd name="connsiteY395" fmla="*/ 505856 h 1059043"/>
                  <a:gd name="connsiteX396" fmla="*/ 85121 w 3024845"/>
                  <a:gd name="connsiteY396" fmla="*/ 505856 h 1059043"/>
                  <a:gd name="connsiteX397" fmla="*/ 85121 w 3024845"/>
                  <a:gd name="connsiteY397" fmla="*/ 369664 h 1059043"/>
                  <a:gd name="connsiteX398" fmla="*/ 86894 w 3024845"/>
                  <a:gd name="connsiteY398" fmla="*/ 369664 h 1059043"/>
                  <a:gd name="connsiteX399" fmla="*/ 99308 w 3024845"/>
                  <a:gd name="connsiteY399" fmla="*/ 369664 h 1059043"/>
                  <a:gd name="connsiteX400" fmla="*/ 99308 w 3024845"/>
                  <a:gd name="connsiteY400" fmla="*/ 255090 h 1059043"/>
                  <a:gd name="connsiteX401" fmla="*/ 103361 w 3024845"/>
                  <a:gd name="connsiteY401" fmla="*/ 226986 h 1059043"/>
                  <a:gd name="connsiteX402" fmla="*/ 105388 w 3024845"/>
                  <a:gd name="connsiteY402" fmla="*/ 226986 h 1059043"/>
                  <a:gd name="connsiteX403" fmla="*/ 119575 w 3024845"/>
                  <a:gd name="connsiteY403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118897 h 1059043"/>
                  <a:gd name="connsiteX313" fmla="*/ 2150320 w 3024845"/>
                  <a:gd name="connsiteY313" fmla="*/ 60529 h 1059043"/>
                  <a:gd name="connsiteX314" fmla="*/ 2152346 w 3024845"/>
                  <a:gd name="connsiteY314" fmla="*/ 56206 h 1059043"/>
                  <a:gd name="connsiteX315" fmla="*/ 2152346 w 3024845"/>
                  <a:gd name="connsiteY315" fmla="*/ 0 h 1059043"/>
                  <a:gd name="connsiteX316" fmla="*/ 2162480 w 3024845"/>
                  <a:gd name="connsiteY316" fmla="*/ 118897 h 1059043"/>
                  <a:gd name="connsiteX317" fmla="*/ 2168560 w 3024845"/>
                  <a:gd name="connsiteY317" fmla="*/ 125383 h 1059043"/>
                  <a:gd name="connsiteX318" fmla="*/ 2166533 w 3024845"/>
                  <a:gd name="connsiteY318" fmla="*/ 131868 h 1059043"/>
                  <a:gd name="connsiteX319" fmla="*/ 2180720 w 3024845"/>
                  <a:gd name="connsiteY319" fmla="*/ 555577 h 1059043"/>
                  <a:gd name="connsiteX320" fmla="*/ 2245574 w 3024845"/>
                  <a:gd name="connsiteY320" fmla="*/ 555577 h 1059043"/>
                  <a:gd name="connsiteX321" fmla="*/ 2245574 w 3024845"/>
                  <a:gd name="connsiteY321" fmla="*/ 631239 h 1059043"/>
                  <a:gd name="connsiteX322" fmla="*/ 2253681 w 3024845"/>
                  <a:gd name="connsiteY322" fmla="*/ 631239 h 1059043"/>
                  <a:gd name="connsiteX323" fmla="*/ 2255708 w 3024845"/>
                  <a:gd name="connsiteY323" fmla="*/ 624754 h 1059043"/>
                  <a:gd name="connsiteX324" fmla="*/ 2261788 w 3024845"/>
                  <a:gd name="connsiteY324" fmla="*/ 624754 h 1059043"/>
                  <a:gd name="connsiteX325" fmla="*/ 2263815 w 3024845"/>
                  <a:gd name="connsiteY325" fmla="*/ 633401 h 1059043"/>
                  <a:gd name="connsiteX326" fmla="*/ 2275975 w 3024845"/>
                  <a:gd name="connsiteY326" fmla="*/ 633401 h 1059043"/>
                  <a:gd name="connsiteX327" fmla="*/ 2275975 w 3024845"/>
                  <a:gd name="connsiteY327" fmla="*/ 626915 h 1059043"/>
                  <a:gd name="connsiteX328" fmla="*/ 2298268 w 3024845"/>
                  <a:gd name="connsiteY328" fmla="*/ 626915 h 1059043"/>
                  <a:gd name="connsiteX329" fmla="*/ 2298268 w 3024845"/>
                  <a:gd name="connsiteY329" fmla="*/ 633401 h 1059043"/>
                  <a:gd name="connsiteX330" fmla="*/ 2318535 w 3024845"/>
                  <a:gd name="connsiteY330" fmla="*/ 633401 h 1059043"/>
                  <a:gd name="connsiteX331" fmla="*/ 2318535 w 3024845"/>
                  <a:gd name="connsiteY331" fmla="*/ 678798 h 1059043"/>
                  <a:gd name="connsiteX332" fmla="*/ 2332722 w 3024845"/>
                  <a:gd name="connsiteY332" fmla="*/ 678798 h 1059043"/>
                  <a:gd name="connsiteX333" fmla="*/ 2332722 w 3024845"/>
                  <a:gd name="connsiteY333" fmla="*/ 665827 h 1059043"/>
                  <a:gd name="connsiteX334" fmla="*/ 2348936 w 3024845"/>
                  <a:gd name="connsiteY334" fmla="*/ 665827 h 1059043"/>
                  <a:gd name="connsiteX335" fmla="*/ 2348936 w 3024845"/>
                  <a:gd name="connsiteY335" fmla="*/ 486400 h 1059043"/>
                  <a:gd name="connsiteX336" fmla="*/ 2355016 w 3024845"/>
                  <a:gd name="connsiteY336" fmla="*/ 479914 h 1059043"/>
                  <a:gd name="connsiteX337" fmla="*/ 2427977 w 3024845"/>
                  <a:gd name="connsiteY337" fmla="*/ 479914 h 1059043"/>
                  <a:gd name="connsiteX338" fmla="*/ 2427977 w 3024845"/>
                  <a:gd name="connsiteY338" fmla="*/ 488562 h 1059043"/>
                  <a:gd name="connsiteX339" fmla="*/ 2438110 w 3024845"/>
                  <a:gd name="connsiteY339" fmla="*/ 488562 h 1059043"/>
                  <a:gd name="connsiteX340" fmla="*/ 2438110 w 3024845"/>
                  <a:gd name="connsiteY340" fmla="*/ 603136 h 1059043"/>
                  <a:gd name="connsiteX341" fmla="*/ 2460404 w 3024845"/>
                  <a:gd name="connsiteY341" fmla="*/ 603136 h 1059043"/>
                  <a:gd name="connsiteX342" fmla="*/ 2460404 w 3024845"/>
                  <a:gd name="connsiteY342" fmla="*/ 536121 h 1059043"/>
                  <a:gd name="connsiteX343" fmla="*/ 2486751 w 3024845"/>
                  <a:gd name="connsiteY343" fmla="*/ 536121 h 1059043"/>
                  <a:gd name="connsiteX344" fmla="*/ 2490804 w 3024845"/>
                  <a:gd name="connsiteY344" fmla="*/ 531797 h 1059043"/>
                  <a:gd name="connsiteX345" fmla="*/ 2498911 w 3024845"/>
                  <a:gd name="connsiteY345" fmla="*/ 531797 h 1059043"/>
                  <a:gd name="connsiteX346" fmla="*/ 2502964 w 3024845"/>
                  <a:gd name="connsiteY346" fmla="*/ 536121 h 1059043"/>
                  <a:gd name="connsiteX347" fmla="*/ 2525258 w 3024845"/>
                  <a:gd name="connsiteY347" fmla="*/ 536121 h 1059043"/>
                  <a:gd name="connsiteX348" fmla="*/ 2525258 w 3024845"/>
                  <a:gd name="connsiteY348" fmla="*/ 419385 h 1059043"/>
                  <a:gd name="connsiteX349" fmla="*/ 2582005 w 3024845"/>
                  <a:gd name="connsiteY349" fmla="*/ 408576 h 1059043"/>
                  <a:gd name="connsiteX350" fmla="*/ 2582005 w 3024845"/>
                  <a:gd name="connsiteY350" fmla="*/ 409657 h 1059043"/>
                  <a:gd name="connsiteX351" fmla="*/ 2582005 w 3024845"/>
                  <a:gd name="connsiteY351" fmla="*/ 417223 h 1059043"/>
                  <a:gd name="connsiteX352" fmla="*/ 2608352 w 3024845"/>
                  <a:gd name="connsiteY352" fmla="*/ 417223 h 1059043"/>
                  <a:gd name="connsiteX353" fmla="*/ 2608352 w 3024845"/>
                  <a:gd name="connsiteY353" fmla="*/ 672313 h 1059043"/>
                  <a:gd name="connsiteX354" fmla="*/ 2630646 w 3024845"/>
                  <a:gd name="connsiteY354" fmla="*/ 672313 h 1059043"/>
                  <a:gd name="connsiteX355" fmla="*/ 2630646 w 3024845"/>
                  <a:gd name="connsiteY355" fmla="*/ 667989 h 1059043"/>
                  <a:gd name="connsiteX356" fmla="*/ 2642806 w 3024845"/>
                  <a:gd name="connsiteY356" fmla="*/ 667989 h 1059043"/>
                  <a:gd name="connsiteX357" fmla="*/ 2642806 w 3024845"/>
                  <a:gd name="connsiteY357" fmla="*/ 672313 h 1059043"/>
                  <a:gd name="connsiteX358" fmla="*/ 2667126 w 3024845"/>
                  <a:gd name="connsiteY358" fmla="*/ 672313 h 1059043"/>
                  <a:gd name="connsiteX359" fmla="*/ 2667126 w 3024845"/>
                  <a:gd name="connsiteY359" fmla="*/ 659342 h 1059043"/>
                  <a:gd name="connsiteX360" fmla="*/ 2695500 w 3024845"/>
                  <a:gd name="connsiteY360" fmla="*/ 659342 h 1059043"/>
                  <a:gd name="connsiteX361" fmla="*/ 2707660 w 3024845"/>
                  <a:gd name="connsiteY361" fmla="*/ 655018 h 1059043"/>
                  <a:gd name="connsiteX362" fmla="*/ 2727927 w 3024845"/>
                  <a:gd name="connsiteY362" fmla="*/ 659342 h 1059043"/>
                  <a:gd name="connsiteX363" fmla="*/ 2727927 w 3024845"/>
                  <a:gd name="connsiteY363" fmla="*/ 642048 h 1059043"/>
                  <a:gd name="connsiteX364" fmla="*/ 2736034 w 3024845"/>
                  <a:gd name="connsiteY364" fmla="*/ 642048 h 1059043"/>
                  <a:gd name="connsiteX365" fmla="*/ 2736034 w 3024845"/>
                  <a:gd name="connsiteY365" fmla="*/ 629077 h 1059043"/>
                  <a:gd name="connsiteX366" fmla="*/ 2792781 w 3024845"/>
                  <a:gd name="connsiteY366" fmla="*/ 629077 h 1059043"/>
                  <a:gd name="connsiteX367" fmla="*/ 2792781 w 3024845"/>
                  <a:gd name="connsiteY367" fmla="*/ 598812 h 1059043"/>
                  <a:gd name="connsiteX368" fmla="*/ 2811021 w 3024845"/>
                  <a:gd name="connsiteY368" fmla="*/ 598812 h 1059043"/>
                  <a:gd name="connsiteX369" fmla="*/ 2811021 w 3024845"/>
                  <a:gd name="connsiteY369" fmla="*/ 592327 h 1059043"/>
                  <a:gd name="connsiteX370" fmla="*/ 2823181 w 3024845"/>
                  <a:gd name="connsiteY370" fmla="*/ 592327 h 1059043"/>
                  <a:gd name="connsiteX371" fmla="*/ 2823181 w 3024845"/>
                  <a:gd name="connsiteY371" fmla="*/ 598812 h 1059043"/>
                  <a:gd name="connsiteX372" fmla="*/ 2839395 w 3024845"/>
                  <a:gd name="connsiteY372" fmla="*/ 598812 h 1059043"/>
                  <a:gd name="connsiteX373" fmla="*/ 2839395 w 3024845"/>
                  <a:gd name="connsiteY373" fmla="*/ 648533 h 1059043"/>
                  <a:gd name="connsiteX374" fmla="*/ 2871822 w 3024845"/>
                  <a:gd name="connsiteY374" fmla="*/ 648533 h 1059043"/>
                  <a:gd name="connsiteX375" fmla="*/ 2871822 w 3024845"/>
                  <a:gd name="connsiteY375" fmla="*/ 622592 h 1059043"/>
                  <a:gd name="connsiteX376" fmla="*/ 2910329 w 3024845"/>
                  <a:gd name="connsiteY376" fmla="*/ 622592 h 1059043"/>
                  <a:gd name="connsiteX377" fmla="*/ 2910329 w 3024845"/>
                  <a:gd name="connsiteY377" fmla="*/ 592327 h 1059043"/>
                  <a:gd name="connsiteX378" fmla="*/ 2958970 w 3024845"/>
                  <a:gd name="connsiteY378" fmla="*/ 592327 h 1059043"/>
                  <a:gd name="connsiteX379" fmla="*/ 2958970 w 3024845"/>
                  <a:gd name="connsiteY379" fmla="*/ 703483 h 1059043"/>
                  <a:gd name="connsiteX380" fmla="*/ 2958970 w 3024845"/>
                  <a:gd name="connsiteY380" fmla="*/ 717262 h 1059043"/>
                  <a:gd name="connsiteX381" fmla="*/ 3024845 w 3024845"/>
                  <a:gd name="connsiteY381" fmla="*/ 717262 h 1059043"/>
                  <a:gd name="connsiteX382" fmla="*/ 3024845 w 3024845"/>
                  <a:gd name="connsiteY382" fmla="*/ 1059043 h 1059043"/>
                  <a:gd name="connsiteX383" fmla="*/ 2054 w 3024845"/>
                  <a:gd name="connsiteY383" fmla="*/ 1056710 h 1059043"/>
                  <a:gd name="connsiteX384" fmla="*/ 0 w 3024845"/>
                  <a:gd name="connsiteY384" fmla="*/ 622592 h 1059043"/>
                  <a:gd name="connsiteX385" fmla="*/ 20267 w 3024845"/>
                  <a:gd name="connsiteY385" fmla="*/ 622592 h 1059043"/>
                  <a:gd name="connsiteX386" fmla="*/ 20774 w 3024845"/>
                  <a:gd name="connsiteY386" fmla="*/ 621511 h 1059043"/>
                  <a:gd name="connsiteX387" fmla="*/ 24320 w 3024845"/>
                  <a:gd name="connsiteY387" fmla="*/ 613945 h 1059043"/>
                  <a:gd name="connsiteX388" fmla="*/ 26094 w 3024845"/>
                  <a:gd name="connsiteY388" fmla="*/ 614215 h 1059043"/>
                  <a:gd name="connsiteX389" fmla="*/ 38507 w 3024845"/>
                  <a:gd name="connsiteY389" fmla="*/ 616106 h 1059043"/>
                  <a:gd name="connsiteX390" fmla="*/ 39014 w 3024845"/>
                  <a:gd name="connsiteY390" fmla="*/ 617458 h 1059043"/>
                  <a:gd name="connsiteX391" fmla="*/ 42560 w 3024845"/>
                  <a:gd name="connsiteY391" fmla="*/ 626915 h 1059043"/>
                  <a:gd name="connsiteX392" fmla="*/ 68907 w 3024845"/>
                  <a:gd name="connsiteY392" fmla="*/ 629077 h 1059043"/>
                  <a:gd name="connsiteX393" fmla="*/ 68907 w 3024845"/>
                  <a:gd name="connsiteY393" fmla="*/ 505856 h 1059043"/>
                  <a:gd name="connsiteX394" fmla="*/ 70934 w 3024845"/>
                  <a:gd name="connsiteY394" fmla="*/ 505856 h 1059043"/>
                  <a:gd name="connsiteX395" fmla="*/ 85121 w 3024845"/>
                  <a:gd name="connsiteY395" fmla="*/ 505856 h 1059043"/>
                  <a:gd name="connsiteX396" fmla="*/ 85121 w 3024845"/>
                  <a:gd name="connsiteY396" fmla="*/ 369664 h 1059043"/>
                  <a:gd name="connsiteX397" fmla="*/ 86894 w 3024845"/>
                  <a:gd name="connsiteY397" fmla="*/ 369664 h 1059043"/>
                  <a:gd name="connsiteX398" fmla="*/ 99308 w 3024845"/>
                  <a:gd name="connsiteY398" fmla="*/ 369664 h 1059043"/>
                  <a:gd name="connsiteX399" fmla="*/ 99308 w 3024845"/>
                  <a:gd name="connsiteY399" fmla="*/ 255090 h 1059043"/>
                  <a:gd name="connsiteX400" fmla="*/ 103361 w 3024845"/>
                  <a:gd name="connsiteY400" fmla="*/ 226986 h 1059043"/>
                  <a:gd name="connsiteX401" fmla="*/ 105388 w 3024845"/>
                  <a:gd name="connsiteY401" fmla="*/ 226986 h 1059043"/>
                  <a:gd name="connsiteX402" fmla="*/ 119575 w 3024845"/>
                  <a:gd name="connsiteY402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118897 h 1059043"/>
                  <a:gd name="connsiteX313" fmla="*/ 2150320 w 3024845"/>
                  <a:gd name="connsiteY313" fmla="*/ 60529 h 1059043"/>
                  <a:gd name="connsiteX314" fmla="*/ 2152346 w 3024845"/>
                  <a:gd name="connsiteY314" fmla="*/ 56206 h 1059043"/>
                  <a:gd name="connsiteX315" fmla="*/ 2152346 w 3024845"/>
                  <a:gd name="connsiteY315" fmla="*/ 0 h 1059043"/>
                  <a:gd name="connsiteX316" fmla="*/ 2162480 w 3024845"/>
                  <a:gd name="connsiteY316" fmla="*/ 118897 h 1059043"/>
                  <a:gd name="connsiteX317" fmla="*/ 2168560 w 3024845"/>
                  <a:gd name="connsiteY317" fmla="*/ 125383 h 1059043"/>
                  <a:gd name="connsiteX318" fmla="*/ 2180720 w 3024845"/>
                  <a:gd name="connsiteY318" fmla="*/ 555577 h 1059043"/>
                  <a:gd name="connsiteX319" fmla="*/ 2245574 w 3024845"/>
                  <a:gd name="connsiteY319" fmla="*/ 555577 h 1059043"/>
                  <a:gd name="connsiteX320" fmla="*/ 2245574 w 3024845"/>
                  <a:gd name="connsiteY320" fmla="*/ 631239 h 1059043"/>
                  <a:gd name="connsiteX321" fmla="*/ 2253681 w 3024845"/>
                  <a:gd name="connsiteY321" fmla="*/ 631239 h 1059043"/>
                  <a:gd name="connsiteX322" fmla="*/ 2255708 w 3024845"/>
                  <a:gd name="connsiteY322" fmla="*/ 624754 h 1059043"/>
                  <a:gd name="connsiteX323" fmla="*/ 2261788 w 3024845"/>
                  <a:gd name="connsiteY323" fmla="*/ 624754 h 1059043"/>
                  <a:gd name="connsiteX324" fmla="*/ 2263815 w 3024845"/>
                  <a:gd name="connsiteY324" fmla="*/ 633401 h 1059043"/>
                  <a:gd name="connsiteX325" fmla="*/ 2275975 w 3024845"/>
                  <a:gd name="connsiteY325" fmla="*/ 633401 h 1059043"/>
                  <a:gd name="connsiteX326" fmla="*/ 2275975 w 3024845"/>
                  <a:gd name="connsiteY326" fmla="*/ 626915 h 1059043"/>
                  <a:gd name="connsiteX327" fmla="*/ 2298268 w 3024845"/>
                  <a:gd name="connsiteY327" fmla="*/ 626915 h 1059043"/>
                  <a:gd name="connsiteX328" fmla="*/ 2298268 w 3024845"/>
                  <a:gd name="connsiteY328" fmla="*/ 633401 h 1059043"/>
                  <a:gd name="connsiteX329" fmla="*/ 2318535 w 3024845"/>
                  <a:gd name="connsiteY329" fmla="*/ 633401 h 1059043"/>
                  <a:gd name="connsiteX330" fmla="*/ 2318535 w 3024845"/>
                  <a:gd name="connsiteY330" fmla="*/ 678798 h 1059043"/>
                  <a:gd name="connsiteX331" fmla="*/ 2332722 w 3024845"/>
                  <a:gd name="connsiteY331" fmla="*/ 678798 h 1059043"/>
                  <a:gd name="connsiteX332" fmla="*/ 2332722 w 3024845"/>
                  <a:gd name="connsiteY332" fmla="*/ 665827 h 1059043"/>
                  <a:gd name="connsiteX333" fmla="*/ 2348936 w 3024845"/>
                  <a:gd name="connsiteY333" fmla="*/ 665827 h 1059043"/>
                  <a:gd name="connsiteX334" fmla="*/ 2348936 w 3024845"/>
                  <a:gd name="connsiteY334" fmla="*/ 486400 h 1059043"/>
                  <a:gd name="connsiteX335" fmla="*/ 2355016 w 3024845"/>
                  <a:gd name="connsiteY335" fmla="*/ 479914 h 1059043"/>
                  <a:gd name="connsiteX336" fmla="*/ 2427977 w 3024845"/>
                  <a:gd name="connsiteY336" fmla="*/ 479914 h 1059043"/>
                  <a:gd name="connsiteX337" fmla="*/ 2427977 w 3024845"/>
                  <a:gd name="connsiteY337" fmla="*/ 488562 h 1059043"/>
                  <a:gd name="connsiteX338" fmla="*/ 2438110 w 3024845"/>
                  <a:gd name="connsiteY338" fmla="*/ 488562 h 1059043"/>
                  <a:gd name="connsiteX339" fmla="*/ 2438110 w 3024845"/>
                  <a:gd name="connsiteY339" fmla="*/ 603136 h 1059043"/>
                  <a:gd name="connsiteX340" fmla="*/ 2460404 w 3024845"/>
                  <a:gd name="connsiteY340" fmla="*/ 603136 h 1059043"/>
                  <a:gd name="connsiteX341" fmla="*/ 2460404 w 3024845"/>
                  <a:gd name="connsiteY341" fmla="*/ 536121 h 1059043"/>
                  <a:gd name="connsiteX342" fmla="*/ 2486751 w 3024845"/>
                  <a:gd name="connsiteY342" fmla="*/ 536121 h 1059043"/>
                  <a:gd name="connsiteX343" fmla="*/ 2490804 w 3024845"/>
                  <a:gd name="connsiteY343" fmla="*/ 531797 h 1059043"/>
                  <a:gd name="connsiteX344" fmla="*/ 2498911 w 3024845"/>
                  <a:gd name="connsiteY344" fmla="*/ 531797 h 1059043"/>
                  <a:gd name="connsiteX345" fmla="*/ 2502964 w 3024845"/>
                  <a:gd name="connsiteY345" fmla="*/ 536121 h 1059043"/>
                  <a:gd name="connsiteX346" fmla="*/ 2525258 w 3024845"/>
                  <a:gd name="connsiteY346" fmla="*/ 536121 h 1059043"/>
                  <a:gd name="connsiteX347" fmla="*/ 2525258 w 3024845"/>
                  <a:gd name="connsiteY347" fmla="*/ 419385 h 1059043"/>
                  <a:gd name="connsiteX348" fmla="*/ 2582005 w 3024845"/>
                  <a:gd name="connsiteY348" fmla="*/ 408576 h 1059043"/>
                  <a:gd name="connsiteX349" fmla="*/ 2582005 w 3024845"/>
                  <a:gd name="connsiteY349" fmla="*/ 409657 h 1059043"/>
                  <a:gd name="connsiteX350" fmla="*/ 2582005 w 3024845"/>
                  <a:gd name="connsiteY350" fmla="*/ 417223 h 1059043"/>
                  <a:gd name="connsiteX351" fmla="*/ 2608352 w 3024845"/>
                  <a:gd name="connsiteY351" fmla="*/ 417223 h 1059043"/>
                  <a:gd name="connsiteX352" fmla="*/ 2608352 w 3024845"/>
                  <a:gd name="connsiteY352" fmla="*/ 672313 h 1059043"/>
                  <a:gd name="connsiteX353" fmla="*/ 2630646 w 3024845"/>
                  <a:gd name="connsiteY353" fmla="*/ 672313 h 1059043"/>
                  <a:gd name="connsiteX354" fmla="*/ 2630646 w 3024845"/>
                  <a:gd name="connsiteY354" fmla="*/ 667989 h 1059043"/>
                  <a:gd name="connsiteX355" fmla="*/ 2642806 w 3024845"/>
                  <a:gd name="connsiteY355" fmla="*/ 667989 h 1059043"/>
                  <a:gd name="connsiteX356" fmla="*/ 2642806 w 3024845"/>
                  <a:gd name="connsiteY356" fmla="*/ 672313 h 1059043"/>
                  <a:gd name="connsiteX357" fmla="*/ 2667126 w 3024845"/>
                  <a:gd name="connsiteY357" fmla="*/ 672313 h 1059043"/>
                  <a:gd name="connsiteX358" fmla="*/ 2667126 w 3024845"/>
                  <a:gd name="connsiteY358" fmla="*/ 659342 h 1059043"/>
                  <a:gd name="connsiteX359" fmla="*/ 2695500 w 3024845"/>
                  <a:gd name="connsiteY359" fmla="*/ 659342 h 1059043"/>
                  <a:gd name="connsiteX360" fmla="*/ 2707660 w 3024845"/>
                  <a:gd name="connsiteY360" fmla="*/ 655018 h 1059043"/>
                  <a:gd name="connsiteX361" fmla="*/ 2727927 w 3024845"/>
                  <a:gd name="connsiteY361" fmla="*/ 659342 h 1059043"/>
                  <a:gd name="connsiteX362" fmla="*/ 2727927 w 3024845"/>
                  <a:gd name="connsiteY362" fmla="*/ 642048 h 1059043"/>
                  <a:gd name="connsiteX363" fmla="*/ 2736034 w 3024845"/>
                  <a:gd name="connsiteY363" fmla="*/ 642048 h 1059043"/>
                  <a:gd name="connsiteX364" fmla="*/ 2736034 w 3024845"/>
                  <a:gd name="connsiteY364" fmla="*/ 629077 h 1059043"/>
                  <a:gd name="connsiteX365" fmla="*/ 2792781 w 3024845"/>
                  <a:gd name="connsiteY365" fmla="*/ 629077 h 1059043"/>
                  <a:gd name="connsiteX366" fmla="*/ 2792781 w 3024845"/>
                  <a:gd name="connsiteY366" fmla="*/ 598812 h 1059043"/>
                  <a:gd name="connsiteX367" fmla="*/ 2811021 w 3024845"/>
                  <a:gd name="connsiteY367" fmla="*/ 598812 h 1059043"/>
                  <a:gd name="connsiteX368" fmla="*/ 2811021 w 3024845"/>
                  <a:gd name="connsiteY368" fmla="*/ 592327 h 1059043"/>
                  <a:gd name="connsiteX369" fmla="*/ 2823181 w 3024845"/>
                  <a:gd name="connsiteY369" fmla="*/ 592327 h 1059043"/>
                  <a:gd name="connsiteX370" fmla="*/ 2823181 w 3024845"/>
                  <a:gd name="connsiteY370" fmla="*/ 598812 h 1059043"/>
                  <a:gd name="connsiteX371" fmla="*/ 2839395 w 3024845"/>
                  <a:gd name="connsiteY371" fmla="*/ 598812 h 1059043"/>
                  <a:gd name="connsiteX372" fmla="*/ 2839395 w 3024845"/>
                  <a:gd name="connsiteY372" fmla="*/ 648533 h 1059043"/>
                  <a:gd name="connsiteX373" fmla="*/ 2871822 w 3024845"/>
                  <a:gd name="connsiteY373" fmla="*/ 648533 h 1059043"/>
                  <a:gd name="connsiteX374" fmla="*/ 2871822 w 3024845"/>
                  <a:gd name="connsiteY374" fmla="*/ 622592 h 1059043"/>
                  <a:gd name="connsiteX375" fmla="*/ 2910329 w 3024845"/>
                  <a:gd name="connsiteY375" fmla="*/ 622592 h 1059043"/>
                  <a:gd name="connsiteX376" fmla="*/ 2910329 w 3024845"/>
                  <a:gd name="connsiteY376" fmla="*/ 592327 h 1059043"/>
                  <a:gd name="connsiteX377" fmla="*/ 2958970 w 3024845"/>
                  <a:gd name="connsiteY377" fmla="*/ 592327 h 1059043"/>
                  <a:gd name="connsiteX378" fmla="*/ 2958970 w 3024845"/>
                  <a:gd name="connsiteY378" fmla="*/ 703483 h 1059043"/>
                  <a:gd name="connsiteX379" fmla="*/ 2958970 w 3024845"/>
                  <a:gd name="connsiteY379" fmla="*/ 717262 h 1059043"/>
                  <a:gd name="connsiteX380" fmla="*/ 3024845 w 3024845"/>
                  <a:gd name="connsiteY380" fmla="*/ 717262 h 1059043"/>
                  <a:gd name="connsiteX381" fmla="*/ 3024845 w 3024845"/>
                  <a:gd name="connsiteY381" fmla="*/ 1059043 h 1059043"/>
                  <a:gd name="connsiteX382" fmla="*/ 2054 w 3024845"/>
                  <a:gd name="connsiteY382" fmla="*/ 1056710 h 1059043"/>
                  <a:gd name="connsiteX383" fmla="*/ 0 w 3024845"/>
                  <a:gd name="connsiteY383" fmla="*/ 622592 h 1059043"/>
                  <a:gd name="connsiteX384" fmla="*/ 20267 w 3024845"/>
                  <a:gd name="connsiteY384" fmla="*/ 622592 h 1059043"/>
                  <a:gd name="connsiteX385" fmla="*/ 20774 w 3024845"/>
                  <a:gd name="connsiteY385" fmla="*/ 621511 h 1059043"/>
                  <a:gd name="connsiteX386" fmla="*/ 24320 w 3024845"/>
                  <a:gd name="connsiteY386" fmla="*/ 613945 h 1059043"/>
                  <a:gd name="connsiteX387" fmla="*/ 26094 w 3024845"/>
                  <a:gd name="connsiteY387" fmla="*/ 614215 h 1059043"/>
                  <a:gd name="connsiteX388" fmla="*/ 38507 w 3024845"/>
                  <a:gd name="connsiteY388" fmla="*/ 616106 h 1059043"/>
                  <a:gd name="connsiteX389" fmla="*/ 39014 w 3024845"/>
                  <a:gd name="connsiteY389" fmla="*/ 617458 h 1059043"/>
                  <a:gd name="connsiteX390" fmla="*/ 42560 w 3024845"/>
                  <a:gd name="connsiteY390" fmla="*/ 626915 h 1059043"/>
                  <a:gd name="connsiteX391" fmla="*/ 68907 w 3024845"/>
                  <a:gd name="connsiteY391" fmla="*/ 629077 h 1059043"/>
                  <a:gd name="connsiteX392" fmla="*/ 68907 w 3024845"/>
                  <a:gd name="connsiteY392" fmla="*/ 505856 h 1059043"/>
                  <a:gd name="connsiteX393" fmla="*/ 70934 w 3024845"/>
                  <a:gd name="connsiteY393" fmla="*/ 505856 h 1059043"/>
                  <a:gd name="connsiteX394" fmla="*/ 85121 w 3024845"/>
                  <a:gd name="connsiteY394" fmla="*/ 505856 h 1059043"/>
                  <a:gd name="connsiteX395" fmla="*/ 85121 w 3024845"/>
                  <a:gd name="connsiteY395" fmla="*/ 369664 h 1059043"/>
                  <a:gd name="connsiteX396" fmla="*/ 86894 w 3024845"/>
                  <a:gd name="connsiteY396" fmla="*/ 369664 h 1059043"/>
                  <a:gd name="connsiteX397" fmla="*/ 99308 w 3024845"/>
                  <a:gd name="connsiteY397" fmla="*/ 369664 h 1059043"/>
                  <a:gd name="connsiteX398" fmla="*/ 99308 w 3024845"/>
                  <a:gd name="connsiteY398" fmla="*/ 255090 h 1059043"/>
                  <a:gd name="connsiteX399" fmla="*/ 103361 w 3024845"/>
                  <a:gd name="connsiteY399" fmla="*/ 226986 h 1059043"/>
                  <a:gd name="connsiteX400" fmla="*/ 105388 w 3024845"/>
                  <a:gd name="connsiteY400" fmla="*/ 226986 h 1059043"/>
                  <a:gd name="connsiteX401" fmla="*/ 119575 w 3024845"/>
                  <a:gd name="connsiteY401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118897 h 1059043"/>
                  <a:gd name="connsiteX313" fmla="*/ 2150320 w 3024845"/>
                  <a:gd name="connsiteY313" fmla="*/ 60529 h 1059043"/>
                  <a:gd name="connsiteX314" fmla="*/ 2152346 w 3024845"/>
                  <a:gd name="connsiteY314" fmla="*/ 56206 h 1059043"/>
                  <a:gd name="connsiteX315" fmla="*/ 2152346 w 3024845"/>
                  <a:gd name="connsiteY315" fmla="*/ 0 h 1059043"/>
                  <a:gd name="connsiteX316" fmla="*/ 2168560 w 3024845"/>
                  <a:gd name="connsiteY316" fmla="*/ 125383 h 1059043"/>
                  <a:gd name="connsiteX317" fmla="*/ 2180720 w 3024845"/>
                  <a:gd name="connsiteY317" fmla="*/ 555577 h 1059043"/>
                  <a:gd name="connsiteX318" fmla="*/ 2245574 w 3024845"/>
                  <a:gd name="connsiteY318" fmla="*/ 555577 h 1059043"/>
                  <a:gd name="connsiteX319" fmla="*/ 2245574 w 3024845"/>
                  <a:gd name="connsiteY319" fmla="*/ 631239 h 1059043"/>
                  <a:gd name="connsiteX320" fmla="*/ 2253681 w 3024845"/>
                  <a:gd name="connsiteY320" fmla="*/ 631239 h 1059043"/>
                  <a:gd name="connsiteX321" fmla="*/ 2255708 w 3024845"/>
                  <a:gd name="connsiteY321" fmla="*/ 624754 h 1059043"/>
                  <a:gd name="connsiteX322" fmla="*/ 2261788 w 3024845"/>
                  <a:gd name="connsiteY322" fmla="*/ 624754 h 1059043"/>
                  <a:gd name="connsiteX323" fmla="*/ 2263815 w 3024845"/>
                  <a:gd name="connsiteY323" fmla="*/ 633401 h 1059043"/>
                  <a:gd name="connsiteX324" fmla="*/ 2275975 w 3024845"/>
                  <a:gd name="connsiteY324" fmla="*/ 633401 h 1059043"/>
                  <a:gd name="connsiteX325" fmla="*/ 2275975 w 3024845"/>
                  <a:gd name="connsiteY325" fmla="*/ 626915 h 1059043"/>
                  <a:gd name="connsiteX326" fmla="*/ 2298268 w 3024845"/>
                  <a:gd name="connsiteY326" fmla="*/ 626915 h 1059043"/>
                  <a:gd name="connsiteX327" fmla="*/ 2298268 w 3024845"/>
                  <a:gd name="connsiteY327" fmla="*/ 633401 h 1059043"/>
                  <a:gd name="connsiteX328" fmla="*/ 2318535 w 3024845"/>
                  <a:gd name="connsiteY328" fmla="*/ 633401 h 1059043"/>
                  <a:gd name="connsiteX329" fmla="*/ 2318535 w 3024845"/>
                  <a:gd name="connsiteY329" fmla="*/ 678798 h 1059043"/>
                  <a:gd name="connsiteX330" fmla="*/ 2332722 w 3024845"/>
                  <a:gd name="connsiteY330" fmla="*/ 678798 h 1059043"/>
                  <a:gd name="connsiteX331" fmla="*/ 2332722 w 3024845"/>
                  <a:gd name="connsiteY331" fmla="*/ 665827 h 1059043"/>
                  <a:gd name="connsiteX332" fmla="*/ 2348936 w 3024845"/>
                  <a:gd name="connsiteY332" fmla="*/ 665827 h 1059043"/>
                  <a:gd name="connsiteX333" fmla="*/ 2348936 w 3024845"/>
                  <a:gd name="connsiteY333" fmla="*/ 486400 h 1059043"/>
                  <a:gd name="connsiteX334" fmla="*/ 2355016 w 3024845"/>
                  <a:gd name="connsiteY334" fmla="*/ 479914 h 1059043"/>
                  <a:gd name="connsiteX335" fmla="*/ 2427977 w 3024845"/>
                  <a:gd name="connsiteY335" fmla="*/ 479914 h 1059043"/>
                  <a:gd name="connsiteX336" fmla="*/ 2427977 w 3024845"/>
                  <a:gd name="connsiteY336" fmla="*/ 488562 h 1059043"/>
                  <a:gd name="connsiteX337" fmla="*/ 2438110 w 3024845"/>
                  <a:gd name="connsiteY337" fmla="*/ 488562 h 1059043"/>
                  <a:gd name="connsiteX338" fmla="*/ 2438110 w 3024845"/>
                  <a:gd name="connsiteY338" fmla="*/ 603136 h 1059043"/>
                  <a:gd name="connsiteX339" fmla="*/ 2460404 w 3024845"/>
                  <a:gd name="connsiteY339" fmla="*/ 603136 h 1059043"/>
                  <a:gd name="connsiteX340" fmla="*/ 2460404 w 3024845"/>
                  <a:gd name="connsiteY340" fmla="*/ 536121 h 1059043"/>
                  <a:gd name="connsiteX341" fmla="*/ 2486751 w 3024845"/>
                  <a:gd name="connsiteY341" fmla="*/ 536121 h 1059043"/>
                  <a:gd name="connsiteX342" fmla="*/ 2490804 w 3024845"/>
                  <a:gd name="connsiteY342" fmla="*/ 531797 h 1059043"/>
                  <a:gd name="connsiteX343" fmla="*/ 2498911 w 3024845"/>
                  <a:gd name="connsiteY343" fmla="*/ 531797 h 1059043"/>
                  <a:gd name="connsiteX344" fmla="*/ 2502964 w 3024845"/>
                  <a:gd name="connsiteY344" fmla="*/ 536121 h 1059043"/>
                  <a:gd name="connsiteX345" fmla="*/ 2525258 w 3024845"/>
                  <a:gd name="connsiteY345" fmla="*/ 536121 h 1059043"/>
                  <a:gd name="connsiteX346" fmla="*/ 2525258 w 3024845"/>
                  <a:gd name="connsiteY346" fmla="*/ 419385 h 1059043"/>
                  <a:gd name="connsiteX347" fmla="*/ 2582005 w 3024845"/>
                  <a:gd name="connsiteY347" fmla="*/ 408576 h 1059043"/>
                  <a:gd name="connsiteX348" fmla="*/ 2582005 w 3024845"/>
                  <a:gd name="connsiteY348" fmla="*/ 409657 h 1059043"/>
                  <a:gd name="connsiteX349" fmla="*/ 2582005 w 3024845"/>
                  <a:gd name="connsiteY349" fmla="*/ 417223 h 1059043"/>
                  <a:gd name="connsiteX350" fmla="*/ 2608352 w 3024845"/>
                  <a:gd name="connsiteY350" fmla="*/ 417223 h 1059043"/>
                  <a:gd name="connsiteX351" fmla="*/ 2608352 w 3024845"/>
                  <a:gd name="connsiteY351" fmla="*/ 672313 h 1059043"/>
                  <a:gd name="connsiteX352" fmla="*/ 2630646 w 3024845"/>
                  <a:gd name="connsiteY352" fmla="*/ 672313 h 1059043"/>
                  <a:gd name="connsiteX353" fmla="*/ 2630646 w 3024845"/>
                  <a:gd name="connsiteY353" fmla="*/ 667989 h 1059043"/>
                  <a:gd name="connsiteX354" fmla="*/ 2642806 w 3024845"/>
                  <a:gd name="connsiteY354" fmla="*/ 667989 h 1059043"/>
                  <a:gd name="connsiteX355" fmla="*/ 2642806 w 3024845"/>
                  <a:gd name="connsiteY355" fmla="*/ 672313 h 1059043"/>
                  <a:gd name="connsiteX356" fmla="*/ 2667126 w 3024845"/>
                  <a:gd name="connsiteY356" fmla="*/ 672313 h 1059043"/>
                  <a:gd name="connsiteX357" fmla="*/ 2667126 w 3024845"/>
                  <a:gd name="connsiteY357" fmla="*/ 659342 h 1059043"/>
                  <a:gd name="connsiteX358" fmla="*/ 2695500 w 3024845"/>
                  <a:gd name="connsiteY358" fmla="*/ 659342 h 1059043"/>
                  <a:gd name="connsiteX359" fmla="*/ 2707660 w 3024845"/>
                  <a:gd name="connsiteY359" fmla="*/ 655018 h 1059043"/>
                  <a:gd name="connsiteX360" fmla="*/ 2727927 w 3024845"/>
                  <a:gd name="connsiteY360" fmla="*/ 659342 h 1059043"/>
                  <a:gd name="connsiteX361" fmla="*/ 2727927 w 3024845"/>
                  <a:gd name="connsiteY361" fmla="*/ 642048 h 1059043"/>
                  <a:gd name="connsiteX362" fmla="*/ 2736034 w 3024845"/>
                  <a:gd name="connsiteY362" fmla="*/ 642048 h 1059043"/>
                  <a:gd name="connsiteX363" fmla="*/ 2736034 w 3024845"/>
                  <a:gd name="connsiteY363" fmla="*/ 629077 h 1059043"/>
                  <a:gd name="connsiteX364" fmla="*/ 2792781 w 3024845"/>
                  <a:gd name="connsiteY364" fmla="*/ 629077 h 1059043"/>
                  <a:gd name="connsiteX365" fmla="*/ 2792781 w 3024845"/>
                  <a:gd name="connsiteY365" fmla="*/ 598812 h 1059043"/>
                  <a:gd name="connsiteX366" fmla="*/ 2811021 w 3024845"/>
                  <a:gd name="connsiteY366" fmla="*/ 598812 h 1059043"/>
                  <a:gd name="connsiteX367" fmla="*/ 2811021 w 3024845"/>
                  <a:gd name="connsiteY367" fmla="*/ 592327 h 1059043"/>
                  <a:gd name="connsiteX368" fmla="*/ 2823181 w 3024845"/>
                  <a:gd name="connsiteY368" fmla="*/ 592327 h 1059043"/>
                  <a:gd name="connsiteX369" fmla="*/ 2823181 w 3024845"/>
                  <a:gd name="connsiteY369" fmla="*/ 598812 h 1059043"/>
                  <a:gd name="connsiteX370" fmla="*/ 2839395 w 3024845"/>
                  <a:gd name="connsiteY370" fmla="*/ 598812 h 1059043"/>
                  <a:gd name="connsiteX371" fmla="*/ 2839395 w 3024845"/>
                  <a:gd name="connsiteY371" fmla="*/ 648533 h 1059043"/>
                  <a:gd name="connsiteX372" fmla="*/ 2871822 w 3024845"/>
                  <a:gd name="connsiteY372" fmla="*/ 648533 h 1059043"/>
                  <a:gd name="connsiteX373" fmla="*/ 2871822 w 3024845"/>
                  <a:gd name="connsiteY373" fmla="*/ 622592 h 1059043"/>
                  <a:gd name="connsiteX374" fmla="*/ 2910329 w 3024845"/>
                  <a:gd name="connsiteY374" fmla="*/ 622592 h 1059043"/>
                  <a:gd name="connsiteX375" fmla="*/ 2910329 w 3024845"/>
                  <a:gd name="connsiteY375" fmla="*/ 592327 h 1059043"/>
                  <a:gd name="connsiteX376" fmla="*/ 2958970 w 3024845"/>
                  <a:gd name="connsiteY376" fmla="*/ 592327 h 1059043"/>
                  <a:gd name="connsiteX377" fmla="*/ 2958970 w 3024845"/>
                  <a:gd name="connsiteY377" fmla="*/ 703483 h 1059043"/>
                  <a:gd name="connsiteX378" fmla="*/ 2958970 w 3024845"/>
                  <a:gd name="connsiteY378" fmla="*/ 717262 h 1059043"/>
                  <a:gd name="connsiteX379" fmla="*/ 3024845 w 3024845"/>
                  <a:gd name="connsiteY379" fmla="*/ 717262 h 1059043"/>
                  <a:gd name="connsiteX380" fmla="*/ 3024845 w 3024845"/>
                  <a:gd name="connsiteY380" fmla="*/ 1059043 h 1059043"/>
                  <a:gd name="connsiteX381" fmla="*/ 2054 w 3024845"/>
                  <a:gd name="connsiteY381" fmla="*/ 1056710 h 1059043"/>
                  <a:gd name="connsiteX382" fmla="*/ 0 w 3024845"/>
                  <a:gd name="connsiteY382" fmla="*/ 622592 h 1059043"/>
                  <a:gd name="connsiteX383" fmla="*/ 20267 w 3024845"/>
                  <a:gd name="connsiteY383" fmla="*/ 622592 h 1059043"/>
                  <a:gd name="connsiteX384" fmla="*/ 20774 w 3024845"/>
                  <a:gd name="connsiteY384" fmla="*/ 621511 h 1059043"/>
                  <a:gd name="connsiteX385" fmla="*/ 24320 w 3024845"/>
                  <a:gd name="connsiteY385" fmla="*/ 613945 h 1059043"/>
                  <a:gd name="connsiteX386" fmla="*/ 26094 w 3024845"/>
                  <a:gd name="connsiteY386" fmla="*/ 614215 h 1059043"/>
                  <a:gd name="connsiteX387" fmla="*/ 38507 w 3024845"/>
                  <a:gd name="connsiteY387" fmla="*/ 616106 h 1059043"/>
                  <a:gd name="connsiteX388" fmla="*/ 39014 w 3024845"/>
                  <a:gd name="connsiteY388" fmla="*/ 617458 h 1059043"/>
                  <a:gd name="connsiteX389" fmla="*/ 42560 w 3024845"/>
                  <a:gd name="connsiteY389" fmla="*/ 626915 h 1059043"/>
                  <a:gd name="connsiteX390" fmla="*/ 68907 w 3024845"/>
                  <a:gd name="connsiteY390" fmla="*/ 629077 h 1059043"/>
                  <a:gd name="connsiteX391" fmla="*/ 68907 w 3024845"/>
                  <a:gd name="connsiteY391" fmla="*/ 505856 h 1059043"/>
                  <a:gd name="connsiteX392" fmla="*/ 70934 w 3024845"/>
                  <a:gd name="connsiteY392" fmla="*/ 505856 h 1059043"/>
                  <a:gd name="connsiteX393" fmla="*/ 85121 w 3024845"/>
                  <a:gd name="connsiteY393" fmla="*/ 505856 h 1059043"/>
                  <a:gd name="connsiteX394" fmla="*/ 85121 w 3024845"/>
                  <a:gd name="connsiteY394" fmla="*/ 369664 h 1059043"/>
                  <a:gd name="connsiteX395" fmla="*/ 86894 w 3024845"/>
                  <a:gd name="connsiteY395" fmla="*/ 369664 h 1059043"/>
                  <a:gd name="connsiteX396" fmla="*/ 99308 w 3024845"/>
                  <a:gd name="connsiteY396" fmla="*/ 369664 h 1059043"/>
                  <a:gd name="connsiteX397" fmla="*/ 99308 w 3024845"/>
                  <a:gd name="connsiteY397" fmla="*/ 255090 h 1059043"/>
                  <a:gd name="connsiteX398" fmla="*/ 103361 w 3024845"/>
                  <a:gd name="connsiteY398" fmla="*/ 226986 h 1059043"/>
                  <a:gd name="connsiteX399" fmla="*/ 105388 w 3024845"/>
                  <a:gd name="connsiteY399" fmla="*/ 226986 h 1059043"/>
                  <a:gd name="connsiteX400" fmla="*/ 119575 w 3024845"/>
                  <a:gd name="connsiteY400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118897 h 1059043"/>
                  <a:gd name="connsiteX313" fmla="*/ 2150320 w 3024845"/>
                  <a:gd name="connsiteY313" fmla="*/ 60529 h 1059043"/>
                  <a:gd name="connsiteX314" fmla="*/ 2152346 w 3024845"/>
                  <a:gd name="connsiteY314" fmla="*/ 56206 h 1059043"/>
                  <a:gd name="connsiteX315" fmla="*/ 2152346 w 3024845"/>
                  <a:gd name="connsiteY315" fmla="*/ 0 h 1059043"/>
                  <a:gd name="connsiteX316" fmla="*/ 2180720 w 3024845"/>
                  <a:gd name="connsiteY316" fmla="*/ 555577 h 1059043"/>
                  <a:gd name="connsiteX317" fmla="*/ 2245574 w 3024845"/>
                  <a:gd name="connsiteY317" fmla="*/ 555577 h 1059043"/>
                  <a:gd name="connsiteX318" fmla="*/ 2245574 w 3024845"/>
                  <a:gd name="connsiteY318" fmla="*/ 631239 h 1059043"/>
                  <a:gd name="connsiteX319" fmla="*/ 2253681 w 3024845"/>
                  <a:gd name="connsiteY319" fmla="*/ 631239 h 1059043"/>
                  <a:gd name="connsiteX320" fmla="*/ 2255708 w 3024845"/>
                  <a:gd name="connsiteY320" fmla="*/ 624754 h 1059043"/>
                  <a:gd name="connsiteX321" fmla="*/ 2261788 w 3024845"/>
                  <a:gd name="connsiteY321" fmla="*/ 624754 h 1059043"/>
                  <a:gd name="connsiteX322" fmla="*/ 2263815 w 3024845"/>
                  <a:gd name="connsiteY322" fmla="*/ 633401 h 1059043"/>
                  <a:gd name="connsiteX323" fmla="*/ 2275975 w 3024845"/>
                  <a:gd name="connsiteY323" fmla="*/ 633401 h 1059043"/>
                  <a:gd name="connsiteX324" fmla="*/ 2275975 w 3024845"/>
                  <a:gd name="connsiteY324" fmla="*/ 626915 h 1059043"/>
                  <a:gd name="connsiteX325" fmla="*/ 2298268 w 3024845"/>
                  <a:gd name="connsiteY325" fmla="*/ 626915 h 1059043"/>
                  <a:gd name="connsiteX326" fmla="*/ 2298268 w 3024845"/>
                  <a:gd name="connsiteY326" fmla="*/ 633401 h 1059043"/>
                  <a:gd name="connsiteX327" fmla="*/ 2318535 w 3024845"/>
                  <a:gd name="connsiteY327" fmla="*/ 633401 h 1059043"/>
                  <a:gd name="connsiteX328" fmla="*/ 2318535 w 3024845"/>
                  <a:gd name="connsiteY328" fmla="*/ 678798 h 1059043"/>
                  <a:gd name="connsiteX329" fmla="*/ 2332722 w 3024845"/>
                  <a:gd name="connsiteY329" fmla="*/ 678798 h 1059043"/>
                  <a:gd name="connsiteX330" fmla="*/ 2332722 w 3024845"/>
                  <a:gd name="connsiteY330" fmla="*/ 665827 h 1059043"/>
                  <a:gd name="connsiteX331" fmla="*/ 2348936 w 3024845"/>
                  <a:gd name="connsiteY331" fmla="*/ 665827 h 1059043"/>
                  <a:gd name="connsiteX332" fmla="*/ 2348936 w 3024845"/>
                  <a:gd name="connsiteY332" fmla="*/ 486400 h 1059043"/>
                  <a:gd name="connsiteX333" fmla="*/ 2355016 w 3024845"/>
                  <a:gd name="connsiteY333" fmla="*/ 479914 h 1059043"/>
                  <a:gd name="connsiteX334" fmla="*/ 2427977 w 3024845"/>
                  <a:gd name="connsiteY334" fmla="*/ 479914 h 1059043"/>
                  <a:gd name="connsiteX335" fmla="*/ 2427977 w 3024845"/>
                  <a:gd name="connsiteY335" fmla="*/ 488562 h 1059043"/>
                  <a:gd name="connsiteX336" fmla="*/ 2438110 w 3024845"/>
                  <a:gd name="connsiteY336" fmla="*/ 488562 h 1059043"/>
                  <a:gd name="connsiteX337" fmla="*/ 2438110 w 3024845"/>
                  <a:gd name="connsiteY337" fmla="*/ 603136 h 1059043"/>
                  <a:gd name="connsiteX338" fmla="*/ 2460404 w 3024845"/>
                  <a:gd name="connsiteY338" fmla="*/ 603136 h 1059043"/>
                  <a:gd name="connsiteX339" fmla="*/ 2460404 w 3024845"/>
                  <a:gd name="connsiteY339" fmla="*/ 536121 h 1059043"/>
                  <a:gd name="connsiteX340" fmla="*/ 2486751 w 3024845"/>
                  <a:gd name="connsiteY340" fmla="*/ 536121 h 1059043"/>
                  <a:gd name="connsiteX341" fmla="*/ 2490804 w 3024845"/>
                  <a:gd name="connsiteY341" fmla="*/ 531797 h 1059043"/>
                  <a:gd name="connsiteX342" fmla="*/ 2498911 w 3024845"/>
                  <a:gd name="connsiteY342" fmla="*/ 531797 h 1059043"/>
                  <a:gd name="connsiteX343" fmla="*/ 2502964 w 3024845"/>
                  <a:gd name="connsiteY343" fmla="*/ 536121 h 1059043"/>
                  <a:gd name="connsiteX344" fmla="*/ 2525258 w 3024845"/>
                  <a:gd name="connsiteY344" fmla="*/ 536121 h 1059043"/>
                  <a:gd name="connsiteX345" fmla="*/ 2525258 w 3024845"/>
                  <a:gd name="connsiteY345" fmla="*/ 419385 h 1059043"/>
                  <a:gd name="connsiteX346" fmla="*/ 2582005 w 3024845"/>
                  <a:gd name="connsiteY346" fmla="*/ 408576 h 1059043"/>
                  <a:gd name="connsiteX347" fmla="*/ 2582005 w 3024845"/>
                  <a:gd name="connsiteY347" fmla="*/ 409657 h 1059043"/>
                  <a:gd name="connsiteX348" fmla="*/ 2582005 w 3024845"/>
                  <a:gd name="connsiteY348" fmla="*/ 417223 h 1059043"/>
                  <a:gd name="connsiteX349" fmla="*/ 2608352 w 3024845"/>
                  <a:gd name="connsiteY349" fmla="*/ 417223 h 1059043"/>
                  <a:gd name="connsiteX350" fmla="*/ 2608352 w 3024845"/>
                  <a:gd name="connsiteY350" fmla="*/ 672313 h 1059043"/>
                  <a:gd name="connsiteX351" fmla="*/ 2630646 w 3024845"/>
                  <a:gd name="connsiteY351" fmla="*/ 672313 h 1059043"/>
                  <a:gd name="connsiteX352" fmla="*/ 2630646 w 3024845"/>
                  <a:gd name="connsiteY352" fmla="*/ 667989 h 1059043"/>
                  <a:gd name="connsiteX353" fmla="*/ 2642806 w 3024845"/>
                  <a:gd name="connsiteY353" fmla="*/ 667989 h 1059043"/>
                  <a:gd name="connsiteX354" fmla="*/ 2642806 w 3024845"/>
                  <a:gd name="connsiteY354" fmla="*/ 672313 h 1059043"/>
                  <a:gd name="connsiteX355" fmla="*/ 2667126 w 3024845"/>
                  <a:gd name="connsiteY355" fmla="*/ 672313 h 1059043"/>
                  <a:gd name="connsiteX356" fmla="*/ 2667126 w 3024845"/>
                  <a:gd name="connsiteY356" fmla="*/ 659342 h 1059043"/>
                  <a:gd name="connsiteX357" fmla="*/ 2695500 w 3024845"/>
                  <a:gd name="connsiteY357" fmla="*/ 659342 h 1059043"/>
                  <a:gd name="connsiteX358" fmla="*/ 2707660 w 3024845"/>
                  <a:gd name="connsiteY358" fmla="*/ 655018 h 1059043"/>
                  <a:gd name="connsiteX359" fmla="*/ 2727927 w 3024845"/>
                  <a:gd name="connsiteY359" fmla="*/ 659342 h 1059043"/>
                  <a:gd name="connsiteX360" fmla="*/ 2727927 w 3024845"/>
                  <a:gd name="connsiteY360" fmla="*/ 642048 h 1059043"/>
                  <a:gd name="connsiteX361" fmla="*/ 2736034 w 3024845"/>
                  <a:gd name="connsiteY361" fmla="*/ 642048 h 1059043"/>
                  <a:gd name="connsiteX362" fmla="*/ 2736034 w 3024845"/>
                  <a:gd name="connsiteY362" fmla="*/ 629077 h 1059043"/>
                  <a:gd name="connsiteX363" fmla="*/ 2792781 w 3024845"/>
                  <a:gd name="connsiteY363" fmla="*/ 629077 h 1059043"/>
                  <a:gd name="connsiteX364" fmla="*/ 2792781 w 3024845"/>
                  <a:gd name="connsiteY364" fmla="*/ 598812 h 1059043"/>
                  <a:gd name="connsiteX365" fmla="*/ 2811021 w 3024845"/>
                  <a:gd name="connsiteY365" fmla="*/ 598812 h 1059043"/>
                  <a:gd name="connsiteX366" fmla="*/ 2811021 w 3024845"/>
                  <a:gd name="connsiteY366" fmla="*/ 592327 h 1059043"/>
                  <a:gd name="connsiteX367" fmla="*/ 2823181 w 3024845"/>
                  <a:gd name="connsiteY367" fmla="*/ 592327 h 1059043"/>
                  <a:gd name="connsiteX368" fmla="*/ 2823181 w 3024845"/>
                  <a:gd name="connsiteY368" fmla="*/ 598812 h 1059043"/>
                  <a:gd name="connsiteX369" fmla="*/ 2839395 w 3024845"/>
                  <a:gd name="connsiteY369" fmla="*/ 598812 h 1059043"/>
                  <a:gd name="connsiteX370" fmla="*/ 2839395 w 3024845"/>
                  <a:gd name="connsiteY370" fmla="*/ 648533 h 1059043"/>
                  <a:gd name="connsiteX371" fmla="*/ 2871822 w 3024845"/>
                  <a:gd name="connsiteY371" fmla="*/ 648533 h 1059043"/>
                  <a:gd name="connsiteX372" fmla="*/ 2871822 w 3024845"/>
                  <a:gd name="connsiteY372" fmla="*/ 622592 h 1059043"/>
                  <a:gd name="connsiteX373" fmla="*/ 2910329 w 3024845"/>
                  <a:gd name="connsiteY373" fmla="*/ 622592 h 1059043"/>
                  <a:gd name="connsiteX374" fmla="*/ 2910329 w 3024845"/>
                  <a:gd name="connsiteY374" fmla="*/ 592327 h 1059043"/>
                  <a:gd name="connsiteX375" fmla="*/ 2958970 w 3024845"/>
                  <a:gd name="connsiteY375" fmla="*/ 592327 h 1059043"/>
                  <a:gd name="connsiteX376" fmla="*/ 2958970 w 3024845"/>
                  <a:gd name="connsiteY376" fmla="*/ 703483 h 1059043"/>
                  <a:gd name="connsiteX377" fmla="*/ 2958970 w 3024845"/>
                  <a:gd name="connsiteY377" fmla="*/ 717262 h 1059043"/>
                  <a:gd name="connsiteX378" fmla="*/ 3024845 w 3024845"/>
                  <a:gd name="connsiteY378" fmla="*/ 717262 h 1059043"/>
                  <a:gd name="connsiteX379" fmla="*/ 3024845 w 3024845"/>
                  <a:gd name="connsiteY379" fmla="*/ 1059043 h 1059043"/>
                  <a:gd name="connsiteX380" fmla="*/ 2054 w 3024845"/>
                  <a:gd name="connsiteY380" fmla="*/ 1056710 h 1059043"/>
                  <a:gd name="connsiteX381" fmla="*/ 0 w 3024845"/>
                  <a:gd name="connsiteY381" fmla="*/ 622592 h 1059043"/>
                  <a:gd name="connsiteX382" fmla="*/ 20267 w 3024845"/>
                  <a:gd name="connsiteY382" fmla="*/ 622592 h 1059043"/>
                  <a:gd name="connsiteX383" fmla="*/ 20774 w 3024845"/>
                  <a:gd name="connsiteY383" fmla="*/ 621511 h 1059043"/>
                  <a:gd name="connsiteX384" fmla="*/ 24320 w 3024845"/>
                  <a:gd name="connsiteY384" fmla="*/ 613945 h 1059043"/>
                  <a:gd name="connsiteX385" fmla="*/ 26094 w 3024845"/>
                  <a:gd name="connsiteY385" fmla="*/ 614215 h 1059043"/>
                  <a:gd name="connsiteX386" fmla="*/ 38507 w 3024845"/>
                  <a:gd name="connsiteY386" fmla="*/ 616106 h 1059043"/>
                  <a:gd name="connsiteX387" fmla="*/ 39014 w 3024845"/>
                  <a:gd name="connsiteY387" fmla="*/ 617458 h 1059043"/>
                  <a:gd name="connsiteX388" fmla="*/ 42560 w 3024845"/>
                  <a:gd name="connsiteY388" fmla="*/ 626915 h 1059043"/>
                  <a:gd name="connsiteX389" fmla="*/ 68907 w 3024845"/>
                  <a:gd name="connsiteY389" fmla="*/ 629077 h 1059043"/>
                  <a:gd name="connsiteX390" fmla="*/ 68907 w 3024845"/>
                  <a:gd name="connsiteY390" fmla="*/ 505856 h 1059043"/>
                  <a:gd name="connsiteX391" fmla="*/ 70934 w 3024845"/>
                  <a:gd name="connsiteY391" fmla="*/ 505856 h 1059043"/>
                  <a:gd name="connsiteX392" fmla="*/ 85121 w 3024845"/>
                  <a:gd name="connsiteY392" fmla="*/ 505856 h 1059043"/>
                  <a:gd name="connsiteX393" fmla="*/ 85121 w 3024845"/>
                  <a:gd name="connsiteY393" fmla="*/ 369664 h 1059043"/>
                  <a:gd name="connsiteX394" fmla="*/ 86894 w 3024845"/>
                  <a:gd name="connsiteY394" fmla="*/ 369664 h 1059043"/>
                  <a:gd name="connsiteX395" fmla="*/ 99308 w 3024845"/>
                  <a:gd name="connsiteY395" fmla="*/ 369664 h 1059043"/>
                  <a:gd name="connsiteX396" fmla="*/ 99308 w 3024845"/>
                  <a:gd name="connsiteY396" fmla="*/ 255090 h 1059043"/>
                  <a:gd name="connsiteX397" fmla="*/ 103361 w 3024845"/>
                  <a:gd name="connsiteY397" fmla="*/ 226986 h 1059043"/>
                  <a:gd name="connsiteX398" fmla="*/ 105388 w 3024845"/>
                  <a:gd name="connsiteY398" fmla="*/ 226986 h 1059043"/>
                  <a:gd name="connsiteX399" fmla="*/ 119575 w 3024845"/>
                  <a:gd name="connsiteY399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60529 h 1059043"/>
                  <a:gd name="connsiteX313" fmla="*/ 2152346 w 3024845"/>
                  <a:gd name="connsiteY313" fmla="*/ 56206 h 1059043"/>
                  <a:gd name="connsiteX314" fmla="*/ 2152346 w 3024845"/>
                  <a:gd name="connsiteY314" fmla="*/ 0 h 1059043"/>
                  <a:gd name="connsiteX315" fmla="*/ 2180720 w 3024845"/>
                  <a:gd name="connsiteY315" fmla="*/ 555577 h 1059043"/>
                  <a:gd name="connsiteX316" fmla="*/ 2245574 w 3024845"/>
                  <a:gd name="connsiteY316" fmla="*/ 555577 h 1059043"/>
                  <a:gd name="connsiteX317" fmla="*/ 2245574 w 3024845"/>
                  <a:gd name="connsiteY317" fmla="*/ 631239 h 1059043"/>
                  <a:gd name="connsiteX318" fmla="*/ 2253681 w 3024845"/>
                  <a:gd name="connsiteY318" fmla="*/ 631239 h 1059043"/>
                  <a:gd name="connsiteX319" fmla="*/ 2255708 w 3024845"/>
                  <a:gd name="connsiteY319" fmla="*/ 624754 h 1059043"/>
                  <a:gd name="connsiteX320" fmla="*/ 2261788 w 3024845"/>
                  <a:gd name="connsiteY320" fmla="*/ 624754 h 1059043"/>
                  <a:gd name="connsiteX321" fmla="*/ 2263815 w 3024845"/>
                  <a:gd name="connsiteY321" fmla="*/ 633401 h 1059043"/>
                  <a:gd name="connsiteX322" fmla="*/ 2275975 w 3024845"/>
                  <a:gd name="connsiteY322" fmla="*/ 633401 h 1059043"/>
                  <a:gd name="connsiteX323" fmla="*/ 2275975 w 3024845"/>
                  <a:gd name="connsiteY323" fmla="*/ 626915 h 1059043"/>
                  <a:gd name="connsiteX324" fmla="*/ 2298268 w 3024845"/>
                  <a:gd name="connsiteY324" fmla="*/ 626915 h 1059043"/>
                  <a:gd name="connsiteX325" fmla="*/ 2298268 w 3024845"/>
                  <a:gd name="connsiteY325" fmla="*/ 633401 h 1059043"/>
                  <a:gd name="connsiteX326" fmla="*/ 2318535 w 3024845"/>
                  <a:gd name="connsiteY326" fmla="*/ 633401 h 1059043"/>
                  <a:gd name="connsiteX327" fmla="*/ 2318535 w 3024845"/>
                  <a:gd name="connsiteY327" fmla="*/ 678798 h 1059043"/>
                  <a:gd name="connsiteX328" fmla="*/ 2332722 w 3024845"/>
                  <a:gd name="connsiteY328" fmla="*/ 678798 h 1059043"/>
                  <a:gd name="connsiteX329" fmla="*/ 2332722 w 3024845"/>
                  <a:gd name="connsiteY329" fmla="*/ 665827 h 1059043"/>
                  <a:gd name="connsiteX330" fmla="*/ 2348936 w 3024845"/>
                  <a:gd name="connsiteY330" fmla="*/ 665827 h 1059043"/>
                  <a:gd name="connsiteX331" fmla="*/ 2348936 w 3024845"/>
                  <a:gd name="connsiteY331" fmla="*/ 486400 h 1059043"/>
                  <a:gd name="connsiteX332" fmla="*/ 2355016 w 3024845"/>
                  <a:gd name="connsiteY332" fmla="*/ 479914 h 1059043"/>
                  <a:gd name="connsiteX333" fmla="*/ 2427977 w 3024845"/>
                  <a:gd name="connsiteY333" fmla="*/ 479914 h 1059043"/>
                  <a:gd name="connsiteX334" fmla="*/ 2427977 w 3024845"/>
                  <a:gd name="connsiteY334" fmla="*/ 488562 h 1059043"/>
                  <a:gd name="connsiteX335" fmla="*/ 2438110 w 3024845"/>
                  <a:gd name="connsiteY335" fmla="*/ 488562 h 1059043"/>
                  <a:gd name="connsiteX336" fmla="*/ 2438110 w 3024845"/>
                  <a:gd name="connsiteY336" fmla="*/ 603136 h 1059043"/>
                  <a:gd name="connsiteX337" fmla="*/ 2460404 w 3024845"/>
                  <a:gd name="connsiteY337" fmla="*/ 603136 h 1059043"/>
                  <a:gd name="connsiteX338" fmla="*/ 2460404 w 3024845"/>
                  <a:gd name="connsiteY338" fmla="*/ 536121 h 1059043"/>
                  <a:gd name="connsiteX339" fmla="*/ 2486751 w 3024845"/>
                  <a:gd name="connsiteY339" fmla="*/ 536121 h 1059043"/>
                  <a:gd name="connsiteX340" fmla="*/ 2490804 w 3024845"/>
                  <a:gd name="connsiteY340" fmla="*/ 531797 h 1059043"/>
                  <a:gd name="connsiteX341" fmla="*/ 2498911 w 3024845"/>
                  <a:gd name="connsiteY341" fmla="*/ 531797 h 1059043"/>
                  <a:gd name="connsiteX342" fmla="*/ 2502964 w 3024845"/>
                  <a:gd name="connsiteY342" fmla="*/ 536121 h 1059043"/>
                  <a:gd name="connsiteX343" fmla="*/ 2525258 w 3024845"/>
                  <a:gd name="connsiteY343" fmla="*/ 536121 h 1059043"/>
                  <a:gd name="connsiteX344" fmla="*/ 2525258 w 3024845"/>
                  <a:gd name="connsiteY344" fmla="*/ 419385 h 1059043"/>
                  <a:gd name="connsiteX345" fmla="*/ 2582005 w 3024845"/>
                  <a:gd name="connsiteY345" fmla="*/ 408576 h 1059043"/>
                  <a:gd name="connsiteX346" fmla="*/ 2582005 w 3024845"/>
                  <a:gd name="connsiteY346" fmla="*/ 409657 h 1059043"/>
                  <a:gd name="connsiteX347" fmla="*/ 2582005 w 3024845"/>
                  <a:gd name="connsiteY347" fmla="*/ 417223 h 1059043"/>
                  <a:gd name="connsiteX348" fmla="*/ 2608352 w 3024845"/>
                  <a:gd name="connsiteY348" fmla="*/ 417223 h 1059043"/>
                  <a:gd name="connsiteX349" fmla="*/ 2608352 w 3024845"/>
                  <a:gd name="connsiteY349" fmla="*/ 672313 h 1059043"/>
                  <a:gd name="connsiteX350" fmla="*/ 2630646 w 3024845"/>
                  <a:gd name="connsiteY350" fmla="*/ 672313 h 1059043"/>
                  <a:gd name="connsiteX351" fmla="*/ 2630646 w 3024845"/>
                  <a:gd name="connsiteY351" fmla="*/ 667989 h 1059043"/>
                  <a:gd name="connsiteX352" fmla="*/ 2642806 w 3024845"/>
                  <a:gd name="connsiteY352" fmla="*/ 667989 h 1059043"/>
                  <a:gd name="connsiteX353" fmla="*/ 2642806 w 3024845"/>
                  <a:gd name="connsiteY353" fmla="*/ 672313 h 1059043"/>
                  <a:gd name="connsiteX354" fmla="*/ 2667126 w 3024845"/>
                  <a:gd name="connsiteY354" fmla="*/ 672313 h 1059043"/>
                  <a:gd name="connsiteX355" fmla="*/ 2667126 w 3024845"/>
                  <a:gd name="connsiteY355" fmla="*/ 659342 h 1059043"/>
                  <a:gd name="connsiteX356" fmla="*/ 2695500 w 3024845"/>
                  <a:gd name="connsiteY356" fmla="*/ 659342 h 1059043"/>
                  <a:gd name="connsiteX357" fmla="*/ 2707660 w 3024845"/>
                  <a:gd name="connsiteY357" fmla="*/ 655018 h 1059043"/>
                  <a:gd name="connsiteX358" fmla="*/ 2727927 w 3024845"/>
                  <a:gd name="connsiteY358" fmla="*/ 659342 h 1059043"/>
                  <a:gd name="connsiteX359" fmla="*/ 2727927 w 3024845"/>
                  <a:gd name="connsiteY359" fmla="*/ 642048 h 1059043"/>
                  <a:gd name="connsiteX360" fmla="*/ 2736034 w 3024845"/>
                  <a:gd name="connsiteY360" fmla="*/ 642048 h 1059043"/>
                  <a:gd name="connsiteX361" fmla="*/ 2736034 w 3024845"/>
                  <a:gd name="connsiteY361" fmla="*/ 629077 h 1059043"/>
                  <a:gd name="connsiteX362" fmla="*/ 2792781 w 3024845"/>
                  <a:gd name="connsiteY362" fmla="*/ 629077 h 1059043"/>
                  <a:gd name="connsiteX363" fmla="*/ 2792781 w 3024845"/>
                  <a:gd name="connsiteY363" fmla="*/ 598812 h 1059043"/>
                  <a:gd name="connsiteX364" fmla="*/ 2811021 w 3024845"/>
                  <a:gd name="connsiteY364" fmla="*/ 598812 h 1059043"/>
                  <a:gd name="connsiteX365" fmla="*/ 2811021 w 3024845"/>
                  <a:gd name="connsiteY365" fmla="*/ 592327 h 1059043"/>
                  <a:gd name="connsiteX366" fmla="*/ 2823181 w 3024845"/>
                  <a:gd name="connsiteY366" fmla="*/ 592327 h 1059043"/>
                  <a:gd name="connsiteX367" fmla="*/ 2823181 w 3024845"/>
                  <a:gd name="connsiteY367" fmla="*/ 598812 h 1059043"/>
                  <a:gd name="connsiteX368" fmla="*/ 2839395 w 3024845"/>
                  <a:gd name="connsiteY368" fmla="*/ 598812 h 1059043"/>
                  <a:gd name="connsiteX369" fmla="*/ 2839395 w 3024845"/>
                  <a:gd name="connsiteY369" fmla="*/ 648533 h 1059043"/>
                  <a:gd name="connsiteX370" fmla="*/ 2871822 w 3024845"/>
                  <a:gd name="connsiteY370" fmla="*/ 648533 h 1059043"/>
                  <a:gd name="connsiteX371" fmla="*/ 2871822 w 3024845"/>
                  <a:gd name="connsiteY371" fmla="*/ 622592 h 1059043"/>
                  <a:gd name="connsiteX372" fmla="*/ 2910329 w 3024845"/>
                  <a:gd name="connsiteY372" fmla="*/ 622592 h 1059043"/>
                  <a:gd name="connsiteX373" fmla="*/ 2910329 w 3024845"/>
                  <a:gd name="connsiteY373" fmla="*/ 592327 h 1059043"/>
                  <a:gd name="connsiteX374" fmla="*/ 2958970 w 3024845"/>
                  <a:gd name="connsiteY374" fmla="*/ 592327 h 1059043"/>
                  <a:gd name="connsiteX375" fmla="*/ 2958970 w 3024845"/>
                  <a:gd name="connsiteY375" fmla="*/ 703483 h 1059043"/>
                  <a:gd name="connsiteX376" fmla="*/ 2958970 w 3024845"/>
                  <a:gd name="connsiteY376" fmla="*/ 717262 h 1059043"/>
                  <a:gd name="connsiteX377" fmla="*/ 3024845 w 3024845"/>
                  <a:gd name="connsiteY377" fmla="*/ 717262 h 1059043"/>
                  <a:gd name="connsiteX378" fmla="*/ 3024845 w 3024845"/>
                  <a:gd name="connsiteY378" fmla="*/ 1059043 h 1059043"/>
                  <a:gd name="connsiteX379" fmla="*/ 2054 w 3024845"/>
                  <a:gd name="connsiteY379" fmla="*/ 1056710 h 1059043"/>
                  <a:gd name="connsiteX380" fmla="*/ 0 w 3024845"/>
                  <a:gd name="connsiteY380" fmla="*/ 622592 h 1059043"/>
                  <a:gd name="connsiteX381" fmla="*/ 20267 w 3024845"/>
                  <a:gd name="connsiteY381" fmla="*/ 622592 h 1059043"/>
                  <a:gd name="connsiteX382" fmla="*/ 20774 w 3024845"/>
                  <a:gd name="connsiteY382" fmla="*/ 621511 h 1059043"/>
                  <a:gd name="connsiteX383" fmla="*/ 24320 w 3024845"/>
                  <a:gd name="connsiteY383" fmla="*/ 613945 h 1059043"/>
                  <a:gd name="connsiteX384" fmla="*/ 26094 w 3024845"/>
                  <a:gd name="connsiteY384" fmla="*/ 614215 h 1059043"/>
                  <a:gd name="connsiteX385" fmla="*/ 38507 w 3024845"/>
                  <a:gd name="connsiteY385" fmla="*/ 616106 h 1059043"/>
                  <a:gd name="connsiteX386" fmla="*/ 39014 w 3024845"/>
                  <a:gd name="connsiteY386" fmla="*/ 617458 h 1059043"/>
                  <a:gd name="connsiteX387" fmla="*/ 42560 w 3024845"/>
                  <a:gd name="connsiteY387" fmla="*/ 626915 h 1059043"/>
                  <a:gd name="connsiteX388" fmla="*/ 68907 w 3024845"/>
                  <a:gd name="connsiteY388" fmla="*/ 629077 h 1059043"/>
                  <a:gd name="connsiteX389" fmla="*/ 68907 w 3024845"/>
                  <a:gd name="connsiteY389" fmla="*/ 505856 h 1059043"/>
                  <a:gd name="connsiteX390" fmla="*/ 70934 w 3024845"/>
                  <a:gd name="connsiteY390" fmla="*/ 505856 h 1059043"/>
                  <a:gd name="connsiteX391" fmla="*/ 85121 w 3024845"/>
                  <a:gd name="connsiteY391" fmla="*/ 505856 h 1059043"/>
                  <a:gd name="connsiteX392" fmla="*/ 85121 w 3024845"/>
                  <a:gd name="connsiteY392" fmla="*/ 369664 h 1059043"/>
                  <a:gd name="connsiteX393" fmla="*/ 86894 w 3024845"/>
                  <a:gd name="connsiteY393" fmla="*/ 369664 h 1059043"/>
                  <a:gd name="connsiteX394" fmla="*/ 99308 w 3024845"/>
                  <a:gd name="connsiteY394" fmla="*/ 369664 h 1059043"/>
                  <a:gd name="connsiteX395" fmla="*/ 99308 w 3024845"/>
                  <a:gd name="connsiteY395" fmla="*/ 255090 h 1059043"/>
                  <a:gd name="connsiteX396" fmla="*/ 103361 w 3024845"/>
                  <a:gd name="connsiteY396" fmla="*/ 226986 h 1059043"/>
                  <a:gd name="connsiteX397" fmla="*/ 105388 w 3024845"/>
                  <a:gd name="connsiteY397" fmla="*/ 226986 h 1059043"/>
                  <a:gd name="connsiteX398" fmla="*/ 119575 w 3024845"/>
                  <a:gd name="connsiteY398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50320 w 3024845"/>
                  <a:gd name="connsiteY311" fmla="*/ 60529 h 1059043"/>
                  <a:gd name="connsiteX312" fmla="*/ 2152346 w 3024845"/>
                  <a:gd name="connsiteY312" fmla="*/ 56206 h 1059043"/>
                  <a:gd name="connsiteX313" fmla="*/ 2152346 w 3024845"/>
                  <a:gd name="connsiteY313" fmla="*/ 0 h 1059043"/>
                  <a:gd name="connsiteX314" fmla="*/ 2180720 w 3024845"/>
                  <a:gd name="connsiteY314" fmla="*/ 555577 h 1059043"/>
                  <a:gd name="connsiteX315" fmla="*/ 2245574 w 3024845"/>
                  <a:gd name="connsiteY315" fmla="*/ 555577 h 1059043"/>
                  <a:gd name="connsiteX316" fmla="*/ 2245574 w 3024845"/>
                  <a:gd name="connsiteY316" fmla="*/ 631239 h 1059043"/>
                  <a:gd name="connsiteX317" fmla="*/ 2253681 w 3024845"/>
                  <a:gd name="connsiteY317" fmla="*/ 631239 h 1059043"/>
                  <a:gd name="connsiteX318" fmla="*/ 2255708 w 3024845"/>
                  <a:gd name="connsiteY318" fmla="*/ 624754 h 1059043"/>
                  <a:gd name="connsiteX319" fmla="*/ 2261788 w 3024845"/>
                  <a:gd name="connsiteY319" fmla="*/ 624754 h 1059043"/>
                  <a:gd name="connsiteX320" fmla="*/ 2263815 w 3024845"/>
                  <a:gd name="connsiteY320" fmla="*/ 633401 h 1059043"/>
                  <a:gd name="connsiteX321" fmla="*/ 2275975 w 3024845"/>
                  <a:gd name="connsiteY321" fmla="*/ 633401 h 1059043"/>
                  <a:gd name="connsiteX322" fmla="*/ 2275975 w 3024845"/>
                  <a:gd name="connsiteY322" fmla="*/ 626915 h 1059043"/>
                  <a:gd name="connsiteX323" fmla="*/ 2298268 w 3024845"/>
                  <a:gd name="connsiteY323" fmla="*/ 626915 h 1059043"/>
                  <a:gd name="connsiteX324" fmla="*/ 2298268 w 3024845"/>
                  <a:gd name="connsiteY324" fmla="*/ 633401 h 1059043"/>
                  <a:gd name="connsiteX325" fmla="*/ 2318535 w 3024845"/>
                  <a:gd name="connsiteY325" fmla="*/ 633401 h 1059043"/>
                  <a:gd name="connsiteX326" fmla="*/ 2318535 w 3024845"/>
                  <a:gd name="connsiteY326" fmla="*/ 678798 h 1059043"/>
                  <a:gd name="connsiteX327" fmla="*/ 2332722 w 3024845"/>
                  <a:gd name="connsiteY327" fmla="*/ 678798 h 1059043"/>
                  <a:gd name="connsiteX328" fmla="*/ 2332722 w 3024845"/>
                  <a:gd name="connsiteY328" fmla="*/ 665827 h 1059043"/>
                  <a:gd name="connsiteX329" fmla="*/ 2348936 w 3024845"/>
                  <a:gd name="connsiteY329" fmla="*/ 665827 h 1059043"/>
                  <a:gd name="connsiteX330" fmla="*/ 2348936 w 3024845"/>
                  <a:gd name="connsiteY330" fmla="*/ 486400 h 1059043"/>
                  <a:gd name="connsiteX331" fmla="*/ 2355016 w 3024845"/>
                  <a:gd name="connsiteY331" fmla="*/ 479914 h 1059043"/>
                  <a:gd name="connsiteX332" fmla="*/ 2427977 w 3024845"/>
                  <a:gd name="connsiteY332" fmla="*/ 479914 h 1059043"/>
                  <a:gd name="connsiteX333" fmla="*/ 2427977 w 3024845"/>
                  <a:gd name="connsiteY333" fmla="*/ 488562 h 1059043"/>
                  <a:gd name="connsiteX334" fmla="*/ 2438110 w 3024845"/>
                  <a:gd name="connsiteY334" fmla="*/ 488562 h 1059043"/>
                  <a:gd name="connsiteX335" fmla="*/ 2438110 w 3024845"/>
                  <a:gd name="connsiteY335" fmla="*/ 603136 h 1059043"/>
                  <a:gd name="connsiteX336" fmla="*/ 2460404 w 3024845"/>
                  <a:gd name="connsiteY336" fmla="*/ 603136 h 1059043"/>
                  <a:gd name="connsiteX337" fmla="*/ 2460404 w 3024845"/>
                  <a:gd name="connsiteY337" fmla="*/ 536121 h 1059043"/>
                  <a:gd name="connsiteX338" fmla="*/ 2486751 w 3024845"/>
                  <a:gd name="connsiteY338" fmla="*/ 536121 h 1059043"/>
                  <a:gd name="connsiteX339" fmla="*/ 2490804 w 3024845"/>
                  <a:gd name="connsiteY339" fmla="*/ 531797 h 1059043"/>
                  <a:gd name="connsiteX340" fmla="*/ 2498911 w 3024845"/>
                  <a:gd name="connsiteY340" fmla="*/ 531797 h 1059043"/>
                  <a:gd name="connsiteX341" fmla="*/ 2502964 w 3024845"/>
                  <a:gd name="connsiteY341" fmla="*/ 536121 h 1059043"/>
                  <a:gd name="connsiteX342" fmla="*/ 2525258 w 3024845"/>
                  <a:gd name="connsiteY342" fmla="*/ 536121 h 1059043"/>
                  <a:gd name="connsiteX343" fmla="*/ 2525258 w 3024845"/>
                  <a:gd name="connsiteY343" fmla="*/ 419385 h 1059043"/>
                  <a:gd name="connsiteX344" fmla="*/ 2582005 w 3024845"/>
                  <a:gd name="connsiteY344" fmla="*/ 408576 h 1059043"/>
                  <a:gd name="connsiteX345" fmla="*/ 2582005 w 3024845"/>
                  <a:gd name="connsiteY345" fmla="*/ 409657 h 1059043"/>
                  <a:gd name="connsiteX346" fmla="*/ 2582005 w 3024845"/>
                  <a:gd name="connsiteY346" fmla="*/ 417223 h 1059043"/>
                  <a:gd name="connsiteX347" fmla="*/ 2608352 w 3024845"/>
                  <a:gd name="connsiteY347" fmla="*/ 417223 h 1059043"/>
                  <a:gd name="connsiteX348" fmla="*/ 2608352 w 3024845"/>
                  <a:gd name="connsiteY348" fmla="*/ 672313 h 1059043"/>
                  <a:gd name="connsiteX349" fmla="*/ 2630646 w 3024845"/>
                  <a:gd name="connsiteY349" fmla="*/ 672313 h 1059043"/>
                  <a:gd name="connsiteX350" fmla="*/ 2630646 w 3024845"/>
                  <a:gd name="connsiteY350" fmla="*/ 667989 h 1059043"/>
                  <a:gd name="connsiteX351" fmla="*/ 2642806 w 3024845"/>
                  <a:gd name="connsiteY351" fmla="*/ 667989 h 1059043"/>
                  <a:gd name="connsiteX352" fmla="*/ 2642806 w 3024845"/>
                  <a:gd name="connsiteY352" fmla="*/ 672313 h 1059043"/>
                  <a:gd name="connsiteX353" fmla="*/ 2667126 w 3024845"/>
                  <a:gd name="connsiteY353" fmla="*/ 672313 h 1059043"/>
                  <a:gd name="connsiteX354" fmla="*/ 2667126 w 3024845"/>
                  <a:gd name="connsiteY354" fmla="*/ 659342 h 1059043"/>
                  <a:gd name="connsiteX355" fmla="*/ 2695500 w 3024845"/>
                  <a:gd name="connsiteY355" fmla="*/ 659342 h 1059043"/>
                  <a:gd name="connsiteX356" fmla="*/ 2707660 w 3024845"/>
                  <a:gd name="connsiteY356" fmla="*/ 655018 h 1059043"/>
                  <a:gd name="connsiteX357" fmla="*/ 2727927 w 3024845"/>
                  <a:gd name="connsiteY357" fmla="*/ 659342 h 1059043"/>
                  <a:gd name="connsiteX358" fmla="*/ 2727927 w 3024845"/>
                  <a:gd name="connsiteY358" fmla="*/ 642048 h 1059043"/>
                  <a:gd name="connsiteX359" fmla="*/ 2736034 w 3024845"/>
                  <a:gd name="connsiteY359" fmla="*/ 642048 h 1059043"/>
                  <a:gd name="connsiteX360" fmla="*/ 2736034 w 3024845"/>
                  <a:gd name="connsiteY360" fmla="*/ 629077 h 1059043"/>
                  <a:gd name="connsiteX361" fmla="*/ 2792781 w 3024845"/>
                  <a:gd name="connsiteY361" fmla="*/ 629077 h 1059043"/>
                  <a:gd name="connsiteX362" fmla="*/ 2792781 w 3024845"/>
                  <a:gd name="connsiteY362" fmla="*/ 598812 h 1059043"/>
                  <a:gd name="connsiteX363" fmla="*/ 2811021 w 3024845"/>
                  <a:gd name="connsiteY363" fmla="*/ 598812 h 1059043"/>
                  <a:gd name="connsiteX364" fmla="*/ 2811021 w 3024845"/>
                  <a:gd name="connsiteY364" fmla="*/ 592327 h 1059043"/>
                  <a:gd name="connsiteX365" fmla="*/ 2823181 w 3024845"/>
                  <a:gd name="connsiteY365" fmla="*/ 592327 h 1059043"/>
                  <a:gd name="connsiteX366" fmla="*/ 2823181 w 3024845"/>
                  <a:gd name="connsiteY366" fmla="*/ 598812 h 1059043"/>
                  <a:gd name="connsiteX367" fmla="*/ 2839395 w 3024845"/>
                  <a:gd name="connsiteY367" fmla="*/ 598812 h 1059043"/>
                  <a:gd name="connsiteX368" fmla="*/ 2839395 w 3024845"/>
                  <a:gd name="connsiteY368" fmla="*/ 648533 h 1059043"/>
                  <a:gd name="connsiteX369" fmla="*/ 2871822 w 3024845"/>
                  <a:gd name="connsiteY369" fmla="*/ 648533 h 1059043"/>
                  <a:gd name="connsiteX370" fmla="*/ 2871822 w 3024845"/>
                  <a:gd name="connsiteY370" fmla="*/ 622592 h 1059043"/>
                  <a:gd name="connsiteX371" fmla="*/ 2910329 w 3024845"/>
                  <a:gd name="connsiteY371" fmla="*/ 622592 h 1059043"/>
                  <a:gd name="connsiteX372" fmla="*/ 2910329 w 3024845"/>
                  <a:gd name="connsiteY372" fmla="*/ 592327 h 1059043"/>
                  <a:gd name="connsiteX373" fmla="*/ 2958970 w 3024845"/>
                  <a:gd name="connsiteY373" fmla="*/ 592327 h 1059043"/>
                  <a:gd name="connsiteX374" fmla="*/ 2958970 w 3024845"/>
                  <a:gd name="connsiteY374" fmla="*/ 703483 h 1059043"/>
                  <a:gd name="connsiteX375" fmla="*/ 2958970 w 3024845"/>
                  <a:gd name="connsiteY375" fmla="*/ 717262 h 1059043"/>
                  <a:gd name="connsiteX376" fmla="*/ 3024845 w 3024845"/>
                  <a:gd name="connsiteY376" fmla="*/ 717262 h 1059043"/>
                  <a:gd name="connsiteX377" fmla="*/ 3024845 w 3024845"/>
                  <a:gd name="connsiteY377" fmla="*/ 1059043 h 1059043"/>
                  <a:gd name="connsiteX378" fmla="*/ 2054 w 3024845"/>
                  <a:gd name="connsiteY378" fmla="*/ 1056710 h 1059043"/>
                  <a:gd name="connsiteX379" fmla="*/ 0 w 3024845"/>
                  <a:gd name="connsiteY379" fmla="*/ 622592 h 1059043"/>
                  <a:gd name="connsiteX380" fmla="*/ 20267 w 3024845"/>
                  <a:gd name="connsiteY380" fmla="*/ 622592 h 1059043"/>
                  <a:gd name="connsiteX381" fmla="*/ 20774 w 3024845"/>
                  <a:gd name="connsiteY381" fmla="*/ 621511 h 1059043"/>
                  <a:gd name="connsiteX382" fmla="*/ 24320 w 3024845"/>
                  <a:gd name="connsiteY382" fmla="*/ 613945 h 1059043"/>
                  <a:gd name="connsiteX383" fmla="*/ 26094 w 3024845"/>
                  <a:gd name="connsiteY383" fmla="*/ 614215 h 1059043"/>
                  <a:gd name="connsiteX384" fmla="*/ 38507 w 3024845"/>
                  <a:gd name="connsiteY384" fmla="*/ 616106 h 1059043"/>
                  <a:gd name="connsiteX385" fmla="*/ 39014 w 3024845"/>
                  <a:gd name="connsiteY385" fmla="*/ 617458 h 1059043"/>
                  <a:gd name="connsiteX386" fmla="*/ 42560 w 3024845"/>
                  <a:gd name="connsiteY386" fmla="*/ 626915 h 1059043"/>
                  <a:gd name="connsiteX387" fmla="*/ 68907 w 3024845"/>
                  <a:gd name="connsiteY387" fmla="*/ 629077 h 1059043"/>
                  <a:gd name="connsiteX388" fmla="*/ 68907 w 3024845"/>
                  <a:gd name="connsiteY388" fmla="*/ 505856 h 1059043"/>
                  <a:gd name="connsiteX389" fmla="*/ 70934 w 3024845"/>
                  <a:gd name="connsiteY389" fmla="*/ 505856 h 1059043"/>
                  <a:gd name="connsiteX390" fmla="*/ 85121 w 3024845"/>
                  <a:gd name="connsiteY390" fmla="*/ 505856 h 1059043"/>
                  <a:gd name="connsiteX391" fmla="*/ 85121 w 3024845"/>
                  <a:gd name="connsiteY391" fmla="*/ 369664 h 1059043"/>
                  <a:gd name="connsiteX392" fmla="*/ 86894 w 3024845"/>
                  <a:gd name="connsiteY392" fmla="*/ 369664 h 1059043"/>
                  <a:gd name="connsiteX393" fmla="*/ 99308 w 3024845"/>
                  <a:gd name="connsiteY393" fmla="*/ 369664 h 1059043"/>
                  <a:gd name="connsiteX394" fmla="*/ 99308 w 3024845"/>
                  <a:gd name="connsiteY394" fmla="*/ 255090 h 1059043"/>
                  <a:gd name="connsiteX395" fmla="*/ 103361 w 3024845"/>
                  <a:gd name="connsiteY395" fmla="*/ 226986 h 1059043"/>
                  <a:gd name="connsiteX396" fmla="*/ 105388 w 3024845"/>
                  <a:gd name="connsiteY396" fmla="*/ 226986 h 1059043"/>
                  <a:gd name="connsiteX397" fmla="*/ 119575 w 3024845"/>
                  <a:gd name="connsiteY397" fmla="*/ 226986 h 1059043"/>
                  <a:gd name="connsiteX0" fmla="*/ 119575 w 3024845"/>
                  <a:gd name="connsiteY0" fmla="*/ 255427 h 1087484"/>
                  <a:gd name="connsiteX1" fmla="*/ 200642 w 3024845"/>
                  <a:gd name="connsiteY1" fmla="*/ 253266 h 1087484"/>
                  <a:gd name="connsiteX2" fmla="*/ 202669 w 3024845"/>
                  <a:gd name="connsiteY2" fmla="*/ 253266 h 1087484"/>
                  <a:gd name="connsiteX3" fmla="*/ 216856 w 3024845"/>
                  <a:gd name="connsiteY3" fmla="*/ 253266 h 1087484"/>
                  <a:gd name="connsiteX4" fmla="*/ 216856 w 3024845"/>
                  <a:gd name="connsiteY4" fmla="*/ 277045 h 1087484"/>
                  <a:gd name="connsiteX5" fmla="*/ 217363 w 3024845"/>
                  <a:gd name="connsiteY5" fmla="*/ 277856 h 1087484"/>
                  <a:gd name="connsiteX6" fmla="*/ 220909 w 3024845"/>
                  <a:gd name="connsiteY6" fmla="*/ 283531 h 1087484"/>
                  <a:gd name="connsiteX7" fmla="*/ 220909 w 3024845"/>
                  <a:gd name="connsiteY7" fmla="*/ 398105 h 1087484"/>
                  <a:gd name="connsiteX8" fmla="*/ 223189 w 3024845"/>
                  <a:gd name="connsiteY8" fmla="*/ 398105 h 1087484"/>
                  <a:gd name="connsiteX9" fmla="*/ 239150 w 3024845"/>
                  <a:gd name="connsiteY9" fmla="*/ 398105 h 1087484"/>
                  <a:gd name="connsiteX10" fmla="*/ 239150 w 3024845"/>
                  <a:gd name="connsiteY10" fmla="*/ 538620 h 1087484"/>
                  <a:gd name="connsiteX11" fmla="*/ 240670 w 3024845"/>
                  <a:gd name="connsiteY11" fmla="*/ 538350 h 1087484"/>
                  <a:gd name="connsiteX12" fmla="*/ 251310 w 3024845"/>
                  <a:gd name="connsiteY12" fmla="*/ 536459 h 1087484"/>
                  <a:gd name="connsiteX13" fmla="*/ 249283 w 3024845"/>
                  <a:gd name="connsiteY13" fmla="*/ 625091 h 1087484"/>
                  <a:gd name="connsiteX14" fmla="*/ 250803 w 3024845"/>
                  <a:gd name="connsiteY14" fmla="*/ 625362 h 1087484"/>
                  <a:gd name="connsiteX15" fmla="*/ 261443 w 3024845"/>
                  <a:gd name="connsiteY15" fmla="*/ 627253 h 1087484"/>
                  <a:gd name="connsiteX16" fmla="*/ 261696 w 3024845"/>
                  <a:gd name="connsiteY16" fmla="*/ 628064 h 1087484"/>
                  <a:gd name="connsiteX17" fmla="*/ 263470 w 3024845"/>
                  <a:gd name="connsiteY17" fmla="*/ 633739 h 1087484"/>
                  <a:gd name="connsiteX18" fmla="*/ 264230 w 3024845"/>
                  <a:gd name="connsiteY18" fmla="*/ 631307 h 1087484"/>
                  <a:gd name="connsiteX19" fmla="*/ 269550 w 3024845"/>
                  <a:gd name="connsiteY19" fmla="*/ 614283 h 1087484"/>
                  <a:gd name="connsiteX20" fmla="*/ 271323 w 3024845"/>
                  <a:gd name="connsiteY20" fmla="*/ 614283 h 1087484"/>
                  <a:gd name="connsiteX21" fmla="*/ 283737 w 3024845"/>
                  <a:gd name="connsiteY21" fmla="*/ 614283 h 1087484"/>
                  <a:gd name="connsiteX22" fmla="*/ 283737 w 3024845"/>
                  <a:gd name="connsiteY22" fmla="*/ 646709 h 1087484"/>
                  <a:gd name="connsiteX23" fmla="*/ 284750 w 3024845"/>
                  <a:gd name="connsiteY23" fmla="*/ 647250 h 1087484"/>
                  <a:gd name="connsiteX24" fmla="*/ 291844 w 3024845"/>
                  <a:gd name="connsiteY24" fmla="*/ 651033 h 1087484"/>
                  <a:gd name="connsiteX25" fmla="*/ 291844 w 3024845"/>
                  <a:gd name="connsiteY25" fmla="*/ 652384 h 1087484"/>
                  <a:gd name="connsiteX26" fmla="*/ 291844 w 3024845"/>
                  <a:gd name="connsiteY26" fmla="*/ 661842 h 1087484"/>
                  <a:gd name="connsiteX27" fmla="*/ 336431 w 3024845"/>
                  <a:gd name="connsiteY27" fmla="*/ 661842 h 1087484"/>
                  <a:gd name="connsiteX28" fmla="*/ 336431 w 3024845"/>
                  <a:gd name="connsiteY28" fmla="*/ 662923 h 1087484"/>
                  <a:gd name="connsiteX29" fmla="*/ 336431 w 3024845"/>
                  <a:gd name="connsiteY29" fmla="*/ 670489 h 1087484"/>
                  <a:gd name="connsiteX30" fmla="*/ 338457 w 3024845"/>
                  <a:gd name="connsiteY30" fmla="*/ 670489 h 1087484"/>
                  <a:gd name="connsiteX31" fmla="*/ 352644 w 3024845"/>
                  <a:gd name="connsiteY31" fmla="*/ 670489 h 1087484"/>
                  <a:gd name="connsiteX32" fmla="*/ 352644 w 3024845"/>
                  <a:gd name="connsiteY32" fmla="*/ 640224 h 1087484"/>
                  <a:gd name="connsiteX33" fmla="*/ 397231 w 3024845"/>
                  <a:gd name="connsiteY33" fmla="*/ 640224 h 1087484"/>
                  <a:gd name="connsiteX34" fmla="*/ 397231 w 3024845"/>
                  <a:gd name="connsiteY34" fmla="*/ 638873 h 1087484"/>
                  <a:gd name="connsiteX35" fmla="*/ 397231 w 3024845"/>
                  <a:gd name="connsiteY35" fmla="*/ 629415 h 1087484"/>
                  <a:gd name="connsiteX36" fmla="*/ 398245 w 3024845"/>
                  <a:gd name="connsiteY36" fmla="*/ 629415 h 1087484"/>
                  <a:gd name="connsiteX37" fmla="*/ 405338 w 3024845"/>
                  <a:gd name="connsiteY37" fmla="*/ 629415 h 1087484"/>
                  <a:gd name="connsiteX38" fmla="*/ 405338 w 3024845"/>
                  <a:gd name="connsiteY38" fmla="*/ 627524 h 1087484"/>
                  <a:gd name="connsiteX39" fmla="*/ 405338 w 3024845"/>
                  <a:gd name="connsiteY39" fmla="*/ 614283 h 1087484"/>
                  <a:gd name="connsiteX40" fmla="*/ 406098 w 3024845"/>
                  <a:gd name="connsiteY40" fmla="*/ 614283 h 1087484"/>
                  <a:gd name="connsiteX41" fmla="*/ 411418 w 3024845"/>
                  <a:gd name="connsiteY41" fmla="*/ 614283 h 1087484"/>
                  <a:gd name="connsiteX42" fmla="*/ 411418 w 3024845"/>
                  <a:gd name="connsiteY42" fmla="*/ 613202 h 1087484"/>
                  <a:gd name="connsiteX43" fmla="*/ 411418 w 3024845"/>
                  <a:gd name="connsiteY43" fmla="*/ 605635 h 1087484"/>
                  <a:gd name="connsiteX44" fmla="*/ 413445 w 3024845"/>
                  <a:gd name="connsiteY44" fmla="*/ 605635 h 1087484"/>
                  <a:gd name="connsiteX45" fmla="*/ 427632 w 3024845"/>
                  <a:gd name="connsiteY45" fmla="*/ 605635 h 1087484"/>
                  <a:gd name="connsiteX46" fmla="*/ 427632 w 3024845"/>
                  <a:gd name="connsiteY46" fmla="*/ 606716 h 1087484"/>
                  <a:gd name="connsiteX47" fmla="*/ 427632 w 3024845"/>
                  <a:gd name="connsiteY47" fmla="*/ 614283 h 1087484"/>
                  <a:gd name="connsiteX48" fmla="*/ 449925 w 3024845"/>
                  <a:gd name="connsiteY48" fmla="*/ 614283 h 1087484"/>
                  <a:gd name="connsiteX49" fmla="*/ 449925 w 3024845"/>
                  <a:gd name="connsiteY49" fmla="*/ 612391 h 1087484"/>
                  <a:gd name="connsiteX50" fmla="*/ 449925 w 3024845"/>
                  <a:gd name="connsiteY50" fmla="*/ 599150 h 1087484"/>
                  <a:gd name="connsiteX51" fmla="*/ 451699 w 3024845"/>
                  <a:gd name="connsiteY51" fmla="*/ 599150 h 1087484"/>
                  <a:gd name="connsiteX52" fmla="*/ 464112 w 3024845"/>
                  <a:gd name="connsiteY52" fmla="*/ 599150 h 1087484"/>
                  <a:gd name="connsiteX53" fmla="*/ 464112 w 3024845"/>
                  <a:gd name="connsiteY53" fmla="*/ 622930 h 1087484"/>
                  <a:gd name="connsiteX54" fmla="*/ 465126 w 3024845"/>
                  <a:gd name="connsiteY54" fmla="*/ 622930 h 1087484"/>
                  <a:gd name="connsiteX55" fmla="*/ 472219 w 3024845"/>
                  <a:gd name="connsiteY55" fmla="*/ 622930 h 1087484"/>
                  <a:gd name="connsiteX56" fmla="*/ 472219 w 3024845"/>
                  <a:gd name="connsiteY56" fmla="*/ 621849 h 1087484"/>
                  <a:gd name="connsiteX57" fmla="*/ 472219 w 3024845"/>
                  <a:gd name="connsiteY57" fmla="*/ 614283 h 1087484"/>
                  <a:gd name="connsiteX58" fmla="*/ 473992 w 3024845"/>
                  <a:gd name="connsiteY58" fmla="*/ 614283 h 1087484"/>
                  <a:gd name="connsiteX59" fmla="*/ 486406 w 3024845"/>
                  <a:gd name="connsiteY59" fmla="*/ 614283 h 1087484"/>
                  <a:gd name="connsiteX60" fmla="*/ 486406 w 3024845"/>
                  <a:gd name="connsiteY60" fmla="*/ 640224 h 1087484"/>
                  <a:gd name="connsiteX61" fmla="*/ 488433 w 3024845"/>
                  <a:gd name="connsiteY61" fmla="*/ 640224 h 1087484"/>
                  <a:gd name="connsiteX62" fmla="*/ 502619 w 3024845"/>
                  <a:gd name="connsiteY62" fmla="*/ 640224 h 1087484"/>
                  <a:gd name="connsiteX63" fmla="*/ 502619 w 3024845"/>
                  <a:gd name="connsiteY63" fmla="*/ 641845 h 1087484"/>
                  <a:gd name="connsiteX64" fmla="*/ 502619 w 3024845"/>
                  <a:gd name="connsiteY64" fmla="*/ 653195 h 1087484"/>
                  <a:gd name="connsiteX65" fmla="*/ 503379 w 3024845"/>
                  <a:gd name="connsiteY65" fmla="*/ 653195 h 1087484"/>
                  <a:gd name="connsiteX66" fmla="*/ 508700 w 3024845"/>
                  <a:gd name="connsiteY66" fmla="*/ 653195 h 1087484"/>
                  <a:gd name="connsiteX67" fmla="*/ 508700 w 3024845"/>
                  <a:gd name="connsiteY67" fmla="*/ 652384 h 1087484"/>
                  <a:gd name="connsiteX68" fmla="*/ 508700 w 3024845"/>
                  <a:gd name="connsiteY68" fmla="*/ 646709 h 1087484"/>
                  <a:gd name="connsiteX69" fmla="*/ 539100 w 3024845"/>
                  <a:gd name="connsiteY69" fmla="*/ 646709 h 1087484"/>
                  <a:gd name="connsiteX70" fmla="*/ 539100 w 3024845"/>
                  <a:gd name="connsiteY70" fmla="*/ 670489 h 1087484"/>
                  <a:gd name="connsiteX71" fmla="*/ 540113 w 3024845"/>
                  <a:gd name="connsiteY71" fmla="*/ 670489 h 1087484"/>
                  <a:gd name="connsiteX72" fmla="*/ 547207 w 3024845"/>
                  <a:gd name="connsiteY72" fmla="*/ 670489 h 1087484"/>
                  <a:gd name="connsiteX73" fmla="*/ 547207 w 3024845"/>
                  <a:gd name="connsiteY73" fmla="*/ 671570 h 1087484"/>
                  <a:gd name="connsiteX74" fmla="*/ 547207 w 3024845"/>
                  <a:gd name="connsiteY74" fmla="*/ 679136 h 1087484"/>
                  <a:gd name="connsiteX75" fmla="*/ 547967 w 3024845"/>
                  <a:gd name="connsiteY75" fmla="*/ 679136 h 1087484"/>
                  <a:gd name="connsiteX76" fmla="*/ 553287 w 3024845"/>
                  <a:gd name="connsiteY76" fmla="*/ 679136 h 1087484"/>
                  <a:gd name="connsiteX77" fmla="*/ 553287 w 3024845"/>
                  <a:gd name="connsiteY77" fmla="*/ 676974 h 1087484"/>
                  <a:gd name="connsiteX78" fmla="*/ 553287 w 3024845"/>
                  <a:gd name="connsiteY78" fmla="*/ 661842 h 1087484"/>
                  <a:gd name="connsiteX79" fmla="*/ 554300 w 3024845"/>
                  <a:gd name="connsiteY79" fmla="*/ 661842 h 1087484"/>
                  <a:gd name="connsiteX80" fmla="*/ 561394 w 3024845"/>
                  <a:gd name="connsiteY80" fmla="*/ 661842 h 1087484"/>
                  <a:gd name="connsiteX81" fmla="*/ 561394 w 3024845"/>
                  <a:gd name="connsiteY81" fmla="*/ 662923 h 1087484"/>
                  <a:gd name="connsiteX82" fmla="*/ 561394 w 3024845"/>
                  <a:gd name="connsiteY82" fmla="*/ 670489 h 1087484"/>
                  <a:gd name="connsiteX83" fmla="*/ 566714 w 3024845"/>
                  <a:gd name="connsiteY83" fmla="*/ 668496 h 1087484"/>
                  <a:gd name="connsiteX84" fmla="*/ 567474 w 3024845"/>
                  <a:gd name="connsiteY84" fmla="*/ 667516 h 1087484"/>
                  <a:gd name="connsiteX85" fmla="*/ 567474 w 3024845"/>
                  <a:gd name="connsiteY85" fmla="*/ 661842 h 1087484"/>
                  <a:gd name="connsiteX86" fmla="*/ 605981 w 3024845"/>
                  <a:gd name="connsiteY86" fmla="*/ 661842 h 1087484"/>
                  <a:gd name="connsiteX87" fmla="*/ 605981 w 3024845"/>
                  <a:gd name="connsiteY87" fmla="*/ 685621 h 1087484"/>
                  <a:gd name="connsiteX88" fmla="*/ 608007 w 3024845"/>
                  <a:gd name="connsiteY88" fmla="*/ 685621 h 1087484"/>
                  <a:gd name="connsiteX89" fmla="*/ 622194 w 3024845"/>
                  <a:gd name="connsiteY89" fmla="*/ 685621 h 1087484"/>
                  <a:gd name="connsiteX90" fmla="*/ 622194 w 3024845"/>
                  <a:gd name="connsiteY90" fmla="*/ 686702 h 1087484"/>
                  <a:gd name="connsiteX91" fmla="*/ 622194 w 3024845"/>
                  <a:gd name="connsiteY91" fmla="*/ 694268 h 1087484"/>
                  <a:gd name="connsiteX92" fmla="*/ 623968 w 3024845"/>
                  <a:gd name="connsiteY92" fmla="*/ 694268 h 1087484"/>
                  <a:gd name="connsiteX93" fmla="*/ 636381 w 3024845"/>
                  <a:gd name="connsiteY93" fmla="*/ 694268 h 1087484"/>
                  <a:gd name="connsiteX94" fmla="*/ 636381 w 3024845"/>
                  <a:gd name="connsiteY94" fmla="*/ 670489 h 1087484"/>
                  <a:gd name="connsiteX95" fmla="*/ 637394 w 3024845"/>
                  <a:gd name="connsiteY95" fmla="*/ 670489 h 1087484"/>
                  <a:gd name="connsiteX96" fmla="*/ 644488 w 3024845"/>
                  <a:gd name="connsiteY96" fmla="*/ 670489 h 1087484"/>
                  <a:gd name="connsiteX97" fmla="*/ 644488 w 3024845"/>
                  <a:gd name="connsiteY97" fmla="*/ 638062 h 1087484"/>
                  <a:gd name="connsiteX98" fmla="*/ 645501 w 3024845"/>
                  <a:gd name="connsiteY98" fmla="*/ 638062 h 1087484"/>
                  <a:gd name="connsiteX99" fmla="*/ 652595 w 3024845"/>
                  <a:gd name="connsiteY99" fmla="*/ 638062 h 1087484"/>
                  <a:gd name="connsiteX100" fmla="*/ 652595 w 3024845"/>
                  <a:gd name="connsiteY100" fmla="*/ 636171 h 1087484"/>
                  <a:gd name="connsiteX101" fmla="*/ 652595 w 3024845"/>
                  <a:gd name="connsiteY101" fmla="*/ 622930 h 1087484"/>
                  <a:gd name="connsiteX102" fmla="*/ 651328 w 3024845"/>
                  <a:gd name="connsiteY102" fmla="*/ 621308 h 1087484"/>
                  <a:gd name="connsiteX103" fmla="*/ 656648 w 3024845"/>
                  <a:gd name="connsiteY103" fmla="*/ 609959 h 1087484"/>
                  <a:gd name="connsiteX104" fmla="*/ 664755 w 3024845"/>
                  <a:gd name="connsiteY104" fmla="*/ 638062 h 1087484"/>
                  <a:gd name="connsiteX105" fmla="*/ 665515 w 3024845"/>
                  <a:gd name="connsiteY105" fmla="*/ 638062 h 1087484"/>
                  <a:gd name="connsiteX106" fmla="*/ 670835 w 3024845"/>
                  <a:gd name="connsiteY106" fmla="*/ 638062 h 1087484"/>
                  <a:gd name="connsiteX107" fmla="*/ 670835 w 3024845"/>
                  <a:gd name="connsiteY107" fmla="*/ 532135 h 1087484"/>
                  <a:gd name="connsiteX108" fmla="*/ 672355 w 3024845"/>
                  <a:gd name="connsiteY108" fmla="*/ 532135 h 1087484"/>
                  <a:gd name="connsiteX109" fmla="*/ 682995 w 3024845"/>
                  <a:gd name="connsiteY109" fmla="*/ 532135 h 1087484"/>
                  <a:gd name="connsiteX110" fmla="*/ 682995 w 3024845"/>
                  <a:gd name="connsiteY110" fmla="*/ 484576 h 1087484"/>
                  <a:gd name="connsiteX111" fmla="*/ 709342 w 3024845"/>
                  <a:gd name="connsiteY111" fmla="*/ 484576 h 1087484"/>
                  <a:gd name="connsiteX112" fmla="*/ 709342 w 3024845"/>
                  <a:gd name="connsiteY112" fmla="*/ 462958 h 1087484"/>
                  <a:gd name="connsiteX113" fmla="*/ 743796 w 3024845"/>
                  <a:gd name="connsiteY113" fmla="*/ 462958 h 1087484"/>
                  <a:gd name="connsiteX114" fmla="*/ 743796 w 3024845"/>
                  <a:gd name="connsiteY114" fmla="*/ 465390 h 1087484"/>
                  <a:gd name="connsiteX115" fmla="*/ 743796 w 3024845"/>
                  <a:gd name="connsiteY115" fmla="*/ 482414 h 1087484"/>
                  <a:gd name="connsiteX116" fmla="*/ 746076 w 3024845"/>
                  <a:gd name="connsiteY116" fmla="*/ 482414 h 1087484"/>
                  <a:gd name="connsiteX117" fmla="*/ 762036 w 3024845"/>
                  <a:gd name="connsiteY117" fmla="*/ 482414 h 1087484"/>
                  <a:gd name="connsiteX118" fmla="*/ 762036 w 3024845"/>
                  <a:gd name="connsiteY118" fmla="*/ 529973 h 1087484"/>
                  <a:gd name="connsiteX119" fmla="*/ 763049 w 3024845"/>
                  <a:gd name="connsiteY119" fmla="*/ 529973 h 1087484"/>
                  <a:gd name="connsiteX120" fmla="*/ 770143 w 3024845"/>
                  <a:gd name="connsiteY120" fmla="*/ 529973 h 1087484"/>
                  <a:gd name="connsiteX121" fmla="*/ 784330 w 3024845"/>
                  <a:gd name="connsiteY121" fmla="*/ 534297 h 1087484"/>
                  <a:gd name="connsiteX122" fmla="*/ 784330 w 3024845"/>
                  <a:gd name="connsiteY122" fmla="*/ 573209 h 1087484"/>
                  <a:gd name="connsiteX123" fmla="*/ 785343 w 3024845"/>
                  <a:gd name="connsiteY123" fmla="*/ 573209 h 1087484"/>
                  <a:gd name="connsiteX124" fmla="*/ 792436 w 3024845"/>
                  <a:gd name="connsiteY124" fmla="*/ 573209 h 1087484"/>
                  <a:gd name="connsiteX125" fmla="*/ 792436 w 3024845"/>
                  <a:gd name="connsiteY125" fmla="*/ 574830 h 1087484"/>
                  <a:gd name="connsiteX126" fmla="*/ 792436 w 3024845"/>
                  <a:gd name="connsiteY126" fmla="*/ 586179 h 1087484"/>
                  <a:gd name="connsiteX127" fmla="*/ 794463 w 3024845"/>
                  <a:gd name="connsiteY127" fmla="*/ 586179 h 1087484"/>
                  <a:gd name="connsiteX128" fmla="*/ 808650 w 3024845"/>
                  <a:gd name="connsiteY128" fmla="*/ 586179 h 1087484"/>
                  <a:gd name="connsiteX129" fmla="*/ 814730 w 3024845"/>
                  <a:gd name="connsiteY129" fmla="*/ 592665 h 1087484"/>
                  <a:gd name="connsiteX130" fmla="*/ 814730 w 3024845"/>
                  <a:gd name="connsiteY130" fmla="*/ 614283 h 1087484"/>
                  <a:gd name="connsiteX131" fmla="*/ 817010 w 3024845"/>
                  <a:gd name="connsiteY131" fmla="*/ 614283 h 1087484"/>
                  <a:gd name="connsiteX132" fmla="*/ 832970 w 3024845"/>
                  <a:gd name="connsiteY132" fmla="*/ 614283 h 1087484"/>
                  <a:gd name="connsiteX133" fmla="*/ 832970 w 3024845"/>
                  <a:gd name="connsiteY133" fmla="*/ 615363 h 1087484"/>
                  <a:gd name="connsiteX134" fmla="*/ 832970 w 3024845"/>
                  <a:gd name="connsiteY134" fmla="*/ 622930 h 1087484"/>
                  <a:gd name="connsiteX135" fmla="*/ 834237 w 3024845"/>
                  <a:gd name="connsiteY135" fmla="*/ 622930 h 1087484"/>
                  <a:gd name="connsiteX136" fmla="*/ 843104 w 3024845"/>
                  <a:gd name="connsiteY136" fmla="*/ 622930 h 1087484"/>
                  <a:gd name="connsiteX137" fmla="*/ 843104 w 3024845"/>
                  <a:gd name="connsiteY137" fmla="*/ 625091 h 1087484"/>
                  <a:gd name="connsiteX138" fmla="*/ 843104 w 3024845"/>
                  <a:gd name="connsiteY138" fmla="*/ 640224 h 1087484"/>
                  <a:gd name="connsiteX139" fmla="*/ 847157 w 3024845"/>
                  <a:gd name="connsiteY139" fmla="*/ 638332 h 1087484"/>
                  <a:gd name="connsiteX140" fmla="*/ 847157 w 3024845"/>
                  <a:gd name="connsiteY140" fmla="*/ 625091 h 1087484"/>
                  <a:gd name="connsiteX141" fmla="*/ 848170 w 3024845"/>
                  <a:gd name="connsiteY141" fmla="*/ 625091 h 1087484"/>
                  <a:gd name="connsiteX142" fmla="*/ 855264 w 3024845"/>
                  <a:gd name="connsiteY142" fmla="*/ 625091 h 1087484"/>
                  <a:gd name="connsiteX143" fmla="*/ 855264 w 3024845"/>
                  <a:gd name="connsiteY143" fmla="*/ 626713 h 1087484"/>
                  <a:gd name="connsiteX144" fmla="*/ 855264 w 3024845"/>
                  <a:gd name="connsiteY144" fmla="*/ 638062 h 1087484"/>
                  <a:gd name="connsiteX145" fmla="*/ 856024 w 3024845"/>
                  <a:gd name="connsiteY145" fmla="*/ 638062 h 1087484"/>
                  <a:gd name="connsiteX146" fmla="*/ 861344 w 3024845"/>
                  <a:gd name="connsiteY146" fmla="*/ 638062 h 1087484"/>
                  <a:gd name="connsiteX147" fmla="*/ 909984 w 3024845"/>
                  <a:gd name="connsiteY147" fmla="*/ 633739 h 1087484"/>
                  <a:gd name="connsiteX148" fmla="*/ 909984 w 3024845"/>
                  <a:gd name="connsiteY148" fmla="*/ 635090 h 1087484"/>
                  <a:gd name="connsiteX149" fmla="*/ 909984 w 3024845"/>
                  <a:gd name="connsiteY149" fmla="*/ 644547 h 1087484"/>
                  <a:gd name="connsiteX150" fmla="*/ 910744 w 3024845"/>
                  <a:gd name="connsiteY150" fmla="*/ 644547 h 1087484"/>
                  <a:gd name="connsiteX151" fmla="*/ 916065 w 3024845"/>
                  <a:gd name="connsiteY151" fmla="*/ 644547 h 1087484"/>
                  <a:gd name="connsiteX152" fmla="*/ 916065 w 3024845"/>
                  <a:gd name="connsiteY152" fmla="*/ 646709 h 1087484"/>
                  <a:gd name="connsiteX153" fmla="*/ 916065 w 3024845"/>
                  <a:gd name="connsiteY153" fmla="*/ 661842 h 1087484"/>
                  <a:gd name="connsiteX154" fmla="*/ 918091 w 3024845"/>
                  <a:gd name="connsiteY154" fmla="*/ 660491 h 1087484"/>
                  <a:gd name="connsiteX155" fmla="*/ 932278 w 3024845"/>
                  <a:gd name="connsiteY155" fmla="*/ 651033 h 1087484"/>
                  <a:gd name="connsiteX156" fmla="*/ 938358 w 3024845"/>
                  <a:gd name="connsiteY156" fmla="*/ 609959 h 1087484"/>
                  <a:gd name="connsiteX157" fmla="*/ 939118 w 3024845"/>
                  <a:gd name="connsiteY157" fmla="*/ 609689 h 1087484"/>
                  <a:gd name="connsiteX158" fmla="*/ 944438 w 3024845"/>
                  <a:gd name="connsiteY158" fmla="*/ 607797 h 1087484"/>
                  <a:gd name="connsiteX159" fmla="*/ 946465 w 3024845"/>
                  <a:gd name="connsiteY159" fmla="*/ 538620 h 1087484"/>
                  <a:gd name="connsiteX160" fmla="*/ 948492 w 3024845"/>
                  <a:gd name="connsiteY160" fmla="*/ 607797 h 1087484"/>
                  <a:gd name="connsiteX161" fmla="*/ 949252 w 3024845"/>
                  <a:gd name="connsiteY161" fmla="*/ 608067 h 1087484"/>
                  <a:gd name="connsiteX162" fmla="*/ 954572 w 3024845"/>
                  <a:gd name="connsiteY162" fmla="*/ 609959 h 1087484"/>
                  <a:gd name="connsiteX163" fmla="*/ 954572 w 3024845"/>
                  <a:gd name="connsiteY163" fmla="*/ 523488 h 1087484"/>
                  <a:gd name="connsiteX164" fmla="*/ 958625 w 3024845"/>
                  <a:gd name="connsiteY164" fmla="*/ 491061 h 1087484"/>
                  <a:gd name="connsiteX165" fmla="*/ 997132 w 3024845"/>
                  <a:gd name="connsiteY165" fmla="*/ 491061 h 1087484"/>
                  <a:gd name="connsiteX166" fmla="*/ 997132 w 3024845"/>
                  <a:gd name="connsiteY166" fmla="*/ 523488 h 1087484"/>
                  <a:gd name="connsiteX167" fmla="*/ 997892 w 3024845"/>
                  <a:gd name="connsiteY167" fmla="*/ 523488 h 1087484"/>
                  <a:gd name="connsiteX168" fmla="*/ 1003212 w 3024845"/>
                  <a:gd name="connsiteY168" fmla="*/ 523488 h 1087484"/>
                  <a:gd name="connsiteX169" fmla="*/ 1003212 w 3024845"/>
                  <a:gd name="connsiteY169" fmla="*/ 441340 h 1087484"/>
                  <a:gd name="connsiteX170" fmla="*/ 1004986 w 3024845"/>
                  <a:gd name="connsiteY170" fmla="*/ 441340 h 1087484"/>
                  <a:gd name="connsiteX171" fmla="*/ 1017399 w 3024845"/>
                  <a:gd name="connsiteY171" fmla="*/ 441340 h 1087484"/>
                  <a:gd name="connsiteX172" fmla="*/ 1017399 w 3024845"/>
                  <a:gd name="connsiteY172" fmla="*/ 439449 h 1087484"/>
                  <a:gd name="connsiteX173" fmla="*/ 1017399 w 3024845"/>
                  <a:gd name="connsiteY173" fmla="*/ 426208 h 1087484"/>
                  <a:gd name="connsiteX174" fmla="*/ 1039693 w 3024845"/>
                  <a:gd name="connsiteY174" fmla="*/ 426208 h 1087484"/>
                  <a:gd name="connsiteX175" fmla="*/ 1039693 w 3024845"/>
                  <a:gd name="connsiteY175" fmla="*/ 425127 h 1087484"/>
                  <a:gd name="connsiteX176" fmla="*/ 1039693 w 3024845"/>
                  <a:gd name="connsiteY176" fmla="*/ 417561 h 1087484"/>
                  <a:gd name="connsiteX177" fmla="*/ 1041466 w 3024845"/>
                  <a:gd name="connsiteY177" fmla="*/ 417561 h 1087484"/>
                  <a:gd name="connsiteX178" fmla="*/ 1053880 w 3024845"/>
                  <a:gd name="connsiteY178" fmla="*/ 417561 h 1087484"/>
                  <a:gd name="connsiteX179" fmla="*/ 1053880 w 3024845"/>
                  <a:gd name="connsiteY179" fmla="*/ 418642 h 1087484"/>
                  <a:gd name="connsiteX180" fmla="*/ 1053880 w 3024845"/>
                  <a:gd name="connsiteY180" fmla="*/ 426208 h 1087484"/>
                  <a:gd name="connsiteX181" fmla="*/ 1054640 w 3024845"/>
                  <a:gd name="connsiteY181" fmla="*/ 426208 h 1087484"/>
                  <a:gd name="connsiteX182" fmla="*/ 1059960 w 3024845"/>
                  <a:gd name="connsiteY182" fmla="*/ 426208 h 1087484"/>
                  <a:gd name="connsiteX183" fmla="*/ 1070093 w 3024845"/>
                  <a:gd name="connsiteY183" fmla="*/ 421884 h 1087484"/>
                  <a:gd name="connsiteX184" fmla="*/ 1074146 w 3024845"/>
                  <a:gd name="connsiteY184" fmla="*/ 425127 h 1087484"/>
                  <a:gd name="connsiteX185" fmla="*/ 1074146 w 3024845"/>
                  <a:gd name="connsiteY185" fmla="*/ 417561 h 1087484"/>
                  <a:gd name="connsiteX186" fmla="*/ 1076426 w 3024845"/>
                  <a:gd name="connsiteY186" fmla="*/ 417561 h 1087484"/>
                  <a:gd name="connsiteX187" fmla="*/ 1092387 w 3024845"/>
                  <a:gd name="connsiteY187" fmla="*/ 417561 h 1087484"/>
                  <a:gd name="connsiteX188" fmla="*/ 1092387 w 3024845"/>
                  <a:gd name="connsiteY188" fmla="*/ 418642 h 1087484"/>
                  <a:gd name="connsiteX189" fmla="*/ 1092387 w 3024845"/>
                  <a:gd name="connsiteY189" fmla="*/ 426208 h 1087484"/>
                  <a:gd name="connsiteX190" fmla="*/ 1122787 w 3024845"/>
                  <a:gd name="connsiteY190" fmla="*/ 426208 h 1087484"/>
                  <a:gd name="connsiteX191" fmla="*/ 1122787 w 3024845"/>
                  <a:gd name="connsiteY191" fmla="*/ 427829 h 1087484"/>
                  <a:gd name="connsiteX192" fmla="*/ 1122787 w 3024845"/>
                  <a:gd name="connsiteY192" fmla="*/ 439179 h 1087484"/>
                  <a:gd name="connsiteX193" fmla="*/ 1149134 w 3024845"/>
                  <a:gd name="connsiteY193" fmla="*/ 439179 h 1087484"/>
                  <a:gd name="connsiteX194" fmla="*/ 1149134 w 3024845"/>
                  <a:gd name="connsiteY194" fmla="*/ 469443 h 1087484"/>
                  <a:gd name="connsiteX195" fmla="*/ 1149894 w 3024845"/>
                  <a:gd name="connsiteY195" fmla="*/ 469443 h 1087484"/>
                  <a:gd name="connsiteX196" fmla="*/ 1155214 w 3024845"/>
                  <a:gd name="connsiteY196" fmla="*/ 469443 h 1087484"/>
                  <a:gd name="connsiteX197" fmla="*/ 1155214 w 3024845"/>
                  <a:gd name="connsiteY197" fmla="*/ 470524 h 1087484"/>
                  <a:gd name="connsiteX198" fmla="*/ 1155214 w 3024845"/>
                  <a:gd name="connsiteY198" fmla="*/ 478091 h 1087484"/>
                  <a:gd name="connsiteX199" fmla="*/ 1159268 w 3024845"/>
                  <a:gd name="connsiteY199" fmla="*/ 508355 h 1087484"/>
                  <a:gd name="connsiteX200" fmla="*/ 1160028 w 3024845"/>
                  <a:gd name="connsiteY200" fmla="*/ 508355 h 1087484"/>
                  <a:gd name="connsiteX201" fmla="*/ 1165348 w 3024845"/>
                  <a:gd name="connsiteY201" fmla="*/ 508355 h 1087484"/>
                  <a:gd name="connsiteX202" fmla="*/ 1165348 w 3024845"/>
                  <a:gd name="connsiteY202" fmla="*/ 509166 h 1087484"/>
                  <a:gd name="connsiteX203" fmla="*/ 1165348 w 3024845"/>
                  <a:gd name="connsiteY203" fmla="*/ 514841 h 1087484"/>
                  <a:gd name="connsiteX204" fmla="*/ 1166361 w 3024845"/>
                  <a:gd name="connsiteY204" fmla="*/ 514841 h 1087484"/>
                  <a:gd name="connsiteX205" fmla="*/ 1173454 w 3024845"/>
                  <a:gd name="connsiteY205" fmla="*/ 514841 h 1087484"/>
                  <a:gd name="connsiteX206" fmla="*/ 1173454 w 3024845"/>
                  <a:gd name="connsiteY206" fmla="*/ 545106 h 1087484"/>
                  <a:gd name="connsiteX207" fmla="*/ 1175481 w 3024845"/>
                  <a:gd name="connsiteY207" fmla="*/ 545106 h 1087484"/>
                  <a:gd name="connsiteX208" fmla="*/ 1189668 w 3024845"/>
                  <a:gd name="connsiteY208" fmla="*/ 545106 h 1087484"/>
                  <a:gd name="connsiteX209" fmla="*/ 1189668 w 3024845"/>
                  <a:gd name="connsiteY209" fmla="*/ 568885 h 1087484"/>
                  <a:gd name="connsiteX210" fmla="*/ 1191695 w 3024845"/>
                  <a:gd name="connsiteY210" fmla="*/ 570506 h 1087484"/>
                  <a:gd name="connsiteX211" fmla="*/ 1191695 w 3024845"/>
                  <a:gd name="connsiteY211" fmla="*/ 581856 h 1087484"/>
                  <a:gd name="connsiteX212" fmla="*/ 1192455 w 3024845"/>
                  <a:gd name="connsiteY212" fmla="*/ 581856 h 1087484"/>
                  <a:gd name="connsiteX213" fmla="*/ 1197775 w 3024845"/>
                  <a:gd name="connsiteY213" fmla="*/ 581856 h 1087484"/>
                  <a:gd name="connsiteX214" fmla="*/ 1197775 w 3024845"/>
                  <a:gd name="connsiteY214" fmla="*/ 605635 h 1087484"/>
                  <a:gd name="connsiteX215" fmla="*/ 1199041 w 3024845"/>
                  <a:gd name="connsiteY215" fmla="*/ 605635 h 1087484"/>
                  <a:gd name="connsiteX216" fmla="*/ 1207908 w 3024845"/>
                  <a:gd name="connsiteY216" fmla="*/ 605635 h 1087484"/>
                  <a:gd name="connsiteX217" fmla="*/ 1209935 w 3024845"/>
                  <a:gd name="connsiteY217" fmla="*/ 609689 h 1087484"/>
                  <a:gd name="connsiteX218" fmla="*/ 1209935 w 3024845"/>
                  <a:gd name="connsiteY218" fmla="*/ 622930 h 1087484"/>
                  <a:gd name="connsiteX219" fmla="*/ 1211455 w 3024845"/>
                  <a:gd name="connsiteY219" fmla="*/ 621038 h 1087484"/>
                  <a:gd name="connsiteX220" fmla="*/ 1222095 w 3024845"/>
                  <a:gd name="connsiteY220" fmla="*/ 607797 h 1087484"/>
                  <a:gd name="connsiteX221" fmla="*/ 1250469 w 3024845"/>
                  <a:gd name="connsiteY221" fmla="*/ 607797 h 1087484"/>
                  <a:gd name="connsiteX222" fmla="*/ 1250469 w 3024845"/>
                  <a:gd name="connsiteY222" fmla="*/ 694268 h 1087484"/>
                  <a:gd name="connsiteX223" fmla="*/ 1251229 w 3024845"/>
                  <a:gd name="connsiteY223" fmla="*/ 694268 h 1087484"/>
                  <a:gd name="connsiteX224" fmla="*/ 1256549 w 3024845"/>
                  <a:gd name="connsiteY224" fmla="*/ 694268 h 1087484"/>
                  <a:gd name="connsiteX225" fmla="*/ 1257309 w 3024845"/>
                  <a:gd name="connsiteY225" fmla="*/ 692917 h 1087484"/>
                  <a:gd name="connsiteX226" fmla="*/ 1262629 w 3024845"/>
                  <a:gd name="connsiteY226" fmla="*/ 683459 h 1087484"/>
                  <a:gd name="connsiteX227" fmla="*/ 1262629 w 3024845"/>
                  <a:gd name="connsiteY227" fmla="*/ 685351 h 1087484"/>
                  <a:gd name="connsiteX228" fmla="*/ 1262629 w 3024845"/>
                  <a:gd name="connsiteY228" fmla="*/ 698592 h 1087484"/>
                  <a:gd name="connsiteX229" fmla="*/ 1266682 w 3024845"/>
                  <a:gd name="connsiteY229" fmla="*/ 653195 h 1087484"/>
                  <a:gd name="connsiteX230" fmla="*/ 1267442 w 3024845"/>
                  <a:gd name="connsiteY230" fmla="*/ 653195 h 1087484"/>
                  <a:gd name="connsiteX231" fmla="*/ 1272762 w 3024845"/>
                  <a:gd name="connsiteY231" fmla="*/ 653195 h 1087484"/>
                  <a:gd name="connsiteX232" fmla="*/ 1272762 w 3024845"/>
                  <a:gd name="connsiteY232" fmla="*/ 588341 h 1087484"/>
                  <a:gd name="connsiteX233" fmla="*/ 1273776 w 3024845"/>
                  <a:gd name="connsiteY233" fmla="*/ 588341 h 1087484"/>
                  <a:gd name="connsiteX234" fmla="*/ 1280869 w 3024845"/>
                  <a:gd name="connsiteY234" fmla="*/ 588341 h 1087484"/>
                  <a:gd name="connsiteX235" fmla="*/ 1293029 w 3024845"/>
                  <a:gd name="connsiteY235" fmla="*/ 545106 h 1087484"/>
                  <a:gd name="connsiteX236" fmla="*/ 1294296 w 3024845"/>
                  <a:gd name="connsiteY236" fmla="*/ 545106 h 1087484"/>
                  <a:gd name="connsiteX237" fmla="*/ 1303163 w 3024845"/>
                  <a:gd name="connsiteY237" fmla="*/ 545106 h 1087484"/>
                  <a:gd name="connsiteX238" fmla="*/ 1313296 w 3024845"/>
                  <a:gd name="connsiteY238" fmla="*/ 588341 h 1087484"/>
                  <a:gd name="connsiteX239" fmla="*/ 1314309 w 3024845"/>
                  <a:gd name="connsiteY239" fmla="*/ 588341 h 1087484"/>
                  <a:gd name="connsiteX240" fmla="*/ 1321403 w 3024845"/>
                  <a:gd name="connsiteY240" fmla="*/ 588341 h 1087484"/>
                  <a:gd name="connsiteX241" fmla="*/ 1321403 w 3024845"/>
                  <a:gd name="connsiteY241" fmla="*/ 627253 h 1087484"/>
                  <a:gd name="connsiteX242" fmla="*/ 1323176 w 3024845"/>
                  <a:gd name="connsiteY242" fmla="*/ 627253 h 1087484"/>
                  <a:gd name="connsiteX243" fmla="*/ 1335590 w 3024845"/>
                  <a:gd name="connsiteY243" fmla="*/ 627253 h 1087484"/>
                  <a:gd name="connsiteX244" fmla="*/ 1335590 w 3024845"/>
                  <a:gd name="connsiteY244" fmla="*/ 629415 h 1087484"/>
                  <a:gd name="connsiteX245" fmla="*/ 1335590 w 3024845"/>
                  <a:gd name="connsiteY245" fmla="*/ 644547 h 1087484"/>
                  <a:gd name="connsiteX246" fmla="*/ 1339643 w 3024845"/>
                  <a:gd name="connsiteY246" fmla="*/ 642386 h 1087484"/>
                  <a:gd name="connsiteX247" fmla="*/ 1339643 w 3024845"/>
                  <a:gd name="connsiteY247" fmla="*/ 627253 h 1087484"/>
                  <a:gd name="connsiteX248" fmla="*/ 1341163 w 3024845"/>
                  <a:gd name="connsiteY248" fmla="*/ 627253 h 1087484"/>
                  <a:gd name="connsiteX249" fmla="*/ 1351803 w 3024845"/>
                  <a:gd name="connsiteY249" fmla="*/ 627253 h 1087484"/>
                  <a:gd name="connsiteX250" fmla="*/ 1351803 w 3024845"/>
                  <a:gd name="connsiteY250" fmla="*/ 628874 h 1087484"/>
                  <a:gd name="connsiteX251" fmla="*/ 1351803 w 3024845"/>
                  <a:gd name="connsiteY251" fmla="*/ 640224 h 1087484"/>
                  <a:gd name="connsiteX252" fmla="*/ 1382204 w 3024845"/>
                  <a:gd name="connsiteY252" fmla="*/ 640224 h 1087484"/>
                  <a:gd name="connsiteX253" fmla="*/ 1382204 w 3024845"/>
                  <a:gd name="connsiteY253" fmla="*/ 603474 h 1087484"/>
                  <a:gd name="connsiteX254" fmla="*/ 1383470 w 3024845"/>
                  <a:gd name="connsiteY254" fmla="*/ 603474 h 1087484"/>
                  <a:gd name="connsiteX255" fmla="*/ 1392337 w 3024845"/>
                  <a:gd name="connsiteY255" fmla="*/ 603474 h 1087484"/>
                  <a:gd name="connsiteX256" fmla="*/ 1392337 w 3024845"/>
                  <a:gd name="connsiteY256" fmla="*/ 625091 h 1087484"/>
                  <a:gd name="connsiteX257" fmla="*/ 1394364 w 3024845"/>
                  <a:gd name="connsiteY257" fmla="*/ 592665 h 1087484"/>
                  <a:gd name="connsiteX258" fmla="*/ 1416657 w 3024845"/>
                  <a:gd name="connsiteY258" fmla="*/ 592665 h 1087484"/>
                  <a:gd name="connsiteX259" fmla="*/ 1416657 w 3024845"/>
                  <a:gd name="connsiteY259" fmla="*/ 591043 h 1087484"/>
                  <a:gd name="connsiteX260" fmla="*/ 1416657 w 3024845"/>
                  <a:gd name="connsiteY260" fmla="*/ 579694 h 1087484"/>
                  <a:gd name="connsiteX261" fmla="*/ 1417417 w 3024845"/>
                  <a:gd name="connsiteY261" fmla="*/ 579694 h 1087484"/>
                  <a:gd name="connsiteX262" fmla="*/ 1422737 w 3024845"/>
                  <a:gd name="connsiteY262" fmla="*/ 579694 h 1087484"/>
                  <a:gd name="connsiteX263" fmla="*/ 1422737 w 3024845"/>
                  <a:gd name="connsiteY263" fmla="*/ 577803 h 1087484"/>
                  <a:gd name="connsiteX264" fmla="*/ 1422737 w 3024845"/>
                  <a:gd name="connsiteY264" fmla="*/ 564562 h 1087484"/>
                  <a:gd name="connsiteX265" fmla="*/ 1426791 w 3024845"/>
                  <a:gd name="connsiteY265" fmla="*/ 571047 h 1087484"/>
                  <a:gd name="connsiteX266" fmla="*/ 1429071 w 3024845"/>
                  <a:gd name="connsiteY266" fmla="*/ 571047 h 1087484"/>
                  <a:gd name="connsiteX267" fmla="*/ 1445031 w 3024845"/>
                  <a:gd name="connsiteY267" fmla="*/ 571047 h 1087484"/>
                  <a:gd name="connsiteX268" fmla="*/ 1445031 w 3024845"/>
                  <a:gd name="connsiteY268" fmla="*/ 570236 h 1087484"/>
                  <a:gd name="connsiteX269" fmla="*/ 1445031 w 3024845"/>
                  <a:gd name="connsiteY269" fmla="*/ 564562 h 1087484"/>
                  <a:gd name="connsiteX270" fmla="*/ 1445791 w 3024845"/>
                  <a:gd name="connsiteY270" fmla="*/ 564562 h 1087484"/>
                  <a:gd name="connsiteX271" fmla="*/ 1451111 w 3024845"/>
                  <a:gd name="connsiteY271" fmla="*/ 564562 h 1087484"/>
                  <a:gd name="connsiteX272" fmla="*/ 1451111 w 3024845"/>
                  <a:gd name="connsiteY272" fmla="*/ 565913 h 1087484"/>
                  <a:gd name="connsiteX273" fmla="*/ 1451111 w 3024845"/>
                  <a:gd name="connsiteY273" fmla="*/ 575371 h 1087484"/>
                  <a:gd name="connsiteX274" fmla="*/ 1489618 w 3024845"/>
                  <a:gd name="connsiteY274" fmla="*/ 575371 h 1087484"/>
                  <a:gd name="connsiteX275" fmla="*/ 1489618 w 3024845"/>
                  <a:gd name="connsiteY275" fmla="*/ 713724 h 1087484"/>
                  <a:gd name="connsiteX276" fmla="*/ 1491138 w 3024845"/>
                  <a:gd name="connsiteY276" fmla="*/ 713724 h 1087484"/>
                  <a:gd name="connsiteX277" fmla="*/ 1501778 w 3024845"/>
                  <a:gd name="connsiteY277" fmla="*/ 713724 h 1087484"/>
                  <a:gd name="connsiteX278" fmla="*/ 1501778 w 3024845"/>
                  <a:gd name="connsiteY278" fmla="*/ 700754 h 1087484"/>
                  <a:gd name="connsiteX279" fmla="*/ 1505832 w 3024845"/>
                  <a:gd name="connsiteY279" fmla="*/ 700754 h 1087484"/>
                  <a:gd name="connsiteX280" fmla="*/ 1505832 w 3024845"/>
                  <a:gd name="connsiteY280" fmla="*/ 713724 h 1087484"/>
                  <a:gd name="connsiteX281" fmla="*/ 1536232 w 3024845"/>
                  <a:gd name="connsiteY281" fmla="*/ 713724 h 1087484"/>
                  <a:gd name="connsiteX282" fmla="*/ 1536232 w 3024845"/>
                  <a:gd name="connsiteY282" fmla="*/ 683459 h 1087484"/>
                  <a:gd name="connsiteX283" fmla="*/ 1548392 w 3024845"/>
                  <a:gd name="connsiteY283" fmla="*/ 683459 h 1087484"/>
                  <a:gd name="connsiteX284" fmla="*/ 1560552 w 3024845"/>
                  <a:gd name="connsiteY284" fmla="*/ 681298 h 1087484"/>
                  <a:gd name="connsiteX285" fmla="*/ 1564606 w 3024845"/>
                  <a:gd name="connsiteY285" fmla="*/ 683459 h 1087484"/>
                  <a:gd name="connsiteX286" fmla="*/ 1574739 w 3024845"/>
                  <a:gd name="connsiteY286" fmla="*/ 683459 h 1087484"/>
                  <a:gd name="connsiteX287" fmla="*/ 1574739 w 3024845"/>
                  <a:gd name="connsiteY287" fmla="*/ 713724 h 1087484"/>
                  <a:gd name="connsiteX288" fmla="*/ 1582846 w 3024845"/>
                  <a:gd name="connsiteY288" fmla="*/ 713724 h 1087484"/>
                  <a:gd name="connsiteX289" fmla="*/ 1582846 w 3024845"/>
                  <a:gd name="connsiteY289" fmla="*/ 731019 h 1087484"/>
                  <a:gd name="connsiteX290" fmla="*/ 1592182 w 3024845"/>
                  <a:gd name="connsiteY290" fmla="*/ 731924 h 1087484"/>
                  <a:gd name="connsiteX291" fmla="*/ 1605140 w 3024845"/>
                  <a:gd name="connsiteY291" fmla="*/ 731924 h 1087484"/>
                  <a:gd name="connsiteX292" fmla="*/ 1605140 w 3024845"/>
                  <a:gd name="connsiteY292" fmla="*/ 715886 h 1087484"/>
                  <a:gd name="connsiteX293" fmla="*/ 1673096 w 3024845"/>
                  <a:gd name="connsiteY293" fmla="*/ 715886 h 1087484"/>
                  <a:gd name="connsiteX294" fmla="*/ 1673096 w 3024845"/>
                  <a:gd name="connsiteY294" fmla="*/ 630633 h 1087484"/>
                  <a:gd name="connsiteX295" fmla="*/ 1745104 w 3024845"/>
                  <a:gd name="connsiteY295" fmla="*/ 630633 h 1087484"/>
                  <a:gd name="connsiteX296" fmla="*/ 1745104 w 3024845"/>
                  <a:gd name="connsiteY296" fmla="*/ 709401 h 1087484"/>
                  <a:gd name="connsiteX297" fmla="*/ 1747008 w 3024845"/>
                  <a:gd name="connsiteY297" fmla="*/ 709401 h 1087484"/>
                  <a:gd name="connsiteX298" fmla="*/ 1748250 w 3024845"/>
                  <a:gd name="connsiteY298" fmla="*/ 731924 h 1087484"/>
                  <a:gd name="connsiteX299" fmla="*/ 1757926 w 3024845"/>
                  <a:gd name="connsiteY299" fmla="*/ 731924 h 1087484"/>
                  <a:gd name="connsiteX300" fmla="*/ 1759168 w 3024845"/>
                  <a:gd name="connsiteY300" fmla="*/ 709401 h 1087484"/>
                  <a:gd name="connsiteX301" fmla="*/ 1765248 w 3024845"/>
                  <a:gd name="connsiteY301" fmla="*/ 709401 h 1087484"/>
                  <a:gd name="connsiteX302" fmla="*/ 1766490 w 3024845"/>
                  <a:gd name="connsiteY302" fmla="*/ 731924 h 1087484"/>
                  <a:gd name="connsiteX303" fmla="*/ 1817112 w 3024845"/>
                  <a:gd name="connsiteY303" fmla="*/ 731924 h 1087484"/>
                  <a:gd name="connsiteX304" fmla="*/ 1817112 w 3024845"/>
                  <a:gd name="connsiteY304" fmla="*/ 568896 h 1087484"/>
                  <a:gd name="connsiteX305" fmla="*/ 2014439 w 3024845"/>
                  <a:gd name="connsiteY305" fmla="*/ 568896 h 1087484"/>
                  <a:gd name="connsiteX306" fmla="*/ 2014439 w 3024845"/>
                  <a:gd name="connsiteY306" fmla="*/ 731924 h 1087484"/>
                  <a:gd name="connsiteX307" fmla="*/ 2033136 w 3024845"/>
                  <a:gd name="connsiteY307" fmla="*/ 731924 h 1087484"/>
                  <a:gd name="connsiteX308" fmla="*/ 2033136 w 3024845"/>
                  <a:gd name="connsiteY308" fmla="*/ 649231 h 1087484"/>
                  <a:gd name="connsiteX309" fmla="*/ 2128256 w 3024845"/>
                  <a:gd name="connsiteY309" fmla="*/ 649231 h 1087484"/>
                  <a:gd name="connsiteX310" fmla="*/ 2146266 w 3024845"/>
                  <a:gd name="connsiteY310" fmla="*/ 160309 h 1087484"/>
                  <a:gd name="connsiteX311" fmla="*/ 2150320 w 3024845"/>
                  <a:gd name="connsiteY311" fmla="*/ 88970 h 1087484"/>
                  <a:gd name="connsiteX312" fmla="*/ 2152346 w 3024845"/>
                  <a:gd name="connsiteY312" fmla="*/ 28441 h 1087484"/>
                  <a:gd name="connsiteX313" fmla="*/ 2180720 w 3024845"/>
                  <a:gd name="connsiteY313" fmla="*/ 584018 h 1087484"/>
                  <a:gd name="connsiteX314" fmla="*/ 2245574 w 3024845"/>
                  <a:gd name="connsiteY314" fmla="*/ 584018 h 1087484"/>
                  <a:gd name="connsiteX315" fmla="*/ 2245574 w 3024845"/>
                  <a:gd name="connsiteY315" fmla="*/ 659680 h 1087484"/>
                  <a:gd name="connsiteX316" fmla="*/ 2253681 w 3024845"/>
                  <a:gd name="connsiteY316" fmla="*/ 659680 h 1087484"/>
                  <a:gd name="connsiteX317" fmla="*/ 2255708 w 3024845"/>
                  <a:gd name="connsiteY317" fmla="*/ 653195 h 1087484"/>
                  <a:gd name="connsiteX318" fmla="*/ 2261788 w 3024845"/>
                  <a:gd name="connsiteY318" fmla="*/ 653195 h 1087484"/>
                  <a:gd name="connsiteX319" fmla="*/ 2263815 w 3024845"/>
                  <a:gd name="connsiteY319" fmla="*/ 661842 h 1087484"/>
                  <a:gd name="connsiteX320" fmla="*/ 2275975 w 3024845"/>
                  <a:gd name="connsiteY320" fmla="*/ 661842 h 1087484"/>
                  <a:gd name="connsiteX321" fmla="*/ 2275975 w 3024845"/>
                  <a:gd name="connsiteY321" fmla="*/ 655356 h 1087484"/>
                  <a:gd name="connsiteX322" fmla="*/ 2298268 w 3024845"/>
                  <a:gd name="connsiteY322" fmla="*/ 655356 h 1087484"/>
                  <a:gd name="connsiteX323" fmla="*/ 2298268 w 3024845"/>
                  <a:gd name="connsiteY323" fmla="*/ 661842 h 1087484"/>
                  <a:gd name="connsiteX324" fmla="*/ 2318535 w 3024845"/>
                  <a:gd name="connsiteY324" fmla="*/ 661842 h 1087484"/>
                  <a:gd name="connsiteX325" fmla="*/ 2318535 w 3024845"/>
                  <a:gd name="connsiteY325" fmla="*/ 707239 h 1087484"/>
                  <a:gd name="connsiteX326" fmla="*/ 2332722 w 3024845"/>
                  <a:gd name="connsiteY326" fmla="*/ 707239 h 1087484"/>
                  <a:gd name="connsiteX327" fmla="*/ 2332722 w 3024845"/>
                  <a:gd name="connsiteY327" fmla="*/ 694268 h 1087484"/>
                  <a:gd name="connsiteX328" fmla="*/ 2348936 w 3024845"/>
                  <a:gd name="connsiteY328" fmla="*/ 694268 h 1087484"/>
                  <a:gd name="connsiteX329" fmla="*/ 2348936 w 3024845"/>
                  <a:gd name="connsiteY329" fmla="*/ 514841 h 1087484"/>
                  <a:gd name="connsiteX330" fmla="*/ 2355016 w 3024845"/>
                  <a:gd name="connsiteY330" fmla="*/ 508355 h 1087484"/>
                  <a:gd name="connsiteX331" fmla="*/ 2427977 w 3024845"/>
                  <a:gd name="connsiteY331" fmla="*/ 508355 h 1087484"/>
                  <a:gd name="connsiteX332" fmla="*/ 2427977 w 3024845"/>
                  <a:gd name="connsiteY332" fmla="*/ 517003 h 1087484"/>
                  <a:gd name="connsiteX333" fmla="*/ 2438110 w 3024845"/>
                  <a:gd name="connsiteY333" fmla="*/ 517003 h 1087484"/>
                  <a:gd name="connsiteX334" fmla="*/ 2438110 w 3024845"/>
                  <a:gd name="connsiteY334" fmla="*/ 631577 h 1087484"/>
                  <a:gd name="connsiteX335" fmla="*/ 2460404 w 3024845"/>
                  <a:gd name="connsiteY335" fmla="*/ 631577 h 1087484"/>
                  <a:gd name="connsiteX336" fmla="*/ 2460404 w 3024845"/>
                  <a:gd name="connsiteY336" fmla="*/ 564562 h 1087484"/>
                  <a:gd name="connsiteX337" fmla="*/ 2486751 w 3024845"/>
                  <a:gd name="connsiteY337" fmla="*/ 564562 h 1087484"/>
                  <a:gd name="connsiteX338" fmla="*/ 2490804 w 3024845"/>
                  <a:gd name="connsiteY338" fmla="*/ 560238 h 1087484"/>
                  <a:gd name="connsiteX339" fmla="*/ 2498911 w 3024845"/>
                  <a:gd name="connsiteY339" fmla="*/ 560238 h 1087484"/>
                  <a:gd name="connsiteX340" fmla="*/ 2502964 w 3024845"/>
                  <a:gd name="connsiteY340" fmla="*/ 564562 h 1087484"/>
                  <a:gd name="connsiteX341" fmla="*/ 2525258 w 3024845"/>
                  <a:gd name="connsiteY341" fmla="*/ 564562 h 1087484"/>
                  <a:gd name="connsiteX342" fmla="*/ 2525258 w 3024845"/>
                  <a:gd name="connsiteY342" fmla="*/ 447826 h 1087484"/>
                  <a:gd name="connsiteX343" fmla="*/ 2582005 w 3024845"/>
                  <a:gd name="connsiteY343" fmla="*/ 437017 h 1087484"/>
                  <a:gd name="connsiteX344" fmla="*/ 2582005 w 3024845"/>
                  <a:gd name="connsiteY344" fmla="*/ 438098 h 1087484"/>
                  <a:gd name="connsiteX345" fmla="*/ 2582005 w 3024845"/>
                  <a:gd name="connsiteY345" fmla="*/ 445664 h 1087484"/>
                  <a:gd name="connsiteX346" fmla="*/ 2608352 w 3024845"/>
                  <a:gd name="connsiteY346" fmla="*/ 445664 h 1087484"/>
                  <a:gd name="connsiteX347" fmla="*/ 2608352 w 3024845"/>
                  <a:gd name="connsiteY347" fmla="*/ 700754 h 1087484"/>
                  <a:gd name="connsiteX348" fmla="*/ 2630646 w 3024845"/>
                  <a:gd name="connsiteY348" fmla="*/ 700754 h 1087484"/>
                  <a:gd name="connsiteX349" fmla="*/ 2630646 w 3024845"/>
                  <a:gd name="connsiteY349" fmla="*/ 696430 h 1087484"/>
                  <a:gd name="connsiteX350" fmla="*/ 2642806 w 3024845"/>
                  <a:gd name="connsiteY350" fmla="*/ 696430 h 1087484"/>
                  <a:gd name="connsiteX351" fmla="*/ 2642806 w 3024845"/>
                  <a:gd name="connsiteY351" fmla="*/ 700754 h 1087484"/>
                  <a:gd name="connsiteX352" fmla="*/ 2667126 w 3024845"/>
                  <a:gd name="connsiteY352" fmla="*/ 700754 h 1087484"/>
                  <a:gd name="connsiteX353" fmla="*/ 2667126 w 3024845"/>
                  <a:gd name="connsiteY353" fmla="*/ 687783 h 1087484"/>
                  <a:gd name="connsiteX354" fmla="*/ 2695500 w 3024845"/>
                  <a:gd name="connsiteY354" fmla="*/ 687783 h 1087484"/>
                  <a:gd name="connsiteX355" fmla="*/ 2707660 w 3024845"/>
                  <a:gd name="connsiteY355" fmla="*/ 683459 h 1087484"/>
                  <a:gd name="connsiteX356" fmla="*/ 2727927 w 3024845"/>
                  <a:gd name="connsiteY356" fmla="*/ 687783 h 1087484"/>
                  <a:gd name="connsiteX357" fmla="*/ 2727927 w 3024845"/>
                  <a:gd name="connsiteY357" fmla="*/ 670489 h 1087484"/>
                  <a:gd name="connsiteX358" fmla="*/ 2736034 w 3024845"/>
                  <a:gd name="connsiteY358" fmla="*/ 670489 h 1087484"/>
                  <a:gd name="connsiteX359" fmla="*/ 2736034 w 3024845"/>
                  <a:gd name="connsiteY359" fmla="*/ 657518 h 1087484"/>
                  <a:gd name="connsiteX360" fmla="*/ 2792781 w 3024845"/>
                  <a:gd name="connsiteY360" fmla="*/ 657518 h 1087484"/>
                  <a:gd name="connsiteX361" fmla="*/ 2792781 w 3024845"/>
                  <a:gd name="connsiteY361" fmla="*/ 627253 h 1087484"/>
                  <a:gd name="connsiteX362" fmla="*/ 2811021 w 3024845"/>
                  <a:gd name="connsiteY362" fmla="*/ 627253 h 1087484"/>
                  <a:gd name="connsiteX363" fmla="*/ 2811021 w 3024845"/>
                  <a:gd name="connsiteY363" fmla="*/ 620768 h 1087484"/>
                  <a:gd name="connsiteX364" fmla="*/ 2823181 w 3024845"/>
                  <a:gd name="connsiteY364" fmla="*/ 620768 h 1087484"/>
                  <a:gd name="connsiteX365" fmla="*/ 2823181 w 3024845"/>
                  <a:gd name="connsiteY365" fmla="*/ 627253 h 1087484"/>
                  <a:gd name="connsiteX366" fmla="*/ 2839395 w 3024845"/>
                  <a:gd name="connsiteY366" fmla="*/ 627253 h 1087484"/>
                  <a:gd name="connsiteX367" fmla="*/ 2839395 w 3024845"/>
                  <a:gd name="connsiteY367" fmla="*/ 676974 h 1087484"/>
                  <a:gd name="connsiteX368" fmla="*/ 2871822 w 3024845"/>
                  <a:gd name="connsiteY368" fmla="*/ 676974 h 1087484"/>
                  <a:gd name="connsiteX369" fmla="*/ 2871822 w 3024845"/>
                  <a:gd name="connsiteY369" fmla="*/ 651033 h 1087484"/>
                  <a:gd name="connsiteX370" fmla="*/ 2910329 w 3024845"/>
                  <a:gd name="connsiteY370" fmla="*/ 651033 h 1087484"/>
                  <a:gd name="connsiteX371" fmla="*/ 2910329 w 3024845"/>
                  <a:gd name="connsiteY371" fmla="*/ 620768 h 1087484"/>
                  <a:gd name="connsiteX372" fmla="*/ 2958970 w 3024845"/>
                  <a:gd name="connsiteY372" fmla="*/ 620768 h 1087484"/>
                  <a:gd name="connsiteX373" fmla="*/ 2958970 w 3024845"/>
                  <a:gd name="connsiteY373" fmla="*/ 731924 h 1087484"/>
                  <a:gd name="connsiteX374" fmla="*/ 2958970 w 3024845"/>
                  <a:gd name="connsiteY374" fmla="*/ 745703 h 1087484"/>
                  <a:gd name="connsiteX375" fmla="*/ 3024845 w 3024845"/>
                  <a:gd name="connsiteY375" fmla="*/ 745703 h 1087484"/>
                  <a:gd name="connsiteX376" fmla="*/ 3024845 w 3024845"/>
                  <a:gd name="connsiteY376" fmla="*/ 1087484 h 1087484"/>
                  <a:gd name="connsiteX377" fmla="*/ 2054 w 3024845"/>
                  <a:gd name="connsiteY377" fmla="*/ 1085151 h 1087484"/>
                  <a:gd name="connsiteX378" fmla="*/ 0 w 3024845"/>
                  <a:gd name="connsiteY378" fmla="*/ 651033 h 1087484"/>
                  <a:gd name="connsiteX379" fmla="*/ 20267 w 3024845"/>
                  <a:gd name="connsiteY379" fmla="*/ 651033 h 1087484"/>
                  <a:gd name="connsiteX380" fmla="*/ 20774 w 3024845"/>
                  <a:gd name="connsiteY380" fmla="*/ 649952 h 1087484"/>
                  <a:gd name="connsiteX381" fmla="*/ 24320 w 3024845"/>
                  <a:gd name="connsiteY381" fmla="*/ 642386 h 1087484"/>
                  <a:gd name="connsiteX382" fmla="*/ 26094 w 3024845"/>
                  <a:gd name="connsiteY382" fmla="*/ 642656 h 1087484"/>
                  <a:gd name="connsiteX383" fmla="*/ 38507 w 3024845"/>
                  <a:gd name="connsiteY383" fmla="*/ 644547 h 1087484"/>
                  <a:gd name="connsiteX384" fmla="*/ 39014 w 3024845"/>
                  <a:gd name="connsiteY384" fmla="*/ 645899 h 1087484"/>
                  <a:gd name="connsiteX385" fmla="*/ 42560 w 3024845"/>
                  <a:gd name="connsiteY385" fmla="*/ 655356 h 1087484"/>
                  <a:gd name="connsiteX386" fmla="*/ 68907 w 3024845"/>
                  <a:gd name="connsiteY386" fmla="*/ 657518 h 1087484"/>
                  <a:gd name="connsiteX387" fmla="*/ 68907 w 3024845"/>
                  <a:gd name="connsiteY387" fmla="*/ 534297 h 1087484"/>
                  <a:gd name="connsiteX388" fmla="*/ 70934 w 3024845"/>
                  <a:gd name="connsiteY388" fmla="*/ 534297 h 1087484"/>
                  <a:gd name="connsiteX389" fmla="*/ 85121 w 3024845"/>
                  <a:gd name="connsiteY389" fmla="*/ 534297 h 1087484"/>
                  <a:gd name="connsiteX390" fmla="*/ 85121 w 3024845"/>
                  <a:gd name="connsiteY390" fmla="*/ 398105 h 1087484"/>
                  <a:gd name="connsiteX391" fmla="*/ 86894 w 3024845"/>
                  <a:gd name="connsiteY391" fmla="*/ 398105 h 1087484"/>
                  <a:gd name="connsiteX392" fmla="*/ 99308 w 3024845"/>
                  <a:gd name="connsiteY392" fmla="*/ 398105 h 1087484"/>
                  <a:gd name="connsiteX393" fmla="*/ 99308 w 3024845"/>
                  <a:gd name="connsiteY393" fmla="*/ 283531 h 1087484"/>
                  <a:gd name="connsiteX394" fmla="*/ 103361 w 3024845"/>
                  <a:gd name="connsiteY394" fmla="*/ 255427 h 1087484"/>
                  <a:gd name="connsiteX395" fmla="*/ 105388 w 3024845"/>
                  <a:gd name="connsiteY395" fmla="*/ 255427 h 1087484"/>
                  <a:gd name="connsiteX396" fmla="*/ 119575 w 3024845"/>
                  <a:gd name="connsiteY396" fmla="*/ 255427 h 1087484"/>
                  <a:gd name="connsiteX0" fmla="*/ 119575 w 3024845"/>
                  <a:gd name="connsiteY0" fmla="*/ 200101 h 1032158"/>
                  <a:gd name="connsiteX1" fmla="*/ 200642 w 3024845"/>
                  <a:gd name="connsiteY1" fmla="*/ 197940 h 1032158"/>
                  <a:gd name="connsiteX2" fmla="*/ 202669 w 3024845"/>
                  <a:gd name="connsiteY2" fmla="*/ 197940 h 1032158"/>
                  <a:gd name="connsiteX3" fmla="*/ 216856 w 3024845"/>
                  <a:gd name="connsiteY3" fmla="*/ 197940 h 1032158"/>
                  <a:gd name="connsiteX4" fmla="*/ 216856 w 3024845"/>
                  <a:gd name="connsiteY4" fmla="*/ 221719 h 1032158"/>
                  <a:gd name="connsiteX5" fmla="*/ 217363 w 3024845"/>
                  <a:gd name="connsiteY5" fmla="*/ 222530 h 1032158"/>
                  <a:gd name="connsiteX6" fmla="*/ 220909 w 3024845"/>
                  <a:gd name="connsiteY6" fmla="*/ 228205 h 1032158"/>
                  <a:gd name="connsiteX7" fmla="*/ 220909 w 3024845"/>
                  <a:gd name="connsiteY7" fmla="*/ 342779 h 1032158"/>
                  <a:gd name="connsiteX8" fmla="*/ 223189 w 3024845"/>
                  <a:gd name="connsiteY8" fmla="*/ 342779 h 1032158"/>
                  <a:gd name="connsiteX9" fmla="*/ 239150 w 3024845"/>
                  <a:gd name="connsiteY9" fmla="*/ 342779 h 1032158"/>
                  <a:gd name="connsiteX10" fmla="*/ 239150 w 3024845"/>
                  <a:gd name="connsiteY10" fmla="*/ 483294 h 1032158"/>
                  <a:gd name="connsiteX11" fmla="*/ 240670 w 3024845"/>
                  <a:gd name="connsiteY11" fmla="*/ 483024 h 1032158"/>
                  <a:gd name="connsiteX12" fmla="*/ 251310 w 3024845"/>
                  <a:gd name="connsiteY12" fmla="*/ 481133 h 1032158"/>
                  <a:gd name="connsiteX13" fmla="*/ 249283 w 3024845"/>
                  <a:gd name="connsiteY13" fmla="*/ 569765 h 1032158"/>
                  <a:gd name="connsiteX14" fmla="*/ 250803 w 3024845"/>
                  <a:gd name="connsiteY14" fmla="*/ 570036 h 1032158"/>
                  <a:gd name="connsiteX15" fmla="*/ 261443 w 3024845"/>
                  <a:gd name="connsiteY15" fmla="*/ 571927 h 1032158"/>
                  <a:gd name="connsiteX16" fmla="*/ 261696 w 3024845"/>
                  <a:gd name="connsiteY16" fmla="*/ 572738 h 1032158"/>
                  <a:gd name="connsiteX17" fmla="*/ 263470 w 3024845"/>
                  <a:gd name="connsiteY17" fmla="*/ 578413 h 1032158"/>
                  <a:gd name="connsiteX18" fmla="*/ 264230 w 3024845"/>
                  <a:gd name="connsiteY18" fmla="*/ 575981 h 1032158"/>
                  <a:gd name="connsiteX19" fmla="*/ 269550 w 3024845"/>
                  <a:gd name="connsiteY19" fmla="*/ 558957 h 1032158"/>
                  <a:gd name="connsiteX20" fmla="*/ 271323 w 3024845"/>
                  <a:gd name="connsiteY20" fmla="*/ 558957 h 1032158"/>
                  <a:gd name="connsiteX21" fmla="*/ 283737 w 3024845"/>
                  <a:gd name="connsiteY21" fmla="*/ 558957 h 1032158"/>
                  <a:gd name="connsiteX22" fmla="*/ 283737 w 3024845"/>
                  <a:gd name="connsiteY22" fmla="*/ 591383 h 1032158"/>
                  <a:gd name="connsiteX23" fmla="*/ 284750 w 3024845"/>
                  <a:gd name="connsiteY23" fmla="*/ 591924 h 1032158"/>
                  <a:gd name="connsiteX24" fmla="*/ 291844 w 3024845"/>
                  <a:gd name="connsiteY24" fmla="*/ 595707 h 1032158"/>
                  <a:gd name="connsiteX25" fmla="*/ 291844 w 3024845"/>
                  <a:gd name="connsiteY25" fmla="*/ 597058 h 1032158"/>
                  <a:gd name="connsiteX26" fmla="*/ 291844 w 3024845"/>
                  <a:gd name="connsiteY26" fmla="*/ 606516 h 1032158"/>
                  <a:gd name="connsiteX27" fmla="*/ 336431 w 3024845"/>
                  <a:gd name="connsiteY27" fmla="*/ 606516 h 1032158"/>
                  <a:gd name="connsiteX28" fmla="*/ 336431 w 3024845"/>
                  <a:gd name="connsiteY28" fmla="*/ 607597 h 1032158"/>
                  <a:gd name="connsiteX29" fmla="*/ 336431 w 3024845"/>
                  <a:gd name="connsiteY29" fmla="*/ 615163 h 1032158"/>
                  <a:gd name="connsiteX30" fmla="*/ 338457 w 3024845"/>
                  <a:gd name="connsiteY30" fmla="*/ 615163 h 1032158"/>
                  <a:gd name="connsiteX31" fmla="*/ 352644 w 3024845"/>
                  <a:gd name="connsiteY31" fmla="*/ 615163 h 1032158"/>
                  <a:gd name="connsiteX32" fmla="*/ 352644 w 3024845"/>
                  <a:gd name="connsiteY32" fmla="*/ 584898 h 1032158"/>
                  <a:gd name="connsiteX33" fmla="*/ 397231 w 3024845"/>
                  <a:gd name="connsiteY33" fmla="*/ 584898 h 1032158"/>
                  <a:gd name="connsiteX34" fmla="*/ 397231 w 3024845"/>
                  <a:gd name="connsiteY34" fmla="*/ 583547 h 1032158"/>
                  <a:gd name="connsiteX35" fmla="*/ 397231 w 3024845"/>
                  <a:gd name="connsiteY35" fmla="*/ 574089 h 1032158"/>
                  <a:gd name="connsiteX36" fmla="*/ 398245 w 3024845"/>
                  <a:gd name="connsiteY36" fmla="*/ 574089 h 1032158"/>
                  <a:gd name="connsiteX37" fmla="*/ 405338 w 3024845"/>
                  <a:gd name="connsiteY37" fmla="*/ 574089 h 1032158"/>
                  <a:gd name="connsiteX38" fmla="*/ 405338 w 3024845"/>
                  <a:gd name="connsiteY38" fmla="*/ 572198 h 1032158"/>
                  <a:gd name="connsiteX39" fmla="*/ 405338 w 3024845"/>
                  <a:gd name="connsiteY39" fmla="*/ 558957 h 1032158"/>
                  <a:gd name="connsiteX40" fmla="*/ 406098 w 3024845"/>
                  <a:gd name="connsiteY40" fmla="*/ 558957 h 1032158"/>
                  <a:gd name="connsiteX41" fmla="*/ 411418 w 3024845"/>
                  <a:gd name="connsiteY41" fmla="*/ 558957 h 1032158"/>
                  <a:gd name="connsiteX42" fmla="*/ 411418 w 3024845"/>
                  <a:gd name="connsiteY42" fmla="*/ 557876 h 1032158"/>
                  <a:gd name="connsiteX43" fmla="*/ 411418 w 3024845"/>
                  <a:gd name="connsiteY43" fmla="*/ 550309 h 1032158"/>
                  <a:gd name="connsiteX44" fmla="*/ 413445 w 3024845"/>
                  <a:gd name="connsiteY44" fmla="*/ 550309 h 1032158"/>
                  <a:gd name="connsiteX45" fmla="*/ 427632 w 3024845"/>
                  <a:gd name="connsiteY45" fmla="*/ 550309 h 1032158"/>
                  <a:gd name="connsiteX46" fmla="*/ 427632 w 3024845"/>
                  <a:gd name="connsiteY46" fmla="*/ 551390 h 1032158"/>
                  <a:gd name="connsiteX47" fmla="*/ 427632 w 3024845"/>
                  <a:gd name="connsiteY47" fmla="*/ 558957 h 1032158"/>
                  <a:gd name="connsiteX48" fmla="*/ 449925 w 3024845"/>
                  <a:gd name="connsiteY48" fmla="*/ 558957 h 1032158"/>
                  <a:gd name="connsiteX49" fmla="*/ 449925 w 3024845"/>
                  <a:gd name="connsiteY49" fmla="*/ 557065 h 1032158"/>
                  <a:gd name="connsiteX50" fmla="*/ 449925 w 3024845"/>
                  <a:gd name="connsiteY50" fmla="*/ 543824 h 1032158"/>
                  <a:gd name="connsiteX51" fmla="*/ 451699 w 3024845"/>
                  <a:gd name="connsiteY51" fmla="*/ 543824 h 1032158"/>
                  <a:gd name="connsiteX52" fmla="*/ 464112 w 3024845"/>
                  <a:gd name="connsiteY52" fmla="*/ 543824 h 1032158"/>
                  <a:gd name="connsiteX53" fmla="*/ 464112 w 3024845"/>
                  <a:gd name="connsiteY53" fmla="*/ 567604 h 1032158"/>
                  <a:gd name="connsiteX54" fmla="*/ 465126 w 3024845"/>
                  <a:gd name="connsiteY54" fmla="*/ 567604 h 1032158"/>
                  <a:gd name="connsiteX55" fmla="*/ 472219 w 3024845"/>
                  <a:gd name="connsiteY55" fmla="*/ 567604 h 1032158"/>
                  <a:gd name="connsiteX56" fmla="*/ 472219 w 3024845"/>
                  <a:gd name="connsiteY56" fmla="*/ 566523 h 1032158"/>
                  <a:gd name="connsiteX57" fmla="*/ 472219 w 3024845"/>
                  <a:gd name="connsiteY57" fmla="*/ 558957 h 1032158"/>
                  <a:gd name="connsiteX58" fmla="*/ 473992 w 3024845"/>
                  <a:gd name="connsiteY58" fmla="*/ 558957 h 1032158"/>
                  <a:gd name="connsiteX59" fmla="*/ 486406 w 3024845"/>
                  <a:gd name="connsiteY59" fmla="*/ 558957 h 1032158"/>
                  <a:gd name="connsiteX60" fmla="*/ 486406 w 3024845"/>
                  <a:gd name="connsiteY60" fmla="*/ 584898 h 1032158"/>
                  <a:gd name="connsiteX61" fmla="*/ 488433 w 3024845"/>
                  <a:gd name="connsiteY61" fmla="*/ 584898 h 1032158"/>
                  <a:gd name="connsiteX62" fmla="*/ 502619 w 3024845"/>
                  <a:gd name="connsiteY62" fmla="*/ 584898 h 1032158"/>
                  <a:gd name="connsiteX63" fmla="*/ 502619 w 3024845"/>
                  <a:gd name="connsiteY63" fmla="*/ 586519 h 1032158"/>
                  <a:gd name="connsiteX64" fmla="*/ 502619 w 3024845"/>
                  <a:gd name="connsiteY64" fmla="*/ 597869 h 1032158"/>
                  <a:gd name="connsiteX65" fmla="*/ 503379 w 3024845"/>
                  <a:gd name="connsiteY65" fmla="*/ 597869 h 1032158"/>
                  <a:gd name="connsiteX66" fmla="*/ 508700 w 3024845"/>
                  <a:gd name="connsiteY66" fmla="*/ 597869 h 1032158"/>
                  <a:gd name="connsiteX67" fmla="*/ 508700 w 3024845"/>
                  <a:gd name="connsiteY67" fmla="*/ 597058 h 1032158"/>
                  <a:gd name="connsiteX68" fmla="*/ 508700 w 3024845"/>
                  <a:gd name="connsiteY68" fmla="*/ 591383 h 1032158"/>
                  <a:gd name="connsiteX69" fmla="*/ 539100 w 3024845"/>
                  <a:gd name="connsiteY69" fmla="*/ 591383 h 1032158"/>
                  <a:gd name="connsiteX70" fmla="*/ 539100 w 3024845"/>
                  <a:gd name="connsiteY70" fmla="*/ 615163 h 1032158"/>
                  <a:gd name="connsiteX71" fmla="*/ 540113 w 3024845"/>
                  <a:gd name="connsiteY71" fmla="*/ 615163 h 1032158"/>
                  <a:gd name="connsiteX72" fmla="*/ 547207 w 3024845"/>
                  <a:gd name="connsiteY72" fmla="*/ 615163 h 1032158"/>
                  <a:gd name="connsiteX73" fmla="*/ 547207 w 3024845"/>
                  <a:gd name="connsiteY73" fmla="*/ 616244 h 1032158"/>
                  <a:gd name="connsiteX74" fmla="*/ 547207 w 3024845"/>
                  <a:gd name="connsiteY74" fmla="*/ 623810 h 1032158"/>
                  <a:gd name="connsiteX75" fmla="*/ 547967 w 3024845"/>
                  <a:gd name="connsiteY75" fmla="*/ 623810 h 1032158"/>
                  <a:gd name="connsiteX76" fmla="*/ 553287 w 3024845"/>
                  <a:gd name="connsiteY76" fmla="*/ 623810 h 1032158"/>
                  <a:gd name="connsiteX77" fmla="*/ 553287 w 3024845"/>
                  <a:gd name="connsiteY77" fmla="*/ 621648 h 1032158"/>
                  <a:gd name="connsiteX78" fmla="*/ 553287 w 3024845"/>
                  <a:gd name="connsiteY78" fmla="*/ 606516 h 1032158"/>
                  <a:gd name="connsiteX79" fmla="*/ 554300 w 3024845"/>
                  <a:gd name="connsiteY79" fmla="*/ 606516 h 1032158"/>
                  <a:gd name="connsiteX80" fmla="*/ 561394 w 3024845"/>
                  <a:gd name="connsiteY80" fmla="*/ 606516 h 1032158"/>
                  <a:gd name="connsiteX81" fmla="*/ 561394 w 3024845"/>
                  <a:gd name="connsiteY81" fmla="*/ 607597 h 1032158"/>
                  <a:gd name="connsiteX82" fmla="*/ 561394 w 3024845"/>
                  <a:gd name="connsiteY82" fmla="*/ 615163 h 1032158"/>
                  <a:gd name="connsiteX83" fmla="*/ 566714 w 3024845"/>
                  <a:gd name="connsiteY83" fmla="*/ 613170 h 1032158"/>
                  <a:gd name="connsiteX84" fmla="*/ 567474 w 3024845"/>
                  <a:gd name="connsiteY84" fmla="*/ 612190 h 1032158"/>
                  <a:gd name="connsiteX85" fmla="*/ 567474 w 3024845"/>
                  <a:gd name="connsiteY85" fmla="*/ 606516 h 1032158"/>
                  <a:gd name="connsiteX86" fmla="*/ 605981 w 3024845"/>
                  <a:gd name="connsiteY86" fmla="*/ 606516 h 1032158"/>
                  <a:gd name="connsiteX87" fmla="*/ 605981 w 3024845"/>
                  <a:gd name="connsiteY87" fmla="*/ 630295 h 1032158"/>
                  <a:gd name="connsiteX88" fmla="*/ 608007 w 3024845"/>
                  <a:gd name="connsiteY88" fmla="*/ 630295 h 1032158"/>
                  <a:gd name="connsiteX89" fmla="*/ 622194 w 3024845"/>
                  <a:gd name="connsiteY89" fmla="*/ 630295 h 1032158"/>
                  <a:gd name="connsiteX90" fmla="*/ 622194 w 3024845"/>
                  <a:gd name="connsiteY90" fmla="*/ 631376 h 1032158"/>
                  <a:gd name="connsiteX91" fmla="*/ 622194 w 3024845"/>
                  <a:gd name="connsiteY91" fmla="*/ 638942 h 1032158"/>
                  <a:gd name="connsiteX92" fmla="*/ 623968 w 3024845"/>
                  <a:gd name="connsiteY92" fmla="*/ 638942 h 1032158"/>
                  <a:gd name="connsiteX93" fmla="*/ 636381 w 3024845"/>
                  <a:gd name="connsiteY93" fmla="*/ 638942 h 1032158"/>
                  <a:gd name="connsiteX94" fmla="*/ 636381 w 3024845"/>
                  <a:gd name="connsiteY94" fmla="*/ 615163 h 1032158"/>
                  <a:gd name="connsiteX95" fmla="*/ 637394 w 3024845"/>
                  <a:gd name="connsiteY95" fmla="*/ 615163 h 1032158"/>
                  <a:gd name="connsiteX96" fmla="*/ 644488 w 3024845"/>
                  <a:gd name="connsiteY96" fmla="*/ 615163 h 1032158"/>
                  <a:gd name="connsiteX97" fmla="*/ 644488 w 3024845"/>
                  <a:gd name="connsiteY97" fmla="*/ 582736 h 1032158"/>
                  <a:gd name="connsiteX98" fmla="*/ 645501 w 3024845"/>
                  <a:gd name="connsiteY98" fmla="*/ 582736 h 1032158"/>
                  <a:gd name="connsiteX99" fmla="*/ 652595 w 3024845"/>
                  <a:gd name="connsiteY99" fmla="*/ 582736 h 1032158"/>
                  <a:gd name="connsiteX100" fmla="*/ 652595 w 3024845"/>
                  <a:gd name="connsiteY100" fmla="*/ 580845 h 1032158"/>
                  <a:gd name="connsiteX101" fmla="*/ 652595 w 3024845"/>
                  <a:gd name="connsiteY101" fmla="*/ 567604 h 1032158"/>
                  <a:gd name="connsiteX102" fmla="*/ 651328 w 3024845"/>
                  <a:gd name="connsiteY102" fmla="*/ 565982 h 1032158"/>
                  <a:gd name="connsiteX103" fmla="*/ 656648 w 3024845"/>
                  <a:gd name="connsiteY103" fmla="*/ 554633 h 1032158"/>
                  <a:gd name="connsiteX104" fmla="*/ 664755 w 3024845"/>
                  <a:gd name="connsiteY104" fmla="*/ 582736 h 1032158"/>
                  <a:gd name="connsiteX105" fmla="*/ 665515 w 3024845"/>
                  <a:gd name="connsiteY105" fmla="*/ 582736 h 1032158"/>
                  <a:gd name="connsiteX106" fmla="*/ 670835 w 3024845"/>
                  <a:gd name="connsiteY106" fmla="*/ 582736 h 1032158"/>
                  <a:gd name="connsiteX107" fmla="*/ 670835 w 3024845"/>
                  <a:gd name="connsiteY107" fmla="*/ 476809 h 1032158"/>
                  <a:gd name="connsiteX108" fmla="*/ 672355 w 3024845"/>
                  <a:gd name="connsiteY108" fmla="*/ 476809 h 1032158"/>
                  <a:gd name="connsiteX109" fmla="*/ 682995 w 3024845"/>
                  <a:gd name="connsiteY109" fmla="*/ 476809 h 1032158"/>
                  <a:gd name="connsiteX110" fmla="*/ 682995 w 3024845"/>
                  <a:gd name="connsiteY110" fmla="*/ 429250 h 1032158"/>
                  <a:gd name="connsiteX111" fmla="*/ 709342 w 3024845"/>
                  <a:gd name="connsiteY111" fmla="*/ 429250 h 1032158"/>
                  <a:gd name="connsiteX112" fmla="*/ 709342 w 3024845"/>
                  <a:gd name="connsiteY112" fmla="*/ 407632 h 1032158"/>
                  <a:gd name="connsiteX113" fmla="*/ 743796 w 3024845"/>
                  <a:gd name="connsiteY113" fmla="*/ 407632 h 1032158"/>
                  <a:gd name="connsiteX114" fmla="*/ 743796 w 3024845"/>
                  <a:gd name="connsiteY114" fmla="*/ 410064 h 1032158"/>
                  <a:gd name="connsiteX115" fmla="*/ 743796 w 3024845"/>
                  <a:gd name="connsiteY115" fmla="*/ 427088 h 1032158"/>
                  <a:gd name="connsiteX116" fmla="*/ 746076 w 3024845"/>
                  <a:gd name="connsiteY116" fmla="*/ 427088 h 1032158"/>
                  <a:gd name="connsiteX117" fmla="*/ 762036 w 3024845"/>
                  <a:gd name="connsiteY117" fmla="*/ 427088 h 1032158"/>
                  <a:gd name="connsiteX118" fmla="*/ 762036 w 3024845"/>
                  <a:gd name="connsiteY118" fmla="*/ 474647 h 1032158"/>
                  <a:gd name="connsiteX119" fmla="*/ 763049 w 3024845"/>
                  <a:gd name="connsiteY119" fmla="*/ 474647 h 1032158"/>
                  <a:gd name="connsiteX120" fmla="*/ 770143 w 3024845"/>
                  <a:gd name="connsiteY120" fmla="*/ 474647 h 1032158"/>
                  <a:gd name="connsiteX121" fmla="*/ 784330 w 3024845"/>
                  <a:gd name="connsiteY121" fmla="*/ 478971 h 1032158"/>
                  <a:gd name="connsiteX122" fmla="*/ 784330 w 3024845"/>
                  <a:gd name="connsiteY122" fmla="*/ 517883 h 1032158"/>
                  <a:gd name="connsiteX123" fmla="*/ 785343 w 3024845"/>
                  <a:gd name="connsiteY123" fmla="*/ 517883 h 1032158"/>
                  <a:gd name="connsiteX124" fmla="*/ 792436 w 3024845"/>
                  <a:gd name="connsiteY124" fmla="*/ 517883 h 1032158"/>
                  <a:gd name="connsiteX125" fmla="*/ 792436 w 3024845"/>
                  <a:gd name="connsiteY125" fmla="*/ 519504 h 1032158"/>
                  <a:gd name="connsiteX126" fmla="*/ 792436 w 3024845"/>
                  <a:gd name="connsiteY126" fmla="*/ 530853 h 1032158"/>
                  <a:gd name="connsiteX127" fmla="*/ 794463 w 3024845"/>
                  <a:gd name="connsiteY127" fmla="*/ 530853 h 1032158"/>
                  <a:gd name="connsiteX128" fmla="*/ 808650 w 3024845"/>
                  <a:gd name="connsiteY128" fmla="*/ 530853 h 1032158"/>
                  <a:gd name="connsiteX129" fmla="*/ 814730 w 3024845"/>
                  <a:gd name="connsiteY129" fmla="*/ 537339 h 1032158"/>
                  <a:gd name="connsiteX130" fmla="*/ 814730 w 3024845"/>
                  <a:gd name="connsiteY130" fmla="*/ 558957 h 1032158"/>
                  <a:gd name="connsiteX131" fmla="*/ 817010 w 3024845"/>
                  <a:gd name="connsiteY131" fmla="*/ 558957 h 1032158"/>
                  <a:gd name="connsiteX132" fmla="*/ 832970 w 3024845"/>
                  <a:gd name="connsiteY132" fmla="*/ 558957 h 1032158"/>
                  <a:gd name="connsiteX133" fmla="*/ 832970 w 3024845"/>
                  <a:gd name="connsiteY133" fmla="*/ 560037 h 1032158"/>
                  <a:gd name="connsiteX134" fmla="*/ 832970 w 3024845"/>
                  <a:gd name="connsiteY134" fmla="*/ 567604 h 1032158"/>
                  <a:gd name="connsiteX135" fmla="*/ 834237 w 3024845"/>
                  <a:gd name="connsiteY135" fmla="*/ 567604 h 1032158"/>
                  <a:gd name="connsiteX136" fmla="*/ 843104 w 3024845"/>
                  <a:gd name="connsiteY136" fmla="*/ 567604 h 1032158"/>
                  <a:gd name="connsiteX137" fmla="*/ 843104 w 3024845"/>
                  <a:gd name="connsiteY137" fmla="*/ 569765 h 1032158"/>
                  <a:gd name="connsiteX138" fmla="*/ 843104 w 3024845"/>
                  <a:gd name="connsiteY138" fmla="*/ 584898 h 1032158"/>
                  <a:gd name="connsiteX139" fmla="*/ 847157 w 3024845"/>
                  <a:gd name="connsiteY139" fmla="*/ 583006 h 1032158"/>
                  <a:gd name="connsiteX140" fmla="*/ 847157 w 3024845"/>
                  <a:gd name="connsiteY140" fmla="*/ 569765 h 1032158"/>
                  <a:gd name="connsiteX141" fmla="*/ 848170 w 3024845"/>
                  <a:gd name="connsiteY141" fmla="*/ 569765 h 1032158"/>
                  <a:gd name="connsiteX142" fmla="*/ 855264 w 3024845"/>
                  <a:gd name="connsiteY142" fmla="*/ 569765 h 1032158"/>
                  <a:gd name="connsiteX143" fmla="*/ 855264 w 3024845"/>
                  <a:gd name="connsiteY143" fmla="*/ 571387 h 1032158"/>
                  <a:gd name="connsiteX144" fmla="*/ 855264 w 3024845"/>
                  <a:gd name="connsiteY144" fmla="*/ 582736 h 1032158"/>
                  <a:gd name="connsiteX145" fmla="*/ 856024 w 3024845"/>
                  <a:gd name="connsiteY145" fmla="*/ 582736 h 1032158"/>
                  <a:gd name="connsiteX146" fmla="*/ 861344 w 3024845"/>
                  <a:gd name="connsiteY146" fmla="*/ 582736 h 1032158"/>
                  <a:gd name="connsiteX147" fmla="*/ 909984 w 3024845"/>
                  <a:gd name="connsiteY147" fmla="*/ 578413 h 1032158"/>
                  <a:gd name="connsiteX148" fmla="*/ 909984 w 3024845"/>
                  <a:gd name="connsiteY148" fmla="*/ 579764 h 1032158"/>
                  <a:gd name="connsiteX149" fmla="*/ 909984 w 3024845"/>
                  <a:gd name="connsiteY149" fmla="*/ 589221 h 1032158"/>
                  <a:gd name="connsiteX150" fmla="*/ 910744 w 3024845"/>
                  <a:gd name="connsiteY150" fmla="*/ 589221 h 1032158"/>
                  <a:gd name="connsiteX151" fmla="*/ 916065 w 3024845"/>
                  <a:gd name="connsiteY151" fmla="*/ 589221 h 1032158"/>
                  <a:gd name="connsiteX152" fmla="*/ 916065 w 3024845"/>
                  <a:gd name="connsiteY152" fmla="*/ 591383 h 1032158"/>
                  <a:gd name="connsiteX153" fmla="*/ 916065 w 3024845"/>
                  <a:gd name="connsiteY153" fmla="*/ 606516 h 1032158"/>
                  <a:gd name="connsiteX154" fmla="*/ 918091 w 3024845"/>
                  <a:gd name="connsiteY154" fmla="*/ 605165 h 1032158"/>
                  <a:gd name="connsiteX155" fmla="*/ 932278 w 3024845"/>
                  <a:gd name="connsiteY155" fmla="*/ 595707 h 1032158"/>
                  <a:gd name="connsiteX156" fmla="*/ 938358 w 3024845"/>
                  <a:gd name="connsiteY156" fmla="*/ 554633 h 1032158"/>
                  <a:gd name="connsiteX157" fmla="*/ 939118 w 3024845"/>
                  <a:gd name="connsiteY157" fmla="*/ 554363 h 1032158"/>
                  <a:gd name="connsiteX158" fmla="*/ 944438 w 3024845"/>
                  <a:gd name="connsiteY158" fmla="*/ 552471 h 1032158"/>
                  <a:gd name="connsiteX159" fmla="*/ 946465 w 3024845"/>
                  <a:gd name="connsiteY159" fmla="*/ 483294 h 1032158"/>
                  <a:gd name="connsiteX160" fmla="*/ 948492 w 3024845"/>
                  <a:gd name="connsiteY160" fmla="*/ 552471 h 1032158"/>
                  <a:gd name="connsiteX161" fmla="*/ 949252 w 3024845"/>
                  <a:gd name="connsiteY161" fmla="*/ 552741 h 1032158"/>
                  <a:gd name="connsiteX162" fmla="*/ 954572 w 3024845"/>
                  <a:gd name="connsiteY162" fmla="*/ 554633 h 1032158"/>
                  <a:gd name="connsiteX163" fmla="*/ 954572 w 3024845"/>
                  <a:gd name="connsiteY163" fmla="*/ 468162 h 1032158"/>
                  <a:gd name="connsiteX164" fmla="*/ 958625 w 3024845"/>
                  <a:gd name="connsiteY164" fmla="*/ 435735 h 1032158"/>
                  <a:gd name="connsiteX165" fmla="*/ 997132 w 3024845"/>
                  <a:gd name="connsiteY165" fmla="*/ 435735 h 1032158"/>
                  <a:gd name="connsiteX166" fmla="*/ 997132 w 3024845"/>
                  <a:gd name="connsiteY166" fmla="*/ 468162 h 1032158"/>
                  <a:gd name="connsiteX167" fmla="*/ 997892 w 3024845"/>
                  <a:gd name="connsiteY167" fmla="*/ 468162 h 1032158"/>
                  <a:gd name="connsiteX168" fmla="*/ 1003212 w 3024845"/>
                  <a:gd name="connsiteY168" fmla="*/ 468162 h 1032158"/>
                  <a:gd name="connsiteX169" fmla="*/ 1003212 w 3024845"/>
                  <a:gd name="connsiteY169" fmla="*/ 386014 h 1032158"/>
                  <a:gd name="connsiteX170" fmla="*/ 1004986 w 3024845"/>
                  <a:gd name="connsiteY170" fmla="*/ 386014 h 1032158"/>
                  <a:gd name="connsiteX171" fmla="*/ 1017399 w 3024845"/>
                  <a:gd name="connsiteY171" fmla="*/ 386014 h 1032158"/>
                  <a:gd name="connsiteX172" fmla="*/ 1017399 w 3024845"/>
                  <a:gd name="connsiteY172" fmla="*/ 384123 h 1032158"/>
                  <a:gd name="connsiteX173" fmla="*/ 1017399 w 3024845"/>
                  <a:gd name="connsiteY173" fmla="*/ 370882 h 1032158"/>
                  <a:gd name="connsiteX174" fmla="*/ 1039693 w 3024845"/>
                  <a:gd name="connsiteY174" fmla="*/ 370882 h 1032158"/>
                  <a:gd name="connsiteX175" fmla="*/ 1039693 w 3024845"/>
                  <a:gd name="connsiteY175" fmla="*/ 369801 h 1032158"/>
                  <a:gd name="connsiteX176" fmla="*/ 1039693 w 3024845"/>
                  <a:gd name="connsiteY176" fmla="*/ 362235 h 1032158"/>
                  <a:gd name="connsiteX177" fmla="*/ 1041466 w 3024845"/>
                  <a:gd name="connsiteY177" fmla="*/ 362235 h 1032158"/>
                  <a:gd name="connsiteX178" fmla="*/ 1053880 w 3024845"/>
                  <a:gd name="connsiteY178" fmla="*/ 362235 h 1032158"/>
                  <a:gd name="connsiteX179" fmla="*/ 1053880 w 3024845"/>
                  <a:gd name="connsiteY179" fmla="*/ 363316 h 1032158"/>
                  <a:gd name="connsiteX180" fmla="*/ 1053880 w 3024845"/>
                  <a:gd name="connsiteY180" fmla="*/ 370882 h 1032158"/>
                  <a:gd name="connsiteX181" fmla="*/ 1054640 w 3024845"/>
                  <a:gd name="connsiteY181" fmla="*/ 370882 h 1032158"/>
                  <a:gd name="connsiteX182" fmla="*/ 1059960 w 3024845"/>
                  <a:gd name="connsiteY182" fmla="*/ 370882 h 1032158"/>
                  <a:gd name="connsiteX183" fmla="*/ 1070093 w 3024845"/>
                  <a:gd name="connsiteY183" fmla="*/ 366558 h 1032158"/>
                  <a:gd name="connsiteX184" fmla="*/ 1074146 w 3024845"/>
                  <a:gd name="connsiteY184" fmla="*/ 369801 h 1032158"/>
                  <a:gd name="connsiteX185" fmla="*/ 1074146 w 3024845"/>
                  <a:gd name="connsiteY185" fmla="*/ 362235 h 1032158"/>
                  <a:gd name="connsiteX186" fmla="*/ 1076426 w 3024845"/>
                  <a:gd name="connsiteY186" fmla="*/ 362235 h 1032158"/>
                  <a:gd name="connsiteX187" fmla="*/ 1092387 w 3024845"/>
                  <a:gd name="connsiteY187" fmla="*/ 362235 h 1032158"/>
                  <a:gd name="connsiteX188" fmla="*/ 1092387 w 3024845"/>
                  <a:gd name="connsiteY188" fmla="*/ 363316 h 1032158"/>
                  <a:gd name="connsiteX189" fmla="*/ 1092387 w 3024845"/>
                  <a:gd name="connsiteY189" fmla="*/ 370882 h 1032158"/>
                  <a:gd name="connsiteX190" fmla="*/ 1122787 w 3024845"/>
                  <a:gd name="connsiteY190" fmla="*/ 370882 h 1032158"/>
                  <a:gd name="connsiteX191" fmla="*/ 1122787 w 3024845"/>
                  <a:gd name="connsiteY191" fmla="*/ 372503 h 1032158"/>
                  <a:gd name="connsiteX192" fmla="*/ 1122787 w 3024845"/>
                  <a:gd name="connsiteY192" fmla="*/ 383853 h 1032158"/>
                  <a:gd name="connsiteX193" fmla="*/ 1149134 w 3024845"/>
                  <a:gd name="connsiteY193" fmla="*/ 383853 h 1032158"/>
                  <a:gd name="connsiteX194" fmla="*/ 1149134 w 3024845"/>
                  <a:gd name="connsiteY194" fmla="*/ 414117 h 1032158"/>
                  <a:gd name="connsiteX195" fmla="*/ 1149894 w 3024845"/>
                  <a:gd name="connsiteY195" fmla="*/ 414117 h 1032158"/>
                  <a:gd name="connsiteX196" fmla="*/ 1155214 w 3024845"/>
                  <a:gd name="connsiteY196" fmla="*/ 414117 h 1032158"/>
                  <a:gd name="connsiteX197" fmla="*/ 1155214 w 3024845"/>
                  <a:gd name="connsiteY197" fmla="*/ 415198 h 1032158"/>
                  <a:gd name="connsiteX198" fmla="*/ 1155214 w 3024845"/>
                  <a:gd name="connsiteY198" fmla="*/ 422765 h 1032158"/>
                  <a:gd name="connsiteX199" fmla="*/ 1159268 w 3024845"/>
                  <a:gd name="connsiteY199" fmla="*/ 453029 h 1032158"/>
                  <a:gd name="connsiteX200" fmla="*/ 1160028 w 3024845"/>
                  <a:gd name="connsiteY200" fmla="*/ 453029 h 1032158"/>
                  <a:gd name="connsiteX201" fmla="*/ 1165348 w 3024845"/>
                  <a:gd name="connsiteY201" fmla="*/ 453029 h 1032158"/>
                  <a:gd name="connsiteX202" fmla="*/ 1165348 w 3024845"/>
                  <a:gd name="connsiteY202" fmla="*/ 453840 h 1032158"/>
                  <a:gd name="connsiteX203" fmla="*/ 1165348 w 3024845"/>
                  <a:gd name="connsiteY203" fmla="*/ 459515 h 1032158"/>
                  <a:gd name="connsiteX204" fmla="*/ 1166361 w 3024845"/>
                  <a:gd name="connsiteY204" fmla="*/ 459515 h 1032158"/>
                  <a:gd name="connsiteX205" fmla="*/ 1173454 w 3024845"/>
                  <a:gd name="connsiteY205" fmla="*/ 459515 h 1032158"/>
                  <a:gd name="connsiteX206" fmla="*/ 1173454 w 3024845"/>
                  <a:gd name="connsiteY206" fmla="*/ 489780 h 1032158"/>
                  <a:gd name="connsiteX207" fmla="*/ 1175481 w 3024845"/>
                  <a:gd name="connsiteY207" fmla="*/ 489780 h 1032158"/>
                  <a:gd name="connsiteX208" fmla="*/ 1189668 w 3024845"/>
                  <a:gd name="connsiteY208" fmla="*/ 489780 h 1032158"/>
                  <a:gd name="connsiteX209" fmla="*/ 1189668 w 3024845"/>
                  <a:gd name="connsiteY209" fmla="*/ 513559 h 1032158"/>
                  <a:gd name="connsiteX210" fmla="*/ 1191695 w 3024845"/>
                  <a:gd name="connsiteY210" fmla="*/ 515180 h 1032158"/>
                  <a:gd name="connsiteX211" fmla="*/ 1191695 w 3024845"/>
                  <a:gd name="connsiteY211" fmla="*/ 526530 h 1032158"/>
                  <a:gd name="connsiteX212" fmla="*/ 1192455 w 3024845"/>
                  <a:gd name="connsiteY212" fmla="*/ 526530 h 1032158"/>
                  <a:gd name="connsiteX213" fmla="*/ 1197775 w 3024845"/>
                  <a:gd name="connsiteY213" fmla="*/ 526530 h 1032158"/>
                  <a:gd name="connsiteX214" fmla="*/ 1197775 w 3024845"/>
                  <a:gd name="connsiteY214" fmla="*/ 550309 h 1032158"/>
                  <a:gd name="connsiteX215" fmla="*/ 1199041 w 3024845"/>
                  <a:gd name="connsiteY215" fmla="*/ 550309 h 1032158"/>
                  <a:gd name="connsiteX216" fmla="*/ 1207908 w 3024845"/>
                  <a:gd name="connsiteY216" fmla="*/ 550309 h 1032158"/>
                  <a:gd name="connsiteX217" fmla="*/ 1209935 w 3024845"/>
                  <a:gd name="connsiteY217" fmla="*/ 554363 h 1032158"/>
                  <a:gd name="connsiteX218" fmla="*/ 1209935 w 3024845"/>
                  <a:gd name="connsiteY218" fmla="*/ 567604 h 1032158"/>
                  <a:gd name="connsiteX219" fmla="*/ 1211455 w 3024845"/>
                  <a:gd name="connsiteY219" fmla="*/ 565712 h 1032158"/>
                  <a:gd name="connsiteX220" fmla="*/ 1222095 w 3024845"/>
                  <a:gd name="connsiteY220" fmla="*/ 552471 h 1032158"/>
                  <a:gd name="connsiteX221" fmla="*/ 1250469 w 3024845"/>
                  <a:gd name="connsiteY221" fmla="*/ 552471 h 1032158"/>
                  <a:gd name="connsiteX222" fmla="*/ 1250469 w 3024845"/>
                  <a:gd name="connsiteY222" fmla="*/ 638942 h 1032158"/>
                  <a:gd name="connsiteX223" fmla="*/ 1251229 w 3024845"/>
                  <a:gd name="connsiteY223" fmla="*/ 638942 h 1032158"/>
                  <a:gd name="connsiteX224" fmla="*/ 1256549 w 3024845"/>
                  <a:gd name="connsiteY224" fmla="*/ 638942 h 1032158"/>
                  <a:gd name="connsiteX225" fmla="*/ 1257309 w 3024845"/>
                  <a:gd name="connsiteY225" fmla="*/ 637591 h 1032158"/>
                  <a:gd name="connsiteX226" fmla="*/ 1262629 w 3024845"/>
                  <a:gd name="connsiteY226" fmla="*/ 628133 h 1032158"/>
                  <a:gd name="connsiteX227" fmla="*/ 1262629 w 3024845"/>
                  <a:gd name="connsiteY227" fmla="*/ 630025 h 1032158"/>
                  <a:gd name="connsiteX228" fmla="*/ 1262629 w 3024845"/>
                  <a:gd name="connsiteY228" fmla="*/ 643266 h 1032158"/>
                  <a:gd name="connsiteX229" fmla="*/ 1266682 w 3024845"/>
                  <a:gd name="connsiteY229" fmla="*/ 597869 h 1032158"/>
                  <a:gd name="connsiteX230" fmla="*/ 1267442 w 3024845"/>
                  <a:gd name="connsiteY230" fmla="*/ 597869 h 1032158"/>
                  <a:gd name="connsiteX231" fmla="*/ 1272762 w 3024845"/>
                  <a:gd name="connsiteY231" fmla="*/ 597869 h 1032158"/>
                  <a:gd name="connsiteX232" fmla="*/ 1272762 w 3024845"/>
                  <a:gd name="connsiteY232" fmla="*/ 533015 h 1032158"/>
                  <a:gd name="connsiteX233" fmla="*/ 1273776 w 3024845"/>
                  <a:gd name="connsiteY233" fmla="*/ 533015 h 1032158"/>
                  <a:gd name="connsiteX234" fmla="*/ 1280869 w 3024845"/>
                  <a:gd name="connsiteY234" fmla="*/ 533015 h 1032158"/>
                  <a:gd name="connsiteX235" fmla="*/ 1293029 w 3024845"/>
                  <a:gd name="connsiteY235" fmla="*/ 489780 h 1032158"/>
                  <a:gd name="connsiteX236" fmla="*/ 1294296 w 3024845"/>
                  <a:gd name="connsiteY236" fmla="*/ 489780 h 1032158"/>
                  <a:gd name="connsiteX237" fmla="*/ 1303163 w 3024845"/>
                  <a:gd name="connsiteY237" fmla="*/ 489780 h 1032158"/>
                  <a:gd name="connsiteX238" fmla="*/ 1313296 w 3024845"/>
                  <a:gd name="connsiteY238" fmla="*/ 533015 h 1032158"/>
                  <a:gd name="connsiteX239" fmla="*/ 1314309 w 3024845"/>
                  <a:gd name="connsiteY239" fmla="*/ 533015 h 1032158"/>
                  <a:gd name="connsiteX240" fmla="*/ 1321403 w 3024845"/>
                  <a:gd name="connsiteY240" fmla="*/ 533015 h 1032158"/>
                  <a:gd name="connsiteX241" fmla="*/ 1321403 w 3024845"/>
                  <a:gd name="connsiteY241" fmla="*/ 571927 h 1032158"/>
                  <a:gd name="connsiteX242" fmla="*/ 1323176 w 3024845"/>
                  <a:gd name="connsiteY242" fmla="*/ 571927 h 1032158"/>
                  <a:gd name="connsiteX243" fmla="*/ 1335590 w 3024845"/>
                  <a:gd name="connsiteY243" fmla="*/ 571927 h 1032158"/>
                  <a:gd name="connsiteX244" fmla="*/ 1335590 w 3024845"/>
                  <a:gd name="connsiteY244" fmla="*/ 574089 h 1032158"/>
                  <a:gd name="connsiteX245" fmla="*/ 1335590 w 3024845"/>
                  <a:gd name="connsiteY245" fmla="*/ 589221 h 1032158"/>
                  <a:gd name="connsiteX246" fmla="*/ 1339643 w 3024845"/>
                  <a:gd name="connsiteY246" fmla="*/ 587060 h 1032158"/>
                  <a:gd name="connsiteX247" fmla="*/ 1339643 w 3024845"/>
                  <a:gd name="connsiteY247" fmla="*/ 571927 h 1032158"/>
                  <a:gd name="connsiteX248" fmla="*/ 1341163 w 3024845"/>
                  <a:gd name="connsiteY248" fmla="*/ 571927 h 1032158"/>
                  <a:gd name="connsiteX249" fmla="*/ 1351803 w 3024845"/>
                  <a:gd name="connsiteY249" fmla="*/ 571927 h 1032158"/>
                  <a:gd name="connsiteX250" fmla="*/ 1351803 w 3024845"/>
                  <a:gd name="connsiteY250" fmla="*/ 573548 h 1032158"/>
                  <a:gd name="connsiteX251" fmla="*/ 1351803 w 3024845"/>
                  <a:gd name="connsiteY251" fmla="*/ 584898 h 1032158"/>
                  <a:gd name="connsiteX252" fmla="*/ 1382204 w 3024845"/>
                  <a:gd name="connsiteY252" fmla="*/ 584898 h 1032158"/>
                  <a:gd name="connsiteX253" fmla="*/ 1382204 w 3024845"/>
                  <a:gd name="connsiteY253" fmla="*/ 548148 h 1032158"/>
                  <a:gd name="connsiteX254" fmla="*/ 1383470 w 3024845"/>
                  <a:gd name="connsiteY254" fmla="*/ 548148 h 1032158"/>
                  <a:gd name="connsiteX255" fmla="*/ 1392337 w 3024845"/>
                  <a:gd name="connsiteY255" fmla="*/ 548148 h 1032158"/>
                  <a:gd name="connsiteX256" fmla="*/ 1392337 w 3024845"/>
                  <a:gd name="connsiteY256" fmla="*/ 569765 h 1032158"/>
                  <a:gd name="connsiteX257" fmla="*/ 1394364 w 3024845"/>
                  <a:gd name="connsiteY257" fmla="*/ 537339 h 1032158"/>
                  <a:gd name="connsiteX258" fmla="*/ 1416657 w 3024845"/>
                  <a:gd name="connsiteY258" fmla="*/ 537339 h 1032158"/>
                  <a:gd name="connsiteX259" fmla="*/ 1416657 w 3024845"/>
                  <a:gd name="connsiteY259" fmla="*/ 535717 h 1032158"/>
                  <a:gd name="connsiteX260" fmla="*/ 1416657 w 3024845"/>
                  <a:gd name="connsiteY260" fmla="*/ 524368 h 1032158"/>
                  <a:gd name="connsiteX261" fmla="*/ 1417417 w 3024845"/>
                  <a:gd name="connsiteY261" fmla="*/ 524368 h 1032158"/>
                  <a:gd name="connsiteX262" fmla="*/ 1422737 w 3024845"/>
                  <a:gd name="connsiteY262" fmla="*/ 524368 h 1032158"/>
                  <a:gd name="connsiteX263" fmla="*/ 1422737 w 3024845"/>
                  <a:gd name="connsiteY263" fmla="*/ 522477 h 1032158"/>
                  <a:gd name="connsiteX264" fmla="*/ 1422737 w 3024845"/>
                  <a:gd name="connsiteY264" fmla="*/ 509236 h 1032158"/>
                  <a:gd name="connsiteX265" fmla="*/ 1426791 w 3024845"/>
                  <a:gd name="connsiteY265" fmla="*/ 515721 h 1032158"/>
                  <a:gd name="connsiteX266" fmla="*/ 1429071 w 3024845"/>
                  <a:gd name="connsiteY266" fmla="*/ 515721 h 1032158"/>
                  <a:gd name="connsiteX267" fmla="*/ 1445031 w 3024845"/>
                  <a:gd name="connsiteY267" fmla="*/ 515721 h 1032158"/>
                  <a:gd name="connsiteX268" fmla="*/ 1445031 w 3024845"/>
                  <a:gd name="connsiteY268" fmla="*/ 514910 h 1032158"/>
                  <a:gd name="connsiteX269" fmla="*/ 1445031 w 3024845"/>
                  <a:gd name="connsiteY269" fmla="*/ 509236 h 1032158"/>
                  <a:gd name="connsiteX270" fmla="*/ 1445791 w 3024845"/>
                  <a:gd name="connsiteY270" fmla="*/ 509236 h 1032158"/>
                  <a:gd name="connsiteX271" fmla="*/ 1451111 w 3024845"/>
                  <a:gd name="connsiteY271" fmla="*/ 509236 h 1032158"/>
                  <a:gd name="connsiteX272" fmla="*/ 1451111 w 3024845"/>
                  <a:gd name="connsiteY272" fmla="*/ 510587 h 1032158"/>
                  <a:gd name="connsiteX273" fmla="*/ 1451111 w 3024845"/>
                  <a:gd name="connsiteY273" fmla="*/ 520045 h 1032158"/>
                  <a:gd name="connsiteX274" fmla="*/ 1489618 w 3024845"/>
                  <a:gd name="connsiteY274" fmla="*/ 520045 h 1032158"/>
                  <a:gd name="connsiteX275" fmla="*/ 1489618 w 3024845"/>
                  <a:gd name="connsiteY275" fmla="*/ 658398 h 1032158"/>
                  <a:gd name="connsiteX276" fmla="*/ 1491138 w 3024845"/>
                  <a:gd name="connsiteY276" fmla="*/ 658398 h 1032158"/>
                  <a:gd name="connsiteX277" fmla="*/ 1501778 w 3024845"/>
                  <a:gd name="connsiteY277" fmla="*/ 658398 h 1032158"/>
                  <a:gd name="connsiteX278" fmla="*/ 1501778 w 3024845"/>
                  <a:gd name="connsiteY278" fmla="*/ 645428 h 1032158"/>
                  <a:gd name="connsiteX279" fmla="*/ 1505832 w 3024845"/>
                  <a:gd name="connsiteY279" fmla="*/ 645428 h 1032158"/>
                  <a:gd name="connsiteX280" fmla="*/ 1505832 w 3024845"/>
                  <a:gd name="connsiteY280" fmla="*/ 658398 h 1032158"/>
                  <a:gd name="connsiteX281" fmla="*/ 1536232 w 3024845"/>
                  <a:gd name="connsiteY281" fmla="*/ 658398 h 1032158"/>
                  <a:gd name="connsiteX282" fmla="*/ 1536232 w 3024845"/>
                  <a:gd name="connsiteY282" fmla="*/ 628133 h 1032158"/>
                  <a:gd name="connsiteX283" fmla="*/ 1548392 w 3024845"/>
                  <a:gd name="connsiteY283" fmla="*/ 628133 h 1032158"/>
                  <a:gd name="connsiteX284" fmla="*/ 1560552 w 3024845"/>
                  <a:gd name="connsiteY284" fmla="*/ 625972 h 1032158"/>
                  <a:gd name="connsiteX285" fmla="*/ 1564606 w 3024845"/>
                  <a:gd name="connsiteY285" fmla="*/ 628133 h 1032158"/>
                  <a:gd name="connsiteX286" fmla="*/ 1574739 w 3024845"/>
                  <a:gd name="connsiteY286" fmla="*/ 628133 h 1032158"/>
                  <a:gd name="connsiteX287" fmla="*/ 1574739 w 3024845"/>
                  <a:gd name="connsiteY287" fmla="*/ 658398 h 1032158"/>
                  <a:gd name="connsiteX288" fmla="*/ 1582846 w 3024845"/>
                  <a:gd name="connsiteY288" fmla="*/ 658398 h 1032158"/>
                  <a:gd name="connsiteX289" fmla="*/ 1582846 w 3024845"/>
                  <a:gd name="connsiteY289" fmla="*/ 675693 h 1032158"/>
                  <a:gd name="connsiteX290" fmla="*/ 1592182 w 3024845"/>
                  <a:gd name="connsiteY290" fmla="*/ 676598 h 1032158"/>
                  <a:gd name="connsiteX291" fmla="*/ 1605140 w 3024845"/>
                  <a:gd name="connsiteY291" fmla="*/ 676598 h 1032158"/>
                  <a:gd name="connsiteX292" fmla="*/ 1605140 w 3024845"/>
                  <a:gd name="connsiteY292" fmla="*/ 660560 h 1032158"/>
                  <a:gd name="connsiteX293" fmla="*/ 1673096 w 3024845"/>
                  <a:gd name="connsiteY293" fmla="*/ 660560 h 1032158"/>
                  <a:gd name="connsiteX294" fmla="*/ 1673096 w 3024845"/>
                  <a:gd name="connsiteY294" fmla="*/ 575307 h 1032158"/>
                  <a:gd name="connsiteX295" fmla="*/ 1745104 w 3024845"/>
                  <a:gd name="connsiteY295" fmla="*/ 575307 h 1032158"/>
                  <a:gd name="connsiteX296" fmla="*/ 1745104 w 3024845"/>
                  <a:gd name="connsiteY296" fmla="*/ 654075 h 1032158"/>
                  <a:gd name="connsiteX297" fmla="*/ 1747008 w 3024845"/>
                  <a:gd name="connsiteY297" fmla="*/ 654075 h 1032158"/>
                  <a:gd name="connsiteX298" fmla="*/ 1748250 w 3024845"/>
                  <a:gd name="connsiteY298" fmla="*/ 676598 h 1032158"/>
                  <a:gd name="connsiteX299" fmla="*/ 1757926 w 3024845"/>
                  <a:gd name="connsiteY299" fmla="*/ 676598 h 1032158"/>
                  <a:gd name="connsiteX300" fmla="*/ 1759168 w 3024845"/>
                  <a:gd name="connsiteY300" fmla="*/ 654075 h 1032158"/>
                  <a:gd name="connsiteX301" fmla="*/ 1765248 w 3024845"/>
                  <a:gd name="connsiteY301" fmla="*/ 654075 h 1032158"/>
                  <a:gd name="connsiteX302" fmla="*/ 1766490 w 3024845"/>
                  <a:gd name="connsiteY302" fmla="*/ 676598 h 1032158"/>
                  <a:gd name="connsiteX303" fmla="*/ 1817112 w 3024845"/>
                  <a:gd name="connsiteY303" fmla="*/ 676598 h 1032158"/>
                  <a:gd name="connsiteX304" fmla="*/ 1817112 w 3024845"/>
                  <a:gd name="connsiteY304" fmla="*/ 513570 h 1032158"/>
                  <a:gd name="connsiteX305" fmla="*/ 2014439 w 3024845"/>
                  <a:gd name="connsiteY305" fmla="*/ 513570 h 1032158"/>
                  <a:gd name="connsiteX306" fmla="*/ 2014439 w 3024845"/>
                  <a:gd name="connsiteY306" fmla="*/ 676598 h 1032158"/>
                  <a:gd name="connsiteX307" fmla="*/ 2033136 w 3024845"/>
                  <a:gd name="connsiteY307" fmla="*/ 676598 h 1032158"/>
                  <a:gd name="connsiteX308" fmla="*/ 2033136 w 3024845"/>
                  <a:gd name="connsiteY308" fmla="*/ 593905 h 1032158"/>
                  <a:gd name="connsiteX309" fmla="*/ 2128256 w 3024845"/>
                  <a:gd name="connsiteY309" fmla="*/ 593905 h 1032158"/>
                  <a:gd name="connsiteX310" fmla="*/ 2146266 w 3024845"/>
                  <a:gd name="connsiteY310" fmla="*/ 104983 h 1032158"/>
                  <a:gd name="connsiteX311" fmla="*/ 2150320 w 3024845"/>
                  <a:gd name="connsiteY311" fmla="*/ 33644 h 1032158"/>
                  <a:gd name="connsiteX312" fmla="*/ 2180720 w 3024845"/>
                  <a:gd name="connsiteY312" fmla="*/ 528692 h 1032158"/>
                  <a:gd name="connsiteX313" fmla="*/ 2245574 w 3024845"/>
                  <a:gd name="connsiteY313" fmla="*/ 528692 h 1032158"/>
                  <a:gd name="connsiteX314" fmla="*/ 2245574 w 3024845"/>
                  <a:gd name="connsiteY314" fmla="*/ 604354 h 1032158"/>
                  <a:gd name="connsiteX315" fmla="*/ 2253681 w 3024845"/>
                  <a:gd name="connsiteY315" fmla="*/ 604354 h 1032158"/>
                  <a:gd name="connsiteX316" fmla="*/ 2255708 w 3024845"/>
                  <a:gd name="connsiteY316" fmla="*/ 597869 h 1032158"/>
                  <a:gd name="connsiteX317" fmla="*/ 2261788 w 3024845"/>
                  <a:gd name="connsiteY317" fmla="*/ 597869 h 1032158"/>
                  <a:gd name="connsiteX318" fmla="*/ 2263815 w 3024845"/>
                  <a:gd name="connsiteY318" fmla="*/ 606516 h 1032158"/>
                  <a:gd name="connsiteX319" fmla="*/ 2275975 w 3024845"/>
                  <a:gd name="connsiteY319" fmla="*/ 606516 h 1032158"/>
                  <a:gd name="connsiteX320" fmla="*/ 2275975 w 3024845"/>
                  <a:gd name="connsiteY320" fmla="*/ 600030 h 1032158"/>
                  <a:gd name="connsiteX321" fmla="*/ 2298268 w 3024845"/>
                  <a:gd name="connsiteY321" fmla="*/ 600030 h 1032158"/>
                  <a:gd name="connsiteX322" fmla="*/ 2298268 w 3024845"/>
                  <a:gd name="connsiteY322" fmla="*/ 606516 h 1032158"/>
                  <a:gd name="connsiteX323" fmla="*/ 2318535 w 3024845"/>
                  <a:gd name="connsiteY323" fmla="*/ 606516 h 1032158"/>
                  <a:gd name="connsiteX324" fmla="*/ 2318535 w 3024845"/>
                  <a:gd name="connsiteY324" fmla="*/ 651913 h 1032158"/>
                  <a:gd name="connsiteX325" fmla="*/ 2332722 w 3024845"/>
                  <a:gd name="connsiteY325" fmla="*/ 651913 h 1032158"/>
                  <a:gd name="connsiteX326" fmla="*/ 2332722 w 3024845"/>
                  <a:gd name="connsiteY326" fmla="*/ 638942 h 1032158"/>
                  <a:gd name="connsiteX327" fmla="*/ 2348936 w 3024845"/>
                  <a:gd name="connsiteY327" fmla="*/ 638942 h 1032158"/>
                  <a:gd name="connsiteX328" fmla="*/ 2348936 w 3024845"/>
                  <a:gd name="connsiteY328" fmla="*/ 459515 h 1032158"/>
                  <a:gd name="connsiteX329" fmla="*/ 2355016 w 3024845"/>
                  <a:gd name="connsiteY329" fmla="*/ 453029 h 1032158"/>
                  <a:gd name="connsiteX330" fmla="*/ 2427977 w 3024845"/>
                  <a:gd name="connsiteY330" fmla="*/ 453029 h 1032158"/>
                  <a:gd name="connsiteX331" fmla="*/ 2427977 w 3024845"/>
                  <a:gd name="connsiteY331" fmla="*/ 461677 h 1032158"/>
                  <a:gd name="connsiteX332" fmla="*/ 2438110 w 3024845"/>
                  <a:gd name="connsiteY332" fmla="*/ 461677 h 1032158"/>
                  <a:gd name="connsiteX333" fmla="*/ 2438110 w 3024845"/>
                  <a:gd name="connsiteY333" fmla="*/ 576251 h 1032158"/>
                  <a:gd name="connsiteX334" fmla="*/ 2460404 w 3024845"/>
                  <a:gd name="connsiteY334" fmla="*/ 576251 h 1032158"/>
                  <a:gd name="connsiteX335" fmla="*/ 2460404 w 3024845"/>
                  <a:gd name="connsiteY335" fmla="*/ 509236 h 1032158"/>
                  <a:gd name="connsiteX336" fmla="*/ 2486751 w 3024845"/>
                  <a:gd name="connsiteY336" fmla="*/ 509236 h 1032158"/>
                  <a:gd name="connsiteX337" fmla="*/ 2490804 w 3024845"/>
                  <a:gd name="connsiteY337" fmla="*/ 504912 h 1032158"/>
                  <a:gd name="connsiteX338" fmla="*/ 2498911 w 3024845"/>
                  <a:gd name="connsiteY338" fmla="*/ 504912 h 1032158"/>
                  <a:gd name="connsiteX339" fmla="*/ 2502964 w 3024845"/>
                  <a:gd name="connsiteY339" fmla="*/ 509236 h 1032158"/>
                  <a:gd name="connsiteX340" fmla="*/ 2525258 w 3024845"/>
                  <a:gd name="connsiteY340" fmla="*/ 509236 h 1032158"/>
                  <a:gd name="connsiteX341" fmla="*/ 2525258 w 3024845"/>
                  <a:gd name="connsiteY341" fmla="*/ 392500 h 1032158"/>
                  <a:gd name="connsiteX342" fmla="*/ 2582005 w 3024845"/>
                  <a:gd name="connsiteY342" fmla="*/ 381691 h 1032158"/>
                  <a:gd name="connsiteX343" fmla="*/ 2582005 w 3024845"/>
                  <a:gd name="connsiteY343" fmla="*/ 382772 h 1032158"/>
                  <a:gd name="connsiteX344" fmla="*/ 2582005 w 3024845"/>
                  <a:gd name="connsiteY344" fmla="*/ 390338 h 1032158"/>
                  <a:gd name="connsiteX345" fmla="*/ 2608352 w 3024845"/>
                  <a:gd name="connsiteY345" fmla="*/ 390338 h 1032158"/>
                  <a:gd name="connsiteX346" fmla="*/ 2608352 w 3024845"/>
                  <a:gd name="connsiteY346" fmla="*/ 645428 h 1032158"/>
                  <a:gd name="connsiteX347" fmla="*/ 2630646 w 3024845"/>
                  <a:gd name="connsiteY347" fmla="*/ 645428 h 1032158"/>
                  <a:gd name="connsiteX348" fmla="*/ 2630646 w 3024845"/>
                  <a:gd name="connsiteY348" fmla="*/ 641104 h 1032158"/>
                  <a:gd name="connsiteX349" fmla="*/ 2642806 w 3024845"/>
                  <a:gd name="connsiteY349" fmla="*/ 641104 h 1032158"/>
                  <a:gd name="connsiteX350" fmla="*/ 2642806 w 3024845"/>
                  <a:gd name="connsiteY350" fmla="*/ 645428 h 1032158"/>
                  <a:gd name="connsiteX351" fmla="*/ 2667126 w 3024845"/>
                  <a:gd name="connsiteY351" fmla="*/ 645428 h 1032158"/>
                  <a:gd name="connsiteX352" fmla="*/ 2667126 w 3024845"/>
                  <a:gd name="connsiteY352" fmla="*/ 632457 h 1032158"/>
                  <a:gd name="connsiteX353" fmla="*/ 2695500 w 3024845"/>
                  <a:gd name="connsiteY353" fmla="*/ 632457 h 1032158"/>
                  <a:gd name="connsiteX354" fmla="*/ 2707660 w 3024845"/>
                  <a:gd name="connsiteY354" fmla="*/ 628133 h 1032158"/>
                  <a:gd name="connsiteX355" fmla="*/ 2727927 w 3024845"/>
                  <a:gd name="connsiteY355" fmla="*/ 632457 h 1032158"/>
                  <a:gd name="connsiteX356" fmla="*/ 2727927 w 3024845"/>
                  <a:gd name="connsiteY356" fmla="*/ 615163 h 1032158"/>
                  <a:gd name="connsiteX357" fmla="*/ 2736034 w 3024845"/>
                  <a:gd name="connsiteY357" fmla="*/ 615163 h 1032158"/>
                  <a:gd name="connsiteX358" fmla="*/ 2736034 w 3024845"/>
                  <a:gd name="connsiteY358" fmla="*/ 602192 h 1032158"/>
                  <a:gd name="connsiteX359" fmla="*/ 2792781 w 3024845"/>
                  <a:gd name="connsiteY359" fmla="*/ 602192 h 1032158"/>
                  <a:gd name="connsiteX360" fmla="*/ 2792781 w 3024845"/>
                  <a:gd name="connsiteY360" fmla="*/ 571927 h 1032158"/>
                  <a:gd name="connsiteX361" fmla="*/ 2811021 w 3024845"/>
                  <a:gd name="connsiteY361" fmla="*/ 571927 h 1032158"/>
                  <a:gd name="connsiteX362" fmla="*/ 2811021 w 3024845"/>
                  <a:gd name="connsiteY362" fmla="*/ 565442 h 1032158"/>
                  <a:gd name="connsiteX363" fmla="*/ 2823181 w 3024845"/>
                  <a:gd name="connsiteY363" fmla="*/ 565442 h 1032158"/>
                  <a:gd name="connsiteX364" fmla="*/ 2823181 w 3024845"/>
                  <a:gd name="connsiteY364" fmla="*/ 571927 h 1032158"/>
                  <a:gd name="connsiteX365" fmla="*/ 2839395 w 3024845"/>
                  <a:gd name="connsiteY365" fmla="*/ 571927 h 1032158"/>
                  <a:gd name="connsiteX366" fmla="*/ 2839395 w 3024845"/>
                  <a:gd name="connsiteY366" fmla="*/ 621648 h 1032158"/>
                  <a:gd name="connsiteX367" fmla="*/ 2871822 w 3024845"/>
                  <a:gd name="connsiteY367" fmla="*/ 621648 h 1032158"/>
                  <a:gd name="connsiteX368" fmla="*/ 2871822 w 3024845"/>
                  <a:gd name="connsiteY368" fmla="*/ 595707 h 1032158"/>
                  <a:gd name="connsiteX369" fmla="*/ 2910329 w 3024845"/>
                  <a:gd name="connsiteY369" fmla="*/ 595707 h 1032158"/>
                  <a:gd name="connsiteX370" fmla="*/ 2910329 w 3024845"/>
                  <a:gd name="connsiteY370" fmla="*/ 565442 h 1032158"/>
                  <a:gd name="connsiteX371" fmla="*/ 2958970 w 3024845"/>
                  <a:gd name="connsiteY371" fmla="*/ 565442 h 1032158"/>
                  <a:gd name="connsiteX372" fmla="*/ 2958970 w 3024845"/>
                  <a:gd name="connsiteY372" fmla="*/ 676598 h 1032158"/>
                  <a:gd name="connsiteX373" fmla="*/ 2958970 w 3024845"/>
                  <a:gd name="connsiteY373" fmla="*/ 690377 h 1032158"/>
                  <a:gd name="connsiteX374" fmla="*/ 3024845 w 3024845"/>
                  <a:gd name="connsiteY374" fmla="*/ 690377 h 1032158"/>
                  <a:gd name="connsiteX375" fmla="*/ 3024845 w 3024845"/>
                  <a:gd name="connsiteY375" fmla="*/ 1032158 h 1032158"/>
                  <a:gd name="connsiteX376" fmla="*/ 2054 w 3024845"/>
                  <a:gd name="connsiteY376" fmla="*/ 1029825 h 1032158"/>
                  <a:gd name="connsiteX377" fmla="*/ 0 w 3024845"/>
                  <a:gd name="connsiteY377" fmla="*/ 595707 h 1032158"/>
                  <a:gd name="connsiteX378" fmla="*/ 20267 w 3024845"/>
                  <a:gd name="connsiteY378" fmla="*/ 595707 h 1032158"/>
                  <a:gd name="connsiteX379" fmla="*/ 20774 w 3024845"/>
                  <a:gd name="connsiteY379" fmla="*/ 594626 h 1032158"/>
                  <a:gd name="connsiteX380" fmla="*/ 24320 w 3024845"/>
                  <a:gd name="connsiteY380" fmla="*/ 587060 h 1032158"/>
                  <a:gd name="connsiteX381" fmla="*/ 26094 w 3024845"/>
                  <a:gd name="connsiteY381" fmla="*/ 587330 h 1032158"/>
                  <a:gd name="connsiteX382" fmla="*/ 38507 w 3024845"/>
                  <a:gd name="connsiteY382" fmla="*/ 589221 h 1032158"/>
                  <a:gd name="connsiteX383" fmla="*/ 39014 w 3024845"/>
                  <a:gd name="connsiteY383" fmla="*/ 590573 h 1032158"/>
                  <a:gd name="connsiteX384" fmla="*/ 42560 w 3024845"/>
                  <a:gd name="connsiteY384" fmla="*/ 600030 h 1032158"/>
                  <a:gd name="connsiteX385" fmla="*/ 68907 w 3024845"/>
                  <a:gd name="connsiteY385" fmla="*/ 602192 h 1032158"/>
                  <a:gd name="connsiteX386" fmla="*/ 68907 w 3024845"/>
                  <a:gd name="connsiteY386" fmla="*/ 478971 h 1032158"/>
                  <a:gd name="connsiteX387" fmla="*/ 70934 w 3024845"/>
                  <a:gd name="connsiteY387" fmla="*/ 478971 h 1032158"/>
                  <a:gd name="connsiteX388" fmla="*/ 85121 w 3024845"/>
                  <a:gd name="connsiteY388" fmla="*/ 478971 h 1032158"/>
                  <a:gd name="connsiteX389" fmla="*/ 85121 w 3024845"/>
                  <a:gd name="connsiteY389" fmla="*/ 342779 h 1032158"/>
                  <a:gd name="connsiteX390" fmla="*/ 86894 w 3024845"/>
                  <a:gd name="connsiteY390" fmla="*/ 342779 h 1032158"/>
                  <a:gd name="connsiteX391" fmla="*/ 99308 w 3024845"/>
                  <a:gd name="connsiteY391" fmla="*/ 342779 h 1032158"/>
                  <a:gd name="connsiteX392" fmla="*/ 99308 w 3024845"/>
                  <a:gd name="connsiteY392" fmla="*/ 228205 h 1032158"/>
                  <a:gd name="connsiteX393" fmla="*/ 103361 w 3024845"/>
                  <a:gd name="connsiteY393" fmla="*/ 200101 h 1032158"/>
                  <a:gd name="connsiteX394" fmla="*/ 105388 w 3024845"/>
                  <a:gd name="connsiteY394" fmla="*/ 200101 h 1032158"/>
                  <a:gd name="connsiteX395" fmla="*/ 119575 w 3024845"/>
                  <a:gd name="connsiteY395" fmla="*/ 200101 h 1032158"/>
                  <a:gd name="connsiteX0" fmla="*/ 119575 w 3024845"/>
                  <a:gd name="connsiteY0" fmla="*/ 95357 h 927414"/>
                  <a:gd name="connsiteX1" fmla="*/ 200642 w 3024845"/>
                  <a:gd name="connsiteY1" fmla="*/ 93196 h 927414"/>
                  <a:gd name="connsiteX2" fmla="*/ 202669 w 3024845"/>
                  <a:gd name="connsiteY2" fmla="*/ 93196 h 927414"/>
                  <a:gd name="connsiteX3" fmla="*/ 216856 w 3024845"/>
                  <a:gd name="connsiteY3" fmla="*/ 93196 h 927414"/>
                  <a:gd name="connsiteX4" fmla="*/ 216856 w 3024845"/>
                  <a:gd name="connsiteY4" fmla="*/ 116975 h 927414"/>
                  <a:gd name="connsiteX5" fmla="*/ 217363 w 3024845"/>
                  <a:gd name="connsiteY5" fmla="*/ 117786 h 927414"/>
                  <a:gd name="connsiteX6" fmla="*/ 220909 w 3024845"/>
                  <a:gd name="connsiteY6" fmla="*/ 123461 h 927414"/>
                  <a:gd name="connsiteX7" fmla="*/ 220909 w 3024845"/>
                  <a:gd name="connsiteY7" fmla="*/ 238035 h 927414"/>
                  <a:gd name="connsiteX8" fmla="*/ 223189 w 3024845"/>
                  <a:gd name="connsiteY8" fmla="*/ 238035 h 927414"/>
                  <a:gd name="connsiteX9" fmla="*/ 239150 w 3024845"/>
                  <a:gd name="connsiteY9" fmla="*/ 238035 h 927414"/>
                  <a:gd name="connsiteX10" fmla="*/ 239150 w 3024845"/>
                  <a:gd name="connsiteY10" fmla="*/ 378550 h 927414"/>
                  <a:gd name="connsiteX11" fmla="*/ 240670 w 3024845"/>
                  <a:gd name="connsiteY11" fmla="*/ 378280 h 927414"/>
                  <a:gd name="connsiteX12" fmla="*/ 251310 w 3024845"/>
                  <a:gd name="connsiteY12" fmla="*/ 376389 h 927414"/>
                  <a:gd name="connsiteX13" fmla="*/ 249283 w 3024845"/>
                  <a:gd name="connsiteY13" fmla="*/ 465021 h 927414"/>
                  <a:gd name="connsiteX14" fmla="*/ 250803 w 3024845"/>
                  <a:gd name="connsiteY14" fmla="*/ 465292 h 927414"/>
                  <a:gd name="connsiteX15" fmla="*/ 261443 w 3024845"/>
                  <a:gd name="connsiteY15" fmla="*/ 467183 h 927414"/>
                  <a:gd name="connsiteX16" fmla="*/ 261696 w 3024845"/>
                  <a:gd name="connsiteY16" fmla="*/ 467994 h 927414"/>
                  <a:gd name="connsiteX17" fmla="*/ 263470 w 3024845"/>
                  <a:gd name="connsiteY17" fmla="*/ 473669 h 927414"/>
                  <a:gd name="connsiteX18" fmla="*/ 264230 w 3024845"/>
                  <a:gd name="connsiteY18" fmla="*/ 471237 h 927414"/>
                  <a:gd name="connsiteX19" fmla="*/ 269550 w 3024845"/>
                  <a:gd name="connsiteY19" fmla="*/ 454213 h 927414"/>
                  <a:gd name="connsiteX20" fmla="*/ 271323 w 3024845"/>
                  <a:gd name="connsiteY20" fmla="*/ 454213 h 927414"/>
                  <a:gd name="connsiteX21" fmla="*/ 283737 w 3024845"/>
                  <a:gd name="connsiteY21" fmla="*/ 454213 h 927414"/>
                  <a:gd name="connsiteX22" fmla="*/ 283737 w 3024845"/>
                  <a:gd name="connsiteY22" fmla="*/ 486639 h 927414"/>
                  <a:gd name="connsiteX23" fmla="*/ 284750 w 3024845"/>
                  <a:gd name="connsiteY23" fmla="*/ 487180 h 927414"/>
                  <a:gd name="connsiteX24" fmla="*/ 291844 w 3024845"/>
                  <a:gd name="connsiteY24" fmla="*/ 490963 h 927414"/>
                  <a:gd name="connsiteX25" fmla="*/ 291844 w 3024845"/>
                  <a:gd name="connsiteY25" fmla="*/ 492314 h 927414"/>
                  <a:gd name="connsiteX26" fmla="*/ 291844 w 3024845"/>
                  <a:gd name="connsiteY26" fmla="*/ 501772 h 927414"/>
                  <a:gd name="connsiteX27" fmla="*/ 336431 w 3024845"/>
                  <a:gd name="connsiteY27" fmla="*/ 501772 h 927414"/>
                  <a:gd name="connsiteX28" fmla="*/ 336431 w 3024845"/>
                  <a:gd name="connsiteY28" fmla="*/ 502853 h 927414"/>
                  <a:gd name="connsiteX29" fmla="*/ 336431 w 3024845"/>
                  <a:gd name="connsiteY29" fmla="*/ 510419 h 927414"/>
                  <a:gd name="connsiteX30" fmla="*/ 338457 w 3024845"/>
                  <a:gd name="connsiteY30" fmla="*/ 510419 h 927414"/>
                  <a:gd name="connsiteX31" fmla="*/ 352644 w 3024845"/>
                  <a:gd name="connsiteY31" fmla="*/ 510419 h 927414"/>
                  <a:gd name="connsiteX32" fmla="*/ 352644 w 3024845"/>
                  <a:gd name="connsiteY32" fmla="*/ 480154 h 927414"/>
                  <a:gd name="connsiteX33" fmla="*/ 397231 w 3024845"/>
                  <a:gd name="connsiteY33" fmla="*/ 480154 h 927414"/>
                  <a:gd name="connsiteX34" fmla="*/ 397231 w 3024845"/>
                  <a:gd name="connsiteY34" fmla="*/ 478803 h 927414"/>
                  <a:gd name="connsiteX35" fmla="*/ 397231 w 3024845"/>
                  <a:gd name="connsiteY35" fmla="*/ 469345 h 927414"/>
                  <a:gd name="connsiteX36" fmla="*/ 398245 w 3024845"/>
                  <a:gd name="connsiteY36" fmla="*/ 469345 h 927414"/>
                  <a:gd name="connsiteX37" fmla="*/ 405338 w 3024845"/>
                  <a:gd name="connsiteY37" fmla="*/ 469345 h 927414"/>
                  <a:gd name="connsiteX38" fmla="*/ 405338 w 3024845"/>
                  <a:gd name="connsiteY38" fmla="*/ 467454 h 927414"/>
                  <a:gd name="connsiteX39" fmla="*/ 405338 w 3024845"/>
                  <a:gd name="connsiteY39" fmla="*/ 454213 h 927414"/>
                  <a:gd name="connsiteX40" fmla="*/ 406098 w 3024845"/>
                  <a:gd name="connsiteY40" fmla="*/ 454213 h 927414"/>
                  <a:gd name="connsiteX41" fmla="*/ 411418 w 3024845"/>
                  <a:gd name="connsiteY41" fmla="*/ 454213 h 927414"/>
                  <a:gd name="connsiteX42" fmla="*/ 411418 w 3024845"/>
                  <a:gd name="connsiteY42" fmla="*/ 453132 h 927414"/>
                  <a:gd name="connsiteX43" fmla="*/ 411418 w 3024845"/>
                  <a:gd name="connsiteY43" fmla="*/ 445565 h 927414"/>
                  <a:gd name="connsiteX44" fmla="*/ 413445 w 3024845"/>
                  <a:gd name="connsiteY44" fmla="*/ 445565 h 927414"/>
                  <a:gd name="connsiteX45" fmla="*/ 427632 w 3024845"/>
                  <a:gd name="connsiteY45" fmla="*/ 445565 h 927414"/>
                  <a:gd name="connsiteX46" fmla="*/ 427632 w 3024845"/>
                  <a:gd name="connsiteY46" fmla="*/ 446646 h 927414"/>
                  <a:gd name="connsiteX47" fmla="*/ 427632 w 3024845"/>
                  <a:gd name="connsiteY47" fmla="*/ 454213 h 927414"/>
                  <a:gd name="connsiteX48" fmla="*/ 449925 w 3024845"/>
                  <a:gd name="connsiteY48" fmla="*/ 454213 h 927414"/>
                  <a:gd name="connsiteX49" fmla="*/ 449925 w 3024845"/>
                  <a:gd name="connsiteY49" fmla="*/ 452321 h 927414"/>
                  <a:gd name="connsiteX50" fmla="*/ 449925 w 3024845"/>
                  <a:gd name="connsiteY50" fmla="*/ 439080 h 927414"/>
                  <a:gd name="connsiteX51" fmla="*/ 451699 w 3024845"/>
                  <a:gd name="connsiteY51" fmla="*/ 439080 h 927414"/>
                  <a:gd name="connsiteX52" fmla="*/ 464112 w 3024845"/>
                  <a:gd name="connsiteY52" fmla="*/ 439080 h 927414"/>
                  <a:gd name="connsiteX53" fmla="*/ 464112 w 3024845"/>
                  <a:gd name="connsiteY53" fmla="*/ 462860 h 927414"/>
                  <a:gd name="connsiteX54" fmla="*/ 465126 w 3024845"/>
                  <a:gd name="connsiteY54" fmla="*/ 462860 h 927414"/>
                  <a:gd name="connsiteX55" fmla="*/ 472219 w 3024845"/>
                  <a:gd name="connsiteY55" fmla="*/ 462860 h 927414"/>
                  <a:gd name="connsiteX56" fmla="*/ 472219 w 3024845"/>
                  <a:gd name="connsiteY56" fmla="*/ 461779 h 927414"/>
                  <a:gd name="connsiteX57" fmla="*/ 472219 w 3024845"/>
                  <a:gd name="connsiteY57" fmla="*/ 454213 h 927414"/>
                  <a:gd name="connsiteX58" fmla="*/ 473992 w 3024845"/>
                  <a:gd name="connsiteY58" fmla="*/ 454213 h 927414"/>
                  <a:gd name="connsiteX59" fmla="*/ 486406 w 3024845"/>
                  <a:gd name="connsiteY59" fmla="*/ 454213 h 927414"/>
                  <a:gd name="connsiteX60" fmla="*/ 486406 w 3024845"/>
                  <a:gd name="connsiteY60" fmla="*/ 480154 h 927414"/>
                  <a:gd name="connsiteX61" fmla="*/ 488433 w 3024845"/>
                  <a:gd name="connsiteY61" fmla="*/ 480154 h 927414"/>
                  <a:gd name="connsiteX62" fmla="*/ 502619 w 3024845"/>
                  <a:gd name="connsiteY62" fmla="*/ 480154 h 927414"/>
                  <a:gd name="connsiteX63" fmla="*/ 502619 w 3024845"/>
                  <a:gd name="connsiteY63" fmla="*/ 481775 h 927414"/>
                  <a:gd name="connsiteX64" fmla="*/ 502619 w 3024845"/>
                  <a:gd name="connsiteY64" fmla="*/ 493125 h 927414"/>
                  <a:gd name="connsiteX65" fmla="*/ 503379 w 3024845"/>
                  <a:gd name="connsiteY65" fmla="*/ 493125 h 927414"/>
                  <a:gd name="connsiteX66" fmla="*/ 508700 w 3024845"/>
                  <a:gd name="connsiteY66" fmla="*/ 493125 h 927414"/>
                  <a:gd name="connsiteX67" fmla="*/ 508700 w 3024845"/>
                  <a:gd name="connsiteY67" fmla="*/ 492314 h 927414"/>
                  <a:gd name="connsiteX68" fmla="*/ 508700 w 3024845"/>
                  <a:gd name="connsiteY68" fmla="*/ 486639 h 927414"/>
                  <a:gd name="connsiteX69" fmla="*/ 539100 w 3024845"/>
                  <a:gd name="connsiteY69" fmla="*/ 486639 h 927414"/>
                  <a:gd name="connsiteX70" fmla="*/ 539100 w 3024845"/>
                  <a:gd name="connsiteY70" fmla="*/ 510419 h 927414"/>
                  <a:gd name="connsiteX71" fmla="*/ 540113 w 3024845"/>
                  <a:gd name="connsiteY71" fmla="*/ 510419 h 927414"/>
                  <a:gd name="connsiteX72" fmla="*/ 547207 w 3024845"/>
                  <a:gd name="connsiteY72" fmla="*/ 510419 h 927414"/>
                  <a:gd name="connsiteX73" fmla="*/ 547207 w 3024845"/>
                  <a:gd name="connsiteY73" fmla="*/ 511500 h 927414"/>
                  <a:gd name="connsiteX74" fmla="*/ 547207 w 3024845"/>
                  <a:gd name="connsiteY74" fmla="*/ 519066 h 927414"/>
                  <a:gd name="connsiteX75" fmla="*/ 547967 w 3024845"/>
                  <a:gd name="connsiteY75" fmla="*/ 519066 h 927414"/>
                  <a:gd name="connsiteX76" fmla="*/ 553287 w 3024845"/>
                  <a:gd name="connsiteY76" fmla="*/ 519066 h 927414"/>
                  <a:gd name="connsiteX77" fmla="*/ 553287 w 3024845"/>
                  <a:gd name="connsiteY77" fmla="*/ 516904 h 927414"/>
                  <a:gd name="connsiteX78" fmla="*/ 553287 w 3024845"/>
                  <a:gd name="connsiteY78" fmla="*/ 501772 h 927414"/>
                  <a:gd name="connsiteX79" fmla="*/ 554300 w 3024845"/>
                  <a:gd name="connsiteY79" fmla="*/ 501772 h 927414"/>
                  <a:gd name="connsiteX80" fmla="*/ 561394 w 3024845"/>
                  <a:gd name="connsiteY80" fmla="*/ 501772 h 927414"/>
                  <a:gd name="connsiteX81" fmla="*/ 561394 w 3024845"/>
                  <a:gd name="connsiteY81" fmla="*/ 502853 h 927414"/>
                  <a:gd name="connsiteX82" fmla="*/ 561394 w 3024845"/>
                  <a:gd name="connsiteY82" fmla="*/ 510419 h 927414"/>
                  <a:gd name="connsiteX83" fmla="*/ 566714 w 3024845"/>
                  <a:gd name="connsiteY83" fmla="*/ 508426 h 927414"/>
                  <a:gd name="connsiteX84" fmla="*/ 567474 w 3024845"/>
                  <a:gd name="connsiteY84" fmla="*/ 507446 h 927414"/>
                  <a:gd name="connsiteX85" fmla="*/ 567474 w 3024845"/>
                  <a:gd name="connsiteY85" fmla="*/ 501772 h 927414"/>
                  <a:gd name="connsiteX86" fmla="*/ 605981 w 3024845"/>
                  <a:gd name="connsiteY86" fmla="*/ 501772 h 927414"/>
                  <a:gd name="connsiteX87" fmla="*/ 605981 w 3024845"/>
                  <a:gd name="connsiteY87" fmla="*/ 525551 h 927414"/>
                  <a:gd name="connsiteX88" fmla="*/ 608007 w 3024845"/>
                  <a:gd name="connsiteY88" fmla="*/ 525551 h 927414"/>
                  <a:gd name="connsiteX89" fmla="*/ 622194 w 3024845"/>
                  <a:gd name="connsiteY89" fmla="*/ 525551 h 927414"/>
                  <a:gd name="connsiteX90" fmla="*/ 622194 w 3024845"/>
                  <a:gd name="connsiteY90" fmla="*/ 526632 h 927414"/>
                  <a:gd name="connsiteX91" fmla="*/ 622194 w 3024845"/>
                  <a:gd name="connsiteY91" fmla="*/ 534198 h 927414"/>
                  <a:gd name="connsiteX92" fmla="*/ 623968 w 3024845"/>
                  <a:gd name="connsiteY92" fmla="*/ 534198 h 927414"/>
                  <a:gd name="connsiteX93" fmla="*/ 636381 w 3024845"/>
                  <a:gd name="connsiteY93" fmla="*/ 534198 h 927414"/>
                  <a:gd name="connsiteX94" fmla="*/ 636381 w 3024845"/>
                  <a:gd name="connsiteY94" fmla="*/ 510419 h 927414"/>
                  <a:gd name="connsiteX95" fmla="*/ 637394 w 3024845"/>
                  <a:gd name="connsiteY95" fmla="*/ 510419 h 927414"/>
                  <a:gd name="connsiteX96" fmla="*/ 644488 w 3024845"/>
                  <a:gd name="connsiteY96" fmla="*/ 510419 h 927414"/>
                  <a:gd name="connsiteX97" fmla="*/ 644488 w 3024845"/>
                  <a:gd name="connsiteY97" fmla="*/ 477992 h 927414"/>
                  <a:gd name="connsiteX98" fmla="*/ 645501 w 3024845"/>
                  <a:gd name="connsiteY98" fmla="*/ 477992 h 927414"/>
                  <a:gd name="connsiteX99" fmla="*/ 652595 w 3024845"/>
                  <a:gd name="connsiteY99" fmla="*/ 477992 h 927414"/>
                  <a:gd name="connsiteX100" fmla="*/ 652595 w 3024845"/>
                  <a:gd name="connsiteY100" fmla="*/ 476101 h 927414"/>
                  <a:gd name="connsiteX101" fmla="*/ 652595 w 3024845"/>
                  <a:gd name="connsiteY101" fmla="*/ 462860 h 927414"/>
                  <a:gd name="connsiteX102" fmla="*/ 651328 w 3024845"/>
                  <a:gd name="connsiteY102" fmla="*/ 461238 h 927414"/>
                  <a:gd name="connsiteX103" fmla="*/ 656648 w 3024845"/>
                  <a:gd name="connsiteY103" fmla="*/ 449889 h 927414"/>
                  <a:gd name="connsiteX104" fmla="*/ 664755 w 3024845"/>
                  <a:gd name="connsiteY104" fmla="*/ 477992 h 927414"/>
                  <a:gd name="connsiteX105" fmla="*/ 665515 w 3024845"/>
                  <a:gd name="connsiteY105" fmla="*/ 477992 h 927414"/>
                  <a:gd name="connsiteX106" fmla="*/ 670835 w 3024845"/>
                  <a:gd name="connsiteY106" fmla="*/ 477992 h 927414"/>
                  <a:gd name="connsiteX107" fmla="*/ 670835 w 3024845"/>
                  <a:gd name="connsiteY107" fmla="*/ 372065 h 927414"/>
                  <a:gd name="connsiteX108" fmla="*/ 672355 w 3024845"/>
                  <a:gd name="connsiteY108" fmla="*/ 372065 h 927414"/>
                  <a:gd name="connsiteX109" fmla="*/ 682995 w 3024845"/>
                  <a:gd name="connsiteY109" fmla="*/ 372065 h 927414"/>
                  <a:gd name="connsiteX110" fmla="*/ 682995 w 3024845"/>
                  <a:gd name="connsiteY110" fmla="*/ 324506 h 927414"/>
                  <a:gd name="connsiteX111" fmla="*/ 709342 w 3024845"/>
                  <a:gd name="connsiteY111" fmla="*/ 324506 h 927414"/>
                  <a:gd name="connsiteX112" fmla="*/ 709342 w 3024845"/>
                  <a:gd name="connsiteY112" fmla="*/ 302888 h 927414"/>
                  <a:gd name="connsiteX113" fmla="*/ 743796 w 3024845"/>
                  <a:gd name="connsiteY113" fmla="*/ 302888 h 927414"/>
                  <a:gd name="connsiteX114" fmla="*/ 743796 w 3024845"/>
                  <a:gd name="connsiteY114" fmla="*/ 305320 h 927414"/>
                  <a:gd name="connsiteX115" fmla="*/ 743796 w 3024845"/>
                  <a:gd name="connsiteY115" fmla="*/ 322344 h 927414"/>
                  <a:gd name="connsiteX116" fmla="*/ 746076 w 3024845"/>
                  <a:gd name="connsiteY116" fmla="*/ 322344 h 927414"/>
                  <a:gd name="connsiteX117" fmla="*/ 762036 w 3024845"/>
                  <a:gd name="connsiteY117" fmla="*/ 322344 h 927414"/>
                  <a:gd name="connsiteX118" fmla="*/ 762036 w 3024845"/>
                  <a:gd name="connsiteY118" fmla="*/ 369903 h 927414"/>
                  <a:gd name="connsiteX119" fmla="*/ 763049 w 3024845"/>
                  <a:gd name="connsiteY119" fmla="*/ 369903 h 927414"/>
                  <a:gd name="connsiteX120" fmla="*/ 770143 w 3024845"/>
                  <a:gd name="connsiteY120" fmla="*/ 369903 h 927414"/>
                  <a:gd name="connsiteX121" fmla="*/ 784330 w 3024845"/>
                  <a:gd name="connsiteY121" fmla="*/ 374227 h 927414"/>
                  <a:gd name="connsiteX122" fmla="*/ 784330 w 3024845"/>
                  <a:gd name="connsiteY122" fmla="*/ 413139 h 927414"/>
                  <a:gd name="connsiteX123" fmla="*/ 785343 w 3024845"/>
                  <a:gd name="connsiteY123" fmla="*/ 413139 h 927414"/>
                  <a:gd name="connsiteX124" fmla="*/ 792436 w 3024845"/>
                  <a:gd name="connsiteY124" fmla="*/ 413139 h 927414"/>
                  <a:gd name="connsiteX125" fmla="*/ 792436 w 3024845"/>
                  <a:gd name="connsiteY125" fmla="*/ 414760 h 927414"/>
                  <a:gd name="connsiteX126" fmla="*/ 792436 w 3024845"/>
                  <a:gd name="connsiteY126" fmla="*/ 426109 h 927414"/>
                  <a:gd name="connsiteX127" fmla="*/ 794463 w 3024845"/>
                  <a:gd name="connsiteY127" fmla="*/ 426109 h 927414"/>
                  <a:gd name="connsiteX128" fmla="*/ 808650 w 3024845"/>
                  <a:gd name="connsiteY128" fmla="*/ 426109 h 927414"/>
                  <a:gd name="connsiteX129" fmla="*/ 814730 w 3024845"/>
                  <a:gd name="connsiteY129" fmla="*/ 432595 h 927414"/>
                  <a:gd name="connsiteX130" fmla="*/ 814730 w 3024845"/>
                  <a:gd name="connsiteY130" fmla="*/ 454213 h 927414"/>
                  <a:gd name="connsiteX131" fmla="*/ 817010 w 3024845"/>
                  <a:gd name="connsiteY131" fmla="*/ 454213 h 927414"/>
                  <a:gd name="connsiteX132" fmla="*/ 832970 w 3024845"/>
                  <a:gd name="connsiteY132" fmla="*/ 454213 h 927414"/>
                  <a:gd name="connsiteX133" fmla="*/ 832970 w 3024845"/>
                  <a:gd name="connsiteY133" fmla="*/ 455293 h 927414"/>
                  <a:gd name="connsiteX134" fmla="*/ 832970 w 3024845"/>
                  <a:gd name="connsiteY134" fmla="*/ 462860 h 927414"/>
                  <a:gd name="connsiteX135" fmla="*/ 834237 w 3024845"/>
                  <a:gd name="connsiteY135" fmla="*/ 462860 h 927414"/>
                  <a:gd name="connsiteX136" fmla="*/ 843104 w 3024845"/>
                  <a:gd name="connsiteY136" fmla="*/ 462860 h 927414"/>
                  <a:gd name="connsiteX137" fmla="*/ 843104 w 3024845"/>
                  <a:gd name="connsiteY137" fmla="*/ 465021 h 927414"/>
                  <a:gd name="connsiteX138" fmla="*/ 843104 w 3024845"/>
                  <a:gd name="connsiteY138" fmla="*/ 480154 h 927414"/>
                  <a:gd name="connsiteX139" fmla="*/ 847157 w 3024845"/>
                  <a:gd name="connsiteY139" fmla="*/ 478262 h 927414"/>
                  <a:gd name="connsiteX140" fmla="*/ 847157 w 3024845"/>
                  <a:gd name="connsiteY140" fmla="*/ 465021 h 927414"/>
                  <a:gd name="connsiteX141" fmla="*/ 848170 w 3024845"/>
                  <a:gd name="connsiteY141" fmla="*/ 465021 h 927414"/>
                  <a:gd name="connsiteX142" fmla="*/ 855264 w 3024845"/>
                  <a:gd name="connsiteY142" fmla="*/ 465021 h 927414"/>
                  <a:gd name="connsiteX143" fmla="*/ 855264 w 3024845"/>
                  <a:gd name="connsiteY143" fmla="*/ 466643 h 927414"/>
                  <a:gd name="connsiteX144" fmla="*/ 855264 w 3024845"/>
                  <a:gd name="connsiteY144" fmla="*/ 477992 h 927414"/>
                  <a:gd name="connsiteX145" fmla="*/ 856024 w 3024845"/>
                  <a:gd name="connsiteY145" fmla="*/ 477992 h 927414"/>
                  <a:gd name="connsiteX146" fmla="*/ 861344 w 3024845"/>
                  <a:gd name="connsiteY146" fmla="*/ 477992 h 927414"/>
                  <a:gd name="connsiteX147" fmla="*/ 909984 w 3024845"/>
                  <a:gd name="connsiteY147" fmla="*/ 473669 h 927414"/>
                  <a:gd name="connsiteX148" fmla="*/ 909984 w 3024845"/>
                  <a:gd name="connsiteY148" fmla="*/ 475020 h 927414"/>
                  <a:gd name="connsiteX149" fmla="*/ 909984 w 3024845"/>
                  <a:gd name="connsiteY149" fmla="*/ 484477 h 927414"/>
                  <a:gd name="connsiteX150" fmla="*/ 910744 w 3024845"/>
                  <a:gd name="connsiteY150" fmla="*/ 484477 h 927414"/>
                  <a:gd name="connsiteX151" fmla="*/ 916065 w 3024845"/>
                  <a:gd name="connsiteY151" fmla="*/ 484477 h 927414"/>
                  <a:gd name="connsiteX152" fmla="*/ 916065 w 3024845"/>
                  <a:gd name="connsiteY152" fmla="*/ 486639 h 927414"/>
                  <a:gd name="connsiteX153" fmla="*/ 916065 w 3024845"/>
                  <a:gd name="connsiteY153" fmla="*/ 501772 h 927414"/>
                  <a:gd name="connsiteX154" fmla="*/ 918091 w 3024845"/>
                  <a:gd name="connsiteY154" fmla="*/ 500421 h 927414"/>
                  <a:gd name="connsiteX155" fmla="*/ 932278 w 3024845"/>
                  <a:gd name="connsiteY155" fmla="*/ 490963 h 927414"/>
                  <a:gd name="connsiteX156" fmla="*/ 938358 w 3024845"/>
                  <a:gd name="connsiteY156" fmla="*/ 449889 h 927414"/>
                  <a:gd name="connsiteX157" fmla="*/ 939118 w 3024845"/>
                  <a:gd name="connsiteY157" fmla="*/ 449619 h 927414"/>
                  <a:gd name="connsiteX158" fmla="*/ 944438 w 3024845"/>
                  <a:gd name="connsiteY158" fmla="*/ 447727 h 927414"/>
                  <a:gd name="connsiteX159" fmla="*/ 946465 w 3024845"/>
                  <a:gd name="connsiteY159" fmla="*/ 378550 h 927414"/>
                  <a:gd name="connsiteX160" fmla="*/ 948492 w 3024845"/>
                  <a:gd name="connsiteY160" fmla="*/ 447727 h 927414"/>
                  <a:gd name="connsiteX161" fmla="*/ 949252 w 3024845"/>
                  <a:gd name="connsiteY161" fmla="*/ 447997 h 927414"/>
                  <a:gd name="connsiteX162" fmla="*/ 954572 w 3024845"/>
                  <a:gd name="connsiteY162" fmla="*/ 449889 h 927414"/>
                  <a:gd name="connsiteX163" fmla="*/ 954572 w 3024845"/>
                  <a:gd name="connsiteY163" fmla="*/ 363418 h 927414"/>
                  <a:gd name="connsiteX164" fmla="*/ 958625 w 3024845"/>
                  <a:gd name="connsiteY164" fmla="*/ 330991 h 927414"/>
                  <a:gd name="connsiteX165" fmla="*/ 997132 w 3024845"/>
                  <a:gd name="connsiteY165" fmla="*/ 330991 h 927414"/>
                  <a:gd name="connsiteX166" fmla="*/ 997132 w 3024845"/>
                  <a:gd name="connsiteY166" fmla="*/ 363418 h 927414"/>
                  <a:gd name="connsiteX167" fmla="*/ 997892 w 3024845"/>
                  <a:gd name="connsiteY167" fmla="*/ 363418 h 927414"/>
                  <a:gd name="connsiteX168" fmla="*/ 1003212 w 3024845"/>
                  <a:gd name="connsiteY168" fmla="*/ 363418 h 927414"/>
                  <a:gd name="connsiteX169" fmla="*/ 1003212 w 3024845"/>
                  <a:gd name="connsiteY169" fmla="*/ 281270 h 927414"/>
                  <a:gd name="connsiteX170" fmla="*/ 1004986 w 3024845"/>
                  <a:gd name="connsiteY170" fmla="*/ 281270 h 927414"/>
                  <a:gd name="connsiteX171" fmla="*/ 1017399 w 3024845"/>
                  <a:gd name="connsiteY171" fmla="*/ 281270 h 927414"/>
                  <a:gd name="connsiteX172" fmla="*/ 1017399 w 3024845"/>
                  <a:gd name="connsiteY172" fmla="*/ 279379 h 927414"/>
                  <a:gd name="connsiteX173" fmla="*/ 1017399 w 3024845"/>
                  <a:gd name="connsiteY173" fmla="*/ 266138 h 927414"/>
                  <a:gd name="connsiteX174" fmla="*/ 1039693 w 3024845"/>
                  <a:gd name="connsiteY174" fmla="*/ 266138 h 927414"/>
                  <a:gd name="connsiteX175" fmla="*/ 1039693 w 3024845"/>
                  <a:gd name="connsiteY175" fmla="*/ 265057 h 927414"/>
                  <a:gd name="connsiteX176" fmla="*/ 1039693 w 3024845"/>
                  <a:gd name="connsiteY176" fmla="*/ 257491 h 927414"/>
                  <a:gd name="connsiteX177" fmla="*/ 1041466 w 3024845"/>
                  <a:gd name="connsiteY177" fmla="*/ 257491 h 927414"/>
                  <a:gd name="connsiteX178" fmla="*/ 1053880 w 3024845"/>
                  <a:gd name="connsiteY178" fmla="*/ 257491 h 927414"/>
                  <a:gd name="connsiteX179" fmla="*/ 1053880 w 3024845"/>
                  <a:gd name="connsiteY179" fmla="*/ 258572 h 927414"/>
                  <a:gd name="connsiteX180" fmla="*/ 1053880 w 3024845"/>
                  <a:gd name="connsiteY180" fmla="*/ 266138 h 927414"/>
                  <a:gd name="connsiteX181" fmla="*/ 1054640 w 3024845"/>
                  <a:gd name="connsiteY181" fmla="*/ 266138 h 927414"/>
                  <a:gd name="connsiteX182" fmla="*/ 1059960 w 3024845"/>
                  <a:gd name="connsiteY182" fmla="*/ 266138 h 927414"/>
                  <a:gd name="connsiteX183" fmla="*/ 1070093 w 3024845"/>
                  <a:gd name="connsiteY183" fmla="*/ 261814 h 927414"/>
                  <a:gd name="connsiteX184" fmla="*/ 1074146 w 3024845"/>
                  <a:gd name="connsiteY184" fmla="*/ 265057 h 927414"/>
                  <a:gd name="connsiteX185" fmla="*/ 1074146 w 3024845"/>
                  <a:gd name="connsiteY185" fmla="*/ 257491 h 927414"/>
                  <a:gd name="connsiteX186" fmla="*/ 1076426 w 3024845"/>
                  <a:gd name="connsiteY186" fmla="*/ 257491 h 927414"/>
                  <a:gd name="connsiteX187" fmla="*/ 1092387 w 3024845"/>
                  <a:gd name="connsiteY187" fmla="*/ 257491 h 927414"/>
                  <a:gd name="connsiteX188" fmla="*/ 1092387 w 3024845"/>
                  <a:gd name="connsiteY188" fmla="*/ 258572 h 927414"/>
                  <a:gd name="connsiteX189" fmla="*/ 1092387 w 3024845"/>
                  <a:gd name="connsiteY189" fmla="*/ 266138 h 927414"/>
                  <a:gd name="connsiteX190" fmla="*/ 1122787 w 3024845"/>
                  <a:gd name="connsiteY190" fmla="*/ 266138 h 927414"/>
                  <a:gd name="connsiteX191" fmla="*/ 1122787 w 3024845"/>
                  <a:gd name="connsiteY191" fmla="*/ 267759 h 927414"/>
                  <a:gd name="connsiteX192" fmla="*/ 1122787 w 3024845"/>
                  <a:gd name="connsiteY192" fmla="*/ 279109 h 927414"/>
                  <a:gd name="connsiteX193" fmla="*/ 1149134 w 3024845"/>
                  <a:gd name="connsiteY193" fmla="*/ 279109 h 927414"/>
                  <a:gd name="connsiteX194" fmla="*/ 1149134 w 3024845"/>
                  <a:gd name="connsiteY194" fmla="*/ 309373 h 927414"/>
                  <a:gd name="connsiteX195" fmla="*/ 1149894 w 3024845"/>
                  <a:gd name="connsiteY195" fmla="*/ 309373 h 927414"/>
                  <a:gd name="connsiteX196" fmla="*/ 1155214 w 3024845"/>
                  <a:gd name="connsiteY196" fmla="*/ 309373 h 927414"/>
                  <a:gd name="connsiteX197" fmla="*/ 1155214 w 3024845"/>
                  <a:gd name="connsiteY197" fmla="*/ 310454 h 927414"/>
                  <a:gd name="connsiteX198" fmla="*/ 1155214 w 3024845"/>
                  <a:gd name="connsiteY198" fmla="*/ 318021 h 927414"/>
                  <a:gd name="connsiteX199" fmla="*/ 1159268 w 3024845"/>
                  <a:gd name="connsiteY199" fmla="*/ 348285 h 927414"/>
                  <a:gd name="connsiteX200" fmla="*/ 1160028 w 3024845"/>
                  <a:gd name="connsiteY200" fmla="*/ 348285 h 927414"/>
                  <a:gd name="connsiteX201" fmla="*/ 1165348 w 3024845"/>
                  <a:gd name="connsiteY201" fmla="*/ 348285 h 927414"/>
                  <a:gd name="connsiteX202" fmla="*/ 1165348 w 3024845"/>
                  <a:gd name="connsiteY202" fmla="*/ 349096 h 927414"/>
                  <a:gd name="connsiteX203" fmla="*/ 1165348 w 3024845"/>
                  <a:gd name="connsiteY203" fmla="*/ 354771 h 927414"/>
                  <a:gd name="connsiteX204" fmla="*/ 1166361 w 3024845"/>
                  <a:gd name="connsiteY204" fmla="*/ 354771 h 927414"/>
                  <a:gd name="connsiteX205" fmla="*/ 1173454 w 3024845"/>
                  <a:gd name="connsiteY205" fmla="*/ 354771 h 927414"/>
                  <a:gd name="connsiteX206" fmla="*/ 1173454 w 3024845"/>
                  <a:gd name="connsiteY206" fmla="*/ 385036 h 927414"/>
                  <a:gd name="connsiteX207" fmla="*/ 1175481 w 3024845"/>
                  <a:gd name="connsiteY207" fmla="*/ 385036 h 927414"/>
                  <a:gd name="connsiteX208" fmla="*/ 1189668 w 3024845"/>
                  <a:gd name="connsiteY208" fmla="*/ 385036 h 927414"/>
                  <a:gd name="connsiteX209" fmla="*/ 1189668 w 3024845"/>
                  <a:gd name="connsiteY209" fmla="*/ 408815 h 927414"/>
                  <a:gd name="connsiteX210" fmla="*/ 1191695 w 3024845"/>
                  <a:gd name="connsiteY210" fmla="*/ 410436 h 927414"/>
                  <a:gd name="connsiteX211" fmla="*/ 1191695 w 3024845"/>
                  <a:gd name="connsiteY211" fmla="*/ 421786 h 927414"/>
                  <a:gd name="connsiteX212" fmla="*/ 1192455 w 3024845"/>
                  <a:gd name="connsiteY212" fmla="*/ 421786 h 927414"/>
                  <a:gd name="connsiteX213" fmla="*/ 1197775 w 3024845"/>
                  <a:gd name="connsiteY213" fmla="*/ 421786 h 927414"/>
                  <a:gd name="connsiteX214" fmla="*/ 1197775 w 3024845"/>
                  <a:gd name="connsiteY214" fmla="*/ 445565 h 927414"/>
                  <a:gd name="connsiteX215" fmla="*/ 1199041 w 3024845"/>
                  <a:gd name="connsiteY215" fmla="*/ 445565 h 927414"/>
                  <a:gd name="connsiteX216" fmla="*/ 1207908 w 3024845"/>
                  <a:gd name="connsiteY216" fmla="*/ 445565 h 927414"/>
                  <a:gd name="connsiteX217" fmla="*/ 1209935 w 3024845"/>
                  <a:gd name="connsiteY217" fmla="*/ 449619 h 927414"/>
                  <a:gd name="connsiteX218" fmla="*/ 1209935 w 3024845"/>
                  <a:gd name="connsiteY218" fmla="*/ 462860 h 927414"/>
                  <a:gd name="connsiteX219" fmla="*/ 1211455 w 3024845"/>
                  <a:gd name="connsiteY219" fmla="*/ 460968 h 927414"/>
                  <a:gd name="connsiteX220" fmla="*/ 1222095 w 3024845"/>
                  <a:gd name="connsiteY220" fmla="*/ 447727 h 927414"/>
                  <a:gd name="connsiteX221" fmla="*/ 1250469 w 3024845"/>
                  <a:gd name="connsiteY221" fmla="*/ 447727 h 927414"/>
                  <a:gd name="connsiteX222" fmla="*/ 1250469 w 3024845"/>
                  <a:gd name="connsiteY222" fmla="*/ 534198 h 927414"/>
                  <a:gd name="connsiteX223" fmla="*/ 1251229 w 3024845"/>
                  <a:gd name="connsiteY223" fmla="*/ 534198 h 927414"/>
                  <a:gd name="connsiteX224" fmla="*/ 1256549 w 3024845"/>
                  <a:gd name="connsiteY224" fmla="*/ 534198 h 927414"/>
                  <a:gd name="connsiteX225" fmla="*/ 1257309 w 3024845"/>
                  <a:gd name="connsiteY225" fmla="*/ 532847 h 927414"/>
                  <a:gd name="connsiteX226" fmla="*/ 1262629 w 3024845"/>
                  <a:gd name="connsiteY226" fmla="*/ 523389 h 927414"/>
                  <a:gd name="connsiteX227" fmla="*/ 1262629 w 3024845"/>
                  <a:gd name="connsiteY227" fmla="*/ 525281 h 927414"/>
                  <a:gd name="connsiteX228" fmla="*/ 1262629 w 3024845"/>
                  <a:gd name="connsiteY228" fmla="*/ 538522 h 927414"/>
                  <a:gd name="connsiteX229" fmla="*/ 1266682 w 3024845"/>
                  <a:gd name="connsiteY229" fmla="*/ 493125 h 927414"/>
                  <a:gd name="connsiteX230" fmla="*/ 1267442 w 3024845"/>
                  <a:gd name="connsiteY230" fmla="*/ 493125 h 927414"/>
                  <a:gd name="connsiteX231" fmla="*/ 1272762 w 3024845"/>
                  <a:gd name="connsiteY231" fmla="*/ 493125 h 927414"/>
                  <a:gd name="connsiteX232" fmla="*/ 1272762 w 3024845"/>
                  <a:gd name="connsiteY232" fmla="*/ 428271 h 927414"/>
                  <a:gd name="connsiteX233" fmla="*/ 1273776 w 3024845"/>
                  <a:gd name="connsiteY233" fmla="*/ 428271 h 927414"/>
                  <a:gd name="connsiteX234" fmla="*/ 1280869 w 3024845"/>
                  <a:gd name="connsiteY234" fmla="*/ 428271 h 927414"/>
                  <a:gd name="connsiteX235" fmla="*/ 1293029 w 3024845"/>
                  <a:gd name="connsiteY235" fmla="*/ 385036 h 927414"/>
                  <a:gd name="connsiteX236" fmla="*/ 1294296 w 3024845"/>
                  <a:gd name="connsiteY236" fmla="*/ 385036 h 927414"/>
                  <a:gd name="connsiteX237" fmla="*/ 1303163 w 3024845"/>
                  <a:gd name="connsiteY237" fmla="*/ 385036 h 927414"/>
                  <a:gd name="connsiteX238" fmla="*/ 1313296 w 3024845"/>
                  <a:gd name="connsiteY238" fmla="*/ 428271 h 927414"/>
                  <a:gd name="connsiteX239" fmla="*/ 1314309 w 3024845"/>
                  <a:gd name="connsiteY239" fmla="*/ 428271 h 927414"/>
                  <a:gd name="connsiteX240" fmla="*/ 1321403 w 3024845"/>
                  <a:gd name="connsiteY240" fmla="*/ 428271 h 927414"/>
                  <a:gd name="connsiteX241" fmla="*/ 1321403 w 3024845"/>
                  <a:gd name="connsiteY241" fmla="*/ 467183 h 927414"/>
                  <a:gd name="connsiteX242" fmla="*/ 1323176 w 3024845"/>
                  <a:gd name="connsiteY242" fmla="*/ 467183 h 927414"/>
                  <a:gd name="connsiteX243" fmla="*/ 1335590 w 3024845"/>
                  <a:gd name="connsiteY243" fmla="*/ 467183 h 927414"/>
                  <a:gd name="connsiteX244" fmla="*/ 1335590 w 3024845"/>
                  <a:gd name="connsiteY244" fmla="*/ 469345 h 927414"/>
                  <a:gd name="connsiteX245" fmla="*/ 1335590 w 3024845"/>
                  <a:gd name="connsiteY245" fmla="*/ 484477 h 927414"/>
                  <a:gd name="connsiteX246" fmla="*/ 1339643 w 3024845"/>
                  <a:gd name="connsiteY246" fmla="*/ 482316 h 927414"/>
                  <a:gd name="connsiteX247" fmla="*/ 1339643 w 3024845"/>
                  <a:gd name="connsiteY247" fmla="*/ 467183 h 927414"/>
                  <a:gd name="connsiteX248" fmla="*/ 1341163 w 3024845"/>
                  <a:gd name="connsiteY248" fmla="*/ 467183 h 927414"/>
                  <a:gd name="connsiteX249" fmla="*/ 1351803 w 3024845"/>
                  <a:gd name="connsiteY249" fmla="*/ 467183 h 927414"/>
                  <a:gd name="connsiteX250" fmla="*/ 1351803 w 3024845"/>
                  <a:gd name="connsiteY250" fmla="*/ 468804 h 927414"/>
                  <a:gd name="connsiteX251" fmla="*/ 1351803 w 3024845"/>
                  <a:gd name="connsiteY251" fmla="*/ 480154 h 927414"/>
                  <a:gd name="connsiteX252" fmla="*/ 1382204 w 3024845"/>
                  <a:gd name="connsiteY252" fmla="*/ 480154 h 927414"/>
                  <a:gd name="connsiteX253" fmla="*/ 1382204 w 3024845"/>
                  <a:gd name="connsiteY253" fmla="*/ 443404 h 927414"/>
                  <a:gd name="connsiteX254" fmla="*/ 1383470 w 3024845"/>
                  <a:gd name="connsiteY254" fmla="*/ 443404 h 927414"/>
                  <a:gd name="connsiteX255" fmla="*/ 1392337 w 3024845"/>
                  <a:gd name="connsiteY255" fmla="*/ 443404 h 927414"/>
                  <a:gd name="connsiteX256" fmla="*/ 1392337 w 3024845"/>
                  <a:gd name="connsiteY256" fmla="*/ 465021 h 927414"/>
                  <a:gd name="connsiteX257" fmla="*/ 1394364 w 3024845"/>
                  <a:gd name="connsiteY257" fmla="*/ 432595 h 927414"/>
                  <a:gd name="connsiteX258" fmla="*/ 1416657 w 3024845"/>
                  <a:gd name="connsiteY258" fmla="*/ 432595 h 927414"/>
                  <a:gd name="connsiteX259" fmla="*/ 1416657 w 3024845"/>
                  <a:gd name="connsiteY259" fmla="*/ 430973 h 927414"/>
                  <a:gd name="connsiteX260" fmla="*/ 1416657 w 3024845"/>
                  <a:gd name="connsiteY260" fmla="*/ 419624 h 927414"/>
                  <a:gd name="connsiteX261" fmla="*/ 1417417 w 3024845"/>
                  <a:gd name="connsiteY261" fmla="*/ 419624 h 927414"/>
                  <a:gd name="connsiteX262" fmla="*/ 1422737 w 3024845"/>
                  <a:gd name="connsiteY262" fmla="*/ 419624 h 927414"/>
                  <a:gd name="connsiteX263" fmla="*/ 1422737 w 3024845"/>
                  <a:gd name="connsiteY263" fmla="*/ 417733 h 927414"/>
                  <a:gd name="connsiteX264" fmla="*/ 1422737 w 3024845"/>
                  <a:gd name="connsiteY264" fmla="*/ 404492 h 927414"/>
                  <a:gd name="connsiteX265" fmla="*/ 1426791 w 3024845"/>
                  <a:gd name="connsiteY265" fmla="*/ 410977 h 927414"/>
                  <a:gd name="connsiteX266" fmla="*/ 1429071 w 3024845"/>
                  <a:gd name="connsiteY266" fmla="*/ 410977 h 927414"/>
                  <a:gd name="connsiteX267" fmla="*/ 1445031 w 3024845"/>
                  <a:gd name="connsiteY267" fmla="*/ 410977 h 927414"/>
                  <a:gd name="connsiteX268" fmla="*/ 1445031 w 3024845"/>
                  <a:gd name="connsiteY268" fmla="*/ 410166 h 927414"/>
                  <a:gd name="connsiteX269" fmla="*/ 1445031 w 3024845"/>
                  <a:gd name="connsiteY269" fmla="*/ 404492 h 927414"/>
                  <a:gd name="connsiteX270" fmla="*/ 1445791 w 3024845"/>
                  <a:gd name="connsiteY270" fmla="*/ 404492 h 927414"/>
                  <a:gd name="connsiteX271" fmla="*/ 1451111 w 3024845"/>
                  <a:gd name="connsiteY271" fmla="*/ 404492 h 927414"/>
                  <a:gd name="connsiteX272" fmla="*/ 1451111 w 3024845"/>
                  <a:gd name="connsiteY272" fmla="*/ 405843 h 927414"/>
                  <a:gd name="connsiteX273" fmla="*/ 1451111 w 3024845"/>
                  <a:gd name="connsiteY273" fmla="*/ 415301 h 927414"/>
                  <a:gd name="connsiteX274" fmla="*/ 1489618 w 3024845"/>
                  <a:gd name="connsiteY274" fmla="*/ 415301 h 927414"/>
                  <a:gd name="connsiteX275" fmla="*/ 1489618 w 3024845"/>
                  <a:gd name="connsiteY275" fmla="*/ 553654 h 927414"/>
                  <a:gd name="connsiteX276" fmla="*/ 1491138 w 3024845"/>
                  <a:gd name="connsiteY276" fmla="*/ 553654 h 927414"/>
                  <a:gd name="connsiteX277" fmla="*/ 1501778 w 3024845"/>
                  <a:gd name="connsiteY277" fmla="*/ 553654 h 927414"/>
                  <a:gd name="connsiteX278" fmla="*/ 1501778 w 3024845"/>
                  <a:gd name="connsiteY278" fmla="*/ 540684 h 927414"/>
                  <a:gd name="connsiteX279" fmla="*/ 1505832 w 3024845"/>
                  <a:gd name="connsiteY279" fmla="*/ 540684 h 927414"/>
                  <a:gd name="connsiteX280" fmla="*/ 1505832 w 3024845"/>
                  <a:gd name="connsiteY280" fmla="*/ 553654 h 927414"/>
                  <a:gd name="connsiteX281" fmla="*/ 1536232 w 3024845"/>
                  <a:gd name="connsiteY281" fmla="*/ 553654 h 927414"/>
                  <a:gd name="connsiteX282" fmla="*/ 1536232 w 3024845"/>
                  <a:gd name="connsiteY282" fmla="*/ 523389 h 927414"/>
                  <a:gd name="connsiteX283" fmla="*/ 1548392 w 3024845"/>
                  <a:gd name="connsiteY283" fmla="*/ 523389 h 927414"/>
                  <a:gd name="connsiteX284" fmla="*/ 1560552 w 3024845"/>
                  <a:gd name="connsiteY284" fmla="*/ 521228 h 927414"/>
                  <a:gd name="connsiteX285" fmla="*/ 1564606 w 3024845"/>
                  <a:gd name="connsiteY285" fmla="*/ 523389 h 927414"/>
                  <a:gd name="connsiteX286" fmla="*/ 1574739 w 3024845"/>
                  <a:gd name="connsiteY286" fmla="*/ 523389 h 927414"/>
                  <a:gd name="connsiteX287" fmla="*/ 1574739 w 3024845"/>
                  <a:gd name="connsiteY287" fmla="*/ 553654 h 927414"/>
                  <a:gd name="connsiteX288" fmla="*/ 1582846 w 3024845"/>
                  <a:gd name="connsiteY288" fmla="*/ 553654 h 927414"/>
                  <a:gd name="connsiteX289" fmla="*/ 1582846 w 3024845"/>
                  <a:gd name="connsiteY289" fmla="*/ 570949 h 927414"/>
                  <a:gd name="connsiteX290" fmla="*/ 1592182 w 3024845"/>
                  <a:gd name="connsiteY290" fmla="*/ 571854 h 927414"/>
                  <a:gd name="connsiteX291" fmla="*/ 1605140 w 3024845"/>
                  <a:gd name="connsiteY291" fmla="*/ 571854 h 927414"/>
                  <a:gd name="connsiteX292" fmla="*/ 1605140 w 3024845"/>
                  <a:gd name="connsiteY292" fmla="*/ 555816 h 927414"/>
                  <a:gd name="connsiteX293" fmla="*/ 1673096 w 3024845"/>
                  <a:gd name="connsiteY293" fmla="*/ 555816 h 927414"/>
                  <a:gd name="connsiteX294" fmla="*/ 1673096 w 3024845"/>
                  <a:gd name="connsiteY294" fmla="*/ 470563 h 927414"/>
                  <a:gd name="connsiteX295" fmla="*/ 1745104 w 3024845"/>
                  <a:gd name="connsiteY295" fmla="*/ 470563 h 927414"/>
                  <a:gd name="connsiteX296" fmla="*/ 1745104 w 3024845"/>
                  <a:gd name="connsiteY296" fmla="*/ 549331 h 927414"/>
                  <a:gd name="connsiteX297" fmla="*/ 1747008 w 3024845"/>
                  <a:gd name="connsiteY297" fmla="*/ 549331 h 927414"/>
                  <a:gd name="connsiteX298" fmla="*/ 1748250 w 3024845"/>
                  <a:gd name="connsiteY298" fmla="*/ 571854 h 927414"/>
                  <a:gd name="connsiteX299" fmla="*/ 1757926 w 3024845"/>
                  <a:gd name="connsiteY299" fmla="*/ 571854 h 927414"/>
                  <a:gd name="connsiteX300" fmla="*/ 1759168 w 3024845"/>
                  <a:gd name="connsiteY300" fmla="*/ 549331 h 927414"/>
                  <a:gd name="connsiteX301" fmla="*/ 1765248 w 3024845"/>
                  <a:gd name="connsiteY301" fmla="*/ 549331 h 927414"/>
                  <a:gd name="connsiteX302" fmla="*/ 1766490 w 3024845"/>
                  <a:gd name="connsiteY302" fmla="*/ 571854 h 927414"/>
                  <a:gd name="connsiteX303" fmla="*/ 1817112 w 3024845"/>
                  <a:gd name="connsiteY303" fmla="*/ 571854 h 927414"/>
                  <a:gd name="connsiteX304" fmla="*/ 1817112 w 3024845"/>
                  <a:gd name="connsiteY304" fmla="*/ 408826 h 927414"/>
                  <a:gd name="connsiteX305" fmla="*/ 2014439 w 3024845"/>
                  <a:gd name="connsiteY305" fmla="*/ 408826 h 927414"/>
                  <a:gd name="connsiteX306" fmla="*/ 2014439 w 3024845"/>
                  <a:gd name="connsiteY306" fmla="*/ 571854 h 927414"/>
                  <a:gd name="connsiteX307" fmla="*/ 2033136 w 3024845"/>
                  <a:gd name="connsiteY307" fmla="*/ 571854 h 927414"/>
                  <a:gd name="connsiteX308" fmla="*/ 2033136 w 3024845"/>
                  <a:gd name="connsiteY308" fmla="*/ 489161 h 927414"/>
                  <a:gd name="connsiteX309" fmla="*/ 2128256 w 3024845"/>
                  <a:gd name="connsiteY309" fmla="*/ 489161 h 927414"/>
                  <a:gd name="connsiteX310" fmla="*/ 2146266 w 3024845"/>
                  <a:gd name="connsiteY310" fmla="*/ 239 h 927414"/>
                  <a:gd name="connsiteX311" fmla="*/ 2180720 w 3024845"/>
                  <a:gd name="connsiteY311" fmla="*/ 423948 h 927414"/>
                  <a:gd name="connsiteX312" fmla="*/ 2245574 w 3024845"/>
                  <a:gd name="connsiteY312" fmla="*/ 423948 h 927414"/>
                  <a:gd name="connsiteX313" fmla="*/ 2245574 w 3024845"/>
                  <a:gd name="connsiteY313" fmla="*/ 499610 h 927414"/>
                  <a:gd name="connsiteX314" fmla="*/ 2253681 w 3024845"/>
                  <a:gd name="connsiteY314" fmla="*/ 499610 h 927414"/>
                  <a:gd name="connsiteX315" fmla="*/ 2255708 w 3024845"/>
                  <a:gd name="connsiteY315" fmla="*/ 493125 h 927414"/>
                  <a:gd name="connsiteX316" fmla="*/ 2261788 w 3024845"/>
                  <a:gd name="connsiteY316" fmla="*/ 493125 h 927414"/>
                  <a:gd name="connsiteX317" fmla="*/ 2263815 w 3024845"/>
                  <a:gd name="connsiteY317" fmla="*/ 501772 h 927414"/>
                  <a:gd name="connsiteX318" fmla="*/ 2275975 w 3024845"/>
                  <a:gd name="connsiteY318" fmla="*/ 501772 h 927414"/>
                  <a:gd name="connsiteX319" fmla="*/ 2275975 w 3024845"/>
                  <a:gd name="connsiteY319" fmla="*/ 495286 h 927414"/>
                  <a:gd name="connsiteX320" fmla="*/ 2298268 w 3024845"/>
                  <a:gd name="connsiteY320" fmla="*/ 495286 h 927414"/>
                  <a:gd name="connsiteX321" fmla="*/ 2298268 w 3024845"/>
                  <a:gd name="connsiteY321" fmla="*/ 501772 h 927414"/>
                  <a:gd name="connsiteX322" fmla="*/ 2318535 w 3024845"/>
                  <a:gd name="connsiteY322" fmla="*/ 501772 h 927414"/>
                  <a:gd name="connsiteX323" fmla="*/ 2318535 w 3024845"/>
                  <a:gd name="connsiteY323" fmla="*/ 547169 h 927414"/>
                  <a:gd name="connsiteX324" fmla="*/ 2332722 w 3024845"/>
                  <a:gd name="connsiteY324" fmla="*/ 547169 h 927414"/>
                  <a:gd name="connsiteX325" fmla="*/ 2332722 w 3024845"/>
                  <a:gd name="connsiteY325" fmla="*/ 534198 h 927414"/>
                  <a:gd name="connsiteX326" fmla="*/ 2348936 w 3024845"/>
                  <a:gd name="connsiteY326" fmla="*/ 534198 h 927414"/>
                  <a:gd name="connsiteX327" fmla="*/ 2348936 w 3024845"/>
                  <a:gd name="connsiteY327" fmla="*/ 354771 h 927414"/>
                  <a:gd name="connsiteX328" fmla="*/ 2355016 w 3024845"/>
                  <a:gd name="connsiteY328" fmla="*/ 348285 h 927414"/>
                  <a:gd name="connsiteX329" fmla="*/ 2427977 w 3024845"/>
                  <a:gd name="connsiteY329" fmla="*/ 348285 h 927414"/>
                  <a:gd name="connsiteX330" fmla="*/ 2427977 w 3024845"/>
                  <a:gd name="connsiteY330" fmla="*/ 356933 h 927414"/>
                  <a:gd name="connsiteX331" fmla="*/ 2438110 w 3024845"/>
                  <a:gd name="connsiteY331" fmla="*/ 356933 h 927414"/>
                  <a:gd name="connsiteX332" fmla="*/ 2438110 w 3024845"/>
                  <a:gd name="connsiteY332" fmla="*/ 471507 h 927414"/>
                  <a:gd name="connsiteX333" fmla="*/ 2460404 w 3024845"/>
                  <a:gd name="connsiteY333" fmla="*/ 471507 h 927414"/>
                  <a:gd name="connsiteX334" fmla="*/ 2460404 w 3024845"/>
                  <a:gd name="connsiteY334" fmla="*/ 404492 h 927414"/>
                  <a:gd name="connsiteX335" fmla="*/ 2486751 w 3024845"/>
                  <a:gd name="connsiteY335" fmla="*/ 404492 h 927414"/>
                  <a:gd name="connsiteX336" fmla="*/ 2490804 w 3024845"/>
                  <a:gd name="connsiteY336" fmla="*/ 400168 h 927414"/>
                  <a:gd name="connsiteX337" fmla="*/ 2498911 w 3024845"/>
                  <a:gd name="connsiteY337" fmla="*/ 400168 h 927414"/>
                  <a:gd name="connsiteX338" fmla="*/ 2502964 w 3024845"/>
                  <a:gd name="connsiteY338" fmla="*/ 404492 h 927414"/>
                  <a:gd name="connsiteX339" fmla="*/ 2525258 w 3024845"/>
                  <a:gd name="connsiteY339" fmla="*/ 404492 h 927414"/>
                  <a:gd name="connsiteX340" fmla="*/ 2525258 w 3024845"/>
                  <a:gd name="connsiteY340" fmla="*/ 287756 h 927414"/>
                  <a:gd name="connsiteX341" fmla="*/ 2582005 w 3024845"/>
                  <a:gd name="connsiteY341" fmla="*/ 276947 h 927414"/>
                  <a:gd name="connsiteX342" fmla="*/ 2582005 w 3024845"/>
                  <a:gd name="connsiteY342" fmla="*/ 278028 h 927414"/>
                  <a:gd name="connsiteX343" fmla="*/ 2582005 w 3024845"/>
                  <a:gd name="connsiteY343" fmla="*/ 285594 h 927414"/>
                  <a:gd name="connsiteX344" fmla="*/ 2608352 w 3024845"/>
                  <a:gd name="connsiteY344" fmla="*/ 285594 h 927414"/>
                  <a:gd name="connsiteX345" fmla="*/ 2608352 w 3024845"/>
                  <a:gd name="connsiteY345" fmla="*/ 540684 h 927414"/>
                  <a:gd name="connsiteX346" fmla="*/ 2630646 w 3024845"/>
                  <a:gd name="connsiteY346" fmla="*/ 540684 h 927414"/>
                  <a:gd name="connsiteX347" fmla="*/ 2630646 w 3024845"/>
                  <a:gd name="connsiteY347" fmla="*/ 536360 h 927414"/>
                  <a:gd name="connsiteX348" fmla="*/ 2642806 w 3024845"/>
                  <a:gd name="connsiteY348" fmla="*/ 536360 h 927414"/>
                  <a:gd name="connsiteX349" fmla="*/ 2642806 w 3024845"/>
                  <a:gd name="connsiteY349" fmla="*/ 540684 h 927414"/>
                  <a:gd name="connsiteX350" fmla="*/ 2667126 w 3024845"/>
                  <a:gd name="connsiteY350" fmla="*/ 540684 h 927414"/>
                  <a:gd name="connsiteX351" fmla="*/ 2667126 w 3024845"/>
                  <a:gd name="connsiteY351" fmla="*/ 527713 h 927414"/>
                  <a:gd name="connsiteX352" fmla="*/ 2695500 w 3024845"/>
                  <a:gd name="connsiteY352" fmla="*/ 527713 h 927414"/>
                  <a:gd name="connsiteX353" fmla="*/ 2707660 w 3024845"/>
                  <a:gd name="connsiteY353" fmla="*/ 523389 h 927414"/>
                  <a:gd name="connsiteX354" fmla="*/ 2727927 w 3024845"/>
                  <a:gd name="connsiteY354" fmla="*/ 527713 h 927414"/>
                  <a:gd name="connsiteX355" fmla="*/ 2727927 w 3024845"/>
                  <a:gd name="connsiteY355" fmla="*/ 510419 h 927414"/>
                  <a:gd name="connsiteX356" fmla="*/ 2736034 w 3024845"/>
                  <a:gd name="connsiteY356" fmla="*/ 510419 h 927414"/>
                  <a:gd name="connsiteX357" fmla="*/ 2736034 w 3024845"/>
                  <a:gd name="connsiteY357" fmla="*/ 497448 h 927414"/>
                  <a:gd name="connsiteX358" fmla="*/ 2792781 w 3024845"/>
                  <a:gd name="connsiteY358" fmla="*/ 497448 h 927414"/>
                  <a:gd name="connsiteX359" fmla="*/ 2792781 w 3024845"/>
                  <a:gd name="connsiteY359" fmla="*/ 467183 h 927414"/>
                  <a:gd name="connsiteX360" fmla="*/ 2811021 w 3024845"/>
                  <a:gd name="connsiteY360" fmla="*/ 467183 h 927414"/>
                  <a:gd name="connsiteX361" fmla="*/ 2811021 w 3024845"/>
                  <a:gd name="connsiteY361" fmla="*/ 460698 h 927414"/>
                  <a:gd name="connsiteX362" fmla="*/ 2823181 w 3024845"/>
                  <a:gd name="connsiteY362" fmla="*/ 460698 h 927414"/>
                  <a:gd name="connsiteX363" fmla="*/ 2823181 w 3024845"/>
                  <a:gd name="connsiteY363" fmla="*/ 467183 h 927414"/>
                  <a:gd name="connsiteX364" fmla="*/ 2839395 w 3024845"/>
                  <a:gd name="connsiteY364" fmla="*/ 467183 h 927414"/>
                  <a:gd name="connsiteX365" fmla="*/ 2839395 w 3024845"/>
                  <a:gd name="connsiteY365" fmla="*/ 516904 h 927414"/>
                  <a:gd name="connsiteX366" fmla="*/ 2871822 w 3024845"/>
                  <a:gd name="connsiteY366" fmla="*/ 516904 h 927414"/>
                  <a:gd name="connsiteX367" fmla="*/ 2871822 w 3024845"/>
                  <a:gd name="connsiteY367" fmla="*/ 490963 h 927414"/>
                  <a:gd name="connsiteX368" fmla="*/ 2910329 w 3024845"/>
                  <a:gd name="connsiteY368" fmla="*/ 490963 h 927414"/>
                  <a:gd name="connsiteX369" fmla="*/ 2910329 w 3024845"/>
                  <a:gd name="connsiteY369" fmla="*/ 460698 h 927414"/>
                  <a:gd name="connsiteX370" fmla="*/ 2958970 w 3024845"/>
                  <a:gd name="connsiteY370" fmla="*/ 460698 h 927414"/>
                  <a:gd name="connsiteX371" fmla="*/ 2958970 w 3024845"/>
                  <a:gd name="connsiteY371" fmla="*/ 571854 h 927414"/>
                  <a:gd name="connsiteX372" fmla="*/ 2958970 w 3024845"/>
                  <a:gd name="connsiteY372" fmla="*/ 585633 h 927414"/>
                  <a:gd name="connsiteX373" fmla="*/ 3024845 w 3024845"/>
                  <a:gd name="connsiteY373" fmla="*/ 585633 h 927414"/>
                  <a:gd name="connsiteX374" fmla="*/ 3024845 w 3024845"/>
                  <a:gd name="connsiteY374" fmla="*/ 927414 h 927414"/>
                  <a:gd name="connsiteX375" fmla="*/ 2054 w 3024845"/>
                  <a:gd name="connsiteY375" fmla="*/ 925081 h 927414"/>
                  <a:gd name="connsiteX376" fmla="*/ 0 w 3024845"/>
                  <a:gd name="connsiteY376" fmla="*/ 490963 h 927414"/>
                  <a:gd name="connsiteX377" fmla="*/ 20267 w 3024845"/>
                  <a:gd name="connsiteY377" fmla="*/ 490963 h 927414"/>
                  <a:gd name="connsiteX378" fmla="*/ 20774 w 3024845"/>
                  <a:gd name="connsiteY378" fmla="*/ 489882 h 927414"/>
                  <a:gd name="connsiteX379" fmla="*/ 24320 w 3024845"/>
                  <a:gd name="connsiteY379" fmla="*/ 482316 h 927414"/>
                  <a:gd name="connsiteX380" fmla="*/ 26094 w 3024845"/>
                  <a:gd name="connsiteY380" fmla="*/ 482586 h 927414"/>
                  <a:gd name="connsiteX381" fmla="*/ 38507 w 3024845"/>
                  <a:gd name="connsiteY381" fmla="*/ 484477 h 927414"/>
                  <a:gd name="connsiteX382" fmla="*/ 39014 w 3024845"/>
                  <a:gd name="connsiteY382" fmla="*/ 485829 h 927414"/>
                  <a:gd name="connsiteX383" fmla="*/ 42560 w 3024845"/>
                  <a:gd name="connsiteY383" fmla="*/ 495286 h 927414"/>
                  <a:gd name="connsiteX384" fmla="*/ 68907 w 3024845"/>
                  <a:gd name="connsiteY384" fmla="*/ 497448 h 927414"/>
                  <a:gd name="connsiteX385" fmla="*/ 68907 w 3024845"/>
                  <a:gd name="connsiteY385" fmla="*/ 374227 h 927414"/>
                  <a:gd name="connsiteX386" fmla="*/ 70934 w 3024845"/>
                  <a:gd name="connsiteY386" fmla="*/ 374227 h 927414"/>
                  <a:gd name="connsiteX387" fmla="*/ 85121 w 3024845"/>
                  <a:gd name="connsiteY387" fmla="*/ 374227 h 927414"/>
                  <a:gd name="connsiteX388" fmla="*/ 85121 w 3024845"/>
                  <a:gd name="connsiteY388" fmla="*/ 238035 h 927414"/>
                  <a:gd name="connsiteX389" fmla="*/ 86894 w 3024845"/>
                  <a:gd name="connsiteY389" fmla="*/ 238035 h 927414"/>
                  <a:gd name="connsiteX390" fmla="*/ 99308 w 3024845"/>
                  <a:gd name="connsiteY390" fmla="*/ 238035 h 927414"/>
                  <a:gd name="connsiteX391" fmla="*/ 99308 w 3024845"/>
                  <a:gd name="connsiteY391" fmla="*/ 123461 h 927414"/>
                  <a:gd name="connsiteX392" fmla="*/ 103361 w 3024845"/>
                  <a:gd name="connsiteY392" fmla="*/ 95357 h 927414"/>
                  <a:gd name="connsiteX393" fmla="*/ 105388 w 3024845"/>
                  <a:gd name="connsiteY393" fmla="*/ 95357 h 927414"/>
                  <a:gd name="connsiteX394" fmla="*/ 119575 w 3024845"/>
                  <a:gd name="connsiteY394" fmla="*/ 95357 h 927414"/>
                  <a:gd name="connsiteX0" fmla="*/ 119575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16856 w 3024845"/>
                  <a:gd name="connsiteY4" fmla="*/ 23779 h 834218"/>
                  <a:gd name="connsiteX5" fmla="*/ 217363 w 3024845"/>
                  <a:gd name="connsiteY5" fmla="*/ 24590 h 834218"/>
                  <a:gd name="connsiteX6" fmla="*/ 220909 w 3024845"/>
                  <a:gd name="connsiteY6" fmla="*/ 30265 h 834218"/>
                  <a:gd name="connsiteX7" fmla="*/ 220909 w 3024845"/>
                  <a:gd name="connsiteY7" fmla="*/ 144839 h 834218"/>
                  <a:gd name="connsiteX8" fmla="*/ 223189 w 3024845"/>
                  <a:gd name="connsiteY8" fmla="*/ 144839 h 834218"/>
                  <a:gd name="connsiteX9" fmla="*/ 239150 w 3024845"/>
                  <a:gd name="connsiteY9" fmla="*/ 144839 h 834218"/>
                  <a:gd name="connsiteX10" fmla="*/ 239150 w 3024845"/>
                  <a:gd name="connsiteY10" fmla="*/ 285354 h 834218"/>
                  <a:gd name="connsiteX11" fmla="*/ 240670 w 3024845"/>
                  <a:gd name="connsiteY11" fmla="*/ 285084 h 834218"/>
                  <a:gd name="connsiteX12" fmla="*/ 251310 w 3024845"/>
                  <a:gd name="connsiteY12" fmla="*/ 283193 h 834218"/>
                  <a:gd name="connsiteX13" fmla="*/ 249283 w 3024845"/>
                  <a:gd name="connsiteY13" fmla="*/ 371825 h 834218"/>
                  <a:gd name="connsiteX14" fmla="*/ 250803 w 3024845"/>
                  <a:gd name="connsiteY14" fmla="*/ 372096 h 834218"/>
                  <a:gd name="connsiteX15" fmla="*/ 261443 w 3024845"/>
                  <a:gd name="connsiteY15" fmla="*/ 373987 h 834218"/>
                  <a:gd name="connsiteX16" fmla="*/ 261696 w 3024845"/>
                  <a:gd name="connsiteY16" fmla="*/ 374798 h 834218"/>
                  <a:gd name="connsiteX17" fmla="*/ 263470 w 3024845"/>
                  <a:gd name="connsiteY17" fmla="*/ 380473 h 834218"/>
                  <a:gd name="connsiteX18" fmla="*/ 264230 w 3024845"/>
                  <a:gd name="connsiteY18" fmla="*/ 378041 h 834218"/>
                  <a:gd name="connsiteX19" fmla="*/ 269550 w 3024845"/>
                  <a:gd name="connsiteY19" fmla="*/ 361017 h 834218"/>
                  <a:gd name="connsiteX20" fmla="*/ 271323 w 3024845"/>
                  <a:gd name="connsiteY20" fmla="*/ 361017 h 834218"/>
                  <a:gd name="connsiteX21" fmla="*/ 283737 w 3024845"/>
                  <a:gd name="connsiteY21" fmla="*/ 361017 h 834218"/>
                  <a:gd name="connsiteX22" fmla="*/ 283737 w 3024845"/>
                  <a:gd name="connsiteY22" fmla="*/ 393443 h 834218"/>
                  <a:gd name="connsiteX23" fmla="*/ 284750 w 3024845"/>
                  <a:gd name="connsiteY23" fmla="*/ 393984 h 834218"/>
                  <a:gd name="connsiteX24" fmla="*/ 291844 w 3024845"/>
                  <a:gd name="connsiteY24" fmla="*/ 397767 h 834218"/>
                  <a:gd name="connsiteX25" fmla="*/ 291844 w 3024845"/>
                  <a:gd name="connsiteY25" fmla="*/ 399118 h 834218"/>
                  <a:gd name="connsiteX26" fmla="*/ 291844 w 3024845"/>
                  <a:gd name="connsiteY26" fmla="*/ 408576 h 834218"/>
                  <a:gd name="connsiteX27" fmla="*/ 336431 w 3024845"/>
                  <a:gd name="connsiteY27" fmla="*/ 408576 h 834218"/>
                  <a:gd name="connsiteX28" fmla="*/ 336431 w 3024845"/>
                  <a:gd name="connsiteY28" fmla="*/ 409657 h 834218"/>
                  <a:gd name="connsiteX29" fmla="*/ 336431 w 3024845"/>
                  <a:gd name="connsiteY29" fmla="*/ 417223 h 834218"/>
                  <a:gd name="connsiteX30" fmla="*/ 338457 w 3024845"/>
                  <a:gd name="connsiteY30" fmla="*/ 417223 h 834218"/>
                  <a:gd name="connsiteX31" fmla="*/ 352644 w 3024845"/>
                  <a:gd name="connsiteY31" fmla="*/ 417223 h 834218"/>
                  <a:gd name="connsiteX32" fmla="*/ 352644 w 3024845"/>
                  <a:gd name="connsiteY32" fmla="*/ 386958 h 834218"/>
                  <a:gd name="connsiteX33" fmla="*/ 397231 w 3024845"/>
                  <a:gd name="connsiteY33" fmla="*/ 386958 h 834218"/>
                  <a:gd name="connsiteX34" fmla="*/ 397231 w 3024845"/>
                  <a:gd name="connsiteY34" fmla="*/ 385607 h 834218"/>
                  <a:gd name="connsiteX35" fmla="*/ 397231 w 3024845"/>
                  <a:gd name="connsiteY35" fmla="*/ 376149 h 834218"/>
                  <a:gd name="connsiteX36" fmla="*/ 398245 w 3024845"/>
                  <a:gd name="connsiteY36" fmla="*/ 376149 h 834218"/>
                  <a:gd name="connsiteX37" fmla="*/ 405338 w 3024845"/>
                  <a:gd name="connsiteY37" fmla="*/ 376149 h 834218"/>
                  <a:gd name="connsiteX38" fmla="*/ 405338 w 3024845"/>
                  <a:gd name="connsiteY38" fmla="*/ 374258 h 834218"/>
                  <a:gd name="connsiteX39" fmla="*/ 405338 w 3024845"/>
                  <a:gd name="connsiteY39" fmla="*/ 361017 h 834218"/>
                  <a:gd name="connsiteX40" fmla="*/ 406098 w 3024845"/>
                  <a:gd name="connsiteY40" fmla="*/ 361017 h 834218"/>
                  <a:gd name="connsiteX41" fmla="*/ 411418 w 3024845"/>
                  <a:gd name="connsiteY41" fmla="*/ 361017 h 834218"/>
                  <a:gd name="connsiteX42" fmla="*/ 411418 w 3024845"/>
                  <a:gd name="connsiteY42" fmla="*/ 359936 h 834218"/>
                  <a:gd name="connsiteX43" fmla="*/ 411418 w 3024845"/>
                  <a:gd name="connsiteY43" fmla="*/ 352369 h 834218"/>
                  <a:gd name="connsiteX44" fmla="*/ 413445 w 3024845"/>
                  <a:gd name="connsiteY44" fmla="*/ 352369 h 834218"/>
                  <a:gd name="connsiteX45" fmla="*/ 427632 w 3024845"/>
                  <a:gd name="connsiteY45" fmla="*/ 352369 h 834218"/>
                  <a:gd name="connsiteX46" fmla="*/ 427632 w 3024845"/>
                  <a:gd name="connsiteY46" fmla="*/ 353450 h 834218"/>
                  <a:gd name="connsiteX47" fmla="*/ 427632 w 3024845"/>
                  <a:gd name="connsiteY47" fmla="*/ 361017 h 834218"/>
                  <a:gd name="connsiteX48" fmla="*/ 449925 w 3024845"/>
                  <a:gd name="connsiteY48" fmla="*/ 361017 h 834218"/>
                  <a:gd name="connsiteX49" fmla="*/ 449925 w 3024845"/>
                  <a:gd name="connsiteY49" fmla="*/ 359125 h 834218"/>
                  <a:gd name="connsiteX50" fmla="*/ 449925 w 3024845"/>
                  <a:gd name="connsiteY50" fmla="*/ 345884 h 834218"/>
                  <a:gd name="connsiteX51" fmla="*/ 451699 w 3024845"/>
                  <a:gd name="connsiteY51" fmla="*/ 345884 h 834218"/>
                  <a:gd name="connsiteX52" fmla="*/ 464112 w 3024845"/>
                  <a:gd name="connsiteY52" fmla="*/ 345884 h 834218"/>
                  <a:gd name="connsiteX53" fmla="*/ 464112 w 3024845"/>
                  <a:gd name="connsiteY53" fmla="*/ 369664 h 834218"/>
                  <a:gd name="connsiteX54" fmla="*/ 465126 w 3024845"/>
                  <a:gd name="connsiteY54" fmla="*/ 369664 h 834218"/>
                  <a:gd name="connsiteX55" fmla="*/ 472219 w 3024845"/>
                  <a:gd name="connsiteY55" fmla="*/ 369664 h 834218"/>
                  <a:gd name="connsiteX56" fmla="*/ 472219 w 3024845"/>
                  <a:gd name="connsiteY56" fmla="*/ 368583 h 834218"/>
                  <a:gd name="connsiteX57" fmla="*/ 472219 w 3024845"/>
                  <a:gd name="connsiteY57" fmla="*/ 361017 h 834218"/>
                  <a:gd name="connsiteX58" fmla="*/ 473992 w 3024845"/>
                  <a:gd name="connsiteY58" fmla="*/ 361017 h 834218"/>
                  <a:gd name="connsiteX59" fmla="*/ 486406 w 3024845"/>
                  <a:gd name="connsiteY59" fmla="*/ 361017 h 834218"/>
                  <a:gd name="connsiteX60" fmla="*/ 486406 w 3024845"/>
                  <a:gd name="connsiteY60" fmla="*/ 386958 h 834218"/>
                  <a:gd name="connsiteX61" fmla="*/ 488433 w 3024845"/>
                  <a:gd name="connsiteY61" fmla="*/ 386958 h 834218"/>
                  <a:gd name="connsiteX62" fmla="*/ 502619 w 3024845"/>
                  <a:gd name="connsiteY62" fmla="*/ 386958 h 834218"/>
                  <a:gd name="connsiteX63" fmla="*/ 502619 w 3024845"/>
                  <a:gd name="connsiteY63" fmla="*/ 388579 h 834218"/>
                  <a:gd name="connsiteX64" fmla="*/ 502619 w 3024845"/>
                  <a:gd name="connsiteY64" fmla="*/ 399929 h 834218"/>
                  <a:gd name="connsiteX65" fmla="*/ 503379 w 3024845"/>
                  <a:gd name="connsiteY65" fmla="*/ 399929 h 834218"/>
                  <a:gd name="connsiteX66" fmla="*/ 508700 w 3024845"/>
                  <a:gd name="connsiteY66" fmla="*/ 399929 h 834218"/>
                  <a:gd name="connsiteX67" fmla="*/ 508700 w 3024845"/>
                  <a:gd name="connsiteY67" fmla="*/ 399118 h 834218"/>
                  <a:gd name="connsiteX68" fmla="*/ 508700 w 3024845"/>
                  <a:gd name="connsiteY68" fmla="*/ 393443 h 834218"/>
                  <a:gd name="connsiteX69" fmla="*/ 539100 w 3024845"/>
                  <a:gd name="connsiteY69" fmla="*/ 393443 h 834218"/>
                  <a:gd name="connsiteX70" fmla="*/ 539100 w 3024845"/>
                  <a:gd name="connsiteY70" fmla="*/ 417223 h 834218"/>
                  <a:gd name="connsiteX71" fmla="*/ 540113 w 3024845"/>
                  <a:gd name="connsiteY71" fmla="*/ 417223 h 834218"/>
                  <a:gd name="connsiteX72" fmla="*/ 547207 w 3024845"/>
                  <a:gd name="connsiteY72" fmla="*/ 417223 h 834218"/>
                  <a:gd name="connsiteX73" fmla="*/ 547207 w 3024845"/>
                  <a:gd name="connsiteY73" fmla="*/ 418304 h 834218"/>
                  <a:gd name="connsiteX74" fmla="*/ 547207 w 3024845"/>
                  <a:gd name="connsiteY74" fmla="*/ 425870 h 834218"/>
                  <a:gd name="connsiteX75" fmla="*/ 547967 w 3024845"/>
                  <a:gd name="connsiteY75" fmla="*/ 425870 h 834218"/>
                  <a:gd name="connsiteX76" fmla="*/ 553287 w 3024845"/>
                  <a:gd name="connsiteY76" fmla="*/ 425870 h 834218"/>
                  <a:gd name="connsiteX77" fmla="*/ 553287 w 3024845"/>
                  <a:gd name="connsiteY77" fmla="*/ 423708 h 834218"/>
                  <a:gd name="connsiteX78" fmla="*/ 553287 w 3024845"/>
                  <a:gd name="connsiteY78" fmla="*/ 408576 h 834218"/>
                  <a:gd name="connsiteX79" fmla="*/ 554300 w 3024845"/>
                  <a:gd name="connsiteY79" fmla="*/ 408576 h 834218"/>
                  <a:gd name="connsiteX80" fmla="*/ 561394 w 3024845"/>
                  <a:gd name="connsiteY80" fmla="*/ 408576 h 834218"/>
                  <a:gd name="connsiteX81" fmla="*/ 561394 w 3024845"/>
                  <a:gd name="connsiteY81" fmla="*/ 409657 h 834218"/>
                  <a:gd name="connsiteX82" fmla="*/ 561394 w 3024845"/>
                  <a:gd name="connsiteY82" fmla="*/ 417223 h 834218"/>
                  <a:gd name="connsiteX83" fmla="*/ 566714 w 3024845"/>
                  <a:gd name="connsiteY83" fmla="*/ 415230 h 834218"/>
                  <a:gd name="connsiteX84" fmla="*/ 567474 w 3024845"/>
                  <a:gd name="connsiteY84" fmla="*/ 414250 h 834218"/>
                  <a:gd name="connsiteX85" fmla="*/ 567474 w 3024845"/>
                  <a:gd name="connsiteY85" fmla="*/ 408576 h 834218"/>
                  <a:gd name="connsiteX86" fmla="*/ 605981 w 3024845"/>
                  <a:gd name="connsiteY86" fmla="*/ 408576 h 834218"/>
                  <a:gd name="connsiteX87" fmla="*/ 605981 w 3024845"/>
                  <a:gd name="connsiteY87" fmla="*/ 432355 h 834218"/>
                  <a:gd name="connsiteX88" fmla="*/ 608007 w 3024845"/>
                  <a:gd name="connsiteY88" fmla="*/ 432355 h 834218"/>
                  <a:gd name="connsiteX89" fmla="*/ 622194 w 3024845"/>
                  <a:gd name="connsiteY89" fmla="*/ 432355 h 834218"/>
                  <a:gd name="connsiteX90" fmla="*/ 622194 w 3024845"/>
                  <a:gd name="connsiteY90" fmla="*/ 433436 h 834218"/>
                  <a:gd name="connsiteX91" fmla="*/ 622194 w 3024845"/>
                  <a:gd name="connsiteY91" fmla="*/ 441002 h 834218"/>
                  <a:gd name="connsiteX92" fmla="*/ 623968 w 3024845"/>
                  <a:gd name="connsiteY92" fmla="*/ 441002 h 834218"/>
                  <a:gd name="connsiteX93" fmla="*/ 636381 w 3024845"/>
                  <a:gd name="connsiteY93" fmla="*/ 441002 h 834218"/>
                  <a:gd name="connsiteX94" fmla="*/ 636381 w 3024845"/>
                  <a:gd name="connsiteY94" fmla="*/ 417223 h 834218"/>
                  <a:gd name="connsiteX95" fmla="*/ 637394 w 3024845"/>
                  <a:gd name="connsiteY95" fmla="*/ 417223 h 834218"/>
                  <a:gd name="connsiteX96" fmla="*/ 644488 w 3024845"/>
                  <a:gd name="connsiteY96" fmla="*/ 417223 h 834218"/>
                  <a:gd name="connsiteX97" fmla="*/ 644488 w 3024845"/>
                  <a:gd name="connsiteY97" fmla="*/ 384796 h 834218"/>
                  <a:gd name="connsiteX98" fmla="*/ 645501 w 3024845"/>
                  <a:gd name="connsiteY98" fmla="*/ 384796 h 834218"/>
                  <a:gd name="connsiteX99" fmla="*/ 652595 w 3024845"/>
                  <a:gd name="connsiteY99" fmla="*/ 384796 h 834218"/>
                  <a:gd name="connsiteX100" fmla="*/ 652595 w 3024845"/>
                  <a:gd name="connsiteY100" fmla="*/ 382905 h 834218"/>
                  <a:gd name="connsiteX101" fmla="*/ 652595 w 3024845"/>
                  <a:gd name="connsiteY101" fmla="*/ 369664 h 834218"/>
                  <a:gd name="connsiteX102" fmla="*/ 651328 w 3024845"/>
                  <a:gd name="connsiteY102" fmla="*/ 368042 h 834218"/>
                  <a:gd name="connsiteX103" fmla="*/ 656648 w 3024845"/>
                  <a:gd name="connsiteY103" fmla="*/ 356693 h 834218"/>
                  <a:gd name="connsiteX104" fmla="*/ 664755 w 3024845"/>
                  <a:gd name="connsiteY104" fmla="*/ 384796 h 834218"/>
                  <a:gd name="connsiteX105" fmla="*/ 665515 w 3024845"/>
                  <a:gd name="connsiteY105" fmla="*/ 384796 h 834218"/>
                  <a:gd name="connsiteX106" fmla="*/ 670835 w 3024845"/>
                  <a:gd name="connsiteY106" fmla="*/ 384796 h 834218"/>
                  <a:gd name="connsiteX107" fmla="*/ 670835 w 3024845"/>
                  <a:gd name="connsiteY107" fmla="*/ 278869 h 834218"/>
                  <a:gd name="connsiteX108" fmla="*/ 672355 w 3024845"/>
                  <a:gd name="connsiteY108" fmla="*/ 278869 h 834218"/>
                  <a:gd name="connsiteX109" fmla="*/ 682995 w 3024845"/>
                  <a:gd name="connsiteY109" fmla="*/ 278869 h 834218"/>
                  <a:gd name="connsiteX110" fmla="*/ 682995 w 3024845"/>
                  <a:gd name="connsiteY110" fmla="*/ 231310 h 834218"/>
                  <a:gd name="connsiteX111" fmla="*/ 709342 w 3024845"/>
                  <a:gd name="connsiteY111" fmla="*/ 231310 h 834218"/>
                  <a:gd name="connsiteX112" fmla="*/ 709342 w 3024845"/>
                  <a:gd name="connsiteY112" fmla="*/ 209692 h 834218"/>
                  <a:gd name="connsiteX113" fmla="*/ 743796 w 3024845"/>
                  <a:gd name="connsiteY113" fmla="*/ 209692 h 834218"/>
                  <a:gd name="connsiteX114" fmla="*/ 743796 w 3024845"/>
                  <a:gd name="connsiteY114" fmla="*/ 212124 h 834218"/>
                  <a:gd name="connsiteX115" fmla="*/ 743796 w 3024845"/>
                  <a:gd name="connsiteY115" fmla="*/ 229148 h 834218"/>
                  <a:gd name="connsiteX116" fmla="*/ 746076 w 3024845"/>
                  <a:gd name="connsiteY116" fmla="*/ 229148 h 834218"/>
                  <a:gd name="connsiteX117" fmla="*/ 762036 w 3024845"/>
                  <a:gd name="connsiteY117" fmla="*/ 229148 h 834218"/>
                  <a:gd name="connsiteX118" fmla="*/ 762036 w 3024845"/>
                  <a:gd name="connsiteY118" fmla="*/ 276707 h 834218"/>
                  <a:gd name="connsiteX119" fmla="*/ 763049 w 3024845"/>
                  <a:gd name="connsiteY119" fmla="*/ 276707 h 834218"/>
                  <a:gd name="connsiteX120" fmla="*/ 770143 w 3024845"/>
                  <a:gd name="connsiteY120" fmla="*/ 276707 h 834218"/>
                  <a:gd name="connsiteX121" fmla="*/ 784330 w 3024845"/>
                  <a:gd name="connsiteY121" fmla="*/ 281031 h 834218"/>
                  <a:gd name="connsiteX122" fmla="*/ 784330 w 3024845"/>
                  <a:gd name="connsiteY122" fmla="*/ 319943 h 834218"/>
                  <a:gd name="connsiteX123" fmla="*/ 785343 w 3024845"/>
                  <a:gd name="connsiteY123" fmla="*/ 319943 h 834218"/>
                  <a:gd name="connsiteX124" fmla="*/ 792436 w 3024845"/>
                  <a:gd name="connsiteY124" fmla="*/ 319943 h 834218"/>
                  <a:gd name="connsiteX125" fmla="*/ 792436 w 3024845"/>
                  <a:gd name="connsiteY125" fmla="*/ 321564 h 834218"/>
                  <a:gd name="connsiteX126" fmla="*/ 792436 w 3024845"/>
                  <a:gd name="connsiteY126" fmla="*/ 332913 h 834218"/>
                  <a:gd name="connsiteX127" fmla="*/ 794463 w 3024845"/>
                  <a:gd name="connsiteY127" fmla="*/ 332913 h 834218"/>
                  <a:gd name="connsiteX128" fmla="*/ 808650 w 3024845"/>
                  <a:gd name="connsiteY128" fmla="*/ 332913 h 834218"/>
                  <a:gd name="connsiteX129" fmla="*/ 814730 w 3024845"/>
                  <a:gd name="connsiteY129" fmla="*/ 339399 h 834218"/>
                  <a:gd name="connsiteX130" fmla="*/ 814730 w 3024845"/>
                  <a:gd name="connsiteY130" fmla="*/ 361017 h 834218"/>
                  <a:gd name="connsiteX131" fmla="*/ 817010 w 3024845"/>
                  <a:gd name="connsiteY131" fmla="*/ 361017 h 834218"/>
                  <a:gd name="connsiteX132" fmla="*/ 832970 w 3024845"/>
                  <a:gd name="connsiteY132" fmla="*/ 361017 h 834218"/>
                  <a:gd name="connsiteX133" fmla="*/ 832970 w 3024845"/>
                  <a:gd name="connsiteY133" fmla="*/ 362097 h 834218"/>
                  <a:gd name="connsiteX134" fmla="*/ 832970 w 3024845"/>
                  <a:gd name="connsiteY134" fmla="*/ 369664 h 834218"/>
                  <a:gd name="connsiteX135" fmla="*/ 834237 w 3024845"/>
                  <a:gd name="connsiteY135" fmla="*/ 369664 h 834218"/>
                  <a:gd name="connsiteX136" fmla="*/ 843104 w 3024845"/>
                  <a:gd name="connsiteY136" fmla="*/ 369664 h 834218"/>
                  <a:gd name="connsiteX137" fmla="*/ 843104 w 3024845"/>
                  <a:gd name="connsiteY137" fmla="*/ 371825 h 834218"/>
                  <a:gd name="connsiteX138" fmla="*/ 843104 w 3024845"/>
                  <a:gd name="connsiteY138" fmla="*/ 386958 h 834218"/>
                  <a:gd name="connsiteX139" fmla="*/ 847157 w 3024845"/>
                  <a:gd name="connsiteY139" fmla="*/ 385066 h 834218"/>
                  <a:gd name="connsiteX140" fmla="*/ 847157 w 3024845"/>
                  <a:gd name="connsiteY140" fmla="*/ 371825 h 834218"/>
                  <a:gd name="connsiteX141" fmla="*/ 848170 w 3024845"/>
                  <a:gd name="connsiteY141" fmla="*/ 371825 h 834218"/>
                  <a:gd name="connsiteX142" fmla="*/ 855264 w 3024845"/>
                  <a:gd name="connsiteY142" fmla="*/ 371825 h 834218"/>
                  <a:gd name="connsiteX143" fmla="*/ 855264 w 3024845"/>
                  <a:gd name="connsiteY143" fmla="*/ 373447 h 834218"/>
                  <a:gd name="connsiteX144" fmla="*/ 855264 w 3024845"/>
                  <a:gd name="connsiteY144" fmla="*/ 384796 h 834218"/>
                  <a:gd name="connsiteX145" fmla="*/ 856024 w 3024845"/>
                  <a:gd name="connsiteY145" fmla="*/ 384796 h 834218"/>
                  <a:gd name="connsiteX146" fmla="*/ 861344 w 3024845"/>
                  <a:gd name="connsiteY146" fmla="*/ 384796 h 834218"/>
                  <a:gd name="connsiteX147" fmla="*/ 909984 w 3024845"/>
                  <a:gd name="connsiteY147" fmla="*/ 380473 h 834218"/>
                  <a:gd name="connsiteX148" fmla="*/ 909984 w 3024845"/>
                  <a:gd name="connsiteY148" fmla="*/ 381824 h 834218"/>
                  <a:gd name="connsiteX149" fmla="*/ 909984 w 3024845"/>
                  <a:gd name="connsiteY149" fmla="*/ 391281 h 834218"/>
                  <a:gd name="connsiteX150" fmla="*/ 910744 w 3024845"/>
                  <a:gd name="connsiteY150" fmla="*/ 391281 h 834218"/>
                  <a:gd name="connsiteX151" fmla="*/ 916065 w 3024845"/>
                  <a:gd name="connsiteY151" fmla="*/ 391281 h 834218"/>
                  <a:gd name="connsiteX152" fmla="*/ 916065 w 3024845"/>
                  <a:gd name="connsiteY152" fmla="*/ 393443 h 834218"/>
                  <a:gd name="connsiteX153" fmla="*/ 916065 w 3024845"/>
                  <a:gd name="connsiteY153" fmla="*/ 408576 h 834218"/>
                  <a:gd name="connsiteX154" fmla="*/ 918091 w 3024845"/>
                  <a:gd name="connsiteY154" fmla="*/ 407225 h 834218"/>
                  <a:gd name="connsiteX155" fmla="*/ 932278 w 3024845"/>
                  <a:gd name="connsiteY155" fmla="*/ 397767 h 834218"/>
                  <a:gd name="connsiteX156" fmla="*/ 938358 w 3024845"/>
                  <a:gd name="connsiteY156" fmla="*/ 356693 h 834218"/>
                  <a:gd name="connsiteX157" fmla="*/ 939118 w 3024845"/>
                  <a:gd name="connsiteY157" fmla="*/ 356423 h 834218"/>
                  <a:gd name="connsiteX158" fmla="*/ 944438 w 3024845"/>
                  <a:gd name="connsiteY158" fmla="*/ 354531 h 834218"/>
                  <a:gd name="connsiteX159" fmla="*/ 946465 w 3024845"/>
                  <a:gd name="connsiteY159" fmla="*/ 285354 h 834218"/>
                  <a:gd name="connsiteX160" fmla="*/ 948492 w 3024845"/>
                  <a:gd name="connsiteY160" fmla="*/ 354531 h 834218"/>
                  <a:gd name="connsiteX161" fmla="*/ 949252 w 3024845"/>
                  <a:gd name="connsiteY161" fmla="*/ 354801 h 834218"/>
                  <a:gd name="connsiteX162" fmla="*/ 954572 w 3024845"/>
                  <a:gd name="connsiteY162" fmla="*/ 356693 h 834218"/>
                  <a:gd name="connsiteX163" fmla="*/ 954572 w 3024845"/>
                  <a:gd name="connsiteY163" fmla="*/ 270222 h 834218"/>
                  <a:gd name="connsiteX164" fmla="*/ 958625 w 3024845"/>
                  <a:gd name="connsiteY164" fmla="*/ 237795 h 834218"/>
                  <a:gd name="connsiteX165" fmla="*/ 997132 w 3024845"/>
                  <a:gd name="connsiteY165" fmla="*/ 237795 h 834218"/>
                  <a:gd name="connsiteX166" fmla="*/ 997132 w 3024845"/>
                  <a:gd name="connsiteY166" fmla="*/ 270222 h 834218"/>
                  <a:gd name="connsiteX167" fmla="*/ 997892 w 3024845"/>
                  <a:gd name="connsiteY167" fmla="*/ 270222 h 834218"/>
                  <a:gd name="connsiteX168" fmla="*/ 1003212 w 3024845"/>
                  <a:gd name="connsiteY168" fmla="*/ 270222 h 834218"/>
                  <a:gd name="connsiteX169" fmla="*/ 1003212 w 3024845"/>
                  <a:gd name="connsiteY169" fmla="*/ 188074 h 834218"/>
                  <a:gd name="connsiteX170" fmla="*/ 1004986 w 3024845"/>
                  <a:gd name="connsiteY170" fmla="*/ 188074 h 834218"/>
                  <a:gd name="connsiteX171" fmla="*/ 1017399 w 3024845"/>
                  <a:gd name="connsiteY171" fmla="*/ 188074 h 834218"/>
                  <a:gd name="connsiteX172" fmla="*/ 1017399 w 3024845"/>
                  <a:gd name="connsiteY172" fmla="*/ 186183 h 834218"/>
                  <a:gd name="connsiteX173" fmla="*/ 1017399 w 3024845"/>
                  <a:gd name="connsiteY173" fmla="*/ 172942 h 834218"/>
                  <a:gd name="connsiteX174" fmla="*/ 1039693 w 3024845"/>
                  <a:gd name="connsiteY174" fmla="*/ 172942 h 834218"/>
                  <a:gd name="connsiteX175" fmla="*/ 1039693 w 3024845"/>
                  <a:gd name="connsiteY175" fmla="*/ 171861 h 834218"/>
                  <a:gd name="connsiteX176" fmla="*/ 1039693 w 3024845"/>
                  <a:gd name="connsiteY176" fmla="*/ 164295 h 834218"/>
                  <a:gd name="connsiteX177" fmla="*/ 1041466 w 3024845"/>
                  <a:gd name="connsiteY177" fmla="*/ 164295 h 834218"/>
                  <a:gd name="connsiteX178" fmla="*/ 1053880 w 3024845"/>
                  <a:gd name="connsiteY178" fmla="*/ 164295 h 834218"/>
                  <a:gd name="connsiteX179" fmla="*/ 1053880 w 3024845"/>
                  <a:gd name="connsiteY179" fmla="*/ 165376 h 834218"/>
                  <a:gd name="connsiteX180" fmla="*/ 1053880 w 3024845"/>
                  <a:gd name="connsiteY180" fmla="*/ 172942 h 834218"/>
                  <a:gd name="connsiteX181" fmla="*/ 1054640 w 3024845"/>
                  <a:gd name="connsiteY181" fmla="*/ 172942 h 834218"/>
                  <a:gd name="connsiteX182" fmla="*/ 1059960 w 3024845"/>
                  <a:gd name="connsiteY182" fmla="*/ 172942 h 834218"/>
                  <a:gd name="connsiteX183" fmla="*/ 1070093 w 3024845"/>
                  <a:gd name="connsiteY183" fmla="*/ 168618 h 834218"/>
                  <a:gd name="connsiteX184" fmla="*/ 1074146 w 3024845"/>
                  <a:gd name="connsiteY184" fmla="*/ 171861 h 834218"/>
                  <a:gd name="connsiteX185" fmla="*/ 1074146 w 3024845"/>
                  <a:gd name="connsiteY185" fmla="*/ 164295 h 834218"/>
                  <a:gd name="connsiteX186" fmla="*/ 1076426 w 3024845"/>
                  <a:gd name="connsiteY186" fmla="*/ 164295 h 834218"/>
                  <a:gd name="connsiteX187" fmla="*/ 1092387 w 3024845"/>
                  <a:gd name="connsiteY187" fmla="*/ 164295 h 834218"/>
                  <a:gd name="connsiteX188" fmla="*/ 1092387 w 3024845"/>
                  <a:gd name="connsiteY188" fmla="*/ 165376 h 834218"/>
                  <a:gd name="connsiteX189" fmla="*/ 1092387 w 3024845"/>
                  <a:gd name="connsiteY189" fmla="*/ 172942 h 834218"/>
                  <a:gd name="connsiteX190" fmla="*/ 1122787 w 3024845"/>
                  <a:gd name="connsiteY190" fmla="*/ 172942 h 834218"/>
                  <a:gd name="connsiteX191" fmla="*/ 1122787 w 3024845"/>
                  <a:gd name="connsiteY191" fmla="*/ 174563 h 834218"/>
                  <a:gd name="connsiteX192" fmla="*/ 1122787 w 3024845"/>
                  <a:gd name="connsiteY192" fmla="*/ 185913 h 834218"/>
                  <a:gd name="connsiteX193" fmla="*/ 1149134 w 3024845"/>
                  <a:gd name="connsiteY193" fmla="*/ 185913 h 834218"/>
                  <a:gd name="connsiteX194" fmla="*/ 1149134 w 3024845"/>
                  <a:gd name="connsiteY194" fmla="*/ 216177 h 834218"/>
                  <a:gd name="connsiteX195" fmla="*/ 1149894 w 3024845"/>
                  <a:gd name="connsiteY195" fmla="*/ 216177 h 834218"/>
                  <a:gd name="connsiteX196" fmla="*/ 1155214 w 3024845"/>
                  <a:gd name="connsiteY196" fmla="*/ 216177 h 834218"/>
                  <a:gd name="connsiteX197" fmla="*/ 1155214 w 3024845"/>
                  <a:gd name="connsiteY197" fmla="*/ 217258 h 834218"/>
                  <a:gd name="connsiteX198" fmla="*/ 1155214 w 3024845"/>
                  <a:gd name="connsiteY198" fmla="*/ 224825 h 834218"/>
                  <a:gd name="connsiteX199" fmla="*/ 1159268 w 3024845"/>
                  <a:gd name="connsiteY199" fmla="*/ 255089 h 834218"/>
                  <a:gd name="connsiteX200" fmla="*/ 1160028 w 3024845"/>
                  <a:gd name="connsiteY200" fmla="*/ 255089 h 834218"/>
                  <a:gd name="connsiteX201" fmla="*/ 1165348 w 3024845"/>
                  <a:gd name="connsiteY201" fmla="*/ 255089 h 834218"/>
                  <a:gd name="connsiteX202" fmla="*/ 1165348 w 3024845"/>
                  <a:gd name="connsiteY202" fmla="*/ 255900 h 834218"/>
                  <a:gd name="connsiteX203" fmla="*/ 1165348 w 3024845"/>
                  <a:gd name="connsiteY203" fmla="*/ 261575 h 834218"/>
                  <a:gd name="connsiteX204" fmla="*/ 1166361 w 3024845"/>
                  <a:gd name="connsiteY204" fmla="*/ 261575 h 834218"/>
                  <a:gd name="connsiteX205" fmla="*/ 1173454 w 3024845"/>
                  <a:gd name="connsiteY205" fmla="*/ 261575 h 834218"/>
                  <a:gd name="connsiteX206" fmla="*/ 1173454 w 3024845"/>
                  <a:gd name="connsiteY206" fmla="*/ 291840 h 834218"/>
                  <a:gd name="connsiteX207" fmla="*/ 1175481 w 3024845"/>
                  <a:gd name="connsiteY207" fmla="*/ 291840 h 834218"/>
                  <a:gd name="connsiteX208" fmla="*/ 1189668 w 3024845"/>
                  <a:gd name="connsiteY208" fmla="*/ 291840 h 834218"/>
                  <a:gd name="connsiteX209" fmla="*/ 1189668 w 3024845"/>
                  <a:gd name="connsiteY209" fmla="*/ 315619 h 834218"/>
                  <a:gd name="connsiteX210" fmla="*/ 1191695 w 3024845"/>
                  <a:gd name="connsiteY210" fmla="*/ 317240 h 834218"/>
                  <a:gd name="connsiteX211" fmla="*/ 1191695 w 3024845"/>
                  <a:gd name="connsiteY211" fmla="*/ 328590 h 834218"/>
                  <a:gd name="connsiteX212" fmla="*/ 1192455 w 3024845"/>
                  <a:gd name="connsiteY212" fmla="*/ 328590 h 834218"/>
                  <a:gd name="connsiteX213" fmla="*/ 1197775 w 3024845"/>
                  <a:gd name="connsiteY213" fmla="*/ 328590 h 834218"/>
                  <a:gd name="connsiteX214" fmla="*/ 1197775 w 3024845"/>
                  <a:gd name="connsiteY214" fmla="*/ 352369 h 834218"/>
                  <a:gd name="connsiteX215" fmla="*/ 1199041 w 3024845"/>
                  <a:gd name="connsiteY215" fmla="*/ 352369 h 834218"/>
                  <a:gd name="connsiteX216" fmla="*/ 1207908 w 3024845"/>
                  <a:gd name="connsiteY216" fmla="*/ 352369 h 834218"/>
                  <a:gd name="connsiteX217" fmla="*/ 1209935 w 3024845"/>
                  <a:gd name="connsiteY217" fmla="*/ 356423 h 834218"/>
                  <a:gd name="connsiteX218" fmla="*/ 1209935 w 3024845"/>
                  <a:gd name="connsiteY218" fmla="*/ 369664 h 834218"/>
                  <a:gd name="connsiteX219" fmla="*/ 1211455 w 3024845"/>
                  <a:gd name="connsiteY219" fmla="*/ 367772 h 834218"/>
                  <a:gd name="connsiteX220" fmla="*/ 1222095 w 3024845"/>
                  <a:gd name="connsiteY220" fmla="*/ 354531 h 834218"/>
                  <a:gd name="connsiteX221" fmla="*/ 1250469 w 3024845"/>
                  <a:gd name="connsiteY221" fmla="*/ 354531 h 834218"/>
                  <a:gd name="connsiteX222" fmla="*/ 1250469 w 3024845"/>
                  <a:gd name="connsiteY222" fmla="*/ 441002 h 834218"/>
                  <a:gd name="connsiteX223" fmla="*/ 1251229 w 3024845"/>
                  <a:gd name="connsiteY223" fmla="*/ 441002 h 834218"/>
                  <a:gd name="connsiteX224" fmla="*/ 1256549 w 3024845"/>
                  <a:gd name="connsiteY224" fmla="*/ 441002 h 834218"/>
                  <a:gd name="connsiteX225" fmla="*/ 1257309 w 3024845"/>
                  <a:gd name="connsiteY225" fmla="*/ 439651 h 834218"/>
                  <a:gd name="connsiteX226" fmla="*/ 1262629 w 3024845"/>
                  <a:gd name="connsiteY226" fmla="*/ 430193 h 834218"/>
                  <a:gd name="connsiteX227" fmla="*/ 1262629 w 3024845"/>
                  <a:gd name="connsiteY227" fmla="*/ 432085 h 834218"/>
                  <a:gd name="connsiteX228" fmla="*/ 1262629 w 3024845"/>
                  <a:gd name="connsiteY228" fmla="*/ 445326 h 834218"/>
                  <a:gd name="connsiteX229" fmla="*/ 1266682 w 3024845"/>
                  <a:gd name="connsiteY229" fmla="*/ 399929 h 834218"/>
                  <a:gd name="connsiteX230" fmla="*/ 1267442 w 3024845"/>
                  <a:gd name="connsiteY230" fmla="*/ 399929 h 834218"/>
                  <a:gd name="connsiteX231" fmla="*/ 1272762 w 3024845"/>
                  <a:gd name="connsiteY231" fmla="*/ 399929 h 834218"/>
                  <a:gd name="connsiteX232" fmla="*/ 1272762 w 3024845"/>
                  <a:gd name="connsiteY232" fmla="*/ 335075 h 834218"/>
                  <a:gd name="connsiteX233" fmla="*/ 1273776 w 3024845"/>
                  <a:gd name="connsiteY233" fmla="*/ 335075 h 834218"/>
                  <a:gd name="connsiteX234" fmla="*/ 1280869 w 3024845"/>
                  <a:gd name="connsiteY234" fmla="*/ 335075 h 834218"/>
                  <a:gd name="connsiteX235" fmla="*/ 1293029 w 3024845"/>
                  <a:gd name="connsiteY235" fmla="*/ 291840 h 834218"/>
                  <a:gd name="connsiteX236" fmla="*/ 1294296 w 3024845"/>
                  <a:gd name="connsiteY236" fmla="*/ 291840 h 834218"/>
                  <a:gd name="connsiteX237" fmla="*/ 1303163 w 3024845"/>
                  <a:gd name="connsiteY237" fmla="*/ 291840 h 834218"/>
                  <a:gd name="connsiteX238" fmla="*/ 1313296 w 3024845"/>
                  <a:gd name="connsiteY238" fmla="*/ 335075 h 834218"/>
                  <a:gd name="connsiteX239" fmla="*/ 1314309 w 3024845"/>
                  <a:gd name="connsiteY239" fmla="*/ 335075 h 834218"/>
                  <a:gd name="connsiteX240" fmla="*/ 1321403 w 3024845"/>
                  <a:gd name="connsiteY240" fmla="*/ 335075 h 834218"/>
                  <a:gd name="connsiteX241" fmla="*/ 1321403 w 3024845"/>
                  <a:gd name="connsiteY241" fmla="*/ 373987 h 834218"/>
                  <a:gd name="connsiteX242" fmla="*/ 1323176 w 3024845"/>
                  <a:gd name="connsiteY242" fmla="*/ 373987 h 834218"/>
                  <a:gd name="connsiteX243" fmla="*/ 1335590 w 3024845"/>
                  <a:gd name="connsiteY243" fmla="*/ 373987 h 834218"/>
                  <a:gd name="connsiteX244" fmla="*/ 1335590 w 3024845"/>
                  <a:gd name="connsiteY244" fmla="*/ 376149 h 834218"/>
                  <a:gd name="connsiteX245" fmla="*/ 1335590 w 3024845"/>
                  <a:gd name="connsiteY245" fmla="*/ 391281 h 834218"/>
                  <a:gd name="connsiteX246" fmla="*/ 1339643 w 3024845"/>
                  <a:gd name="connsiteY246" fmla="*/ 389120 h 834218"/>
                  <a:gd name="connsiteX247" fmla="*/ 1339643 w 3024845"/>
                  <a:gd name="connsiteY247" fmla="*/ 373987 h 834218"/>
                  <a:gd name="connsiteX248" fmla="*/ 1341163 w 3024845"/>
                  <a:gd name="connsiteY248" fmla="*/ 373987 h 834218"/>
                  <a:gd name="connsiteX249" fmla="*/ 1351803 w 3024845"/>
                  <a:gd name="connsiteY249" fmla="*/ 373987 h 834218"/>
                  <a:gd name="connsiteX250" fmla="*/ 1351803 w 3024845"/>
                  <a:gd name="connsiteY250" fmla="*/ 375608 h 834218"/>
                  <a:gd name="connsiteX251" fmla="*/ 1351803 w 3024845"/>
                  <a:gd name="connsiteY251" fmla="*/ 386958 h 834218"/>
                  <a:gd name="connsiteX252" fmla="*/ 1382204 w 3024845"/>
                  <a:gd name="connsiteY252" fmla="*/ 386958 h 834218"/>
                  <a:gd name="connsiteX253" fmla="*/ 1382204 w 3024845"/>
                  <a:gd name="connsiteY253" fmla="*/ 350208 h 834218"/>
                  <a:gd name="connsiteX254" fmla="*/ 1383470 w 3024845"/>
                  <a:gd name="connsiteY254" fmla="*/ 350208 h 834218"/>
                  <a:gd name="connsiteX255" fmla="*/ 1392337 w 3024845"/>
                  <a:gd name="connsiteY255" fmla="*/ 350208 h 834218"/>
                  <a:gd name="connsiteX256" fmla="*/ 1392337 w 3024845"/>
                  <a:gd name="connsiteY256" fmla="*/ 371825 h 834218"/>
                  <a:gd name="connsiteX257" fmla="*/ 1394364 w 3024845"/>
                  <a:gd name="connsiteY257" fmla="*/ 339399 h 834218"/>
                  <a:gd name="connsiteX258" fmla="*/ 1416657 w 3024845"/>
                  <a:gd name="connsiteY258" fmla="*/ 339399 h 834218"/>
                  <a:gd name="connsiteX259" fmla="*/ 1416657 w 3024845"/>
                  <a:gd name="connsiteY259" fmla="*/ 337777 h 834218"/>
                  <a:gd name="connsiteX260" fmla="*/ 1416657 w 3024845"/>
                  <a:gd name="connsiteY260" fmla="*/ 326428 h 834218"/>
                  <a:gd name="connsiteX261" fmla="*/ 1417417 w 3024845"/>
                  <a:gd name="connsiteY261" fmla="*/ 326428 h 834218"/>
                  <a:gd name="connsiteX262" fmla="*/ 1422737 w 3024845"/>
                  <a:gd name="connsiteY262" fmla="*/ 326428 h 834218"/>
                  <a:gd name="connsiteX263" fmla="*/ 1422737 w 3024845"/>
                  <a:gd name="connsiteY263" fmla="*/ 324537 h 834218"/>
                  <a:gd name="connsiteX264" fmla="*/ 1422737 w 3024845"/>
                  <a:gd name="connsiteY264" fmla="*/ 311296 h 834218"/>
                  <a:gd name="connsiteX265" fmla="*/ 1426791 w 3024845"/>
                  <a:gd name="connsiteY265" fmla="*/ 317781 h 834218"/>
                  <a:gd name="connsiteX266" fmla="*/ 1429071 w 3024845"/>
                  <a:gd name="connsiteY266" fmla="*/ 317781 h 834218"/>
                  <a:gd name="connsiteX267" fmla="*/ 1445031 w 3024845"/>
                  <a:gd name="connsiteY267" fmla="*/ 317781 h 834218"/>
                  <a:gd name="connsiteX268" fmla="*/ 1445031 w 3024845"/>
                  <a:gd name="connsiteY268" fmla="*/ 316970 h 834218"/>
                  <a:gd name="connsiteX269" fmla="*/ 1445031 w 3024845"/>
                  <a:gd name="connsiteY269" fmla="*/ 311296 h 834218"/>
                  <a:gd name="connsiteX270" fmla="*/ 1445791 w 3024845"/>
                  <a:gd name="connsiteY270" fmla="*/ 311296 h 834218"/>
                  <a:gd name="connsiteX271" fmla="*/ 1451111 w 3024845"/>
                  <a:gd name="connsiteY271" fmla="*/ 311296 h 834218"/>
                  <a:gd name="connsiteX272" fmla="*/ 1451111 w 3024845"/>
                  <a:gd name="connsiteY272" fmla="*/ 312647 h 834218"/>
                  <a:gd name="connsiteX273" fmla="*/ 1451111 w 3024845"/>
                  <a:gd name="connsiteY273" fmla="*/ 322105 h 834218"/>
                  <a:gd name="connsiteX274" fmla="*/ 1489618 w 3024845"/>
                  <a:gd name="connsiteY274" fmla="*/ 322105 h 834218"/>
                  <a:gd name="connsiteX275" fmla="*/ 1489618 w 3024845"/>
                  <a:gd name="connsiteY275" fmla="*/ 460458 h 834218"/>
                  <a:gd name="connsiteX276" fmla="*/ 1491138 w 3024845"/>
                  <a:gd name="connsiteY276" fmla="*/ 460458 h 834218"/>
                  <a:gd name="connsiteX277" fmla="*/ 1501778 w 3024845"/>
                  <a:gd name="connsiteY277" fmla="*/ 460458 h 834218"/>
                  <a:gd name="connsiteX278" fmla="*/ 1501778 w 3024845"/>
                  <a:gd name="connsiteY278" fmla="*/ 447488 h 834218"/>
                  <a:gd name="connsiteX279" fmla="*/ 1505832 w 3024845"/>
                  <a:gd name="connsiteY279" fmla="*/ 447488 h 834218"/>
                  <a:gd name="connsiteX280" fmla="*/ 1505832 w 3024845"/>
                  <a:gd name="connsiteY280" fmla="*/ 460458 h 834218"/>
                  <a:gd name="connsiteX281" fmla="*/ 1536232 w 3024845"/>
                  <a:gd name="connsiteY281" fmla="*/ 460458 h 834218"/>
                  <a:gd name="connsiteX282" fmla="*/ 1536232 w 3024845"/>
                  <a:gd name="connsiteY282" fmla="*/ 430193 h 834218"/>
                  <a:gd name="connsiteX283" fmla="*/ 1548392 w 3024845"/>
                  <a:gd name="connsiteY283" fmla="*/ 430193 h 834218"/>
                  <a:gd name="connsiteX284" fmla="*/ 1560552 w 3024845"/>
                  <a:gd name="connsiteY284" fmla="*/ 428032 h 834218"/>
                  <a:gd name="connsiteX285" fmla="*/ 1564606 w 3024845"/>
                  <a:gd name="connsiteY285" fmla="*/ 430193 h 834218"/>
                  <a:gd name="connsiteX286" fmla="*/ 1574739 w 3024845"/>
                  <a:gd name="connsiteY286" fmla="*/ 430193 h 834218"/>
                  <a:gd name="connsiteX287" fmla="*/ 1574739 w 3024845"/>
                  <a:gd name="connsiteY287" fmla="*/ 460458 h 834218"/>
                  <a:gd name="connsiteX288" fmla="*/ 1582846 w 3024845"/>
                  <a:gd name="connsiteY288" fmla="*/ 460458 h 834218"/>
                  <a:gd name="connsiteX289" fmla="*/ 1582846 w 3024845"/>
                  <a:gd name="connsiteY289" fmla="*/ 477753 h 834218"/>
                  <a:gd name="connsiteX290" fmla="*/ 1592182 w 3024845"/>
                  <a:gd name="connsiteY290" fmla="*/ 478658 h 834218"/>
                  <a:gd name="connsiteX291" fmla="*/ 1605140 w 3024845"/>
                  <a:gd name="connsiteY291" fmla="*/ 478658 h 834218"/>
                  <a:gd name="connsiteX292" fmla="*/ 1605140 w 3024845"/>
                  <a:gd name="connsiteY292" fmla="*/ 462620 h 834218"/>
                  <a:gd name="connsiteX293" fmla="*/ 1673096 w 3024845"/>
                  <a:gd name="connsiteY293" fmla="*/ 462620 h 834218"/>
                  <a:gd name="connsiteX294" fmla="*/ 1673096 w 3024845"/>
                  <a:gd name="connsiteY294" fmla="*/ 377367 h 834218"/>
                  <a:gd name="connsiteX295" fmla="*/ 1745104 w 3024845"/>
                  <a:gd name="connsiteY295" fmla="*/ 377367 h 834218"/>
                  <a:gd name="connsiteX296" fmla="*/ 1745104 w 3024845"/>
                  <a:gd name="connsiteY296" fmla="*/ 456135 h 834218"/>
                  <a:gd name="connsiteX297" fmla="*/ 1747008 w 3024845"/>
                  <a:gd name="connsiteY297" fmla="*/ 456135 h 834218"/>
                  <a:gd name="connsiteX298" fmla="*/ 1748250 w 3024845"/>
                  <a:gd name="connsiteY298" fmla="*/ 478658 h 834218"/>
                  <a:gd name="connsiteX299" fmla="*/ 1757926 w 3024845"/>
                  <a:gd name="connsiteY299" fmla="*/ 478658 h 834218"/>
                  <a:gd name="connsiteX300" fmla="*/ 1759168 w 3024845"/>
                  <a:gd name="connsiteY300" fmla="*/ 456135 h 834218"/>
                  <a:gd name="connsiteX301" fmla="*/ 1765248 w 3024845"/>
                  <a:gd name="connsiteY301" fmla="*/ 456135 h 834218"/>
                  <a:gd name="connsiteX302" fmla="*/ 1766490 w 3024845"/>
                  <a:gd name="connsiteY302" fmla="*/ 478658 h 834218"/>
                  <a:gd name="connsiteX303" fmla="*/ 1817112 w 3024845"/>
                  <a:gd name="connsiteY303" fmla="*/ 478658 h 834218"/>
                  <a:gd name="connsiteX304" fmla="*/ 1817112 w 3024845"/>
                  <a:gd name="connsiteY304" fmla="*/ 315630 h 834218"/>
                  <a:gd name="connsiteX305" fmla="*/ 2014439 w 3024845"/>
                  <a:gd name="connsiteY305" fmla="*/ 315630 h 834218"/>
                  <a:gd name="connsiteX306" fmla="*/ 2014439 w 3024845"/>
                  <a:gd name="connsiteY306" fmla="*/ 478658 h 834218"/>
                  <a:gd name="connsiteX307" fmla="*/ 2033136 w 3024845"/>
                  <a:gd name="connsiteY307" fmla="*/ 478658 h 834218"/>
                  <a:gd name="connsiteX308" fmla="*/ 2033136 w 3024845"/>
                  <a:gd name="connsiteY308" fmla="*/ 395965 h 834218"/>
                  <a:gd name="connsiteX309" fmla="*/ 2128256 w 3024845"/>
                  <a:gd name="connsiteY309" fmla="*/ 395965 h 834218"/>
                  <a:gd name="connsiteX310" fmla="*/ 2180720 w 3024845"/>
                  <a:gd name="connsiteY310" fmla="*/ 330752 h 834218"/>
                  <a:gd name="connsiteX311" fmla="*/ 2245574 w 3024845"/>
                  <a:gd name="connsiteY311" fmla="*/ 330752 h 834218"/>
                  <a:gd name="connsiteX312" fmla="*/ 2245574 w 3024845"/>
                  <a:gd name="connsiteY312" fmla="*/ 406414 h 834218"/>
                  <a:gd name="connsiteX313" fmla="*/ 2253681 w 3024845"/>
                  <a:gd name="connsiteY313" fmla="*/ 406414 h 834218"/>
                  <a:gd name="connsiteX314" fmla="*/ 2255708 w 3024845"/>
                  <a:gd name="connsiteY314" fmla="*/ 399929 h 834218"/>
                  <a:gd name="connsiteX315" fmla="*/ 2261788 w 3024845"/>
                  <a:gd name="connsiteY315" fmla="*/ 399929 h 834218"/>
                  <a:gd name="connsiteX316" fmla="*/ 2263815 w 3024845"/>
                  <a:gd name="connsiteY316" fmla="*/ 408576 h 834218"/>
                  <a:gd name="connsiteX317" fmla="*/ 2275975 w 3024845"/>
                  <a:gd name="connsiteY317" fmla="*/ 408576 h 834218"/>
                  <a:gd name="connsiteX318" fmla="*/ 2275975 w 3024845"/>
                  <a:gd name="connsiteY318" fmla="*/ 402090 h 834218"/>
                  <a:gd name="connsiteX319" fmla="*/ 2298268 w 3024845"/>
                  <a:gd name="connsiteY319" fmla="*/ 402090 h 834218"/>
                  <a:gd name="connsiteX320" fmla="*/ 2298268 w 3024845"/>
                  <a:gd name="connsiteY320" fmla="*/ 408576 h 834218"/>
                  <a:gd name="connsiteX321" fmla="*/ 2318535 w 3024845"/>
                  <a:gd name="connsiteY321" fmla="*/ 408576 h 834218"/>
                  <a:gd name="connsiteX322" fmla="*/ 2318535 w 3024845"/>
                  <a:gd name="connsiteY322" fmla="*/ 453973 h 834218"/>
                  <a:gd name="connsiteX323" fmla="*/ 2332722 w 3024845"/>
                  <a:gd name="connsiteY323" fmla="*/ 453973 h 834218"/>
                  <a:gd name="connsiteX324" fmla="*/ 2332722 w 3024845"/>
                  <a:gd name="connsiteY324" fmla="*/ 441002 h 834218"/>
                  <a:gd name="connsiteX325" fmla="*/ 2348936 w 3024845"/>
                  <a:gd name="connsiteY325" fmla="*/ 441002 h 834218"/>
                  <a:gd name="connsiteX326" fmla="*/ 2348936 w 3024845"/>
                  <a:gd name="connsiteY326" fmla="*/ 261575 h 834218"/>
                  <a:gd name="connsiteX327" fmla="*/ 2355016 w 3024845"/>
                  <a:gd name="connsiteY327" fmla="*/ 255089 h 834218"/>
                  <a:gd name="connsiteX328" fmla="*/ 2427977 w 3024845"/>
                  <a:gd name="connsiteY328" fmla="*/ 255089 h 834218"/>
                  <a:gd name="connsiteX329" fmla="*/ 2427977 w 3024845"/>
                  <a:gd name="connsiteY329" fmla="*/ 263737 h 834218"/>
                  <a:gd name="connsiteX330" fmla="*/ 2438110 w 3024845"/>
                  <a:gd name="connsiteY330" fmla="*/ 263737 h 834218"/>
                  <a:gd name="connsiteX331" fmla="*/ 2438110 w 3024845"/>
                  <a:gd name="connsiteY331" fmla="*/ 378311 h 834218"/>
                  <a:gd name="connsiteX332" fmla="*/ 2460404 w 3024845"/>
                  <a:gd name="connsiteY332" fmla="*/ 378311 h 834218"/>
                  <a:gd name="connsiteX333" fmla="*/ 2460404 w 3024845"/>
                  <a:gd name="connsiteY333" fmla="*/ 311296 h 834218"/>
                  <a:gd name="connsiteX334" fmla="*/ 2486751 w 3024845"/>
                  <a:gd name="connsiteY334" fmla="*/ 311296 h 834218"/>
                  <a:gd name="connsiteX335" fmla="*/ 2490804 w 3024845"/>
                  <a:gd name="connsiteY335" fmla="*/ 306972 h 834218"/>
                  <a:gd name="connsiteX336" fmla="*/ 2498911 w 3024845"/>
                  <a:gd name="connsiteY336" fmla="*/ 306972 h 834218"/>
                  <a:gd name="connsiteX337" fmla="*/ 2502964 w 3024845"/>
                  <a:gd name="connsiteY337" fmla="*/ 311296 h 834218"/>
                  <a:gd name="connsiteX338" fmla="*/ 2525258 w 3024845"/>
                  <a:gd name="connsiteY338" fmla="*/ 311296 h 834218"/>
                  <a:gd name="connsiteX339" fmla="*/ 2525258 w 3024845"/>
                  <a:gd name="connsiteY339" fmla="*/ 194560 h 834218"/>
                  <a:gd name="connsiteX340" fmla="*/ 2582005 w 3024845"/>
                  <a:gd name="connsiteY340" fmla="*/ 183751 h 834218"/>
                  <a:gd name="connsiteX341" fmla="*/ 2582005 w 3024845"/>
                  <a:gd name="connsiteY341" fmla="*/ 184832 h 834218"/>
                  <a:gd name="connsiteX342" fmla="*/ 2582005 w 3024845"/>
                  <a:gd name="connsiteY342" fmla="*/ 192398 h 834218"/>
                  <a:gd name="connsiteX343" fmla="*/ 2608352 w 3024845"/>
                  <a:gd name="connsiteY343" fmla="*/ 192398 h 834218"/>
                  <a:gd name="connsiteX344" fmla="*/ 2608352 w 3024845"/>
                  <a:gd name="connsiteY344" fmla="*/ 447488 h 834218"/>
                  <a:gd name="connsiteX345" fmla="*/ 2630646 w 3024845"/>
                  <a:gd name="connsiteY345" fmla="*/ 447488 h 834218"/>
                  <a:gd name="connsiteX346" fmla="*/ 2630646 w 3024845"/>
                  <a:gd name="connsiteY346" fmla="*/ 443164 h 834218"/>
                  <a:gd name="connsiteX347" fmla="*/ 2642806 w 3024845"/>
                  <a:gd name="connsiteY347" fmla="*/ 443164 h 834218"/>
                  <a:gd name="connsiteX348" fmla="*/ 2642806 w 3024845"/>
                  <a:gd name="connsiteY348" fmla="*/ 447488 h 834218"/>
                  <a:gd name="connsiteX349" fmla="*/ 2667126 w 3024845"/>
                  <a:gd name="connsiteY349" fmla="*/ 447488 h 834218"/>
                  <a:gd name="connsiteX350" fmla="*/ 2667126 w 3024845"/>
                  <a:gd name="connsiteY350" fmla="*/ 434517 h 834218"/>
                  <a:gd name="connsiteX351" fmla="*/ 2695500 w 3024845"/>
                  <a:gd name="connsiteY351" fmla="*/ 434517 h 834218"/>
                  <a:gd name="connsiteX352" fmla="*/ 2707660 w 3024845"/>
                  <a:gd name="connsiteY352" fmla="*/ 430193 h 834218"/>
                  <a:gd name="connsiteX353" fmla="*/ 2727927 w 3024845"/>
                  <a:gd name="connsiteY353" fmla="*/ 434517 h 834218"/>
                  <a:gd name="connsiteX354" fmla="*/ 2727927 w 3024845"/>
                  <a:gd name="connsiteY354" fmla="*/ 417223 h 834218"/>
                  <a:gd name="connsiteX355" fmla="*/ 2736034 w 3024845"/>
                  <a:gd name="connsiteY355" fmla="*/ 417223 h 834218"/>
                  <a:gd name="connsiteX356" fmla="*/ 2736034 w 3024845"/>
                  <a:gd name="connsiteY356" fmla="*/ 404252 h 834218"/>
                  <a:gd name="connsiteX357" fmla="*/ 2792781 w 3024845"/>
                  <a:gd name="connsiteY357" fmla="*/ 404252 h 834218"/>
                  <a:gd name="connsiteX358" fmla="*/ 2792781 w 3024845"/>
                  <a:gd name="connsiteY358" fmla="*/ 373987 h 834218"/>
                  <a:gd name="connsiteX359" fmla="*/ 2811021 w 3024845"/>
                  <a:gd name="connsiteY359" fmla="*/ 373987 h 834218"/>
                  <a:gd name="connsiteX360" fmla="*/ 2811021 w 3024845"/>
                  <a:gd name="connsiteY360" fmla="*/ 367502 h 834218"/>
                  <a:gd name="connsiteX361" fmla="*/ 2823181 w 3024845"/>
                  <a:gd name="connsiteY361" fmla="*/ 367502 h 834218"/>
                  <a:gd name="connsiteX362" fmla="*/ 2823181 w 3024845"/>
                  <a:gd name="connsiteY362" fmla="*/ 373987 h 834218"/>
                  <a:gd name="connsiteX363" fmla="*/ 2839395 w 3024845"/>
                  <a:gd name="connsiteY363" fmla="*/ 373987 h 834218"/>
                  <a:gd name="connsiteX364" fmla="*/ 2839395 w 3024845"/>
                  <a:gd name="connsiteY364" fmla="*/ 423708 h 834218"/>
                  <a:gd name="connsiteX365" fmla="*/ 2871822 w 3024845"/>
                  <a:gd name="connsiteY365" fmla="*/ 423708 h 834218"/>
                  <a:gd name="connsiteX366" fmla="*/ 2871822 w 3024845"/>
                  <a:gd name="connsiteY366" fmla="*/ 397767 h 834218"/>
                  <a:gd name="connsiteX367" fmla="*/ 2910329 w 3024845"/>
                  <a:gd name="connsiteY367" fmla="*/ 397767 h 834218"/>
                  <a:gd name="connsiteX368" fmla="*/ 2910329 w 3024845"/>
                  <a:gd name="connsiteY368" fmla="*/ 367502 h 834218"/>
                  <a:gd name="connsiteX369" fmla="*/ 2958970 w 3024845"/>
                  <a:gd name="connsiteY369" fmla="*/ 367502 h 834218"/>
                  <a:gd name="connsiteX370" fmla="*/ 2958970 w 3024845"/>
                  <a:gd name="connsiteY370" fmla="*/ 478658 h 834218"/>
                  <a:gd name="connsiteX371" fmla="*/ 2958970 w 3024845"/>
                  <a:gd name="connsiteY371" fmla="*/ 492437 h 834218"/>
                  <a:gd name="connsiteX372" fmla="*/ 3024845 w 3024845"/>
                  <a:gd name="connsiteY372" fmla="*/ 492437 h 834218"/>
                  <a:gd name="connsiteX373" fmla="*/ 3024845 w 3024845"/>
                  <a:gd name="connsiteY373" fmla="*/ 834218 h 834218"/>
                  <a:gd name="connsiteX374" fmla="*/ 2054 w 3024845"/>
                  <a:gd name="connsiteY374" fmla="*/ 831885 h 834218"/>
                  <a:gd name="connsiteX375" fmla="*/ 0 w 3024845"/>
                  <a:gd name="connsiteY375" fmla="*/ 397767 h 834218"/>
                  <a:gd name="connsiteX376" fmla="*/ 20267 w 3024845"/>
                  <a:gd name="connsiteY376" fmla="*/ 397767 h 834218"/>
                  <a:gd name="connsiteX377" fmla="*/ 20774 w 3024845"/>
                  <a:gd name="connsiteY377" fmla="*/ 396686 h 834218"/>
                  <a:gd name="connsiteX378" fmla="*/ 24320 w 3024845"/>
                  <a:gd name="connsiteY378" fmla="*/ 389120 h 834218"/>
                  <a:gd name="connsiteX379" fmla="*/ 26094 w 3024845"/>
                  <a:gd name="connsiteY379" fmla="*/ 389390 h 834218"/>
                  <a:gd name="connsiteX380" fmla="*/ 38507 w 3024845"/>
                  <a:gd name="connsiteY380" fmla="*/ 391281 h 834218"/>
                  <a:gd name="connsiteX381" fmla="*/ 39014 w 3024845"/>
                  <a:gd name="connsiteY381" fmla="*/ 392633 h 834218"/>
                  <a:gd name="connsiteX382" fmla="*/ 42560 w 3024845"/>
                  <a:gd name="connsiteY382" fmla="*/ 402090 h 834218"/>
                  <a:gd name="connsiteX383" fmla="*/ 68907 w 3024845"/>
                  <a:gd name="connsiteY383" fmla="*/ 404252 h 834218"/>
                  <a:gd name="connsiteX384" fmla="*/ 68907 w 3024845"/>
                  <a:gd name="connsiteY384" fmla="*/ 281031 h 834218"/>
                  <a:gd name="connsiteX385" fmla="*/ 70934 w 3024845"/>
                  <a:gd name="connsiteY385" fmla="*/ 281031 h 834218"/>
                  <a:gd name="connsiteX386" fmla="*/ 85121 w 3024845"/>
                  <a:gd name="connsiteY386" fmla="*/ 281031 h 834218"/>
                  <a:gd name="connsiteX387" fmla="*/ 85121 w 3024845"/>
                  <a:gd name="connsiteY387" fmla="*/ 144839 h 834218"/>
                  <a:gd name="connsiteX388" fmla="*/ 86894 w 3024845"/>
                  <a:gd name="connsiteY388" fmla="*/ 144839 h 834218"/>
                  <a:gd name="connsiteX389" fmla="*/ 99308 w 3024845"/>
                  <a:gd name="connsiteY389" fmla="*/ 144839 h 834218"/>
                  <a:gd name="connsiteX390" fmla="*/ 99308 w 3024845"/>
                  <a:gd name="connsiteY390" fmla="*/ 30265 h 834218"/>
                  <a:gd name="connsiteX391" fmla="*/ 103361 w 3024845"/>
                  <a:gd name="connsiteY391" fmla="*/ 2161 h 834218"/>
                  <a:gd name="connsiteX392" fmla="*/ 105388 w 3024845"/>
                  <a:gd name="connsiteY392" fmla="*/ 2161 h 834218"/>
                  <a:gd name="connsiteX393" fmla="*/ 119575 w 3024845"/>
                  <a:gd name="connsiteY393" fmla="*/ 2161 h 834218"/>
                  <a:gd name="connsiteX0" fmla="*/ 105388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16856 w 3024845"/>
                  <a:gd name="connsiteY4" fmla="*/ 23779 h 834218"/>
                  <a:gd name="connsiteX5" fmla="*/ 217363 w 3024845"/>
                  <a:gd name="connsiteY5" fmla="*/ 24590 h 834218"/>
                  <a:gd name="connsiteX6" fmla="*/ 220909 w 3024845"/>
                  <a:gd name="connsiteY6" fmla="*/ 30265 h 834218"/>
                  <a:gd name="connsiteX7" fmla="*/ 220909 w 3024845"/>
                  <a:gd name="connsiteY7" fmla="*/ 144839 h 834218"/>
                  <a:gd name="connsiteX8" fmla="*/ 223189 w 3024845"/>
                  <a:gd name="connsiteY8" fmla="*/ 144839 h 834218"/>
                  <a:gd name="connsiteX9" fmla="*/ 239150 w 3024845"/>
                  <a:gd name="connsiteY9" fmla="*/ 144839 h 834218"/>
                  <a:gd name="connsiteX10" fmla="*/ 239150 w 3024845"/>
                  <a:gd name="connsiteY10" fmla="*/ 285354 h 834218"/>
                  <a:gd name="connsiteX11" fmla="*/ 240670 w 3024845"/>
                  <a:gd name="connsiteY11" fmla="*/ 285084 h 834218"/>
                  <a:gd name="connsiteX12" fmla="*/ 251310 w 3024845"/>
                  <a:gd name="connsiteY12" fmla="*/ 283193 h 834218"/>
                  <a:gd name="connsiteX13" fmla="*/ 249283 w 3024845"/>
                  <a:gd name="connsiteY13" fmla="*/ 371825 h 834218"/>
                  <a:gd name="connsiteX14" fmla="*/ 250803 w 3024845"/>
                  <a:gd name="connsiteY14" fmla="*/ 372096 h 834218"/>
                  <a:gd name="connsiteX15" fmla="*/ 261443 w 3024845"/>
                  <a:gd name="connsiteY15" fmla="*/ 373987 h 834218"/>
                  <a:gd name="connsiteX16" fmla="*/ 261696 w 3024845"/>
                  <a:gd name="connsiteY16" fmla="*/ 374798 h 834218"/>
                  <a:gd name="connsiteX17" fmla="*/ 263470 w 3024845"/>
                  <a:gd name="connsiteY17" fmla="*/ 380473 h 834218"/>
                  <a:gd name="connsiteX18" fmla="*/ 264230 w 3024845"/>
                  <a:gd name="connsiteY18" fmla="*/ 378041 h 834218"/>
                  <a:gd name="connsiteX19" fmla="*/ 269550 w 3024845"/>
                  <a:gd name="connsiteY19" fmla="*/ 361017 h 834218"/>
                  <a:gd name="connsiteX20" fmla="*/ 271323 w 3024845"/>
                  <a:gd name="connsiteY20" fmla="*/ 361017 h 834218"/>
                  <a:gd name="connsiteX21" fmla="*/ 283737 w 3024845"/>
                  <a:gd name="connsiteY21" fmla="*/ 361017 h 834218"/>
                  <a:gd name="connsiteX22" fmla="*/ 283737 w 3024845"/>
                  <a:gd name="connsiteY22" fmla="*/ 393443 h 834218"/>
                  <a:gd name="connsiteX23" fmla="*/ 284750 w 3024845"/>
                  <a:gd name="connsiteY23" fmla="*/ 393984 h 834218"/>
                  <a:gd name="connsiteX24" fmla="*/ 291844 w 3024845"/>
                  <a:gd name="connsiteY24" fmla="*/ 397767 h 834218"/>
                  <a:gd name="connsiteX25" fmla="*/ 291844 w 3024845"/>
                  <a:gd name="connsiteY25" fmla="*/ 399118 h 834218"/>
                  <a:gd name="connsiteX26" fmla="*/ 291844 w 3024845"/>
                  <a:gd name="connsiteY26" fmla="*/ 408576 h 834218"/>
                  <a:gd name="connsiteX27" fmla="*/ 336431 w 3024845"/>
                  <a:gd name="connsiteY27" fmla="*/ 408576 h 834218"/>
                  <a:gd name="connsiteX28" fmla="*/ 336431 w 3024845"/>
                  <a:gd name="connsiteY28" fmla="*/ 409657 h 834218"/>
                  <a:gd name="connsiteX29" fmla="*/ 336431 w 3024845"/>
                  <a:gd name="connsiteY29" fmla="*/ 417223 h 834218"/>
                  <a:gd name="connsiteX30" fmla="*/ 338457 w 3024845"/>
                  <a:gd name="connsiteY30" fmla="*/ 417223 h 834218"/>
                  <a:gd name="connsiteX31" fmla="*/ 352644 w 3024845"/>
                  <a:gd name="connsiteY31" fmla="*/ 417223 h 834218"/>
                  <a:gd name="connsiteX32" fmla="*/ 352644 w 3024845"/>
                  <a:gd name="connsiteY32" fmla="*/ 386958 h 834218"/>
                  <a:gd name="connsiteX33" fmla="*/ 397231 w 3024845"/>
                  <a:gd name="connsiteY33" fmla="*/ 386958 h 834218"/>
                  <a:gd name="connsiteX34" fmla="*/ 397231 w 3024845"/>
                  <a:gd name="connsiteY34" fmla="*/ 385607 h 834218"/>
                  <a:gd name="connsiteX35" fmla="*/ 397231 w 3024845"/>
                  <a:gd name="connsiteY35" fmla="*/ 376149 h 834218"/>
                  <a:gd name="connsiteX36" fmla="*/ 398245 w 3024845"/>
                  <a:gd name="connsiteY36" fmla="*/ 376149 h 834218"/>
                  <a:gd name="connsiteX37" fmla="*/ 405338 w 3024845"/>
                  <a:gd name="connsiteY37" fmla="*/ 376149 h 834218"/>
                  <a:gd name="connsiteX38" fmla="*/ 405338 w 3024845"/>
                  <a:gd name="connsiteY38" fmla="*/ 374258 h 834218"/>
                  <a:gd name="connsiteX39" fmla="*/ 405338 w 3024845"/>
                  <a:gd name="connsiteY39" fmla="*/ 361017 h 834218"/>
                  <a:gd name="connsiteX40" fmla="*/ 406098 w 3024845"/>
                  <a:gd name="connsiteY40" fmla="*/ 361017 h 834218"/>
                  <a:gd name="connsiteX41" fmla="*/ 411418 w 3024845"/>
                  <a:gd name="connsiteY41" fmla="*/ 361017 h 834218"/>
                  <a:gd name="connsiteX42" fmla="*/ 411418 w 3024845"/>
                  <a:gd name="connsiteY42" fmla="*/ 359936 h 834218"/>
                  <a:gd name="connsiteX43" fmla="*/ 411418 w 3024845"/>
                  <a:gd name="connsiteY43" fmla="*/ 352369 h 834218"/>
                  <a:gd name="connsiteX44" fmla="*/ 413445 w 3024845"/>
                  <a:gd name="connsiteY44" fmla="*/ 352369 h 834218"/>
                  <a:gd name="connsiteX45" fmla="*/ 427632 w 3024845"/>
                  <a:gd name="connsiteY45" fmla="*/ 352369 h 834218"/>
                  <a:gd name="connsiteX46" fmla="*/ 427632 w 3024845"/>
                  <a:gd name="connsiteY46" fmla="*/ 353450 h 834218"/>
                  <a:gd name="connsiteX47" fmla="*/ 427632 w 3024845"/>
                  <a:gd name="connsiteY47" fmla="*/ 361017 h 834218"/>
                  <a:gd name="connsiteX48" fmla="*/ 449925 w 3024845"/>
                  <a:gd name="connsiteY48" fmla="*/ 361017 h 834218"/>
                  <a:gd name="connsiteX49" fmla="*/ 449925 w 3024845"/>
                  <a:gd name="connsiteY49" fmla="*/ 359125 h 834218"/>
                  <a:gd name="connsiteX50" fmla="*/ 449925 w 3024845"/>
                  <a:gd name="connsiteY50" fmla="*/ 345884 h 834218"/>
                  <a:gd name="connsiteX51" fmla="*/ 451699 w 3024845"/>
                  <a:gd name="connsiteY51" fmla="*/ 345884 h 834218"/>
                  <a:gd name="connsiteX52" fmla="*/ 464112 w 3024845"/>
                  <a:gd name="connsiteY52" fmla="*/ 345884 h 834218"/>
                  <a:gd name="connsiteX53" fmla="*/ 464112 w 3024845"/>
                  <a:gd name="connsiteY53" fmla="*/ 369664 h 834218"/>
                  <a:gd name="connsiteX54" fmla="*/ 465126 w 3024845"/>
                  <a:gd name="connsiteY54" fmla="*/ 369664 h 834218"/>
                  <a:gd name="connsiteX55" fmla="*/ 472219 w 3024845"/>
                  <a:gd name="connsiteY55" fmla="*/ 369664 h 834218"/>
                  <a:gd name="connsiteX56" fmla="*/ 472219 w 3024845"/>
                  <a:gd name="connsiteY56" fmla="*/ 368583 h 834218"/>
                  <a:gd name="connsiteX57" fmla="*/ 472219 w 3024845"/>
                  <a:gd name="connsiteY57" fmla="*/ 361017 h 834218"/>
                  <a:gd name="connsiteX58" fmla="*/ 473992 w 3024845"/>
                  <a:gd name="connsiteY58" fmla="*/ 361017 h 834218"/>
                  <a:gd name="connsiteX59" fmla="*/ 486406 w 3024845"/>
                  <a:gd name="connsiteY59" fmla="*/ 361017 h 834218"/>
                  <a:gd name="connsiteX60" fmla="*/ 486406 w 3024845"/>
                  <a:gd name="connsiteY60" fmla="*/ 386958 h 834218"/>
                  <a:gd name="connsiteX61" fmla="*/ 488433 w 3024845"/>
                  <a:gd name="connsiteY61" fmla="*/ 386958 h 834218"/>
                  <a:gd name="connsiteX62" fmla="*/ 502619 w 3024845"/>
                  <a:gd name="connsiteY62" fmla="*/ 386958 h 834218"/>
                  <a:gd name="connsiteX63" fmla="*/ 502619 w 3024845"/>
                  <a:gd name="connsiteY63" fmla="*/ 388579 h 834218"/>
                  <a:gd name="connsiteX64" fmla="*/ 502619 w 3024845"/>
                  <a:gd name="connsiteY64" fmla="*/ 399929 h 834218"/>
                  <a:gd name="connsiteX65" fmla="*/ 503379 w 3024845"/>
                  <a:gd name="connsiteY65" fmla="*/ 399929 h 834218"/>
                  <a:gd name="connsiteX66" fmla="*/ 508700 w 3024845"/>
                  <a:gd name="connsiteY66" fmla="*/ 399929 h 834218"/>
                  <a:gd name="connsiteX67" fmla="*/ 508700 w 3024845"/>
                  <a:gd name="connsiteY67" fmla="*/ 399118 h 834218"/>
                  <a:gd name="connsiteX68" fmla="*/ 508700 w 3024845"/>
                  <a:gd name="connsiteY68" fmla="*/ 393443 h 834218"/>
                  <a:gd name="connsiteX69" fmla="*/ 539100 w 3024845"/>
                  <a:gd name="connsiteY69" fmla="*/ 393443 h 834218"/>
                  <a:gd name="connsiteX70" fmla="*/ 539100 w 3024845"/>
                  <a:gd name="connsiteY70" fmla="*/ 417223 h 834218"/>
                  <a:gd name="connsiteX71" fmla="*/ 540113 w 3024845"/>
                  <a:gd name="connsiteY71" fmla="*/ 417223 h 834218"/>
                  <a:gd name="connsiteX72" fmla="*/ 547207 w 3024845"/>
                  <a:gd name="connsiteY72" fmla="*/ 417223 h 834218"/>
                  <a:gd name="connsiteX73" fmla="*/ 547207 w 3024845"/>
                  <a:gd name="connsiteY73" fmla="*/ 418304 h 834218"/>
                  <a:gd name="connsiteX74" fmla="*/ 547207 w 3024845"/>
                  <a:gd name="connsiteY74" fmla="*/ 425870 h 834218"/>
                  <a:gd name="connsiteX75" fmla="*/ 547967 w 3024845"/>
                  <a:gd name="connsiteY75" fmla="*/ 425870 h 834218"/>
                  <a:gd name="connsiteX76" fmla="*/ 553287 w 3024845"/>
                  <a:gd name="connsiteY76" fmla="*/ 425870 h 834218"/>
                  <a:gd name="connsiteX77" fmla="*/ 553287 w 3024845"/>
                  <a:gd name="connsiteY77" fmla="*/ 423708 h 834218"/>
                  <a:gd name="connsiteX78" fmla="*/ 553287 w 3024845"/>
                  <a:gd name="connsiteY78" fmla="*/ 408576 h 834218"/>
                  <a:gd name="connsiteX79" fmla="*/ 554300 w 3024845"/>
                  <a:gd name="connsiteY79" fmla="*/ 408576 h 834218"/>
                  <a:gd name="connsiteX80" fmla="*/ 561394 w 3024845"/>
                  <a:gd name="connsiteY80" fmla="*/ 408576 h 834218"/>
                  <a:gd name="connsiteX81" fmla="*/ 561394 w 3024845"/>
                  <a:gd name="connsiteY81" fmla="*/ 409657 h 834218"/>
                  <a:gd name="connsiteX82" fmla="*/ 561394 w 3024845"/>
                  <a:gd name="connsiteY82" fmla="*/ 417223 h 834218"/>
                  <a:gd name="connsiteX83" fmla="*/ 566714 w 3024845"/>
                  <a:gd name="connsiteY83" fmla="*/ 415230 h 834218"/>
                  <a:gd name="connsiteX84" fmla="*/ 567474 w 3024845"/>
                  <a:gd name="connsiteY84" fmla="*/ 414250 h 834218"/>
                  <a:gd name="connsiteX85" fmla="*/ 567474 w 3024845"/>
                  <a:gd name="connsiteY85" fmla="*/ 408576 h 834218"/>
                  <a:gd name="connsiteX86" fmla="*/ 605981 w 3024845"/>
                  <a:gd name="connsiteY86" fmla="*/ 408576 h 834218"/>
                  <a:gd name="connsiteX87" fmla="*/ 605981 w 3024845"/>
                  <a:gd name="connsiteY87" fmla="*/ 432355 h 834218"/>
                  <a:gd name="connsiteX88" fmla="*/ 608007 w 3024845"/>
                  <a:gd name="connsiteY88" fmla="*/ 432355 h 834218"/>
                  <a:gd name="connsiteX89" fmla="*/ 622194 w 3024845"/>
                  <a:gd name="connsiteY89" fmla="*/ 432355 h 834218"/>
                  <a:gd name="connsiteX90" fmla="*/ 622194 w 3024845"/>
                  <a:gd name="connsiteY90" fmla="*/ 433436 h 834218"/>
                  <a:gd name="connsiteX91" fmla="*/ 622194 w 3024845"/>
                  <a:gd name="connsiteY91" fmla="*/ 441002 h 834218"/>
                  <a:gd name="connsiteX92" fmla="*/ 623968 w 3024845"/>
                  <a:gd name="connsiteY92" fmla="*/ 441002 h 834218"/>
                  <a:gd name="connsiteX93" fmla="*/ 636381 w 3024845"/>
                  <a:gd name="connsiteY93" fmla="*/ 441002 h 834218"/>
                  <a:gd name="connsiteX94" fmla="*/ 636381 w 3024845"/>
                  <a:gd name="connsiteY94" fmla="*/ 417223 h 834218"/>
                  <a:gd name="connsiteX95" fmla="*/ 637394 w 3024845"/>
                  <a:gd name="connsiteY95" fmla="*/ 417223 h 834218"/>
                  <a:gd name="connsiteX96" fmla="*/ 644488 w 3024845"/>
                  <a:gd name="connsiteY96" fmla="*/ 417223 h 834218"/>
                  <a:gd name="connsiteX97" fmla="*/ 644488 w 3024845"/>
                  <a:gd name="connsiteY97" fmla="*/ 384796 h 834218"/>
                  <a:gd name="connsiteX98" fmla="*/ 645501 w 3024845"/>
                  <a:gd name="connsiteY98" fmla="*/ 384796 h 834218"/>
                  <a:gd name="connsiteX99" fmla="*/ 652595 w 3024845"/>
                  <a:gd name="connsiteY99" fmla="*/ 384796 h 834218"/>
                  <a:gd name="connsiteX100" fmla="*/ 652595 w 3024845"/>
                  <a:gd name="connsiteY100" fmla="*/ 382905 h 834218"/>
                  <a:gd name="connsiteX101" fmla="*/ 652595 w 3024845"/>
                  <a:gd name="connsiteY101" fmla="*/ 369664 h 834218"/>
                  <a:gd name="connsiteX102" fmla="*/ 651328 w 3024845"/>
                  <a:gd name="connsiteY102" fmla="*/ 368042 h 834218"/>
                  <a:gd name="connsiteX103" fmla="*/ 656648 w 3024845"/>
                  <a:gd name="connsiteY103" fmla="*/ 356693 h 834218"/>
                  <a:gd name="connsiteX104" fmla="*/ 664755 w 3024845"/>
                  <a:gd name="connsiteY104" fmla="*/ 384796 h 834218"/>
                  <a:gd name="connsiteX105" fmla="*/ 665515 w 3024845"/>
                  <a:gd name="connsiteY105" fmla="*/ 384796 h 834218"/>
                  <a:gd name="connsiteX106" fmla="*/ 670835 w 3024845"/>
                  <a:gd name="connsiteY106" fmla="*/ 384796 h 834218"/>
                  <a:gd name="connsiteX107" fmla="*/ 670835 w 3024845"/>
                  <a:gd name="connsiteY107" fmla="*/ 278869 h 834218"/>
                  <a:gd name="connsiteX108" fmla="*/ 672355 w 3024845"/>
                  <a:gd name="connsiteY108" fmla="*/ 278869 h 834218"/>
                  <a:gd name="connsiteX109" fmla="*/ 682995 w 3024845"/>
                  <a:gd name="connsiteY109" fmla="*/ 278869 h 834218"/>
                  <a:gd name="connsiteX110" fmla="*/ 682995 w 3024845"/>
                  <a:gd name="connsiteY110" fmla="*/ 231310 h 834218"/>
                  <a:gd name="connsiteX111" fmla="*/ 709342 w 3024845"/>
                  <a:gd name="connsiteY111" fmla="*/ 231310 h 834218"/>
                  <a:gd name="connsiteX112" fmla="*/ 709342 w 3024845"/>
                  <a:gd name="connsiteY112" fmla="*/ 209692 h 834218"/>
                  <a:gd name="connsiteX113" fmla="*/ 743796 w 3024845"/>
                  <a:gd name="connsiteY113" fmla="*/ 209692 h 834218"/>
                  <a:gd name="connsiteX114" fmla="*/ 743796 w 3024845"/>
                  <a:gd name="connsiteY114" fmla="*/ 212124 h 834218"/>
                  <a:gd name="connsiteX115" fmla="*/ 743796 w 3024845"/>
                  <a:gd name="connsiteY115" fmla="*/ 229148 h 834218"/>
                  <a:gd name="connsiteX116" fmla="*/ 746076 w 3024845"/>
                  <a:gd name="connsiteY116" fmla="*/ 229148 h 834218"/>
                  <a:gd name="connsiteX117" fmla="*/ 762036 w 3024845"/>
                  <a:gd name="connsiteY117" fmla="*/ 229148 h 834218"/>
                  <a:gd name="connsiteX118" fmla="*/ 762036 w 3024845"/>
                  <a:gd name="connsiteY118" fmla="*/ 276707 h 834218"/>
                  <a:gd name="connsiteX119" fmla="*/ 763049 w 3024845"/>
                  <a:gd name="connsiteY119" fmla="*/ 276707 h 834218"/>
                  <a:gd name="connsiteX120" fmla="*/ 770143 w 3024845"/>
                  <a:gd name="connsiteY120" fmla="*/ 276707 h 834218"/>
                  <a:gd name="connsiteX121" fmla="*/ 784330 w 3024845"/>
                  <a:gd name="connsiteY121" fmla="*/ 281031 h 834218"/>
                  <a:gd name="connsiteX122" fmla="*/ 784330 w 3024845"/>
                  <a:gd name="connsiteY122" fmla="*/ 319943 h 834218"/>
                  <a:gd name="connsiteX123" fmla="*/ 785343 w 3024845"/>
                  <a:gd name="connsiteY123" fmla="*/ 319943 h 834218"/>
                  <a:gd name="connsiteX124" fmla="*/ 792436 w 3024845"/>
                  <a:gd name="connsiteY124" fmla="*/ 319943 h 834218"/>
                  <a:gd name="connsiteX125" fmla="*/ 792436 w 3024845"/>
                  <a:gd name="connsiteY125" fmla="*/ 321564 h 834218"/>
                  <a:gd name="connsiteX126" fmla="*/ 792436 w 3024845"/>
                  <a:gd name="connsiteY126" fmla="*/ 332913 h 834218"/>
                  <a:gd name="connsiteX127" fmla="*/ 794463 w 3024845"/>
                  <a:gd name="connsiteY127" fmla="*/ 332913 h 834218"/>
                  <a:gd name="connsiteX128" fmla="*/ 808650 w 3024845"/>
                  <a:gd name="connsiteY128" fmla="*/ 332913 h 834218"/>
                  <a:gd name="connsiteX129" fmla="*/ 814730 w 3024845"/>
                  <a:gd name="connsiteY129" fmla="*/ 339399 h 834218"/>
                  <a:gd name="connsiteX130" fmla="*/ 814730 w 3024845"/>
                  <a:gd name="connsiteY130" fmla="*/ 361017 h 834218"/>
                  <a:gd name="connsiteX131" fmla="*/ 817010 w 3024845"/>
                  <a:gd name="connsiteY131" fmla="*/ 361017 h 834218"/>
                  <a:gd name="connsiteX132" fmla="*/ 832970 w 3024845"/>
                  <a:gd name="connsiteY132" fmla="*/ 361017 h 834218"/>
                  <a:gd name="connsiteX133" fmla="*/ 832970 w 3024845"/>
                  <a:gd name="connsiteY133" fmla="*/ 362097 h 834218"/>
                  <a:gd name="connsiteX134" fmla="*/ 832970 w 3024845"/>
                  <a:gd name="connsiteY134" fmla="*/ 369664 h 834218"/>
                  <a:gd name="connsiteX135" fmla="*/ 834237 w 3024845"/>
                  <a:gd name="connsiteY135" fmla="*/ 369664 h 834218"/>
                  <a:gd name="connsiteX136" fmla="*/ 843104 w 3024845"/>
                  <a:gd name="connsiteY136" fmla="*/ 369664 h 834218"/>
                  <a:gd name="connsiteX137" fmla="*/ 843104 w 3024845"/>
                  <a:gd name="connsiteY137" fmla="*/ 371825 h 834218"/>
                  <a:gd name="connsiteX138" fmla="*/ 843104 w 3024845"/>
                  <a:gd name="connsiteY138" fmla="*/ 386958 h 834218"/>
                  <a:gd name="connsiteX139" fmla="*/ 847157 w 3024845"/>
                  <a:gd name="connsiteY139" fmla="*/ 385066 h 834218"/>
                  <a:gd name="connsiteX140" fmla="*/ 847157 w 3024845"/>
                  <a:gd name="connsiteY140" fmla="*/ 371825 h 834218"/>
                  <a:gd name="connsiteX141" fmla="*/ 848170 w 3024845"/>
                  <a:gd name="connsiteY141" fmla="*/ 371825 h 834218"/>
                  <a:gd name="connsiteX142" fmla="*/ 855264 w 3024845"/>
                  <a:gd name="connsiteY142" fmla="*/ 371825 h 834218"/>
                  <a:gd name="connsiteX143" fmla="*/ 855264 w 3024845"/>
                  <a:gd name="connsiteY143" fmla="*/ 373447 h 834218"/>
                  <a:gd name="connsiteX144" fmla="*/ 855264 w 3024845"/>
                  <a:gd name="connsiteY144" fmla="*/ 384796 h 834218"/>
                  <a:gd name="connsiteX145" fmla="*/ 856024 w 3024845"/>
                  <a:gd name="connsiteY145" fmla="*/ 384796 h 834218"/>
                  <a:gd name="connsiteX146" fmla="*/ 861344 w 3024845"/>
                  <a:gd name="connsiteY146" fmla="*/ 384796 h 834218"/>
                  <a:gd name="connsiteX147" fmla="*/ 909984 w 3024845"/>
                  <a:gd name="connsiteY147" fmla="*/ 380473 h 834218"/>
                  <a:gd name="connsiteX148" fmla="*/ 909984 w 3024845"/>
                  <a:gd name="connsiteY148" fmla="*/ 381824 h 834218"/>
                  <a:gd name="connsiteX149" fmla="*/ 909984 w 3024845"/>
                  <a:gd name="connsiteY149" fmla="*/ 391281 h 834218"/>
                  <a:gd name="connsiteX150" fmla="*/ 910744 w 3024845"/>
                  <a:gd name="connsiteY150" fmla="*/ 391281 h 834218"/>
                  <a:gd name="connsiteX151" fmla="*/ 916065 w 3024845"/>
                  <a:gd name="connsiteY151" fmla="*/ 391281 h 834218"/>
                  <a:gd name="connsiteX152" fmla="*/ 916065 w 3024845"/>
                  <a:gd name="connsiteY152" fmla="*/ 393443 h 834218"/>
                  <a:gd name="connsiteX153" fmla="*/ 916065 w 3024845"/>
                  <a:gd name="connsiteY153" fmla="*/ 408576 h 834218"/>
                  <a:gd name="connsiteX154" fmla="*/ 918091 w 3024845"/>
                  <a:gd name="connsiteY154" fmla="*/ 407225 h 834218"/>
                  <a:gd name="connsiteX155" fmla="*/ 932278 w 3024845"/>
                  <a:gd name="connsiteY155" fmla="*/ 397767 h 834218"/>
                  <a:gd name="connsiteX156" fmla="*/ 938358 w 3024845"/>
                  <a:gd name="connsiteY156" fmla="*/ 356693 h 834218"/>
                  <a:gd name="connsiteX157" fmla="*/ 939118 w 3024845"/>
                  <a:gd name="connsiteY157" fmla="*/ 356423 h 834218"/>
                  <a:gd name="connsiteX158" fmla="*/ 944438 w 3024845"/>
                  <a:gd name="connsiteY158" fmla="*/ 354531 h 834218"/>
                  <a:gd name="connsiteX159" fmla="*/ 946465 w 3024845"/>
                  <a:gd name="connsiteY159" fmla="*/ 285354 h 834218"/>
                  <a:gd name="connsiteX160" fmla="*/ 948492 w 3024845"/>
                  <a:gd name="connsiteY160" fmla="*/ 354531 h 834218"/>
                  <a:gd name="connsiteX161" fmla="*/ 949252 w 3024845"/>
                  <a:gd name="connsiteY161" fmla="*/ 354801 h 834218"/>
                  <a:gd name="connsiteX162" fmla="*/ 954572 w 3024845"/>
                  <a:gd name="connsiteY162" fmla="*/ 356693 h 834218"/>
                  <a:gd name="connsiteX163" fmla="*/ 954572 w 3024845"/>
                  <a:gd name="connsiteY163" fmla="*/ 270222 h 834218"/>
                  <a:gd name="connsiteX164" fmla="*/ 958625 w 3024845"/>
                  <a:gd name="connsiteY164" fmla="*/ 237795 h 834218"/>
                  <a:gd name="connsiteX165" fmla="*/ 997132 w 3024845"/>
                  <a:gd name="connsiteY165" fmla="*/ 237795 h 834218"/>
                  <a:gd name="connsiteX166" fmla="*/ 997132 w 3024845"/>
                  <a:gd name="connsiteY166" fmla="*/ 270222 h 834218"/>
                  <a:gd name="connsiteX167" fmla="*/ 997892 w 3024845"/>
                  <a:gd name="connsiteY167" fmla="*/ 270222 h 834218"/>
                  <a:gd name="connsiteX168" fmla="*/ 1003212 w 3024845"/>
                  <a:gd name="connsiteY168" fmla="*/ 270222 h 834218"/>
                  <a:gd name="connsiteX169" fmla="*/ 1003212 w 3024845"/>
                  <a:gd name="connsiteY169" fmla="*/ 188074 h 834218"/>
                  <a:gd name="connsiteX170" fmla="*/ 1004986 w 3024845"/>
                  <a:gd name="connsiteY170" fmla="*/ 188074 h 834218"/>
                  <a:gd name="connsiteX171" fmla="*/ 1017399 w 3024845"/>
                  <a:gd name="connsiteY171" fmla="*/ 188074 h 834218"/>
                  <a:gd name="connsiteX172" fmla="*/ 1017399 w 3024845"/>
                  <a:gd name="connsiteY172" fmla="*/ 186183 h 834218"/>
                  <a:gd name="connsiteX173" fmla="*/ 1017399 w 3024845"/>
                  <a:gd name="connsiteY173" fmla="*/ 172942 h 834218"/>
                  <a:gd name="connsiteX174" fmla="*/ 1039693 w 3024845"/>
                  <a:gd name="connsiteY174" fmla="*/ 172942 h 834218"/>
                  <a:gd name="connsiteX175" fmla="*/ 1039693 w 3024845"/>
                  <a:gd name="connsiteY175" fmla="*/ 171861 h 834218"/>
                  <a:gd name="connsiteX176" fmla="*/ 1039693 w 3024845"/>
                  <a:gd name="connsiteY176" fmla="*/ 164295 h 834218"/>
                  <a:gd name="connsiteX177" fmla="*/ 1041466 w 3024845"/>
                  <a:gd name="connsiteY177" fmla="*/ 164295 h 834218"/>
                  <a:gd name="connsiteX178" fmla="*/ 1053880 w 3024845"/>
                  <a:gd name="connsiteY178" fmla="*/ 164295 h 834218"/>
                  <a:gd name="connsiteX179" fmla="*/ 1053880 w 3024845"/>
                  <a:gd name="connsiteY179" fmla="*/ 165376 h 834218"/>
                  <a:gd name="connsiteX180" fmla="*/ 1053880 w 3024845"/>
                  <a:gd name="connsiteY180" fmla="*/ 172942 h 834218"/>
                  <a:gd name="connsiteX181" fmla="*/ 1054640 w 3024845"/>
                  <a:gd name="connsiteY181" fmla="*/ 172942 h 834218"/>
                  <a:gd name="connsiteX182" fmla="*/ 1059960 w 3024845"/>
                  <a:gd name="connsiteY182" fmla="*/ 172942 h 834218"/>
                  <a:gd name="connsiteX183" fmla="*/ 1070093 w 3024845"/>
                  <a:gd name="connsiteY183" fmla="*/ 168618 h 834218"/>
                  <a:gd name="connsiteX184" fmla="*/ 1074146 w 3024845"/>
                  <a:gd name="connsiteY184" fmla="*/ 171861 h 834218"/>
                  <a:gd name="connsiteX185" fmla="*/ 1074146 w 3024845"/>
                  <a:gd name="connsiteY185" fmla="*/ 164295 h 834218"/>
                  <a:gd name="connsiteX186" fmla="*/ 1076426 w 3024845"/>
                  <a:gd name="connsiteY186" fmla="*/ 164295 h 834218"/>
                  <a:gd name="connsiteX187" fmla="*/ 1092387 w 3024845"/>
                  <a:gd name="connsiteY187" fmla="*/ 164295 h 834218"/>
                  <a:gd name="connsiteX188" fmla="*/ 1092387 w 3024845"/>
                  <a:gd name="connsiteY188" fmla="*/ 165376 h 834218"/>
                  <a:gd name="connsiteX189" fmla="*/ 1092387 w 3024845"/>
                  <a:gd name="connsiteY189" fmla="*/ 172942 h 834218"/>
                  <a:gd name="connsiteX190" fmla="*/ 1122787 w 3024845"/>
                  <a:gd name="connsiteY190" fmla="*/ 172942 h 834218"/>
                  <a:gd name="connsiteX191" fmla="*/ 1122787 w 3024845"/>
                  <a:gd name="connsiteY191" fmla="*/ 174563 h 834218"/>
                  <a:gd name="connsiteX192" fmla="*/ 1122787 w 3024845"/>
                  <a:gd name="connsiteY192" fmla="*/ 185913 h 834218"/>
                  <a:gd name="connsiteX193" fmla="*/ 1149134 w 3024845"/>
                  <a:gd name="connsiteY193" fmla="*/ 185913 h 834218"/>
                  <a:gd name="connsiteX194" fmla="*/ 1149134 w 3024845"/>
                  <a:gd name="connsiteY194" fmla="*/ 216177 h 834218"/>
                  <a:gd name="connsiteX195" fmla="*/ 1149894 w 3024845"/>
                  <a:gd name="connsiteY195" fmla="*/ 216177 h 834218"/>
                  <a:gd name="connsiteX196" fmla="*/ 1155214 w 3024845"/>
                  <a:gd name="connsiteY196" fmla="*/ 216177 h 834218"/>
                  <a:gd name="connsiteX197" fmla="*/ 1155214 w 3024845"/>
                  <a:gd name="connsiteY197" fmla="*/ 217258 h 834218"/>
                  <a:gd name="connsiteX198" fmla="*/ 1155214 w 3024845"/>
                  <a:gd name="connsiteY198" fmla="*/ 224825 h 834218"/>
                  <a:gd name="connsiteX199" fmla="*/ 1159268 w 3024845"/>
                  <a:gd name="connsiteY199" fmla="*/ 255089 h 834218"/>
                  <a:gd name="connsiteX200" fmla="*/ 1160028 w 3024845"/>
                  <a:gd name="connsiteY200" fmla="*/ 255089 h 834218"/>
                  <a:gd name="connsiteX201" fmla="*/ 1165348 w 3024845"/>
                  <a:gd name="connsiteY201" fmla="*/ 255089 h 834218"/>
                  <a:gd name="connsiteX202" fmla="*/ 1165348 w 3024845"/>
                  <a:gd name="connsiteY202" fmla="*/ 255900 h 834218"/>
                  <a:gd name="connsiteX203" fmla="*/ 1165348 w 3024845"/>
                  <a:gd name="connsiteY203" fmla="*/ 261575 h 834218"/>
                  <a:gd name="connsiteX204" fmla="*/ 1166361 w 3024845"/>
                  <a:gd name="connsiteY204" fmla="*/ 261575 h 834218"/>
                  <a:gd name="connsiteX205" fmla="*/ 1173454 w 3024845"/>
                  <a:gd name="connsiteY205" fmla="*/ 261575 h 834218"/>
                  <a:gd name="connsiteX206" fmla="*/ 1173454 w 3024845"/>
                  <a:gd name="connsiteY206" fmla="*/ 291840 h 834218"/>
                  <a:gd name="connsiteX207" fmla="*/ 1175481 w 3024845"/>
                  <a:gd name="connsiteY207" fmla="*/ 291840 h 834218"/>
                  <a:gd name="connsiteX208" fmla="*/ 1189668 w 3024845"/>
                  <a:gd name="connsiteY208" fmla="*/ 291840 h 834218"/>
                  <a:gd name="connsiteX209" fmla="*/ 1189668 w 3024845"/>
                  <a:gd name="connsiteY209" fmla="*/ 315619 h 834218"/>
                  <a:gd name="connsiteX210" fmla="*/ 1191695 w 3024845"/>
                  <a:gd name="connsiteY210" fmla="*/ 317240 h 834218"/>
                  <a:gd name="connsiteX211" fmla="*/ 1191695 w 3024845"/>
                  <a:gd name="connsiteY211" fmla="*/ 328590 h 834218"/>
                  <a:gd name="connsiteX212" fmla="*/ 1192455 w 3024845"/>
                  <a:gd name="connsiteY212" fmla="*/ 328590 h 834218"/>
                  <a:gd name="connsiteX213" fmla="*/ 1197775 w 3024845"/>
                  <a:gd name="connsiteY213" fmla="*/ 328590 h 834218"/>
                  <a:gd name="connsiteX214" fmla="*/ 1197775 w 3024845"/>
                  <a:gd name="connsiteY214" fmla="*/ 352369 h 834218"/>
                  <a:gd name="connsiteX215" fmla="*/ 1199041 w 3024845"/>
                  <a:gd name="connsiteY215" fmla="*/ 352369 h 834218"/>
                  <a:gd name="connsiteX216" fmla="*/ 1207908 w 3024845"/>
                  <a:gd name="connsiteY216" fmla="*/ 352369 h 834218"/>
                  <a:gd name="connsiteX217" fmla="*/ 1209935 w 3024845"/>
                  <a:gd name="connsiteY217" fmla="*/ 356423 h 834218"/>
                  <a:gd name="connsiteX218" fmla="*/ 1209935 w 3024845"/>
                  <a:gd name="connsiteY218" fmla="*/ 369664 h 834218"/>
                  <a:gd name="connsiteX219" fmla="*/ 1211455 w 3024845"/>
                  <a:gd name="connsiteY219" fmla="*/ 367772 h 834218"/>
                  <a:gd name="connsiteX220" fmla="*/ 1222095 w 3024845"/>
                  <a:gd name="connsiteY220" fmla="*/ 354531 h 834218"/>
                  <a:gd name="connsiteX221" fmla="*/ 1250469 w 3024845"/>
                  <a:gd name="connsiteY221" fmla="*/ 354531 h 834218"/>
                  <a:gd name="connsiteX222" fmla="*/ 1250469 w 3024845"/>
                  <a:gd name="connsiteY222" fmla="*/ 441002 h 834218"/>
                  <a:gd name="connsiteX223" fmla="*/ 1251229 w 3024845"/>
                  <a:gd name="connsiteY223" fmla="*/ 441002 h 834218"/>
                  <a:gd name="connsiteX224" fmla="*/ 1256549 w 3024845"/>
                  <a:gd name="connsiteY224" fmla="*/ 441002 h 834218"/>
                  <a:gd name="connsiteX225" fmla="*/ 1257309 w 3024845"/>
                  <a:gd name="connsiteY225" fmla="*/ 439651 h 834218"/>
                  <a:gd name="connsiteX226" fmla="*/ 1262629 w 3024845"/>
                  <a:gd name="connsiteY226" fmla="*/ 430193 h 834218"/>
                  <a:gd name="connsiteX227" fmla="*/ 1262629 w 3024845"/>
                  <a:gd name="connsiteY227" fmla="*/ 432085 h 834218"/>
                  <a:gd name="connsiteX228" fmla="*/ 1262629 w 3024845"/>
                  <a:gd name="connsiteY228" fmla="*/ 445326 h 834218"/>
                  <a:gd name="connsiteX229" fmla="*/ 1266682 w 3024845"/>
                  <a:gd name="connsiteY229" fmla="*/ 399929 h 834218"/>
                  <a:gd name="connsiteX230" fmla="*/ 1267442 w 3024845"/>
                  <a:gd name="connsiteY230" fmla="*/ 399929 h 834218"/>
                  <a:gd name="connsiteX231" fmla="*/ 1272762 w 3024845"/>
                  <a:gd name="connsiteY231" fmla="*/ 399929 h 834218"/>
                  <a:gd name="connsiteX232" fmla="*/ 1272762 w 3024845"/>
                  <a:gd name="connsiteY232" fmla="*/ 335075 h 834218"/>
                  <a:gd name="connsiteX233" fmla="*/ 1273776 w 3024845"/>
                  <a:gd name="connsiteY233" fmla="*/ 335075 h 834218"/>
                  <a:gd name="connsiteX234" fmla="*/ 1280869 w 3024845"/>
                  <a:gd name="connsiteY234" fmla="*/ 335075 h 834218"/>
                  <a:gd name="connsiteX235" fmla="*/ 1293029 w 3024845"/>
                  <a:gd name="connsiteY235" fmla="*/ 291840 h 834218"/>
                  <a:gd name="connsiteX236" fmla="*/ 1294296 w 3024845"/>
                  <a:gd name="connsiteY236" fmla="*/ 291840 h 834218"/>
                  <a:gd name="connsiteX237" fmla="*/ 1303163 w 3024845"/>
                  <a:gd name="connsiteY237" fmla="*/ 291840 h 834218"/>
                  <a:gd name="connsiteX238" fmla="*/ 1313296 w 3024845"/>
                  <a:gd name="connsiteY238" fmla="*/ 335075 h 834218"/>
                  <a:gd name="connsiteX239" fmla="*/ 1314309 w 3024845"/>
                  <a:gd name="connsiteY239" fmla="*/ 335075 h 834218"/>
                  <a:gd name="connsiteX240" fmla="*/ 1321403 w 3024845"/>
                  <a:gd name="connsiteY240" fmla="*/ 335075 h 834218"/>
                  <a:gd name="connsiteX241" fmla="*/ 1321403 w 3024845"/>
                  <a:gd name="connsiteY241" fmla="*/ 373987 h 834218"/>
                  <a:gd name="connsiteX242" fmla="*/ 1323176 w 3024845"/>
                  <a:gd name="connsiteY242" fmla="*/ 373987 h 834218"/>
                  <a:gd name="connsiteX243" fmla="*/ 1335590 w 3024845"/>
                  <a:gd name="connsiteY243" fmla="*/ 373987 h 834218"/>
                  <a:gd name="connsiteX244" fmla="*/ 1335590 w 3024845"/>
                  <a:gd name="connsiteY244" fmla="*/ 376149 h 834218"/>
                  <a:gd name="connsiteX245" fmla="*/ 1335590 w 3024845"/>
                  <a:gd name="connsiteY245" fmla="*/ 391281 h 834218"/>
                  <a:gd name="connsiteX246" fmla="*/ 1339643 w 3024845"/>
                  <a:gd name="connsiteY246" fmla="*/ 389120 h 834218"/>
                  <a:gd name="connsiteX247" fmla="*/ 1339643 w 3024845"/>
                  <a:gd name="connsiteY247" fmla="*/ 373987 h 834218"/>
                  <a:gd name="connsiteX248" fmla="*/ 1341163 w 3024845"/>
                  <a:gd name="connsiteY248" fmla="*/ 373987 h 834218"/>
                  <a:gd name="connsiteX249" fmla="*/ 1351803 w 3024845"/>
                  <a:gd name="connsiteY249" fmla="*/ 373987 h 834218"/>
                  <a:gd name="connsiteX250" fmla="*/ 1351803 w 3024845"/>
                  <a:gd name="connsiteY250" fmla="*/ 375608 h 834218"/>
                  <a:gd name="connsiteX251" fmla="*/ 1351803 w 3024845"/>
                  <a:gd name="connsiteY251" fmla="*/ 386958 h 834218"/>
                  <a:gd name="connsiteX252" fmla="*/ 1382204 w 3024845"/>
                  <a:gd name="connsiteY252" fmla="*/ 386958 h 834218"/>
                  <a:gd name="connsiteX253" fmla="*/ 1382204 w 3024845"/>
                  <a:gd name="connsiteY253" fmla="*/ 350208 h 834218"/>
                  <a:gd name="connsiteX254" fmla="*/ 1383470 w 3024845"/>
                  <a:gd name="connsiteY254" fmla="*/ 350208 h 834218"/>
                  <a:gd name="connsiteX255" fmla="*/ 1392337 w 3024845"/>
                  <a:gd name="connsiteY255" fmla="*/ 350208 h 834218"/>
                  <a:gd name="connsiteX256" fmla="*/ 1392337 w 3024845"/>
                  <a:gd name="connsiteY256" fmla="*/ 371825 h 834218"/>
                  <a:gd name="connsiteX257" fmla="*/ 1394364 w 3024845"/>
                  <a:gd name="connsiteY257" fmla="*/ 339399 h 834218"/>
                  <a:gd name="connsiteX258" fmla="*/ 1416657 w 3024845"/>
                  <a:gd name="connsiteY258" fmla="*/ 339399 h 834218"/>
                  <a:gd name="connsiteX259" fmla="*/ 1416657 w 3024845"/>
                  <a:gd name="connsiteY259" fmla="*/ 337777 h 834218"/>
                  <a:gd name="connsiteX260" fmla="*/ 1416657 w 3024845"/>
                  <a:gd name="connsiteY260" fmla="*/ 326428 h 834218"/>
                  <a:gd name="connsiteX261" fmla="*/ 1417417 w 3024845"/>
                  <a:gd name="connsiteY261" fmla="*/ 326428 h 834218"/>
                  <a:gd name="connsiteX262" fmla="*/ 1422737 w 3024845"/>
                  <a:gd name="connsiteY262" fmla="*/ 326428 h 834218"/>
                  <a:gd name="connsiteX263" fmla="*/ 1422737 w 3024845"/>
                  <a:gd name="connsiteY263" fmla="*/ 324537 h 834218"/>
                  <a:gd name="connsiteX264" fmla="*/ 1422737 w 3024845"/>
                  <a:gd name="connsiteY264" fmla="*/ 311296 h 834218"/>
                  <a:gd name="connsiteX265" fmla="*/ 1426791 w 3024845"/>
                  <a:gd name="connsiteY265" fmla="*/ 317781 h 834218"/>
                  <a:gd name="connsiteX266" fmla="*/ 1429071 w 3024845"/>
                  <a:gd name="connsiteY266" fmla="*/ 317781 h 834218"/>
                  <a:gd name="connsiteX267" fmla="*/ 1445031 w 3024845"/>
                  <a:gd name="connsiteY267" fmla="*/ 317781 h 834218"/>
                  <a:gd name="connsiteX268" fmla="*/ 1445031 w 3024845"/>
                  <a:gd name="connsiteY268" fmla="*/ 316970 h 834218"/>
                  <a:gd name="connsiteX269" fmla="*/ 1445031 w 3024845"/>
                  <a:gd name="connsiteY269" fmla="*/ 311296 h 834218"/>
                  <a:gd name="connsiteX270" fmla="*/ 1445791 w 3024845"/>
                  <a:gd name="connsiteY270" fmla="*/ 311296 h 834218"/>
                  <a:gd name="connsiteX271" fmla="*/ 1451111 w 3024845"/>
                  <a:gd name="connsiteY271" fmla="*/ 311296 h 834218"/>
                  <a:gd name="connsiteX272" fmla="*/ 1451111 w 3024845"/>
                  <a:gd name="connsiteY272" fmla="*/ 312647 h 834218"/>
                  <a:gd name="connsiteX273" fmla="*/ 1451111 w 3024845"/>
                  <a:gd name="connsiteY273" fmla="*/ 322105 h 834218"/>
                  <a:gd name="connsiteX274" fmla="*/ 1489618 w 3024845"/>
                  <a:gd name="connsiteY274" fmla="*/ 322105 h 834218"/>
                  <a:gd name="connsiteX275" fmla="*/ 1489618 w 3024845"/>
                  <a:gd name="connsiteY275" fmla="*/ 460458 h 834218"/>
                  <a:gd name="connsiteX276" fmla="*/ 1491138 w 3024845"/>
                  <a:gd name="connsiteY276" fmla="*/ 460458 h 834218"/>
                  <a:gd name="connsiteX277" fmla="*/ 1501778 w 3024845"/>
                  <a:gd name="connsiteY277" fmla="*/ 460458 h 834218"/>
                  <a:gd name="connsiteX278" fmla="*/ 1501778 w 3024845"/>
                  <a:gd name="connsiteY278" fmla="*/ 447488 h 834218"/>
                  <a:gd name="connsiteX279" fmla="*/ 1505832 w 3024845"/>
                  <a:gd name="connsiteY279" fmla="*/ 447488 h 834218"/>
                  <a:gd name="connsiteX280" fmla="*/ 1505832 w 3024845"/>
                  <a:gd name="connsiteY280" fmla="*/ 460458 h 834218"/>
                  <a:gd name="connsiteX281" fmla="*/ 1536232 w 3024845"/>
                  <a:gd name="connsiteY281" fmla="*/ 460458 h 834218"/>
                  <a:gd name="connsiteX282" fmla="*/ 1536232 w 3024845"/>
                  <a:gd name="connsiteY282" fmla="*/ 430193 h 834218"/>
                  <a:gd name="connsiteX283" fmla="*/ 1548392 w 3024845"/>
                  <a:gd name="connsiteY283" fmla="*/ 430193 h 834218"/>
                  <a:gd name="connsiteX284" fmla="*/ 1560552 w 3024845"/>
                  <a:gd name="connsiteY284" fmla="*/ 428032 h 834218"/>
                  <a:gd name="connsiteX285" fmla="*/ 1564606 w 3024845"/>
                  <a:gd name="connsiteY285" fmla="*/ 430193 h 834218"/>
                  <a:gd name="connsiteX286" fmla="*/ 1574739 w 3024845"/>
                  <a:gd name="connsiteY286" fmla="*/ 430193 h 834218"/>
                  <a:gd name="connsiteX287" fmla="*/ 1574739 w 3024845"/>
                  <a:gd name="connsiteY287" fmla="*/ 460458 h 834218"/>
                  <a:gd name="connsiteX288" fmla="*/ 1582846 w 3024845"/>
                  <a:gd name="connsiteY288" fmla="*/ 460458 h 834218"/>
                  <a:gd name="connsiteX289" fmla="*/ 1582846 w 3024845"/>
                  <a:gd name="connsiteY289" fmla="*/ 477753 h 834218"/>
                  <a:gd name="connsiteX290" fmla="*/ 1592182 w 3024845"/>
                  <a:gd name="connsiteY290" fmla="*/ 478658 h 834218"/>
                  <a:gd name="connsiteX291" fmla="*/ 1605140 w 3024845"/>
                  <a:gd name="connsiteY291" fmla="*/ 478658 h 834218"/>
                  <a:gd name="connsiteX292" fmla="*/ 1605140 w 3024845"/>
                  <a:gd name="connsiteY292" fmla="*/ 462620 h 834218"/>
                  <a:gd name="connsiteX293" fmla="*/ 1673096 w 3024845"/>
                  <a:gd name="connsiteY293" fmla="*/ 462620 h 834218"/>
                  <a:gd name="connsiteX294" fmla="*/ 1673096 w 3024845"/>
                  <a:gd name="connsiteY294" fmla="*/ 377367 h 834218"/>
                  <a:gd name="connsiteX295" fmla="*/ 1745104 w 3024845"/>
                  <a:gd name="connsiteY295" fmla="*/ 377367 h 834218"/>
                  <a:gd name="connsiteX296" fmla="*/ 1745104 w 3024845"/>
                  <a:gd name="connsiteY296" fmla="*/ 456135 h 834218"/>
                  <a:gd name="connsiteX297" fmla="*/ 1747008 w 3024845"/>
                  <a:gd name="connsiteY297" fmla="*/ 456135 h 834218"/>
                  <a:gd name="connsiteX298" fmla="*/ 1748250 w 3024845"/>
                  <a:gd name="connsiteY298" fmla="*/ 478658 h 834218"/>
                  <a:gd name="connsiteX299" fmla="*/ 1757926 w 3024845"/>
                  <a:gd name="connsiteY299" fmla="*/ 478658 h 834218"/>
                  <a:gd name="connsiteX300" fmla="*/ 1759168 w 3024845"/>
                  <a:gd name="connsiteY300" fmla="*/ 456135 h 834218"/>
                  <a:gd name="connsiteX301" fmla="*/ 1765248 w 3024845"/>
                  <a:gd name="connsiteY301" fmla="*/ 456135 h 834218"/>
                  <a:gd name="connsiteX302" fmla="*/ 1766490 w 3024845"/>
                  <a:gd name="connsiteY302" fmla="*/ 478658 h 834218"/>
                  <a:gd name="connsiteX303" fmla="*/ 1817112 w 3024845"/>
                  <a:gd name="connsiteY303" fmla="*/ 478658 h 834218"/>
                  <a:gd name="connsiteX304" fmla="*/ 1817112 w 3024845"/>
                  <a:gd name="connsiteY304" fmla="*/ 315630 h 834218"/>
                  <a:gd name="connsiteX305" fmla="*/ 2014439 w 3024845"/>
                  <a:gd name="connsiteY305" fmla="*/ 315630 h 834218"/>
                  <a:gd name="connsiteX306" fmla="*/ 2014439 w 3024845"/>
                  <a:gd name="connsiteY306" fmla="*/ 478658 h 834218"/>
                  <a:gd name="connsiteX307" fmla="*/ 2033136 w 3024845"/>
                  <a:gd name="connsiteY307" fmla="*/ 478658 h 834218"/>
                  <a:gd name="connsiteX308" fmla="*/ 2033136 w 3024845"/>
                  <a:gd name="connsiteY308" fmla="*/ 395965 h 834218"/>
                  <a:gd name="connsiteX309" fmla="*/ 2128256 w 3024845"/>
                  <a:gd name="connsiteY309" fmla="*/ 395965 h 834218"/>
                  <a:gd name="connsiteX310" fmla="*/ 2180720 w 3024845"/>
                  <a:gd name="connsiteY310" fmla="*/ 330752 h 834218"/>
                  <a:gd name="connsiteX311" fmla="*/ 2245574 w 3024845"/>
                  <a:gd name="connsiteY311" fmla="*/ 330752 h 834218"/>
                  <a:gd name="connsiteX312" fmla="*/ 2245574 w 3024845"/>
                  <a:gd name="connsiteY312" fmla="*/ 406414 h 834218"/>
                  <a:gd name="connsiteX313" fmla="*/ 2253681 w 3024845"/>
                  <a:gd name="connsiteY313" fmla="*/ 406414 h 834218"/>
                  <a:gd name="connsiteX314" fmla="*/ 2255708 w 3024845"/>
                  <a:gd name="connsiteY314" fmla="*/ 399929 h 834218"/>
                  <a:gd name="connsiteX315" fmla="*/ 2261788 w 3024845"/>
                  <a:gd name="connsiteY315" fmla="*/ 399929 h 834218"/>
                  <a:gd name="connsiteX316" fmla="*/ 2263815 w 3024845"/>
                  <a:gd name="connsiteY316" fmla="*/ 408576 h 834218"/>
                  <a:gd name="connsiteX317" fmla="*/ 2275975 w 3024845"/>
                  <a:gd name="connsiteY317" fmla="*/ 408576 h 834218"/>
                  <a:gd name="connsiteX318" fmla="*/ 2275975 w 3024845"/>
                  <a:gd name="connsiteY318" fmla="*/ 402090 h 834218"/>
                  <a:gd name="connsiteX319" fmla="*/ 2298268 w 3024845"/>
                  <a:gd name="connsiteY319" fmla="*/ 402090 h 834218"/>
                  <a:gd name="connsiteX320" fmla="*/ 2298268 w 3024845"/>
                  <a:gd name="connsiteY320" fmla="*/ 408576 h 834218"/>
                  <a:gd name="connsiteX321" fmla="*/ 2318535 w 3024845"/>
                  <a:gd name="connsiteY321" fmla="*/ 408576 h 834218"/>
                  <a:gd name="connsiteX322" fmla="*/ 2318535 w 3024845"/>
                  <a:gd name="connsiteY322" fmla="*/ 453973 h 834218"/>
                  <a:gd name="connsiteX323" fmla="*/ 2332722 w 3024845"/>
                  <a:gd name="connsiteY323" fmla="*/ 453973 h 834218"/>
                  <a:gd name="connsiteX324" fmla="*/ 2332722 w 3024845"/>
                  <a:gd name="connsiteY324" fmla="*/ 441002 h 834218"/>
                  <a:gd name="connsiteX325" fmla="*/ 2348936 w 3024845"/>
                  <a:gd name="connsiteY325" fmla="*/ 441002 h 834218"/>
                  <a:gd name="connsiteX326" fmla="*/ 2348936 w 3024845"/>
                  <a:gd name="connsiteY326" fmla="*/ 261575 h 834218"/>
                  <a:gd name="connsiteX327" fmla="*/ 2355016 w 3024845"/>
                  <a:gd name="connsiteY327" fmla="*/ 255089 h 834218"/>
                  <a:gd name="connsiteX328" fmla="*/ 2427977 w 3024845"/>
                  <a:gd name="connsiteY328" fmla="*/ 255089 h 834218"/>
                  <a:gd name="connsiteX329" fmla="*/ 2427977 w 3024845"/>
                  <a:gd name="connsiteY329" fmla="*/ 263737 h 834218"/>
                  <a:gd name="connsiteX330" fmla="*/ 2438110 w 3024845"/>
                  <a:gd name="connsiteY330" fmla="*/ 263737 h 834218"/>
                  <a:gd name="connsiteX331" fmla="*/ 2438110 w 3024845"/>
                  <a:gd name="connsiteY331" fmla="*/ 378311 h 834218"/>
                  <a:gd name="connsiteX332" fmla="*/ 2460404 w 3024845"/>
                  <a:gd name="connsiteY332" fmla="*/ 378311 h 834218"/>
                  <a:gd name="connsiteX333" fmla="*/ 2460404 w 3024845"/>
                  <a:gd name="connsiteY333" fmla="*/ 311296 h 834218"/>
                  <a:gd name="connsiteX334" fmla="*/ 2486751 w 3024845"/>
                  <a:gd name="connsiteY334" fmla="*/ 311296 h 834218"/>
                  <a:gd name="connsiteX335" fmla="*/ 2490804 w 3024845"/>
                  <a:gd name="connsiteY335" fmla="*/ 306972 h 834218"/>
                  <a:gd name="connsiteX336" fmla="*/ 2498911 w 3024845"/>
                  <a:gd name="connsiteY336" fmla="*/ 306972 h 834218"/>
                  <a:gd name="connsiteX337" fmla="*/ 2502964 w 3024845"/>
                  <a:gd name="connsiteY337" fmla="*/ 311296 h 834218"/>
                  <a:gd name="connsiteX338" fmla="*/ 2525258 w 3024845"/>
                  <a:gd name="connsiteY338" fmla="*/ 311296 h 834218"/>
                  <a:gd name="connsiteX339" fmla="*/ 2525258 w 3024845"/>
                  <a:gd name="connsiteY339" fmla="*/ 194560 h 834218"/>
                  <a:gd name="connsiteX340" fmla="*/ 2582005 w 3024845"/>
                  <a:gd name="connsiteY340" fmla="*/ 183751 h 834218"/>
                  <a:gd name="connsiteX341" fmla="*/ 2582005 w 3024845"/>
                  <a:gd name="connsiteY341" fmla="*/ 184832 h 834218"/>
                  <a:gd name="connsiteX342" fmla="*/ 2582005 w 3024845"/>
                  <a:gd name="connsiteY342" fmla="*/ 192398 h 834218"/>
                  <a:gd name="connsiteX343" fmla="*/ 2608352 w 3024845"/>
                  <a:gd name="connsiteY343" fmla="*/ 192398 h 834218"/>
                  <a:gd name="connsiteX344" fmla="*/ 2608352 w 3024845"/>
                  <a:gd name="connsiteY344" fmla="*/ 447488 h 834218"/>
                  <a:gd name="connsiteX345" fmla="*/ 2630646 w 3024845"/>
                  <a:gd name="connsiteY345" fmla="*/ 447488 h 834218"/>
                  <a:gd name="connsiteX346" fmla="*/ 2630646 w 3024845"/>
                  <a:gd name="connsiteY346" fmla="*/ 443164 h 834218"/>
                  <a:gd name="connsiteX347" fmla="*/ 2642806 w 3024845"/>
                  <a:gd name="connsiteY347" fmla="*/ 443164 h 834218"/>
                  <a:gd name="connsiteX348" fmla="*/ 2642806 w 3024845"/>
                  <a:gd name="connsiteY348" fmla="*/ 447488 h 834218"/>
                  <a:gd name="connsiteX349" fmla="*/ 2667126 w 3024845"/>
                  <a:gd name="connsiteY349" fmla="*/ 447488 h 834218"/>
                  <a:gd name="connsiteX350" fmla="*/ 2667126 w 3024845"/>
                  <a:gd name="connsiteY350" fmla="*/ 434517 h 834218"/>
                  <a:gd name="connsiteX351" fmla="*/ 2695500 w 3024845"/>
                  <a:gd name="connsiteY351" fmla="*/ 434517 h 834218"/>
                  <a:gd name="connsiteX352" fmla="*/ 2707660 w 3024845"/>
                  <a:gd name="connsiteY352" fmla="*/ 430193 h 834218"/>
                  <a:gd name="connsiteX353" fmla="*/ 2727927 w 3024845"/>
                  <a:gd name="connsiteY353" fmla="*/ 434517 h 834218"/>
                  <a:gd name="connsiteX354" fmla="*/ 2727927 w 3024845"/>
                  <a:gd name="connsiteY354" fmla="*/ 417223 h 834218"/>
                  <a:gd name="connsiteX355" fmla="*/ 2736034 w 3024845"/>
                  <a:gd name="connsiteY355" fmla="*/ 417223 h 834218"/>
                  <a:gd name="connsiteX356" fmla="*/ 2736034 w 3024845"/>
                  <a:gd name="connsiteY356" fmla="*/ 404252 h 834218"/>
                  <a:gd name="connsiteX357" fmla="*/ 2792781 w 3024845"/>
                  <a:gd name="connsiteY357" fmla="*/ 404252 h 834218"/>
                  <a:gd name="connsiteX358" fmla="*/ 2792781 w 3024845"/>
                  <a:gd name="connsiteY358" fmla="*/ 373987 h 834218"/>
                  <a:gd name="connsiteX359" fmla="*/ 2811021 w 3024845"/>
                  <a:gd name="connsiteY359" fmla="*/ 373987 h 834218"/>
                  <a:gd name="connsiteX360" fmla="*/ 2811021 w 3024845"/>
                  <a:gd name="connsiteY360" fmla="*/ 367502 h 834218"/>
                  <a:gd name="connsiteX361" fmla="*/ 2823181 w 3024845"/>
                  <a:gd name="connsiteY361" fmla="*/ 367502 h 834218"/>
                  <a:gd name="connsiteX362" fmla="*/ 2823181 w 3024845"/>
                  <a:gd name="connsiteY362" fmla="*/ 373987 h 834218"/>
                  <a:gd name="connsiteX363" fmla="*/ 2839395 w 3024845"/>
                  <a:gd name="connsiteY363" fmla="*/ 373987 h 834218"/>
                  <a:gd name="connsiteX364" fmla="*/ 2839395 w 3024845"/>
                  <a:gd name="connsiteY364" fmla="*/ 423708 h 834218"/>
                  <a:gd name="connsiteX365" fmla="*/ 2871822 w 3024845"/>
                  <a:gd name="connsiteY365" fmla="*/ 423708 h 834218"/>
                  <a:gd name="connsiteX366" fmla="*/ 2871822 w 3024845"/>
                  <a:gd name="connsiteY366" fmla="*/ 397767 h 834218"/>
                  <a:gd name="connsiteX367" fmla="*/ 2910329 w 3024845"/>
                  <a:gd name="connsiteY367" fmla="*/ 397767 h 834218"/>
                  <a:gd name="connsiteX368" fmla="*/ 2910329 w 3024845"/>
                  <a:gd name="connsiteY368" fmla="*/ 367502 h 834218"/>
                  <a:gd name="connsiteX369" fmla="*/ 2958970 w 3024845"/>
                  <a:gd name="connsiteY369" fmla="*/ 367502 h 834218"/>
                  <a:gd name="connsiteX370" fmla="*/ 2958970 w 3024845"/>
                  <a:gd name="connsiteY370" fmla="*/ 478658 h 834218"/>
                  <a:gd name="connsiteX371" fmla="*/ 2958970 w 3024845"/>
                  <a:gd name="connsiteY371" fmla="*/ 492437 h 834218"/>
                  <a:gd name="connsiteX372" fmla="*/ 3024845 w 3024845"/>
                  <a:gd name="connsiteY372" fmla="*/ 492437 h 834218"/>
                  <a:gd name="connsiteX373" fmla="*/ 3024845 w 3024845"/>
                  <a:gd name="connsiteY373" fmla="*/ 834218 h 834218"/>
                  <a:gd name="connsiteX374" fmla="*/ 2054 w 3024845"/>
                  <a:gd name="connsiteY374" fmla="*/ 831885 h 834218"/>
                  <a:gd name="connsiteX375" fmla="*/ 0 w 3024845"/>
                  <a:gd name="connsiteY375" fmla="*/ 397767 h 834218"/>
                  <a:gd name="connsiteX376" fmla="*/ 20267 w 3024845"/>
                  <a:gd name="connsiteY376" fmla="*/ 397767 h 834218"/>
                  <a:gd name="connsiteX377" fmla="*/ 20774 w 3024845"/>
                  <a:gd name="connsiteY377" fmla="*/ 396686 h 834218"/>
                  <a:gd name="connsiteX378" fmla="*/ 24320 w 3024845"/>
                  <a:gd name="connsiteY378" fmla="*/ 389120 h 834218"/>
                  <a:gd name="connsiteX379" fmla="*/ 26094 w 3024845"/>
                  <a:gd name="connsiteY379" fmla="*/ 389390 h 834218"/>
                  <a:gd name="connsiteX380" fmla="*/ 38507 w 3024845"/>
                  <a:gd name="connsiteY380" fmla="*/ 391281 h 834218"/>
                  <a:gd name="connsiteX381" fmla="*/ 39014 w 3024845"/>
                  <a:gd name="connsiteY381" fmla="*/ 392633 h 834218"/>
                  <a:gd name="connsiteX382" fmla="*/ 42560 w 3024845"/>
                  <a:gd name="connsiteY382" fmla="*/ 402090 h 834218"/>
                  <a:gd name="connsiteX383" fmla="*/ 68907 w 3024845"/>
                  <a:gd name="connsiteY383" fmla="*/ 404252 h 834218"/>
                  <a:gd name="connsiteX384" fmla="*/ 68907 w 3024845"/>
                  <a:gd name="connsiteY384" fmla="*/ 281031 h 834218"/>
                  <a:gd name="connsiteX385" fmla="*/ 70934 w 3024845"/>
                  <a:gd name="connsiteY385" fmla="*/ 281031 h 834218"/>
                  <a:gd name="connsiteX386" fmla="*/ 85121 w 3024845"/>
                  <a:gd name="connsiteY386" fmla="*/ 281031 h 834218"/>
                  <a:gd name="connsiteX387" fmla="*/ 85121 w 3024845"/>
                  <a:gd name="connsiteY387" fmla="*/ 144839 h 834218"/>
                  <a:gd name="connsiteX388" fmla="*/ 86894 w 3024845"/>
                  <a:gd name="connsiteY388" fmla="*/ 144839 h 834218"/>
                  <a:gd name="connsiteX389" fmla="*/ 99308 w 3024845"/>
                  <a:gd name="connsiteY389" fmla="*/ 144839 h 834218"/>
                  <a:gd name="connsiteX390" fmla="*/ 99308 w 3024845"/>
                  <a:gd name="connsiteY390" fmla="*/ 30265 h 834218"/>
                  <a:gd name="connsiteX391" fmla="*/ 103361 w 3024845"/>
                  <a:gd name="connsiteY391" fmla="*/ 2161 h 834218"/>
                  <a:gd name="connsiteX392" fmla="*/ 105388 w 3024845"/>
                  <a:gd name="connsiteY392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16856 w 3024845"/>
                  <a:gd name="connsiteY4" fmla="*/ 23779 h 834218"/>
                  <a:gd name="connsiteX5" fmla="*/ 217363 w 3024845"/>
                  <a:gd name="connsiteY5" fmla="*/ 24590 h 834218"/>
                  <a:gd name="connsiteX6" fmla="*/ 220909 w 3024845"/>
                  <a:gd name="connsiteY6" fmla="*/ 30265 h 834218"/>
                  <a:gd name="connsiteX7" fmla="*/ 220909 w 3024845"/>
                  <a:gd name="connsiteY7" fmla="*/ 144839 h 834218"/>
                  <a:gd name="connsiteX8" fmla="*/ 223189 w 3024845"/>
                  <a:gd name="connsiteY8" fmla="*/ 144839 h 834218"/>
                  <a:gd name="connsiteX9" fmla="*/ 239150 w 3024845"/>
                  <a:gd name="connsiteY9" fmla="*/ 144839 h 834218"/>
                  <a:gd name="connsiteX10" fmla="*/ 239150 w 3024845"/>
                  <a:gd name="connsiteY10" fmla="*/ 285354 h 834218"/>
                  <a:gd name="connsiteX11" fmla="*/ 240670 w 3024845"/>
                  <a:gd name="connsiteY11" fmla="*/ 285084 h 834218"/>
                  <a:gd name="connsiteX12" fmla="*/ 251310 w 3024845"/>
                  <a:gd name="connsiteY12" fmla="*/ 283193 h 834218"/>
                  <a:gd name="connsiteX13" fmla="*/ 249283 w 3024845"/>
                  <a:gd name="connsiteY13" fmla="*/ 371825 h 834218"/>
                  <a:gd name="connsiteX14" fmla="*/ 250803 w 3024845"/>
                  <a:gd name="connsiteY14" fmla="*/ 372096 h 834218"/>
                  <a:gd name="connsiteX15" fmla="*/ 261443 w 3024845"/>
                  <a:gd name="connsiteY15" fmla="*/ 373987 h 834218"/>
                  <a:gd name="connsiteX16" fmla="*/ 261696 w 3024845"/>
                  <a:gd name="connsiteY16" fmla="*/ 374798 h 834218"/>
                  <a:gd name="connsiteX17" fmla="*/ 263470 w 3024845"/>
                  <a:gd name="connsiteY17" fmla="*/ 380473 h 834218"/>
                  <a:gd name="connsiteX18" fmla="*/ 264230 w 3024845"/>
                  <a:gd name="connsiteY18" fmla="*/ 378041 h 834218"/>
                  <a:gd name="connsiteX19" fmla="*/ 269550 w 3024845"/>
                  <a:gd name="connsiteY19" fmla="*/ 361017 h 834218"/>
                  <a:gd name="connsiteX20" fmla="*/ 271323 w 3024845"/>
                  <a:gd name="connsiteY20" fmla="*/ 361017 h 834218"/>
                  <a:gd name="connsiteX21" fmla="*/ 283737 w 3024845"/>
                  <a:gd name="connsiteY21" fmla="*/ 361017 h 834218"/>
                  <a:gd name="connsiteX22" fmla="*/ 283737 w 3024845"/>
                  <a:gd name="connsiteY22" fmla="*/ 393443 h 834218"/>
                  <a:gd name="connsiteX23" fmla="*/ 284750 w 3024845"/>
                  <a:gd name="connsiteY23" fmla="*/ 393984 h 834218"/>
                  <a:gd name="connsiteX24" fmla="*/ 291844 w 3024845"/>
                  <a:gd name="connsiteY24" fmla="*/ 397767 h 834218"/>
                  <a:gd name="connsiteX25" fmla="*/ 291844 w 3024845"/>
                  <a:gd name="connsiteY25" fmla="*/ 399118 h 834218"/>
                  <a:gd name="connsiteX26" fmla="*/ 291844 w 3024845"/>
                  <a:gd name="connsiteY26" fmla="*/ 408576 h 834218"/>
                  <a:gd name="connsiteX27" fmla="*/ 336431 w 3024845"/>
                  <a:gd name="connsiteY27" fmla="*/ 408576 h 834218"/>
                  <a:gd name="connsiteX28" fmla="*/ 336431 w 3024845"/>
                  <a:gd name="connsiteY28" fmla="*/ 409657 h 834218"/>
                  <a:gd name="connsiteX29" fmla="*/ 336431 w 3024845"/>
                  <a:gd name="connsiteY29" fmla="*/ 417223 h 834218"/>
                  <a:gd name="connsiteX30" fmla="*/ 338457 w 3024845"/>
                  <a:gd name="connsiteY30" fmla="*/ 417223 h 834218"/>
                  <a:gd name="connsiteX31" fmla="*/ 352644 w 3024845"/>
                  <a:gd name="connsiteY31" fmla="*/ 417223 h 834218"/>
                  <a:gd name="connsiteX32" fmla="*/ 352644 w 3024845"/>
                  <a:gd name="connsiteY32" fmla="*/ 386958 h 834218"/>
                  <a:gd name="connsiteX33" fmla="*/ 397231 w 3024845"/>
                  <a:gd name="connsiteY33" fmla="*/ 386958 h 834218"/>
                  <a:gd name="connsiteX34" fmla="*/ 397231 w 3024845"/>
                  <a:gd name="connsiteY34" fmla="*/ 385607 h 834218"/>
                  <a:gd name="connsiteX35" fmla="*/ 397231 w 3024845"/>
                  <a:gd name="connsiteY35" fmla="*/ 376149 h 834218"/>
                  <a:gd name="connsiteX36" fmla="*/ 398245 w 3024845"/>
                  <a:gd name="connsiteY36" fmla="*/ 376149 h 834218"/>
                  <a:gd name="connsiteX37" fmla="*/ 405338 w 3024845"/>
                  <a:gd name="connsiteY37" fmla="*/ 376149 h 834218"/>
                  <a:gd name="connsiteX38" fmla="*/ 405338 w 3024845"/>
                  <a:gd name="connsiteY38" fmla="*/ 374258 h 834218"/>
                  <a:gd name="connsiteX39" fmla="*/ 405338 w 3024845"/>
                  <a:gd name="connsiteY39" fmla="*/ 361017 h 834218"/>
                  <a:gd name="connsiteX40" fmla="*/ 406098 w 3024845"/>
                  <a:gd name="connsiteY40" fmla="*/ 361017 h 834218"/>
                  <a:gd name="connsiteX41" fmla="*/ 411418 w 3024845"/>
                  <a:gd name="connsiteY41" fmla="*/ 361017 h 834218"/>
                  <a:gd name="connsiteX42" fmla="*/ 411418 w 3024845"/>
                  <a:gd name="connsiteY42" fmla="*/ 359936 h 834218"/>
                  <a:gd name="connsiteX43" fmla="*/ 411418 w 3024845"/>
                  <a:gd name="connsiteY43" fmla="*/ 352369 h 834218"/>
                  <a:gd name="connsiteX44" fmla="*/ 413445 w 3024845"/>
                  <a:gd name="connsiteY44" fmla="*/ 352369 h 834218"/>
                  <a:gd name="connsiteX45" fmla="*/ 427632 w 3024845"/>
                  <a:gd name="connsiteY45" fmla="*/ 352369 h 834218"/>
                  <a:gd name="connsiteX46" fmla="*/ 427632 w 3024845"/>
                  <a:gd name="connsiteY46" fmla="*/ 353450 h 834218"/>
                  <a:gd name="connsiteX47" fmla="*/ 427632 w 3024845"/>
                  <a:gd name="connsiteY47" fmla="*/ 361017 h 834218"/>
                  <a:gd name="connsiteX48" fmla="*/ 449925 w 3024845"/>
                  <a:gd name="connsiteY48" fmla="*/ 361017 h 834218"/>
                  <a:gd name="connsiteX49" fmla="*/ 449925 w 3024845"/>
                  <a:gd name="connsiteY49" fmla="*/ 359125 h 834218"/>
                  <a:gd name="connsiteX50" fmla="*/ 449925 w 3024845"/>
                  <a:gd name="connsiteY50" fmla="*/ 345884 h 834218"/>
                  <a:gd name="connsiteX51" fmla="*/ 451699 w 3024845"/>
                  <a:gd name="connsiteY51" fmla="*/ 345884 h 834218"/>
                  <a:gd name="connsiteX52" fmla="*/ 464112 w 3024845"/>
                  <a:gd name="connsiteY52" fmla="*/ 345884 h 834218"/>
                  <a:gd name="connsiteX53" fmla="*/ 464112 w 3024845"/>
                  <a:gd name="connsiteY53" fmla="*/ 369664 h 834218"/>
                  <a:gd name="connsiteX54" fmla="*/ 465126 w 3024845"/>
                  <a:gd name="connsiteY54" fmla="*/ 369664 h 834218"/>
                  <a:gd name="connsiteX55" fmla="*/ 472219 w 3024845"/>
                  <a:gd name="connsiteY55" fmla="*/ 369664 h 834218"/>
                  <a:gd name="connsiteX56" fmla="*/ 472219 w 3024845"/>
                  <a:gd name="connsiteY56" fmla="*/ 368583 h 834218"/>
                  <a:gd name="connsiteX57" fmla="*/ 472219 w 3024845"/>
                  <a:gd name="connsiteY57" fmla="*/ 361017 h 834218"/>
                  <a:gd name="connsiteX58" fmla="*/ 473992 w 3024845"/>
                  <a:gd name="connsiteY58" fmla="*/ 361017 h 834218"/>
                  <a:gd name="connsiteX59" fmla="*/ 486406 w 3024845"/>
                  <a:gd name="connsiteY59" fmla="*/ 361017 h 834218"/>
                  <a:gd name="connsiteX60" fmla="*/ 486406 w 3024845"/>
                  <a:gd name="connsiteY60" fmla="*/ 386958 h 834218"/>
                  <a:gd name="connsiteX61" fmla="*/ 488433 w 3024845"/>
                  <a:gd name="connsiteY61" fmla="*/ 386958 h 834218"/>
                  <a:gd name="connsiteX62" fmla="*/ 502619 w 3024845"/>
                  <a:gd name="connsiteY62" fmla="*/ 386958 h 834218"/>
                  <a:gd name="connsiteX63" fmla="*/ 502619 w 3024845"/>
                  <a:gd name="connsiteY63" fmla="*/ 388579 h 834218"/>
                  <a:gd name="connsiteX64" fmla="*/ 502619 w 3024845"/>
                  <a:gd name="connsiteY64" fmla="*/ 399929 h 834218"/>
                  <a:gd name="connsiteX65" fmla="*/ 503379 w 3024845"/>
                  <a:gd name="connsiteY65" fmla="*/ 399929 h 834218"/>
                  <a:gd name="connsiteX66" fmla="*/ 508700 w 3024845"/>
                  <a:gd name="connsiteY66" fmla="*/ 399929 h 834218"/>
                  <a:gd name="connsiteX67" fmla="*/ 508700 w 3024845"/>
                  <a:gd name="connsiteY67" fmla="*/ 399118 h 834218"/>
                  <a:gd name="connsiteX68" fmla="*/ 508700 w 3024845"/>
                  <a:gd name="connsiteY68" fmla="*/ 393443 h 834218"/>
                  <a:gd name="connsiteX69" fmla="*/ 539100 w 3024845"/>
                  <a:gd name="connsiteY69" fmla="*/ 393443 h 834218"/>
                  <a:gd name="connsiteX70" fmla="*/ 539100 w 3024845"/>
                  <a:gd name="connsiteY70" fmla="*/ 417223 h 834218"/>
                  <a:gd name="connsiteX71" fmla="*/ 540113 w 3024845"/>
                  <a:gd name="connsiteY71" fmla="*/ 417223 h 834218"/>
                  <a:gd name="connsiteX72" fmla="*/ 547207 w 3024845"/>
                  <a:gd name="connsiteY72" fmla="*/ 417223 h 834218"/>
                  <a:gd name="connsiteX73" fmla="*/ 547207 w 3024845"/>
                  <a:gd name="connsiteY73" fmla="*/ 418304 h 834218"/>
                  <a:gd name="connsiteX74" fmla="*/ 547207 w 3024845"/>
                  <a:gd name="connsiteY74" fmla="*/ 425870 h 834218"/>
                  <a:gd name="connsiteX75" fmla="*/ 547967 w 3024845"/>
                  <a:gd name="connsiteY75" fmla="*/ 425870 h 834218"/>
                  <a:gd name="connsiteX76" fmla="*/ 553287 w 3024845"/>
                  <a:gd name="connsiteY76" fmla="*/ 425870 h 834218"/>
                  <a:gd name="connsiteX77" fmla="*/ 553287 w 3024845"/>
                  <a:gd name="connsiteY77" fmla="*/ 423708 h 834218"/>
                  <a:gd name="connsiteX78" fmla="*/ 553287 w 3024845"/>
                  <a:gd name="connsiteY78" fmla="*/ 408576 h 834218"/>
                  <a:gd name="connsiteX79" fmla="*/ 554300 w 3024845"/>
                  <a:gd name="connsiteY79" fmla="*/ 408576 h 834218"/>
                  <a:gd name="connsiteX80" fmla="*/ 561394 w 3024845"/>
                  <a:gd name="connsiteY80" fmla="*/ 408576 h 834218"/>
                  <a:gd name="connsiteX81" fmla="*/ 561394 w 3024845"/>
                  <a:gd name="connsiteY81" fmla="*/ 409657 h 834218"/>
                  <a:gd name="connsiteX82" fmla="*/ 561394 w 3024845"/>
                  <a:gd name="connsiteY82" fmla="*/ 417223 h 834218"/>
                  <a:gd name="connsiteX83" fmla="*/ 566714 w 3024845"/>
                  <a:gd name="connsiteY83" fmla="*/ 415230 h 834218"/>
                  <a:gd name="connsiteX84" fmla="*/ 567474 w 3024845"/>
                  <a:gd name="connsiteY84" fmla="*/ 414250 h 834218"/>
                  <a:gd name="connsiteX85" fmla="*/ 567474 w 3024845"/>
                  <a:gd name="connsiteY85" fmla="*/ 408576 h 834218"/>
                  <a:gd name="connsiteX86" fmla="*/ 605981 w 3024845"/>
                  <a:gd name="connsiteY86" fmla="*/ 408576 h 834218"/>
                  <a:gd name="connsiteX87" fmla="*/ 605981 w 3024845"/>
                  <a:gd name="connsiteY87" fmla="*/ 432355 h 834218"/>
                  <a:gd name="connsiteX88" fmla="*/ 608007 w 3024845"/>
                  <a:gd name="connsiteY88" fmla="*/ 432355 h 834218"/>
                  <a:gd name="connsiteX89" fmla="*/ 622194 w 3024845"/>
                  <a:gd name="connsiteY89" fmla="*/ 432355 h 834218"/>
                  <a:gd name="connsiteX90" fmla="*/ 622194 w 3024845"/>
                  <a:gd name="connsiteY90" fmla="*/ 433436 h 834218"/>
                  <a:gd name="connsiteX91" fmla="*/ 622194 w 3024845"/>
                  <a:gd name="connsiteY91" fmla="*/ 441002 h 834218"/>
                  <a:gd name="connsiteX92" fmla="*/ 623968 w 3024845"/>
                  <a:gd name="connsiteY92" fmla="*/ 441002 h 834218"/>
                  <a:gd name="connsiteX93" fmla="*/ 636381 w 3024845"/>
                  <a:gd name="connsiteY93" fmla="*/ 441002 h 834218"/>
                  <a:gd name="connsiteX94" fmla="*/ 636381 w 3024845"/>
                  <a:gd name="connsiteY94" fmla="*/ 417223 h 834218"/>
                  <a:gd name="connsiteX95" fmla="*/ 637394 w 3024845"/>
                  <a:gd name="connsiteY95" fmla="*/ 417223 h 834218"/>
                  <a:gd name="connsiteX96" fmla="*/ 644488 w 3024845"/>
                  <a:gd name="connsiteY96" fmla="*/ 417223 h 834218"/>
                  <a:gd name="connsiteX97" fmla="*/ 644488 w 3024845"/>
                  <a:gd name="connsiteY97" fmla="*/ 384796 h 834218"/>
                  <a:gd name="connsiteX98" fmla="*/ 645501 w 3024845"/>
                  <a:gd name="connsiteY98" fmla="*/ 384796 h 834218"/>
                  <a:gd name="connsiteX99" fmla="*/ 652595 w 3024845"/>
                  <a:gd name="connsiteY99" fmla="*/ 384796 h 834218"/>
                  <a:gd name="connsiteX100" fmla="*/ 652595 w 3024845"/>
                  <a:gd name="connsiteY100" fmla="*/ 382905 h 834218"/>
                  <a:gd name="connsiteX101" fmla="*/ 652595 w 3024845"/>
                  <a:gd name="connsiteY101" fmla="*/ 369664 h 834218"/>
                  <a:gd name="connsiteX102" fmla="*/ 651328 w 3024845"/>
                  <a:gd name="connsiteY102" fmla="*/ 368042 h 834218"/>
                  <a:gd name="connsiteX103" fmla="*/ 656648 w 3024845"/>
                  <a:gd name="connsiteY103" fmla="*/ 356693 h 834218"/>
                  <a:gd name="connsiteX104" fmla="*/ 664755 w 3024845"/>
                  <a:gd name="connsiteY104" fmla="*/ 384796 h 834218"/>
                  <a:gd name="connsiteX105" fmla="*/ 665515 w 3024845"/>
                  <a:gd name="connsiteY105" fmla="*/ 384796 h 834218"/>
                  <a:gd name="connsiteX106" fmla="*/ 670835 w 3024845"/>
                  <a:gd name="connsiteY106" fmla="*/ 384796 h 834218"/>
                  <a:gd name="connsiteX107" fmla="*/ 670835 w 3024845"/>
                  <a:gd name="connsiteY107" fmla="*/ 278869 h 834218"/>
                  <a:gd name="connsiteX108" fmla="*/ 672355 w 3024845"/>
                  <a:gd name="connsiteY108" fmla="*/ 278869 h 834218"/>
                  <a:gd name="connsiteX109" fmla="*/ 682995 w 3024845"/>
                  <a:gd name="connsiteY109" fmla="*/ 278869 h 834218"/>
                  <a:gd name="connsiteX110" fmla="*/ 682995 w 3024845"/>
                  <a:gd name="connsiteY110" fmla="*/ 231310 h 834218"/>
                  <a:gd name="connsiteX111" fmla="*/ 709342 w 3024845"/>
                  <a:gd name="connsiteY111" fmla="*/ 231310 h 834218"/>
                  <a:gd name="connsiteX112" fmla="*/ 709342 w 3024845"/>
                  <a:gd name="connsiteY112" fmla="*/ 209692 h 834218"/>
                  <a:gd name="connsiteX113" fmla="*/ 743796 w 3024845"/>
                  <a:gd name="connsiteY113" fmla="*/ 209692 h 834218"/>
                  <a:gd name="connsiteX114" fmla="*/ 743796 w 3024845"/>
                  <a:gd name="connsiteY114" fmla="*/ 212124 h 834218"/>
                  <a:gd name="connsiteX115" fmla="*/ 743796 w 3024845"/>
                  <a:gd name="connsiteY115" fmla="*/ 229148 h 834218"/>
                  <a:gd name="connsiteX116" fmla="*/ 746076 w 3024845"/>
                  <a:gd name="connsiteY116" fmla="*/ 229148 h 834218"/>
                  <a:gd name="connsiteX117" fmla="*/ 762036 w 3024845"/>
                  <a:gd name="connsiteY117" fmla="*/ 229148 h 834218"/>
                  <a:gd name="connsiteX118" fmla="*/ 762036 w 3024845"/>
                  <a:gd name="connsiteY118" fmla="*/ 276707 h 834218"/>
                  <a:gd name="connsiteX119" fmla="*/ 763049 w 3024845"/>
                  <a:gd name="connsiteY119" fmla="*/ 276707 h 834218"/>
                  <a:gd name="connsiteX120" fmla="*/ 770143 w 3024845"/>
                  <a:gd name="connsiteY120" fmla="*/ 276707 h 834218"/>
                  <a:gd name="connsiteX121" fmla="*/ 784330 w 3024845"/>
                  <a:gd name="connsiteY121" fmla="*/ 281031 h 834218"/>
                  <a:gd name="connsiteX122" fmla="*/ 784330 w 3024845"/>
                  <a:gd name="connsiteY122" fmla="*/ 319943 h 834218"/>
                  <a:gd name="connsiteX123" fmla="*/ 785343 w 3024845"/>
                  <a:gd name="connsiteY123" fmla="*/ 319943 h 834218"/>
                  <a:gd name="connsiteX124" fmla="*/ 792436 w 3024845"/>
                  <a:gd name="connsiteY124" fmla="*/ 319943 h 834218"/>
                  <a:gd name="connsiteX125" fmla="*/ 792436 w 3024845"/>
                  <a:gd name="connsiteY125" fmla="*/ 321564 h 834218"/>
                  <a:gd name="connsiteX126" fmla="*/ 792436 w 3024845"/>
                  <a:gd name="connsiteY126" fmla="*/ 332913 h 834218"/>
                  <a:gd name="connsiteX127" fmla="*/ 794463 w 3024845"/>
                  <a:gd name="connsiteY127" fmla="*/ 332913 h 834218"/>
                  <a:gd name="connsiteX128" fmla="*/ 808650 w 3024845"/>
                  <a:gd name="connsiteY128" fmla="*/ 332913 h 834218"/>
                  <a:gd name="connsiteX129" fmla="*/ 814730 w 3024845"/>
                  <a:gd name="connsiteY129" fmla="*/ 339399 h 834218"/>
                  <a:gd name="connsiteX130" fmla="*/ 814730 w 3024845"/>
                  <a:gd name="connsiteY130" fmla="*/ 361017 h 834218"/>
                  <a:gd name="connsiteX131" fmla="*/ 817010 w 3024845"/>
                  <a:gd name="connsiteY131" fmla="*/ 361017 h 834218"/>
                  <a:gd name="connsiteX132" fmla="*/ 832970 w 3024845"/>
                  <a:gd name="connsiteY132" fmla="*/ 361017 h 834218"/>
                  <a:gd name="connsiteX133" fmla="*/ 832970 w 3024845"/>
                  <a:gd name="connsiteY133" fmla="*/ 362097 h 834218"/>
                  <a:gd name="connsiteX134" fmla="*/ 832970 w 3024845"/>
                  <a:gd name="connsiteY134" fmla="*/ 369664 h 834218"/>
                  <a:gd name="connsiteX135" fmla="*/ 834237 w 3024845"/>
                  <a:gd name="connsiteY135" fmla="*/ 369664 h 834218"/>
                  <a:gd name="connsiteX136" fmla="*/ 843104 w 3024845"/>
                  <a:gd name="connsiteY136" fmla="*/ 369664 h 834218"/>
                  <a:gd name="connsiteX137" fmla="*/ 843104 w 3024845"/>
                  <a:gd name="connsiteY137" fmla="*/ 371825 h 834218"/>
                  <a:gd name="connsiteX138" fmla="*/ 843104 w 3024845"/>
                  <a:gd name="connsiteY138" fmla="*/ 386958 h 834218"/>
                  <a:gd name="connsiteX139" fmla="*/ 847157 w 3024845"/>
                  <a:gd name="connsiteY139" fmla="*/ 385066 h 834218"/>
                  <a:gd name="connsiteX140" fmla="*/ 847157 w 3024845"/>
                  <a:gd name="connsiteY140" fmla="*/ 371825 h 834218"/>
                  <a:gd name="connsiteX141" fmla="*/ 848170 w 3024845"/>
                  <a:gd name="connsiteY141" fmla="*/ 371825 h 834218"/>
                  <a:gd name="connsiteX142" fmla="*/ 855264 w 3024845"/>
                  <a:gd name="connsiteY142" fmla="*/ 371825 h 834218"/>
                  <a:gd name="connsiteX143" fmla="*/ 855264 w 3024845"/>
                  <a:gd name="connsiteY143" fmla="*/ 373447 h 834218"/>
                  <a:gd name="connsiteX144" fmla="*/ 855264 w 3024845"/>
                  <a:gd name="connsiteY144" fmla="*/ 384796 h 834218"/>
                  <a:gd name="connsiteX145" fmla="*/ 856024 w 3024845"/>
                  <a:gd name="connsiteY145" fmla="*/ 384796 h 834218"/>
                  <a:gd name="connsiteX146" fmla="*/ 861344 w 3024845"/>
                  <a:gd name="connsiteY146" fmla="*/ 384796 h 834218"/>
                  <a:gd name="connsiteX147" fmla="*/ 909984 w 3024845"/>
                  <a:gd name="connsiteY147" fmla="*/ 380473 h 834218"/>
                  <a:gd name="connsiteX148" fmla="*/ 909984 w 3024845"/>
                  <a:gd name="connsiteY148" fmla="*/ 381824 h 834218"/>
                  <a:gd name="connsiteX149" fmla="*/ 909984 w 3024845"/>
                  <a:gd name="connsiteY149" fmla="*/ 391281 h 834218"/>
                  <a:gd name="connsiteX150" fmla="*/ 910744 w 3024845"/>
                  <a:gd name="connsiteY150" fmla="*/ 391281 h 834218"/>
                  <a:gd name="connsiteX151" fmla="*/ 916065 w 3024845"/>
                  <a:gd name="connsiteY151" fmla="*/ 391281 h 834218"/>
                  <a:gd name="connsiteX152" fmla="*/ 916065 w 3024845"/>
                  <a:gd name="connsiteY152" fmla="*/ 393443 h 834218"/>
                  <a:gd name="connsiteX153" fmla="*/ 916065 w 3024845"/>
                  <a:gd name="connsiteY153" fmla="*/ 408576 h 834218"/>
                  <a:gd name="connsiteX154" fmla="*/ 918091 w 3024845"/>
                  <a:gd name="connsiteY154" fmla="*/ 407225 h 834218"/>
                  <a:gd name="connsiteX155" fmla="*/ 932278 w 3024845"/>
                  <a:gd name="connsiteY155" fmla="*/ 397767 h 834218"/>
                  <a:gd name="connsiteX156" fmla="*/ 938358 w 3024845"/>
                  <a:gd name="connsiteY156" fmla="*/ 356693 h 834218"/>
                  <a:gd name="connsiteX157" fmla="*/ 939118 w 3024845"/>
                  <a:gd name="connsiteY157" fmla="*/ 356423 h 834218"/>
                  <a:gd name="connsiteX158" fmla="*/ 944438 w 3024845"/>
                  <a:gd name="connsiteY158" fmla="*/ 354531 h 834218"/>
                  <a:gd name="connsiteX159" fmla="*/ 946465 w 3024845"/>
                  <a:gd name="connsiteY159" fmla="*/ 285354 h 834218"/>
                  <a:gd name="connsiteX160" fmla="*/ 948492 w 3024845"/>
                  <a:gd name="connsiteY160" fmla="*/ 354531 h 834218"/>
                  <a:gd name="connsiteX161" fmla="*/ 949252 w 3024845"/>
                  <a:gd name="connsiteY161" fmla="*/ 354801 h 834218"/>
                  <a:gd name="connsiteX162" fmla="*/ 954572 w 3024845"/>
                  <a:gd name="connsiteY162" fmla="*/ 356693 h 834218"/>
                  <a:gd name="connsiteX163" fmla="*/ 954572 w 3024845"/>
                  <a:gd name="connsiteY163" fmla="*/ 270222 h 834218"/>
                  <a:gd name="connsiteX164" fmla="*/ 958625 w 3024845"/>
                  <a:gd name="connsiteY164" fmla="*/ 237795 h 834218"/>
                  <a:gd name="connsiteX165" fmla="*/ 997132 w 3024845"/>
                  <a:gd name="connsiteY165" fmla="*/ 237795 h 834218"/>
                  <a:gd name="connsiteX166" fmla="*/ 997132 w 3024845"/>
                  <a:gd name="connsiteY166" fmla="*/ 270222 h 834218"/>
                  <a:gd name="connsiteX167" fmla="*/ 997892 w 3024845"/>
                  <a:gd name="connsiteY167" fmla="*/ 270222 h 834218"/>
                  <a:gd name="connsiteX168" fmla="*/ 1003212 w 3024845"/>
                  <a:gd name="connsiteY168" fmla="*/ 270222 h 834218"/>
                  <a:gd name="connsiteX169" fmla="*/ 1003212 w 3024845"/>
                  <a:gd name="connsiteY169" fmla="*/ 188074 h 834218"/>
                  <a:gd name="connsiteX170" fmla="*/ 1004986 w 3024845"/>
                  <a:gd name="connsiteY170" fmla="*/ 188074 h 834218"/>
                  <a:gd name="connsiteX171" fmla="*/ 1017399 w 3024845"/>
                  <a:gd name="connsiteY171" fmla="*/ 188074 h 834218"/>
                  <a:gd name="connsiteX172" fmla="*/ 1017399 w 3024845"/>
                  <a:gd name="connsiteY172" fmla="*/ 186183 h 834218"/>
                  <a:gd name="connsiteX173" fmla="*/ 1017399 w 3024845"/>
                  <a:gd name="connsiteY173" fmla="*/ 172942 h 834218"/>
                  <a:gd name="connsiteX174" fmla="*/ 1039693 w 3024845"/>
                  <a:gd name="connsiteY174" fmla="*/ 172942 h 834218"/>
                  <a:gd name="connsiteX175" fmla="*/ 1039693 w 3024845"/>
                  <a:gd name="connsiteY175" fmla="*/ 171861 h 834218"/>
                  <a:gd name="connsiteX176" fmla="*/ 1039693 w 3024845"/>
                  <a:gd name="connsiteY176" fmla="*/ 164295 h 834218"/>
                  <a:gd name="connsiteX177" fmla="*/ 1041466 w 3024845"/>
                  <a:gd name="connsiteY177" fmla="*/ 164295 h 834218"/>
                  <a:gd name="connsiteX178" fmla="*/ 1053880 w 3024845"/>
                  <a:gd name="connsiteY178" fmla="*/ 164295 h 834218"/>
                  <a:gd name="connsiteX179" fmla="*/ 1053880 w 3024845"/>
                  <a:gd name="connsiteY179" fmla="*/ 165376 h 834218"/>
                  <a:gd name="connsiteX180" fmla="*/ 1053880 w 3024845"/>
                  <a:gd name="connsiteY180" fmla="*/ 172942 h 834218"/>
                  <a:gd name="connsiteX181" fmla="*/ 1054640 w 3024845"/>
                  <a:gd name="connsiteY181" fmla="*/ 172942 h 834218"/>
                  <a:gd name="connsiteX182" fmla="*/ 1059960 w 3024845"/>
                  <a:gd name="connsiteY182" fmla="*/ 172942 h 834218"/>
                  <a:gd name="connsiteX183" fmla="*/ 1070093 w 3024845"/>
                  <a:gd name="connsiteY183" fmla="*/ 168618 h 834218"/>
                  <a:gd name="connsiteX184" fmla="*/ 1074146 w 3024845"/>
                  <a:gd name="connsiteY184" fmla="*/ 171861 h 834218"/>
                  <a:gd name="connsiteX185" fmla="*/ 1074146 w 3024845"/>
                  <a:gd name="connsiteY185" fmla="*/ 164295 h 834218"/>
                  <a:gd name="connsiteX186" fmla="*/ 1076426 w 3024845"/>
                  <a:gd name="connsiteY186" fmla="*/ 164295 h 834218"/>
                  <a:gd name="connsiteX187" fmla="*/ 1092387 w 3024845"/>
                  <a:gd name="connsiteY187" fmla="*/ 164295 h 834218"/>
                  <a:gd name="connsiteX188" fmla="*/ 1092387 w 3024845"/>
                  <a:gd name="connsiteY188" fmla="*/ 165376 h 834218"/>
                  <a:gd name="connsiteX189" fmla="*/ 1092387 w 3024845"/>
                  <a:gd name="connsiteY189" fmla="*/ 172942 h 834218"/>
                  <a:gd name="connsiteX190" fmla="*/ 1122787 w 3024845"/>
                  <a:gd name="connsiteY190" fmla="*/ 172942 h 834218"/>
                  <a:gd name="connsiteX191" fmla="*/ 1122787 w 3024845"/>
                  <a:gd name="connsiteY191" fmla="*/ 174563 h 834218"/>
                  <a:gd name="connsiteX192" fmla="*/ 1122787 w 3024845"/>
                  <a:gd name="connsiteY192" fmla="*/ 185913 h 834218"/>
                  <a:gd name="connsiteX193" fmla="*/ 1149134 w 3024845"/>
                  <a:gd name="connsiteY193" fmla="*/ 185913 h 834218"/>
                  <a:gd name="connsiteX194" fmla="*/ 1149134 w 3024845"/>
                  <a:gd name="connsiteY194" fmla="*/ 216177 h 834218"/>
                  <a:gd name="connsiteX195" fmla="*/ 1149894 w 3024845"/>
                  <a:gd name="connsiteY195" fmla="*/ 216177 h 834218"/>
                  <a:gd name="connsiteX196" fmla="*/ 1155214 w 3024845"/>
                  <a:gd name="connsiteY196" fmla="*/ 216177 h 834218"/>
                  <a:gd name="connsiteX197" fmla="*/ 1155214 w 3024845"/>
                  <a:gd name="connsiteY197" fmla="*/ 217258 h 834218"/>
                  <a:gd name="connsiteX198" fmla="*/ 1155214 w 3024845"/>
                  <a:gd name="connsiteY198" fmla="*/ 224825 h 834218"/>
                  <a:gd name="connsiteX199" fmla="*/ 1159268 w 3024845"/>
                  <a:gd name="connsiteY199" fmla="*/ 255089 h 834218"/>
                  <a:gd name="connsiteX200" fmla="*/ 1160028 w 3024845"/>
                  <a:gd name="connsiteY200" fmla="*/ 255089 h 834218"/>
                  <a:gd name="connsiteX201" fmla="*/ 1165348 w 3024845"/>
                  <a:gd name="connsiteY201" fmla="*/ 255089 h 834218"/>
                  <a:gd name="connsiteX202" fmla="*/ 1165348 w 3024845"/>
                  <a:gd name="connsiteY202" fmla="*/ 255900 h 834218"/>
                  <a:gd name="connsiteX203" fmla="*/ 1165348 w 3024845"/>
                  <a:gd name="connsiteY203" fmla="*/ 261575 h 834218"/>
                  <a:gd name="connsiteX204" fmla="*/ 1166361 w 3024845"/>
                  <a:gd name="connsiteY204" fmla="*/ 261575 h 834218"/>
                  <a:gd name="connsiteX205" fmla="*/ 1173454 w 3024845"/>
                  <a:gd name="connsiteY205" fmla="*/ 261575 h 834218"/>
                  <a:gd name="connsiteX206" fmla="*/ 1173454 w 3024845"/>
                  <a:gd name="connsiteY206" fmla="*/ 291840 h 834218"/>
                  <a:gd name="connsiteX207" fmla="*/ 1175481 w 3024845"/>
                  <a:gd name="connsiteY207" fmla="*/ 291840 h 834218"/>
                  <a:gd name="connsiteX208" fmla="*/ 1189668 w 3024845"/>
                  <a:gd name="connsiteY208" fmla="*/ 291840 h 834218"/>
                  <a:gd name="connsiteX209" fmla="*/ 1189668 w 3024845"/>
                  <a:gd name="connsiteY209" fmla="*/ 315619 h 834218"/>
                  <a:gd name="connsiteX210" fmla="*/ 1191695 w 3024845"/>
                  <a:gd name="connsiteY210" fmla="*/ 317240 h 834218"/>
                  <a:gd name="connsiteX211" fmla="*/ 1191695 w 3024845"/>
                  <a:gd name="connsiteY211" fmla="*/ 328590 h 834218"/>
                  <a:gd name="connsiteX212" fmla="*/ 1192455 w 3024845"/>
                  <a:gd name="connsiteY212" fmla="*/ 328590 h 834218"/>
                  <a:gd name="connsiteX213" fmla="*/ 1197775 w 3024845"/>
                  <a:gd name="connsiteY213" fmla="*/ 328590 h 834218"/>
                  <a:gd name="connsiteX214" fmla="*/ 1197775 w 3024845"/>
                  <a:gd name="connsiteY214" fmla="*/ 352369 h 834218"/>
                  <a:gd name="connsiteX215" fmla="*/ 1199041 w 3024845"/>
                  <a:gd name="connsiteY215" fmla="*/ 352369 h 834218"/>
                  <a:gd name="connsiteX216" fmla="*/ 1207908 w 3024845"/>
                  <a:gd name="connsiteY216" fmla="*/ 352369 h 834218"/>
                  <a:gd name="connsiteX217" fmla="*/ 1209935 w 3024845"/>
                  <a:gd name="connsiteY217" fmla="*/ 356423 h 834218"/>
                  <a:gd name="connsiteX218" fmla="*/ 1209935 w 3024845"/>
                  <a:gd name="connsiteY218" fmla="*/ 369664 h 834218"/>
                  <a:gd name="connsiteX219" fmla="*/ 1211455 w 3024845"/>
                  <a:gd name="connsiteY219" fmla="*/ 367772 h 834218"/>
                  <a:gd name="connsiteX220" fmla="*/ 1222095 w 3024845"/>
                  <a:gd name="connsiteY220" fmla="*/ 354531 h 834218"/>
                  <a:gd name="connsiteX221" fmla="*/ 1250469 w 3024845"/>
                  <a:gd name="connsiteY221" fmla="*/ 354531 h 834218"/>
                  <a:gd name="connsiteX222" fmla="*/ 1250469 w 3024845"/>
                  <a:gd name="connsiteY222" fmla="*/ 441002 h 834218"/>
                  <a:gd name="connsiteX223" fmla="*/ 1251229 w 3024845"/>
                  <a:gd name="connsiteY223" fmla="*/ 441002 h 834218"/>
                  <a:gd name="connsiteX224" fmla="*/ 1256549 w 3024845"/>
                  <a:gd name="connsiteY224" fmla="*/ 441002 h 834218"/>
                  <a:gd name="connsiteX225" fmla="*/ 1257309 w 3024845"/>
                  <a:gd name="connsiteY225" fmla="*/ 439651 h 834218"/>
                  <a:gd name="connsiteX226" fmla="*/ 1262629 w 3024845"/>
                  <a:gd name="connsiteY226" fmla="*/ 430193 h 834218"/>
                  <a:gd name="connsiteX227" fmla="*/ 1262629 w 3024845"/>
                  <a:gd name="connsiteY227" fmla="*/ 432085 h 834218"/>
                  <a:gd name="connsiteX228" fmla="*/ 1262629 w 3024845"/>
                  <a:gd name="connsiteY228" fmla="*/ 445326 h 834218"/>
                  <a:gd name="connsiteX229" fmla="*/ 1266682 w 3024845"/>
                  <a:gd name="connsiteY229" fmla="*/ 399929 h 834218"/>
                  <a:gd name="connsiteX230" fmla="*/ 1267442 w 3024845"/>
                  <a:gd name="connsiteY230" fmla="*/ 399929 h 834218"/>
                  <a:gd name="connsiteX231" fmla="*/ 1272762 w 3024845"/>
                  <a:gd name="connsiteY231" fmla="*/ 399929 h 834218"/>
                  <a:gd name="connsiteX232" fmla="*/ 1272762 w 3024845"/>
                  <a:gd name="connsiteY232" fmla="*/ 335075 h 834218"/>
                  <a:gd name="connsiteX233" fmla="*/ 1273776 w 3024845"/>
                  <a:gd name="connsiteY233" fmla="*/ 335075 h 834218"/>
                  <a:gd name="connsiteX234" fmla="*/ 1280869 w 3024845"/>
                  <a:gd name="connsiteY234" fmla="*/ 335075 h 834218"/>
                  <a:gd name="connsiteX235" fmla="*/ 1293029 w 3024845"/>
                  <a:gd name="connsiteY235" fmla="*/ 291840 h 834218"/>
                  <a:gd name="connsiteX236" fmla="*/ 1294296 w 3024845"/>
                  <a:gd name="connsiteY236" fmla="*/ 291840 h 834218"/>
                  <a:gd name="connsiteX237" fmla="*/ 1303163 w 3024845"/>
                  <a:gd name="connsiteY237" fmla="*/ 291840 h 834218"/>
                  <a:gd name="connsiteX238" fmla="*/ 1313296 w 3024845"/>
                  <a:gd name="connsiteY238" fmla="*/ 335075 h 834218"/>
                  <a:gd name="connsiteX239" fmla="*/ 1314309 w 3024845"/>
                  <a:gd name="connsiteY239" fmla="*/ 335075 h 834218"/>
                  <a:gd name="connsiteX240" fmla="*/ 1321403 w 3024845"/>
                  <a:gd name="connsiteY240" fmla="*/ 335075 h 834218"/>
                  <a:gd name="connsiteX241" fmla="*/ 1321403 w 3024845"/>
                  <a:gd name="connsiteY241" fmla="*/ 373987 h 834218"/>
                  <a:gd name="connsiteX242" fmla="*/ 1323176 w 3024845"/>
                  <a:gd name="connsiteY242" fmla="*/ 373987 h 834218"/>
                  <a:gd name="connsiteX243" fmla="*/ 1335590 w 3024845"/>
                  <a:gd name="connsiteY243" fmla="*/ 373987 h 834218"/>
                  <a:gd name="connsiteX244" fmla="*/ 1335590 w 3024845"/>
                  <a:gd name="connsiteY244" fmla="*/ 376149 h 834218"/>
                  <a:gd name="connsiteX245" fmla="*/ 1335590 w 3024845"/>
                  <a:gd name="connsiteY245" fmla="*/ 391281 h 834218"/>
                  <a:gd name="connsiteX246" fmla="*/ 1339643 w 3024845"/>
                  <a:gd name="connsiteY246" fmla="*/ 389120 h 834218"/>
                  <a:gd name="connsiteX247" fmla="*/ 1339643 w 3024845"/>
                  <a:gd name="connsiteY247" fmla="*/ 373987 h 834218"/>
                  <a:gd name="connsiteX248" fmla="*/ 1341163 w 3024845"/>
                  <a:gd name="connsiteY248" fmla="*/ 373987 h 834218"/>
                  <a:gd name="connsiteX249" fmla="*/ 1351803 w 3024845"/>
                  <a:gd name="connsiteY249" fmla="*/ 373987 h 834218"/>
                  <a:gd name="connsiteX250" fmla="*/ 1351803 w 3024845"/>
                  <a:gd name="connsiteY250" fmla="*/ 375608 h 834218"/>
                  <a:gd name="connsiteX251" fmla="*/ 1351803 w 3024845"/>
                  <a:gd name="connsiteY251" fmla="*/ 386958 h 834218"/>
                  <a:gd name="connsiteX252" fmla="*/ 1382204 w 3024845"/>
                  <a:gd name="connsiteY252" fmla="*/ 386958 h 834218"/>
                  <a:gd name="connsiteX253" fmla="*/ 1382204 w 3024845"/>
                  <a:gd name="connsiteY253" fmla="*/ 350208 h 834218"/>
                  <a:gd name="connsiteX254" fmla="*/ 1383470 w 3024845"/>
                  <a:gd name="connsiteY254" fmla="*/ 350208 h 834218"/>
                  <a:gd name="connsiteX255" fmla="*/ 1392337 w 3024845"/>
                  <a:gd name="connsiteY255" fmla="*/ 350208 h 834218"/>
                  <a:gd name="connsiteX256" fmla="*/ 1392337 w 3024845"/>
                  <a:gd name="connsiteY256" fmla="*/ 371825 h 834218"/>
                  <a:gd name="connsiteX257" fmla="*/ 1394364 w 3024845"/>
                  <a:gd name="connsiteY257" fmla="*/ 339399 h 834218"/>
                  <a:gd name="connsiteX258" fmla="*/ 1416657 w 3024845"/>
                  <a:gd name="connsiteY258" fmla="*/ 339399 h 834218"/>
                  <a:gd name="connsiteX259" fmla="*/ 1416657 w 3024845"/>
                  <a:gd name="connsiteY259" fmla="*/ 337777 h 834218"/>
                  <a:gd name="connsiteX260" fmla="*/ 1416657 w 3024845"/>
                  <a:gd name="connsiteY260" fmla="*/ 326428 h 834218"/>
                  <a:gd name="connsiteX261" fmla="*/ 1417417 w 3024845"/>
                  <a:gd name="connsiteY261" fmla="*/ 326428 h 834218"/>
                  <a:gd name="connsiteX262" fmla="*/ 1422737 w 3024845"/>
                  <a:gd name="connsiteY262" fmla="*/ 326428 h 834218"/>
                  <a:gd name="connsiteX263" fmla="*/ 1422737 w 3024845"/>
                  <a:gd name="connsiteY263" fmla="*/ 324537 h 834218"/>
                  <a:gd name="connsiteX264" fmla="*/ 1422737 w 3024845"/>
                  <a:gd name="connsiteY264" fmla="*/ 311296 h 834218"/>
                  <a:gd name="connsiteX265" fmla="*/ 1426791 w 3024845"/>
                  <a:gd name="connsiteY265" fmla="*/ 317781 h 834218"/>
                  <a:gd name="connsiteX266" fmla="*/ 1429071 w 3024845"/>
                  <a:gd name="connsiteY266" fmla="*/ 317781 h 834218"/>
                  <a:gd name="connsiteX267" fmla="*/ 1445031 w 3024845"/>
                  <a:gd name="connsiteY267" fmla="*/ 317781 h 834218"/>
                  <a:gd name="connsiteX268" fmla="*/ 1445031 w 3024845"/>
                  <a:gd name="connsiteY268" fmla="*/ 316970 h 834218"/>
                  <a:gd name="connsiteX269" fmla="*/ 1445031 w 3024845"/>
                  <a:gd name="connsiteY269" fmla="*/ 311296 h 834218"/>
                  <a:gd name="connsiteX270" fmla="*/ 1445791 w 3024845"/>
                  <a:gd name="connsiteY270" fmla="*/ 311296 h 834218"/>
                  <a:gd name="connsiteX271" fmla="*/ 1451111 w 3024845"/>
                  <a:gd name="connsiteY271" fmla="*/ 311296 h 834218"/>
                  <a:gd name="connsiteX272" fmla="*/ 1451111 w 3024845"/>
                  <a:gd name="connsiteY272" fmla="*/ 312647 h 834218"/>
                  <a:gd name="connsiteX273" fmla="*/ 1451111 w 3024845"/>
                  <a:gd name="connsiteY273" fmla="*/ 322105 h 834218"/>
                  <a:gd name="connsiteX274" fmla="*/ 1489618 w 3024845"/>
                  <a:gd name="connsiteY274" fmla="*/ 322105 h 834218"/>
                  <a:gd name="connsiteX275" fmla="*/ 1489618 w 3024845"/>
                  <a:gd name="connsiteY275" fmla="*/ 460458 h 834218"/>
                  <a:gd name="connsiteX276" fmla="*/ 1491138 w 3024845"/>
                  <a:gd name="connsiteY276" fmla="*/ 460458 h 834218"/>
                  <a:gd name="connsiteX277" fmla="*/ 1501778 w 3024845"/>
                  <a:gd name="connsiteY277" fmla="*/ 460458 h 834218"/>
                  <a:gd name="connsiteX278" fmla="*/ 1501778 w 3024845"/>
                  <a:gd name="connsiteY278" fmla="*/ 447488 h 834218"/>
                  <a:gd name="connsiteX279" fmla="*/ 1505832 w 3024845"/>
                  <a:gd name="connsiteY279" fmla="*/ 447488 h 834218"/>
                  <a:gd name="connsiteX280" fmla="*/ 1505832 w 3024845"/>
                  <a:gd name="connsiteY280" fmla="*/ 460458 h 834218"/>
                  <a:gd name="connsiteX281" fmla="*/ 1536232 w 3024845"/>
                  <a:gd name="connsiteY281" fmla="*/ 460458 h 834218"/>
                  <a:gd name="connsiteX282" fmla="*/ 1536232 w 3024845"/>
                  <a:gd name="connsiteY282" fmla="*/ 430193 h 834218"/>
                  <a:gd name="connsiteX283" fmla="*/ 1548392 w 3024845"/>
                  <a:gd name="connsiteY283" fmla="*/ 430193 h 834218"/>
                  <a:gd name="connsiteX284" fmla="*/ 1560552 w 3024845"/>
                  <a:gd name="connsiteY284" fmla="*/ 428032 h 834218"/>
                  <a:gd name="connsiteX285" fmla="*/ 1564606 w 3024845"/>
                  <a:gd name="connsiteY285" fmla="*/ 430193 h 834218"/>
                  <a:gd name="connsiteX286" fmla="*/ 1574739 w 3024845"/>
                  <a:gd name="connsiteY286" fmla="*/ 430193 h 834218"/>
                  <a:gd name="connsiteX287" fmla="*/ 1574739 w 3024845"/>
                  <a:gd name="connsiteY287" fmla="*/ 460458 h 834218"/>
                  <a:gd name="connsiteX288" fmla="*/ 1582846 w 3024845"/>
                  <a:gd name="connsiteY288" fmla="*/ 460458 h 834218"/>
                  <a:gd name="connsiteX289" fmla="*/ 1582846 w 3024845"/>
                  <a:gd name="connsiteY289" fmla="*/ 477753 h 834218"/>
                  <a:gd name="connsiteX290" fmla="*/ 1592182 w 3024845"/>
                  <a:gd name="connsiteY290" fmla="*/ 478658 h 834218"/>
                  <a:gd name="connsiteX291" fmla="*/ 1605140 w 3024845"/>
                  <a:gd name="connsiteY291" fmla="*/ 478658 h 834218"/>
                  <a:gd name="connsiteX292" fmla="*/ 1605140 w 3024845"/>
                  <a:gd name="connsiteY292" fmla="*/ 462620 h 834218"/>
                  <a:gd name="connsiteX293" fmla="*/ 1673096 w 3024845"/>
                  <a:gd name="connsiteY293" fmla="*/ 462620 h 834218"/>
                  <a:gd name="connsiteX294" fmla="*/ 1673096 w 3024845"/>
                  <a:gd name="connsiteY294" fmla="*/ 377367 h 834218"/>
                  <a:gd name="connsiteX295" fmla="*/ 1745104 w 3024845"/>
                  <a:gd name="connsiteY295" fmla="*/ 377367 h 834218"/>
                  <a:gd name="connsiteX296" fmla="*/ 1745104 w 3024845"/>
                  <a:gd name="connsiteY296" fmla="*/ 456135 h 834218"/>
                  <a:gd name="connsiteX297" fmla="*/ 1747008 w 3024845"/>
                  <a:gd name="connsiteY297" fmla="*/ 456135 h 834218"/>
                  <a:gd name="connsiteX298" fmla="*/ 1748250 w 3024845"/>
                  <a:gd name="connsiteY298" fmla="*/ 478658 h 834218"/>
                  <a:gd name="connsiteX299" fmla="*/ 1757926 w 3024845"/>
                  <a:gd name="connsiteY299" fmla="*/ 478658 h 834218"/>
                  <a:gd name="connsiteX300" fmla="*/ 1759168 w 3024845"/>
                  <a:gd name="connsiteY300" fmla="*/ 456135 h 834218"/>
                  <a:gd name="connsiteX301" fmla="*/ 1765248 w 3024845"/>
                  <a:gd name="connsiteY301" fmla="*/ 456135 h 834218"/>
                  <a:gd name="connsiteX302" fmla="*/ 1766490 w 3024845"/>
                  <a:gd name="connsiteY302" fmla="*/ 478658 h 834218"/>
                  <a:gd name="connsiteX303" fmla="*/ 1817112 w 3024845"/>
                  <a:gd name="connsiteY303" fmla="*/ 478658 h 834218"/>
                  <a:gd name="connsiteX304" fmla="*/ 1817112 w 3024845"/>
                  <a:gd name="connsiteY304" fmla="*/ 315630 h 834218"/>
                  <a:gd name="connsiteX305" fmla="*/ 2014439 w 3024845"/>
                  <a:gd name="connsiteY305" fmla="*/ 315630 h 834218"/>
                  <a:gd name="connsiteX306" fmla="*/ 2014439 w 3024845"/>
                  <a:gd name="connsiteY306" fmla="*/ 478658 h 834218"/>
                  <a:gd name="connsiteX307" fmla="*/ 2033136 w 3024845"/>
                  <a:gd name="connsiteY307" fmla="*/ 478658 h 834218"/>
                  <a:gd name="connsiteX308" fmla="*/ 2033136 w 3024845"/>
                  <a:gd name="connsiteY308" fmla="*/ 395965 h 834218"/>
                  <a:gd name="connsiteX309" fmla="*/ 2128256 w 3024845"/>
                  <a:gd name="connsiteY309" fmla="*/ 395965 h 834218"/>
                  <a:gd name="connsiteX310" fmla="*/ 2180720 w 3024845"/>
                  <a:gd name="connsiteY310" fmla="*/ 330752 h 834218"/>
                  <a:gd name="connsiteX311" fmla="*/ 2245574 w 3024845"/>
                  <a:gd name="connsiteY311" fmla="*/ 330752 h 834218"/>
                  <a:gd name="connsiteX312" fmla="*/ 2245574 w 3024845"/>
                  <a:gd name="connsiteY312" fmla="*/ 406414 h 834218"/>
                  <a:gd name="connsiteX313" fmla="*/ 2253681 w 3024845"/>
                  <a:gd name="connsiteY313" fmla="*/ 406414 h 834218"/>
                  <a:gd name="connsiteX314" fmla="*/ 2255708 w 3024845"/>
                  <a:gd name="connsiteY314" fmla="*/ 399929 h 834218"/>
                  <a:gd name="connsiteX315" fmla="*/ 2261788 w 3024845"/>
                  <a:gd name="connsiteY315" fmla="*/ 399929 h 834218"/>
                  <a:gd name="connsiteX316" fmla="*/ 2263815 w 3024845"/>
                  <a:gd name="connsiteY316" fmla="*/ 408576 h 834218"/>
                  <a:gd name="connsiteX317" fmla="*/ 2275975 w 3024845"/>
                  <a:gd name="connsiteY317" fmla="*/ 408576 h 834218"/>
                  <a:gd name="connsiteX318" fmla="*/ 2275975 w 3024845"/>
                  <a:gd name="connsiteY318" fmla="*/ 402090 h 834218"/>
                  <a:gd name="connsiteX319" fmla="*/ 2298268 w 3024845"/>
                  <a:gd name="connsiteY319" fmla="*/ 402090 h 834218"/>
                  <a:gd name="connsiteX320" fmla="*/ 2298268 w 3024845"/>
                  <a:gd name="connsiteY320" fmla="*/ 408576 h 834218"/>
                  <a:gd name="connsiteX321" fmla="*/ 2318535 w 3024845"/>
                  <a:gd name="connsiteY321" fmla="*/ 408576 h 834218"/>
                  <a:gd name="connsiteX322" fmla="*/ 2318535 w 3024845"/>
                  <a:gd name="connsiteY322" fmla="*/ 453973 h 834218"/>
                  <a:gd name="connsiteX323" fmla="*/ 2332722 w 3024845"/>
                  <a:gd name="connsiteY323" fmla="*/ 453973 h 834218"/>
                  <a:gd name="connsiteX324" fmla="*/ 2332722 w 3024845"/>
                  <a:gd name="connsiteY324" fmla="*/ 441002 h 834218"/>
                  <a:gd name="connsiteX325" fmla="*/ 2348936 w 3024845"/>
                  <a:gd name="connsiteY325" fmla="*/ 441002 h 834218"/>
                  <a:gd name="connsiteX326" fmla="*/ 2348936 w 3024845"/>
                  <a:gd name="connsiteY326" fmla="*/ 261575 h 834218"/>
                  <a:gd name="connsiteX327" fmla="*/ 2355016 w 3024845"/>
                  <a:gd name="connsiteY327" fmla="*/ 255089 h 834218"/>
                  <a:gd name="connsiteX328" fmla="*/ 2427977 w 3024845"/>
                  <a:gd name="connsiteY328" fmla="*/ 255089 h 834218"/>
                  <a:gd name="connsiteX329" fmla="*/ 2427977 w 3024845"/>
                  <a:gd name="connsiteY329" fmla="*/ 263737 h 834218"/>
                  <a:gd name="connsiteX330" fmla="*/ 2438110 w 3024845"/>
                  <a:gd name="connsiteY330" fmla="*/ 263737 h 834218"/>
                  <a:gd name="connsiteX331" fmla="*/ 2438110 w 3024845"/>
                  <a:gd name="connsiteY331" fmla="*/ 378311 h 834218"/>
                  <a:gd name="connsiteX332" fmla="*/ 2460404 w 3024845"/>
                  <a:gd name="connsiteY332" fmla="*/ 378311 h 834218"/>
                  <a:gd name="connsiteX333" fmla="*/ 2460404 w 3024845"/>
                  <a:gd name="connsiteY333" fmla="*/ 311296 h 834218"/>
                  <a:gd name="connsiteX334" fmla="*/ 2486751 w 3024845"/>
                  <a:gd name="connsiteY334" fmla="*/ 311296 h 834218"/>
                  <a:gd name="connsiteX335" fmla="*/ 2490804 w 3024845"/>
                  <a:gd name="connsiteY335" fmla="*/ 306972 h 834218"/>
                  <a:gd name="connsiteX336" fmla="*/ 2498911 w 3024845"/>
                  <a:gd name="connsiteY336" fmla="*/ 306972 h 834218"/>
                  <a:gd name="connsiteX337" fmla="*/ 2502964 w 3024845"/>
                  <a:gd name="connsiteY337" fmla="*/ 311296 h 834218"/>
                  <a:gd name="connsiteX338" fmla="*/ 2525258 w 3024845"/>
                  <a:gd name="connsiteY338" fmla="*/ 311296 h 834218"/>
                  <a:gd name="connsiteX339" fmla="*/ 2525258 w 3024845"/>
                  <a:gd name="connsiteY339" fmla="*/ 194560 h 834218"/>
                  <a:gd name="connsiteX340" fmla="*/ 2582005 w 3024845"/>
                  <a:gd name="connsiteY340" fmla="*/ 183751 h 834218"/>
                  <a:gd name="connsiteX341" fmla="*/ 2582005 w 3024845"/>
                  <a:gd name="connsiteY341" fmla="*/ 184832 h 834218"/>
                  <a:gd name="connsiteX342" fmla="*/ 2582005 w 3024845"/>
                  <a:gd name="connsiteY342" fmla="*/ 192398 h 834218"/>
                  <a:gd name="connsiteX343" fmla="*/ 2608352 w 3024845"/>
                  <a:gd name="connsiteY343" fmla="*/ 192398 h 834218"/>
                  <a:gd name="connsiteX344" fmla="*/ 2608352 w 3024845"/>
                  <a:gd name="connsiteY344" fmla="*/ 447488 h 834218"/>
                  <a:gd name="connsiteX345" fmla="*/ 2630646 w 3024845"/>
                  <a:gd name="connsiteY345" fmla="*/ 447488 h 834218"/>
                  <a:gd name="connsiteX346" fmla="*/ 2630646 w 3024845"/>
                  <a:gd name="connsiteY346" fmla="*/ 443164 h 834218"/>
                  <a:gd name="connsiteX347" fmla="*/ 2642806 w 3024845"/>
                  <a:gd name="connsiteY347" fmla="*/ 443164 h 834218"/>
                  <a:gd name="connsiteX348" fmla="*/ 2642806 w 3024845"/>
                  <a:gd name="connsiteY348" fmla="*/ 447488 h 834218"/>
                  <a:gd name="connsiteX349" fmla="*/ 2667126 w 3024845"/>
                  <a:gd name="connsiteY349" fmla="*/ 447488 h 834218"/>
                  <a:gd name="connsiteX350" fmla="*/ 2667126 w 3024845"/>
                  <a:gd name="connsiteY350" fmla="*/ 434517 h 834218"/>
                  <a:gd name="connsiteX351" fmla="*/ 2695500 w 3024845"/>
                  <a:gd name="connsiteY351" fmla="*/ 434517 h 834218"/>
                  <a:gd name="connsiteX352" fmla="*/ 2707660 w 3024845"/>
                  <a:gd name="connsiteY352" fmla="*/ 430193 h 834218"/>
                  <a:gd name="connsiteX353" fmla="*/ 2727927 w 3024845"/>
                  <a:gd name="connsiteY353" fmla="*/ 434517 h 834218"/>
                  <a:gd name="connsiteX354" fmla="*/ 2727927 w 3024845"/>
                  <a:gd name="connsiteY354" fmla="*/ 417223 h 834218"/>
                  <a:gd name="connsiteX355" fmla="*/ 2736034 w 3024845"/>
                  <a:gd name="connsiteY355" fmla="*/ 417223 h 834218"/>
                  <a:gd name="connsiteX356" fmla="*/ 2736034 w 3024845"/>
                  <a:gd name="connsiteY356" fmla="*/ 404252 h 834218"/>
                  <a:gd name="connsiteX357" fmla="*/ 2792781 w 3024845"/>
                  <a:gd name="connsiteY357" fmla="*/ 404252 h 834218"/>
                  <a:gd name="connsiteX358" fmla="*/ 2792781 w 3024845"/>
                  <a:gd name="connsiteY358" fmla="*/ 373987 h 834218"/>
                  <a:gd name="connsiteX359" fmla="*/ 2811021 w 3024845"/>
                  <a:gd name="connsiteY359" fmla="*/ 373987 h 834218"/>
                  <a:gd name="connsiteX360" fmla="*/ 2811021 w 3024845"/>
                  <a:gd name="connsiteY360" fmla="*/ 367502 h 834218"/>
                  <a:gd name="connsiteX361" fmla="*/ 2823181 w 3024845"/>
                  <a:gd name="connsiteY361" fmla="*/ 367502 h 834218"/>
                  <a:gd name="connsiteX362" fmla="*/ 2823181 w 3024845"/>
                  <a:gd name="connsiteY362" fmla="*/ 373987 h 834218"/>
                  <a:gd name="connsiteX363" fmla="*/ 2839395 w 3024845"/>
                  <a:gd name="connsiteY363" fmla="*/ 373987 h 834218"/>
                  <a:gd name="connsiteX364" fmla="*/ 2839395 w 3024845"/>
                  <a:gd name="connsiteY364" fmla="*/ 423708 h 834218"/>
                  <a:gd name="connsiteX365" fmla="*/ 2871822 w 3024845"/>
                  <a:gd name="connsiteY365" fmla="*/ 423708 h 834218"/>
                  <a:gd name="connsiteX366" fmla="*/ 2871822 w 3024845"/>
                  <a:gd name="connsiteY366" fmla="*/ 397767 h 834218"/>
                  <a:gd name="connsiteX367" fmla="*/ 2910329 w 3024845"/>
                  <a:gd name="connsiteY367" fmla="*/ 397767 h 834218"/>
                  <a:gd name="connsiteX368" fmla="*/ 2910329 w 3024845"/>
                  <a:gd name="connsiteY368" fmla="*/ 367502 h 834218"/>
                  <a:gd name="connsiteX369" fmla="*/ 2958970 w 3024845"/>
                  <a:gd name="connsiteY369" fmla="*/ 367502 h 834218"/>
                  <a:gd name="connsiteX370" fmla="*/ 2958970 w 3024845"/>
                  <a:gd name="connsiteY370" fmla="*/ 478658 h 834218"/>
                  <a:gd name="connsiteX371" fmla="*/ 2958970 w 3024845"/>
                  <a:gd name="connsiteY371" fmla="*/ 492437 h 834218"/>
                  <a:gd name="connsiteX372" fmla="*/ 3024845 w 3024845"/>
                  <a:gd name="connsiteY372" fmla="*/ 492437 h 834218"/>
                  <a:gd name="connsiteX373" fmla="*/ 3024845 w 3024845"/>
                  <a:gd name="connsiteY373" fmla="*/ 834218 h 834218"/>
                  <a:gd name="connsiteX374" fmla="*/ 2054 w 3024845"/>
                  <a:gd name="connsiteY374" fmla="*/ 831885 h 834218"/>
                  <a:gd name="connsiteX375" fmla="*/ 0 w 3024845"/>
                  <a:gd name="connsiteY375" fmla="*/ 397767 h 834218"/>
                  <a:gd name="connsiteX376" fmla="*/ 20267 w 3024845"/>
                  <a:gd name="connsiteY376" fmla="*/ 397767 h 834218"/>
                  <a:gd name="connsiteX377" fmla="*/ 20774 w 3024845"/>
                  <a:gd name="connsiteY377" fmla="*/ 396686 h 834218"/>
                  <a:gd name="connsiteX378" fmla="*/ 24320 w 3024845"/>
                  <a:gd name="connsiteY378" fmla="*/ 389120 h 834218"/>
                  <a:gd name="connsiteX379" fmla="*/ 26094 w 3024845"/>
                  <a:gd name="connsiteY379" fmla="*/ 389390 h 834218"/>
                  <a:gd name="connsiteX380" fmla="*/ 38507 w 3024845"/>
                  <a:gd name="connsiteY380" fmla="*/ 391281 h 834218"/>
                  <a:gd name="connsiteX381" fmla="*/ 39014 w 3024845"/>
                  <a:gd name="connsiteY381" fmla="*/ 392633 h 834218"/>
                  <a:gd name="connsiteX382" fmla="*/ 42560 w 3024845"/>
                  <a:gd name="connsiteY382" fmla="*/ 402090 h 834218"/>
                  <a:gd name="connsiteX383" fmla="*/ 68907 w 3024845"/>
                  <a:gd name="connsiteY383" fmla="*/ 404252 h 834218"/>
                  <a:gd name="connsiteX384" fmla="*/ 68907 w 3024845"/>
                  <a:gd name="connsiteY384" fmla="*/ 281031 h 834218"/>
                  <a:gd name="connsiteX385" fmla="*/ 70934 w 3024845"/>
                  <a:gd name="connsiteY385" fmla="*/ 281031 h 834218"/>
                  <a:gd name="connsiteX386" fmla="*/ 85121 w 3024845"/>
                  <a:gd name="connsiteY386" fmla="*/ 281031 h 834218"/>
                  <a:gd name="connsiteX387" fmla="*/ 85121 w 3024845"/>
                  <a:gd name="connsiteY387" fmla="*/ 144839 h 834218"/>
                  <a:gd name="connsiteX388" fmla="*/ 86894 w 3024845"/>
                  <a:gd name="connsiteY388" fmla="*/ 144839 h 834218"/>
                  <a:gd name="connsiteX389" fmla="*/ 99308 w 3024845"/>
                  <a:gd name="connsiteY389" fmla="*/ 144839 h 834218"/>
                  <a:gd name="connsiteX390" fmla="*/ 99308 w 3024845"/>
                  <a:gd name="connsiteY390" fmla="*/ 30265 h 834218"/>
                  <a:gd name="connsiteX391" fmla="*/ 103361 w 3024845"/>
                  <a:gd name="connsiteY391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16856 w 3024845"/>
                  <a:gd name="connsiteY4" fmla="*/ 23779 h 834218"/>
                  <a:gd name="connsiteX5" fmla="*/ 220909 w 3024845"/>
                  <a:gd name="connsiteY5" fmla="*/ 30265 h 834218"/>
                  <a:gd name="connsiteX6" fmla="*/ 220909 w 3024845"/>
                  <a:gd name="connsiteY6" fmla="*/ 144839 h 834218"/>
                  <a:gd name="connsiteX7" fmla="*/ 223189 w 3024845"/>
                  <a:gd name="connsiteY7" fmla="*/ 144839 h 834218"/>
                  <a:gd name="connsiteX8" fmla="*/ 239150 w 3024845"/>
                  <a:gd name="connsiteY8" fmla="*/ 144839 h 834218"/>
                  <a:gd name="connsiteX9" fmla="*/ 239150 w 3024845"/>
                  <a:gd name="connsiteY9" fmla="*/ 285354 h 834218"/>
                  <a:gd name="connsiteX10" fmla="*/ 240670 w 3024845"/>
                  <a:gd name="connsiteY10" fmla="*/ 285084 h 834218"/>
                  <a:gd name="connsiteX11" fmla="*/ 251310 w 3024845"/>
                  <a:gd name="connsiteY11" fmla="*/ 283193 h 834218"/>
                  <a:gd name="connsiteX12" fmla="*/ 249283 w 3024845"/>
                  <a:gd name="connsiteY12" fmla="*/ 371825 h 834218"/>
                  <a:gd name="connsiteX13" fmla="*/ 250803 w 3024845"/>
                  <a:gd name="connsiteY13" fmla="*/ 372096 h 834218"/>
                  <a:gd name="connsiteX14" fmla="*/ 261443 w 3024845"/>
                  <a:gd name="connsiteY14" fmla="*/ 373987 h 834218"/>
                  <a:gd name="connsiteX15" fmla="*/ 261696 w 3024845"/>
                  <a:gd name="connsiteY15" fmla="*/ 374798 h 834218"/>
                  <a:gd name="connsiteX16" fmla="*/ 263470 w 3024845"/>
                  <a:gd name="connsiteY16" fmla="*/ 380473 h 834218"/>
                  <a:gd name="connsiteX17" fmla="*/ 264230 w 3024845"/>
                  <a:gd name="connsiteY17" fmla="*/ 378041 h 834218"/>
                  <a:gd name="connsiteX18" fmla="*/ 269550 w 3024845"/>
                  <a:gd name="connsiteY18" fmla="*/ 361017 h 834218"/>
                  <a:gd name="connsiteX19" fmla="*/ 271323 w 3024845"/>
                  <a:gd name="connsiteY19" fmla="*/ 361017 h 834218"/>
                  <a:gd name="connsiteX20" fmla="*/ 283737 w 3024845"/>
                  <a:gd name="connsiteY20" fmla="*/ 361017 h 834218"/>
                  <a:gd name="connsiteX21" fmla="*/ 283737 w 3024845"/>
                  <a:gd name="connsiteY21" fmla="*/ 393443 h 834218"/>
                  <a:gd name="connsiteX22" fmla="*/ 284750 w 3024845"/>
                  <a:gd name="connsiteY22" fmla="*/ 393984 h 834218"/>
                  <a:gd name="connsiteX23" fmla="*/ 291844 w 3024845"/>
                  <a:gd name="connsiteY23" fmla="*/ 397767 h 834218"/>
                  <a:gd name="connsiteX24" fmla="*/ 291844 w 3024845"/>
                  <a:gd name="connsiteY24" fmla="*/ 399118 h 834218"/>
                  <a:gd name="connsiteX25" fmla="*/ 291844 w 3024845"/>
                  <a:gd name="connsiteY25" fmla="*/ 408576 h 834218"/>
                  <a:gd name="connsiteX26" fmla="*/ 336431 w 3024845"/>
                  <a:gd name="connsiteY26" fmla="*/ 408576 h 834218"/>
                  <a:gd name="connsiteX27" fmla="*/ 336431 w 3024845"/>
                  <a:gd name="connsiteY27" fmla="*/ 409657 h 834218"/>
                  <a:gd name="connsiteX28" fmla="*/ 336431 w 3024845"/>
                  <a:gd name="connsiteY28" fmla="*/ 417223 h 834218"/>
                  <a:gd name="connsiteX29" fmla="*/ 338457 w 3024845"/>
                  <a:gd name="connsiteY29" fmla="*/ 417223 h 834218"/>
                  <a:gd name="connsiteX30" fmla="*/ 352644 w 3024845"/>
                  <a:gd name="connsiteY30" fmla="*/ 417223 h 834218"/>
                  <a:gd name="connsiteX31" fmla="*/ 352644 w 3024845"/>
                  <a:gd name="connsiteY31" fmla="*/ 386958 h 834218"/>
                  <a:gd name="connsiteX32" fmla="*/ 397231 w 3024845"/>
                  <a:gd name="connsiteY32" fmla="*/ 386958 h 834218"/>
                  <a:gd name="connsiteX33" fmla="*/ 397231 w 3024845"/>
                  <a:gd name="connsiteY33" fmla="*/ 385607 h 834218"/>
                  <a:gd name="connsiteX34" fmla="*/ 397231 w 3024845"/>
                  <a:gd name="connsiteY34" fmla="*/ 376149 h 834218"/>
                  <a:gd name="connsiteX35" fmla="*/ 398245 w 3024845"/>
                  <a:gd name="connsiteY35" fmla="*/ 376149 h 834218"/>
                  <a:gd name="connsiteX36" fmla="*/ 405338 w 3024845"/>
                  <a:gd name="connsiteY36" fmla="*/ 376149 h 834218"/>
                  <a:gd name="connsiteX37" fmla="*/ 405338 w 3024845"/>
                  <a:gd name="connsiteY37" fmla="*/ 374258 h 834218"/>
                  <a:gd name="connsiteX38" fmla="*/ 405338 w 3024845"/>
                  <a:gd name="connsiteY38" fmla="*/ 361017 h 834218"/>
                  <a:gd name="connsiteX39" fmla="*/ 406098 w 3024845"/>
                  <a:gd name="connsiteY39" fmla="*/ 361017 h 834218"/>
                  <a:gd name="connsiteX40" fmla="*/ 411418 w 3024845"/>
                  <a:gd name="connsiteY40" fmla="*/ 361017 h 834218"/>
                  <a:gd name="connsiteX41" fmla="*/ 411418 w 3024845"/>
                  <a:gd name="connsiteY41" fmla="*/ 359936 h 834218"/>
                  <a:gd name="connsiteX42" fmla="*/ 411418 w 3024845"/>
                  <a:gd name="connsiteY42" fmla="*/ 352369 h 834218"/>
                  <a:gd name="connsiteX43" fmla="*/ 413445 w 3024845"/>
                  <a:gd name="connsiteY43" fmla="*/ 352369 h 834218"/>
                  <a:gd name="connsiteX44" fmla="*/ 427632 w 3024845"/>
                  <a:gd name="connsiteY44" fmla="*/ 352369 h 834218"/>
                  <a:gd name="connsiteX45" fmla="*/ 427632 w 3024845"/>
                  <a:gd name="connsiteY45" fmla="*/ 353450 h 834218"/>
                  <a:gd name="connsiteX46" fmla="*/ 427632 w 3024845"/>
                  <a:gd name="connsiteY46" fmla="*/ 361017 h 834218"/>
                  <a:gd name="connsiteX47" fmla="*/ 449925 w 3024845"/>
                  <a:gd name="connsiteY47" fmla="*/ 361017 h 834218"/>
                  <a:gd name="connsiteX48" fmla="*/ 449925 w 3024845"/>
                  <a:gd name="connsiteY48" fmla="*/ 359125 h 834218"/>
                  <a:gd name="connsiteX49" fmla="*/ 449925 w 3024845"/>
                  <a:gd name="connsiteY49" fmla="*/ 345884 h 834218"/>
                  <a:gd name="connsiteX50" fmla="*/ 451699 w 3024845"/>
                  <a:gd name="connsiteY50" fmla="*/ 345884 h 834218"/>
                  <a:gd name="connsiteX51" fmla="*/ 464112 w 3024845"/>
                  <a:gd name="connsiteY51" fmla="*/ 345884 h 834218"/>
                  <a:gd name="connsiteX52" fmla="*/ 464112 w 3024845"/>
                  <a:gd name="connsiteY52" fmla="*/ 369664 h 834218"/>
                  <a:gd name="connsiteX53" fmla="*/ 465126 w 3024845"/>
                  <a:gd name="connsiteY53" fmla="*/ 369664 h 834218"/>
                  <a:gd name="connsiteX54" fmla="*/ 472219 w 3024845"/>
                  <a:gd name="connsiteY54" fmla="*/ 369664 h 834218"/>
                  <a:gd name="connsiteX55" fmla="*/ 472219 w 3024845"/>
                  <a:gd name="connsiteY55" fmla="*/ 368583 h 834218"/>
                  <a:gd name="connsiteX56" fmla="*/ 472219 w 3024845"/>
                  <a:gd name="connsiteY56" fmla="*/ 361017 h 834218"/>
                  <a:gd name="connsiteX57" fmla="*/ 473992 w 3024845"/>
                  <a:gd name="connsiteY57" fmla="*/ 361017 h 834218"/>
                  <a:gd name="connsiteX58" fmla="*/ 486406 w 3024845"/>
                  <a:gd name="connsiteY58" fmla="*/ 361017 h 834218"/>
                  <a:gd name="connsiteX59" fmla="*/ 486406 w 3024845"/>
                  <a:gd name="connsiteY59" fmla="*/ 386958 h 834218"/>
                  <a:gd name="connsiteX60" fmla="*/ 488433 w 3024845"/>
                  <a:gd name="connsiteY60" fmla="*/ 386958 h 834218"/>
                  <a:gd name="connsiteX61" fmla="*/ 502619 w 3024845"/>
                  <a:gd name="connsiteY61" fmla="*/ 386958 h 834218"/>
                  <a:gd name="connsiteX62" fmla="*/ 502619 w 3024845"/>
                  <a:gd name="connsiteY62" fmla="*/ 388579 h 834218"/>
                  <a:gd name="connsiteX63" fmla="*/ 502619 w 3024845"/>
                  <a:gd name="connsiteY63" fmla="*/ 399929 h 834218"/>
                  <a:gd name="connsiteX64" fmla="*/ 503379 w 3024845"/>
                  <a:gd name="connsiteY64" fmla="*/ 399929 h 834218"/>
                  <a:gd name="connsiteX65" fmla="*/ 508700 w 3024845"/>
                  <a:gd name="connsiteY65" fmla="*/ 399929 h 834218"/>
                  <a:gd name="connsiteX66" fmla="*/ 508700 w 3024845"/>
                  <a:gd name="connsiteY66" fmla="*/ 399118 h 834218"/>
                  <a:gd name="connsiteX67" fmla="*/ 508700 w 3024845"/>
                  <a:gd name="connsiteY67" fmla="*/ 393443 h 834218"/>
                  <a:gd name="connsiteX68" fmla="*/ 539100 w 3024845"/>
                  <a:gd name="connsiteY68" fmla="*/ 393443 h 834218"/>
                  <a:gd name="connsiteX69" fmla="*/ 539100 w 3024845"/>
                  <a:gd name="connsiteY69" fmla="*/ 417223 h 834218"/>
                  <a:gd name="connsiteX70" fmla="*/ 540113 w 3024845"/>
                  <a:gd name="connsiteY70" fmla="*/ 417223 h 834218"/>
                  <a:gd name="connsiteX71" fmla="*/ 547207 w 3024845"/>
                  <a:gd name="connsiteY71" fmla="*/ 417223 h 834218"/>
                  <a:gd name="connsiteX72" fmla="*/ 547207 w 3024845"/>
                  <a:gd name="connsiteY72" fmla="*/ 418304 h 834218"/>
                  <a:gd name="connsiteX73" fmla="*/ 547207 w 3024845"/>
                  <a:gd name="connsiteY73" fmla="*/ 425870 h 834218"/>
                  <a:gd name="connsiteX74" fmla="*/ 547967 w 3024845"/>
                  <a:gd name="connsiteY74" fmla="*/ 425870 h 834218"/>
                  <a:gd name="connsiteX75" fmla="*/ 553287 w 3024845"/>
                  <a:gd name="connsiteY75" fmla="*/ 425870 h 834218"/>
                  <a:gd name="connsiteX76" fmla="*/ 553287 w 3024845"/>
                  <a:gd name="connsiteY76" fmla="*/ 423708 h 834218"/>
                  <a:gd name="connsiteX77" fmla="*/ 553287 w 3024845"/>
                  <a:gd name="connsiteY77" fmla="*/ 408576 h 834218"/>
                  <a:gd name="connsiteX78" fmla="*/ 554300 w 3024845"/>
                  <a:gd name="connsiteY78" fmla="*/ 408576 h 834218"/>
                  <a:gd name="connsiteX79" fmla="*/ 561394 w 3024845"/>
                  <a:gd name="connsiteY79" fmla="*/ 408576 h 834218"/>
                  <a:gd name="connsiteX80" fmla="*/ 561394 w 3024845"/>
                  <a:gd name="connsiteY80" fmla="*/ 409657 h 834218"/>
                  <a:gd name="connsiteX81" fmla="*/ 561394 w 3024845"/>
                  <a:gd name="connsiteY81" fmla="*/ 417223 h 834218"/>
                  <a:gd name="connsiteX82" fmla="*/ 566714 w 3024845"/>
                  <a:gd name="connsiteY82" fmla="*/ 415230 h 834218"/>
                  <a:gd name="connsiteX83" fmla="*/ 567474 w 3024845"/>
                  <a:gd name="connsiteY83" fmla="*/ 414250 h 834218"/>
                  <a:gd name="connsiteX84" fmla="*/ 567474 w 3024845"/>
                  <a:gd name="connsiteY84" fmla="*/ 408576 h 834218"/>
                  <a:gd name="connsiteX85" fmla="*/ 605981 w 3024845"/>
                  <a:gd name="connsiteY85" fmla="*/ 408576 h 834218"/>
                  <a:gd name="connsiteX86" fmla="*/ 605981 w 3024845"/>
                  <a:gd name="connsiteY86" fmla="*/ 432355 h 834218"/>
                  <a:gd name="connsiteX87" fmla="*/ 608007 w 3024845"/>
                  <a:gd name="connsiteY87" fmla="*/ 432355 h 834218"/>
                  <a:gd name="connsiteX88" fmla="*/ 622194 w 3024845"/>
                  <a:gd name="connsiteY88" fmla="*/ 432355 h 834218"/>
                  <a:gd name="connsiteX89" fmla="*/ 622194 w 3024845"/>
                  <a:gd name="connsiteY89" fmla="*/ 433436 h 834218"/>
                  <a:gd name="connsiteX90" fmla="*/ 622194 w 3024845"/>
                  <a:gd name="connsiteY90" fmla="*/ 441002 h 834218"/>
                  <a:gd name="connsiteX91" fmla="*/ 623968 w 3024845"/>
                  <a:gd name="connsiteY91" fmla="*/ 441002 h 834218"/>
                  <a:gd name="connsiteX92" fmla="*/ 636381 w 3024845"/>
                  <a:gd name="connsiteY92" fmla="*/ 441002 h 834218"/>
                  <a:gd name="connsiteX93" fmla="*/ 636381 w 3024845"/>
                  <a:gd name="connsiteY93" fmla="*/ 417223 h 834218"/>
                  <a:gd name="connsiteX94" fmla="*/ 637394 w 3024845"/>
                  <a:gd name="connsiteY94" fmla="*/ 417223 h 834218"/>
                  <a:gd name="connsiteX95" fmla="*/ 644488 w 3024845"/>
                  <a:gd name="connsiteY95" fmla="*/ 417223 h 834218"/>
                  <a:gd name="connsiteX96" fmla="*/ 644488 w 3024845"/>
                  <a:gd name="connsiteY96" fmla="*/ 384796 h 834218"/>
                  <a:gd name="connsiteX97" fmla="*/ 645501 w 3024845"/>
                  <a:gd name="connsiteY97" fmla="*/ 384796 h 834218"/>
                  <a:gd name="connsiteX98" fmla="*/ 652595 w 3024845"/>
                  <a:gd name="connsiteY98" fmla="*/ 384796 h 834218"/>
                  <a:gd name="connsiteX99" fmla="*/ 652595 w 3024845"/>
                  <a:gd name="connsiteY99" fmla="*/ 382905 h 834218"/>
                  <a:gd name="connsiteX100" fmla="*/ 652595 w 3024845"/>
                  <a:gd name="connsiteY100" fmla="*/ 369664 h 834218"/>
                  <a:gd name="connsiteX101" fmla="*/ 651328 w 3024845"/>
                  <a:gd name="connsiteY101" fmla="*/ 368042 h 834218"/>
                  <a:gd name="connsiteX102" fmla="*/ 656648 w 3024845"/>
                  <a:gd name="connsiteY102" fmla="*/ 356693 h 834218"/>
                  <a:gd name="connsiteX103" fmla="*/ 664755 w 3024845"/>
                  <a:gd name="connsiteY103" fmla="*/ 384796 h 834218"/>
                  <a:gd name="connsiteX104" fmla="*/ 665515 w 3024845"/>
                  <a:gd name="connsiteY104" fmla="*/ 384796 h 834218"/>
                  <a:gd name="connsiteX105" fmla="*/ 670835 w 3024845"/>
                  <a:gd name="connsiteY105" fmla="*/ 384796 h 834218"/>
                  <a:gd name="connsiteX106" fmla="*/ 670835 w 3024845"/>
                  <a:gd name="connsiteY106" fmla="*/ 278869 h 834218"/>
                  <a:gd name="connsiteX107" fmla="*/ 672355 w 3024845"/>
                  <a:gd name="connsiteY107" fmla="*/ 278869 h 834218"/>
                  <a:gd name="connsiteX108" fmla="*/ 682995 w 3024845"/>
                  <a:gd name="connsiteY108" fmla="*/ 278869 h 834218"/>
                  <a:gd name="connsiteX109" fmla="*/ 682995 w 3024845"/>
                  <a:gd name="connsiteY109" fmla="*/ 231310 h 834218"/>
                  <a:gd name="connsiteX110" fmla="*/ 709342 w 3024845"/>
                  <a:gd name="connsiteY110" fmla="*/ 231310 h 834218"/>
                  <a:gd name="connsiteX111" fmla="*/ 709342 w 3024845"/>
                  <a:gd name="connsiteY111" fmla="*/ 209692 h 834218"/>
                  <a:gd name="connsiteX112" fmla="*/ 743796 w 3024845"/>
                  <a:gd name="connsiteY112" fmla="*/ 209692 h 834218"/>
                  <a:gd name="connsiteX113" fmla="*/ 743796 w 3024845"/>
                  <a:gd name="connsiteY113" fmla="*/ 212124 h 834218"/>
                  <a:gd name="connsiteX114" fmla="*/ 743796 w 3024845"/>
                  <a:gd name="connsiteY114" fmla="*/ 229148 h 834218"/>
                  <a:gd name="connsiteX115" fmla="*/ 746076 w 3024845"/>
                  <a:gd name="connsiteY115" fmla="*/ 229148 h 834218"/>
                  <a:gd name="connsiteX116" fmla="*/ 762036 w 3024845"/>
                  <a:gd name="connsiteY116" fmla="*/ 229148 h 834218"/>
                  <a:gd name="connsiteX117" fmla="*/ 762036 w 3024845"/>
                  <a:gd name="connsiteY117" fmla="*/ 276707 h 834218"/>
                  <a:gd name="connsiteX118" fmla="*/ 763049 w 3024845"/>
                  <a:gd name="connsiteY118" fmla="*/ 276707 h 834218"/>
                  <a:gd name="connsiteX119" fmla="*/ 770143 w 3024845"/>
                  <a:gd name="connsiteY119" fmla="*/ 276707 h 834218"/>
                  <a:gd name="connsiteX120" fmla="*/ 784330 w 3024845"/>
                  <a:gd name="connsiteY120" fmla="*/ 281031 h 834218"/>
                  <a:gd name="connsiteX121" fmla="*/ 784330 w 3024845"/>
                  <a:gd name="connsiteY121" fmla="*/ 319943 h 834218"/>
                  <a:gd name="connsiteX122" fmla="*/ 785343 w 3024845"/>
                  <a:gd name="connsiteY122" fmla="*/ 319943 h 834218"/>
                  <a:gd name="connsiteX123" fmla="*/ 792436 w 3024845"/>
                  <a:gd name="connsiteY123" fmla="*/ 319943 h 834218"/>
                  <a:gd name="connsiteX124" fmla="*/ 792436 w 3024845"/>
                  <a:gd name="connsiteY124" fmla="*/ 321564 h 834218"/>
                  <a:gd name="connsiteX125" fmla="*/ 792436 w 3024845"/>
                  <a:gd name="connsiteY125" fmla="*/ 332913 h 834218"/>
                  <a:gd name="connsiteX126" fmla="*/ 794463 w 3024845"/>
                  <a:gd name="connsiteY126" fmla="*/ 332913 h 834218"/>
                  <a:gd name="connsiteX127" fmla="*/ 808650 w 3024845"/>
                  <a:gd name="connsiteY127" fmla="*/ 332913 h 834218"/>
                  <a:gd name="connsiteX128" fmla="*/ 814730 w 3024845"/>
                  <a:gd name="connsiteY128" fmla="*/ 339399 h 834218"/>
                  <a:gd name="connsiteX129" fmla="*/ 814730 w 3024845"/>
                  <a:gd name="connsiteY129" fmla="*/ 361017 h 834218"/>
                  <a:gd name="connsiteX130" fmla="*/ 817010 w 3024845"/>
                  <a:gd name="connsiteY130" fmla="*/ 361017 h 834218"/>
                  <a:gd name="connsiteX131" fmla="*/ 832970 w 3024845"/>
                  <a:gd name="connsiteY131" fmla="*/ 361017 h 834218"/>
                  <a:gd name="connsiteX132" fmla="*/ 832970 w 3024845"/>
                  <a:gd name="connsiteY132" fmla="*/ 362097 h 834218"/>
                  <a:gd name="connsiteX133" fmla="*/ 832970 w 3024845"/>
                  <a:gd name="connsiteY133" fmla="*/ 369664 h 834218"/>
                  <a:gd name="connsiteX134" fmla="*/ 834237 w 3024845"/>
                  <a:gd name="connsiteY134" fmla="*/ 369664 h 834218"/>
                  <a:gd name="connsiteX135" fmla="*/ 843104 w 3024845"/>
                  <a:gd name="connsiteY135" fmla="*/ 369664 h 834218"/>
                  <a:gd name="connsiteX136" fmla="*/ 843104 w 3024845"/>
                  <a:gd name="connsiteY136" fmla="*/ 371825 h 834218"/>
                  <a:gd name="connsiteX137" fmla="*/ 843104 w 3024845"/>
                  <a:gd name="connsiteY137" fmla="*/ 386958 h 834218"/>
                  <a:gd name="connsiteX138" fmla="*/ 847157 w 3024845"/>
                  <a:gd name="connsiteY138" fmla="*/ 385066 h 834218"/>
                  <a:gd name="connsiteX139" fmla="*/ 847157 w 3024845"/>
                  <a:gd name="connsiteY139" fmla="*/ 371825 h 834218"/>
                  <a:gd name="connsiteX140" fmla="*/ 848170 w 3024845"/>
                  <a:gd name="connsiteY140" fmla="*/ 371825 h 834218"/>
                  <a:gd name="connsiteX141" fmla="*/ 855264 w 3024845"/>
                  <a:gd name="connsiteY141" fmla="*/ 371825 h 834218"/>
                  <a:gd name="connsiteX142" fmla="*/ 855264 w 3024845"/>
                  <a:gd name="connsiteY142" fmla="*/ 373447 h 834218"/>
                  <a:gd name="connsiteX143" fmla="*/ 855264 w 3024845"/>
                  <a:gd name="connsiteY143" fmla="*/ 384796 h 834218"/>
                  <a:gd name="connsiteX144" fmla="*/ 856024 w 3024845"/>
                  <a:gd name="connsiteY144" fmla="*/ 384796 h 834218"/>
                  <a:gd name="connsiteX145" fmla="*/ 861344 w 3024845"/>
                  <a:gd name="connsiteY145" fmla="*/ 384796 h 834218"/>
                  <a:gd name="connsiteX146" fmla="*/ 909984 w 3024845"/>
                  <a:gd name="connsiteY146" fmla="*/ 380473 h 834218"/>
                  <a:gd name="connsiteX147" fmla="*/ 909984 w 3024845"/>
                  <a:gd name="connsiteY147" fmla="*/ 381824 h 834218"/>
                  <a:gd name="connsiteX148" fmla="*/ 909984 w 3024845"/>
                  <a:gd name="connsiteY148" fmla="*/ 391281 h 834218"/>
                  <a:gd name="connsiteX149" fmla="*/ 910744 w 3024845"/>
                  <a:gd name="connsiteY149" fmla="*/ 391281 h 834218"/>
                  <a:gd name="connsiteX150" fmla="*/ 916065 w 3024845"/>
                  <a:gd name="connsiteY150" fmla="*/ 391281 h 834218"/>
                  <a:gd name="connsiteX151" fmla="*/ 916065 w 3024845"/>
                  <a:gd name="connsiteY151" fmla="*/ 393443 h 834218"/>
                  <a:gd name="connsiteX152" fmla="*/ 916065 w 3024845"/>
                  <a:gd name="connsiteY152" fmla="*/ 408576 h 834218"/>
                  <a:gd name="connsiteX153" fmla="*/ 918091 w 3024845"/>
                  <a:gd name="connsiteY153" fmla="*/ 407225 h 834218"/>
                  <a:gd name="connsiteX154" fmla="*/ 932278 w 3024845"/>
                  <a:gd name="connsiteY154" fmla="*/ 397767 h 834218"/>
                  <a:gd name="connsiteX155" fmla="*/ 938358 w 3024845"/>
                  <a:gd name="connsiteY155" fmla="*/ 356693 h 834218"/>
                  <a:gd name="connsiteX156" fmla="*/ 939118 w 3024845"/>
                  <a:gd name="connsiteY156" fmla="*/ 356423 h 834218"/>
                  <a:gd name="connsiteX157" fmla="*/ 944438 w 3024845"/>
                  <a:gd name="connsiteY157" fmla="*/ 354531 h 834218"/>
                  <a:gd name="connsiteX158" fmla="*/ 946465 w 3024845"/>
                  <a:gd name="connsiteY158" fmla="*/ 285354 h 834218"/>
                  <a:gd name="connsiteX159" fmla="*/ 948492 w 3024845"/>
                  <a:gd name="connsiteY159" fmla="*/ 354531 h 834218"/>
                  <a:gd name="connsiteX160" fmla="*/ 949252 w 3024845"/>
                  <a:gd name="connsiteY160" fmla="*/ 354801 h 834218"/>
                  <a:gd name="connsiteX161" fmla="*/ 954572 w 3024845"/>
                  <a:gd name="connsiteY161" fmla="*/ 356693 h 834218"/>
                  <a:gd name="connsiteX162" fmla="*/ 954572 w 3024845"/>
                  <a:gd name="connsiteY162" fmla="*/ 270222 h 834218"/>
                  <a:gd name="connsiteX163" fmla="*/ 958625 w 3024845"/>
                  <a:gd name="connsiteY163" fmla="*/ 237795 h 834218"/>
                  <a:gd name="connsiteX164" fmla="*/ 997132 w 3024845"/>
                  <a:gd name="connsiteY164" fmla="*/ 237795 h 834218"/>
                  <a:gd name="connsiteX165" fmla="*/ 997132 w 3024845"/>
                  <a:gd name="connsiteY165" fmla="*/ 270222 h 834218"/>
                  <a:gd name="connsiteX166" fmla="*/ 997892 w 3024845"/>
                  <a:gd name="connsiteY166" fmla="*/ 270222 h 834218"/>
                  <a:gd name="connsiteX167" fmla="*/ 1003212 w 3024845"/>
                  <a:gd name="connsiteY167" fmla="*/ 270222 h 834218"/>
                  <a:gd name="connsiteX168" fmla="*/ 1003212 w 3024845"/>
                  <a:gd name="connsiteY168" fmla="*/ 188074 h 834218"/>
                  <a:gd name="connsiteX169" fmla="*/ 1004986 w 3024845"/>
                  <a:gd name="connsiteY169" fmla="*/ 188074 h 834218"/>
                  <a:gd name="connsiteX170" fmla="*/ 1017399 w 3024845"/>
                  <a:gd name="connsiteY170" fmla="*/ 188074 h 834218"/>
                  <a:gd name="connsiteX171" fmla="*/ 1017399 w 3024845"/>
                  <a:gd name="connsiteY171" fmla="*/ 186183 h 834218"/>
                  <a:gd name="connsiteX172" fmla="*/ 1017399 w 3024845"/>
                  <a:gd name="connsiteY172" fmla="*/ 172942 h 834218"/>
                  <a:gd name="connsiteX173" fmla="*/ 1039693 w 3024845"/>
                  <a:gd name="connsiteY173" fmla="*/ 172942 h 834218"/>
                  <a:gd name="connsiteX174" fmla="*/ 1039693 w 3024845"/>
                  <a:gd name="connsiteY174" fmla="*/ 171861 h 834218"/>
                  <a:gd name="connsiteX175" fmla="*/ 1039693 w 3024845"/>
                  <a:gd name="connsiteY175" fmla="*/ 164295 h 834218"/>
                  <a:gd name="connsiteX176" fmla="*/ 1041466 w 3024845"/>
                  <a:gd name="connsiteY176" fmla="*/ 164295 h 834218"/>
                  <a:gd name="connsiteX177" fmla="*/ 1053880 w 3024845"/>
                  <a:gd name="connsiteY177" fmla="*/ 164295 h 834218"/>
                  <a:gd name="connsiteX178" fmla="*/ 1053880 w 3024845"/>
                  <a:gd name="connsiteY178" fmla="*/ 165376 h 834218"/>
                  <a:gd name="connsiteX179" fmla="*/ 1053880 w 3024845"/>
                  <a:gd name="connsiteY179" fmla="*/ 172942 h 834218"/>
                  <a:gd name="connsiteX180" fmla="*/ 1054640 w 3024845"/>
                  <a:gd name="connsiteY180" fmla="*/ 172942 h 834218"/>
                  <a:gd name="connsiteX181" fmla="*/ 1059960 w 3024845"/>
                  <a:gd name="connsiteY181" fmla="*/ 172942 h 834218"/>
                  <a:gd name="connsiteX182" fmla="*/ 1070093 w 3024845"/>
                  <a:gd name="connsiteY182" fmla="*/ 168618 h 834218"/>
                  <a:gd name="connsiteX183" fmla="*/ 1074146 w 3024845"/>
                  <a:gd name="connsiteY183" fmla="*/ 171861 h 834218"/>
                  <a:gd name="connsiteX184" fmla="*/ 1074146 w 3024845"/>
                  <a:gd name="connsiteY184" fmla="*/ 164295 h 834218"/>
                  <a:gd name="connsiteX185" fmla="*/ 1076426 w 3024845"/>
                  <a:gd name="connsiteY185" fmla="*/ 164295 h 834218"/>
                  <a:gd name="connsiteX186" fmla="*/ 1092387 w 3024845"/>
                  <a:gd name="connsiteY186" fmla="*/ 164295 h 834218"/>
                  <a:gd name="connsiteX187" fmla="*/ 1092387 w 3024845"/>
                  <a:gd name="connsiteY187" fmla="*/ 165376 h 834218"/>
                  <a:gd name="connsiteX188" fmla="*/ 1092387 w 3024845"/>
                  <a:gd name="connsiteY188" fmla="*/ 172942 h 834218"/>
                  <a:gd name="connsiteX189" fmla="*/ 1122787 w 3024845"/>
                  <a:gd name="connsiteY189" fmla="*/ 172942 h 834218"/>
                  <a:gd name="connsiteX190" fmla="*/ 1122787 w 3024845"/>
                  <a:gd name="connsiteY190" fmla="*/ 174563 h 834218"/>
                  <a:gd name="connsiteX191" fmla="*/ 1122787 w 3024845"/>
                  <a:gd name="connsiteY191" fmla="*/ 185913 h 834218"/>
                  <a:gd name="connsiteX192" fmla="*/ 1149134 w 3024845"/>
                  <a:gd name="connsiteY192" fmla="*/ 185913 h 834218"/>
                  <a:gd name="connsiteX193" fmla="*/ 1149134 w 3024845"/>
                  <a:gd name="connsiteY193" fmla="*/ 216177 h 834218"/>
                  <a:gd name="connsiteX194" fmla="*/ 1149894 w 3024845"/>
                  <a:gd name="connsiteY194" fmla="*/ 216177 h 834218"/>
                  <a:gd name="connsiteX195" fmla="*/ 1155214 w 3024845"/>
                  <a:gd name="connsiteY195" fmla="*/ 216177 h 834218"/>
                  <a:gd name="connsiteX196" fmla="*/ 1155214 w 3024845"/>
                  <a:gd name="connsiteY196" fmla="*/ 217258 h 834218"/>
                  <a:gd name="connsiteX197" fmla="*/ 1155214 w 3024845"/>
                  <a:gd name="connsiteY197" fmla="*/ 224825 h 834218"/>
                  <a:gd name="connsiteX198" fmla="*/ 1159268 w 3024845"/>
                  <a:gd name="connsiteY198" fmla="*/ 255089 h 834218"/>
                  <a:gd name="connsiteX199" fmla="*/ 1160028 w 3024845"/>
                  <a:gd name="connsiteY199" fmla="*/ 255089 h 834218"/>
                  <a:gd name="connsiteX200" fmla="*/ 1165348 w 3024845"/>
                  <a:gd name="connsiteY200" fmla="*/ 255089 h 834218"/>
                  <a:gd name="connsiteX201" fmla="*/ 1165348 w 3024845"/>
                  <a:gd name="connsiteY201" fmla="*/ 255900 h 834218"/>
                  <a:gd name="connsiteX202" fmla="*/ 1165348 w 3024845"/>
                  <a:gd name="connsiteY202" fmla="*/ 261575 h 834218"/>
                  <a:gd name="connsiteX203" fmla="*/ 1166361 w 3024845"/>
                  <a:gd name="connsiteY203" fmla="*/ 261575 h 834218"/>
                  <a:gd name="connsiteX204" fmla="*/ 1173454 w 3024845"/>
                  <a:gd name="connsiteY204" fmla="*/ 261575 h 834218"/>
                  <a:gd name="connsiteX205" fmla="*/ 1173454 w 3024845"/>
                  <a:gd name="connsiteY205" fmla="*/ 291840 h 834218"/>
                  <a:gd name="connsiteX206" fmla="*/ 1175481 w 3024845"/>
                  <a:gd name="connsiteY206" fmla="*/ 291840 h 834218"/>
                  <a:gd name="connsiteX207" fmla="*/ 1189668 w 3024845"/>
                  <a:gd name="connsiteY207" fmla="*/ 291840 h 834218"/>
                  <a:gd name="connsiteX208" fmla="*/ 1189668 w 3024845"/>
                  <a:gd name="connsiteY208" fmla="*/ 315619 h 834218"/>
                  <a:gd name="connsiteX209" fmla="*/ 1191695 w 3024845"/>
                  <a:gd name="connsiteY209" fmla="*/ 317240 h 834218"/>
                  <a:gd name="connsiteX210" fmla="*/ 1191695 w 3024845"/>
                  <a:gd name="connsiteY210" fmla="*/ 328590 h 834218"/>
                  <a:gd name="connsiteX211" fmla="*/ 1192455 w 3024845"/>
                  <a:gd name="connsiteY211" fmla="*/ 328590 h 834218"/>
                  <a:gd name="connsiteX212" fmla="*/ 1197775 w 3024845"/>
                  <a:gd name="connsiteY212" fmla="*/ 328590 h 834218"/>
                  <a:gd name="connsiteX213" fmla="*/ 1197775 w 3024845"/>
                  <a:gd name="connsiteY213" fmla="*/ 352369 h 834218"/>
                  <a:gd name="connsiteX214" fmla="*/ 1199041 w 3024845"/>
                  <a:gd name="connsiteY214" fmla="*/ 352369 h 834218"/>
                  <a:gd name="connsiteX215" fmla="*/ 1207908 w 3024845"/>
                  <a:gd name="connsiteY215" fmla="*/ 352369 h 834218"/>
                  <a:gd name="connsiteX216" fmla="*/ 1209935 w 3024845"/>
                  <a:gd name="connsiteY216" fmla="*/ 356423 h 834218"/>
                  <a:gd name="connsiteX217" fmla="*/ 1209935 w 3024845"/>
                  <a:gd name="connsiteY217" fmla="*/ 369664 h 834218"/>
                  <a:gd name="connsiteX218" fmla="*/ 1211455 w 3024845"/>
                  <a:gd name="connsiteY218" fmla="*/ 367772 h 834218"/>
                  <a:gd name="connsiteX219" fmla="*/ 1222095 w 3024845"/>
                  <a:gd name="connsiteY219" fmla="*/ 354531 h 834218"/>
                  <a:gd name="connsiteX220" fmla="*/ 1250469 w 3024845"/>
                  <a:gd name="connsiteY220" fmla="*/ 354531 h 834218"/>
                  <a:gd name="connsiteX221" fmla="*/ 1250469 w 3024845"/>
                  <a:gd name="connsiteY221" fmla="*/ 441002 h 834218"/>
                  <a:gd name="connsiteX222" fmla="*/ 1251229 w 3024845"/>
                  <a:gd name="connsiteY222" fmla="*/ 441002 h 834218"/>
                  <a:gd name="connsiteX223" fmla="*/ 1256549 w 3024845"/>
                  <a:gd name="connsiteY223" fmla="*/ 441002 h 834218"/>
                  <a:gd name="connsiteX224" fmla="*/ 1257309 w 3024845"/>
                  <a:gd name="connsiteY224" fmla="*/ 439651 h 834218"/>
                  <a:gd name="connsiteX225" fmla="*/ 1262629 w 3024845"/>
                  <a:gd name="connsiteY225" fmla="*/ 430193 h 834218"/>
                  <a:gd name="connsiteX226" fmla="*/ 1262629 w 3024845"/>
                  <a:gd name="connsiteY226" fmla="*/ 432085 h 834218"/>
                  <a:gd name="connsiteX227" fmla="*/ 1262629 w 3024845"/>
                  <a:gd name="connsiteY227" fmla="*/ 445326 h 834218"/>
                  <a:gd name="connsiteX228" fmla="*/ 1266682 w 3024845"/>
                  <a:gd name="connsiteY228" fmla="*/ 399929 h 834218"/>
                  <a:gd name="connsiteX229" fmla="*/ 1267442 w 3024845"/>
                  <a:gd name="connsiteY229" fmla="*/ 399929 h 834218"/>
                  <a:gd name="connsiteX230" fmla="*/ 1272762 w 3024845"/>
                  <a:gd name="connsiteY230" fmla="*/ 399929 h 834218"/>
                  <a:gd name="connsiteX231" fmla="*/ 1272762 w 3024845"/>
                  <a:gd name="connsiteY231" fmla="*/ 335075 h 834218"/>
                  <a:gd name="connsiteX232" fmla="*/ 1273776 w 3024845"/>
                  <a:gd name="connsiteY232" fmla="*/ 335075 h 834218"/>
                  <a:gd name="connsiteX233" fmla="*/ 1280869 w 3024845"/>
                  <a:gd name="connsiteY233" fmla="*/ 335075 h 834218"/>
                  <a:gd name="connsiteX234" fmla="*/ 1293029 w 3024845"/>
                  <a:gd name="connsiteY234" fmla="*/ 291840 h 834218"/>
                  <a:gd name="connsiteX235" fmla="*/ 1294296 w 3024845"/>
                  <a:gd name="connsiteY235" fmla="*/ 291840 h 834218"/>
                  <a:gd name="connsiteX236" fmla="*/ 1303163 w 3024845"/>
                  <a:gd name="connsiteY236" fmla="*/ 291840 h 834218"/>
                  <a:gd name="connsiteX237" fmla="*/ 1313296 w 3024845"/>
                  <a:gd name="connsiteY237" fmla="*/ 335075 h 834218"/>
                  <a:gd name="connsiteX238" fmla="*/ 1314309 w 3024845"/>
                  <a:gd name="connsiteY238" fmla="*/ 335075 h 834218"/>
                  <a:gd name="connsiteX239" fmla="*/ 1321403 w 3024845"/>
                  <a:gd name="connsiteY239" fmla="*/ 335075 h 834218"/>
                  <a:gd name="connsiteX240" fmla="*/ 1321403 w 3024845"/>
                  <a:gd name="connsiteY240" fmla="*/ 373987 h 834218"/>
                  <a:gd name="connsiteX241" fmla="*/ 1323176 w 3024845"/>
                  <a:gd name="connsiteY241" fmla="*/ 373987 h 834218"/>
                  <a:gd name="connsiteX242" fmla="*/ 1335590 w 3024845"/>
                  <a:gd name="connsiteY242" fmla="*/ 373987 h 834218"/>
                  <a:gd name="connsiteX243" fmla="*/ 1335590 w 3024845"/>
                  <a:gd name="connsiteY243" fmla="*/ 376149 h 834218"/>
                  <a:gd name="connsiteX244" fmla="*/ 1335590 w 3024845"/>
                  <a:gd name="connsiteY244" fmla="*/ 391281 h 834218"/>
                  <a:gd name="connsiteX245" fmla="*/ 1339643 w 3024845"/>
                  <a:gd name="connsiteY245" fmla="*/ 389120 h 834218"/>
                  <a:gd name="connsiteX246" fmla="*/ 1339643 w 3024845"/>
                  <a:gd name="connsiteY246" fmla="*/ 373987 h 834218"/>
                  <a:gd name="connsiteX247" fmla="*/ 1341163 w 3024845"/>
                  <a:gd name="connsiteY247" fmla="*/ 373987 h 834218"/>
                  <a:gd name="connsiteX248" fmla="*/ 1351803 w 3024845"/>
                  <a:gd name="connsiteY248" fmla="*/ 373987 h 834218"/>
                  <a:gd name="connsiteX249" fmla="*/ 1351803 w 3024845"/>
                  <a:gd name="connsiteY249" fmla="*/ 375608 h 834218"/>
                  <a:gd name="connsiteX250" fmla="*/ 1351803 w 3024845"/>
                  <a:gd name="connsiteY250" fmla="*/ 386958 h 834218"/>
                  <a:gd name="connsiteX251" fmla="*/ 1382204 w 3024845"/>
                  <a:gd name="connsiteY251" fmla="*/ 386958 h 834218"/>
                  <a:gd name="connsiteX252" fmla="*/ 1382204 w 3024845"/>
                  <a:gd name="connsiteY252" fmla="*/ 350208 h 834218"/>
                  <a:gd name="connsiteX253" fmla="*/ 1383470 w 3024845"/>
                  <a:gd name="connsiteY253" fmla="*/ 350208 h 834218"/>
                  <a:gd name="connsiteX254" fmla="*/ 1392337 w 3024845"/>
                  <a:gd name="connsiteY254" fmla="*/ 350208 h 834218"/>
                  <a:gd name="connsiteX255" fmla="*/ 1392337 w 3024845"/>
                  <a:gd name="connsiteY255" fmla="*/ 371825 h 834218"/>
                  <a:gd name="connsiteX256" fmla="*/ 1394364 w 3024845"/>
                  <a:gd name="connsiteY256" fmla="*/ 339399 h 834218"/>
                  <a:gd name="connsiteX257" fmla="*/ 1416657 w 3024845"/>
                  <a:gd name="connsiteY257" fmla="*/ 339399 h 834218"/>
                  <a:gd name="connsiteX258" fmla="*/ 1416657 w 3024845"/>
                  <a:gd name="connsiteY258" fmla="*/ 337777 h 834218"/>
                  <a:gd name="connsiteX259" fmla="*/ 1416657 w 3024845"/>
                  <a:gd name="connsiteY259" fmla="*/ 326428 h 834218"/>
                  <a:gd name="connsiteX260" fmla="*/ 1417417 w 3024845"/>
                  <a:gd name="connsiteY260" fmla="*/ 326428 h 834218"/>
                  <a:gd name="connsiteX261" fmla="*/ 1422737 w 3024845"/>
                  <a:gd name="connsiteY261" fmla="*/ 326428 h 834218"/>
                  <a:gd name="connsiteX262" fmla="*/ 1422737 w 3024845"/>
                  <a:gd name="connsiteY262" fmla="*/ 324537 h 834218"/>
                  <a:gd name="connsiteX263" fmla="*/ 1422737 w 3024845"/>
                  <a:gd name="connsiteY263" fmla="*/ 311296 h 834218"/>
                  <a:gd name="connsiteX264" fmla="*/ 1426791 w 3024845"/>
                  <a:gd name="connsiteY264" fmla="*/ 317781 h 834218"/>
                  <a:gd name="connsiteX265" fmla="*/ 1429071 w 3024845"/>
                  <a:gd name="connsiteY265" fmla="*/ 317781 h 834218"/>
                  <a:gd name="connsiteX266" fmla="*/ 1445031 w 3024845"/>
                  <a:gd name="connsiteY266" fmla="*/ 317781 h 834218"/>
                  <a:gd name="connsiteX267" fmla="*/ 1445031 w 3024845"/>
                  <a:gd name="connsiteY267" fmla="*/ 316970 h 834218"/>
                  <a:gd name="connsiteX268" fmla="*/ 1445031 w 3024845"/>
                  <a:gd name="connsiteY268" fmla="*/ 311296 h 834218"/>
                  <a:gd name="connsiteX269" fmla="*/ 1445791 w 3024845"/>
                  <a:gd name="connsiteY269" fmla="*/ 311296 h 834218"/>
                  <a:gd name="connsiteX270" fmla="*/ 1451111 w 3024845"/>
                  <a:gd name="connsiteY270" fmla="*/ 311296 h 834218"/>
                  <a:gd name="connsiteX271" fmla="*/ 1451111 w 3024845"/>
                  <a:gd name="connsiteY271" fmla="*/ 312647 h 834218"/>
                  <a:gd name="connsiteX272" fmla="*/ 1451111 w 3024845"/>
                  <a:gd name="connsiteY272" fmla="*/ 322105 h 834218"/>
                  <a:gd name="connsiteX273" fmla="*/ 1489618 w 3024845"/>
                  <a:gd name="connsiteY273" fmla="*/ 322105 h 834218"/>
                  <a:gd name="connsiteX274" fmla="*/ 1489618 w 3024845"/>
                  <a:gd name="connsiteY274" fmla="*/ 460458 h 834218"/>
                  <a:gd name="connsiteX275" fmla="*/ 1491138 w 3024845"/>
                  <a:gd name="connsiteY275" fmla="*/ 460458 h 834218"/>
                  <a:gd name="connsiteX276" fmla="*/ 1501778 w 3024845"/>
                  <a:gd name="connsiteY276" fmla="*/ 460458 h 834218"/>
                  <a:gd name="connsiteX277" fmla="*/ 1501778 w 3024845"/>
                  <a:gd name="connsiteY277" fmla="*/ 447488 h 834218"/>
                  <a:gd name="connsiteX278" fmla="*/ 1505832 w 3024845"/>
                  <a:gd name="connsiteY278" fmla="*/ 447488 h 834218"/>
                  <a:gd name="connsiteX279" fmla="*/ 1505832 w 3024845"/>
                  <a:gd name="connsiteY279" fmla="*/ 460458 h 834218"/>
                  <a:gd name="connsiteX280" fmla="*/ 1536232 w 3024845"/>
                  <a:gd name="connsiteY280" fmla="*/ 460458 h 834218"/>
                  <a:gd name="connsiteX281" fmla="*/ 1536232 w 3024845"/>
                  <a:gd name="connsiteY281" fmla="*/ 430193 h 834218"/>
                  <a:gd name="connsiteX282" fmla="*/ 1548392 w 3024845"/>
                  <a:gd name="connsiteY282" fmla="*/ 430193 h 834218"/>
                  <a:gd name="connsiteX283" fmla="*/ 1560552 w 3024845"/>
                  <a:gd name="connsiteY283" fmla="*/ 428032 h 834218"/>
                  <a:gd name="connsiteX284" fmla="*/ 1564606 w 3024845"/>
                  <a:gd name="connsiteY284" fmla="*/ 430193 h 834218"/>
                  <a:gd name="connsiteX285" fmla="*/ 1574739 w 3024845"/>
                  <a:gd name="connsiteY285" fmla="*/ 430193 h 834218"/>
                  <a:gd name="connsiteX286" fmla="*/ 1574739 w 3024845"/>
                  <a:gd name="connsiteY286" fmla="*/ 460458 h 834218"/>
                  <a:gd name="connsiteX287" fmla="*/ 1582846 w 3024845"/>
                  <a:gd name="connsiteY287" fmla="*/ 460458 h 834218"/>
                  <a:gd name="connsiteX288" fmla="*/ 1582846 w 3024845"/>
                  <a:gd name="connsiteY288" fmla="*/ 477753 h 834218"/>
                  <a:gd name="connsiteX289" fmla="*/ 1592182 w 3024845"/>
                  <a:gd name="connsiteY289" fmla="*/ 478658 h 834218"/>
                  <a:gd name="connsiteX290" fmla="*/ 1605140 w 3024845"/>
                  <a:gd name="connsiteY290" fmla="*/ 478658 h 834218"/>
                  <a:gd name="connsiteX291" fmla="*/ 1605140 w 3024845"/>
                  <a:gd name="connsiteY291" fmla="*/ 462620 h 834218"/>
                  <a:gd name="connsiteX292" fmla="*/ 1673096 w 3024845"/>
                  <a:gd name="connsiteY292" fmla="*/ 462620 h 834218"/>
                  <a:gd name="connsiteX293" fmla="*/ 1673096 w 3024845"/>
                  <a:gd name="connsiteY293" fmla="*/ 377367 h 834218"/>
                  <a:gd name="connsiteX294" fmla="*/ 1745104 w 3024845"/>
                  <a:gd name="connsiteY294" fmla="*/ 377367 h 834218"/>
                  <a:gd name="connsiteX295" fmla="*/ 1745104 w 3024845"/>
                  <a:gd name="connsiteY295" fmla="*/ 456135 h 834218"/>
                  <a:gd name="connsiteX296" fmla="*/ 1747008 w 3024845"/>
                  <a:gd name="connsiteY296" fmla="*/ 456135 h 834218"/>
                  <a:gd name="connsiteX297" fmla="*/ 1748250 w 3024845"/>
                  <a:gd name="connsiteY297" fmla="*/ 478658 h 834218"/>
                  <a:gd name="connsiteX298" fmla="*/ 1757926 w 3024845"/>
                  <a:gd name="connsiteY298" fmla="*/ 478658 h 834218"/>
                  <a:gd name="connsiteX299" fmla="*/ 1759168 w 3024845"/>
                  <a:gd name="connsiteY299" fmla="*/ 456135 h 834218"/>
                  <a:gd name="connsiteX300" fmla="*/ 1765248 w 3024845"/>
                  <a:gd name="connsiteY300" fmla="*/ 456135 h 834218"/>
                  <a:gd name="connsiteX301" fmla="*/ 1766490 w 3024845"/>
                  <a:gd name="connsiteY301" fmla="*/ 478658 h 834218"/>
                  <a:gd name="connsiteX302" fmla="*/ 1817112 w 3024845"/>
                  <a:gd name="connsiteY302" fmla="*/ 478658 h 834218"/>
                  <a:gd name="connsiteX303" fmla="*/ 1817112 w 3024845"/>
                  <a:gd name="connsiteY303" fmla="*/ 315630 h 834218"/>
                  <a:gd name="connsiteX304" fmla="*/ 2014439 w 3024845"/>
                  <a:gd name="connsiteY304" fmla="*/ 315630 h 834218"/>
                  <a:gd name="connsiteX305" fmla="*/ 2014439 w 3024845"/>
                  <a:gd name="connsiteY305" fmla="*/ 478658 h 834218"/>
                  <a:gd name="connsiteX306" fmla="*/ 2033136 w 3024845"/>
                  <a:gd name="connsiteY306" fmla="*/ 478658 h 834218"/>
                  <a:gd name="connsiteX307" fmla="*/ 2033136 w 3024845"/>
                  <a:gd name="connsiteY307" fmla="*/ 395965 h 834218"/>
                  <a:gd name="connsiteX308" fmla="*/ 2128256 w 3024845"/>
                  <a:gd name="connsiteY308" fmla="*/ 395965 h 834218"/>
                  <a:gd name="connsiteX309" fmla="*/ 2180720 w 3024845"/>
                  <a:gd name="connsiteY309" fmla="*/ 330752 h 834218"/>
                  <a:gd name="connsiteX310" fmla="*/ 2245574 w 3024845"/>
                  <a:gd name="connsiteY310" fmla="*/ 330752 h 834218"/>
                  <a:gd name="connsiteX311" fmla="*/ 2245574 w 3024845"/>
                  <a:gd name="connsiteY311" fmla="*/ 406414 h 834218"/>
                  <a:gd name="connsiteX312" fmla="*/ 2253681 w 3024845"/>
                  <a:gd name="connsiteY312" fmla="*/ 406414 h 834218"/>
                  <a:gd name="connsiteX313" fmla="*/ 2255708 w 3024845"/>
                  <a:gd name="connsiteY313" fmla="*/ 399929 h 834218"/>
                  <a:gd name="connsiteX314" fmla="*/ 2261788 w 3024845"/>
                  <a:gd name="connsiteY314" fmla="*/ 399929 h 834218"/>
                  <a:gd name="connsiteX315" fmla="*/ 2263815 w 3024845"/>
                  <a:gd name="connsiteY315" fmla="*/ 408576 h 834218"/>
                  <a:gd name="connsiteX316" fmla="*/ 2275975 w 3024845"/>
                  <a:gd name="connsiteY316" fmla="*/ 408576 h 834218"/>
                  <a:gd name="connsiteX317" fmla="*/ 2275975 w 3024845"/>
                  <a:gd name="connsiteY317" fmla="*/ 402090 h 834218"/>
                  <a:gd name="connsiteX318" fmla="*/ 2298268 w 3024845"/>
                  <a:gd name="connsiteY318" fmla="*/ 402090 h 834218"/>
                  <a:gd name="connsiteX319" fmla="*/ 2298268 w 3024845"/>
                  <a:gd name="connsiteY319" fmla="*/ 408576 h 834218"/>
                  <a:gd name="connsiteX320" fmla="*/ 2318535 w 3024845"/>
                  <a:gd name="connsiteY320" fmla="*/ 408576 h 834218"/>
                  <a:gd name="connsiteX321" fmla="*/ 2318535 w 3024845"/>
                  <a:gd name="connsiteY321" fmla="*/ 453973 h 834218"/>
                  <a:gd name="connsiteX322" fmla="*/ 2332722 w 3024845"/>
                  <a:gd name="connsiteY322" fmla="*/ 453973 h 834218"/>
                  <a:gd name="connsiteX323" fmla="*/ 2332722 w 3024845"/>
                  <a:gd name="connsiteY323" fmla="*/ 441002 h 834218"/>
                  <a:gd name="connsiteX324" fmla="*/ 2348936 w 3024845"/>
                  <a:gd name="connsiteY324" fmla="*/ 441002 h 834218"/>
                  <a:gd name="connsiteX325" fmla="*/ 2348936 w 3024845"/>
                  <a:gd name="connsiteY325" fmla="*/ 261575 h 834218"/>
                  <a:gd name="connsiteX326" fmla="*/ 2355016 w 3024845"/>
                  <a:gd name="connsiteY326" fmla="*/ 255089 h 834218"/>
                  <a:gd name="connsiteX327" fmla="*/ 2427977 w 3024845"/>
                  <a:gd name="connsiteY327" fmla="*/ 255089 h 834218"/>
                  <a:gd name="connsiteX328" fmla="*/ 2427977 w 3024845"/>
                  <a:gd name="connsiteY328" fmla="*/ 263737 h 834218"/>
                  <a:gd name="connsiteX329" fmla="*/ 2438110 w 3024845"/>
                  <a:gd name="connsiteY329" fmla="*/ 263737 h 834218"/>
                  <a:gd name="connsiteX330" fmla="*/ 2438110 w 3024845"/>
                  <a:gd name="connsiteY330" fmla="*/ 378311 h 834218"/>
                  <a:gd name="connsiteX331" fmla="*/ 2460404 w 3024845"/>
                  <a:gd name="connsiteY331" fmla="*/ 378311 h 834218"/>
                  <a:gd name="connsiteX332" fmla="*/ 2460404 w 3024845"/>
                  <a:gd name="connsiteY332" fmla="*/ 311296 h 834218"/>
                  <a:gd name="connsiteX333" fmla="*/ 2486751 w 3024845"/>
                  <a:gd name="connsiteY333" fmla="*/ 311296 h 834218"/>
                  <a:gd name="connsiteX334" fmla="*/ 2490804 w 3024845"/>
                  <a:gd name="connsiteY334" fmla="*/ 306972 h 834218"/>
                  <a:gd name="connsiteX335" fmla="*/ 2498911 w 3024845"/>
                  <a:gd name="connsiteY335" fmla="*/ 306972 h 834218"/>
                  <a:gd name="connsiteX336" fmla="*/ 2502964 w 3024845"/>
                  <a:gd name="connsiteY336" fmla="*/ 311296 h 834218"/>
                  <a:gd name="connsiteX337" fmla="*/ 2525258 w 3024845"/>
                  <a:gd name="connsiteY337" fmla="*/ 311296 h 834218"/>
                  <a:gd name="connsiteX338" fmla="*/ 2525258 w 3024845"/>
                  <a:gd name="connsiteY338" fmla="*/ 194560 h 834218"/>
                  <a:gd name="connsiteX339" fmla="*/ 2582005 w 3024845"/>
                  <a:gd name="connsiteY339" fmla="*/ 183751 h 834218"/>
                  <a:gd name="connsiteX340" fmla="*/ 2582005 w 3024845"/>
                  <a:gd name="connsiteY340" fmla="*/ 184832 h 834218"/>
                  <a:gd name="connsiteX341" fmla="*/ 2582005 w 3024845"/>
                  <a:gd name="connsiteY341" fmla="*/ 192398 h 834218"/>
                  <a:gd name="connsiteX342" fmla="*/ 2608352 w 3024845"/>
                  <a:gd name="connsiteY342" fmla="*/ 192398 h 834218"/>
                  <a:gd name="connsiteX343" fmla="*/ 2608352 w 3024845"/>
                  <a:gd name="connsiteY343" fmla="*/ 447488 h 834218"/>
                  <a:gd name="connsiteX344" fmla="*/ 2630646 w 3024845"/>
                  <a:gd name="connsiteY344" fmla="*/ 447488 h 834218"/>
                  <a:gd name="connsiteX345" fmla="*/ 2630646 w 3024845"/>
                  <a:gd name="connsiteY345" fmla="*/ 443164 h 834218"/>
                  <a:gd name="connsiteX346" fmla="*/ 2642806 w 3024845"/>
                  <a:gd name="connsiteY346" fmla="*/ 443164 h 834218"/>
                  <a:gd name="connsiteX347" fmla="*/ 2642806 w 3024845"/>
                  <a:gd name="connsiteY347" fmla="*/ 447488 h 834218"/>
                  <a:gd name="connsiteX348" fmla="*/ 2667126 w 3024845"/>
                  <a:gd name="connsiteY348" fmla="*/ 447488 h 834218"/>
                  <a:gd name="connsiteX349" fmla="*/ 2667126 w 3024845"/>
                  <a:gd name="connsiteY349" fmla="*/ 434517 h 834218"/>
                  <a:gd name="connsiteX350" fmla="*/ 2695500 w 3024845"/>
                  <a:gd name="connsiteY350" fmla="*/ 434517 h 834218"/>
                  <a:gd name="connsiteX351" fmla="*/ 2707660 w 3024845"/>
                  <a:gd name="connsiteY351" fmla="*/ 430193 h 834218"/>
                  <a:gd name="connsiteX352" fmla="*/ 2727927 w 3024845"/>
                  <a:gd name="connsiteY352" fmla="*/ 434517 h 834218"/>
                  <a:gd name="connsiteX353" fmla="*/ 2727927 w 3024845"/>
                  <a:gd name="connsiteY353" fmla="*/ 417223 h 834218"/>
                  <a:gd name="connsiteX354" fmla="*/ 2736034 w 3024845"/>
                  <a:gd name="connsiteY354" fmla="*/ 417223 h 834218"/>
                  <a:gd name="connsiteX355" fmla="*/ 2736034 w 3024845"/>
                  <a:gd name="connsiteY355" fmla="*/ 404252 h 834218"/>
                  <a:gd name="connsiteX356" fmla="*/ 2792781 w 3024845"/>
                  <a:gd name="connsiteY356" fmla="*/ 404252 h 834218"/>
                  <a:gd name="connsiteX357" fmla="*/ 2792781 w 3024845"/>
                  <a:gd name="connsiteY357" fmla="*/ 373987 h 834218"/>
                  <a:gd name="connsiteX358" fmla="*/ 2811021 w 3024845"/>
                  <a:gd name="connsiteY358" fmla="*/ 373987 h 834218"/>
                  <a:gd name="connsiteX359" fmla="*/ 2811021 w 3024845"/>
                  <a:gd name="connsiteY359" fmla="*/ 367502 h 834218"/>
                  <a:gd name="connsiteX360" fmla="*/ 2823181 w 3024845"/>
                  <a:gd name="connsiteY360" fmla="*/ 367502 h 834218"/>
                  <a:gd name="connsiteX361" fmla="*/ 2823181 w 3024845"/>
                  <a:gd name="connsiteY361" fmla="*/ 373987 h 834218"/>
                  <a:gd name="connsiteX362" fmla="*/ 2839395 w 3024845"/>
                  <a:gd name="connsiteY362" fmla="*/ 373987 h 834218"/>
                  <a:gd name="connsiteX363" fmla="*/ 2839395 w 3024845"/>
                  <a:gd name="connsiteY363" fmla="*/ 423708 h 834218"/>
                  <a:gd name="connsiteX364" fmla="*/ 2871822 w 3024845"/>
                  <a:gd name="connsiteY364" fmla="*/ 423708 h 834218"/>
                  <a:gd name="connsiteX365" fmla="*/ 2871822 w 3024845"/>
                  <a:gd name="connsiteY365" fmla="*/ 397767 h 834218"/>
                  <a:gd name="connsiteX366" fmla="*/ 2910329 w 3024845"/>
                  <a:gd name="connsiteY366" fmla="*/ 397767 h 834218"/>
                  <a:gd name="connsiteX367" fmla="*/ 2910329 w 3024845"/>
                  <a:gd name="connsiteY367" fmla="*/ 367502 h 834218"/>
                  <a:gd name="connsiteX368" fmla="*/ 2958970 w 3024845"/>
                  <a:gd name="connsiteY368" fmla="*/ 367502 h 834218"/>
                  <a:gd name="connsiteX369" fmla="*/ 2958970 w 3024845"/>
                  <a:gd name="connsiteY369" fmla="*/ 478658 h 834218"/>
                  <a:gd name="connsiteX370" fmla="*/ 2958970 w 3024845"/>
                  <a:gd name="connsiteY370" fmla="*/ 492437 h 834218"/>
                  <a:gd name="connsiteX371" fmla="*/ 3024845 w 3024845"/>
                  <a:gd name="connsiteY371" fmla="*/ 492437 h 834218"/>
                  <a:gd name="connsiteX372" fmla="*/ 3024845 w 3024845"/>
                  <a:gd name="connsiteY372" fmla="*/ 834218 h 834218"/>
                  <a:gd name="connsiteX373" fmla="*/ 2054 w 3024845"/>
                  <a:gd name="connsiteY373" fmla="*/ 831885 h 834218"/>
                  <a:gd name="connsiteX374" fmla="*/ 0 w 3024845"/>
                  <a:gd name="connsiteY374" fmla="*/ 397767 h 834218"/>
                  <a:gd name="connsiteX375" fmla="*/ 20267 w 3024845"/>
                  <a:gd name="connsiteY375" fmla="*/ 397767 h 834218"/>
                  <a:gd name="connsiteX376" fmla="*/ 20774 w 3024845"/>
                  <a:gd name="connsiteY376" fmla="*/ 396686 h 834218"/>
                  <a:gd name="connsiteX377" fmla="*/ 24320 w 3024845"/>
                  <a:gd name="connsiteY377" fmla="*/ 389120 h 834218"/>
                  <a:gd name="connsiteX378" fmla="*/ 26094 w 3024845"/>
                  <a:gd name="connsiteY378" fmla="*/ 389390 h 834218"/>
                  <a:gd name="connsiteX379" fmla="*/ 38507 w 3024845"/>
                  <a:gd name="connsiteY379" fmla="*/ 391281 h 834218"/>
                  <a:gd name="connsiteX380" fmla="*/ 39014 w 3024845"/>
                  <a:gd name="connsiteY380" fmla="*/ 392633 h 834218"/>
                  <a:gd name="connsiteX381" fmla="*/ 42560 w 3024845"/>
                  <a:gd name="connsiteY381" fmla="*/ 402090 h 834218"/>
                  <a:gd name="connsiteX382" fmla="*/ 68907 w 3024845"/>
                  <a:gd name="connsiteY382" fmla="*/ 404252 h 834218"/>
                  <a:gd name="connsiteX383" fmla="*/ 68907 w 3024845"/>
                  <a:gd name="connsiteY383" fmla="*/ 281031 h 834218"/>
                  <a:gd name="connsiteX384" fmla="*/ 70934 w 3024845"/>
                  <a:gd name="connsiteY384" fmla="*/ 281031 h 834218"/>
                  <a:gd name="connsiteX385" fmla="*/ 85121 w 3024845"/>
                  <a:gd name="connsiteY385" fmla="*/ 281031 h 834218"/>
                  <a:gd name="connsiteX386" fmla="*/ 85121 w 3024845"/>
                  <a:gd name="connsiteY386" fmla="*/ 144839 h 834218"/>
                  <a:gd name="connsiteX387" fmla="*/ 86894 w 3024845"/>
                  <a:gd name="connsiteY387" fmla="*/ 144839 h 834218"/>
                  <a:gd name="connsiteX388" fmla="*/ 99308 w 3024845"/>
                  <a:gd name="connsiteY388" fmla="*/ 144839 h 834218"/>
                  <a:gd name="connsiteX389" fmla="*/ 99308 w 3024845"/>
                  <a:gd name="connsiteY389" fmla="*/ 30265 h 834218"/>
                  <a:gd name="connsiteX390" fmla="*/ 103361 w 3024845"/>
                  <a:gd name="connsiteY390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20909 w 3024845"/>
                  <a:gd name="connsiteY4" fmla="*/ 30265 h 834218"/>
                  <a:gd name="connsiteX5" fmla="*/ 220909 w 3024845"/>
                  <a:gd name="connsiteY5" fmla="*/ 144839 h 834218"/>
                  <a:gd name="connsiteX6" fmla="*/ 223189 w 3024845"/>
                  <a:gd name="connsiteY6" fmla="*/ 144839 h 834218"/>
                  <a:gd name="connsiteX7" fmla="*/ 239150 w 3024845"/>
                  <a:gd name="connsiteY7" fmla="*/ 144839 h 834218"/>
                  <a:gd name="connsiteX8" fmla="*/ 239150 w 3024845"/>
                  <a:gd name="connsiteY8" fmla="*/ 285354 h 834218"/>
                  <a:gd name="connsiteX9" fmla="*/ 240670 w 3024845"/>
                  <a:gd name="connsiteY9" fmla="*/ 285084 h 834218"/>
                  <a:gd name="connsiteX10" fmla="*/ 251310 w 3024845"/>
                  <a:gd name="connsiteY10" fmla="*/ 283193 h 834218"/>
                  <a:gd name="connsiteX11" fmla="*/ 249283 w 3024845"/>
                  <a:gd name="connsiteY11" fmla="*/ 371825 h 834218"/>
                  <a:gd name="connsiteX12" fmla="*/ 250803 w 3024845"/>
                  <a:gd name="connsiteY12" fmla="*/ 372096 h 834218"/>
                  <a:gd name="connsiteX13" fmla="*/ 261443 w 3024845"/>
                  <a:gd name="connsiteY13" fmla="*/ 373987 h 834218"/>
                  <a:gd name="connsiteX14" fmla="*/ 261696 w 3024845"/>
                  <a:gd name="connsiteY14" fmla="*/ 374798 h 834218"/>
                  <a:gd name="connsiteX15" fmla="*/ 263470 w 3024845"/>
                  <a:gd name="connsiteY15" fmla="*/ 380473 h 834218"/>
                  <a:gd name="connsiteX16" fmla="*/ 264230 w 3024845"/>
                  <a:gd name="connsiteY16" fmla="*/ 378041 h 834218"/>
                  <a:gd name="connsiteX17" fmla="*/ 269550 w 3024845"/>
                  <a:gd name="connsiteY17" fmla="*/ 361017 h 834218"/>
                  <a:gd name="connsiteX18" fmla="*/ 271323 w 3024845"/>
                  <a:gd name="connsiteY18" fmla="*/ 361017 h 834218"/>
                  <a:gd name="connsiteX19" fmla="*/ 283737 w 3024845"/>
                  <a:gd name="connsiteY19" fmla="*/ 361017 h 834218"/>
                  <a:gd name="connsiteX20" fmla="*/ 283737 w 3024845"/>
                  <a:gd name="connsiteY20" fmla="*/ 393443 h 834218"/>
                  <a:gd name="connsiteX21" fmla="*/ 284750 w 3024845"/>
                  <a:gd name="connsiteY21" fmla="*/ 393984 h 834218"/>
                  <a:gd name="connsiteX22" fmla="*/ 291844 w 3024845"/>
                  <a:gd name="connsiteY22" fmla="*/ 397767 h 834218"/>
                  <a:gd name="connsiteX23" fmla="*/ 291844 w 3024845"/>
                  <a:gd name="connsiteY23" fmla="*/ 399118 h 834218"/>
                  <a:gd name="connsiteX24" fmla="*/ 291844 w 3024845"/>
                  <a:gd name="connsiteY24" fmla="*/ 408576 h 834218"/>
                  <a:gd name="connsiteX25" fmla="*/ 336431 w 3024845"/>
                  <a:gd name="connsiteY25" fmla="*/ 408576 h 834218"/>
                  <a:gd name="connsiteX26" fmla="*/ 336431 w 3024845"/>
                  <a:gd name="connsiteY26" fmla="*/ 409657 h 834218"/>
                  <a:gd name="connsiteX27" fmla="*/ 336431 w 3024845"/>
                  <a:gd name="connsiteY27" fmla="*/ 417223 h 834218"/>
                  <a:gd name="connsiteX28" fmla="*/ 338457 w 3024845"/>
                  <a:gd name="connsiteY28" fmla="*/ 417223 h 834218"/>
                  <a:gd name="connsiteX29" fmla="*/ 352644 w 3024845"/>
                  <a:gd name="connsiteY29" fmla="*/ 417223 h 834218"/>
                  <a:gd name="connsiteX30" fmla="*/ 352644 w 3024845"/>
                  <a:gd name="connsiteY30" fmla="*/ 386958 h 834218"/>
                  <a:gd name="connsiteX31" fmla="*/ 397231 w 3024845"/>
                  <a:gd name="connsiteY31" fmla="*/ 386958 h 834218"/>
                  <a:gd name="connsiteX32" fmla="*/ 397231 w 3024845"/>
                  <a:gd name="connsiteY32" fmla="*/ 385607 h 834218"/>
                  <a:gd name="connsiteX33" fmla="*/ 397231 w 3024845"/>
                  <a:gd name="connsiteY33" fmla="*/ 376149 h 834218"/>
                  <a:gd name="connsiteX34" fmla="*/ 398245 w 3024845"/>
                  <a:gd name="connsiteY34" fmla="*/ 376149 h 834218"/>
                  <a:gd name="connsiteX35" fmla="*/ 405338 w 3024845"/>
                  <a:gd name="connsiteY35" fmla="*/ 376149 h 834218"/>
                  <a:gd name="connsiteX36" fmla="*/ 405338 w 3024845"/>
                  <a:gd name="connsiteY36" fmla="*/ 374258 h 834218"/>
                  <a:gd name="connsiteX37" fmla="*/ 405338 w 3024845"/>
                  <a:gd name="connsiteY37" fmla="*/ 361017 h 834218"/>
                  <a:gd name="connsiteX38" fmla="*/ 406098 w 3024845"/>
                  <a:gd name="connsiteY38" fmla="*/ 361017 h 834218"/>
                  <a:gd name="connsiteX39" fmla="*/ 411418 w 3024845"/>
                  <a:gd name="connsiteY39" fmla="*/ 361017 h 834218"/>
                  <a:gd name="connsiteX40" fmla="*/ 411418 w 3024845"/>
                  <a:gd name="connsiteY40" fmla="*/ 359936 h 834218"/>
                  <a:gd name="connsiteX41" fmla="*/ 411418 w 3024845"/>
                  <a:gd name="connsiteY41" fmla="*/ 352369 h 834218"/>
                  <a:gd name="connsiteX42" fmla="*/ 413445 w 3024845"/>
                  <a:gd name="connsiteY42" fmla="*/ 352369 h 834218"/>
                  <a:gd name="connsiteX43" fmla="*/ 427632 w 3024845"/>
                  <a:gd name="connsiteY43" fmla="*/ 352369 h 834218"/>
                  <a:gd name="connsiteX44" fmla="*/ 427632 w 3024845"/>
                  <a:gd name="connsiteY44" fmla="*/ 353450 h 834218"/>
                  <a:gd name="connsiteX45" fmla="*/ 427632 w 3024845"/>
                  <a:gd name="connsiteY45" fmla="*/ 361017 h 834218"/>
                  <a:gd name="connsiteX46" fmla="*/ 449925 w 3024845"/>
                  <a:gd name="connsiteY46" fmla="*/ 361017 h 834218"/>
                  <a:gd name="connsiteX47" fmla="*/ 449925 w 3024845"/>
                  <a:gd name="connsiteY47" fmla="*/ 359125 h 834218"/>
                  <a:gd name="connsiteX48" fmla="*/ 449925 w 3024845"/>
                  <a:gd name="connsiteY48" fmla="*/ 345884 h 834218"/>
                  <a:gd name="connsiteX49" fmla="*/ 451699 w 3024845"/>
                  <a:gd name="connsiteY49" fmla="*/ 345884 h 834218"/>
                  <a:gd name="connsiteX50" fmla="*/ 464112 w 3024845"/>
                  <a:gd name="connsiteY50" fmla="*/ 345884 h 834218"/>
                  <a:gd name="connsiteX51" fmla="*/ 464112 w 3024845"/>
                  <a:gd name="connsiteY51" fmla="*/ 369664 h 834218"/>
                  <a:gd name="connsiteX52" fmla="*/ 465126 w 3024845"/>
                  <a:gd name="connsiteY52" fmla="*/ 369664 h 834218"/>
                  <a:gd name="connsiteX53" fmla="*/ 472219 w 3024845"/>
                  <a:gd name="connsiteY53" fmla="*/ 369664 h 834218"/>
                  <a:gd name="connsiteX54" fmla="*/ 472219 w 3024845"/>
                  <a:gd name="connsiteY54" fmla="*/ 368583 h 834218"/>
                  <a:gd name="connsiteX55" fmla="*/ 472219 w 3024845"/>
                  <a:gd name="connsiteY55" fmla="*/ 361017 h 834218"/>
                  <a:gd name="connsiteX56" fmla="*/ 473992 w 3024845"/>
                  <a:gd name="connsiteY56" fmla="*/ 361017 h 834218"/>
                  <a:gd name="connsiteX57" fmla="*/ 486406 w 3024845"/>
                  <a:gd name="connsiteY57" fmla="*/ 361017 h 834218"/>
                  <a:gd name="connsiteX58" fmla="*/ 486406 w 3024845"/>
                  <a:gd name="connsiteY58" fmla="*/ 386958 h 834218"/>
                  <a:gd name="connsiteX59" fmla="*/ 488433 w 3024845"/>
                  <a:gd name="connsiteY59" fmla="*/ 386958 h 834218"/>
                  <a:gd name="connsiteX60" fmla="*/ 502619 w 3024845"/>
                  <a:gd name="connsiteY60" fmla="*/ 386958 h 834218"/>
                  <a:gd name="connsiteX61" fmla="*/ 502619 w 3024845"/>
                  <a:gd name="connsiteY61" fmla="*/ 388579 h 834218"/>
                  <a:gd name="connsiteX62" fmla="*/ 502619 w 3024845"/>
                  <a:gd name="connsiteY62" fmla="*/ 399929 h 834218"/>
                  <a:gd name="connsiteX63" fmla="*/ 503379 w 3024845"/>
                  <a:gd name="connsiteY63" fmla="*/ 399929 h 834218"/>
                  <a:gd name="connsiteX64" fmla="*/ 508700 w 3024845"/>
                  <a:gd name="connsiteY64" fmla="*/ 399929 h 834218"/>
                  <a:gd name="connsiteX65" fmla="*/ 508700 w 3024845"/>
                  <a:gd name="connsiteY65" fmla="*/ 399118 h 834218"/>
                  <a:gd name="connsiteX66" fmla="*/ 508700 w 3024845"/>
                  <a:gd name="connsiteY66" fmla="*/ 393443 h 834218"/>
                  <a:gd name="connsiteX67" fmla="*/ 539100 w 3024845"/>
                  <a:gd name="connsiteY67" fmla="*/ 393443 h 834218"/>
                  <a:gd name="connsiteX68" fmla="*/ 539100 w 3024845"/>
                  <a:gd name="connsiteY68" fmla="*/ 417223 h 834218"/>
                  <a:gd name="connsiteX69" fmla="*/ 540113 w 3024845"/>
                  <a:gd name="connsiteY69" fmla="*/ 417223 h 834218"/>
                  <a:gd name="connsiteX70" fmla="*/ 547207 w 3024845"/>
                  <a:gd name="connsiteY70" fmla="*/ 417223 h 834218"/>
                  <a:gd name="connsiteX71" fmla="*/ 547207 w 3024845"/>
                  <a:gd name="connsiteY71" fmla="*/ 418304 h 834218"/>
                  <a:gd name="connsiteX72" fmla="*/ 547207 w 3024845"/>
                  <a:gd name="connsiteY72" fmla="*/ 425870 h 834218"/>
                  <a:gd name="connsiteX73" fmla="*/ 547967 w 3024845"/>
                  <a:gd name="connsiteY73" fmla="*/ 425870 h 834218"/>
                  <a:gd name="connsiteX74" fmla="*/ 553287 w 3024845"/>
                  <a:gd name="connsiteY74" fmla="*/ 425870 h 834218"/>
                  <a:gd name="connsiteX75" fmla="*/ 553287 w 3024845"/>
                  <a:gd name="connsiteY75" fmla="*/ 423708 h 834218"/>
                  <a:gd name="connsiteX76" fmla="*/ 553287 w 3024845"/>
                  <a:gd name="connsiteY76" fmla="*/ 408576 h 834218"/>
                  <a:gd name="connsiteX77" fmla="*/ 554300 w 3024845"/>
                  <a:gd name="connsiteY77" fmla="*/ 408576 h 834218"/>
                  <a:gd name="connsiteX78" fmla="*/ 561394 w 3024845"/>
                  <a:gd name="connsiteY78" fmla="*/ 408576 h 834218"/>
                  <a:gd name="connsiteX79" fmla="*/ 561394 w 3024845"/>
                  <a:gd name="connsiteY79" fmla="*/ 409657 h 834218"/>
                  <a:gd name="connsiteX80" fmla="*/ 561394 w 3024845"/>
                  <a:gd name="connsiteY80" fmla="*/ 417223 h 834218"/>
                  <a:gd name="connsiteX81" fmla="*/ 566714 w 3024845"/>
                  <a:gd name="connsiteY81" fmla="*/ 415230 h 834218"/>
                  <a:gd name="connsiteX82" fmla="*/ 567474 w 3024845"/>
                  <a:gd name="connsiteY82" fmla="*/ 414250 h 834218"/>
                  <a:gd name="connsiteX83" fmla="*/ 567474 w 3024845"/>
                  <a:gd name="connsiteY83" fmla="*/ 408576 h 834218"/>
                  <a:gd name="connsiteX84" fmla="*/ 605981 w 3024845"/>
                  <a:gd name="connsiteY84" fmla="*/ 408576 h 834218"/>
                  <a:gd name="connsiteX85" fmla="*/ 605981 w 3024845"/>
                  <a:gd name="connsiteY85" fmla="*/ 432355 h 834218"/>
                  <a:gd name="connsiteX86" fmla="*/ 608007 w 3024845"/>
                  <a:gd name="connsiteY86" fmla="*/ 432355 h 834218"/>
                  <a:gd name="connsiteX87" fmla="*/ 622194 w 3024845"/>
                  <a:gd name="connsiteY87" fmla="*/ 432355 h 834218"/>
                  <a:gd name="connsiteX88" fmla="*/ 622194 w 3024845"/>
                  <a:gd name="connsiteY88" fmla="*/ 433436 h 834218"/>
                  <a:gd name="connsiteX89" fmla="*/ 622194 w 3024845"/>
                  <a:gd name="connsiteY89" fmla="*/ 441002 h 834218"/>
                  <a:gd name="connsiteX90" fmla="*/ 623968 w 3024845"/>
                  <a:gd name="connsiteY90" fmla="*/ 441002 h 834218"/>
                  <a:gd name="connsiteX91" fmla="*/ 636381 w 3024845"/>
                  <a:gd name="connsiteY91" fmla="*/ 441002 h 834218"/>
                  <a:gd name="connsiteX92" fmla="*/ 636381 w 3024845"/>
                  <a:gd name="connsiteY92" fmla="*/ 417223 h 834218"/>
                  <a:gd name="connsiteX93" fmla="*/ 637394 w 3024845"/>
                  <a:gd name="connsiteY93" fmla="*/ 417223 h 834218"/>
                  <a:gd name="connsiteX94" fmla="*/ 644488 w 3024845"/>
                  <a:gd name="connsiteY94" fmla="*/ 417223 h 834218"/>
                  <a:gd name="connsiteX95" fmla="*/ 644488 w 3024845"/>
                  <a:gd name="connsiteY95" fmla="*/ 384796 h 834218"/>
                  <a:gd name="connsiteX96" fmla="*/ 645501 w 3024845"/>
                  <a:gd name="connsiteY96" fmla="*/ 384796 h 834218"/>
                  <a:gd name="connsiteX97" fmla="*/ 652595 w 3024845"/>
                  <a:gd name="connsiteY97" fmla="*/ 384796 h 834218"/>
                  <a:gd name="connsiteX98" fmla="*/ 652595 w 3024845"/>
                  <a:gd name="connsiteY98" fmla="*/ 382905 h 834218"/>
                  <a:gd name="connsiteX99" fmla="*/ 652595 w 3024845"/>
                  <a:gd name="connsiteY99" fmla="*/ 369664 h 834218"/>
                  <a:gd name="connsiteX100" fmla="*/ 651328 w 3024845"/>
                  <a:gd name="connsiteY100" fmla="*/ 368042 h 834218"/>
                  <a:gd name="connsiteX101" fmla="*/ 656648 w 3024845"/>
                  <a:gd name="connsiteY101" fmla="*/ 356693 h 834218"/>
                  <a:gd name="connsiteX102" fmla="*/ 664755 w 3024845"/>
                  <a:gd name="connsiteY102" fmla="*/ 384796 h 834218"/>
                  <a:gd name="connsiteX103" fmla="*/ 665515 w 3024845"/>
                  <a:gd name="connsiteY103" fmla="*/ 384796 h 834218"/>
                  <a:gd name="connsiteX104" fmla="*/ 670835 w 3024845"/>
                  <a:gd name="connsiteY104" fmla="*/ 384796 h 834218"/>
                  <a:gd name="connsiteX105" fmla="*/ 670835 w 3024845"/>
                  <a:gd name="connsiteY105" fmla="*/ 278869 h 834218"/>
                  <a:gd name="connsiteX106" fmla="*/ 672355 w 3024845"/>
                  <a:gd name="connsiteY106" fmla="*/ 278869 h 834218"/>
                  <a:gd name="connsiteX107" fmla="*/ 682995 w 3024845"/>
                  <a:gd name="connsiteY107" fmla="*/ 278869 h 834218"/>
                  <a:gd name="connsiteX108" fmla="*/ 682995 w 3024845"/>
                  <a:gd name="connsiteY108" fmla="*/ 231310 h 834218"/>
                  <a:gd name="connsiteX109" fmla="*/ 709342 w 3024845"/>
                  <a:gd name="connsiteY109" fmla="*/ 231310 h 834218"/>
                  <a:gd name="connsiteX110" fmla="*/ 709342 w 3024845"/>
                  <a:gd name="connsiteY110" fmla="*/ 209692 h 834218"/>
                  <a:gd name="connsiteX111" fmla="*/ 743796 w 3024845"/>
                  <a:gd name="connsiteY111" fmla="*/ 209692 h 834218"/>
                  <a:gd name="connsiteX112" fmla="*/ 743796 w 3024845"/>
                  <a:gd name="connsiteY112" fmla="*/ 212124 h 834218"/>
                  <a:gd name="connsiteX113" fmla="*/ 743796 w 3024845"/>
                  <a:gd name="connsiteY113" fmla="*/ 229148 h 834218"/>
                  <a:gd name="connsiteX114" fmla="*/ 746076 w 3024845"/>
                  <a:gd name="connsiteY114" fmla="*/ 229148 h 834218"/>
                  <a:gd name="connsiteX115" fmla="*/ 762036 w 3024845"/>
                  <a:gd name="connsiteY115" fmla="*/ 229148 h 834218"/>
                  <a:gd name="connsiteX116" fmla="*/ 762036 w 3024845"/>
                  <a:gd name="connsiteY116" fmla="*/ 276707 h 834218"/>
                  <a:gd name="connsiteX117" fmla="*/ 763049 w 3024845"/>
                  <a:gd name="connsiteY117" fmla="*/ 276707 h 834218"/>
                  <a:gd name="connsiteX118" fmla="*/ 770143 w 3024845"/>
                  <a:gd name="connsiteY118" fmla="*/ 276707 h 834218"/>
                  <a:gd name="connsiteX119" fmla="*/ 784330 w 3024845"/>
                  <a:gd name="connsiteY119" fmla="*/ 281031 h 834218"/>
                  <a:gd name="connsiteX120" fmla="*/ 784330 w 3024845"/>
                  <a:gd name="connsiteY120" fmla="*/ 319943 h 834218"/>
                  <a:gd name="connsiteX121" fmla="*/ 785343 w 3024845"/>
                  <a:gd name="connsiteY121" fmla="*/ 319943 h 834218"/>
                  <a:gd name="connsiteX122" fmla="*/ 792436 w 3024845"/>
                  <a:gd name="connsiteY122" fmla="*/ 319943 h 834218"/>
                  <a:gd name="connsiteX123" fmla="*/ 792436 w 3024845"/>
                  <a:gd name="connsiteY123" fmla="*/ 321564 h 834218"/>
                  <a:gd name="connsiteX124" fmla="*/ 792436 w 3024845"/>
                  <a:gd name="connsiteY124" fmla="*/ 332913 h 834218"/>
                  <a:gd name="connsiteX125" fmla="*/ 794463 w 3024845"/>
                  <a:gd name="connsiteY125" fmla="*/ 332913 h 834218"/>
                  <a:gd name="connsiteX126" fmla="*/ 808650 w 3024845"/>
                  <a:gd name="connsiteY126" fmla="*/ 332913 h 834218"/>
                  <a:gd name="connsiteX127" fmla="*/ 814730 w 3024845"/>
                  <a:gd name="connsiteY127" fmla="*/ 339399 h 834218"/>
                  <a:gd name="connsiteX128" fmla="*/ 814730 w 3024845"/>
                  <a:gd name="connsiteY128" fmla="*/ 361017 h 834218"/>
                  <a:gd name="connsiteX129" fmla="*/ 817010 w 3024845"/>
                  <a:gd name="connsiteY129" fmla="*/ 361017 h 834218"/>
                  <a:gd name="connsiteX130" fmla="*/ 832970 w 3024845"/>
                  <a:gd name="connsiteY130" fmla="*/ 361017 h 834218"/>
                  <a:gd name="connsiteX131" fmla="*/ 832970 w 3024845"/>
                  <a:gd name="connsiteY131" fmla="*/ 362097 h 834218"/>
                  <a:gd name="connsiteX132" fmla="*/ 832970 w 3024845"/>
                  <a:gd name="connsiteY132" fmla="*/ 369664 h 834218"/>
                  <a:gd name="connsiteX133" fmla="*/ 834237 w 3024845"/>
                  <a:gd name="connsiteY133" fmla="*/ 369664 h 834218"/>
                  <a:gd name="connsiteX134" fmla="*/ 843104 w 3024845"/>
                  <a:gd name="connsiteY134" fmla="*/ 369664 h 834218"/>
                  <a:gd name="connsiteX135" fmla="*/ 843104 w 3024845"/>
                  <a:gd name="connsiteY135" fmla="*/ 371825 h 834218"/>
                  <a:gd name="connsiteX136" fmla="*/ 843104 w 3024845"/>
                  <a:gd name="connsiteY136" fmla="*/ 386958 h 834218"/>
                  <a:gd name="connsiteX137" fmla="*/ 847157 w 3024845"/>
                  <a:gd name="connsiteY137" fmla="*/ 385066 h 834218"/>
                  <a:gd name="connsiteX138" fmla="*/ 847157 w 3024845"/>
                  <a:gd name="connsiteY138" fmla="*/ 371825 h 834218"/>
                  <a:gd name="connsiteX139" fmla="*/ 848170 w 3024845"/>
                  <a:gd name="connsiteY139" fmla="*/ 371825 h 834218"/>
                  <a:gd name="connsiteX140" fmla="*/ 855264 w 3024845"/>
                  <a:gd name="connsiteY140" fmla="*/ 371825 h 834218"/>
                  <a:gd name="connsiteX141" fmla="*/ 855264 w 3024845"/>
                  <a:gd name="connsiteY141" fmla="*/ 373447 h 834218"/>
                  <a:gd name="connsiteX142" fmla="*/ 855264 w 3024845"/>
                  <a:gd name="connsiteY142" fmla="*/ 384796 h 834218"/>
                  <a:gd name="connsiteX143" fmla="*/ 856024 w 3024845"/>
                  <a:gd name="connsiteY143" fmla="*/ 384796 h 834218"/>
                  <a:gd name="connsiteX144" fmla="*/ 861344 w 3024845"/>
                  <a:gd name="connsiteY144" fmla="*/ 384796 h 834218"/>
                  <a:gd name="connsiteX145" fmla="*/ 909984 w 3024845"/>
                  <a:gd name="connsiteY145" fmla="*/ 380473 h 834218"/>
                  <a:gd name="connsiteX146" fmla="*/ 909984 w 3024845"/>
                  <a:gd name="connsiteY146" fmla="*/ 381824 h 834218"/>
                  <a:gd name="connsiteX147" fmla="*/ 909984 w 3024845"/>
                  <a:gd name="connsiteY147" fmla="*/ 391281 h 834218"/>
                  <a:gd name="connsiteX148" fmla="*/ 910744 w 3024845"/>
                  <a:gd name="connsiteY148" fmla="*/ 391281 h 834218"/>
                  <a:gd name="connsiteX149" fmla="*/ 916065 w 3024845"/>
                  <a:gd name="connsiteY149" fmla="*/ 391281 h 834218"/>
                  <a:gd name="connsiteX150" fmla="*/ 916065 w 3024845"/>
                  <a:gd name="connsiteY150" fmla="*/ 393443 h 834218"/>
                  <a:gd name="connsiteX151" fmla="*/ 916065 w 3024845"/>
                  <a:gd name="connsiteY151" fmla="*/ 408576 h 834218"/>
                  <a:gd name="connsiteX152" fmla="*/ 918091 w 3024845"/>
                  <a:gd name="connsiteY152" fmla="*/ 407225 h 834218"/>
                  <a:gd name="connsiteX153" fmla="*/ 932278 w 3024845"/>
                  <a:gd name="connsiteY153" fmla="*/ 397767 h 834218"/>
                  <a:gd name="connsiteX154" fmla="*/ 938358 w 3024845"/>
                  <a:gd name="connsiteY154" fmla="*/ 356693 h 834218"/>
                  <a:gd name="connsiteX155" fmla="*/ 939118 w 3024845"/>
                  <a:gd name="connsiteY155" fmla="*/ 356423 h 834218"/>
                  <a:gd name="connsiteX156" fmla="*/ 944438 w 3024845"/>
                  <a:gd name="connsiteY156" fmla="*/ 354531 h 834218"/>
                  <a:gd name="connsiteX157" fmla="*/ 946465 w 3024845"/>
                  <a:gd name="connsiteY157" fmla="*/ 285354 h 834218"/>
                  <a:gd name="connsiteX158" fmla="*/ 948492 w 3024845"/>
                  <a:gd name="connsiteY158" fmla="*/ 354531 h 834218"/>
                  <a:gd name="connsiteX159" fmla="*/ 949252 w 3024845"/>
                  <a:gd name="connsiteY159" fmla="*/ 354801 h 834218"/>
                  <a:gd name="connsiteX160" fmla="*/ 954572 w 3024845"/>
                  <a:gd name="connsiteY160" fmla="*/ 356693 h 834218"/>
                  <a:gd name="connsiteX161" fmla="*/ 954572 w 3024845"/>
                  <a:gd name="connsiteY161" fmla="*/ 270222 h 834218"/>
                  <a:gd name="connsiteX162" fmla="*/ 958625 w 3024845"/>
                  <a:gd name="connsiteY162" fmla="*/ 237795 h 834218"/>
                  <a:gd name="connsiteX163" fmla="*/ 997132 w 3024845"/>
                  <a:gd name="connsiteY163" fmla="*/ 237795 h 834218"/>
                  <a:gd name="connsiteX164" fmla="*/ 997132 w 3024845"/>
                  <a:gd name="connsiteY164" fmla="*/ 270222 h 834218"/>
                  <a:gd name="connsiteX165" fmla="*/ 997892 w 3024845"/>
                  <a:gd name="connsiteY165" fmla="*/ 270222 h 834218"/>
                  <a:gd name="connsiteX166" fmla="*/ 1003212 w 3024845"/>
                  <a:gd name="connsiteY166" fmla="*/ 270222 h 834218"/>
                  <a:gd name="connsiteX167" fmla="*/ 1003212 w 3024845"/>
                  <a:gd name="connsiteY167" fmla="*/ 188074 h 834218"/>
                  <a:gd name="connsiteX168" fmla="*/ 1004986 w 3024845"/>
                  <a:gd name="connsiteY168" fmla="*/ 188074 h 834218"/>
                  <a:gd name="connsiteX169" fmla="*/ 1017399 w 3024845"/>
                  <a:gd name="connsiteY169" fmla="*/ 188074 h 834218"/>
                  <a:gd name="connsiteX170" fmla="*/ 1017399 w 3024845"/>
                  <a:gd name="connsiteY170" fmla="*/ 186183 h 834218"/>
                  <a:gd name="connsiteX171" fmla="*/ 1017399 w 3024845"/>
                  <a:gd name="connsiteY171" fmla="*/ 172942 h 834218"/>
                  <a:gd name="connsiteX172" fmla="*/ 1039693 w 3024845"/>
                  <a:gd name="connsiteY172" fmla="*/ 172942 h 834218"/>
                  <a:gd name="connsiteX173" fmla="*/ 1039693 w 3024845"/>
                  <a:gd name="connsiteY173" fmla="*/ 171861 h 834218"/>
                  <a:gd name="connsiteX174" fmla="*/ 1039693 w 3024845"/>
                  <a:gd name="connsiteY174" fmla="*/ 164295 h 834218"/>
                  <a:gd name="connsiteX175" fmla="*/ 1041466 w 3024845"/>
                  <a:gd name="connsiteY175" fmla="*/ 164295 h 834218"/>
                  <a:gd name="connsiteX176" fmla="*/ 1053880 w 3024845"/>
                  <a:gd name="connsiteY176" fmla="*/ 164295 h 834218"/>
                  <a:gd name="connsiteX177" fmla="*/ 1053880 w 3024845"/>
                  <a:gd name="connsiteY177" fmla="*/ 165376 h 834218"/>
                  <a:gd name="connsiteX178" fmla="*/ 1053880 w 3024845"/>
                  <a:gd name="connsiteY178" fmla="*/ 172942 h 834218"/>
                  <a:gd name="connsiteX179" fmla="*/ 1054640 w 3024845"/>
                  <a:gd name="connsiteY179" fmla="*/ 172942 h 834218"/>
                  <a:gd name="connsiteX180" fmla="*/ 1059960 w 3024845"/>
                  <a:gd name="connsiteY180" fmla="*/ 172942 h 834218"/>
                  <a:gd name="connsiteX181" fmla="*/ 1070093 w 3024845"/>
                  <a:gd name="connsiteY181" fmla="*/ 168618 h 834218"/>
                  <a:gd name="connsiteX182" fmla="*/ 1074146 w 3024845"/>
                  <a:gd name="connsiteY182" fmla="*/ 171861 h 834218"/>
                  <a:gd name="connsiteX183" fmla="*/ 1074146 w 3024845"/>
                  <a:gd name="connsiteY183" fmla="*/ 164295 h 834218"/>
                  <a:gd name="connsiteX184" fmla="*/ 1076426 w 3024845"/>
                  <a:gd name="connsiteY184" fmla="*/ 164295 h 834218"/>
                  <a:gd name="connsiteX185" fmla="*/ 1092387 w 3024845"/>
                  <a:gd name="connsiteY185" fmla="*/ 164295 h 834218"/>
                  <a:gd name="connsiteX186" fmla="*/ 1092387 w 3024845"/>
                  <a:gd name="connsiteY186" fmla="*/ 165376 h 834218"/>
                  <a:gd name="connsiteX187" fmla="*/ 1092387 w 3024845"/>
                  <a:gd name="connsiteY187" fmla="*/ 172942 h 834218"/>
                  <a:gd name="connsiteX188" fmla="*/ 1122787 w 3024845"/>
                  <a:gd name="connsiteY188" fmla="*/ 172942 h 834218"/>
                  <a:gd name="connsiteX189" fmla="*/ 1122787 w 3024845"/>
                  <a:gd name="connsiteY189" fmla="*/ 174563 h 834218"/>
                  <a:gd name="connsiteX190" fmla="*/ 1122787 w 3024845"/>
                  <a:gd name="connsiteY190" fmla="*/ 185913 h 834218"/>
                  <a:gd name="connsiteX191" fmla="*/ 1149134 w 3024845"/>
                  <a:gd name="connsiteY191" fmla="*/ 185913 h 834218"/>
                  <a:gd name="connsiteX192" fmla="*/ 1149134 w 3024845"/>
                  <a:gd name="connsiteY192" fmla="*/ 216177 h 834218"/>
                  <a:gd name="connsiteX193" fmla="*/ 1149894 w 3024845"/>
                  <a:gd name="connsiteY193" fmla="*/ 216177 h 834218"/>
                  <a:gd name="connsiteX194" fmla="*/ 1155214 w 3024845"/>
                  <a:gd name="connsiteY194" fmla="*/ 216177 h 834218"/>
                  <a:gd name="connsiteX195" fmla="*/ 1155214 w 3024845"/>
                  <a:gd name="connsiteY195" fmla="*/ 217258 h 834218"/>
                  <a:gd name="connsiteX196" fmla="*/ 1155214 w 3024845"/>
                  <a:gd name="connsiteY196" fmla="*/ 224825 h 834218"/>
                  <a:gd name="connsiteX197" fmla="*/ 1159268 w 3024845"/>
                  <a:gd name="connsiteY197" fmla="*/ 255089 h 834218"/>
                  <a:gd name="connsiteX198" fmla="*/ 1160028 w 3024845"/>
                  <a:gd name="connsiteY198" fmla="*/ 255089 h 834218"/>
                  <a:gd name="connsiteX199" fmla="*/ 1165348 w 3024845"/>
                  <a:gd name="connsiteY199" fmla="*/ 255089 h 834218"/>
                  <a:gd name="connsiteX200" fmla="*/ 1165348 w 3024845"/>
                  <a:gd name="connsiteY200" fmla="*/ 255900 h 834218"/>
                  <a:gd name="connsiteX201" fmla="*/ 1165348 w 3024845"/>
                  <a:gd name="connsiteY201" fmla="*/ 261575 h 834218"/>
                  <a:gd name="connsiteX202" fmla="*/ 1166361 w 3024845"/>
                  <a:gd name="connsiteY202" fmla="*/ 261575 h 834218"/>
                  <a:gd name="connsiteX203" fmla="*/ 1173454 w 3024845"/>
                  <a:gd name="connsiteY203" fmla="*/ 261575 h 834218"/>
                  <a:gd name="connsiteX204" fmla="*/ 1173454 w 3024845"/>
                  <a:gd name="connsiteY204" fmla="*/ 291840 h 834218"/>
                  <a:gd name="connsiteX205" fmla="*/ 1175481 w 3024845"/>
                  <a:gd name="connsiteY205" fmla="*/ 291840 h 834218"/>
                  <a:gd name="connsiteX206" fmla="*/ 1189668 w 3024845"/>
                  <a:gd name="connsiteY206" fmla="*/ 291840 h 834218"/>
                  <a:gd name="connsiteX207" fmla="*/ 1189668 w 3024845"/>
                  <a:gd name="connsiteY207" fmla="*/ 315619 h 834218"/>
                  <a:gd name="connsiteX208" fmla="*/ 1191695 w 3024845"/>
                  <a:gd name="connsiteY208" fmla="*/ 317240 h 834218"/>
                  <a:gd name="connsiteX209" fmla="*/ 1191695 w 3024845"/>
                  <a:gd name="connsiteY209" fmla="*/ 328590 h 834218"/>
                  <a:gd name="connsiteX210" fmla="*/ 1192455 w 3024845"/>
                  <a:gd name="connsiteY210" fmla="*/ 328590 h 834218"/>
                  <a:gd name="connsiteX211" fmla="*/ 1197775 w 3024845"/>
                  <a:gd name="connsiteY211" fmla="*/ 328590 h 834218"/>
                  <a:gd name="connsiteX212" fmla="*/ 1197775 w 3024845"/>
                  <a:gd name="connsiteY212" fmla="*/ 352369 h 834218"/>
                  <a:gd name="connsiteX213" fmla="*/ 1199041 w 3024845"/>
                  <a:gd name="connsiteY213" fmla="*/ 352369 h 834218"/>
                  <a:gd name="connsiteX214" fmla="*/ 1207908 w 3024845"/>
                  <a:gd name="connsiteY214" fmla="*/ 352369 h 834218"/>
                  <a:gd name="connsiteX215" fmla="*/ 1209935 w 3024845"/>
                  <a:gd name="connsiteY215" fmla="*/ 356423 h 834218"/>
                  <a:gd name="connsiteX216" fmla="*/ 1209935 w 3024845"/>
                  <a:gd name="connsiteY216" fmla="*/ 369664 h 834218"/>
                  <a:gd name="connsiteX217" fmla="*/ 1211455 w 3024845"/>
                  <a:gd name="connsiteY217" fmla="*/ 367772 h 834218"/>
                  <a:gd name="connsiteX218" fmla="*/ 1222095 w 3024845"/>
                  <a:gd name="connsiteY218" fmla="*/ 354531 h 834218"/>
                  <a:gd name="connsiteX219" fmla="*/ 1250469 w 3024845"/>
                  <a:gd name="connsiteY219" fmla="*/ 354531 h 834218"/>
                  <a:gd name="connsiteX220" fmla="*/ 1250469 w 3024845"/>
                  <a:gd name="connsiteY220" fmla="*/ 441002 h 834218"/>
                  <a:gd name="connsiteX221" fmla="*/ 1251229 w 3024845"/>
                  <a:gd name="connsiteY221" fmla="*/ 441002 h 834218"/>
                  <a:gd name="connsiteX222" fmla="*/ 1256549 w 3024845"/>
                  <a:gd name="connsiteY222" fmla="*/ 441002 h 834218"/>
                  <a:gd name="connsiteX223" fmla="*/ 1257309 w 3024845"/>
                  <a:gd name="connsiteY223" fmla="*/ 439651 h 834218"/>
                  <a:gd name="connsiteX224" fmla="*/ 1262629 w 3024845"/>
                  <a:gd name="connsiteY224" fmla="*/ 430193 h 834218"/>
                  <a:gd name="connsiteX225" fmla="*/ 1262629 w 3024845"/>
                  <a:gd name="connsiteY225" fmla="*/ 432085 h 834218"/>
                  <a:gd name="connsiteX226" fmla="*/ 1262629 w 3024845"/>
                  <a:gd name="connsiteY226" fmla="*/ 445326 h 834218"/>
                  <a:gd name="connsiteX227" fmla="*/ 1266682 w 3024845"/>
                  <a:gd name="connsiteY227" fmla="*/ 399929 h 834218"/>
                  <a:gd name="connsiteX228" fmla="*/ 1267442 w 3024845"/>
                  <a:gd name="connsiteY228" fmla="*/ 399929 h 834218"/>
                  <a:gd name="connsiteX229" fmla="*/ 1272762 w 3024845"/>
                  <a:gd name="connsiteY229" fmla="*/ 399929 h 834218"/>
                  <a:gd name="connsiteX230" fmla="*/ 1272762 w 3024845"/>
                  <a:gd name="connsiteY230" fmla="*/ 335075 h 834218"/>
                  <a:gd name="connsiteX231" fmla="*/ 1273776 w 3024845"/>
                  <a:gd name="connsiteY231" fmla="*/ 335075 h 834218"/>
                  <a:gd name="connsiteX232" fmla="*/ 1280869 w 3024845"/>
                  <a:gd name="connsiteY232" fmla="*/ 335075 h 834218"/>
                  <a:gd name="connsiteX233" fmla="*/ 1293029 w 3024845"/>
                  <a:gd name="connsiteY233" fmla="*/ 291840 h 834218"/>
                  <a:gd name="connsiteX234" fmla="*/ 1294296 w 3024845"/>
                  <a:gd name="connsiteY234" fmla="*/ 291840 h 834218"/>
                  <a:gd name="connsiteX235" fmla="*/ 1303163 w 3024845"/>
                  <a:gd name="connsiteY235" fmla="*/ 291840 h 834218"/>
                  <a:gd name="connsiteX236" fmla="*/ 1313296 w 3024845"/>
                  <a:gd name="connsiteY236" fmla="*/ 335075 h 834218"/>
                  <a:gd name="connsiteX237" fmla="*/ 1314309 w 3024845"/>
                  <a:gd name="connsiteY237" fmla="*/ 335075 h 834218"/>
                  <a:gd name="connsiteX238" fmla="*/ 1321403 w 3024845"/>
                  <a:gd name="connsiteY238" fmla="*/ 335075 h 834218"/>
                  <a:gd name="connsiteX239" fmla="*/ 1321403 w 3024845"/>
                  <a:gd name="connsiteY239" fmla="*/ 373987 h 834218"/>
                  <a:gd name="connsiteX240" fmla="*/ 1323176 w 3024845"/>
                  <a:gd name="connsiteY240" fmla="*/ 373987 h 834218"/>
                  <a:gd name="connsiteX241" fmla="*/ 1335590 w 3024845"/>
                  <a:gd name="connsiteY241" fmla="*/ 373987 h 834218"/>
                  <a:gd name="connsiteX242" fmla="*/ 1335590 w 3024845"/>
                  <a:gd name="connsiteY242" fmla="*/ 376149 h 834218"/>
                  <a:gd name="connsiteX243" fmla="*/ 1335590 w 3024845"/>
                  <a:gd name="connsiteY243" fmla="*/ 391281 h 834218"/>
                  <a:gd name="connsiteX244" fmla="*/ 1339643 w 3024845"/>
                  <a:gd name="connsiteY244" fmla="*/ 389120 h 834218"/>
                  <a:gd name="connsiteX245" fmla="*/ 1339643 w 3024845"/>
                  <a:gd name="connsiteY245" fmla="*/ 373987 h 834218"/>
                  <a:gd name="connsiteX246" fmla="*/ 1341163 w 3024845"/>
                  <a:gd name="connsiteY246" fmla="*/ 373987 h 834218"/>
                  <a:gd name="connsiteX247" fmla="*/ 1351803 w 3024845"/>
                  <a:gd name="connsiteY247" fmla="*/ 373987 h 834218"/>
                  <a:gd name="connsiteX248" fmla="*/ 1351803 w 3024845"/>
                  <a:gd name="connsiteY248" fmla="*/ 375608 h 834218"/>
                  <a:gd name="connsiteX249" fmla="*/ 1351803 w 3024845"/>
                  <a:gd name="connsiteY249" fmla="*/ 386958 h 834218"/>
                  <a:gd name="connsiteX250" fmla="*/ 1382204 w 3024845"/>
                  <a:gd name="connsiteY250" fmla="*/ 386958 h 834218"/>
                  <a:gd name="connsiteX251" fmla="*/ 1382204 w 3024845"/>
                  <a:gd name="connsiteY251" fmla="*/ 350208 h 834218"/>
                  <a:gd name="connsiteX252" fmla="*/ 1383470 w 3024845"/>
                  <a:gd name="connsiteY252" fmla="*/ 350208 h 834218"/>
                  <a:gd name="connsiteX253" fmla="*/ 1392337 w 3024845"/>
                  <a:gd name="connsiteY253" fmla="*/ 350208 h 834218"/>
                  <a:gd name="connsiteX254" fmla="*/ 1392337 w 3024845"/>
                  <a:gd name="connsiteY254" fmla="*/ 371825 h 834218"/>
                  <a:gd name="connsiteX255" fmla="*/ 1394364 w 3024845"/>
                  <a:gd name="connsiteY255" fmla="*/ 339399 h 834218"/>
                  <a:gd name="connsiteX256" fmla="*/ 1416657 w 3024845"/>
                  <a:gd name="connsiteY256" fmla="*/ 339399 h 834218"/>
                  <a:gd name="connsiteX257" fmla="*/ 1416657 w 3024845"/>
                  <a:gd name="connsiteY257" fmla="*/ 337777 h 834218"/>
                  <a:gd name="connsiteX258" fmla="*/ 1416657 w 3024845"/>
                  <a:gd name="connsiteY258" fmla="*/ 326428 h 834218"/>
                  <a:gd name="connsiteX259" fmla="*/ 1417417 w 3024845"/>
                  <a:gd name="connsiteY259" fmla="*/ 326428 h 834218"/>
                  <a:gd name="connsiteX260" fmla="*/ 1422737 w 3024845"/>
                  <a:gd name="connsiteY260" fmla="*/ 326428 h 834218"/>
                  <a:gd name="connsiteX261" fmla="*/ 1422737 w 3024845"/>
                  <a:gd name="connsiteY261" fmla="*/ 324537 h 834218"/>
                  <a:gd name="connsiteX262" fmla="*/ 1422737 w 3024845"/>
                  <a:gd name="connsiteY262" fmla="*/ 311296 h 834218"/>
                  <a:gd name="connsiteX263" fmla="*/ 1426791 w 3024845"/>
                  <a:gd name="connsiteY263" fmla="*/ 317781 h 834218"/>
                  <a:gd name="connsiteX264" fmla="*/ 1429071 w 3024845"/>
                  <a:gd name="connsiteY264" fmla="*/ 317781 h 834218"/>
                  <a:gd name="connsiteX265" fmla="*/ 1445031 w 3024845"/>
                  <a:gd name="connsiteY265" fmla="*/ 317781 h 834218"/>
                  <a:gd name="connsiteX266" fmla="*/ 1445031 w 3024845"/>
                  <a:gd name="connsiteY266" fmla="*/ 316970 h 834218"/>
                  <a:gd name="connsiteX267" fmla="*/ 1445031 w 3024845"/>
                  <a:gd name="connsiteY267" fmla="*/ 311296 h 834218"/>
                  <a:gd name="connsiteX268" fmla="*/ 1445791 w 3024845"/>
                  <a:gd name="connsiteY268" fmla="*/ 311296 h 834218"/>
                  <a:gd name="connsiteX269" fmla="*/ 1451111 w 3024845"/>
                  <a:gd name="connsiteY269" fmla="*/ 311296 h 834218"/>
                  <a:gd name="connsiteX270" fmla="*/ 1451111 w 3024845"/>
                  <a:gd name="connsiteY270" fmla="*/ 312647 h 834218"/>
                  <a:gd name="connsiteX271" fmla="*/ 1451111 w 3024845"/>
                  <a:gd name="connsiteY271" fmla="*/ 322105 h 834218"/>
                  <a:gd name="connsiteX272" fmla="*/ 1489618 w 3024845"/>
                  <a:gd name="connsiteY272" fmla="*/ 322105 h 834218"/>
                  <a:gd name="connsiteX273" fmla="*/ 1489618 w 3024845"/>
                  <a:gd name="connsiteY273" fmla="*/ 460458 h 834218"/>
                  <a:gd name="connsiteX274" fmla="*/ 1491138 w 3024845"/>
                  <a:gd name="connsiteY274" fmla="*/ 460458 h 834218"/>
                  <a:gd name="connsiteX275" fmla="*/ 1501778 w 3024845"/>
                  <a:gd name="connsiteY275" fmla="*/ 460458 h 834218"/>
                  <a:gd name="connsiteX276" fmla="*/ 1501778 w 3024845"/>
                  <a:gd name="connsiteY276" fmla="*/ 447488 h 834218"/>
                  <a:gd name="connsiteX277" fmla="*/ 1505832 w 3024845"/>
                  <a:gd name="connsiteY277" fmla="*/ 447488 h 834218"/>
                  <a:gd name="connsiteX278" fmla="*/ 1505832 w 3024845"/>
                  <a:gd name="connsiteY278" fmla="*/ 460458 h 834218"/>
                  <a:gd name="connsiteX279" fmla="*/ 1536232 w 3024845"/>
                  <a:gd name="connsiteY279" fmla="*/ 460458 h 834218"/>
                  <a:gd name="connsiteX280" fmla="*/ 1536232 w 3024845"/>
                  <a:gd name="connsiteY280" fmla="*/ 430193 h 834218"/>
                  <a:gd name="connsiteX281" fmla="*/ 1548392 w 3024845"/>
                  <a:gd name="connsiteY281" fmla="*/ 430193 h 834218"/>
                  <a:gd name="connsiteX282" fmla="*/ 1560552 w 3024845"/>
                  <a:gd name="connsiteY282" fmla="*/ 428032 h 834218"/>
                  <a:gd name="connsiteX283" fmla="*/ 1564606 w 3024845"/>
                  <a:gd name="connsiteY283" fmla="*/ 430193 h 834218"/>
                  <a:gd name="connsiteX284" fmla="*/ 1574739 w 3024845"/>
                  <a:gd name="connsiteY284" fmla="*/ 430193 h 834218"/>
                  <a:gd name="connsiteX285" fmla="*/ 1574739 w 3024845"/>
                  <a:gd name="connsiteY285" fmla="*/ 460458 h 834218"/>
                  <a:gd name="connsiteX286" fmla="*/ 1582846 w 3024845"/>
                  <a:gd name="connsiteY286" fmla="*/ 460458 h 834218"/>
                  <a:gd name="connsiteX287" fmla="*/ 1582846 w 3024845"/>
                  <a:gd name="connsiteY287" fmla="*/ 477753 h 834218"/>
                  <a:gd name="connsiteX288" fmla="*/ 1592182 w 3024845"/>
                  <a:gd name="connsiteY288" fmla="*/ 478658 h 834218"/>
                  <a:gd name="connsiteX289" fmla="*/ 1605140 w 3024845"/>
                  <a:gd name="connsiteY289" fmla="*/ 478658 h 834218"/>
                  <a:gd name="connsiteX290" fmla="*/ 1605140 w 3024845"/>
                  <a:gd name="connsiteY290" fmla="*/ 462620 h 834218"/>
                  <a:gd name="connsiteX291" fmla="*/ 1673096 w 3024845"/>
                  <a:gd name="connsiteY291" fmla="*/ 462620 h 834218"/>
                  <a:gd name="connsiteX292" fmla="*/ 1673096 w 3024845"/>
                  <a:gd name="connsiteY292" fmla="*/ 377367 h 834218"/>
                  <a:gd name="connsiteX293" fmla="*/ 1745104 w 3024845"/>
                  <a:gd name="connsiteY293" fmla="*/ 377367 h 834218"/>
                  <a:gd name="connsiteX294" fmla="*/ 1745104 w 3024845"/>
                  <a:gd name="connsiteY294" fmla="*/ 456135 h 834218"/>
                  <a:gd name="connsiteX295" fmla="*/ 1747008 w 3024845"/>
                  <a:gd name="connsiteY295" fmla="*/ 456135 h 834218"/>
                  <a:gd name="connsiteX296" fmla="*/ 1748250 w 3024845"/>
                  <a:gd name="connsiteY296" fmla="*/ 478658 h 834218"/>
                  <a:gd name="connsiteX297" fmla="*/ 1757926 w 3024845"/>
                  <a:gd name="connsiteY297" fmla="*/ 478658 h 834218"/>
                  <a:gd name="connsiteX298" fmla="*/ 1759168 w 3024845"/>
                  <a:gd name="connsiteY298" fmla="*/ 456135 h 834218"/>
                  <a:gd name="connsiteX299" fmla="*/ 1765248 w 3024845"/>
                  <a:gd name="connsiteY299" fmla="*/ 456135 h 834218"/>
                  <a:gd name="connsiteX300" fmla="*/ 1766490 w 3024845"/>
                  <a:gd name="connsiteY300" fmla="*/ 478658 h 834218"/>
                  <a:gd name="connsiteX301" fmla="*/ 1817112 w 3024845"/>
                  <a:gd name="connsiteY301" fmla="*/ 478658 h 834218"/>
                  <a:gd name="connsiteX302" fmla="*/ 1817112 w 3024845"/>
                  <a:gd name="connsiteY302" fmla="*/ 315630 h 834218"/>
                  <a:gd name="connsiteX303" fmla="*/ 2014439 w 3024845"/>
                  <a:gd name="connsiteY303" fmla="*/ 315630 h 834218"/>
                  <a:gd name="connsiteX304" fmla="*/ 2014439 w 3024845"/>
                  <a:gd name="connsiteY304" fmla="*/ 478658 h 834218"/>
                  <a:gd name="connsiteX305" fmla="*/ 2033136 w 3024845"/>
                  <a:gd name="connsiteY305" fmla="*/ 478658 h 834218"/>
                  <a:gd name="connsiteX306" fmla="*/ 2033136 w 3024845"/>
                  <a:gd name="connsiteY306" fmla="*/ 395965 h 834218"/>
                  <a:gd name="connsiteX307" fmla="*/ 2128256 w 3024845"/>
                  <a:gd name="connsiteY307" fmla="*/ 395965 h 834218"/>
                  <a:gd name="connsiteX308" fmla="*/ 2180720 w 3024845"/>
                  <a:gd name="connsiteY308" fmla="*/ 330752 h 834218"/>
                  <a:gd name="connsiteX309" fmla="*/ 2245574 w 3024845"/>
                  <a:gd name="connsiteY309" fmla="*/ 330752 h 834218"/>
                  <a:gd name="connsiteX310" fmla="*/ 2245574 w 3024845"/>
                  <a:gd name="connsiteY310" fmla="*/ 406414 h 834218"/>
                  <a:gd name="connsiteX311" fmla="*/ 2253681 w 3024845"/>
                  <a:gd name="connsiteY311" fmla="*/ 406414 h 834218"/>
                  <a:gd name="connsiteX312" fmla="*/ 2255708 w 3024845"/>
                  <a:gd name="connsiteY312" fmla="*/ 399929 h 834218"/>
                  <a:gd name="connsiteX313" fmla="*/ 2261788 w 3024845"/>
                  <a:gd name="connsiteY313" fmla="*/ 399929 h 834218"/>
                  <a:gd name="connsiteX314" fmla="*/ 2263815 w 3024845"/>
                  <a:gd name="connsiteY314" fmla="*/ 408576 h 834218"/>
                  <a:gd name="connsiteX315" fmla="*/ 2275975 w 3024845"/>
                  <a:gd name="connsiteY315" fmla="*/ 408576 h 834218"/>
                  <a:gd name="connsiteX316" fmla="*/ 2275975 w 3024845"/>
                  <a:gd name="connsiteY316" fmla="*/ 402090 h 834218"/>
                  <a:gd name="connsiteX317" fmla="*/ 2298268 w 3024845"/>
                  <a:gd name="connsiteY317" fmla="*/ 402090 h 834218"/>
                  <a:gd name="connsiteX318" fmla="*/ 2298268 w 3024845"/>
                  <a:gd name="connsiteY318" fmla="*/ 408576 h 834218"/>
                  <a:gd name="connsiteX319" fmla="*/ 2318535 w 3024845"/>
                  <a:gd name="connsiteY319" fmla="*/ 408576 h 834218"/>
                  <a:gd name="connsiteX320" fmla="*/ 2318535 w 3024845"/>
                  <a:gd name="connsiteY320" fmla="*/ 453973 h 834218"/>
                  <a:gd name="connsiteX321" fmla="*/ 2332722 w 3024845"/>
                  <a:gd name="connsiteY321" fmla="*/ 453973 h 834218"/>
                  <a:gd name="connsiteX322" fmla="*/ 2332722 w 3024845"/>
                  <a:gd name="connsiteY322" fmla="*/ 441002 h 834218"/>
                  <a:gd name="connsiteX323" fmla="*/ 2348936 w 3024845"/>
                  <a:gd name="connsiteY323" fmla="*/ 441002 h 834218"/>
                  <a:gd name="connsiteX324" fmla="*/ 2348936 w 3024845"/>
                  <a:gd name="connsiteY324" fmla="*/ 261575 h 834218"/>
                  <a:gd name="connsiteX325" fmla="*/ 2355016 w 3024845"/>
                  <a:gd name="connsiteY325" fmla="*/ 255089 h 834218"/>
                  <a:gd name="connsiteX326" fmla="*/ 2427977 w 3024845"/>
                  <a:gd name="connsiteY326" fmla="*/ 255089 h 834218"/>
                  <a:gd name="connsiteX327" fmla="*/ 2427977 w 3024845"/>
                  <a:gd name="connsiteY327" fmla="*/ 263737 h 834218"/>
                  <a:gd name="connsiteX328" fmla="*/ 2438110 w 3024845"/>
                  <a:gd name="connsiteY328" fmla="*/ 263737 h 834218"/>
                  <a:gd name="connsiteX329" fmla="*/ 2438110 w 3024845"/>
                  <a:gd name="connsiteY329" fmla="*/ 378311 h 834218"/>
                  <a:gd name="connsiteX330" fmla="*/ 2460404 w 3024845"/>
                  <a:gd name="connsiteY330" fmla="*/ 378311 h 834218"/>
                  <a:gd name="connsiteX331" fmla="*/ 2460404 w 3024845"/>
                  <a:gd name="connsiteY331" fmla="*/ 311296 h 834218"/>
                  <a:gd name="connsiteX332" fmla="*/ 2486751 w 3024845"/>
                  <a:gd name="connsiteY332" fmla="*/ 311296 h 834218"/>
                  <a:gd name="connsiteX333" fmla="*/ 2490804 w 3024845"/>
                  <a:gd name="connsiteY333" fmla="*/ 306972 h 834218"/>
                  <a:gd name="connsiteX334" fmla="*/ 2498911 w 3024845"/>
                  <a:gd name="connsiteY334" fmla="*/ 306972 h 834218"/>
                  <a:gd name="connsiteX335" fmla="*/ 2502964 w 3024845"/>
                  <a:gd name="connsiteY335" fmla="*/ 311296 h 834218"/>
                  <a:gd name="connsiteX336" fmla="*/ 2525258 w 3024845"/>
                  <a:gd name="connsiteY336" fmla="*/ 311296 h 834218"/>
                  <a:gd name="connsiteX337" fmla="*/ 2525258 w 3024845"/>
                  <a:gd name="connsiteY337" fmla="*/ 194560 h 834218"/>
                  <a:gd name="connsiteX338" fmla="*/ 2582005 w 3024845"/>
                  <a:gd name="connsiteY338" fmla="*/ 183751 h 834218"/>
                  <a:gd name="connsiteX339" fmla="*/ 2582005 w 3024845"/>
                  <a:gd name="connsiteY339" fmla="*/ 184832 h 834218"/>
                  <a:gd name="connsiteX340" fmla="*/ 2582005 w 3024845"/>
                  <a:gd name="connsiteY340" fmla="*/ 192398 h 834218"/>
                  <a:gd name="connsiteX341" fmla="*/ 2608352 w 3024845"/>
                  <a:gd name="connsiteY341" fmla="*/ 192398 h 834218"/>
                  <a:gd name="connsiteX342" fmla="*/ 2608352 w 3024845"/>
                  <a:gd name="connsiteY342" fmla="*/ 447488 h 834218"/>
                  <a:gd name="connsiteX343" fmla="*/ 2630646 w 3024845"/>
                  <a:gd name="connsiteY343" fmla="*/ 447488 h 834218"/>
                  <a:gd name="connsiteX344" fmla="*/ 2630646 w 3024845"/>
                  <a:gd name="connsiteY344" fmla="*/ 443164 h 834218"/>
                  <a:gd name="connsiteX345" fmla="*/ 2642806 w 3024845"/>
                  <a:gd name="connsiteY345" fmla="*/ 443164 h 834218"/>
                  <a:gd name="connsiteX346" fmla="*/ 2642806 w 3024845"/>
                  <a:gd name="connsiteY346" fmla="*/ 447488 h 834218"/>
                  <a:gd name="connsiteX347" fmla="*/ 2667126 w 3024845"/>
                  <a:gd name="connsiteY347" fmla="*/ 447488 h 834218"/>
                  <a:gd name="connsiteX348" fmla="*/ 2667126 w 3024845"/>
                  <a:gd name="connsiteY348" fmla="*/ 434517 h 834218"/>
                  <a:gd name="connsiteX349" fmla="*/ 2695500 w 3024845"/>
                  <a:gd name="connsiteY349" fmla="*/ 434517 h 834218"/>
                  <a:gd name="connsiteX350" fmla="*/ 2707660 w 3024845"/>
                  <a:gd name="connsiteY350" fmla="*/ 430193 h 834218"/>
                  <a:gd name="connsiteX351" fmla="*/ 2727927 w 3024845"/>
                  <a:gd name="connsiteY351" fmla="*/ 434517 h 834218"/>
                  <a:gd name="connsiteX352" fmla="*/ 2727927 w 3024845"/>
                  <a:gd name="connsiteY352" fmla="*/ 417223 h 834218"/>
                  <a:gd name="connsiteX353" fmla="*/ 2736034 w 3024845"/>
                  <a:gd name="connsiteY353" fmla="*/ 417223 h 834218"/>
                  <a:gd name="connsiteX354" fmla="*/ 2736034 w 3024845"/>
                  <a:gd name="connsiteY354" fmla="*/ 404252 h 834218"/>
                  <a:gd name="connsiteX355" fmla="*/ 2792781 w 3024845"/>
                  <a:gd name="connsiteY355" fmla="*/ 404252 h 834218"/>
                  <a:gd name="connsiteX356" fmla="*/ 2792781 w 3024845"/>
                  <a:gd name="connsiteY356" fmla="*/ 373987 h 834218"/>
                  <a:gd name="connsiteX357" fmla="*/ 2811021 w 3024845"/>
                  <a:gd name="connsiteY357" fmla="*/ 373987 h 834218"/>
                  <a:gd name="connsiteX358" fmla="*/ 2811021 w 3024845"/>
                  <a:gd name="connsiteY358" fmla="*/ 367502 h 834218"/>
                  <a:gd name="connsiteX359" fmla="*/ 2823181 w 3024845"/>
                  <a:gd name="connsiteY359" fmla="*/ 367502 h 834218"/>
                  <a:gd name="connsiteX360" fmla="*/ 2823181 w 3024845"/>
                  <a:gd name="connsiteY360" fmla="*/ 373987 h 834218"/>
                  <a:gd name="connsiteX361" fmla="*/ 2839395 w 3024845"/>
                  <a:gd name="connsiteY361" fmla="*/ 373987 h 834218"/>
                  <a:gd name="connsiteX362" fmla="*/ 2839395 w 3024845"/>
                  <a:gd name="connsiteY362" fmla="*/ 423708 h 834218"/>
                  <a:gd name="connsiteX363" fmla="*/ 2871822 w 3024845"/>
                  <a:gd name="connsiteY363" fmla="*/ 423708 h 834218"/>
                  <a:gd name="connsiteX364" fmla="*/ 2871822 w 3024845"/>
                  <a:gd name="connsiteY364" fmla="*/ 397767 h 834218"/>
                  <a:gd name="connsiteX365" fmla="*/ 2910329 w 3024845"/>
                  <a:gd name="connsiteY365" fmla="*/ 397767 h 834218"/>
                  <a:gd name="connsiteX366" fmla="*/ 2910329 w 3024845"/>
                  <a:gd name="connsiteY366" fmla="*/ 367502 h 834218"/>
                  <a:gd name="connsiteX367" fmla="*/ 2958970 w 3024845"/>
                  <a:gd name="connsiteY367" fmla="*/ 367502 h 834218"/>
                  <a:gd name="connsiteX368" fmla="*/ 2958970 w 3024845"/>
                  <a:gd name="connsiteY368" fmla="*/ 478658 h 834218"/>
                  <a:gd name="connsiteX369" fmla="*/ 2958970 w 3024845"/>
                  <a:gd name="connsiteY369" fmla="*/ 492437 h 834218"/>
                  <a:gd name="connsiteX370" fmla="*/ 3024845 w 3024845"/>
                  <a:gd name="connsiteY370" fmla="*/ 492437 h 834218"/>
                  <a:gd name="connsiteX371" fmla="*/ 3024845 w 3024845"/>
                  <a:gd name="connsiteY371" fmla="*/ 834218 h 834218"/>
                  <a:gd name="connsiteX372" fmla="*/ 2054 w 3024845"/>
                  <a:gd name="connsiteY372" fmla="*/ 831885 h 834218"/>
                  <a:gd name="connsiteX373" fmla="*/ 0 w 3024845"/>
                  <a:gd name="connsiteY373" fmla="*/ 397767 h 834218"/>
                  <a:gd name="connsiteX374" fmla="*/ 20267 w 3024845"/>
                  <a:gd name="connsiteY374" fmla="*/ 397767 h 834218"/>
                  <a:gd name="connsiteX375" fmla="*/ 20774 w 3024845"/>
                  <a:gd name="connsiteY375" fmla="*/ 396686 h 834218"/>
                  <a:gd name="connsiteX376" fmla="*/ 24320 w 3024845"/>
                  <a:gd name="connsiteY376" fmla="*/ 389120 h 834218"/>
                  <a:gd name="connsiteX377" fmla="*/ 26094 w 3024845"/>
                  <a:gd name="connsiteY377" fmla="*/ 389390 h 834218"/>
                  <a:gd name="connsiteX378" fmla="*/ 38507 w 3024845"/>
                  <a:gd name="connsiteY378" fmla="*/ 391281 h 834218"/>
                  <a:gd name="connsiteX379" fmla="*/ 39014 w 3024845"/>
                  <a:gd name="connsiteY379" fmla="*/ 392633 h 834218"/>
                  <a:gd name="connsiteX380" fmla="*/ 42560 w 3024845"/>
                  <a:gd name="connsiteY380" fmla="*/ 402090 h 834218"/>
                  <a:gd name="connsiteX381" fmla="*/ 68907 w 3024845"/>
                  <a:gd name="connsiteY381" fmla="*/ 404252 h 834218"/>
                  <a:gd name="connsiteX382" fmla="*/ 68907 w 3024845"/>
                  <a:gd name="connsiteY382" fmla="*/ 281031 h 834218"/>
                  <a:gd name="connsiteX383" fmla="*/ 70934 w 3024845"/>
                  <a:gd name="connsiteY383" fmla="*/ 281031 h 834218"/>
                  <a:gd name="connsiteX384" fmla="*/ 85121 w 3024845"/>
                  <a:gd name="connsiteY384" fmla="*/ 281031 h 834218"/>
                  <a:gd name="connsiteX385" fmla="*/ 85121 w 3024845"/>
                  <a:gd name="connsiteY385" fmla="*/ 144839 h 834218"/>
                  <a:gd name="connsiteX386" fmla="*/ 86894 w 3024845"/>
                  <a:gd name="connsiteY386" fmla="*/ 144839 h 834218"/>
                  <a:gd name="connsiteX387" fmla="*/ 99308 w 3024845"/>
                  <a:gd name="connsiteY387" fmla="*/ 144839 h 834218"/>
                  <a:gd name="connsiteX388" fmla="*/ 99308 w 3024845"/>
                  <a:gd name="connsiteY388" fmla="*/ 30265 h 834218"/>
                  <a:gd name="connsiteX389" fmla="*/ 103361 w 3024845"/>
                  <a:gd name="connsiteY389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20909 w 3024845"/>
                  <a:gd name="connsiteY4" fmla="*/ 144839 h 834218"/>
                  <a:gd name="connsiteX5" fmla="*/ 223189 w 3024845"/>
                  <a:gd name="connsiteY5" fmla="*/ 144839 h 834218"/>
                  <a:gd name="connsiteX6" fmla="*/ 239150 w 3024845"/>
                  <a:gd name="connsiteY6" fmla="*/ 144839 h 834218"/>
                  <a:gd name="connsiteX7" fmla="*/ 239150 w 3024845"/>
                  <a:gd name="connsiteY7" fmla="*/ 285354 h 834218"/>
                  <a:gd name="connsiteX8" fmla="*/ 240670 w 3024845"/>
                  <a:gd name="connsiteY8" fmla="*/ 285084 h 834218"/>
                  <a:gd name="connsiteX9" fmla="*/ 251310 w 3024845"/>
                  <a:gd name="connsiteY9" fmla="*/ 283193 h 834218"/>
                  <a:gd name="connsiteX10" fmla="*/ 249283 w 3024845"/>
                  <a:gd name="connsiteY10" fmla="*/ 371825 h 834218"/>
                  <a:gd name="connsiteX11" fmla="*/ 250803 w 3024845"/>
                  <a:gd name="connsiteY11" fmla="*/ 372096 h 834218"/>
                  <a:gd name="connsiteX12" fmla="*/ 261443 w 3024845"/>
                  <a:gd name="connsiteY12" fmla="*/ 373987 h 834218"/>
                  <a:gd name="connsiteX13" fmla="*/ 261696 w 3024845"/>
                  <a:gd name="connsiteY13" fmla="*/ 374798 h 834218"/>
                  <a:gd name="connsiteX14" fmla="*/ 263470 w 3024845"/>
                  <a:gd name="connsiteY14" fmla="*/ 380473 h 834218"/>
                  <a:gd name="connsiteX15" fmla="*/ 264230 w 3024845"/>
                  <a:gd name="connsiteY15" fmla="*/ 378041 h 834218"/>
                  <a:gd name="connsiteX16" fmla="*/ 269550 w 3024845"/>
                  <a:gd name="connsiteY16" fmla="*/ 361017 h 834218"/>
                  <a:gd name="connsiteX17" fmla="*/ 271323 w 3024845"/>
                  <a:gd name="connsiteY17" fmla="*/ 361017 h 834218"/>
                  <a:gd name="connsiteX18" fmla="*/ 283737 w 3024845"/>
                  <a:gd name="connsiteY18" fmla="*/ 361017 h 834218"/>
                  <a:gd name="connsiteX19" fmla="*/ 283737 w 3024845"/>
                  <a:gd name="connsiteY19" fmla="*/ 393443 h 834218"/>
                  <a:gd name="connsiteX20" fmla="*/ 284750 w 3024845"/>
                  <a:gd name="connsiteY20" fmla="*/ 393984 h 834218"/>
                  <a:gd name="connsiteX21" fmla="*/ 291844 w 3024845"/>
                  <a:gd name="connsiteY21" fmla="*/ 397767 h 834218"/>
                  <a:gd name="connsiteX22" fmla="*/ 291844 w 3024845"/>
                  <a:gd name="connsiteY22" fmla="*/ 399118 h 834218"/>
                  <a:gd name="connsiteX23" fmla="*/ 291844 w 3024845"/>
                  <a:gd name="connsiteY23" fmla="*/ 408576 h 834218"/>
                  <a:gd name="connsiteX24" fmla="*/ 336431 w 3024845"/>
                  <a:gd name="connsiteY24" fmla="*/ 408576 h 834218"/>
                  <a:gd name="connsiteX25" fmla="*/ 336431 w 3024845"/>
                  <a:gd name="connsiteY25" fmla="*/ 409657 h 834218"/>
                  <a:gd name="connsiteX26" fmla="*/ 336431 w 3024845"/>
                  <a:gd name="connsiteY26" fmla="*/ 417223 h 834218"/>
                  <a:gd name="connsiteX27" fmla="*/ 338457 w 3024845"/>
                  <a:gd name="connsiteY27" fmla="*/ 417223 h 834218"/>
                  <a:gd name="connsiteX28" fmla="*/ 352644 w 3024845"/>
                  <a:gd name="connsiteY28" fmla="*/ 417223 h 834218"/>
                  <a:gd name="connsiteX29" fmla="*/ 352644 w 3024845"/>
                  <a:gd name="connsiteY29" fmla="*/ 386958 h 834218"/>
                  <a:gd name="connsiteX30" fmla="*/ 397231 w 3024845"/>
                  <a:gd name="connsiteY30" fmla="*/ 386958 h 834218"/>
                  <a:gd name="connsiteX31" fmla="*/ 397231 w 3024845"/>
                  <a:gd name="connsiteY31" fmla="*/ 385607 h 834218"/>
                  <a:gd name="connsiteX32" fmla="*/ 397231 w 3024845"/>
                  <a:gd name="connsiteY32" fmla="*/ 376149 h 834218"/>
                  <a:gd name="connsiteX33" fmla="*/ 398245 w 3024845"/>
                  <a:gd name="connsiteY33" fmla="*/ 376149 h 834218"/>
                  <a:gd name="connsiteX34" fmla="*/ 405338 w 3024845"/>
                  <a:gd name="connsiteY34" fmla="*/ 376149 h 834218"/>
                  <a:gd name="connsiteX35" fmla="*/ 405338 w 3024845"/>
                  <a:gd name="connsiteY35" fmla="*/ 374258 h 834218"/>
                  <a:gd name="connsiteX36" fmla="*/ 405338 w 3024845"/>
                  <a:gd name="connsiteY36" fmla="*/ 361017 h 834218"/>
                  <a:gd name="connsiteX37" fmla="*/ 406098 w 3024845"/>
                  <a:gd name="connsiteY37" fmla="*/ 361017 h 834218"/>
                  <a:gd name="connsiteX38" fmla="*/ 411418 w 3024845"/>
                  <a:gd name="connsiteY38" fmla="*/ 361017 h 834218"/>
                  <a:gd name="connsiteX39" fmla="*/ 411418 w 3024845"/>
                  <a:gd name="connsiteY39" fmla="*/ 359936 h 834218"/>
                  <a:gd name="connsiteX40" fmla="*/ 411418 w 3024845"/>
                  <a:gd name="connsiteY40" fmla="*/ 352369 h 834218"/>
                  <a:gd name="connsiteX41" fmla="*/ 413445 w 3024845"/>
                  <a:gd name="connsiteY41" fmla="*/ 352369 h 834218"/>
                  <a:gd name="connsiteX42" fmla="*/ 427632 w 3024845"/>
                  <a:gd name="connsiteY42" fmla="*/ 352369 h 834218"/>
                  <a:gd name="connsiteX43" fmla="*/ 427632 w 3024845"/>
                  <a:gd name="connsiteY43" fmla="*/ 353450 h 834218"/>
                  <a:gd name="connsiteX44" fmla="*/ 427632 w 3024845"/>
                  <a:gd name="connsiteY44" fmla="*/ 361017 h 834218"/>
                  <a:gd name="connsiteX45" fmla="*/ 449925 w 3024845"/>
                  <a:gd name="connsiteY45" fmla="*/ 361017 h 834218"/>
                  <a:gd name="connsiteX46" fmla="*/ 449925 w 3024845"/>
                  <a:gd name="connsiteY46" fmla="*/ 359125 h 834218"/>
                  <a:gd name="connsiteX47" fmla="*/ 449925 w 3024845"/>
                  <a:gd name="connsiteY47" fmla="*/ 345884 h 834218"/>
                  <a:gd name="connsiteX48" fmla="*/ 451699 w 3024845"/>
                  <a:gd name="connsiteY48" fmla="*/ 345884 h 834218"/>
                  <a:gd name="connsiteX49" fmla="*/ 464112 w 3024845"/>
                  <a:gd name="connsiteY49" fmla="*/ 345884 h 834218"/>
                  <a:gd name="connsiteX50" fmla="*/ 464112 w 3024845"/>
                  <a:gd name="connsiteY50" fmla="*/ 369664 h 834218"/>
                  <a:gd name="connsiteX51" fmla="*/ 465126 w 3024845"/>
                  <a:gd name="connsiteY51" fmla="*/ 369664 h 834218"/>
                  <a:gd name="connsiteX52" fmla="*/ 472219 w 3024845"/>
                  <a:gd name="connsiteY52" fmla="*/ 369664 h 834218"/>
                  <a:gd name="connsiteX53" fmla="*/ 472219 w 3024845"/>
                  <a:gd name="connsiteY53" fmla="*/ 368583 h 834218"/>
                  <a:gd name="connsiteX54" fmla="*/ 472219 w 3024845"/>
                  <a:gd name="connsiteY54" fmla="*/ 361017 h 834218"/>
                  <a:gd name="connsiteX55" fmla="*/ 473992 w 3024845"/>
                  <a:gd name="connsiteY55" fmla="*/ 361017 h 834218"/>
                  <a:gd name="connsiteX56" fmla="*/ 486406 w 3024845"/>
                  <a:gd name="connsiteY56" fmla="*/ 361017 h 834218"/>
                  <a:gd name="connsiteX57" fmla="*/ 486406 w 3024845"/>
                  <a:gd name="connsiteY57" fmla="*/ 386958 h 834218"/>
                  <a:gd name="connsiteX58" fmla="*/ 488433 w 3024845"/>
                  <a:gd name="connsiteY58" fmla="*/ 386958 h 834218"/>
                  <a:gd name="connsiteX59" fmla="*/ 502619 w 3024845"/>
                  <a:gd name="connsiteY59" fmla="*/ 386958 h 834218"/>
                  <a:gd name="connsiteX60" fmla="*/ 502619 w 3024845"/>
                  <a:gd name="connsiteY60" fmla="*/ 388579 h 834218"/>
                  <a:gd name="connsiteX61" fmla="*/ 502619 w 3024845"/>
                  <a:gd name="connsiteY61" fmla="*/ 399929 h 834218"/>
                  <a:gd name="connsiteX62" fmla="*/ 503379 w 3024845"/>
                  <a:gd name="connsiteY62" fmla="*/ 399929 h 834218"/>
                  <a:gd name="connsiteX63" fmla="*/ 508700 w 3024845"/>
                  <a:gd name="connsiteY63" fmla="*/ 399929 h 834218"/>
                  <a:gd name="connsiteX64" fmla="*/ 508700 w 3024845"/>
                  <a:gd name="connsiteY64" fmla="*/ 399118 h 834218"/>
                  <a:gd name="connsiteX65" fmla="*/ 508700 w 3024845"/>
                  <a:gd name="connsiteY65" fmla="*/ 393443 h 834218"/>
                  <a:gd name="connsiteX66" fmla="*/ 539100 w 3024845"/>
                  <a:gd name="connsiteY66" fmla="*/ 393443 h 834218"/>
                  <a:gd name="connsiteX67" fmla="*/ 539100 w 3024845"/>
                  <a:gd name="connsiteY67" fmla="*/ 417223 h 834218"/>
                  <a:gd name="connsiteX68" fmla="*/ 540113 w 3024845"/>
                  <a:gd name="connsiteY68" fmla="*/ 417223 h 834218"/>
                  <a:gd name="connsiteX69" fmla="*/ 547207 w 3024845"/>
                  <a:gd name="connsiteY69" fmla="*/ 417223 h 834218"/>
                  <a:gd name="connsiteX70" fmla="*/ 547207 w 3024845"/>
                  <a:gd name="connsiteY70" fmla="*/ 418304 h 834218"/>
                  <a:gd name="connsiteX71" fmla="*/ 547207 w 3024845"/>
                  <a:gd name="connsiteY71" fmla="*/ 425870 h 834218"/>
                  <a:gd name="connsiteX72" fmla="*/ 547967 w 3024845"/>
                  <a:gd name="connsiteY72" fmla="*/ 425870 h 834218"/>
                  <a:gd name="connsiteX73" fmla="*/ 553287 w 3024845"/>
                  <a:gd name="connsiteY73" fmla="*/ 425870 h 834218"/>
                  <a:gd name="connsiteX74" fmla="*/ 553287 w 3024845"/>
                  <a:gd name="connsiteY74" fmla="*/ 423708 h 834218"/>
                  <a:gd name="connsiteX75" fmla="*/ 553287 w 3024845"/>
                  <a:gd name="connsiteY75" fmla="*/ 408576 h 834218"/>
                  <a:gd name="connsiteX76" fmla="*/ 554300 w 3024845"/>
                  <a:gd name="connsiteY76" fmla="*/ 408576 h 834218"/>
                  <a:gd name="connsiteX77" fmla="*/ 561394 w 3024845"/>
                  <a:gd name="connsiteY77" fmla="*/ 408576 h 834218"/>
                  <a:gd name="connsiteX78" fmla="*/ 561394 w 3024845"/>
                  <a:gd name="connsiteY78" fmla="*/ 409657 h 834218"/>
                  <a:gd name="connsiteX79" fmla="*/ 561394 w 3024845"/>
                  <a:gd name="connsiteY79" fmla="*/ 417223 h 834218"/>
                  <a:gd name="connsiteX80" fmla="*/ 566714 w 3024845"/>
                  <a:gd name="connsiteY80" fmla="*/ 415230 h 834218"/>
                  <a:gd name="connsiteX81" fmla="*/ 567474 w 3024845"/>
                  <a:gd name="connsiteY81" fmla="*/ 414250 h 834218"/>
                  <a:gd name="connsiteX82" fmla="*/ 567474 w 3024845"/>
                  <a:gd name="connsiteY82" fmla="*/ 408576 h 834218"/>
                  <a:gd name="connsiteX83" fmla="*/ 605981 w 3024845"/>
                  <a:gd name="connsiteY83" fmla="*/ 408576 h 834218"/>
                  <a:gd name="connsiteX84" fmla="*/ 605981 w 3024845"/>
                  <a:gd name="connsiteY84" fmla="*/ 432355 h 834218"/>
                  <a:gd name="connsiteX85" fmla="*/ 608007 w 3024845"/>
                  <a:gd name="connsiteY85" fmla="*/ 432355 h 834218"/>
                  <a:gd name="connsiteX86" fmla="*/ 622194 w 3024845"/>
                  <a:gd name="connsiteY86" fmla="*/ 432355 h 834218"/>
                  <a:gd name="connsiteX87" fmla="*/ 622194 w 3024845"/>
                  <a:gd name="connsiteY87" fmla="*/ 433436 h 834218"/>
                  <a:gd name="connsiteX88" fmla="*/ 622194 w 3024845"/>
                  <a:gd name="connsiteY88" fmla="*/ 441002 h 834218"/>
                  <a:gd name="connsiteX89" fmla="*/ 623968 w 3024845"/>
                  <a:gd name="connsiteY89" fmla="*/ 441002 h 834218"/>
                  <a:gd name="connsiteX90" fmla="*/ 636381 w 3024845"/>
                  <a:gd name="connsiteY90" fmla="*/ 441002 h 834218"/>
                  <a:gd name="connsiteX91" fmla="*/ 636381 w 3024845"/>
                  <a:gd name="connsiteY91" fmla="*/ 417223 h 834218"/>
                  <a:gd name="connsiteX92" fmla="*/ 637394 w 3024845"/>
                  <a:gd name="connsiteY92" fmla="*/ 417223 h 834218"/>
                  <a:gd name="connsiteX93" fmla="*/ 644488 w 3024845"/>
                  <a:gd name="connsiteY93" fmla="*/ 417223 h 834218"/>
                  <a:gd name="connsiteX94" fmla="*/ 644488 w 3024845"/>
                  <a:gd name="connsiteY94" fmla="*/ 384796 h 834218"/>
                  <a:gd name="connsiteX95" fmla="*/ 645501 w 3024845"/>
                  <a:gd name="connsiteY95" fmla="*/ 384796 h 834218"/>
                  <a:gd name="connsiteX96" fmla="*/ 652595 w 3024845"/>
                  <a:gd name="connsiteY96" fmla="*/ 384796 h 834218"/>
                  <a:gd name="connsiteX97" fmla="*/ 652595 w 3024845"/>
                  <a:gd name="connsiteY97" fmla="*/ 382905 h 834218"/>
                  <a:gd name="connsiteX98" fmla="*/ 652595 w 3024845"/>
                  <a:gd name="connsiteY98" fmla="*/ 369664 h 834218"/>
                  <a:gd name="connsiteX99" fmla="*/ 651328 w 3024845"/>
                  <a:gd name="connsiteY99" fmla="*/ 368042 h 834218"/>
                  <a:gd name="connsiteX100" fmla="*/ 656648 w 3024845"/>
                  <a:gd name="connsiteY100" fmla="*/ 356693 h 834218"/>
                  <a:gd name="connsiteX101" fmla="*/ 664755 w 3024845"/>
                  <a:gd name="connsiteY101" fmla="*/ 384796 h 834218"/>
                  <a:gd name="connsiteX102" fmla="*/ 665515 w 3024845"/>
                  <a:gd name="connsiteY102" fmla="*/ 384796 h 834218"/>
                  <a:gd name="connsiteX103" fmla="*/ 670835 w 3024845"/>
                  <a:gd name="connsiteY103" fmla="*/ 384796 h 834218"/>
                  <a:gd name="connsiteX104" fmla="*/ 670835 w 3024845"/>
                  <a:gd name="connsiteY104" fmla="*/ 278869 h 834218"/>
                  <a:gd name="connsiteX105" fmla="*/ 672355 w 3024845"/>
                  <a:gd name="connsiteY105" fmla="*/ 278869 h 834218"/>
                  <a:gd name="connsiteX106" fmla="*/ 682995 w 3024845"/>
                  <a:gd name="connsiteY106" fmla="*/ 278869 h 834218"/>
                  <a:gd name="connsiteX107" fmla="*/ 682995 w 3024845"/>
                  <a:gd name="connsiteY107" fmla="*/ 231310 h 834218"/>
                  <a:gd name="connsiteX108" fmla="*/ 709342 w 3024845"/>
                  <a:gd name="connsiteY108" fmla="*/ 231310 h 834218"/>
                  <a:gd name="connsiteX109" fmla="*/ 709342 w 3024845"/>
                  <a:gd name="connsiteY109" fmla="*/ 209692 h 834218"/>
                  <a:gd name="connsiteX110" fmla="*/ 743796 w 3024845"/>
                  <a:gd name="connsiteY110" fmla="*/ 209692 h 834218"/>
                  <a:gd name="connsiteX111" fmla="*/ 743796 w 3024845"/>
                  <a:gd name="connsiteY111" fmla="*/ 212124 h 834218"/>
                  <a:gd name="connsiteX112" fmla="*/ 743796 w 3024845"/>
                  <a:gd name="connsiteY112" fmla="*/ 229148 h 834218"/>
                  <a:gd name="connsiteX113" fmla="*/ 746076 w 3024845"/>
                  <a:gd name="connsiteY113" fmla="*/ 229148 h 834218"/>
                  <a:gd name="connsiteX114" fmla="*/ 762036 w 3024845"/>
                  <a:gd name="connsiteY114" fmla="*/ 229148 h 834218"/>
                  <a:gd name="connsiteX115" fmla="*/ 762036 w 3024845"/>
                  <a:gd name="connsiteY115" fmla="*/ 276707 h 834218"/>
                  <a:gd name="connsiteX116" fmla="*/ 763049 w 3024845"/>
                  <a:gd name="connsiteY116" fmla="*/ 276707 h 834218"/>
                  <a:gd name="connsiteX117" fmla="*/ 770143 w 3024845"/>
                  <a:gd name="connsiteY117" fmla="*/ 276707 h 834218"/>
                  <a:gd name="connsiteX118" fmla="*/ 784330 w 3024845"/>
                  <a:gd name="connsiteY118" fmla="*/ 281031 h 834218"/>
                  <a:gd name="connsiteX119" fmla="*/ 784330 w 3024845"/>
                  <a:gd name="connsiteY119" fmla="*/ 319943 h 834218"/>
                  <a:gd name="connsiteX120" fmla="*/ 785343 w 3024845"/>
                  <a:gd name="connsiteY120" fmla="*/ 319943 h 834218"/>
                  <a:gd name="connsiteX121" fmla="*/ 792436 w 3024845"/>
                  <a:gd name="connsiteY121" fmla="*/ 319943 h 834218"/>
                  <a:gd name="connsiteX122" fmla="*/ 792436 w 3024845"/>
                  <a:gd name="connsiteY122" fmla="*/ 321564 h 834218"/>
                  <a:gd name="connsiteX123" fmla="*/ 792436 w 3024845"/>
                  <a:gd name="connsiteY123" fmla="*/ 332913 h 834218"/>
                  <a:gd name="connsiteX124" fmla="*/ 794463 w 3024845"/>
                  <a:gd name="connsiteY124" fmla="*/ 332913 h 834218"/>
                  <a:gd name="connsiteX125" fmla="*/ 808650 w 3024845"/>
                  <a:gd name="connsiteY125" fmla="*/ 332913 h 834218"/>
                  <a:gd name="connsiteX126" fmla="*/ 814730 w 3024845"/>
                  <a:gd name="connsiteY126" fmla="*/ 339399 h 834218"/>
                  <a:gd name="connsiteX127" fmla="*/ 814730 w 3024845"/>
                  <a:gd name="connsiteY127" fmla="*/ 361017 h 834218"/>
                  <a:gd name="connsiteX128" fmla="*/ 817010 w 3024845"/>
                  <a:gd name="connsiteY128" fmla="*/ 361017 h 834218"/>
                  <a:gd name="connsiteX129" fmla="*/ 832970 w 3024845"/>
                  <a:gd name="connsiteY129" fmla="*/ 361017 h 834218"/>
                  <a:gd name="connsiteX130" fmla="*/ 832970 w 3024845"/>
                  <a:gd name="connsiteY130" fmla="*/ 362097 h 834218"/>
                  <a:gd name="connsiteX131" fmla="*/ 832970 w 3024845"/>
                  <a:gd name="connsiteY131" fmla="*/ 369664 h 834218"/>
                  <a:gd name="connsiteX132" fmla="*/ 834237 w 3024845"/>
                  <a:gd name="connsiteY132" fmla="*/ 369664 h 834218"/>
                  <a:gd name="connsiteX133" fmla="*/ 843104 w 3024845"/>
                  <a:gd name="connsiteY133" fmla="*/ 369664 h 834218"/>
                  <a:gd name="connsiteX134" fmla="*/ 843104 w 3024845"/>
                  <a:gd name="connsiteY134" fmla="*/ 371825 h 834218"/>
                  <a:gd name="connsiteX135" fmla="*/ 843104 w 3024845"/>
                  <a:gd name="connsiteY135" fmla="*/ 386958 h 834218"/>
                  <a:gd name="connsiteX136" fmla="*/ 847157 w 3024845"/>
                  <a:gd name="connsiteY136" fmla="*/ 385066 h 834218"/>
                  <a:gd name="connsiteX137" fmla="*/ 847157 w 3024845"/>
                  <a:gd name="connsiteY137" fmla="*/ 371825 h 834218"/>
                  <a:gd name="connsiteX138" fmla="*/ 848170 w 3024845"/>
                  <a:gd name="connsiteY138" fmla="*/ 371825 h 834218"/>
                  <a:gd name="connsiteX139" fmla="*/ 855264 w 3024845"/>
                  <a:gd name="connsiteY139" fmla="*/ 371825 h 834218"/>
                  <a:gd name="connsiteX140" fmla="*/ 855264 w 3024845"/>
                  <a:gd name="connsiteY140" fmla="*/ 373447 h 834218"/>
                  <a:gd name="connsiteX141" fmla="*/ 855264 w 3024845"/>
                  <a:gd name="connsiteY141" fmla="*/ 384796 h 834218"/>
                  <a:gd name="connsiteX142" fmla="*/ 856024 w 3024845"/>
                  <a:gd name="connsiteY142" fmla="*/ 384796 h 834218"/>
                  <a:gd name="connsiteX143" fmla="*/ 861344 w 3024845"/>
                  <a:gd name="connsiteY143" fmla="*/ 384796 h 834218"/>
                  <a:gd name="connsiteX144" fmla="*/ 909984 w 3024845"/>
                  <a:gd name="connsiteY144" fmla="*/ 380473 h 834218"/>
                  <a:gd name="connsiteX145" fmla="*/ 909984 w 3024845"/>
                  <a:gd name="connsiteY145" fmla="*/ 381824 h 834218"/>
                  <a:gd name="connsiteX146" fmla="*/ 909984 w 3024845"/>
                  <a:gd name="connsiteY146" fmla="*/ 391281 h 834218"/>
                  <a:gd name="connsiteX147" fmla="*/ 910744 w 3024845"/>
                  <a:gd name="connsiteY147" fmla="*/ 391281 h 834218"/>
                  <a:gd name="connsiteX148" fmla="*/ 916065 w 3024845"/>
                  <a:gd name="connsiteY148" fmla="*/ 391281 h 834218"/>
                  <a:gd name="connsiteX149" fmla="*/ 916065 w 3024845"/>
                  <a:gd name="connsiteY149" fmla="*/ 393443 h 834218"/>
                  <a:gd name="connsiteX150" fmla="*/ 916065 w 3024845"/>
                  <a:gd name="connsiteY150" fmla="*/ 408576 h 834218"/>
                  <a:gd name="connsiteX151" fmla="*/ 918091 w 3024845"/>
                  <a:gd name="connsiteY151" fmla="*/ 407225 h 834218"/>
                  <a:gd name="connsiteX152" fmla="*/ 932278 w 3024845"/>
                  <a:gd name="connsiteY152" fmla="*/ 397767 h 834218"/>
                  <a:gd name="connsiteX153" fmla="*/ 938358 w 3024845"/>
                  <a:gd name="connsiteY153" fmla="*/ 356693 h 834218"/>
                  <a:gd name="connsiteX154" fmla="*/ 939118 w 3024845"/>
                  <a:gd name="connsiteY154" fmla="*/ 356423 h 834218"/>
                  <a:gd name="connsiteX155" fmla="*/ 944438 w 3024845"/>
                  <a:gd name="connsiteY155" fmla="*/ 354531 h 834218"/>
                  <a:gd name="connsiteX156" fmla="*/ 946465 w 3024845"/>
                  <a:gd name="connsiteY156" fmla="*/ 285354 h 834218"/>
                  <a:gd name="connsiteX157" fmla="*/ 948492 w 3024845"/>
                  <a:gd name="connsiteY157" fmla="*/ 354531 h 834218"/>
                  <a:gd name="connsiteX158" fmla="*/ 949252 w 3024845"/>
                  <a:gd name="connsiteY158" fmla="*/ 354801 h 834218"/>
                  <a:gd name="connsiteX159" fmla="*/ 954572 w 3024845"/>
                  <a:gd name="connsiteY159" fmla="*/ 356693 h 834218"/>
                  <a:gd name="connsiteX160" fmla="*/ 954572 w 3024845"/>
                  <a:gd name="connsiteY160" fmla="*/ 270222 h 834218"/>
                  <a:gd name="connsiteX161" fmla="*/ 958625 w 3024845"/>
                  <a:gd name="connsiteY161" fmla="*/ 237795 h 834218"/>
                  <a:gd name="connsiteX162" fmla="*/ 997132 w 3024845"/>
                  <a:gd name="connsiteY162" fmla="*/ 237795 h 834218"/>
                  <a:gd name="connsiteX163" fmla="*/ 997132 w 3024845"/>
                  <a:gd name="connsiteY163" fmla="*/ 270222 h 834218"/>
                  <a:gd name="connsiteX164" fmla="*/ 997892 w 3024845"/>
                  <a:gd name="connsiteY164" fmla="*/ 270222 h 834218"/>
                  <a:gd name="connsiteX165" fmla="*/ 1003212 w 3024845"/>
                  <a:gd name="connsiteY165" fmla="*/ 270222 h 834218"/>
                  <a:gd name="connsiteX166" fmla="*/ 1003212 w 3024845"/>
                  <a:gd name="connsiteY166" fmla="*/ 188074 h 834218"/>
                  <a:gd name="connsiteX167" fmla="*/ 1004986 w 3024845"/>
                  <a:gd name="connsiteY167" fmla="*/ 188074 h 834218"/>
                  <a:gd name="connsiteX168" fmla="*/ 1017399 w 3024845"/>
                  <a:gd name="connsiteY168" fmla="*/ 188074 h 834218"/>
                  <a:gd name="connsiteX169" fmla="*/ 1017399 w 3024845"/>
                  <a:gd name="connsiteY169" fmla="*/ 186183 h 834218"/>
                  <a:gd name="connsiteX170" fmla="*/ 1017399 w 3024845"/>
                  <a:gd name="connsiteY170" fmla="*/ 172942 h 834218"/>
                  <a:gd name="connsiteX171" fmla="*/ 1039693 w 3024845"/>
                  <a:gd name="connsiteY171" fmla="*/ 172942 h 834218"/>
                  <a:gd name="connsiteX172" fmla="*/ 1039693 w 3024845"/>
                  <a:gd name="connsiteY172" fmla="*/ 171861 h 834218"/>
                  <a:gd name="connsiteX173" fmla="*/ 1039693 w 3024845"/>
                  <a:gd name="connsiteY173" fmla="*/ 164295 h 834218"/>
                  <a:gd name="connsiteX174" fmla="*/ 1041466 w 3024845"/>
                  <a:gd name="connsiteY174" fmla="*/ 164295 h 834218"/>
                  <a:gd name="connsiteX175" fmla="*/ 1053880 w 3024845"/>
                  <a:gd name="connsiteY175" fmla="*/ 164295 h 834218"/>
                  <a:gd name="connsiteX176" fmla="*/ 1053880 w 3024845"/>
                  <a:gd name="connsiteY176" fmla="*/ 165376 h 834218"/>
                  <a:gd name="connsiteX177" fmla="*/ 1053880 w 3024845"/>
                  <a:gd name="connsiteY177" fmla="*/ 172942 h 834218"/>
                  <a:gd name="connsiteX178" fmla="*/ 1054640 w 3024845"/>
                  <a:gd name="connsiteY178" fmla="*/ 172942 h 834218"/>
                  <a:gd name="connsiteX179" fmla="*/ 1059960 w 3024845"/>
                  <a:gd name="connsiteY179" fmla="*/ 172942 h 834218"/>
                  <a:gd name="connsiteX180" fmla="*/ 1070093 w 3024845"/>
                  <a:gd name="connsiteY180" fmla="*/ 168618 h 834218"/>
                  <a:gd name="connsiteX181" fmla="*/ 1074146 w 3024845"/>
                  <a:gd name="connsiteY181" fmla="*/ 171861 h 834218"/>
                  <a:gd name="connsiteX182" fmla="*/ 1074146 w 3024845"/>
                  <a:gd name="connsiteY182" fmla="*/ 164295 h 834218"/>
                  <a:gd name="connsiteX183" fmla="*/ 1076426 w 3024845"/>
                  <a:gd name="connsiteY183" fmla="*/ 164295 h 834218"/>
                  <a:gd name="connsiteX184" fmla="*/ 1092387 w 3024845"/>
                  <a:gd name="connsiteY184" fmla="*/ 164295 h 834218"/>
                  <a:gd name="connsiteX185" fmla="*/ 1092387 w 3024845"/>
                  <a:gd name="connsiteY185" fmla="*/ 165376 h 834218"/>
                  <a:gd name="connsiteX186" fmla="*/ 1092387 w 3024845"/>
                  <a:gd name="connsiteY186" fmla="*/ 172942 h 834218"/>
                  <a:gd name="connsiteX187" fmla="*/ 1122787 w 3024845"/>
                  <a:gd name="connsiteY187" fmla="*/ 172942 h 834218"/>
                  <a:gd name="connsiteX188" fmla="*/ 1122787 w 3024845"/>
                  <a:gd name="connsiteY188" fmla="*/ 174563 h 834218"/>
                  <a:gd name="connsiteX189" fmla="*/ 1122787 w 3024845"/>
                  <a:gd name="connsiteY189" fmla="*/ 185913 h 834218"/>
                  <a:gd name="connsiteX190" fmla="*/ 1149134 w 3024845"/>
                  <a:gd name="connsiteY190" fmla="*/ 185913 h 834218"/>
                  <a:gd name="connsiteX191" fmla="*/ 1149134 w 3024845"/>
                  <a:gd name="connsiteY191" fmla="*/ 216177 h 834218"/>
                  <a:gd name="connsiteX192" fmla="*/ 1149894 w 3024845"/>
                  <a:gd name="connsiteY192" fmla="*/ 216177 h 834218"/>
                  <a:gd name="connsiteX193" fmla="*/ 1155214 w 3024845"/>
                  <a:gd name="connsiteY193" fmla="*/ 216177 h 834218"/>
                  <a:gd name="connsiteX194" fmla="*/ 1155214 w 3024845"/>
                  <a:gd name="connsiteY194" fmla="*/ 217258 h 834218"/>
                  <a:gd name="connsiteX195" fmla="*/ 1155214 w 3024845"/>
                  <a:gd name="connsiteY195" fmla="*/ 224825 h 834218"/>
                  <a:gd name="connsiteX196" fmla="*/ 1159268 w 3024845"/>
                  <a:gd name="connsiteY196" fmla="*/ 255089 h 834218"/>
                  <a:gd name="connsiteX197" fmla="*/ 1160028 w 3024845"/>
                  <a:gd name="connsiteY197" fmla="*/ 255089 h 834218"/>
                  <a:gd name="connsiteX198" fmla="*/ 1165348 w 3024845"/>
                  <a:gd name="connsiteY198" fmla="*/ 255089 h 834218"/>
                  <a:gd name="connsiteX199" fmla="*/ 1165348 w 3024845"/>
                  <a:gd name="connsiteY199" fmla="*/ 255900 h 834218"/>
                  <a:gd name="connsiteX200" fmla="*/ 1165348 w 3024845"/>
                  <a:gd name="connsiteY200" fmla="*/ 261575 h 834218"/>
                  <a:gd name="connsiteX201" fmla="*/ 1166361 w 3024845"/>
                  <a:gd name="connsiteY201" fmla="*/ 261575 h 834218"/>
                  <a:gd name="connsiteX202" fmla="*/ 1173454 w 3024845"/>
                  <a:gd name="connsiteY202" fmla="*/ 261575 h 834218"/>
                  <a:gd name="connsiteX203" fmla="*/ 1173454 w 3024845"/>
                  <a:gd name="connsiteY203" fmla="*/ 291840 h 834218"/>
                  <a:gd name="connsiteX204" fmla="*/ 1175481 w 3024845"/>
                  <a:gd name="connsiteY204" fmla="*/ 291840 h 834218"/>
                  <a:gd name="connsiteX205" fmla="*/ 1189668 w 3024845"/>
                  <a:gd name="connsiteY205" fmla="*/ 291840 h 834218"/>
                  <a:gd name="connsiteX206" fmla="*/ 1189668 w 3024845"/>
                  <a:gd name="connsiteY206" fmla="*/ 315619 h 834218"/>
                  <a:gd name="connsiteX207" fmla="*/ 1191695 w 3024845"/>
                  <a:gd name="connsiteY207" fmla="*/ 317240 h 834218"/>
                  <a:gd name="connsiteX208" fmla="*/ 1191695 w 3024845"/>
                  <a:gd name="connsiteY208" fmla="*/ 328590 h 834218"/>
                  <a:gd name="connsiteX209" fmla="*/ 1192455 w 3024845"/>
                  <a:gd name="connsiteY209" fmla="*/ 328590 h 834218"/>
                  <a:gd name="connsiteX210" fmla="*/ 1197775 w 3024845"/>
                  <a:gd name="connsiteY210" fmla="*/ 328590 h 834218"/>
                  <a:gd name="connsiteX211" fmla="*/ 1197775 w 3024845"/>
                  <a:gd name="connsiteY211" fmla="*/ 352369 h 834218"/>
                  <a:gd name="connsiteX212" fmla="*/ 1199041 w 3024845"/>
                  <a:gd name="connsiteY212" fmla="*/ 352369 h 834218"/>
                  <a:gd name="connsiteX213" fmla="*/ 1207908 w 3024845"/>
                  <a:gd name="connsiteY213" fmla="*/ 352369 h 834218"/>
                  <a:gd name="connsiteX214" fmla="*/ 1209935 w 3024845"/>
                  <a:gd name="connsiteY214" fmla="*/ 356423 h 834218"/>
                  <a:gd name="connsiteX215" fmla="*/ 1209935 w 3024845"/>
                  <a:gd name="connsiteY215" fmla="*/ 369664 h 834218"/>
                  <a:gd name="connsiteX216" fmla="*/ 1211455 w 3024845"/>
                  <a:gd name="connsiteY216" fmla="*/ 367772 h 834218"/>
                  <a:gd name="connsiteX217" fmla="*/ 1222095 w 3024845"/>
                  <a:gd name="connsiteY217" fmla="*/ 354531 h 834218"/>
                  <a:gd name="connsiteX218" fmla="*/ 1250469 w 3024845"/>
                  <a:gd name="connsiteY218" fmla="*/ 354531 h 834218"/>
                  <a:gd name="connsiteX219" fmla="*/ 1250469 w 3024845"/>
                  <a:gd name="connsiteY219" fmla="*/ 441002 h 834218"/>
                  <a:gd name="connsiteX220" fmla="*/ 1251229 w 3024845"/>
                  <a:gd name="connsiteY220" fmla="*/ 441002 h 834218"/>
                  <a:gd name="connsiteX221" fmla="*/ 1256549 w 3024845"/>
                  <a:gd name="connsiteY221" fmla="*/ 441002 h 834218"/>
                  <a:gd name="connsiteX222" fmla="*/ 1257309 w 3024845"/>
                  <a:gd name="connsiteY222" fmla="*/ 439651 h 834218"/>
                  <a:gd name="connsiteX223" fmla="*/ 1262629 w 3024845"/>
                  <a:gd name="connsiteY223" fmla="*/ 430193 h 834218"/>
                  <a:gd name="connsiteX224" fmla="*/ 1262629 w 3024845"/>
                  <a:gd name="connsiteY224" fmla="*/ 432085 h 834218"/>
                  <a:gd name="connsiteX225" fmla="*/ 1262629 w 3024845"/>
                  <a:gd name="connsiteY225" fmla="*/ 445326 h 834218"/>
                  <a:gd name="connsiteX226" fmla="*/ 1266682 w 3024845"/>
                  <a:gd name="connsiteY226" fmla="*/ 399929 h 834218"/>
                  <a:gd name="connsiteX227" fmla="*/ 1267442 w 3024845"/>
                  <a:gd name="connsiteY227" fmla="*/ 399929 h 834218"/>
                  <a:gd name="connsiteX228" fmla="*/ 1272762 w 3024845"/>
                  <a:gd name="connsiteY228" fmla="*/ 399929 h 834218"/>
                  <a:gd name="connsiteX229" fmla="*/ 1272762 w 3024845"/>
                  <a:gd name="connsiteY229" fmla="*/ 335075 h 834218"/>
                  <a:gd name="connsiteX230" fmla="*/ 1273776 w 3024845"/>
                  <a:gd name="connsiteY230" fmla="*/ 335075 h 834218"/>
                  <a:gd name="connsiteX231" fmla="*/ 1280869 w 3024845"/>
                  <a:gd name="connsiteY231" fmla="*/ 335075 h 834218"/>
                  <a:gd name="connsiteX232" fmla="*/ 1293029 w 3024845"/>
                  <a:gd name="connsiteY232" fmla="*/ 291840 h 834218"/>
                  <a:gd name="connsiteX233" fmla="*/ 1294296 w 3024845"/>
                  <a:gd name="connsiteY233" fmla="*/ 291840 h 834218"/>
                  <a:gd name="connsiteX234" fmla="*/ 1303163 w 3024845"/>
                  <a:gd name="connsiteY234" fmla="*/ 291840 h 834218"/>
                  <a:gd name="connsiteX235" fmla="*/ 1313296 w 3024845"/>
                  <a:gd name="connsiteY235" fmla="*/ 335075 h 834218"/>
                  <a:gd name="connsiteX236" fmla="*/ 1314309 w 3024845"/>
                  <a:gd name="connsiteY236" fmla="*/ 335075 h 834218"/>
                  <a:gd name="connsiteX237" fmla="*/ 1321403 w 3024845"/>
                  <a:gd name="connsiteY237" fmla="*/ 335075 h 834218"/>
                  <a:gd name="connsiteX238" fmla="*/ 1321403 w 3024845"/>
                  <a:gd name="connsiteY238" fmla="*/ 373987 h 834218"/>
                  <a:gd name="connsiteX239" fmla="*/ 1323176 w 3024845"/>
                  <a:gd name="connsiteY239" fmla="*/ 373987 h 834218"/>
                  <a:gd name="connsiteX240" fmla="*/ 1335590 w 3024845"/>
                  <a:gd name="connsiteY240" fmla="*/ 373987 h 834218"/>
                  <a:gd name="connsiteX241" fmla="*/ 1335590 w 3024845"/>
                  <a:gd name="connsiteY241" fmla="*/ 376149 h 834218"/>
                  <a:gd name="connsiteX242" fmla="*/ 1335590 w 3024845"/>
                  <a:gd name="connsiteY242" fmla="*/ 391281 h 834218"/>
                  <a:gd name="connsiteX243" fmla="*/ 1339643 w 3024845"/>
                  <a:gd name="connsiteY243" fmla="*/ 389120 h 834218"/>
                  <a:gd name="connsiteX244" fmla="*/ 1339643 w 3024845"/>
                  <a:gd name="connsiteY244" fmla="*/ 373987 h 834218"/>
                  <a:gd name="connsiteX245" fmla="*/ 1341163 w 3024845"/>
                  <a:gd name="connsiteY245" fmla="*/ 373987 h 834218"/>
                  <a:gd name="connsiteX246" fmla="*/ 1351803 w 3024845"/>
                  <a:gd name="connsiteY246" fmla="*/ 373987 h 834218"/>
                  <a:gd name="connsiteX247" fmla="*/ 1351803 w 3024845"/>
                  <a:gd name="connsiteY247" fmla="*/ 375608 h 834218"/>
                  <a:gd name="connsiteX248" fmla="*/ 1351803 w 3024845"/>
                  <a:gd name="connsiteY248" fmla="*/ 386958 h 834218"/>
                  <a:gd name="connsiteX249" fmla="*/ 1382204 w 3024845"/>
                  <a:gd name="connsiteY249" fmla="*/ 386958 h 834218"/>
                  <a:gd name="connsiteX250" fmla="*/ 1382204 w 3024845"/>
                  <a:gd name="connsiteY250" fmla="*/ 350208 h 834218"/>
                  <a:gd name="connsiteX251" fmla="*/ 1383470 w 3024845"/>
                  <a:gd name="connsiteY251" fmla="*/ 350208 h 834218"/>
                  <a:gd name="connsiteX252" fmla="*/ 1392337 w 3024845"/>
                  <a:gd name="connsiteY252" fmla="*/ 350208 h 834218"/>
                  <a:gd name="connsiteX253" fmla="*/ 1392337 w 3024845"/>
                  <a:gd name="connsiteY253" fmla="*/ 371825 h 834218"/>
                  <a:gd name="connsiteX254" fmla="*/ 1394364 w 3024845"/>
                  <a:gd name="connsiteY254" fmla="*/ 339399 h 834218"/>
                  <a:gd name="connsiteX255" fmla="*/ 1416657 w 3024845"/>
                  <a:gd name="connsiteY255" fmla="*/ 339399 h 834218"/>
                  <a:gd name="connsiteX256" fmla="*/ 1416657 w 3024845"/>
                  <a:gd name="connsiteY256" fmla="*/ 337777 h 834218"/>
                  <a:gd name="connsiteX257" fmla="*/ 1416657 w 3024845"/>
                  <a:gd name="connsiteY257" fmla="*/ 326428 h 834218"/>
                  <a:gd name="connsiteX258" fmla="*/ 1417417 w 3024845"/>
                  <a:gd name="connsiteY258" fmla="*/ 326428 h 834218"/>
                  <a:gd name="connsiteX259" fmla="*/ 1422737 w 3024845"/>
                  <a:gd name="connsiteY259" fmla="*/ 326428 h 834218"/>
                  <a:gd name="connsiteX260" fmla="*/ 1422737 w 3024845"/>
                  <a:gd name="connsiteY260" fmla="*/ 324537 h 834218"/>
                  <a:gd name="connsiteX261" fmla="*/ 1422737 w 3024845"/>
                  <a:gd name="connsiteY261" fmla="*/ 311296 h 834218"/>
                  <a:gd name="connsiteX262" fmla="*/ 1426791 w 3024845"/>
                  <a:gd name="connsiteY262" fmla="*/ 317781 h 834218"/>
                  <a:gd name="connsiteX263" fmla="*/ 1429071 w 3024845"/>
                  <a:gd name="connsiteY263" fmla="*/ 317781 h 834218"/>
                  <a:gd name="connsiteX264" fmla="*/ 1445031 w 3024845"/>
                  <a:gd name="connsiteY264" fmla="*/ 317781 h 834218"/>
                  <a:gd name="connsiteX265" fmla="*/ 1445031 w 3024845"/>
                  <a:gd name="connsiteY265" fmla="*/ 316970 h 834218"/>
                  <a:gd name="connsiteX266" fmla="*/ 1445031 w 3024845"/>
                  <a:gd name="connsiteY266" fmla="*/ 311296 h 834218"/>
                  <a:gd name="connsiteX267" fmla="*/ 1445791 w 3024845"/>
                  <a:gd name="connsiteY267" fmla="*/ 311296 h 834218"/>
                  <a:gd name="connsiteX268" fmla="*/ 1451111 w 3024845"/>
                  <a:gd name="connsiteY268" fmla="*/ 311296 h 834218"/>
                  <a:gd name="connsiteX269" fmla="*/ 1451111 w 3024845"/>
                  <a:gd name="connsiteY269" fmla="*/ 312647 h 834218"/>
                  <a:gd name="connsiteX270" fmla="*/ 1451111 w 3024845"/>
                  <a:gd name="connsiteY270" fmla="*/ 322105 h 834218"/>
                  <a:gd name="connsiteX271" fmla="*/ 1489618 w 3024845"/>
                  <a:gd name="connsiteY271" fmla="*/ 322105 h 834218"/>
                  <a:gd name="connsiteX272" fmla="*/ 1489618 w 3024845"/>
                  <a:gd name="connsiteY272" fmla="*/ 460458 h 834218"/>
                  <a:gd name="connsiteX273" fmla="*/ 1491138 w 3024845"/>
                  <a:gd name="connsiteY273" fmla="*/ 460458 h 834218"/>
                  <a:gd name="connsiteX274" fmla="*/ 1501778 w 3024845"/>
                  <a:gd name="connsiteY274" fmla="*/ 460458 h 834218"/>
                  <a:gd name="connsiteX275" fmla="*/ 1501778 w 3024845"/>
                  <a:gd name="connsiteY275" fmla="*/ 447488 h 834218"/>
                  <a:gd name="connsiteX276" fmla="*/ 1505832 w 3024845"/>
                  <a:gd name="connsiteY276" fmla="*/ 447488 h 834218"/>
                  <a:gd name="connsiteX277" fmla="*/ 1505832 w 3024845"/>
                  <a:gd name="connsiteY277" fmla="*/ 460458 h 834218"/>
                  <a:gd name="connsiteX278" fmla="*/ 1536232 w 3024845"/>
                  <a:gd name="connsiteY278" fmla="*/ 460458 h 834218"/>
                  <a:gd name="connsiteX279" fmla="*/ 1536232 w 3024845"/>
                  <a:gd name="connsiteY279" fmla="*/ 430193 h 834218"/>
                  <a:gd name="connsiteX280" fmla="*/ 1548392 w 3024845"/>
                  <a:gd name="connsiteY280" fmla="*/ 430193 h 834218"/>
                  <a:gd name="connsiteX281" fmla="*/ 1560552 w 3024845"/>
                  <a:gd name="connsiteY281" fmla="*/ 428032 h 834218"/>
                  <a:gd name="connsiteX282" fmla="*/ 1564606 w 3024845"/>
                  <a:gd name="connsiteY282" fmla="*/ 430193 h 834218"/>
                  <a:gd name="connsiteX283" fmla="*/ 1574739 w 3024845"/>
                  <a:gd name="connsiteY283" fmla="*/ 430193 h 834218"/>
                  <a:gd name="connsiteX284" fmla="*/ 1574739 w 3024845"/>
                  <a:gd name="connsiteY284" fmla="*/ 460458 h 834218"/>
                  <a:gd name="connsiteX285" fmla="*/ 1582846 w 3024845"/>
                  <a:gd name="connsiteY285" fmla="*/ 460458 h 834218"/>
                  <a:gd name="connsiteX286" fmla="*/ 1582846 w 3024845"/>
                  <a:gd name="connsiteY286" fmla="*/ 477753 h 834218"/>
                  <a:gd name="connsiteX287" fmla="*/ 1592182 w 3024845"/>
                  <a:gd name="connsiteY287" fmla="*/ 478658 h 834218"/>
                  <a:gd name="connsiteX288" fmla="*/ 1605140 w 3024845"/>
                  <a:gd name="connsiteY288" fmla="*/ 478658 h 834218"/>
                  <a:gd name="connsiteX289" fmla="*/ 1605140 w 3024845"/>
                  <a:gd name="connsiteY289" fmla="*/ 462620 h 834218"/>
                  <a:gd name="connsiteX290" fmla="*/ 1673096 w 3024845"/>
                  <a:gd name="connsiteY290" fmla="*/ 462620 h 834218"/>
                  <a:gd name="connsiteX291" fmla="*/ 1673096 w 3024845"/>
                  <a:gd name="connsiteY291" fmla="*/ 377367 h 834218"/>
                  <a:gd name="connsiteX292" fmla="*/ 1745104 w 3024845"/>
                  <a:gd name="connsiteY292" fmla="*/ 377367 h 834218"/>
                  <a:gd name="connsiteX293" fmla="*/ 1745104 w 3024845"/>
                  <a:gd name="connsiteY293" fmla="*/ 456135 h 834218"/>
                  <a:gd name="connsiteX294" fmla="*/ 1747008 w 3024845"/>
                  <a:gd name="connsiteY294" fmla="*/ 456135 h 834218"/>
                  <a:gd name="connsiteX295" fmla="*/ 1748250 w 3024845"/>
                  <a:gd name="connsiteY295" fmla="*/ 478658 h 834218"/>
                  <a:gd name="connsiteX296" fmla="*/ 1757926 w 3024845"/>
                  <a:gd name="connsiteY296" fmla="*/ 478658 h 834218"/>
                  <a:gd name="connsiteX297" fmla="*/ 1759168 w 3024845"/>
                  <a:gd name="connsiteY297" fmla="*/ 456135 h 834218"/>
                  <a:gd name="connsiteX298" fmla="*/ 1765248 w 3024845"/>
                  <a:gd name="connsiteY298" fmla="*/ 456135 h 834218"/>
                  <a:gd name="connsiteX299" fmla="*/ 1766490 w 3024845"/>
                  <a:gd name="connsiteY299" fmla="*/ 478658 h 834218"/>
                  <a:gd name="connsiteX300" fmla="*/ 1817112 w 3024845"/>
                  <a:gd name="connsiteY300" fmla="*/ 478658 h 834218"/>
                  <a:gd name="connsiteX301" fmla="*/ 1817112 w 3024845"/>
                  <a:gd name="connsiteY301" fmla="*/ 315630 h 834218"/>
                  <a:gd name="connsiteX302" fmla="*/ 2014439 w 3024845"/>
                  <a:gd name="connsiteY302" fmla="*/ 315630 h 834218"/>
                  <a:gd name="connsiteX303" fmla="*/ 2014439 w 3024845"/>
                  <a:gd name="connsiteY303" fmla="*/ 478658 h 834218"/>
                  <a:gd name="connsiteX304" fmla="*/ 2033136 w 3024845"/>
                  <a:gd name="connsiteY304" fmla="*/ 478658 h 834218"/>
                  <a:gd name="connsiteX305" fmla="*/ 2033136 w 3024845"/>
                  <a:gd name="connsiteY305" fmla="*/ 395965 h 834218"/>
                  <a:gd name="connsiteX306" fmla="*/ 2128256 w 3024845"/>
                  <a:gd name="connsiteY306" fmla="*/ 395965 h 834218"/>
                  <a:gd name="connsiteX307" fmla="*/ 2180720 w 3024845"/>
                  <a:gd name="connsiteY307" fmla="*/ 330752 h 834218"/>
                  <a:gd name="connsiteX308" fmla="*/ 2245574 w 3024845"/>
                  <a:gd name="connsiteY308" fmla="*/ 330752 h 834218"/>
                  <a:gd name="connsiteX309" fmla="*/ 2245574 w 3024845"/>
                  <a:gd name="connsiteY309" fmla="*/ 406414 h 834218"/>
                  <a:gd name="connsiteX310" fmla="*/ 2253681 w 3024845"/>
                  <a:gd name="connsiteY310" fmla="*/ 406414 h 834218"/>
                  <a:gd name="connsiteX311" fmla="*/ 2255708 w 3024845"/>
                  <a:gd name="connsiteY311" fmla="*/ 399929 h 834218"/>
                  <a:gd name="connsiteX312" fmla="*/ 2261788 w 3024845"/>
                  <a:gd name="connsiteY312" fmla="*/ 399929 h 834218"/>
                  <a:gd name="connsiteX313" fmla="*/ 2263815 w 3024845"/>
                  <a:gd name="connsiteY313" fmla="*/ 408576 h 834218"/>
                  <a:gd name="connsiteX314" fmla="*/ 2275975 w 3024845"/>
                  <a:gd name="connsiteY314" fmla="*/ 408576 h 834218"/>
                  <a:gd name="connsiteX315" fmla="*/ 2275975 w 3024845"/>
                  <a:gd name="connsiteY315" fmla="*/ 402090 h 834218"/>
                  <a:gd name="connsiteX316" fmla="*/ 2298268 w 3024845"/>
                  <a:gd name="connsiteY316" fmla="*/ 402090 h 834218"/>
                  <a:gd name="connsiteX317" fmla="*/ 2298268 w 3024845"/>
                  <a:gd name="connsiteY317" fmla="*/ 408576 h 834218"/>
                  <a:gd name="connsiteX318" fmla="*/ 2318535 w 3024845"/>
                  <a:gd name="connsiteY318" fmla="*/ 408576 h 834218"/>
                  <a:gd name="connsiteX319" fmla="*/ 2318535 w 3024845"/>
                  <a:gd name="connsiteY319" fmla="*/ 453973 h 834218"/>
                  <a:gd name="connsiteX320" fmla="*/ 2332722 w 3024845"/>
                  <a:gd name="connsiteY320" fmla="*/ 453973 h 834218"/>
                  <a:gd name="connsiteX321" fmla="*/ 2332722 w 3024845"/>
                  <a:gd name="connsiteY321" fmla="*/ 441002 h 834218"/>
                  <a:gd name="connsiteX322" fmla="*/ 2348936 w 3024845"/>
                  <a:gd name="connsiteY322" fmla="*/ 441002 h 834218"/>
                  <a:gd name="connsiteX323" fmla="*/ 2348936 w 3024845"/>
                  <a:gd name="connsiteY323" fmla="*/ 261575 h 834218"/>
                  <a:gd name="connsiteX324" fmla="*/ 2355016 w 3024845"/>
                  <a:gd name="connsiteY324" fmla="*/ 255089 h 834218"/>
                  <a:gd name="connsiteX325" fmla="*/ 2427977 w 3024845"/>
                  <a:gd name="connsiteY325" fmla="*/ 255089 h 834218"/>
                  <a:gd name="connsiteX326" fmla="*/ 2427977 w 3024845"/>
                  <a:gd name="connsiteY326" fmla="*/ 263737 h 834218"/>
                  <a:gd name="connsiteX327" fmla="*/ 2438110 w 3024845"/>
                  <a:gd name="connsiteY327" fmla="*/ 263737 h 834218"/>
                  <a:gd name="connsiteX328" fmla="*/ 2438110 w 3024845"/>
                  <a:gd name="connsiteY328" fmla="*/ 378311 h 834218"/>
                  <a:gd name="connsiteX329" fmla="*/ 2460404 w 3024845"/>
                  <a:gd name="connsiteY329" fmla="*/ 378311 h 834218"/>
                  <a:gd name="connsiteX330" fmla="*/ 2460404 w 3024845"/>
                  <a:gd name="connsiteY330" fmla="*/ 311296 h 834218"/>
                  <a:gd name="connsiteX331" fmla="*/ 2486751 w 3024845"/>
                  <a:gd name="connsiteY331" fmla="*/ 311296 h 834218"/>
                  <a:gd name="connsiteX332" fmla="*/ 2490804 w 3024845"/>
                  <a:gd name="connsiteY332" fmla="*/ 306972 h 834218"/>
                  <a:gd name="connsiteX333" fmla="*/ 2498911 w 3024845"/>
                  <a:gd name="connsiteY333" fmla="*/ 306972 h 834218"/>
                  <a:gd name="connsiteX334" fmla="*/ 2502964 w 3024845"/>
                  <a:gd name="connsiteY334" fmla="*/ 311296 h 834218"/>
                  <a:gd name="connsiteX335" fmla="*/ 2525258 w 3024845"/>
                  <a:gd name="connsiteY335" fmla="*/ 311296 h 834218"/>
                  <a:gd name="connsiteX336" fmla="*/ 2525258 w 3024845"/>
                  <a:gd name="connsiteY336" fmla="*/ 194560 h 834218"/>
                  <a:gd name="connsiteX337" fmla="*/ 2582005 w 3024845"/>
                  <a:gd name="connsiteY337" fmla="*/ 183751 h 834218"/>
                  <a:gd name="connsiteX338" fmla="*/ 2582005 w 3024845"/>
                  <a:gd name="connsiteY338" fmla="*/ 184832 h 834218"/>
                  <a:gd name="connsiteX339" fmla="*/ 2582005 w 3024845"/>
                  <a:gd name="connsiteY339" fmla="*/ 192398 h 834218"/>
                  <a:gd name="connsiteX340" fmla="*/ 2608352 w 3024845"/>
                  <a:gd name="connsiteY340" fmla="*/ 192398 h 834218"/>
                  <a:gd name="connsiteX341" fmla="*/ 2608352 w 3024845"/>
                  <a:gd name="connsiteY341" fmla="*/ 447488 h 834218"/>
                  <a:gd name="connsiteX342" fmla="*/ 2630646 w 3024845"/>
                  <a:gd name="connsiteY342" fmla="*/ 447488 h 834218"/>
                  <a:gd name="connsiteX343" fmla="*/ 2630646 w 3024845"/>
                  <a:gd name="connsiteY343" fmla="*/ 443164 h 834218"/>
                  <a:gd name="connsiteX344" fmla="*/ 2642806 w 3024845"/>
                  <a:gd name="connsiteY344" fmla="*/ 443164 h 834218"/>
                  <a:gd name="connsiteX345" fmla="*/ 2642806 w 3024845"/>
                  <a:gd name="connsiteY345" fmla="*/ 447488 h 834218"/>
                  <a:gd name="connsiteX346" fmla="*/ 2667126 w 3024845"/>
                  <a:gd name="connsiteY346" fmla="*/ 447488 h 834218"/>
                  <a:gd name="connsiteX347" fmla="*/ 2667126 w 3024845"/>
                  <a:gd name="connsiteY347" fmla="*/ 434517 h 834218"/>
                  <a:gd name="connsiteX348" fmla="*/ 2695500 w 3024845"/>
                  <a:gd name="connsiteY348" fmla="*/ 434517 h 834218"/>
                  <a:gd name="connsiteX349" fmla="*/ 2707660 w 3024845"/>
                  <a:gd name="connsiteY349" fmla="*/ 430193 h 834218"/>
                  <a:gd name="connsiteX350" fmla="*/ 2727927 w 3024845"/>
                  <a:gd name="connsiteY350" fmla="*/ 434517 h 834218"/>
                  <a:gd name="connsiteX351" fmla="*/ 2727927 w 3024845"/>
                  <a:gd name="connsiteY351" fmla="*/ 417223 h 834218"/>
                  <a:gd name="connsiteX352" fmla="*/ 2736034 w 3024845"/>
                  <a:gd name="connsiteY352" fmla="*/ 417223 h 834218"/>
                  <a:gd name="connsiteX353" fmla="*/ 2736034 w 3024845"/>
                  <a:gd name="connsiteY353" fmla="*/ 404252 h 834218"/>
                  <a:gd name="connsiteX354" fmla="*/ 2792781 w 3024845"/>
                  <a:gd name="connsiteY354" fmla="*/ 404252 h 834218"/>
                  <a:gd name="connsiteX355" fmla="*/ 2792781 w 3024845"/>
                  <a:gd name="connsiteY355" fmla="*/ 373987 h 834218"/>
                  <a:gd name="connsiteX356" fmla="*/ 2811021 w 3024845"/>
                  <a:gd name="connsiteY356" fmla="*/ 373987 h 834218"/>
                  <a:gd name="connsiteX357" fmla="*/ 2811021 w 3024845"/>
                  <a:gd name="connsiteY357" fmla="*/ 367502 h 834218"/>
                  <a:gd name="connsiteX358" fmla="*/ 2823181 w 3024845"/>
                  <a:gd name="connsiteY358" fmla="*/ 367502 h 834218"/>
                  <a:gd name="connsiteX359" fmla="*/ 2823181 w 3024845"/>
                  <a:gd name="connsiteY359" fmla="*/ 373987 h 834218"/>
                  <a:gd name="connsiteX360" fmla="*/ 2839395 w 3024845"/>
                  <a:gd name="connsiteY360" fmla="*/ 373987 h 834218"/>
                  <a:gd name="connsiteX361" fmla="*/ 2839395 w 3024845"/>
                  <a:gd name="connsiteY361" fmla="*/ 423708 h 834218"/>
                  <a:gd name="connsiteX362" fmla="*/ 2871822 w 3024845"/>
                  <a:gd name="connsiteY362" fmla="*/ 423708 h 834218"/>
                  <a:gd name="connsiteX363" fmla="*/ 2871822 w 3024845"/>
                  <a:gd name="connsiteY363" fmla="*/ 397767 h 834218"/>
                  <a:gd name="connsiteX364" fmla="*/ 2910329 w 3024845"/>
                  <a:gd name="connsiteY364" fmla="*/ 397767 h 834218"/>
                  <a:gd name="connsiteX365" fmla="*/ 2910329 w 3024845"/>
                  <a:gd name="connsiteY365" fmla="*/ 367502 h 834218"/>
                  <a:gd name="connsiteX366" fmla="*/ 2958970 w 3024845"/>
                  <a:gd name="connsiteY366" fmla="*/ 367502 h 834218"/>
                  <a:gd name="connsiteX367" fmla="*/ 2958970 w 3024845"/>
                  <a:gd name="connsiteY367" fmla="*/ 478658 h 834218"/>
                  <a:gd name="connsiteX368" fmla="*/ 2958970 w 3024845"/>
                  <a:gd name="connsiteY368" fmla="*/ 492437 h 834218"/>
                  <a:gd name="connsiteX369" fmla="*/ 3024845 w 3024845"/>
                  <a:gd name="connsiteY369" fmla="*/ 492437 h 834218"/>
                  <a:gd name="connsiteX370" fmla="*/ 3024845 w 3024845"/>
                  <a:gd name="connsiteY370" fmla="*/ 834218 h 834218"/>
                  <a:gd name="connsiteX371" fmla="*/ 2054 w 3024845"/>
                  <a:gd name="connsiteY371" fmla="*/ 831885 h 834218"/>
                  <a:gd name="connsiteX372" fmla="*/ 0 w 3024845"/>
                  <a:gd name="connsiteY372" fmla="*/ 397767 h 834218"/>
                  <a:gd name="connsiteX373" fmla="*/ 20267 w 3024845"/>
                  <a:gd name="connsiteY373" fmla="*/ 397767 h 834218"/>
                  <a:gd name="connsiteX374" fmla="*/ 20774 w 3024845"/>
                  <a:gd name="connsiteY374" fmla="*/ 396686 h 834218"/>
                  <a:gd name="connsiteX375" fmla="*/ 24320 w 3024845"/>
                  <a:gd name="connsiteY375" fmla="*/ 389120 h 834218"/>
                  <a:gd name="connsiteX376" fmla="*/ 26094 w 3024845"/>
                  <a:gd name="connsiteY376" fmla="*/ 389390 h 834218"/>
                  <a:gd name="connsiteX377" fmla="*/ 38507 w 3024845"/>
                  <a:gd name="connsiteY377" fmla="*/ 391281 h 834218"/>
                  <a:gd name="connsiteX378" fmla="*/ 39014 w 3024845"/>
                  <a:gd name="connsiteY378" fmla="*/ 392633 h 834218"/>
                  <a:gd name="connsiteX379" fmla="*/ 42560 w 3024845"/>
                  <a:gd name="connsiteY379" fmla="*/ 402090 h 834218"/>
                  <a:gd name="connsiteX380" fmla="*/ 68907 w 3024845"/>
                  <a:gd name="connsiteY380" fmla="*/ 404252 h 834218"/>
                  <a:gd name="connsiteX381" fmla="*/ 68907 w 3024845"/>
                  <a:gd name="connsiteY381" fmla="*/ 281031 h 834218"/>
                  <a:gd name="connsiteX382" fmla="*/ 70934 w 3024845"/>
                  <a:gd name="connsiteY382" fmla="*/ 281031 h 834218"/>
                  <a:gd name="connsiteX383" fmla="*/ 85121 w 3024845"/>
                  <a:gd name="connsiteY383" fmla="*/ 281031 h 834218"/>
                  <a:gd name="connsiteX384" fmla="*/ 85121 w 3024845"/>
                  <a:gd name="connsiteY384" fmla="*/ 144839 h 834218"/>
                  <a:gd name="connsiteX385" fmla="*/ 86894 w 3024845"/>
                  <a:gd name="connsiteY385" fmla="*/ 144839 h 834218"/>
                  <a:gd name="connsiteX386" fmla="*/ 99308 w 3024845"/>
                  <a:gd name="connsiteY386" fmla="*/ 144839 h 834218"/>
                  <a:gd name="connsiteX387" fmla="*/ 99308 w 3024845"/>
                  <a:gd name="connsiteY387" fmla="*/ 30265 h 834218"/>
                  <a:gd name="connsiteX388" fmla="*/ 103361 w 3024845"/>
                  <a:gd name="connsiteY388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20909 w 3024845"/>
                  <a:gd name="connsiteY3" fmla="*/ 144839 h 834218"/>
                  <a:gd name="connsiteX4" fmla="*/ 223189 w 3024845"/>
                  <a:gd name="connsiteY4" fmla="*/ 144839 h 834218"/>
                  <a:gd name="connsiteX5" fmla="*/ 239150 w 3024845"/>
                  <a:gd name="connsiteY5" fmla="*/ 144839 h 834218"/>
                  <a:gd name="connsiteX6" fmla="*/ 239150 w 3024845"/>
                  <a:gd name="connsiteY6" fmla="*/ 285354 h 834218"/>
                  <a:gd name="connsiteX7" fmla="*/ 240670 w 3024845"/>
                  <a:gd name="connsiteY7" fmla="*/ 285084 h 834218"/>
                  <a:gd name="connsiteX8" fmla="*/ 251310 w 3024845"/>
                  <a:gd name="connsiteY8" fmla="*/ 283193 h 834218"/>
                  <a:gd name="connsiteX9" fmla="*/ 249283 w 3024845"/>
                  <a:gd name="connsiteY9" fmla="*/ 371825 h 834218"/>
                  <a:gd name="connsiteX10" fmla="*/ 250803 w 3024845"/>
                  <a:gd name="connsiteY10" fmla="*/ 372096 h 834218"/>
                  <a:gd name="connsiteX11" fmla="*/ 261443 w 3024845"/>
                  <a:gd name="connsiteY11" fmla="*/ 373987 h 834218"/>
                  <a:gd name="connsiteX12" fmla="*/ 261696 w 3024845"/>
                  <a:gd name="connsiteY12" fmla="*/ 374798 h 834218"/>
                  <a:gd name="connsiteX13" fmla="*/ 263470 w 3024845"/>
                  <a:gd name="connsiteY13" fmla="*/ 380473 h 834218"/>
                  <a:gd name="connsiteX14" fmla="*/ 264230 w 3024845"/>
                  <a:gd name="connsiteY14" fmla="*/ 378041 h 834218"/>
                  <a:gd name="connsiteX15" fmla="*/ 269550 w 3024845"/>
                  <a:gd name="connsiteY15" fmla="*/ 361017 h 834218"/>
                  <a:gd name="connsiteX16" fmla="*/ 271323 w 3024845"/>
                  <a:gd name="connsiteY16" fmla="*/ 361017 h 834218"/>
                  <a:gd name="connsiteX17" fmla="*/ 283737 w 3024845"/>
                  <a:gd name="connsiteY17" fmla="*/ 361017 h 834218"/>
                  <a:gd name="connsiteX18" fmla="*/ 283737 w 3024845"/>
                  <a:gd name="connsiteY18" fmla="*/ 393443 h 834218"/>
                  <a:gd name="connsiteX19" fmla="*/ 284750 w 3024845"/>
                  <a:gd name="connsiteY19" fmla="*/ 393984 h 834218"/>
                  <a:gd name="connsiteX20" fmla="*/ 291844 w 3024845"/>
                  <a:gd name="connsiteY20" fmla="*/ 397767 h 834218"/>
                  <a:gd name="connsiteX21" fmla="*/ 291844 w 3024845"/>
                  <a:gd name="connsiteY21" fmla="*/ 399118 h 834218"/>
                  <a:gd name="connsiteX22" fmla="*/ 291844 w 3024845"/>
                  <a:gd name="connsiteY22" fmla="*/ 408576 h 834218"/>
                  <a:gd name="connsiteX23" fmla="*/ 336431 w 3024845"/>
                  <a:gd name="connsiteY23" fmla="*/ 408576 h 834218"/>
                  <a:gd name="connsiteX24" fmla="*/ 336431 w 3024845"/>
                  <a:gd name="connsiteY24" fmla="*/ 409657 h 834218"/>
                  <a:gd name="connsiteX25" fmla="*/ 336431 w 3024845"/>
                  <a:gd name="connsiteY25" fmla="*/ 417223 h 834218"/>
                  <a:gd name="connsiteX26" fmla="*/ 338457 w 3024845"/>
                  <a:gd name="connsiteY26" fmla="*/ 417223 h 834218"/>
                  <a:gd name="connsiteX27" fmla="*/ 352644 w 3024845"/>
                  <a:gd name="connsiteY27" fmla="*/ 417223 h 834218"/>
                  <a:gd name="connsiteX28" fmla="*/ 352644 w 3024845"/>
                  <a:gd name="connsiteY28" fmla="*/ 386958 h 834218"/>
                  <a:gd name="connsiteX29" fmla="*/ 397231 w 3024845"/>
                  <a:gd name="connsiteY29" fmla="*/ 386958 h 834218"/>
                  <a:gd name="connsiteX30" fmla="*/ 397231 w 3024845"/>
                  <a:gd name="connsiteY30" fmla="*/ 385607 h 834218"/>
                  <a:gd name="connsiteX31" fmla="*/ 397231 w 3024845"/>
                  <a:gd name="connsiteY31" fmla="*/ 376149 h 834218"/>
                  <a:gd name="connsiteX32" fmla="*/ 398245 w 3024845"/>
                  <a:gd name="connsiteY32" fmla="*/ 376149 h 834218"/>
                  <a:gd name="connsiteX33" fmla="*/ 405338 w 3024845"/>
                  <a:gd name="connsiteY33" fmla="*/ 376149 h 834218"/>
                  <a:gd name="connsiteX34" fmla="*/ 405338 w 3024845"/>
                  <a:gd name="connsiteY34" fmla="*/ 374258 h 834218"/>
                  <a:gd name="connsiteX35" fmla="*/ 405338 w 3024845"/>
                  <a:gd name="connsiteY35" fmla="*/ 361017 h 834218"/>
                  <a:gd name="connsiteX36" fmla="*/ 406098 w 3024845"/>
                  <a:gd name="connsiteY36" fmla="*/ 361017 h 834218"/>
                  <a:gd name="connsiteX37" fmla="*/ 411418 w 3024845"/>
                  <a:gd name="connsiteY37" fmla="*/ 361017 h 834218"/>
                  <a:gd name="connsiteX38" fmla="*/ 411418 w 3024845"/>
                  <a:gd name="connsiteY38" fmla="*/ 359936 h 834218"/>
                  <a:gd name="connsiteX39" fmla="*/ 411418 w 3024845"/>
                  <a:gd name="connsiteY39" fmla="*/ 352369 h 834218"/>
                  <a:gd name="connsiteX40" fmla="*/ 413445 w 3024845"/>
                  <a:gd name="connsiteY40" fmla="*/ 352369 h 834218"/>
                  <a:gd name="connsiteX41" fmla="*/ 427632 w 3024845"/>
                  <a:gd name="connsiteY41" fmla="*/ 352369 h 834218"/>
                  <a:gd name="connsiteX42" fmla="*/ 427632 w 3024845"/>
                  <a:gd name="connsiteY42" fmla="*/ 353450 h 834218"/>
                  <a:gd name="connsiteX43" fmla="*/ 427632 w 3024845"/>
                  <a:gd name="connsiteY43" fmla="*/ 361017 h 834218"/>
                  <a:gd name="connsiteX44" fmla="*/ 449925 w 3024845"/>
                  <a:gd name="connsiteY44" fmla="*/ 361017 h 834218"/>
                  <a:gd name="connsiteX45" fmla="*/ 449925 w 3024845"/>
                  <a:gd name="connsiteY45" fmla="*/ 359125 h 834218"/>
                  <a:gd name="connsiteX46" fmla="*/ 449925 w 3024845"/>
                  <a:gd name="connsiteY46" fmla="*/ 345884 h 834218"/>
                  <a:gd name="connsiteX47" fmla="*/ 451699 w 3024845"/>
                  <a:gd name="connsiteY47" fmla="*/ 345884 h 834218"/>
                  <a:gd name="connsiteX48" fmla="*/ 464112 w 3024845"/>
                  <a:gd name="connsiteY48" fmla="*/ 345884 h 834218"/>
                  <a:gd name="connsiteX49" fmla="*/ 464112 w 3024845"/>
                  <a:gd name="connsiteY49" fmla="*/ 369664 h 834218"/>
                  <a:gd name="connsiteX50" fmla="*/ 465126 w 3024845"/>
                  <a:gd name="connsiteY50" fmla="*/ 369664 h 834218"/>
                  <a:gd name="connsiteX51" fmla="*/ 472219 w 3024845"/>
                  <a:gd name="connsiteY51" fmla="*/ 369664 h 834218"/>
                  <a:gd name="connsiteX52" fmla="*/ 472219 w 3024845"/>
                  <a:gd name="connsiteY52" fmla="*/ 368583 h 834218"/>
                  <a:gd name="connsiteX53" fmla="*/ 472219 w 3024845"/>
                  <a:gd name="connsiteY53" fmla="*/ 361017 h 834218"/>
                  <a:gd name="connsiteX54" fmla="*/ 473992 w 3024845"/>
                  <a:gd name="connsiteY54" fmla="*/ 361017 h 834218"/>
                  <a:gd name="connsiteX55" fmla="*/ 486406 w 3024845"/>
                  <a:gd name="connsiteY55" fmla="*/ 361017 h 834218"/>
                  <a:gd name="connsiteX56" fmla="*/ 486406 w 3024845"/>
                  <a:gd name="connsiteY56" fmla="*/ 386958 h 834218"/>
                  <a:gd name="connsiteX57" fmla="*/ 488433 w 3024845"/>
                  <a:gd name="connsiteY57" fmla="*/ 386958 h 834218"/>
                  <a:gd name="connsiteX58" fmla="*/ 502619 w 3024845"/>
                  <a:gd name="connsiteY58" fmla="*/ 386958 h 834218"/>
                  <a:gd name="connsiteX59" fmla="*/ 502619 w 3024845"/>
                  <a:gd name="connsiteY59" fmla="*/ 388579 h 834218"/>
                  <a:gd name="connsiteX60" fmla="*/ 502619 w 3024845"/>
                  <a:gd name="connsiteY60" fmla="*/ 399929 h 834218"/>
                  <a:gd name="connsiteX61" fmla="*/ 503379 w 3024845"/>
                  <a:gd name="connsiteY61" fmla="*/ 399929 h 834218"/>
                  <a:gd name="connsiteX62" fmla="*/ 508700 w 3024845"/>
                  <a:gd name="connsiteY62" fmla="*/ 399929 h 834218"/>
                  <a:gd name="connsiteX63" fmla="*/ 508700 w 3024845"/>
                  <a:gd name="connsiteY63" fmla="*/ 399118 h 834218"/>
                  <a:gd name="connsiteX64" fmla="*/ 508700 w 3024845"/>
                  <a:gd name="connsiteY64" fmla="*/ 393443 h 834218"/>
                  <a:gd name="connsiteX65" fmla="*/ 539100 w 3024845"/>
                  <a:gd name="connsiteY65" fmla="*/ 393443 h 834218"/>
                  <a:gd name="connsiteX66" fmla="*/ 539100 w 3024845"/>
                  <a:gd name="connsiteY66" fmla="*/ 417223 h 834218"/>
                  <a:gd name="connsiteX67" fmla="*/ 540113 w 3024845"/>
                  <a:gd name="connsiteY67" fmla="*/ 417223 h 834218"/>
                  <a:gd name="connsiteX68" fmla="*/ 547207 w 3024845"/>
                  <a:gd name="connsiteY68" fmla="*/ 417223 h 834218"/>
                  <a:gd name="connsiteX69" fmla="*/ 547207 w 3024845"/>
                  <a:gd name="connsiteY69" fmla="*/ 418304 h 834218"/>
                  <a:gd name="connsiteX70" fmla="*/ 547207 w 3024845"/>
                  <a:gd name="connsiteY70" fmla="*/ 425870 h 834218"/>
                  <a:gd name="connsiteX71" fmla="*/ 547967 w 3024845"/>
                  <a:gd name="connsiteY71" fmla="*/ 425870 h 834218"/>
                  <a:gd name="connsiteX72" fmla="*/ 553287 w 3024845"/>
                  <a:gd name="connsiteY72" fmla="*/ 425870 h 834218"/>
                  <a:gd name="connsiteX73" fmla="*/ 553287 w 3024845"/>
                  <a:gd name="connsiteY73" fmla="*/ 423708 h 834218"/>
                  <a:gd name="connsiteX74" fmla="*/ 553287 w 3024845"/>
                  <a:gd name="connsiteY74" fmla="*/ 408576 h 834218"/>
                  <a:gd name="connsiteX75" fmla="*/ 554300 w 3024845"/>
                  <a:gd name="connsiteY75" fmla="*/ 408576 h 834218"/>
                  <a:gd name="connsiteX76" fmla="*/ 561394 w 3024845"/>
                  <a:gd name="connsiteY76" fmla="*/ 408576 h 834218"/>
                  <a:gd name="connsiteX77" fmla="*/ 561394 w 3024845"/>
                  <a:gd name="connsiteY77" fmla="*/ 409657 h 834218"/>
                  <a:gd name="connsiteX78" fmla="*/ 561394 w 3024845"/>
                  <a:gd name="connsiteY78" fmla="*/ 417223 h 834218"/>
                  <a:gd name="connsiteX79" fmla="*/ 566714 w 3024845"/>
                  <a:gd name="connsiteY79" fmla="*/ 415230 h 834218"/>
                  <a:gd name="connsiteX80" fmla="*/ 567474 w 3024845"/>
                  <a:gd name="connsiteY80" fmla="*/ 414250 h 834218"/>
                  <a:gd name="connsiteX81" fmla="*/ 567474 w 3024845"/>
                  <a:gd name="connsiteY81" fmla="*/ 408576 h 834218"/>
                  <a:gd name="connsiteX82" fmla="*/ 605981 w 3024845"/>
                  <a:gd name="connsiteY82" fmla="*/ 408576 h 834218"/>
                  <a:gd name="connsiteX83" fmla="*/ 605981 w 3024845"/>
                  <a:gd name="connsiteY83" fmla="*/ 432355 h 834218"/>
                  <a:gd name="connsiteX84" fmla="*/ 608007 w 3024845"/>
                  <a:gd name="connsiteY84" fmla="*/ 432355 h 834218"/>
                  <a:gd name="connsiteX85" fmla="*/ 622194 w 3024845"/>
                  <a:gd name="connsiteY85" fmla="*/ 432355 h 834218"/>
                  <a:gd name="connsiteX86" fmla="*/ 622194 w 3024845"/>
                  <a:gd name="connsiteY86" fmla="*/ 433436 h 834218"/>
                  <a:gd name="connsiteX87" fmla="*/ 622194 w 3024845"/>
                  <a:gd name="connsiteY87" fmla="*/ 441002 h 834218"/>
                  <a:gd name="connsiteX88" fmla="*/ 623968 w 3024845"/>
                  <a:gd name="connsiteY88" fmla="*/ 441002 h 834218"/>
                  <a:gd name="connsiteX89" fmla="*/ 636381 w 3024845"/>
                  <a:gd name="connsiteY89" fmla="*/ 441002 h 834218"/>
                  <a:gd name="connsiteX90" fmla="*/ 636381 w 3024845"/>
                  <a:gd name="connsiteY90" fmla="*/ 417223 h 834218"/>
                  <a:gd name="connsiteX91" fmla="*/ 637394 w 3024845"/>
                  <a:gd name="connsiteY91" fmla="*/ 417223 h 834218"/>
                  <a:gd name="connsiteX92" fmla="*/ 644488 w 3024845"/>
                  <a:gd name="connsiteY92" fmla="*/ 417223 h 834218"/>
                  <a:gd name="connsiteX93" fmla="*/ 644488 w 3024845"/>
                  <a:gd name="connsiteY93" fmla="*/ 384796 h 834218"/>
                  <a:gd name="connsiteX94" fmla="*/ 645501 w 3024845"/>
                  <a:gd name="connsiteY94" fmla="*/ 384796 h 834218"/>
                  <a:gd name="connsiteX95" fmla="*/ 652595 w 3024845"/>
                  <a:gd name="connsiteY95" fmla="*/ 384796 h 834218"/>
                  <a:gd name="connsiteX96" fmla="*/ 652595 w 3024845"/>
                  <a:gd name="connsiteY96" fmla="*/ 382905 h 834218"/>
                  <a:gd name="connsiteX97" fmla="*/ 652595 w 3024845"/>
                  <a:gd name="connsiteY97" fmla="*/ 369664 h 834218"/>
                  <a:gd name="connsiteX98" fmla="*/ 651328 w 3024845"/>
                  <a:gd name="connsiteY98" fmla="*/ 368042 h 834218"/>
                  <a:gd name="connsiteX99" fmla="*/ 656648 w 3024845"/>
                  <a:gd name="connsiteY99" fmla="*/ 356693 h 834218"/>
                  <a:gd name="connsiteX100" fmla="*/ 664755 w 3024845"/>
                  <a:gd name="connsiteY100" fmla="*/ 384796 h 834218"/>
                  <a:gd name="connsiteX101" fmla="*/ 665515 w 3024845"/>
                  <a:gd name="connsiteY101" fmla="*/ 384796 h 834218"/>
                  <a:gd name="connsiteX102" fmla="*/ 670835 w 3024845"/>
                  <a:gd name="connsiteY102" fmla="*/ 384796 h 834218"/>
                  <a:gd name="connsiteX103" fmla="*/ 670835 w 3024845"/>
                  <a:gd name="connsiteY103" fmla="*/ 278869 h 834218"/>
                  <a:gd name="connsiteX104" fmla="*/ 672355 w 3024845"/>
                  <a:gd name="connsiteY104" fmla="*/ 278869 h 834218"/>
                  <a:gd name="connsiteX105" fmla="*/ 682995 w 3024845"/>
                  <a:gd name="connsiteY105" fmla="*/ 278869 h 834218"/>
                  <a:gd name="connsiteX106" fmla="*/ 682995 w 3024845"/>
                  <a:gd name="connsiteY106" fmla="*/ 231310 h 834218"/>
                  <a:gd name="connsiteX107" fmla="*/ 709342 w 3024845"/>
                  <a:gd name="connsiteY107" fmla="*/ 231310 h 834218"/>
                  <a:gd name="connsiteX108" fmla="*/ 709342 w 3024845"/>
                  <a:gd name="connsiteY108" fmla="*/ 209692 h 834218"/>
                  <a:gd name="connsiteX109" fmla="*/ 743796 w 3024845"/>
                  <a:gd name="connsiteY109" fmla="*/ 209692 h 834218"/>
                  <a:gd name="connsiteX110" fmla="*/ 743796 w 3024845"/>
                  <a:gd name="connsiteY110" fmla="*/ 212124 h 834218"/>
                  <a:gd name="connsiteX111" fmla="*/ 743796 w 3024845"/>
                  <a:gd name="connsiteY111" fmla="*/ 229148 h 834218"/>
                  <a:gd name="connsiteX112" fmla="*/ 746076 w 3024845"/>
                  <a:gd name="connsiteY112" fmla="*/ 229148 h 834218"/>
                  <a:gd name="connsiteX113" fmla="*/ 762036 w 3024845"/>
                  <a:gd name="connsiteY113" fmla="*/ 229148 h 834218"/>
                  <a:gd name="connsiteX114" fmla="*/ 762036 w 3024845"/>
                  <a:gd name="connsiteY114" fmla="*/ 276707 h 834218"/>
                  <a:gd name="connsiteX115" fmla="*/ 763049 w 3024845"/>
                  <a:gd name="connsiteY115" fmla="*/ 276707 h 834218"/>
                  <a:gd name="connsiteX116" fmla="*/ 770143 w 3024845"/>
                  <a:gd name="connsiteY116" fmla="*/ 276707 h 834218"/>
                  <a:gd name="connsiteX117" fmla="*/ 784330 w 3024845"/>
                  <a:gd name="connsiteY117" fmla="*/ 281031 h 834218"/>
                  <a:gd name="connsiteX118" fmla="*/ 784330 w 3024845"/>
                  <a:gd name="connsiteY118" fmla="*/ 319943 h 834218"/>
                  <a:gd name="connsiteX119" fmla="*/ 785343 w 3024845"/>
                  <a:gd name="connsiteY119" fmla="*/ 319943 h 834218"/>
                  <a:gd name="connsiteX120" fmla="*/ 792436 w 3024845"/>
                  <a:gd name="connsiteY120" fmla="*/ 319943 h 834218"/>
                  <a:gd name="connsiteX121" fmla="*/ 792436 w 3024845"/>
                  <a:gd name="connsiteY121" fmla="*/ 321564 h 834218"/>
                  <a:gd name="connsiteX122" fmla="*/ 792436 w 3024845"/>
                  <a:gd name="connsiteY122" fmla="*/ 332913 h 834218"/>
                  <a:gd name="connsiteX123" fmla="*/ 794463 w 3024845"/>
                  <a:gd name="connsiteY123" fmla="*/ 332913 h 834218"/>
                  <a:gd name="connsiteX124" fmla="*/ 808650 w 3024845"/>
                  <a:gd name="connsiteY124" fmla="*/ 332913 h 834218"/>
                  <a:gd name="connsiteX125" fmla="*/ 814730 w 3024845"/>
                  <a:gd name="connsiteY125" fmla="*/ 339399 h 834218"/>
                  <a:gd name="connsiteX126" fmla="*/ 814730 w 3024845"/>
                  <a:gd name="connsiteY126" fmla="*/ 361017 h 834218"/>
                  <a:gd name="connsiteX127" fmla="*/ 817010 w 3024845"/>
                  <a:gd name="connsiteY127" fmla="*/ 361017 h 834218"/>
                  <a:gd name="connsiteX128" fmla="*/ 832970 w 3024845"/>
                  <a:gd name="connsiteY128" fmla="*/ 361017 h 834218"/>
                  <a:gd name="connsiteX129" fmla="*/ 832970 w 3024845"/>
                  <a:gd name="connsiteY129" fmla="*/ 362097 h 834218"/>
                  <a:gd name="connsiteX130" fmla="*/ 832970 w 3024845"/>
                  <a:gd name="connsiteY130" fmla="*/ 369664 h 834218"/>
                  <a:gd name="connsiteX131" fmla="*/ 834237 w 3024845"/>
                  <a:gd name="connsiteY131" fmla="*/ 369664 h 834218"/>
                  <a:gd name="connsiteX132" fmla="*/ 843104 w 3024845"/>
                  <a:gd name="connsiteY132" fmla="*/ 369664 h 834218"/>
                  <a:gd name="connsiteX133" fmla="*/ 843104 w 3024845"/>
                  <a:gd name="connsiteY133" fmla="*/ 371825 h 834218"/>
                  <a:gd name="connsiteX134" fmla="*/ 843104 w 3024845"/>
                  <a:gd name="connsiteY134" fmla="*/ 386958 h 834218"/>
                  <a:gd name="connsiteX135" fmla="*/ 847157 w 3024845"/>
                  <a:gd name="connsiteY135" fmla="*/ 385066 h 834218"/>
                  <a:gd name="connsiteX136" fmla="*/ 847157 w 3024845"/>
                  <a:gd name="connsiteY136" fmla="*/ 371825 h 834218"/>
                  <a:gd name="connsiteX137" fmla="*/ 848170 w 3024845"/>
                  <a:gd name="connsiteY137" fmla="*/ 371825 h 834218"/>
                  <a:gd name="connsiteX138" fmla="*/ 855264 w 3024845"/>
                  <a:gd name="connsiteY138" fmla="*/ 371825 h 834218"/>
                  <a:gd name="connsiteX139" fmla="*/ 855264 w 3024845"/>
                  <a:gd name="connsiteY139" fmla="*/ 373447 h 834218"/>
                  <a:gd name="connsiteX140" fmla="*/ 855264 w 3024845"/>
                  <a:gd name="connsiteY140" fmla="*/ 384796 h 834218"/>
                  <a:gd name="connsiteX141" fmla="*/ 856024 w 3024845"/>
                  <a:gd name="connsiteY141" fmla="*/ 384796 h 834218"/>
                  <a:gd name="connsiteX142" fmla="*/ 861344 w 3024845"/>
                  <a:gd name="connsiteY142" fmla="*/ 384796 h 834218"/>
                  <a:gd name="connsiteX143" fmla="*/ 909984 w 3024845"/>
                  <a:gd name="connsiteY143" fmla="*/ 380473 h 834218"/>
                  <a:gd name="connsiteX144" fmla="*/ 909984 w 3024845"/>
                  <a:gd name="connsiteY144" fmla="*/ 381824 h 834218"/>
                  <a:gd name="connsiteX145" fmla="*/ 909984 w 3024845"/>
                  <a:gd name="connsiteY145" fmla="*/ 391281 h 834218"/>
                  <a:gd name="connsiteX146" fmla="*/ 910744 w 3024845"/>
                  <a:gd name="connsiteY146" fmla="*/ 391281 h 834218"/>
                  <a:gd name="connsiteX147" fmla="*/ 916065 w 3024845"/>
                  <a:gd name="connsiteY147" fmla="*/ 391281 h 834218"/>
                  <a:gd name="connsiteX148" fmla="*/ 916065 w 3024845"/>
                  <a:gd name="connsiteY148" fmla="*/ 393443 h 834218"/>
                  <a:gd name="connsiteX149" fmla="*/ 916065 w 3024845"/>
                  <a:gd name="connsiteY149" fmla="*/ 408576 h 834218"/>
                  <a:gd name="connsiteX150" fmla="*/ 918091 w 3024845"/>
                  <a:gd name="connsiteY150" fmla="*/ 407225 h 834218"/>
                  <a:gd name="connsiteX151" fmla="*/ 932278 w 3024845"/>
                  <a:gd name="connsiteY151" fmla="*/ 397767 h 834218"/>
                  <a:gd name="connsiteX152" fmla="*/ 938358 w 3024845"/>
                  <a:gd name="connsiteY152" fmla="*/ 356693 h 834218"/>
                  <a:gd name="connsiteX153" fmla="*/ 939118 w 3024845"/>
                  <a:gd name="connsiteY153" fmla="*/ 356423 h 834218"/>
                  <a:gd name="connsiteX154" fmla="*/ 944438 w 3024845"/>
                  <a:gd name="connsiteY154" fmla="*/ 354531 h 834218"/>
                  <a:gd name="connsiteX155" fmla="*/ 946465 w 3024845"/>
                  <a:gd name="connsiteY155" fmla="*/ 285354 h 834218"/>
                  <a:gd name="connsiteX156" fmla="*/ 948492 w 3024845"/>
                  <a:gd name="connsiteY156" fmla="*/ 354531 h 834218"/>
                  <a:gd name="connsiteX157" fmla="*/ 949252 w 3024845"/>
                  <a:gd name="connsiteY157" fmla="*/ 354801 h 834218"/>
                  <a:gd name="connsiteX158" fmla="*/ 954572 w 3024845"/>
                  <a:gd name="connsiteY158" fmla="*/ 356693 h 834218"/>
                  <a:gd name="connsiteX159" fmla="*/ 954572 w 3024845"/>
                  <a:gd name="connsiteY159" fmla="*/ 270222 h 834218"/>
                  <a:gd name="connsiteX160" fmla="*/ 958625 w 3024845"/>
                  <a:gd name="connsiteY160" fmla="*/ 237795 h 834218"/>
                  <a:gd name="connsiteX161" fmla="*/ 997132 w 3024845"/>
                  <a:gd name="connsiteY161" fmla="*/ 237795 h 834218"/>
                  <a:gd name="connsiteX162" fmla="*/ 997132 w 3024845"/>
                  <a:gd name="connsiteY162" fmla="*/ 270222 h 834218"/>
                  <a:gd name="connsiteX163" fmla="*/ 997892 w 3024845"/>
                  <a:gd name="connsiteY163" fmla="*/ 270222 h 834218"/>
                  <a:gd name="connsiteX164" fmla="*/ 1003212 w 3024845"/>
                  <a:gd name="connsiteY164" fmla="*/ 270222 h 834218"/>
                  <a:gd name="connsiteX165" fmla="*/ 1003212 w 3024845"/>
                  <a:gd name="connsiteY165" fmla="*/ 188074 h 834218"/>
                  <a:gd name="connsiteX166" fmla="*/ 1004986 w 3024845"/>
                  <a:gd name="connsiteY166" fmla="*/ 188074 h 834218"/>
                  <a:gd name="connsiteX167" fmla="*/ 1017399 w 3024845"/>
                  <a:gd name="connsiteY167" fmla="*/ 188074 h 834218"/>
                  <a:gd name="connsiteX168" fmla="*/ 1017399 w 3024845"/>
                  <a:gd name="connsiteY168" fmla="*/ 186183 h 834218"/>
                  <a:gd name="connsiteX169" fmla="*/ 1017399 w 3024845"/>
                  <a:gd name="connsiteY169" fmla="*/ 172942 h 834218"/>
                  <a:gd name="connsiteX170" fmla="*/ 1039693 w 3024845"/>
                  <a:gd name="connsiteY170" fmla="*/ 172942 h 834218"/>
                  <a:gd name="connsiteX171" fmla="*/ 1039693 w 3024845"/>
                  <a:gd name="connsiteY171" fmla="*/ 171861 h 834218"/>
                  <a:gd name="connsiteX172" fmla="*/ 1039693 w 3024845"/>
                  <a:gd name="connsiteY172" fmla="*/ 164295 h 834218"/>
                  <a:gd name="connsiteX173" fmla="*/ 1041466 w 3024845"/>
                  <a:gd name="connsiteY173" fmla="*/ 164295 h 834218"/>
                  <a:gd name="connsiteX174" fmla="*/ 1053880 w 3024845"/>
                  <a:gd name="connsiteY174" fmla="*/ 164295 h 834218"/>
                  <a:gd name="connsiteX175" fmla="*/ 1053880 w 3024845"/>
                  <a:gd name="connsiteY175" fmla="*/ 165376 h 834218"/>
                  <a:gd name="connsiteX176" fmla="*/ 1053880 w 3024845"/>
                  <a:gd name="connsiteY176" fmla="*/ 172942 h 834218"/>
                  <a:gd name="connsiteX177" fmla="*/ 1054640 w 3024845"/>
                  <a:gd name="connsiteY177" fmla="*/ 172942 h 834218"/>
                  <a:gd name="connsiteX178" fmla="*/ 1059960 w 3024845"/>
                  <a:gd name="connsiteY178" fmla="*/ 172942 h 834218"/>
                  <a:gd name="connsiteX179" fmla="*/ 1070093 w 3024845"/>
                  <a:gd name="connsiteY179" fmla="*/ 168618 h 834218"/>
                  <a:gd name="connsiteX180" fmla="*/ 1074146 w 3024845"/>
                  <a:gd name="connsiteY180" fmla="*/ 171861 h 834218"/>
                  <a:gd name="connsiteX181" fmla="*/ 1074146 w 3024845"/>
                  <a:gd name="connsiteY181" fmla="*/ 164295 h 834218"/>
                  <a:gd name="connsiteX182" fmla="*/ 1076426 w 3024845"/>
                  <a:gd name="connsiteY182" fmla="*/ 164295 h 834218"/>
                  <a:gd name="connsiteX183" fmla="*/ 1092387 w 3024845"/>
                  <a:gd name="connsiteY183" fmla="*/ 164295 h 834218"/>
                  <a:gd name="connsiteX184" fmla="*/ 1092387 w 3024845"/>
                  <a:gd name="connsiteY184" fmla="*/ 165376 h 834218"/>
                  <a:gd name="connsiteX185" fmla="*/ 1092387 w 3024845"/>
                  <a:gd name="connsiteY185" fmla="*/ 172942 h 834218"/>
                  <a:gd name="connsiteX186" fmla="*/ 1122787 w 3024845"/>
                  <a:gd name="connsiteY186" fmla="*/ 172942 h 834218"/>
                  <a:gd name="connsiteX187" fmla="*/ 1122787 w 3024845"/>
                  <a:gd name="connsiteY187" fmla="*/ 174563 h 834218"/>
                  <a:gd name="connsiteX188" fmla="*/ 1122787 w 3024845"/>
                  <a:gd name="connsiteY188" fmla="*/ 185913 h 834218"/>
                  <a:gd name="connsiteX189" fmla="*/ 1149134 w 3024845"/>
                  <a:gd name="connsiteY189" fmla="*/ 185913 h 834218"/>
                  <a:gd name="connsiteX190" fmla="*/ 1149134 w 3024845"/>
                  <a:gd name="connsiteY190" fmla="*/ 216177 h 834218"/>
                  <a:gd name="connsiteX191" fmla="*/ 1149894 w 3024845"/>
                  <a:gd name="connsiteY191" fmla="*/ 216177 h 834218"/>
                  <a:gd name="connsiteX192" fmla="*/ 1155214 w 3024845"/>
                  <a:gd name="connsiteY192" fmla="*/ 216177 h 834218"/>
                  <a:gd name="connsiteX193" fmla="*/ 1155214 w 3024845"/>
                  <a:gd name="connsiteY193" fmla="*/ 217258 h 834218"/>
                  <a:gd name="connsiteX194" fmla="*/ 1155214 w 3024845"/>
                  <a:gd name="connsiteY194" fmla="*/ 224825 h 834218"/>
                  <a:gd name="connsiteX195" fmla="*/ 1159268 w 3024845"/>
                  <a:gd name="connsiteY195" fmla="*/ 255089 h 834218"/>
                  <a:gd name="connsiteX196" fmla="*/ 1160028 w 3024845"/>
                  <a:gd name="connsiteY196" fmla="*/ 255089 h 834218"/>
                  <a:gd name="connsiteX197" fmla="*/ 1165348 w 3024845"/>
                  <a:gd name="connsiteY197" fmla="*/ 255089 h 834218"/>
                  <a:gd name="connsiteX198" fmla="*/ 1165348 w 3024845"/>
                  <a:gd name="connsiteY198" fmla="*/ 255900 h 834218"/>
                  <a:gd name="connsiteX199" fmla="*/ 1165348 w 3024845"/>
                  <a:gd name="connsiteY199" fmla="*/ 261575 h 834218"/>
                  <a:gd name="connsiteX200" fmla="*/ 1166361 w 3024845"/>
                  <a:gd name="connsiteY200" fmla="*/ 261575 h 834218"/>
                  <a:gd name="connsiteX201" fmla="*/ 1173454 w 3024845"/>
                  <a:gd name="connsiteY201" fmla="*/ 261575 h 834218"/>
                  <a:gd name="connsiteX202" fmla="*/ 1173454 w 3024845"/>
                  <a:gd name="connsiteY202" fmla="*/ 291840 h 834218"/>
                  <a:gd name="connsiteX203" fmla="*/ 1175481 w 3024845"/>
                  <a:gd name="connsiteY203" fmla="*/ 291840 h 834218"/>
                  <a:gd name="connsiteX204" fmla="*/ 1189668 w 3024845"/>
                  <a:gd name="connsiteY204" fmla="*/ 291840 h 834218"/>
                  <a:gd name="connsiteX205" fmla="*/ 1189668 w 3024845"/>
                  <a:gd name="connsiteY205" fmla="*/ 315619 h 834218"/>
                  <a:gd name="connsiteX206" fmla="*/ 1191695 w 3024845"/>
                  <a:gd name="connsiteY206" fmla="*/ 317240 h 834218"/>
                  <a:gd name="connsiteX207" fmla="*/ 1191695 w 3024845"/>
                  <a:gd name="connsiteY207" fmla="*/ 328590 h 834218"/>
                  <a:gd name="connsiteX208" fmla="*/ 1192455 w 3024845"/>
                  <a:gd name="connsiteY208" fmla="*/ 328590 h 834218"/>
                  <a:gd name="connsiteX209" fmla="*/ 1197775 w 3024845"/>
                  <a:gd name="connsiteY209" fmla="*/ 328590 h 834218"/>
                  <a:gd name="connsiteX210" fmla="*/ 1197775 w 3024845"/>
                  <a:gd name="connsiteY210" fmla="*/ 352369 h 834218"/>
                  <a:gd name="connsiteX211" fmla="*/ 1199041 w 3024845"/>
                  <a:gd name="connsiteY211" fmla="*/ 352369 h 834218"/>
                  <a:gd name="connsiteX212" fmla="*/ 1207908 w 3024845"/>
                  <a:gd name="connsiteY212" fmla="*/ 352369 h 834218"/>
                  <a:gd name="connsiteX213" fmla="*/ 1209935 w 3024845"/>
                  <a:gd name="connsiteY213" fmla="*/ 356423 h 834218"/>
                  <a:gd name="connsiteX214" fmla="*/ 1209935 w 3024845"/>
                  <a:gd name="connsiteY214" fmla="*/ 369664 h 834218"/>
                  <a:gd name="connsiteX215" fmla="*/ 1211455 w 3024845"/>
                  <a:gd name="connsiteY215" fmla="*/ 367772 h 834218"/>
                  <a:gd name="connsiteX216" fmla="*/ 1222095 w 3024845"/>
                  <a:gd name="connsiteY216" fmla="*/ 354531 h 834218"/>
                  <a:gd name="connsiteX217" fmla="*/ 1250469 w 3024845"/>
                  <a:gd name="connsiteY217" fmla="*/ 354531 h 834218"/>
                  <a:gd name="connsiteX218" fmla="*/ 1250469 w 3024845"/>
                  <a:gd name="connsiteY218" fmla="*/ 441002 h 834218"/>
                  <a:gd name="connsiteX219" fmla="*/ 1251229 w 3024845"/>
                  <a:gd name="connsiteY219" fmla="*/ 441002 h 834218"/>
                  <a:gd name="connsiteX220" fmla="*/ 1256549 w 3024845"/>
                  <a:gd name="connsiteY220" fmla="*/ 441002 h 834218"/>
                  <a:gd name="connsiteX221" fmla="*/ 1257309 w 3024845"/>
                  <a:gd name="connsiteY221" fmla="*/ 439651 h 834218"/>
                  <a:gd name="connsiteX222" fmla="*/ 1262629 w 3024845"/>
                  <a:gd name="connsiteY222" fmla="*/ 430193 h 834218"/>
                  <a:gd name="connsiteX223" fmla="*/ 1262629 w 3024845"/>
                  <a:gd name="connsiteY223" fmla="*/ 432085 h 834218"/>
                  <a:gd name="connsiteX224" fmla="*/ 1262629 w 3024845"/>
                  <a:gd name="connsiteY224" fmla="*/ 445326 h 834218"/>
                  <a:gd name="connsiteX225" fmla="*/ 1266682 w 3024845"/>
                  <a:gd name="connsiteY225" fmla="*/ 399929 h 834218"/>
                  <a:gd name="connsiteX226" fmla="*/ 1267442 w 3024845"/>
                  <a:gd name="connsiteY226" fmla="*/ 399929 h 834218"/>
                  <a:gd name="connsiteX227" fmla="*/ 1272762 w 3024845"/>
                  <a:gd name="connsiteY227" fmla="*/ 399929 h 834218"/>
                  <a:gd name="connsiteX228" fmla="*/ 1272762 w 3024845"/>
                  <a:gd name="connsiteY228" fmla="*/ 335075 h 834218"/>
                  <a:gd name="connsiteX229" fmla="*/ 1273776 w 3024845"/>
                  <a:gd name="connsiteY229" fmla="*/ 335075 h 834218"/>
                  <a:gd name="connsiteX230" fmla="*/ 1280869 w 3024845"/>
                  <a:gd name="connsiteY230" fmla="*/ 335075 h 834218"/>
                  <a:gd name="connsiteX231" fmla="*/ 1293029 w 3024845"/>
                  <a:gd name="connsiteY231" fmla="*/ 291840 h 834218"/>
                  <a:gd name="connsiteX232" fmla="*/ 1294296 w 3024845"/>
                  <a:gd name="connsiteY232" fmla="*/ 291840 h 834218"/>
                  <a:gd name="connsiteX233" fmla="*/ 1303163 w 3024845"/>
                  <a:gd name="connsiteY233" fmla="*/ 291840 h 834218"/>
                  <a:gd name="connsiteX234" fmla="*/ 1313296 w 3024845"/>
                  <a:gd name="connsiteY234" fmla="*/ 335075 h 834218"/>
                  <a:gd name="connsiteX235" fmla="*/ 1314309 w 3024845"/>
                  <a:gd name="connsiteY235" fmla="*/ 335075 h 834218"/>
                  <a:gd name="connsiteX236" fmla="*/ 1321403 w 3024845"/>
                  <a:gd name="connsiteY236" fmla="*/ 335075 h 834218"/>
                  <a:gd name="connsiteX237" fmla="*/ 1321403 w 3024845"/>
                  <a:gd name="connsiteY237" fmla="*/ 373987 h 834218"/>
                  <a:gd name="connsiteX238" fmla="*/ 1323176 w 3024845"/>
                  <a:gd name="connsiteY238" fmla="*/ 373987 h 834218"/>
                  <a:gd name="connsiteX239" fmla="*/ 1335590 w 3024845"/>
                  <a:gd name="connsiteY239" fmla="*/ 373987 h 834218"/>
                  <a:gd name="connsiteX240" fmla="*/ 1335590 w 3024845"/>
                  <a:gd name="connsiteY240" fmla="*/ 376149 h 834218"/>
                  <a:gd name="connsiteX241" fmla="*/ 1335590 w 3024845"/>
                  <a:gd name="connsiteY241" fmla="*/ 391281 h 834218"/>
                  <a:gd name="connsiteX242" fmla="*/ 1339643 w 3024845"/>
                  <a:gd name="connsiteY242" fmla="*/ 389120 h 834218"/>
                  <a:gd name="connsiteX243" fmla="*/ 1339643 w 3024845"/>
                  <a:gd name="connsiteY243" fmla="*/ 373987 h 834218"/>
                  <a:gd name="connsiteX244" fmla="*/ 1341163 w 3024845"/>
                  <a:gd name="connsiteY244" fmla="*/ 373987 h 834218"/>
                  <a:gd name="connsiteX245" fmla="*/ 1351803 w 3024845"/>
                  <a:gd name="connsiteY245" fmla="*/ 373987 h 834218"/>
                  <a:gd name="connsiteX246" fmla="*/ 1351803 w 3024845"/>
                  <a:gd name="connsiteY246" fmla="*/ 375608 h 834218"/>
                  <a:gd name="connsiteX247" fmla="*/ 1351803 w 3024845"/>
                  <a:gd name="connsiteY247" fmla="*/ 386958 h 834218"/>
                  <a:gd name="connsiteX248" fmla="*/ 1382204 w 3024845"/>
                  <a:gd name="connsiteY248" fmla="*/ 386958 h 834218"/>
                  <a:gd name="connsiteX249" fmla="*/ 1382204 w 3024845"/>
                  <a:gd name="connsiteY249" fmla="*/ 350208 h 834218"/>
                  <a:gd name="connsiteX250" fmla="*/ 1383470 w 3024845"/>
                  <a:gd name="connsiteY250" fmla="*/ 350208 h 834218"/>
                  <a:gd name="connsiteX251" fmla="*/ 1392337 w 3024845"/>
                  <a:gd name="connsiteY251" fmla="*/ 350208 h 834218"/>
                  <a:gd name="connsiteX252" fmla="*/ 1392337 w 3024845"/>
                  <a:gd name="connsiteY252" fmla="*/ 371825 h 834218"/>
                  <a:gd name="connsiteX253" fmla="*/ 1394364 w 3024845"/>
                  <a:gd name="connsiteY253" fmla="*/ 339399 h 834218"/>
                  <a:gd name="connsiteX254" fmla="*/ 1416657 w 3024845"/>
                  <a:gd name="connsiteY254" fmla="*/ 339399 h 834218"/>
                  <a:gd name="connsiteX255" fmla="*/ 1416657 w 3024845"/>
                  <a:gd name="connsiteY255" fmla="*/ 337777 h 834218"/>
                  <a:gd name="connsiteX256" fmla="*/ 1416657 w 3024845"/>
                  <a:gd name="connsiteY256" fmla="*/ 326428 h 834218"/>
                  <a:gd name="connsiteX257" fmla="*/ 1417417 w 3024845"/>
                  <a:gd name="connsiteY257" fmla="*/ 326428 h 834218"/>
                  <a:gd name="connsiteX258" fmla="*/ 1422737 w 3024845"/>
                  <a:gd name="connsiteY258" fmla="*/ 326428 h 834218"/>
                  <a:gd name="connsiteX259" fmla="*/ 1422737 w 3024845"/>
                  <a:gd name="connsiteY259" fmla="*/ 324537 h 834218"/>
                  <a:gd name="connsiteX260" fmla="*/ 1422737 w 3024845"/>
                  <a:gd name="connsiteY260" fmla="*/ 311296 h 834218"/>
                  <a:gd name="connsiteX261" fmla="*/ 1426791 w 3024845"/>
                  <a:gd name="connsiteY261" fmla="*/ 317781 h 834218"/>
                  <a:gd name="connsiteX262" fmla="*/ 1429071 w 3024845"/>
                  <a:gd name="connsiteY262" fmla="*/ 317781 h 834218"/>
                  <a:gd name="connsiteX263" fmla="*/ 1445031 w 3024845"/>
                  <a:gd name="connsiteY263" fmla="*/ 317781 h 834218"/>
                  <a:gd name="connsiteX264" fmla="*/ 1445031 w 3024845"/>
                  <a:gd name="connsiteY264" fmla="*/ 316970 h 834218"/>
                  <a:gd name="connsiteX265" fmla="*/ 1445031 w 3024845"/>
                  <a:gd name="connsiteY265" fmla="*/ 311296 h 834218"/>
                  <a:gd name="connsiteX266" fmla="*/ 1445791 w 3024845"/>
                  <a:gd name="connsiteY266" fmla="*/ 311296 h 834218"/>
                  <a:gd name="connsiteX267" fmla="*/ 1451111 w 3024845"/>
                  <a:gd name="connsiteY267" fmla="*/ 311296 h 834218"/>
                  <a:gd name="connsiteX268" fmla="*/ 1451111 w 3024845"/>
                  <a:gd name="connsiteY268" fmla="*/ 312647 h 834218"/>
                  <a:gd name="connsiteX269" fmla="*/ 1451111 w 3024845"/>
                  <a:gd name="connsiteY269" fmla="*/ 322105 h 834218"/>
                  <a:gd name="connsiteX270" fmla="*/ 1489618 w 3024845"/>
                  <a:gd name="connsiteY270" fmla="*/ 322105 h 834218"/>
                  <a:gd name="connsiteX271" fmla="*/ 1489618 w 3024845"/>
                  <a:gd name="connsiteY271" fmla="*/ 460458 h 834218"/>
                  <a:gd name="connsiteX272" fmla="*/ 1491138 w 3024845"/>
                  <a:gd name="connsiteY272" fmla="*/ 460458 h 834218"/>
                  <a:gd name="connsiteX273" fmla="*/ 1501778 w 3024845"/>
                  <a:gd name="connsiteY273" fmla="*/ 460458 h 834218"/>
                  <a:gd name="connsiteX274" fmla="*/ 1501778 w 3024845"/>
                  <a:gd name="connsiteY274" fmla="*/ 447488 h 834218"/>
                  <a:gd name="connsiteX275" fmla="*/ 1505832 w 3024845"/>
                  <a:gd name="connsiteY275" fmla="*/ 447488 h 834218"/>
                  <a:gd name="connsiteX276" fmla="*/ 1505832 w 3024845"/>
                  <a:gd name="connsiteY276" fmla="*/ 460458 h 834218"/>
                  <a:gd name="connsiteX277" fmla="*/ 1536232 w 3024845"/>
                  <a:gd name="connsiteY277" fmla="*/ 460458 h 834218"/>
                  <a:gd name="connsiteX278" fmla="*/ 1536232 w 3024845"/>
                  <a:gd name="connsiteY278" fmla="*/ 430193 h 834218"/>
                  <a:gd name="connsiteX279" fmla="*/ 1548392 w 3024845"/>
                  <a:gd name="connsiteY279" fmla="*/ 430193 h 834218"/>
                  <a:gd name="connsiteX280" fmla="*/ 1560552 w 3024845"/>
                  <a:gd name="connsiteY280" fmla="*/ 428032 h 834218"/>
                  <a:gd name="connsiteX281" fmla="*/ 1564606 w 3024845"/>
                  <a:gd name="connsiteY281" fmla="*/ 430193 h 834218"/>
                  <a:gd name="connsiteX282" fmla="*/ 1574739 w 3024845"/>
                  <a:gd name="connsiteY282" fmla="*/ 430193 h 834218"/>
                  <a:gd name="connsiteX283" fmla="*/ 1574739 w 3024845"/>
                  <a:gd name="connsiteY283" fmla="*/ 460458 h 834218"/>
                  <a:gd name="connsiteX284" fmla="*/ 1582846 w 3024845"/>
                  <a:gd name="connsiteY284" fmla="*/ 460458 h 834218"/>
                  <a:gd name="connsiteX285" fmla="*/ 1582846 w 3024845"/>
                  <a:gd name="connsiteY285" fmla="*/ 477753 h 834218"/>
                  <a:gd name="connsiteX286" fmla="*/ 1592182 w 3024845"/>
                  <a:gd name="connsiteY286" fmla="*/ 478658 h 834218"/>
                  <a:gd name="connsiteX287" fmla="*/ 1605140 w 3024845"/>
                  <a:gd name="connsiteY287" fmla="*/ 478658 h 834218"/>
                  <a:gd name="connsiteX288" fmla="*/ 1605140 w 3024845"/>
                  <a:gd name="connsiteY288" fmla="*/ 462620 h 834218"/>
                  <a:gd name="connsiteX289" fmla="*/ 1673096 w 3024845"/>
                  <a:gd name="connsiteY289" fmla="*/ 462620 h 834218"/>
                  <a:gd name="connsiteX290" fmla="*/ 1673096 w 3024845"/>
                  <a:gd name="connsiteY290" fmla="*/ 377367 h 834218"/>
                  <a:gd name="connsiteX291" fmla="*/ 1745104 w 3024845"/>
                  <a:gd name="connsiteY291" fmla="*/ 377367 h 834218"/>
                  <a:gd name="connsiteX292" fmla="*/ 1745104 w 3024845"/>
                  <a:gd name="connsiteY292" fmla="*/ 456135 h 834218"/>
                  <a:gd name="connsiteX293" fmla="*/ 1747008 w 3024845"/>
                  <a:gd name="connsiteY293" fmla="*/ 456135 h 834218"/>
                  <a:gd name="connsiteX294" fmla="*/ 1748250 w 3024845"/>
                  <a:gd name="connsiteY294" fmla="*/ 478658 h 834218"/>
                  <a:gd name="connsiteX295" fmla="*/ 1757926 w 3024845"/>
                  <a:gd name="connsiteY295" fmla="*/ 478658 h 834218"/>
                  <a:gd name="connsiteX296" fmla="*/ 1759168 w 3024845"/>
                  <a:gd name="connsiteY296" fmla="*/ 456135 h 834218"/>
                  <a:gd name="connsiteX297" fmla="*/ 1765248 w 3024845"/>
                  <a:gd name="connsiteY297" fmla="*/ 456135 h 834218"/>
                  <a:gd name="connsiteX298" fmla="*/ 1766490 w 3024845"/>
                  <a:gd name="connsiteY298" fmla="*/ 478658 h 834218"/>
                  <a:gd name="connsiteX299" fmla="*/ 1817112 w 3024845"/>
                  <a:gd name="connsiteY299" fmla="*/ 478658 h 834218"/>
                  <a:gd name="connsiteX300" fmla="*/ 1817112 w 3024845"/>
                  <a:gd name="connsiteY300" fmla="*/ 315630 h 834218"/>
                  <a:gd name="connsiteX301" fmla="*/ 2014439 w 3024845"/>
                  <a:gd name="connsiteY301" fmla="*/ 315630 h 834218"/>
                  <a:gd name="connsiteX302" fmla="*/ 2014439 w 3024845"/>
                  <a:gd name="connsiteY302" fmla="*/ 478658 h 834218"/>
                  <a:gd name="connsiteX303" fmla="*/ 2033136 w 3024845"/>
                  <a:gd name="connsiteY303" fmla="*/ 478658 h 834218"/>
                  <a:gd name="connsiteX304" fmla="*/ 2033136 w 3024845"/>
                  <a:gd name="connsiteY304" fmla="*/ 395965 h 834218"/>
                  <a:gd name="connsiteX305" fmla="*/ 2128256 w 3024845"/>
                  <a:gd name="connsiteY305" fmla="*/ 395965 h 834218"/>
                  <a:gd name="connsiteX306" fmla="*/ 2180720 w 3024845"/>
                  <a:gd name="connsiteY306" fmla="*/ 330752 h 834218"/>
                  <a:gd name="connsiteX307" fmla="*/ 2245574 w 3024845"/>
                  <a:gd name="connsiteY307" fmla="*/ 330752 h 834218"/>
                  <a:gd name="connsiteX308" fmla="*/ 2245574 w 3024845"/>
                  <a:gd name="connsiteY308" fmla="*/ 406414 h 834218"/>
                  <a:gd name="connsiteX309" fmla="*/ 2253681 w 3024845"/>
                  <a:gd name="connsiteY309" fmla="*/ 406414 h 834218"/>
                  <a:gd name="connsiteX310" fmla="*/ 2255708 w 3024845"/>
                  <a:gd name="connsiteY310" fmla="*/ 399929 h 834218"/>
                  <a:gd name="connsiteX311" fmla="*/ 2261788 w 3024845"/>
                  <a:gd name="connsiteY311" fmla="*/ 399929 h 834218"/>
                  <a:gd name="connsiteX312" fmla="*/ 2263815 w 3024845"/>
                  <a:gd name="connsiteY312" fmla="*/ 408576 h 834218"/>
                  <a:gd name="connsiteX313" fmla="*/ 2275975 w 3024845"/>
                  <a:gd name="connsiteY313" fmla="*/ 408576 h 834218"/>
                  <a:gd name="connsiteX314" fmla="*/ 2275975 w 3024845"/>
                  <a:gd name="connsiteY314" fmla="*/ 402090 h 834218"/>
                  <a:gd name="connsiteX315" fmla="*/ 2298268 w 3024845"/>
                  <a:gd name="connsiteY315" fmla="*/ 402090 h 834218"/>
                  <a:gd name="connsiteX316" fmla="*/ 2298268 w 3024845"/>
                  <a:gd name="connsiteY316" fmla="*/ 408576 h 834218"/>
                  <a:gd name="connsiteX317" fmla="*/ 2318535 w 3024845"/>
                  <a:gd name="connsiteY317" fmla="*/ 408576 h 834218"/>
                  <a:gd name="connsiteX318" fmla="*/ 2318535 w 3024845"/>
                  <a:gd name="connsiteY318" fmla="*/ 453973 h 834218"/>
                  <a:gd name="connsiteX319" fmla="*/ 2332722 w 3024845"/>
                  <a:gd name="connsiteY319" fmla="*/ 453973 h 834218"/>
                  <a:gd name="connsiteX320" fmla="*/ 2332722 w 3024845"/>
                  <a:gd name="connsiteY320" fmla="*/ 441002 h 834218"/>
                  <a:gd name="connsiteX321" fmla="*/ 2348936 w 3024845"/>
                  <a:gd name="connsiteY321" fmla="*/ 441002 h 834218"/>
                  <a:gd name="connsiteX322" fmla="*/ 2348936 w 3024845"/>
                  <a:gd name="connsiteY322" fmla="*/ 261575 h 834218"/>
                  <a:gd name="connsiteX323" fmla="*/ 2355016 w 3024845"/>
                  <a:gd name="connsiteY323" fmla="*/ 255089 h 834218"/>
                  <a:gd name="connsiteX324" fmla="*/ 2427977 w 3024845"/>
                  <a:gd name="connsiteY324" fmla="*/ 255089 h 834218"/>
                  <a:gd name="connsiteX325" fmla="*/ 2427977 w 3024845"/>
                  <a:gd name="connsiteY325" fmla="*/ 263737 h 834218"/>
                  <a:gd name="connsiteX326" fmla="*/ 2438110 w 3024845"/>
                  <a:gd name="connsiteY326" fmla="*/ 263737 h 834218"/>
                  <a:gd name="connsiteX327" fmla="*/ 2438110 w 3024845"/>
                  <a:gd name="connsiteY327" fmla="*/ 378311 h 834218"/>
                  <a:gd name="connsiteX328" fmla="*/ 2460404 w 3024845"/>
                  <a:gd name="connsiteY328" fmla="*/ 378311 h 834218"/>
                  <a:gd name="connsiteX329" fmla="*/ 2460404 w 3024845"/>
                  <a:gd name="connsiteY329" fmla="*/ 311296 h 834218"/>
                  <a:gd name="connsiteX330" fmla="*/ 2486751 w 3024845"/>
                  <a:gd name="connsiteY330" fmla="*/ 311296 h 834218"/>
                  <a:gd name="connsiteX331" fmla="*/ 2490804 w 3024845"/>
                  <a:gd name="connsiteY331" fmla="*/ 306972 h 834218"/>
                  <a:gd name="connsiteX332" fmla="*/ 2498911 w 3024845"/>
                  <a:gd name="connsiteY332" fmla="*/ 306972 h 834218"/>
                  <a:gd name="connsiteX333" fmla="*/ 2502964 w 3024845"/>
                  <a:gd name="connsiteY333" fmla="*/ 311296 h 834218"/>
                  <a:gd name="connsiteX334" fmla="*/ 2525258 w 3024845"/>
                  <a:gd name="connsiteY334" fmla="*/ 311296 h 834218"/>
                  <a:gd name="connsiteX335" fmla="*/ 2525258 w 3024845"/>
                  <a:gd name="connsiteY335" fmla="*/ 194560 h 834218"/>
                  <a:gd name="connsiteX336" fmla="*/ 2582005 w 3024845"/>
                  <a:gd name="connsiteY336" fmla="*/ 183751 h 834218"/>
                  <a:gd name="connsiteX337" fmla="*/ 2582005 w 3024845"/>
                  <a:gd name="connsiteY337" fmla="*/ 184832 h 834218"/>
                  <a:gd name="connsiteX338" fmla="*/ 2582005 w 3024845"/>
                  <a:gd name="connsiteY338" fmla="*/ 192398 h 834218"/>
                  <a:gd name="connsiteX339" fmla="*/ 2608352 w 3024845"/>
                  <a:gd name="connsiteY339" fmla="*/ 192398 h 834218"/>
                  <a:gd name="connsiteX340" fmla="*/ 2608352 w 3024845"/>
                  <a:gd name="connsiteY340" fmla="*/ 447488 h 834218"/>
                  <a:gd name="connsiteX341" fmla="*/ 2630646 w 3024845"/>
                  <a:gd name="connsiteY341" fmla="*/ 447488 h 834218"/>
                  <a:gd name="connsiteX342" fmla="*/ 2630646 w 3024845"/>
                  <a:gd name="connsiteY342" fmla="*/ 443164 h 834218"/>
                  <a:gd name="connsiteX343" fmla="*/ 2642806 w 3024845"/>
                  <a:gd name="connsiteY343" fmla="*/ 443164 h 834218"/>
                  <a:gd name="connsiteX344" fmla="*/ 2642806 w 3024845"/>
                  <a:gd name="connsiteY344" fmla="*/ 447488 h 834218"/>
                  <a:gd name="connsiteX345" fmla="*/ 2667126 w 3024845"/>
                  <a:gd name="connsiteY345" fmla="*/ 447488 h 834218"/>
                  <a:gd name="connsiteX346" fmla="*/ 2667126 w 3024845"/>
                  <a:gd name="connsiteY346" fmla="*/ 434517 h 834218"/>
                  <a:gd name="connsiteX347" fmla="*/ 2695500 w 3024845"/>
                  <a:gd name="connsiteY347" fmla="*/ 434517 h 834218"/>
                  <a:gd name="connsiteX348" fmla="*/ 2707660 w 3024845"/>
                  <a:gd name="connsiteY348" fmla="*/ 430193 h 834218"/>
                  <a:gd name="connsiteX349" fmla="*/ 2727927 w 3024845"/>
                  <a:gd name="connsiteY349" fmla="*/ 434517 h 834218"/>
                  <a:gd name="connsiteX350" fmla="*/ 2727927 w 3024845"/>
                  <a:gd name="connsiteY350" fmla="*/ 417223 h 834218"/>
                  <a:gd name="connsiteX351" fmla="*/ 2736034 w 3024845"/>
                  <a:gd name="connsiteY351" fmla="*/ 417223 h 834218"/>
                  <a:gd name="connsiteX352" fmla="*/ 2736034 w 3024845"/>
                  <a:gd name="connsiteY352" fmla="*/ 404252 h 834218"/>
                  <a:gd name="connsiteX353" fmla="*/ 2792781 w 3024845"/>
                  <a:gd name="connsiteY353" fmla="*/ 404252 h 834218"/>
                  <a:gd name="connsiteX354" fmla="*/ 2792781 w 3024845"/>
                  <a:gd name="connsiteY354" fmla="*/ 373987 h 834218"/>
                  <a:gd name="connsiteX355" fmla="*/ 2811021 w 3024845"/>
                  <a:gd name="connsiteY355" fmla="*/ 373987 h 834218"/>
                  <a:gd name="connsiteX356" fmla="*/ 2811021 w 3024845"/>
                  <a:gd name="connsiteY356" fmla="*/ 367502 h 834218"/>
                  <a:gd name="connsiteX357" fmla="*/ 2823181 w 3024845"/>
                  <a:gd name="connsiteY357" fmla="*/ 367502 h 834218"/>
                  <a:gd name="connsiteX358" fmla="*/ 2823181 w 3024845"/>
                  <a:gd name="connsiteY358" fmla="*/ 373987 h 834218"/>
                  <a:gd name="connsiteX359" fmla="*/ 2839395 w 3024845"/>
                  <a:gd name="connsiteY359" fmla="*/ 373987 h 834218"/>
                  <a:gd name="connsiteX360" fmla="*/ 2839395 w 3024845"/>
                  <a:gd name="connsiteY360" fmla="*/ 423708 h 834218"/>
                  <a:gd name="connsiteX361" fmla="*/ 2871822 w 3024845"/>
                  <a:gd name="connsiteY361" fmla="*/ 423708 h 834218"/>
                  <a:gd name="connsiteX362" fmla="*/ 2871822 w 3024845"/>
                  <a:gd name="connsiteY362" fmla="*/ 397767 h 834218"/>
                  <a:gd name="connsiteX363" fmla="*/ 2910329 w 3024845"/>
                  <a:gd name="connsiteY363" fmla="*/ 397767 h 834218"/>
                  <a:gd name="connsiteX364" fmla="*/ 2910329 w 3024845"/>
                  <a:gd name="connsiteY364" fmla="*/ 367502 h 834218"/>
                  <a:gd name="connsiteX365" fmla="*/ 2958970 w 3024845"/>
                  <a:gd name="connsiteY365" fmla="*/ 367502 h 834218"/>
                  <a:gd name="connsiteX366" fmla="*/ 2958970 w 3024845"/>
                  <a:gd name="connsiteY366" fmla="*/ 478658 h 834218"/>
                  <a:gd name="connsiteX367" fmla="*/ 2958970 w 3024845"/>
                  <a:gd name="connsiteY367" fmla="*/ 492437 h 834218"/>
                  <a:gd name="connsiteX368" fmla="*/ 3024845 w 3024845"/>
                  <a:gd name="connsiteY368" fmla="*/ 492437 h 834218"/>
                  <a:gd name="connsiteX369" fmla="*/ 3024845 w 3024845"/>
                  <a:gd name="connsiteY369" fmla="*/ 834218 h 834218"/>
                  <a:gd name="connsiteX370" fmla="*/ 2054 w 3024845"/>
                  <a:gd name="connsiteY370" fmla="*/ 831885 h 834218"/>
                  <a:gd name="connsiteX371" fmla="*/ 0 w 3024845"/>
                  <a:gd name="connsiteY371" fmla="*/ 397767 h 834218"/>
                  <a:gd name="connsiteX372" fmla="*/ 20267 w 3024845"/>
                  <a:gd name="connsiteY372" fmla="*/ 397767 h 834218"/>
                  <a:gd name="connsiteX373" fmla="*/ 20774 w 3024845"/>
                  <a:gd name="connsiteY373" fmla="*/ 396686 h 834218"/>
                  <a:gd name="connsiteX374" fmla="*/ 24320 w 3024845"/>
                  <a:gd name="connsiteY374" fmla="*/ 389120 h 834218"/>
                  <a:gd name="connsiteX375" fmla="*/ 26094 w 3024845"/>
                  <a:gd name="connsiteY375" fmla="*/ 389390 h 834218"/>
                  <a:gd name="connsiteX376" fmla="*/ 38507 w 3024845"/>
                  <a:gd name="connsiteY376" fmla="*/ 391281 h 834218"/>
                  <a:gd name="connsiteX377" fmla="*/ 39014 w 3024845"/>
                  <a:gd name="connsiteY377" fmla="*/ 392633 h 834218"/>
                  <a:gd name="connsiteX378" fmla="*/ 42560 w 3024845"/>
                  <a:gd name="connsiteY378" fmla="*/ 402090 h 834218"/>
                  <a:gd name="connsiteX379" fmla="*/ 68907 w 3024845"/>
                  <a:gd name="connsiteY379" fmla="*/ 404252 h 834218"/>
                  <a:gd name="connsiteX380" fmla="*/ 68907 w 3024845"/>
                  <a:gd name="connsiteY380" fmla="*/ 281031 h 834218"/>
                  <a:gd name="connsiteX381" fmla="*/ 70934 w 3024845"/>
                  <a:gd name="connsiteY381" fmla="*/ 281031 h 834218"/>
                  <a:gd name="connsiteX382" fmla="*/ 85121 w 3024845"/>
                  <a:gd name="connsiteY382" fmla="*/ 281031 h 834218"/>
                  <a:gd name="connsiteX383" fmla="*/ 85121 w 3024845"/>
                  <a:gd name="connsiteY383" fmla="*/ 144839 h 834218"/>
                  <a:gd name="connsiteX384" fmla="*/ 86894 w 3024845"/>
                  <a:gd name="connsiteY384" fmla="*/ 144839 h 834218"/>
                  <a:gd name="connsiteX385" fmla="*/ 99308 w 3024845"/>
                  <a:gd name="connsiteY385" fmla="*/ 144839 h 834218"/>
                  <a:gd name="connsiteX386" fmla="*/ 99308 w 3024845"/>
                  <a:gd name="connsiteY386" fmla="*/ 30265 h 834218"/>
                  <a:gd name="connsiteX387" fmla="*/ 103361 w 3024845"/>
                  <a:gd name="connsiteY387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20909 w 3024845"/>
                  <a:gd name="connsiteY2" fmla="*/ 144839 h 834218"/>
                  <a:gd name="connsiteX3" fmla="*/ 223189 w 3024845"/>
                  <a:gd name="connsiteY3" fmla="*/ 144839 h 834218"/>
                  <a:gd name="connsiteX4" fmla="*/ 239150 w 3024845"/>
                  <a:gd name="connsiteY4" fmla="*/ 144839 h 834218"/>
                  <a:gd name="connsiteX5" fmla="*/ 239150 w 3024845"/>
                  <a:gd name="connsiteY5" fmla="*/ 285354 h 834218"/>
                  <a:gd name="connsiteX6" fmla="*/ 240670 w 3024845"/>
                  <a:gd name="connsiteY6" fmla="*/ 285084 h 834218"/>
                  <a:gd name="connsiteX7" fmla="*/ 251310 w 3024845"/>
                  <a:gd name="connsiteY7" fmla="*/ 283193 h 834218"/>
                  <a:gd name="connsiteX8" fmla="*/ 249283 w 3024845"/>
                  <a:gd name="connsiteY8" fmla="*/ 371825 h 834218"/>
                  <a:gd name="connsiteX9" fmla="*/ 250803 w 3024845"/>
                  <a:gd name="connsiteY9" fmla="*/ 372096 h 834218"/>
                  <a:gd name="connsiteX10" fmla="*/ 261443 w 3024845"/>
                  <a:gd name="connsiteY10" fmla="*/ 373987 h 834218"/>
                  <a:gd name="connsiteX11" fmla="*/ 261696 w 3024845"/>
                  <a:gd name="connsiteY11" fmla="*/ 374798 h 834218"/>
                  <a:gd name="connsiteX12" fmla="*/ 263470 w 3024845"/>
                  <a:gd name="connsiteY12" fmla="*/ 380473 h 834218"/>
                  <a:gd name="connsiteX13" fmla="*/ 264230 w 3024845"/>
                  <a:gd name="connsiteY13" fmla="*/ 378041 h 834218"/>
                  <a:gd name="connsiteX14" fmla="*/ 269550 w 3024845"/>
                  <a:gd name="connsiteY14" fmla="*/ 361017 h 834218"/>
                  <a:gd name="connsiteX15" fmla="*/ 271323 w 3024845"/>
                  <a:gd name="connsiteY15" fmla="*/ 361017 h 834218"/>
                  <a:gd name="connsiteX16" fmla="*/ 283737 w 3024845"/>
                  <a:gd name="connsiteY16" fmla="*/ 361017 h 834218"/>
                  <a:gd name="connsiteX17" fmla="*/ 283737 w 3024845"/>
                  <a:gd name="connsiteY17" fmla="*/ 393443 h 834218"/>
                  <a:gd name="connsiteX18" fmla="*/ 284750 w 3024845"/>
                  <a:gd name="connsiteY18" fmla="*/ 393984 h 834218"/>
                  <a:gd name="connsiteX19" fmla="*/ 291844 w 3024845"/>
                  <a:gd name="connsiteY19" fmla="*/ 397767 h 834218"/>
                  <a:gd name="connsiteX20" fmla="*/ 291844 w 3024845"/>
                  <a:gd name="connsiteY20" fmla="*/ 399118 h 834218"/>
                  <a:gd name="connsiteX21" fmla="*/ 291844 w 3024845"/>
                  <a:gd name="connsiteY21" fmla="*/ 408576 h 834218"/>
                  <a:gd name="connsiteX22" fmla="*/ 336431 w 3024845"/>
                  <a:gd name="connsiteY22" fmla="*/ 408576 h 834218"/>
                  <a:gd name="connsiteX23" fmla="*/ 336431 w 3024845"/>
                  <a:gd name="connsiteY23" fmla="*/ 409657 h 834218"/>
                  <a:gd name="connsiteX24" fmla="*/ 336431 w 3024845"/>
                  <a:gd name="connsiteY24" fmla="*/ 417223 h 834218"/>
                  <a:gd name="connsiteX25" fmla="*/ 338457 w 3024845"/>
                  <a:gd name="connsiteY25" fmla="*/ 417223 h 834218"/>
                  <a:gd name="connsiteX26" fmla="*/ 352644 w 3024845"/>
                  <a:gd name="connsiteY26" fmla="*/ 417223 h 834218"/>
                  <a:gd name="connsiteX27" fmla="*/ 352644 w 3024845"/>
                  <a:gd name="connsiteY27" fmla="*/ 386958 h 834218"/>
                  <a:gd name="connsiteX28" fmla="*/ 397231 w 3024845"/>
                  <a:gd name="connsiteY28" fmla="*/ 386958 h 834218"/>
                  <a:gd name="connsiteX29" fmla="*/ 397231 w 3024845"/>
                  <a:gd name="connsiteY29" fmla="*/ 385607 h 834218"/>
                  <a:gd name="connsiteX30" fmla="*/ 397231 w 3024845"/>
                  <a:gd name="connsiteY30" fmla="*/ 376149 h 834218"/>
                  <a:gd name="connsiteX31" fmla="*/ 398245 w 3024845"/>
                  <a:gd name="connsiteY31" fmla="*/ 376149 h 834218"/>
                  <a:gd name="connsiteX32" fmla="*/ 405338 w 3024845"/>
                  <a:gd name="connsiteY32" fmla="*/ 376149 h 834218"/>
                  <a:gd name="connsiteX33" fmla="*/ 405338 w 3024845"/>
                  <a:gd name="connsiteY33" fmla="*/ 374258 h 834218"/>
                  <a:gd name="connsiteX34" fmla="*/ 405338 w 3024845"/>
                  <a:gd name="connsiteY34" fmla="*/ 361017 h 834218"/>
                  <a:gd name="connsiteX35" fmla="*/ 406098 w 3024845"/>
                  <a:gd name="connsiteY35" fmla="*/ 361017 h 834218"/>
                  <a:gd name="connsiteX36" fmla="*/ 411418 w 3024845"/>
                  <a:gd name="connsiteY36" fmla="*/ 361017 h 834218"/>
                  <a:gd name="connsiteX37" fmla="*/ 411418 w 3024845"/>
                  <a:gd name="connsiteY37" fmla="*/ 359936 h 834218"/>
                  <a:gd name="connsiteX38" fmla="*/ 411418 w 3024845"/>
                  <a:gd name="connsiteY38" fmla="*/ 352369 h 834218"/>
                  <a:gd name="connsiteX39" fmla="*/ 413445 w 3024845"/>
                  <a:gd name="connsiteY39" fmla="*/ 352369 h 834218"/>
                  <a:gd name="connsiteX40" fmla="*/ 427632 w 3024845"/>
                  <a:gd name="connsiteY40" fmla="*/ 352369 h 834218"/>
                  <a:gd name="connsiteX41" fmla="*/ 427632 w 3024845"/>
                  <a:gd name="connsiteY41" fmla="*/ 353450 h 834218"/>
                  <a:gd name="connsiteX42" fmla="*/ 427632 w 3024845"/>
                  <a:gd name="connsiteY42" fmla="*/ 361017 h 834218"/>
                  <a:gd name="connsiteX43" fmla="*/ 449925 w 3024845"/>
                  <a:gd name="connsiteY43" fmla="*/ 361017 h 834218"/>
                  <a:gd name="connsiteX44" fmla="*/ 449925 w 3024845"/>
                  <a:gd name="connsiteY44" fmla="*/ 359125 h 834218"/>
                  <a:gd name="connsiteX45" fmla="*/ 449925 w 3024845"/>
                  <a:gd name="connsiteY45" fmla="*/ 345884 h 834218"/>
                  <a:gd name="connsiteX46" fmla="*/ 451699 w 3024845"/>
                  <a:gd name="connsiteY46" fmla="*/ 345884 h 834218"/>
                  <a:gd name="connsiteX47" fmla="*/ 464112 w 3024845"/>
                  <a:gd name="connsiteY47" fmla="*/ 345884 h 834218"/>
                  <a:gd name="connsiteX48" fmla="*/ 464112 w 3024845"/>
                  <a:gd name="connsiteY48" fmla="*/ 369664 h 834218"/>
                  <a:gd name="connsiteX49" fmla="*/ 465126 w 3024845"/>
                  <a:gd name="connsiteY49" fmla="*/ 369664 h 834218"/>
                  <a:gd name="connsiteX50" fmla="*/ 472219 w 3024845"/>
                  <a:gd name="connsiteY50" fmla="*/ 369664 h 834218"/>
                  <a:gd name="connsiteX51" fmla="*/ 472219 w 3024845"/>
                  <a:gd name="connsiteY51" fmla="*/ 368583 h 834218"/>
                  <a:gd name="connsiteX52" fmla="*/ 472219 w 3024845"/>
                  <a:gd name="connsiteY52" fmla="*/ 361017 h 834218"/>
                  <a:gd name="connsiteX53" fmla="*/ 473992 w 3024845"/>
                  <a:gd name="connsiteY53" fmla="*/ 361017 h 834218"/>
                  <a:gd name="connsiteX54" fmla="*/ 486406 w 3024845"/>
                  <a:gd name="connsiteY54" fmla="*/ 361017 h 834218"/>
                  <a:gd name="connsiteX55" fmla="*/ 486406 w 3024845"/>
                  <a:gd name="connsiteY55" fmla="*/ 386958 h 834218"/>
                  <a:gd name="connsiteX56" fmla="*/ 488433 w 3024845"/>
                  <a:gd name="connsiteY56" fmla="*/ 386958 h 834218"/>
                  <a:gd name="connsiteX57" fmla="*/ 502619 w 3024845"/>
                  <a:gd name="connsiteY57" fmla="*/ 386958 h 834218"/>
                  <a:gd name="connsiteX58" fmla="*/ 502619 w 3024845"/>
                  <a:gd name="connsiteY58" fmla="*/ 388579 h 834218"/>
                  <a:gd name="connsiteX59" fmla="*/ 502619 w 3024845"/>
                  <a:gd name="connsiteY59" fmla="*/ 399929 h 834218"/>
                  <a:gd name="connsiteX60" fmla="*/ 503379 w 3024845"/>
                  <a:gd name="connsiteY60" fmla="*/ 399929 h 834218"/>
                  <a:gd name="connsiteX61" fmla="*/ 508700 w 3024845"/>
                  <a:gd name="connsiteY61" fmla="*/ 399929 h 834218"/>
                  <a:gd name="connsiteX62" fmla="*/ 508700 w 3024845"/>
                  <a:gd name="connsiteY62" fmla="*/ 399118 h 834218"/>
                  <a:gd name="connsiteX63" fmla="*/ 508700 w 3024845"/>
                  <a:gd name="connsiteY63" fmla="*/ 393443 h 834218"/>
                  <a:gd name="connsiteX64" fmla="*/ 539100 w 3024845"/>
                  <a:gd name="connsiteY64" fmla="*/ 393443 h 834218"/>
                  <a:gd name="connsiteX65" fmla="*/ 539100 w 3024845"/>
                  <a:gd name="connsiteY65" fmla="*/ 417223 h 834218"/>
                  <a:gd name="connsiteX66" fmla="*/ 540113 w 3024845"/>
                  <a:gd name="connsiteY66" fmla="*/ 417223 h 834218"/>
                  <a:gd name="connsiteX67" fmla="*/ 547207 w 3024845"/>
                  <a:gd name="connsiteY67" fmla="*/ 417223 h 834218"/>
                  <a:gd name="connsiteX68" fmla="*/ 547207 w 3024845"/>
                  <a:gd name="connsiteY68" fmla="*/ 418304 h 834218"/>
                  <a:gd name="connsiteX69" fmla="*/ 547207 w 3024845"/>
                  <a:gd name="connsiteY69" fmla="*/ 425870 h 834218"/>
                  <a:gd name="connsiteX70" fmla="*/ 547967 w 3024845"/>
                  <a:gd name="connsiteY70" fmla="*/ 425870 h 834218"/>
                  <a:gd name="connsiteX71" fmla="*/ 553287 w 3024845"/>
                  <a:gd name="connsiteY71" fmla="*/ 425870 h 834218"/>
                  <a:gd name="connsiteX72" fmla="*/ 553287 w 3024845"/>
                  <a:gd name="connsiteY72" fmla="*/ 423708 h 834218"/>
                  <a:gd name="connsiteX73" fmla="*/ 553287 w 3024845"/>
                  <a:gd name="connsiteY73" fmla="*/ 408576 h 834218"/>
                  <a:gd name="connsiteX74" fmla="*/ 554300 w 3024845"/>
                  <a:gd name="connsiteY74" fmla="*/ 408576 h 834218"/>
                  <a:gd name="connsiteX75" fmla="*/ 561394 w 3024845"/>
                  <a:gd name="connsiteY75" fmla="*/ 408576 h 834218"/>
                  <a:gd name="connsiteX76" fmla="*/ 561394 w 3024845"/>
                  <a:gd name="connsiteY76" fmla="*/ 409657 h 834218"/>
                  <a:gd name="connsiteX77" fmla="*/ 561394 w 3024845"/>
                  <a:gd name="connsiteY77" fmla="*/ 417223 h 834218"/>
                  <a:gd name="connsiteX78" fmla="*/ 566714 w 3024845"/>
                  <a:gd name="connsiteY78" fmla="*/ 415230 h 834218"/>
                  <a:gd name="connsiteX79" fmla="*/ 567474 w 3024845"/>
                  <a:gd name="connsiteY79" fmla="*/ 414250 h 834218"/>
                  <a:gd name="connsiteX80" fmla="*/ 567474 w 3024845"/>
                  <a:gd name="connsiteY80" fmla="*/ 408576 h 834218"/>
                  <a:gd name="connsiteX81" fmla="*/ 605981 w 3024845"/>
                  <a:gd name="connsiteY81" fmla="*/ 408576 h 834218"/>
                  <a:gd name="connsiteX82" fmla="*/ 605981 w 3024845"/>
                  <a:gd name="connsiteY82" fmla="*/ 432355 h 834218"/>
                  <a:gd name="connsiteX83" fmla="*/ 608007 w 3024845"/>
                  <a:gd name="connsiteY83" fmla="*/ 432355 h 834218"/>
                  <a:gd name="connsiteX84" fmla="*/ 622194 w 3024845"/>
                  <a:gd name="connsiteY84" fmla="*/ 432355 h 834218"/>
                  <a:gd name="connsiteX85" fmla="*/ 622194 w 3024845"/>
                  <a:gd name="connsiteY85" fmla="*/ 433436 h 834218"/>
                  <a:gd name="connsiteX86" fmla="*/ 622194 w 3024845"/>
                  <a:gd name="connsiteY86" fmla="*/ 441002 h 834218"/>
                  <a:gd name="connsiteX87" fmla="*/ 623968 w 3024845"/>
                  <a:gd name="connsiteY87" fmla="*/ 441002 h 834218"/>
                  <a:gd name="connsiteX88" fmla="*/ 636381 w 3024845"/>
                  <a:gd name="connsiteY88" fmla="*/ 441002 h 834218"/>
                  <a:gd name="connsiteX89" fmla="*/ 636381 w 3024845"/>
                  <a:gd name="connsiteY89" fmla="*/ 417223 h 834218"/>
                  <a:gd name="connsiteX90" fmla="*/ 637394 w 3024845"/>
                  <a:gd name="connsiteY90" fmla="*/ 417223 h 834218"/>
                  <a:gd name="connsiteX91" fmla="*/ 644488 w 3024845"/>
                  <a:gd name="connsiteY91" fmla="*/ 417223 h 834218"/>
                  <a:gd name="connsiteX92" fmla="*/ 644488 w 3024845"/>
                  <a:gd name="connsiteY92" fmla="*/ 384796 h 834218"/>
                  <a:gd name="connsiteX93" fmla="*/ 645501 w 3024845"/>
                  <a:gd name="connsiteY93" fmla="*/ 384796 h 834218"/>
                  <a:gd name="connsiteX94" fmla="*/ 652595 w 3024845"/>
                  <a:gd name="connsiteY94" fmla="*/ 384796 h 834218"/>
                  <a:gd name="connsiteX95" fmla="*/ 652595 w 3024845"/>
                  <a:gd name="connsiteY95" fmla="*/ 382905 h 834218"/>
                  <a:gd name="connsiteX96" fmla="*/ 652595 w 3024845"/>
                  <a:gd name="connsiteY96" fmla="*/ 369664 h 834218"/>
                  <a:gd name="connsiteX97" fmla="*/ 651328 w 3024845"/>
                  <a:gd name="connsiteY97" fmla="*/ 368042 h 834218"/>
                  <a:gd name="connsiteX98" fmla="*/ 656648 w 3024845"/>
                  <a:gd name="connsiteY98" fmla="*/ 356693 h 834218"/>
                  <a:gd name="connsiteX99" fmla="*/ 664755 w 3024845"/>
                  <a:gd name="connsiteY99" fmla="*/ 384796 h 834218"/>
                  <a:gd name="connsiteX100" fmla="*/ 665515 w 3024845"/>
                  <a:gd name="connsiteY100" fmla="*/ 384796 h 834218"/>
                  <a:gd name="connsiteX101" fmla="*/ 670835 w 3024845"/>
                  <a:gd name="connsiteY101" fmla="*/ 384796 h 834218"/>
                  <a:gd name="connsiteX102" fmla="*/ 670835 w 3024845"/>
                  <a:gd name="connsiteY102" fmla="*/ 278869 h 834218"/>
                  <a:gd name="connsiteX103" fmla="*/ 672355 w 3024845"/>
                  <a:gd name="connsiteY103" fmla="*/ 278869 h 834218"/>
                  <a:gd name="connsiteX104" fmla="*/ 682995 w 3024845"/>
                  <a:gd name="connsiteY104" fmla="*/ 278869 h 834218"/>
                  <a:gd name="connsiteX105" fmla="*/ 682995 w 3024845"/>
                  <a:gd name="connsiteY105" fmla="*/ 231310 h 834218"/>
                  <a:gd name="connsiteX106" fmla="*/ 709342 w 3024845"/>
                  <a:gd name="connsiteY106" fmla="*/ 231310 h 834218"/>
                  <a:gd name="connsiteX107" fmla="*/ 709342 w 3024845"/>
                  <a:gd name="connsiteY107" fmla="*/ 209692 h 834218"/>
                  <a:gd name="connsiteX108" fmla="*/ 743796 w 3024845"/>
                  <a:gd name="connsiteY108" fmla="*/ 209692 h 834218"/>
                  <a:gd name="connsiteX109" fmla="*/ 743796 w 3024845"/>
                  <a:gd name="connsiteY109" fmla="*/ 212124 h 834218"/>
                  <a:gd name="connsiteX110" fmla="*/ 743796 w 3024845"/>
                  <a:gd name="connsiteY110" fmla="*/ 229148 h 834218"/>
                  <a:gd name="connsiteX111" fmla="*/ 746076 w 3024845"/>
                  <a:gd name="connsiteY111" fmla="*/ 229148 h 834218"/>
                  <a:gd name="connsiteX112" fmla="*/ 762036 w 3024845"/>
                  <a:gd name="connsiteY112" fmla="*/ 229148 h 834218"/>
                  <a:gd name="connsiteX113" fmla="*/ 762036 w 3024845"/>
                  <a:gd name="connsiteY113" fmla="*/ 276707 h 834218"/>
                  <a:gd name="connsiteX114" fmla="*/ 763049 w 3024845"/>
                  <a:gd name="connsiteY114" fmla="*/ 276707 h 834218"/>
                  <a:gd name="connsiteX115" fmla="*/ 770143 w 3024845"/>
                  <a:gd name="connsiteY115" fmla="*/ 276707 h 834218"/>
                  <a:gd name="connsiteX116" fmla="*/ 784330 w 3024845"/>
                  <a:gd name="connsiteY116" fmla="*/ 281031 h 834218"/>
                  <a:gd name="connsiteX117" fmla="*/ 784330 w 3024845"/>
                  <a:gd name="connsiteY117" fmla="*/ 319943 h 834218"/>
                  <a:gd name="connsiteX118" fmla="*/ 785343 w 3024845"/>
                  <a:gd name="connsiteY118" fmla="*/ 319943 h 834218"/>
                  <a:gd name="connsiteX119" fmla="*/ 792436 w 3024845"/>
                  <a:gd name="connsiteY119" fmla="*/ 319943 h 834218"/>
                  <a:gd name="connsiteX120" fmla="*/ 792436 w 3024845"/>
                  <a:gd name="connsiteY120" fmla="*/ 321564 h 834218"/>
                  <a:gd name="connsiteX121" fmla="*/ 792436 w 3024845"/>
                  <a:gd name="connsiteY121" fmla="*/ 332913 h 834218"/>
                  <a:gd name="connsiteX122" fmla="*/ 794463 w 3024845"/>
                  <a:gd name="connsiteY122" fmla="*/ 332913 h 834218"/>
                  <a:gd name="connsiteX123" fmla="*/ 808650 w 3024845"/>
                  <a:gd name="connsiteY123" fmla="*/ 332913 h 834218"/>
                  <a:gd name="connsiteX124" fmla="*/ 814730 w 3024845"/>
                  <a:gd name="connsiteY124" fmla="*/ 339399 h 834218"/>
                  <a:gd name="connsiteX125" fmla="*/ 814730 w 3024845"/>
                  <a:gd name="connsiteY125" fmla="*/ 361017 h 834218"/>
                  <a:gd name="connsiteX126" fmla="*/ 817010 w 3024845"/>
                  <a:gd name="connsiteY126" fmla="*/ 361017 h 834218"/>
                  <a:gd name="connsiteX127" fmla="*/ 832970 w 3024845"/>
                  <a:gd name="connsiteY127" fmla="*/ 361017 h 834218"/>
                  <a:gd name="connsiteX128" fmla="*/ 832970 w 3024845"/>
                  <a:gd name="connsiteY128" fmla="*/ 362097 h 834218"/>
                  <a:gd name="connsiteX129" fmla="*/ 832970 w 3024845"/>
                  <a:gd name="connsiteY129" fmla="*/ 369664 h 834218"/>
                  <a:gd name="connsiteX130" fmla="*/ 834237 w 3024845"/>
                  <a:gd name="connsiteY130" fmla="*/ 369664 h 834218"/>
                  <a:gd name="connsiteX131" fmla="*/ 843104 w 3024845"/>
                  <a:gd name="connsiteY131" fmla="*/ 369664 h 834218"/>
                  <a:gd name="connsiteX132" fmla="*/ 843104 w 3024845"/>
                  <a:gd name="connsiteY132" fmla="*/ 371825 h 834218"/>
                  <a:gd name="connsiteX133" fmla="*/ 843104 w 3024845"/>
                  <a:gd name="connsiteY133" fmla="*/ 386958 h 834218"/>
                  <a:gd name="connsiteX134" fmla="*/ 847157 w 3024845"/>
                  <a:gd name="connsiteY134" fmla="*/ 385066 h 834218"/>
                  <a:gd name="connsiteX135" fmla="*/ 847157 w 3024845"/>
                  <a:gd name="connsiteY135" fmla="*/ 371825 h 834218"/>
                  <a:gd name="connsiteX136" fmla="*/ 848170 w 3024845"/>
                  <a:gd name="connsiteY136" fmla="*/ 371825 h 834218"/>
                  <a:gd name="connsiteX137" fmla="*/ 855264 w 3024845"/>
                  <a:gd name="connsiteY137" fmla="*/ 371825 h 834218"/>
                  <a:gd name="connsiteX138" fmla="*/ 855264 w 3024845"/>
                  <a:gd name="connsiteY138" fmla="*/ 373447 h 834218"/>
                  <a:gd name="connsiteX139" fmla="*/ 855264 w 3024845"/>
                  <a:gd name="connsiteY139" fmla="*/ 384796 h 834218"/>
                  <a:gd name="connsiteX140" fmla="*/ 856024 w 3024845"/>
                  <a:gd name="connsiteY140" fmla="*/ 384796 h 834218"/>
                  <a:gd name="connsiteX141" fmla="*/ 861344 w 3024845"/>
                  <a:gd name="connsiteY141" fmla="*/ 384796 h 834218"/>
                  <a:gd name="connsiteX142" fmla="*/ 909984 w 3024845"/>
                  <a:gd name="connsiteY142" fmla="*/ 380473 h 834218"/>
                  <a:gd name="connsiteX143" fmla="*/ 909984 w 3024845"/>
                  <a:gd name="connsiteY143" fmla="*/ 381824 h 834218"/>
                  <a:gd name="connsiteX144" fmla="*/ 909984 w 3024845"/>
                  <a:gd name="connsiteY144" fmla="*/ 391281 h 834218"/>
                  <a:gd name="connsiteX145" fmla="*/ 910744 w 3024845"/>
                  <a:gd name="connsiteY145" fmla="*/ 391281 h 834218"/>
                  <a:gd name="connsiteX146" fmla="*/ 916065 w 3024845"/>
                  <a:gd name="connsiteY146" fmla="*/ 391281 h 834218"/>
                  <a:gd name="connsiteX147" fmla="*/ 916065 w 3024845"/>
                  <a:gd name="connsiteY147" fmla="*/ 393443 h 834218"/>
                  <a:gd name="connsiteX148" fmla="*/ 916065 w 3024845"/>
                  <a:gd name="connsiteY148" fmla="*/ 408576 h 834218"/>
                  <a:gd name="connsiteX149" fmla="*/ 918091 w 3024845"/>
                  <a:gd name="connsiteY149" fmla="*/ 407225 h 834218"/>
                  <a:gd name="connsiteX150" fmla="*/ 932278 w 3024845"/>
                  <a:gd name="connsiteY150" fmla="*/ 397767 h 834218"/>
                  <a:gd name="connsiteX151" fmla="*/ 938358 w 3024845"/>
                  <a:gd name="connsiteY151" fmla="*/ 356693 h 834218"/>
                  <a:gd name="connsiteX152" fmla="*/ 939118 w 3024845"/>
                  <a:gd name="connsiteY152" fmla="*/ 356423 h 834218"/>
                  <a:gd name="connsiteX153" fmla="*/ 944438 w 3024845"/>
                  <a:gd name="connsiteY153" fmla="*/ 354531 h 834218"/>
                  <a:gd name="connsiteX154" fmla="*/ 946465 w 3024845"/>
                  <a:gd name="connsiteY154" fmla="*/ 285354 h 834218"/>
                  <a:gd name="connsiteX155" fmla="*/ 948492 w 3024845"/>
                  <a:gd name="connsiteY155" fmla="*/ 354531 h 834218"/>
                  <a:gd name="connsiteX156" fmla="*/ 949252 w 3024845"/>
                  <a:gd name="connsiteY156" fmla="*/ 354801 h 834218"/>
                  <a:gd name="connsiteX157" fmla="*/ 954572 w 3024845"/>
                  <a:gd name="connsiteY157" fmla="*/ 356693 h 834218"/>
                  <a:gd name="connsiteX158" fmla="*/ 954572 w 3024845"/>
                  <a:gd name="connsiteY158" fmla="*/ 270222 h 834218"/>
                  <a:gd name="connsiteX159" fmla="*/ 958625 w 3024845"/>
                  <a:gd name="connsiteY159" fmla="*/ 237795 h 834218"/>
                  <a:gd name="connsiteX160" fmla="*/ 997132 w 3024845"/>
                  <a:gd name="connsiteY160" fmla="*/ 237795 h 834218"/>
                  <a:gd name="connsiteX161" fmla="*/ 997132 w 3024845"/>
                  <a:gd name="connsiteY161" fmla="*/ 270222 h 834218"/>
                  <a:gd name="connsiteX162" fmla="*/ 997892 w 3024845"/>
                  <a:gd name="connsiteY162" fmla="*/ 270222 h 834218"/>
                  <a:gd name="connsiteX163" fmla="*/ 1003212 w 3024845"/>
                  <a:gd name="connsiteY163" fmla="*/ 270222 h 834218"/>
                  <a:gd name="connsiteX164" fmla="*/ 1003212 w 3024845"/>
                  <a:gd name="connsiteY164" fmla="*/ 188074 h 834218"/>
                  <a:gd name="connsiteX165" fmla="*/ 1004986 w 3024845"/>
                  <a:gd name="connsiteY165" fmla="*/ 188074 h 834218"/>
                  <a:gd name="connsiteX166" fmla="*/ 1017399 w 3024845"/>
                  <a:gd name="connsiteY166" fmla="*/ 188074 h 834218"/>
                  <a:gd name="connsiteX167" fmla="*/ 1017399 w 3024845"/>
                  <a:gd name="connsiteY167" fmla="*/ 186183 h 834218"/>
                  <a:gd name="connsiteX168" fmla="*/ 1017399 w 3024845"/>
                  <a:gd name="connsiteY168" fmla="*/ 172942 h 834218"/>
                  <a:gd name="connsiteX169" fmla="*/ 1039693 w 3024845"/>
                  <a:gd name="connsiteY169" fmla="*/ 172942 h 834218"/>
                  <a:gd name="connsiteX170" fmla="*/ 1039693 w 3024845"/>
                  <a:gd name="connsiteY170" fmla="*/ 171861 h 834218"/>
                  <a:gd name="connsiteX171" fmla="*/ 1039693 w 3024845"/>
                  <a:gd name="connsiteY171" fmla="*/ 164295 h 834218"/>
                  <a:gd name="connsiteX172" fmla="*/ 1041466 w 3024845"/>
                  <a:gd name="connsiteY172" fmla="*/ 164295 h 834218"/>
                  <a:gd name="connsiteX173" fmla="*/ 1053880 w 3024845"/>
                  <a:gd name="connsiteY173" fmla="*/ 164295 h 834218"/>
                  <a:gd name="connsiteX174" fmla="*/ 1053880 w 3024845"/>
                  <a:gd name="connsiteY174" fmla="*/ 165376 h 834218"/>
                  <a:gd name="connsiteX175" fmla="*/ 1053880 w 3024845"/>
                  <a:gd name="connsiteY175" fmla="*/ 172942 h 834218"/>
                  <a:gd name="connsiteX176" fmla="*/ 1054640 w 3024845"/>
                  <a:gd name="connsiteY176" fmla="*/ 172942 h 834218"/>
                  <a:gd name="connsiteX177" fmla="*/ 1059960 w 3024845"/>
                  <a:gd name="connsiteY177" fmla="*/ 172942 h 834218"/>
                  <a:gd name="connsiteX178" fmla="*/ 1070093 w 3024845"/>
                  <a:gd name="connsiteY178" fmla="*/ 168618 h 834218"/>
                  <a:gd name="connsiteX179" fmla="*/ 1074146 w 3024845"/>
                  <a:gd name="connsiteY179" fmla="*/ 171861 h 834218"/>
                  <a:gd name="connsiteX180" fmla="*/ 1074146 w 3024845"/>
                  <a:gd name="connsiteY180" fmla="*/ 164295 h 834218"/>
                  <a:gd name="connsiteX181" fmla="*/ 1076426 w 3024845"/>
                  <a:gd name="connsiteY181" fmla="*/ 164295 h 834218"/>
                  <a:gd name="connsiteX182" fmla="*/ 1092387 w 3024845"/>
                  <a:gd name="connsiteY182" fmla="*/ 164295 h 834218"/>
                  <a:gd name="connsiteX183" fmla="*/ 1092387 w 3024845"/>
                  <a:gd name="connsiteY183" fmla="*/ 165376 h 834218"/>
                  <a:gd name="connsiteX184" fmla="*/ 1092387 w 3024845"/>
                  <a:gd name="connsiteY184" fmla="*/ 172942 h 834218"/>
                  <a:gd name="connsiteX185" fmla="*/ 1122787 w 3024845"/>
                  <a:gd name="connsiteY185" fmla="*/ 172942 h 834218"/>
                  <a:gd name="connsiteX186" fmla="*/ 1122787 w 3024845"/>
                  <a:gd name="connsiteY186" fmla="*/ 174563 h 834218"/>
                  <a:gd name="connsiteX187" fmla="*/ 1122787 w 3024845"/>
                  <a:gd name="connsiteY187" fmla="*/ 185913 h 834218"/>
                  <a:gd name="connsiteX188" fmla="*/ 1149134 w 3024845"/>
                  <a:gd name="connsiteY188" fmla="*/ 185913 h 834218"/>
                  <a:gd name="connsiteX189" fmla="*/ 1149134 w 3024845"/>
                  <a:gd name="connsiteY189" fmla="*/ 216177 h 834218"/>
                  <a:gd name="connsiteX190" fmla="*/ 1149894 w 3024845"/>
                  <a:gd name="connsiteY190" fmla="*/ 216177 h 834218"/>
                  <a:gd name="connsiteX191" fmla="*/ 1155214 w 3024845"/>
                  <a:gd name="connsiteY191" fmla="*/ 216177 h 834218"/>
                  <a:gd name="connsiteX192" fmla="*/ 1155214 w 3024845"/>
                  <a:gd name="connsiteY192" fmla="*/ 217258 h 834218"/>
                  <a:gd name="connsiteX193" fmla="*/ 1155214 w 3024845"/>
                  <a:gd name="connsiteY193" fmla="*/ 224825 h 834218"/>
                  <a:gd name="connsiteX194" fmla="*/ 1159268 w 3024845"/>
                  <a:gd name="connsiteY194" fmla="*/ 255089 h 834218"/>
                  <a:gd name="connsiteX195" fmla="*/ 1160028 w 3024845"/>
                  <a:gd name="connsiteY195" fmla="*/ 255089 h 834218"/>
                  <a:gd name="connsiteX196" fmla="*/ 1165348 w 3024845"/>
                  <a:gd name="connsiteY196" fmla="*/ 255089 h 834218"/>
                  <a:gd name="connsiteX197" fmla="*/ 1165348 w 3024845"/>
                  <a:gd name="connsiteY197" fmla="*/ 255900 h 834218"/>
                  <a:gd name="connsiteX198" fmla="*/ 1165348 w 3024845"/>
                  <a:gd name="connsiteY198" fmla="*/ 261575 h 834218"/>
                  <a:gd name="connsiteX199" fmla="*/ 1166361 w 3024845"/>
                  <a:gd name="connsiteY199" fmla="*/ 261575 h 834218"/>
                  <a:gd name="connsiteX200" fmla="*/ 1173454 w 3024845"/>
                  <a:gd name="connsiteY200" fmla="*/ 261575 h 834218"/>
                  <a:gd name="connsiteX201" fmla="*/ 1173454 w 3024845"/>
                  <a:gd name="connsiteY201" fmla="*/ 291840 h 834218"/>
                  <a:gd name="connsiteX202" fmla="*/ 1175481 w 3024845"/>
                  <a:gd name="connsiteY202" fmla="*/ 291840 h 834218"/>
                  <a:gd name="connsiteX203" fmla="*/ 1189668 w 3024845"/>
                  <a:gd name="connsiteY203" fmla="*/ 291840 h 834218"/>
                  <a:gd name="connsiteX204" fmla="*/ 1189668 w 3024845"/>
                  <a:gd name="connsiteY204" fmla="*/ 315619 h 834218"/>
                  <a:gd name="connsiteX205" fmla="*/ 1191695 w 3024845"/>
                  <a:gd name="connsiteY205" fmla="*/ 317240 h 834218"/>
                  <a:gd name="connsiteX206" fmla="*/ 1191695 w 3024845"/>
                  <a:gd name="connsiteY206" fmla="*/ 328590 h 834218"/>
                  <a:gd name="connsiteX207" fmla="*/ 1192455 w 3024845"/>
                  <a:gd name="connsiteY207" fmla="*/ 328590 h 834218"/>
                  <a:gd name="connsiteX208" fmla="*/ 1197775 w 3024845"/>
                  <a:gd name="connsiteY208" fmla="*/ 328590 h 834218"/>
                  <a:gd name="connsiteX209" fmla="*/ 1197775 w 3024845"/>
                  <a:gd name="connsiteY209" fmla="*/ 352369 h 834218"/>
                  <a:gd name="connsiteX210" fmla="*/ 1199041 w 3024845"/>
                  <a:gd name="connsiteY210" fmla="*/ 352369 h 834218"/>
                  <a:gd name="connsiteX211" fmla="*/ 1207908 w 3024845"/>
                  <a:gd name="connsiteY211" fmla="*/ 352369 h 834218"/>
                  <a:gd name="connsiteX212" fmla="*/ 1209935 w 3024845"/>
                  <a:gd name="connsiteY212" fmla="*/ 356423 h 834218"/>
                  <a:gd name="connsiteX213" fmla="*/ 1209935 w 3024845"/>
                  <a:gd name="connsiteY213" fmla="*/ 369664 h 834218"/>
                  <a:gd name="connsiteX214" fmla="*/ 1211455 w 3024845"/>
                  <a:gd name="connsiteY214" fmla="*/ 367772 h 834218"/>
                  <a:gd name="connsiteX215" fmla="*/ 1222095 w 3024845"/>
                  <a:gd name="connsiteY215" fmla="*/ 354531 h 834218"/>
                  <a:gd name="connsiteX216" fmla="*/ 1250469 w 3024845"/>
                  <a:gd name="connsiteY216" fmla="*/ 354531 h 834218"/>
                  <a:gd name="connsiteX217" fmla="*/ 1250469 w 3024845"/>
                  <a:gd name="connsiteY217" fmla="*/ 441002 h 834218"/>
                  <a:gd name="connsiteX218" fmla="*/ 1251229 w 3024845"/>
                  <a:gd name="connsiteY218" fmla="*/ 441002 h 834218"/>
                  <a:gd name="connsiteX219" fmla="*/ 1256549 w 3024845"/>
                  <a:gd name="connsiteY219" fmla="*/ 441002 h 834218"/>
                  <a:gd name="connsiteX220" fmla="*/ 1257309 w 3024845"/>
                  <a:gd name="connsiteY220" fmla="*/ 439651 h 834218"/>
                  <a:gd name="connsiteX221" fmla="*/ 1262629 w 3024845"/>
                  <a:gd name="connsiteY221" fmla="*/ 430193 h 834218"/>
                  <a:gd name="connsiteX222" fmla="*/ 1262629 w 3024845"/>
                  <a:gd name="connsiteY222" fmla="*/ 432085 h 834218"/>
                  <a:gd name="connsiteX223" fmla="*/ 1262629 w 3024845"/>
                  <a:gd name="connsiteY223" fmla="*/ 445326 h 834218"/>
                  <a:gd name="connsiteX224" fmla="*/ 1266682 w 3024845"/>
                  <a:gd name="connsiteY224" fmla="*/ 399929 h 834218"/>
                  <a:gd name="connsiteX225" fmla="*/ 1267442 w 3024845"/>
                  <a:gd name="connsiteY225" fmla="*/ 399929 h 834218"/>
                  <a:gd name="connsiteX226" fmla="*/ 1272762 w 3024845"/>
                  <a:gd name="connsiteY226" fmla="*/ 399929 h 834218"/>
                  <a:gd name="connsiteX227" fmla="*/ 1272762 w 3024845"/>
                  <a:gd name="connsiteY227" fmla="*/ 335075 h 834218"/>
                  <a:gd name="connsiteX228" fmla="*/ 1273776 w 3024845"/>
                  <a:gd name="connsiteY228" fmla="*/ 335075 h 834218"/>
                  <a:gd name="connsiteX229" fmla="*/ 1280869 w 3024845"/>
                  <a:gd name="connsiteY229" fmla="*/ 335075 h 834218"/>
                  <a:gd name="connsiteX230" fmla="*/ 1293029 w 3024845"/>
                  <a:gd name="connsiteY230" fmla="*/ 291840 h 834218"/>
                  <a:gd name="connsiteX231" fmla="*/ 1294296 w 3024845"/>
                  <a:gd name="connsiteY231" fmla="*/ 291840 h 834218"/>
                  <a:gd name="connsiteX232" fmla="*/ 1303163 w 3024845"/>
                  <a:gd name="connsiteY232" fmla="*/ 291840 h 834218"/>
                  <a:gd name="connsiteX233" fmla="*/ 1313296 w 3024845"/>
                  <a:gd name="connsiteY233" fmla="*/ 335075 h 834218"/>
                  <a:gd name="connsiteX234" fmla="*/ 1314309 w 3024845"/>
                  <a:gd name="connsiteY234" fmla="*/ 335075 h 834218"/>
                  <a:gd name="connsiteX235" fmla="*/ 1321403 w 3024845"/>
                  <a:gd name="connsiteY235" fmla="*/ 335075 h 834218"/>
                  <a:gd name="connsiteX236" fmla="*/ 1321403 w 3024845"/>
                  <a:gd name="connsiteY236" fmla="*/ 373987 h 834218"/>
                  <a:gd name="connsiteX237" fmla="*/ 1323176 w 3024845"/>
                  <a:gd name="connsiteY237" fmla="*/ 373987 h 834218"/>
                  <a:gd name="connsiteX238" fmla="*/ 1335590 w 3024845"/>
                  <a:gd name="connsiteY238" fmla="*/ 373987 h 834218"/>
                  <a:gd name="connsiteX239" fmla="*/ 1335590 w 3024845"/>
                  <a:gd name="connsiteY239" fmla="*/ 376149 h 834218"/>
                  <a:gd name="connsiteX240" fmla="*/ 1335590 w 3024845"/>
                  <a:gd name="connsiteY240" fmla="*/ 391281 h 834218"/>
                  <a:gd name="connsiteX241" fmla="*/ 1339643 w 3024845"/>
                  <a:gd name="connsiteY241" fmla="*/ 389120 h 834218"/>
                  <a:gd name="connsiteX242" fmla="*/ 1339643 w 3024845"/>
                  <a:gd name="connsiteY242" fmla="*/ 373987 h 834218"/>
                  <a:gd name="connsiteX243" fmla="*/ 1341163 w 3024845"/>
                  <a:gd name="connsiteY243" fmla="*/ 373987 h 834218"/>
                  <a:gd name="connsiteX244" fmla="*/ 1351803 w 3024845"/>
                  <a:gd name="connsiteY244" fmla="*/ 373987 h 834218"/>
                  <a:gd name="connsiteX245" fmla="*/ 1351803 w 3024845"/>
                  <a:gd name="connsiteY245" fmla="*/ 375608 h 834218"/>
                  <a:gd name="connsiteX246" fmla="*/ 1351803 w 3024845"/>
                  <a:gd name="connsiteY246" fmla="*/ 386958 h 834218"/>
                  <a:gd name="connsiteX247" fmla="*/ 1382204 w 3024845"/>
                  <a:gd name="connsiteY247" fmla="*/ 386958 h 834218"/>
                  <a:gd name="connsiteX248" fmla="*/ 1382204 w 3024845"/>
                  <a:gd name="connsiteY248" fmla="*/ 350208 h 834218"/>
                  <a:gd name="connsiteX249" fmla="*/ 1383470 w 3024845"/>
                  <a:gd name="connsiteY249" fmla="*/ 350208 h 834218"/>
                  <a:gd name="connsiteX250" fmla="*/ 1392337 w 3024845"/>
                  <a:gd name="connsiteY250" fmla="*/ 350208 h 834218"/>
                  <a:gd name="connsiteX251" fmla="*/ 1392337 w 3024845"/>
                  <a:gd name="connsiteY251" fmla="*/ 371825 h 834218"/>
                  <a:gd name="connsiteX252" fmla="*/ 1394364 w 3024845"/>
                  <a:gd name="connsiteY252" fmla="*/ 339399 h 834218"/>
                  <a:gd name="connsiteX253" fmla="*/ 1416657 w 3024845"/>
                  <a:gd name="connsiteY253" fmla="*/ 339399 h 834218"/>
                  <a:gd name="connsiteX254" fmla="*/ 1416657 w 3024845"/>
                  <a:gd name="connsiteY254" fmla="*/ 337777 h 834218"/>
                  <a:gd name="connsiteX255" fmla="*/ 1416657 w 3024845"/>
                  <a:gd name="connsiteY255" fmla="*/ 326428 h 834218"/>
                  <a:gd name="connsiteX256" fmla="*/ 1417417 w 3024845"/>
                  <a:gd name="connsiteY256" fmla="*/ 326428 h 834218"/>
                  <a:gd name="connsiteX257" fmla="*/ 1422737 w 3024845"/>
                  <a:gd name="connsiteY257" fmla="*/ 326428 h 834218"/>
                  <a:gd name="connsiteX258" fmla="*/ 1422737 w 3024845"/>
                  <a:gd name="connsiteY258" fmla="*/ 324537 h 834218"/>
                  <a:gd name="connsiteX259" fmla="*/ 1422737 w 3024845"/>
                  <a:gd name="connsiteY259" fmla="*/ 311296 h 834218"/>
                  <a:gd name="connsiteX260" fmla="*/ 1426791 w 3024845"/>
                  <a:gd name="connsiteY260" fmla="*/ 317781 h 834218"/>
                  <a:gd name="connsiteX261" fmla="*/ 1429071 w 3024845"/>
                  <a:gd name="connsiteY261" fmla="*/ 317781 h 834218"/>
                  <a:gd name="connsiteX262" fmla="*/ 1445031 w 3024845"/>
                  <a:gd name="connsiteY262" fmla="*/ 317781 h 834218"/>
                  <a:gd name="connsiteX263" fmla="*/ 1445031 w 3024845"/>
                  <a:gd name="connsiteY263" fmla="*/ 316970 h 834218"/>
                  <a:gd name="connsiteX264" fmla="*/ 1445031 w 3024845"/>
                  <a:gd name="connsiteY264" fmla="*/ 311296 h 834218"/>
                  <a:gd name="connsiteX265" fmla="*/ 1445791 w 3024845"/>
                  <a:gd name="connsiteY265" fmla="*/ 311296 h 834218"/>
                  <a:gd name="connsiteX266" fmla="*/ 1451111 w 3024845"/>
                  <a:gd name="connsiteY266" fmla="*/ 311296 h 834218"/>
                  <a:gd name="connsiteX267" fmla="*/ 1451111 w 3024845"/>
                  <a:gd name="connsiteY267" fmla="*/ 312647 h 834218"/>
                  <a:gd name="connsiteX268" fmla="*/ 1451111 w 3024845"/>
                  <a:gd name="connsiteY268" fmla="*/ 322105 h 834218"/>
                  <a:gd name="connsiteX269" fmla="*/ 1489618 w 3024845"/>
                  <a:gd name="connsiteY269" fmla="*/ 322105 h 834218"/>
                  <a:gd name="connsiteX270" fmla="*/ 1489618 w 3024845"/>
                  <a:gd name="connsiteY270" fmla="*/ 460458 h 834218"/>
                  <a:gd name="connsiteX271" fmla="*/ 1491138 w 3024845"/>
                  <a:gd name="connsiteY271" fmla="*/ 460458 h 834218"/>
                  <a:gd name="connsiteX272" fmla="*/ 1501778 w 3024845"/>
                  <a:gd name="connsiteY272" fmla="*/ 460458 h 834218"/>
                  <a:gd name="connsiteX273" fmla="*/ 1501778 w 3024845"/>
                  <a:gd name="connsiteY273" fmla="*/ 447488 h 834218"/>
                  <a:gd name="connsiteX274" fmla="*/ 1505832 w 3024845"/>
                  <a:gd name="connsiteY274" fmla="*/ 447488 h 834218"/>
                  <a:gd name="connsiteX275" fmla="*/ 1505832 w 3024845"/>
                  <a:gd name="connsiteY275" fmla="*/ 460458 h 834218"/>
                  <a:gd name="connsiteX276" fmla="*/ 1536232 w 3024845"/>
                  <a:gd name="connsiteY276" fmla="*/ 460458 h 834218"/>
                  <a:gd name="connsiteX277" fmla="*/ 1536232 w 3024845"/>
                  <a:gd name="connsiteY277" fmla="*/ 430193 h 834218"/>
                  <a:gd name="connsiteX278" fmla="*/ 1548392 w 3024845"/>
                  <a:gd name="connsiteY278" fmla="*/ 430193 h 834218"/>
                  <a:gd name="connsiteX279" fmla="*/ 1560552 w 3024845"/>
                  <a:gd name="connsiteY279" fmla="*/ 428032 h 834218"/>
                  <a:gd name="connsiteX280" fmla="*/ 1564606 w 3024845"/>
                  <a:gd name="connsiteY280" fmla="*/ 430193 h 834218"/>
                  <a:gd name="connsiteX281" fmla="*/ 1574739 w 3024845"/>
                  <a:gd name="connsiteY281" fmla="*/ 430193 h 834218"/>
                  <a:gd name="connsiteX282" fmla="*/ 1574739 w 3024845"/>
                  <a:gd name="connsiteY282" fmla="*/ 460458 h 834218"/>
                  <a:gd name="connsiteX283" fmla="*/ 1582846 w 3024845"/>
                  <a:gd name="connsiteY283" fmla="*/ 460458 h 834218"/>
                  <a:gd name="connsiteX284" fmla="*/ 1582846 w 3024845"/>
                  <a:gd name="connsiteY284" fmla="*/ 477753 h 834218"/>
                  <a:gd name="connsiteX285" fmla="*/ 1592182 w 3024845"/>
                  <a:gd name="connsiteY285" fmla="*/ 478658 h 834218"/>
                  <a:gd name="connsiteX286" fmla="*/ 1605140 w 3024845"/>
                  <a:gd name="connsiteY286" fmla="*/ 478658 h 834218"/>
                  <a:gd name="connsiteX287" fmla="*/ 1605140 w 3024845"/>
                  <a:gd name="connsiteY287" fmla="*/ 462620 h 834218"/>
                  <a:gd name="connsiteX288" fmla="*/ 1673096 w 3024845"/>
                  <a:gd name="connsiteY288" fmla="*/ 462620 h 834218"/>
                  <a:gd name="connsiteX289" fmla="*/ 1673096 w 3024845"/>
                  <a:gd name="connsiteY289" fmla="*/ 377367 h 834218"/>
                  <a:gd name="connsiteX290" fmla="*/ 1745104 w 3024845"/>
                  <a:gd name="connsiteY290" fmla="*/ 377367 h 834218"/>
                  <a:gd name="connsiteX291" fmla="*/ 1745104 w 3024845"/>
                  <a:gd name="connsiteY291" fmla="*/ 456135 h 834218"/>
                  <a:gd name="connsiteX292" fmla="*/ 1747008 w 3024845"/>
                  <a:gd name="connsiteY292" fmla="*/ 456135 h 834218"/>
                  <a:gd name="connsiteX293" fmla="*/ 1748250 w 3024845"/>
                  <a:gd name="connsiteY293" fmla="*/ 478658 h 834218"/>
                  <a:gd name="connsiteX294" fmla="*/ 1757926 w 3024845"/>
                  <a:gd name="connsiteY294" fmla="*/ 478658 h 834218"/>
                  <a:gd name="connsiteX295" fmla="*/ 1759168 w 3024845"/>
                  <a:gd name="connsiteY295" fmla="*/ 456135 h 834218"/>
                  <a:gd name="connsiteX296" fmla="*/ 1765248 w 3024845"/>
                  <a:gd name="connsiteY296" fmla="*/ 456135 h 834218"/>
                  <a:gd name="connsiteX297" fmla="*/ 1766490 w 3024845"/>
                  <a:gd name="connsiteY297" fmla="*/ 478658 h 834218"/>
                  <a:gd name="connsiteX298" fmla="*/ 1817112 w 3024845"/>
                  <a:gd name="connsiteY298" fmla="*/ 478658 h 834218"/>
                  <a:gd name="connsiteX299" fmla="*/ 1817112 w 3024845"/>
                  <a:gd name="connsiteY299" fmla="*/ 315630 h 834218"/>
                  <a:gd name="connsiteX300" fmla="*/ 2014439 w 3024845"/>
                  <a:gd name="connsiteY300" fmla="*/ 315630 h 834218"/>
                  <a:gd name="connsiteX301" fmla="*/ 2014439 w 3024845"/>
                  <a:gd name="connsiteY301" fmla="*/ 478658 h 834218"/>
                  <a:gd name="connsiteX302" fmla="*/ 2033136 w 3024845"/>
                  <a:gd name="connsiteY302" fmla="*/ 478658 h 834218"/>
                  <a:gd name="connsiteX303" fmla="*/ 2033136 w 3024845"/>
                  <a:gd name="connsiteY303" fmla="*/ 395965 h 834218"/>
                  <a:gd name="connsiteX304" fmla="*/ 2128256 w 3024845"/>
                  <a:gd name="connsiteY304" fmla="*/ 395965 h 834218"/>
                  <a:gd name="connsiteX305" fmla="*/ 2180720 w 3024845"/>
                  <a:gd name="connsiteY305" fmla="*/ 330752 h 834218"/>
                  <a:gd name="connsiteX306" fmla="*/ 2245574 w 3024845"/>
                  <a:gd name="connsiteY306" fmla="*/ 330752 h 834218"/>
                  <a:gd name="connsiteX307" fmla="*/ 2245574 w 3024845"/>
                  <a:gd name="connsiteY307" fmla="*/ 406414 h 834218"/>
                  <a:gd name="connsiteX308" fmla="*/ 2253681 w 3024845"/>
                  <a:gd name="connsiteY308" fmla="*/ 406414 h 834218"/>
                  <a:gd name="connsiteX309" fmla="*/ 2255708 w 3024845"/>
                  <a:gd name="connsiteY309" fmla="*/ 399929 h 834218"/>
                  <a:gd name="connsiteX310" fmla="*/ 2261788 w 3024845"/>
                  <a:gd name="connsiteY310" fmla="*/ 399929 h 834218"/>
                  <a:gd name="connsiteX311" fmla="*/ 2263815 w 3024845"/>
                  <a:gd name="connsiteY311" fmla="*/ 408576 h 834218"/>
                  <a:gd name="connsiteX312" fmla="*/ 2275975 w 3024845"/>
                  <a:gd name="connsiteY312" fmla="*/ 408576 h 834218"/>
                  <a:gd name="connsiteX313" fmla="*/ 2275975 w 3024845"/>
                  <a:gd name="connsiteY313" fmla="*/ 402090 h 834218"/>
                  <a:gd name="connsiteX314" fmla="*/ 2298268 w 3024845"/>
                  <a:gd name="connsiteY314" fmla="*/ 402090 h 834218"/>
                  <a:gd name="connsiteX315" fmla="*/ 2298268 w 3024845"/>
                  <a:gd name="connsiteY315" fmla="*/ 408576 h 834218"/>
                  <a:gd name="connsiteX316" fmla="*/ 2318535 w 3024845"/>
                  <a:gd name="connsiteY316" fmla="*/ 408576 h 834218"/>
                  <a:gd name="connsiteX317" fmla="*/ 2318535 w 3024845"/>
                  <a:gd name="connsiteY317" fmla="*/ 453973 h 834218"/>
                  <a:gd name="connsiteX318" fmla="*/ 2332722 w 3024845"/>
                  <a:gd name="connsiteY318" fmla="*/ 453973 h 834218"/>
                  <a:gd name="connsiteX319" fmla="*/ 2332722 w 3024845"/>
                  <a:gd name="connsiteY319" fmla="*/ 441002 h 834218"/>
                  <a:gd name="connsiteX320" fmla="*/ 2348936 w 3024845"/>
                  <a:gd name="connsiteY320" fmla="*/ 441002 h 834218"/>
                  <a:gd name="connsiteX321" fmla="*/ 2348936 w 3024845"/>
                  <a:gd name="connsiteY321" fmla="*/ 261575 h 834218"/>
                  <a:gd name="connsiteX322" fmla="*/ 2355016 w 3024845"/>
                  <a:gd name="connsiteY322" fmla="*/ 255089 h 834218"/>
                  <a:gd name="connsiteX323" fmla="*/ 2427977 w 3024845"/>
                  <a:gd name="connsiteY323" fmla="*/ 255089 h 834218"/>
                  <a:gd name="connsiteX324" fmla="*/ 2427977 w 3024845"/>
                  <a:gd name="connsiteY324" fmla="*/ 263737 h 834218"/>
                  <a:gd name="connsiteX325" fmla="*/ 2438110 w 3024845"/>
                  <a:gd name="connsiteY325" fmla="*/ 263737 h 834218"/>
                  <a:gd name="connsiteX326" fmla="*/ 2438110 w 3024845"/>
                  <a:gd name="connsiteY326" fmla="*/ 378311 h 834218"/>
                  <a:gd name="connsiteX327" fmla="*/ 2460404 w 3024845"/>
                  <a:gd name="connsiteY327" fmla="*/ 378311 h 834218"/>
                  <a:gd name="connsiteX328" fmla="*/ 2460404 w 3024845"/>
                  <a:gd name="connsiteY328" fmla="*/ 311296 h 834218"/>
                  <a:gd name="connsiteX329" fmla="*/ 2486751 w 3024845"/>
                  <a:gd name="connsiteY329" fmla="*/ 311296 h 834218"/>
                  <a:gd name="connsiteX330" fmla="*/ 2490804 w 3024845"/>
                  <a:gd name="connsiteY330" fmla="*/ 306972 h 834218"/>
                  <a:gd name="connsiteX331" fmla="*/ 2498911 w 3024845"/>
                  <a:gd name="connsiteY331" fmla="*/ 306972 h 834218"/>
                  <a:gd name="connsiteX332" fmla="*/ 2502964 w 3024845"/>
                  <a:gd name="connsiteY332" fmla="*/ 311296 h 834218"/>
                  <a:gd name="connsiteX333" fmla="*/ 2525258 w 3024845"/>
                  <a:gd name="connsiteY333" fmla="*/ 311296 h 834218"/>
                  <a:gd name="connsiteX334" fmla="*/ 2525258 w 3024845"/>
                  <a:gd name="connsiteY334" fmla="*/ 194560 h 834218"/>
                  <a:gd name="connsiteX335" fmla="*/ 2582005 w 3024845"/>
                  <a:gd name="connsiteY335" fmla="*/ 183751 h 834218"/>
                  <a:gd name="connsiteX336" fmla="*/ 2582005 w 3024845"/>
                  <a:gd name="connsiteY336" fmla="*/ 184832 h 834218"/>
                  <a:gd name="connsiteX337" fmla="*/ 2582005 w 3024845"/>
                  <a:gd name="connsiteY337" fmla="*/ 192398 h 834218"/>
                  <a:gd name="connsiteX338" fmla="*/ 2608352 w 3024845"/>
                  <a:gd name="connsiteY338" fmla="*/ 192398 h 834218"/>
                  <a:gd name="connsiteX339" fmla="*/ 2608352 w 3024845"/>
                  <a:gd name="connsiteY339" fmla="*/ 447488 h 834218"/>
                  <a:gd name="connsiteX340" fmla="*/ 2630646 w 3024845"/>
                  <a:gd name="connsiteY340" fmla="*/ 447488 h 834218"/>
                  <a:gd name="connsiteX341" fmla="*/ 2630646 w 3024845"/>
                  <a:gd name="connsiteY341" fmla="*/ 443164 h 834218"/>
                  <a:gd name="connsiteX342" fmla="*/ 2642806 w 3024845"/>
                  <a:gd name="connsiteY342" fmla="*/ 443164 h 834218"/>
                  <a:gd name="connsiteX343" fmla="*/ 2642806 w 3024845"/>
                  <a:gd name="connsiteY343" fmla="*/ 447488 h 834218"/>
                  <a:gd name="connsiteX344" fmla="*/ 2667126 w 3024845"/>
                  <a:gd name="connsiteY344" fmla="*/ 447488 h 834218"/>
                  <a:gd name="connsiteX345" fmla="*/ 2667126 w 3024845"/>
                  <a:gd name="connsiteY345" fmla="*/ 434517 h 834218"/>
                  <a:gd name="connsiteX346" fmla="*/ 2695500 w 3024845"/>
                  <a:gd name="connsiteY346" fmla="*/ 434517 h 834218"/>
                  <a:gd name="connsiteX347" fmla="*/ 2707660 w 3024845"/>
                  <a:gd name="connsiteY347" fmla="*/ 430193 h 834218"/>
                  <a:gd name="connsiteX348" fmla="*/ 2727927 w 3024845"/>
                  <a:gd name="connsiteY348" fmla="*/ 434517 h 834218"/>
                  <a:gd name="connsiteX349" fmla="*/ 2727927 w 3024845"/>
                  <a:gd name="connsiteY349" fmla="*/ 417223 h 834218"/>
                  <a:gd name="connsiteX350" fmla="*/ 2736034 w 3024845"/>
                  <a:gd name="connsiteY350" fmla="*/ 417223 h 834218"/>
                  <a:gd name="connsiteX351" fmla="*/ 2736034 w 3024845"/>
                  <a:gd name="connsiteY351" fmla="*/ 404252 h 834218"/>
                  <a:gd name="connsiteX352" fmla="*/ 2792781 w 3024845"/>
                  <a:gd name="connsiteY352" fmla="*/ 404252 h 834218"/>
                  <a:gd name="connsiteX353" fmla="*/ 2792781 w 3024845"/>
                  <a:gd name="connsiteY353" fmla="*/ 373987 h 834218"/>
                  <a:gd name="connsiteX354" fmla="*/ 2811021 w 3024845"/>
                  <a:gd name="connsiteY354" fmla="*/ 373987 h 834218"/>
                  <a:gd name="connsiteX355" fmla="*/ 2811021 w 3024845"/>
                  <a:gd name="connsiteY355" fmla="*/ 367502 h 834218"/>
                  <a:gd name="connsiteX356" fmla="*/ 2823181 w 3024845"/>
                  <a:gd name="connsiteY356" fmla="*/ 367502 h 834218"/>
                  <a:gd name="connsiteX357" fmla="*/ 2823181 w 3024845"/>
                  <a:gd name="connsiteY357" fmla="*/ 373987 h 834218"/>
                  <a:gd name="connsiteX358" fmla="*/ 2839395 w 3024845"/>
                  <a:gd name="connsiteY358" fmla="*/ 373987 h 834218"/>
                  <a:gd name="connsiteX359" fmla="*/ 2839395 w 3024845"/>
                  <a:gd name="connsiteY359" fmla="*/ 423708 h 834218"/>
                  <a:gd name="connsiteX360" fmla="*/ 2871822 w 3024845"/>
                  <a:gd name="connsiteY360" fmla="*/ 423708 h 834218"/>
                  <a:gd name="connsiteX361" fmla="*/ 2871822 w 3024845"/>
                  <a:gd name="connsiteY361" fmla="*/ 397767 h 834218"/>
                  <a:gd name="connsiteX362" fmla="*/ 2910329 w 3024845"/>
                  <a:gd name="connsiteY362" fmla="*/ 397767 h 834218"/>
                  <a:gd name="connsiteX363" fmla="*/ 2910329 w 3024845"/>
                  <a:gd name="connsiteY363" fmla="*/ 367502 h 834218"/>
                  <a:gd name="connsiteX364" fmla="*/ 2958970 w 3024845"/>
                  <a:gd name="connsiteY364" fmla="*/ 367502 h 834218"/>
                  <a:gd name="connsiteX365" fmla="*/ 2958970 w 3024845"/>
                  <a:gd name="connsiteY365" fmla="*/ 478658 h 834218"/>
                  <a:gd name="connsiteX366" fmla="*/ 2958970 w 3024845"/>
                  <a:gd name="connsiteY366" fmla="*/ 492437 h 834218"/>
                  <a:gd name="connsiteX367" fmla="*/ 3024845 w 3024845"/>
                  <a:gd name="connsiteY367" fmla="*/ 492437 h 834218"/>
                  <a:gd name="connsiteX368" fmla="*/ 3024845 w 3024845"/>
                  <a:gd name="connsiteY368" fmla="*/ 834218 h 834218"/>
                  <a:gd name="connsiteX369" fmla="*/ 2054 w 3024845"/>
                  <a:gd name="connsiteY369" fmla="*/ 831885 h 834218"/>
                  <a:gd name="connsiteX370" fmla="*/ 0 w 3024845"/>
                  <a:gd name="connsiteY370" fmla="*/ 397767 h 834218"/>
                  <a:gd name="connsiteX371" fmla="*/ 20267 w 3024845"/>
                  <a:gd name="connsiteY371" fmla="*/ 397767 h 834218"/>
                  <a:gd name="connsiteX372" fmla="*/ 20774 w 3024845"/>
                  <a:gd name="connsiteY372" fmla="*/ 396686 h 834218"/>
                  <a:gd name="connsiteX373" fmla="*/ 24320 w 3024845"/>
                  <a:gd name="connsiteY373" fmla="*/ 389120 h 834218"/>
                  <a:gd name="connsiteX374" fmla="*/ 26094 w 3024845"/>
                  <a:gd name="connsiteY374" fmla="*/ 389390 h 834218"/>
                  <a:gd name="connsiteX375" fmla="*/ 38507 w 3024845"/>
                  <a:gd name="connsiteY375" fmla="*/ 391281 h 834218"/>
                  <a:gd name="connsiteX376" fmla="*/ 39014 w 3024845"/>
                  <a:gd name="connsiteY376" fmla="*/ 392633 h 834218"/>
                  <a:gd name="connsiteX377" fmla="*/ 42560 w 3024845"/>
                  <a:gd name="connsiteY377" fmla="*/ 402090 h 834218"/>
                  <a:gd name="connsiteX378" fmla="*/ 68907 w 3024845"/>
                  <a:gd name="connsiteY378" fmla="*/ 404252 h 834218"/>
                  <a:gd name="connsiteX379" fmla="*/ 68907 w 3024845"/>
                  <a:gd name="connsiteY379" fmla="*/ 281031 h 834218"/>
                  <a:gd name="connsiteX380" fmla="*/ 70934 w 3024845"/>
                  <a:gd name="connsiteY380" fmla="*/ 281031 h 834218"/>
                  <a:gd name="connsiteX381" fmla="*/ 85121 w 3024845"/>
                  <a:gd name="connsiteY381" fmla="*/ 281031 h 834218"/>
                  <a:gd name="connsiteX382" fmla="*/ 85121 w 3024845"/>
                  <a:gd name="connsiteY382" fmla="*/ 144839 h 834218"/>
                  <a:gd name="connsiteX383" fmla="*/ 86894 w 3024845"/>
                  <a:gd name="connsiteY383" fmla="*/ 144839 h 834218"/>
                  <a:gd name="connsiteX384" fmla="*/ 99308 w 3024845"/>
                  <a:gd name="connsiteY384" fmla="*/ 144839 h 834218"/>
                  <a:gd name="connsiteX385" fmla="*/ 99308 w 3024845"/>
                  <a:gd name="connsiteY385" fmla="*/ 30265 h 834218"/>
                  <a:gd name="connsiteX386" fmla="*/ 103361 w 3024845"/>
                  <a:gd name="connsiteY386" fmla="*/ 2161 h 834218"/>
                  <a:gd name="connsiteX0" fmla="*/ 99308 w 3024845"/>
                  <a:gd name="connsiteY0" fmla="*/ 36988 h 840941"/>
                  <a:gd name="connsiteX1" fmla="*/ 200642 w 3024845"/>
                  <a:gd name="connsiteY1" fmla="*/ 6723 h 840941"/>
                  <a:gd name="connsiteX2" fmla="*/ 220909 w 3024845"/>
                  <a:gd name="connsiteY2" fmla="*/ 151562 h 840941"/>
                  <a:gd name="connsiteX3" fmla="*/ 223189 w 3024845"/>
                  <a:gd name="connsiteY3" fmla="*/ 151562 h 840941"/>
                  <a:gd name="connsiteX4" fmla="*/ 239150 w 3024845"/>
                  <a:gd name="connsiteY4" fmla="*/ 151562 h 840941"/>
                  <a:gd name="connsiteX5" fmla="*/ 239150 w 3024845"/>
                  <a:gd name="connsiteY5" fmla="*/ 292077 h 840941"/>
                  <a:gd name="connsiteX6" fmla="*/ 240670 w 3024845"/>
                  <a:gd name="connsiteY6" fmla="*/ 291807 h 840941"/>
                  <a:gd name="connsiteX7" fmla="*/ 251310 w 3024845"/>
                  <a:gd name="connsiteY7" fmla="*/ 289916 h 840941"/>
                  <a:gd name="connsiteX8" fmla="*/ 249283 w 3024845"/>
                  <a:gd name="connsiteY8" fmla="*/ 378548 h 840941"/>
                  <a:gd name="connsiteX9" fmla="*/ 250803 w 3024845"/>
                  <a:gd name="connsiteY9" fmla="*/ 378819 h 840941"/>
                  <a:gd name="connsiteX10" fmla="*/ 261443 w 3024845"/>
                  <a:gd name="connsiteY10" fmla="*/ 380710 h 840941"/>
                  <a:gd name="connsiteX11" fmla="*/ 261696 w 3024845"/>
                  <a:gd name="connsiteY11" fmla="*/ 381521 h 840941"/>
                  <a:gd name="connsiteX12" fmla="*/ 263470 w 3024845"/>
                  <a:gd name="connsiteY12" fmla="*/ 387196 h 840941"/>
                  <a:gd name="connsiteX13" fmla="*/ 264230 w 3024845"/>
                  <a:gd name="connsiteY13" fmla="*/ 384764 h 840941"/>
                  <a:gd name="connsiteX14" fmla="*/ 269550 w 3024845"/>
                  <a:gd name="connsiteY14" fmla="*/ 367740 h 840941"/>
                  <a:gd name="connsiteX15" fmla="*/ 271323 w 3024845"/>
                  <a:gd name="connsiteY15" fmla="*/ 367740 h 840941"/>
                  <a:gd name="connsiteX16" fmla="*/ 283737 w 3024845"/>
                  <a:gd name="connsiteY16" fmla="*/ 367740 h 840941"/>
                  <a:gd name="connsiteX17" fmla="*/ 283737 w 3024845"/>
                  <a:gd name="connsiteY17" fmla="*/ 400166 h 840941"/>
                  <a:gd name="connsiteX18" fmla="*/ 284750 w 3024845"/>
                  <a:gd name="connsiteY18" fmla="*/ 400707 h 840941"/>
                  <a:gd name="connsiteX19" fmla="*/ 291844 w 3024845"/>
                  <a:gd name="connsiteY19" fmla="*/ 404490 h 840941"/>
                  <a:gd name="connsiteX20" fmla="*/ 291844 w 3024845"/>
                  <a:gd name="connsiteY20" fmla="*/ 405841 h 840941"/>
                  <a:gd name="connsiteX21" fmla="*/ 291844 w 3024845"/>
                  <a:gd name="connsiteY21" fmla="*/ 415299 h 840941"/>
                  <a:gd name="connsiteX22" fmla="*/ 336431 w 3024845"/>
                  <a:gd name="connsiteY22" fmla="*/ 415299 h 840941"/>
                  <a:gd name="connsiteX23" fmla="*/ 336431 w 3024845"/>
                  <a:gd name="connsiteY23" fmla="*/ 416380 h 840941"/>
                  <a:gd name="connsiteX24" fmla="*/ 336431 w 3024845"/>
                  <a:gd name="connsiteY24" fmla="*/ 423946 h 840941"/>
                  <a:gd name="connsiteX25" fmla="*/ 338457 w 3024845"/>
                  <a:gd name="connsiteY25" fmla="*/ 423946 h 840941"/>
                  <a:gd name="connsiteX26" fmla="*/ 352644 w 3024845"/>
                  <a:gd name="connsiteY26" fmla="*/ 423946 h 840941"/>
                  <a:gd name="connsiteX27" fmla="*/ 352644 w 3024845"/>
                  <a:gd name="connsiteY27" fmla="*/ 393681 h 840941"/>
                  <a:gd name="connsiteX28" fmla="*/ 397231 w 3024845"/>
                  <a:gd name="connsiteY28" fmla="*/ 393681 h 840941"/>
                  <a:gd name="connsiteX29" fmla="*/ 397231 w 3024845"/>
                  <a:gd name="connsiteY29" fmla="*/ 392330 h 840941"/>
                  <a:gd name="connsiteX30" fmla="*/ 397231 w 3024845"/>
                  <a:gd name="connsiteY30" fmla="*/ 382872 h 840941"/>
                  <a:gd name="connsiteX31" fmla="*/ 398245 w 3024845"/>
                  <a:gd name="connsiteY31" fmla="*/ 382872 h 840941"/>
                  <a:gd name="connsiteX32" fmla="*/ 405338 w 3024845"/>
                  <a:gd name="connsiteY32" fmla="*/ 382872 h 840941"/>
                  <a:gd name="connsiteX33" fmla="*/ 405338 w 3024845"/>
                  <a:gd name="connsiteY33" fmla="*/ 380981 h 840941"/>
                  <a:gd name="connsiteX34" fmla="*/ 405338 w 3024845"/>
                  <a:gd name="connsiteY34" fmla="*/ 367740 h 840941"/>
                  <a:gd name="connsiteX35" fmla="*/ 406098 w 3024845"/>
                  <a:gd name="connsiteY35" fmla="*/ 367740 h 840941"/>
                  <a:gd name="connsiteX36" fmla="*/ 411418 w 3024845"/>
                  <a:gd name="connsiteY36" fmla="*/ 367740 h 840941"/>
                  <a:gd name="connsiteX37" fmla="*/ 411418 w 3024845"/>
                  <a:gd name="connsiteY37" fmla="*/ 366659 h 840941"/>
                  <a:gd name="connsiteX38" fmla="*/ 411418 w 3024845"/>
                  <a:gd name="connsiteY38" fmla="*/ 359092 h 840941"/>
                  <a:gd name="connsiteX39" fmla="*/ 413445 w 3024845"/>
                  <a:gd name="connsiteY39" fmla="*/ 359092 h 840941"/>
                  <a:gd name="connsiteX40" fmla="*/ 427632 w 3024845"/>
                  <a:gd name="connsiteY40" fmla="*/ 359092 h 840941"/>
                  <a:gd name="connsiteX41" fmla="*/ 427632 w 3024845"/>
                  <a:gd name="connsiteY41" fmla="*/ 360173 h 840941"/>
                  <a:gd name="connsiteX42" fmla="*/ 427632 w 3024845"/>
                  <a:gd name="connsiteY42" fmla="*/ 367740 h 840941"/>
                  <a:gd name="connsiteX43" fmla="*/ 449925 w 3024845"/>
                  <a:gd name="connsiteY43" fmla="*/ 367740 h 840941"/>
                  <a:gd name="connsiteX44" fmla="*/ 449925 w 3024845"/>
                  <a:gd name="connsiteY44" fmla="*/ 365848 h 840941"/>
                  <a:gd name="connsiteX45" fmla="*/ 449925 w 3024845"/>
                  <a:gd name="connsiteY45" fmla="*/ 352607 h 840941"/>
                  <a:gd name="connsiteX46" fmla="*/ 451699 w 3024845"/>
                  <a:gd name="connsiteY46" fmla="*/ 352607 h 840941"/>
                  <a:gd name="connsiteX47" fmla="*/ 464112 w 3024845"/>
                  <a:gd name="connsiteY47" fmla="*/ 352607 h 840941"/>
                  <a:gd name="connsiteX48" fmla="*/ 464112 w 3024845"/>
                  <a:gd name="connsiteY48" fmla="*/ 376387 h 840941"/>
                  <a:gd name="connsiteX49" fmla="*/ 465126 w 3024845"/>
                  <a:gd name="connsiteY49" fmla="*/ 376387 h 840941"/>
                  <a:gd name="connsiteX50" fmla="*/ 472219 w 3024845"/>
                  <a:gd name="connsiteY50" fmla="*/ 376387 h 840941"/>
                  <a:gd name="connsiteX51" fmla="*/ 472219 w 3024845"/>
                  <a:gd name="connsiteY51" fmla="*/ 375306 h 840941"/>
                  <a:gd name="connsiteX52" fmla="*/ 472219 w 3024845"/>
                  <a:gd name="connsiteY52" fmla="*/ 367740 h 840941"/>
                  <a:gd name="connsiteX53" fmla="*/ 473992 w 3024845"/>
                  <a:gd name="connsiteY53" fmla="*/ 367740 h 840941"/>
                  <a:gd name="connsiteX54" fmla="*/ 486406 w 3024845"/>
                  <a:gd name="connsiteY54" fmla="*/ 367740 h 840941"/>
                  <a:gd name="connsiteX55" fmla="*/ 486406 w 3024845"/>
                  <a:gd name="connsiteY55" fmla="*/ 393681 h 840941"/>
                  <a:gd name="connsiteX56" fmla="*/ 488433 w 3024845"/>
                  <a:gd name="connsiteY56" fmla="*/ 393681 h 840941"/>
                  <a:gd name="connsiteX57" fmla="*/ 502619 w 3024845"/>
                  <a:gd name="connsiteY57" fmla="*/ 393681 h 840941"/>
                  <a:gd name="connsiteX58" fmla="*/ 502619 w 3024845"/>
                  <a:gd name="connsiteY58" fmla="*/ 395302 h 840941"/>
                  <a:gd name="connsiteX59" fmla="*/ 502619 w 3024845"/>
                  <a:gd name="connsiteY59" fmla="*/ 406652 h 840941"/>
                  <a:gd name="connsiteX60" fmla="*/ 503379 w 3024845"/>
                  <a:gd name="connsiteY60" fmla="*/ 406652 h 840941"/>
                  <a:gd name="connsiteX61" fmla="*/ 508700 w 3024845"/>
                  <a:gd name="connsiteY61" fmla="*/ 406652 h 840941"/>
                  <a:gd name="connsiteX62" fmla="*/ 508700 w 3024845"/>
                  <a:gd name="connsiteY62" fmla="*/ 405841 h 840941"/>
                  <a:gd name="connsiteX63" fmla="*/ 508700 w 3024845"/>
                  <a:gd name="connsiteY63" fmla="*/ 400166 h 840941"/>
                  <a:gd name="connsiteX64" fmla="*/ 539100 w 3024845"/>
                  <a:gd name="connsiteY64" fmla="*/ 400166 h 840941"/>
                  <a:gd name="connsiteX65" fmla="*/ 539100 w 3024845"/>
                  <a:gd name="connsiteY65" fmla="*/ 423946 h 840941"/>
                  <a:gd name="connsiteX66" fmla="*/ 540113 w 3024845"/>
                  <a:gd name="connsiteY66" fmla="*/ 423946 h 840941"/>
                  <a:gd name="connsiteX67" fmla="*/ 547207 w 3024845"/>
                  <a:gd name="connsiteY67" fmla="*/ 423946 h 840941"/>
                  <a:gd name="connsiteX68" fmla="*/ 547207 w 3024845"/>
                  <a:gd name="connsiteY68" fmla="*/ 425027 h 840941"/>
                  <a:gd name="connsiteX69" fmla="*/ 547207 w 3024845"/>
                  <a:gd name="connsiteY69" fmla="*/ 432593 h 840941"/>
                  <a:gd name="connsiteX70" fmla="*/ 547967 w 3024845"/>
                  <a:gd name="connsiteY70" fmla="*/ 432593 h 840941"/>
                  <a:gd name="connsiteX71" fmla="*/ 553287 w 3024845"/>
                  <a:gd name="connsiteY71" fmla="*/ 432593 h 840941"/>
                  <a:gd name="connsiteX72" fmla="*/ 553287 w 3024845"/>
                  <a:gd name="connsiteY72" fmla="*/ 430431 h 840941"/>
                  <a:gd name="connsiteX73" fmla="*/ 553287 w 3024845"/>
                  <a:gd name="connsiteY73" fmla="*/ 415299 h 840941"/>
                  <a:gd name="connsiteX74" fmla="*/ 554300 w 3024845"/>
                  <a:gd name="connsiteY74" fmla="*/ 415299 h 840941"/>
                  <a:gd name="connsiteX75" fmla="*/ 561394 w 3024845"/>
                  <a:gd name="connsiteY75" fmla="*/ 415299 h 840941"/>
                  <a:gd name="connsiteX76" fmla="*/ 561394 w 3024845"/>
                  <a:gd name="connsiteY76" fmla="*/ 416380 h 840941"/>
                  <a:gd name="connsiteX77" fmla="*/ 561394 w 3024845"/>
                  <a:gd name="connsiteY77" fmla="*/ 423946 h 840941"/>
                  <a:gd name="connsiteX78" fmla="*/ 566714 w 3024845"/>
                  <a:gd name="connsiteY78" fmla="*/ 421953 h 840941"/>
                  <a:gd name="connsiteX79" fmla="*/ 567474 w 3024845"/>
                  <a:gd name="connsiteY79" fmla="*/ 420973 h 840941"/>
                  <a:gd name="connsiteX80" fmla="*/ 567474 w 3024845"/>
                  <a:gd name="connsiteY80" fmla="*/ 415299 h 840941"/>
                  <a:gd name="connsiteX81" fmla="*/ 605981 w 3024845"/>
                  <a:gd name="connsiteY81" fmla="*/ 415299 h 840941"/>
                  <a:gd name="connsiteX82" fmla="*/ 605981 w 3024845"/>
                  <a:gd name="connsiteY82" fmla="*/ 439078 h 840941"/>
                  <a:gd name="connsiteX83" fmla="*/ 608007 w 3024845"/>
                  <a:gd name="connsiteY83" fmla="*/ 439078 h 840941"/>
                  <a:gd name="connsiteX84" fmla="*/ 622194 w 3024845"/>
                  <a:gd name="connsiteY84" fmla="*/ 439078 h 840941"/>
                  <a:gd name="connsiteX85" fmla="*/ 622194 w 3024845"/>
                  <a:gd name="connsiteY85" fmla="*/ 440159 h 840941"/>
                  <a:gd name="connsiteX86" fmla="*/ 622194 w 3024845"/>
                  <a:gd name="connsiteY86" fmla="*/ 447725 h 840941"/>
                  <a:gd name="connsiteX87" fmla="*/ 623968 w 3024845"/>
                  <a:gd name="connsiteY87" fmla="*/ 447725 h 840941"/>
                  <a:gd name="connsiteX88" fmla="*/ 636381 w 3024845"/>
                  <a:gd name="connsiteY88" fmla="*/ 447725 h 840941"/>
                  <a:gd name="connsiteX89" fmla="*/ 636381 w 3024845"/>
                  <a:gd name="connsiteY89" fmla="*/ 423946 h 840941"/>
                  <a:gd name="connsiteX90" fmla="*/ 637394 w 3024845"/>
                  <a:gd name="connsiteY90" fmla="*/ 423946 h 840941"/>
                  <a:gd name="connsiteX91" fmla="*/ 644488 w 3024845"/>
                  <a:gd name="connsiteY91" fmla="*/ 423946 h 840941"/>
                  <a:gd name="connsiteX92" fmla="*/ 644488 w 3024845"/>
                  <a:gd name="connsiteY92" fmla="*/ 391519 h 840941"/>
                  <a:gd name="connsiteX93" fmla="*/ 645501 w 3024845"/>
                  <a:gd name="connsiteY93" fmla="*/ 391519 h 840941"/>
                  <a:gd name="connsiteX94" fmla="*/ 652595 w 3024845"/>
                  <a:gd name="connsiteY94" fmla="*/ 391519 h 840941"/>
                  <a:gd name="connsiteX95" fmla="*/ 652595 w 3024845"/>
                  <a:gd name="connsiteY95" fmla="*/ 389628 h 840941"/>
                  <a:gd name="connsiteX96" fmla="*/ 652595 w 3024845"/>
                  <a:gd name="connsiteY96" fmla="*/ 376387 h 840941"/>
                  <a:gd name="connsiteX97" fmla="*/ 651328 w 3024845"/>
                  <a:gd name="connsiteY97" fmla="*/ 374765 h 840941"/>
                  <a:gd name="connsiteX98" fmla="*/ 656648 w 3024845"/>
                  <a:gd name="connsiteY98" fmla="*/ 363416 h 840941"/>
                  <a:gd name="connsiteX99" fmla="*/ 664755 w 3024845"/>
                  <a:gd name="connsiteY99" fmla="*/ 391519 h 840941"/>
                  <a:gd name="connsiteX100" fmla="*/ 665515 w 3024845"/>
                  <a:gd name="connsiteY100" fmla="*/ 391519 h 840941"/>
                  <a:gd name="connsiteX101" fmla="*/ 670835 w 3024845"/>
                  <a:gd name="connsiteY101" fmla="*/ 391519 h 840941"/>
                  <a:gd name="connsiteX102" fmla="*/ 670835 w 3024845"/>
                  <a:gd name="connsiteY102" fmla="*/ 285592 h 840941"/>
                  <a:gd name="connsiteX103" fmla="*/ 672355 w 3024845"/>
                  <a:gd name="connsiteY103" fmla="*/ 285592 h 840941"/>
                  <a:gd name="connsiteX104" fmla="*/ 682995 w 3024845"/>
                  <a:gd name="connsiteY104" fmla="*/ 285592 h 840941"/>
                  <a:gd name="connsiteX105" fmla="*/ 682995 w 3024845"/>
                  <a:gd name="connsiteY105" fmla="*/ 238033 h 840941"/>
                  <a:gd name="connsiteX106" fmla="*/ 709342 w 3024845"/>
                  <a:gd name="connsiteY106" fmla="*/ 238033 h 840941"/>
                  <a:gd name="connsiteX107" fmla="*/ 709342 w 3024845"/>
                  <a:gd name="connsiteY107" fmla="*/ 216415 h 840941"/>
                  <a:gd name="connsiteX108" fmla="*/ 743796 w 3024845"/>
                  <a:gd name="connsiteY108" fmla="*/ 216415 h 840941"/>
                  <a:gd name="connsiteX109" fmla="*/ 743796 w 3024845"/>
                  <a:gd name="connsiteY109" fmla="*/ 218847 h 840941"/>
                  <a:gd name="connsiteX110" fmla="*/ 743796 w 3024845"/>
                  <a:gd name="connsiteY110" fmla="*/ 235871 h 840941"/>
                  <a:gd name="connsiteX111" fmla="*/ 746076 w 3024845"/>
                  <a:gd name="connsiteY111" fmla="*/ 235871 h 840941"/>
                  <a:gd name="connsiteX112" fmla="*/ 762036 w 3024845"/>
                  <a:gd name="connsiteY112" fmla="*/ 235871 h 840941"/>
                  <a:gd name="connsiteX113" fmla="*/ 762036 w 3024845"/>
                  <a:gd name="connsiteY113" fmla="*/ 283430 h 840941"/>
                  <a:gd name="connsiteX114" fmla="*/ 763049 w 3024845"/>
                  <a:gd name="connsiteY114" fmla="*/ 283430 h 840941"/>
                  <a:gd name="connsiteX115" fmla="*/ 770143 w 3024845"/>
                  <a:gd name="connsiteY115" fmla="*/ 283430 h 840941"/>
                  <a:gd name="connsiteX116" fmla="*/ 784330 w 3024845"/>
                  <a:gd name="connsiteY116" fmla="*/ 287754 h 840941"/>
                  <a:gd name="connsiteX117" fmla="*/ 784330 w 3024845"/>
                  <a:gd name="connsiteY117" fmla="*/ 326666 h 840941"/>
                  <a:gd name="connsiteX118" fmla="*/ 785343 w 3024845"/>
                  <a:gd name="connsiteY118" fmla="*/ 326666 h 840941"/>
                  <a:gd name="connsiteX119" fmla="*/ 792436 w 3024845"/>
                  <a:gd name="connsiteY119" fmla="*/ 326666 h 840941"/>
                  <a:gd name="connsiteX120" fmla="*/ 792436 w 3024845"/>
                  <a:gd name="connsiteY120" fmla="*/ 328287 h 840941"/>
                  <a:gd name="connsiteX121" fmla="*/ 792436 w 3024845"/>
                  <a:gd name="connsiteY121" fmla="*/ 339636 h 840941"/>
                  <a:gd name="connsiteX122" fmla="*/ 794463 w 3024845"/>
                  <a:gd name="connsiteY122" fmla="*/ 339636 h 840941"/>
                  <a:gd name="connsiteX123" fmla="*/ 808650 w 3024845"/>
                  <a:gd name="connsiteY123" fmla="*/ 339636 h 840941"/>
                  <a:gd name="connsiteX124" fmla="*/ 814730 w 3024845"/>
                  <a:gd name="connsiteY124" fmla="*/ 346122 h 840941"/>
                  <a:gd name="connsiteX125" fmla="*/ 814730 w 3024845"/>
                  <a:gd name="connsiteY125" fmla="*/ 367740 h 840941"/>
                  <a:gd name="connsiteX126" fmla="*/ 817010 w 3024845"/>
                  <a:gd name="connsiteY126" fmla="*/ 367740 h 840941"/>
                  <a:gd name="connsiteX127" fmla="*/ 832970 w 3024845"/>
                  <a:gd name="connsiteY127" fmla="*/ 367740 h 840941"/>
                  <a:gd name="connsiteX128" fmla="*/ 832970 w 3024845"/>
                  <a:gd name="connsiteY128" fmla="*/ 368820 h 840941"/>
                  <a:gd name="connsiteX129" fmla="*/ 832970 w 3024845"/>
                  <a:gd name="connsiteY129" fmla="*/ 376387 h 840941"/>
                  <a:gd name="connsiteX130" fmla="*/ 834237 w 3024845"/>
                  <a:gd name="connsiteY130" fmla="*/ 376387 h 840941"/>
                  <a:gd name="connsiteX131" fmla="*/ 843104 w 3024845"/>
                  <a:gd name="connsiteY131" fmla="*/ 376387 h 840941"/>
                  <a:gd name="connsiteX132" fmla="*/ 843104 w 3024845"/>
                  <a:gd name="connsiteY132" fmla="*/ 378548 h 840941"/>
                  <a:gd name="connsiteX133" fmla="*/ 843104 w 3024845"/>
                  <a:gd name="connsiteY133" fmla="*/ 393681 h 840941"/>
                  <a:gd name="connsiteX134" fmla="*/ 847157 w 3024845"/>
                  <a:gd name="connsiteY134" fmla="*/ 391789 h 840941"/>
                  <a:gd name="connsiteX135" fmla="*/ 847157 w 3024845"/>
                  <a:gd name="connsiteY135" fmla="*/ 378548 h 840941"/>
                  <a:gd name="connsiteX136" fmla="*/ 848170 w 3024845"/>
                  <a:gd name="connsiteY136" fmla="*/ 378548 h 840941"/>
                  <a:gd name="connsiteX137" fmla="*/ 855264 w 3024845"/>
                  <a:gd name="connsiteY137" fmla="*/ 378548 h 840941"/>
                  <a:gd name="connsiteX138" fmla="*/ 855264 w 3024845"/>
                  <a:gd name="connsiteY138" fmla="*/ 380170 h 840941"/>
                  <a:gd name="connsiteX139" fmla="*/ 855264 w 3024845"/>
                  <a:gd name="connsiteY139" fmla="*/ 391519 h 840941"/>
                  <a:gd name="connsiteX140" fmla="*/ 856024 w 3024845"/>
                  <a:gd name="connsiteY140" fmla="*/ 391519 h 840941"/>
                  <a:gd name="connsiteX141" fmla="*/ 861344 w 3024845"/>
                  <a:gd name="connsiteY141" fmla="*/ 391519 h 840941"/>
                  <a:gd name="connsiteX142" fmla="*/ 909984 w 3024845"/>
                  <a:gd name="connsiteY142" fmla="*/ 387196 h 840941"/>
                  <a:gd name="connsiteX143" fmla="*/ 909984 w 3024845"/>
                  <a:gd name="connsiteY143" fmla="*/ 388547 h 840941"/>
                  <a:gd name="connsiteX144" fmla="*/ 909984 w 3024845"/>
                  <a:gd name="connsiteY144" fmla="*/ 398004 h 840941"/>
                  <a:gd name="connsiteX145" fmla="*/ 910744 w 3024845"/>
                  <a:gd name="connsiteY145" fmla="*/ 398004 h 840941"/>
                  <a:gd name="connsiteX146" fmla="*/ 916065 w 3024845"/>
                  <a:gd name="connsiteY146" fmla="*/ 398004 h 840941"/>
                  <a:gd name="connsiteX147" fmla="*/ 916065 w 3024845"/>
                  <a:gd name="connsiteY147" fmla="*/ 400166 h 840941"/>
                  <a:gd name="connsiteX148" fmla="*/ 916065 w 3024845"/>
                  <a:gd name="connsiteY148" fmla="*/ 415299 h 840941"/>
                  <a:gd name="connsiteX149" fmla="*/ 918091 w 3024845"/>
                  <a:gd name="connsiteY149" fmla="*/ 413948 h 840941"/>
                  <a:gd name="connsiteX150" fmla="*/ 932278 w 3024845"/>
                  <a:gd name="connsiteY150" fmla="*/ 404490 h 840941"/>
                  <a:gd name="connsiteX151" fmla="*/ 938358 w 3024845"/>
                  <a:gd name="connsiteY151" fmla="*/ 363416 h 840941"/>
                  <a:gd name="connsiteX152" fmla="*/ 939118 w 3024845"/>
                  <a:gd name="connsiteY152" fmla="*/ 363146 h 840941"/>
                  <a:gd name="connsiteX153" fmla="*/ 944438 w 3024845"/>
                  <a:gd name="connsiteY153" fmla="*/ 361254 h 840941"/>
                  <a:gd name="connsiteX154" fmla="*/ 946465 w 3024845"/>
                  <a:gd name="connsiteY154" fmla="*/ 292077 h 840941"/>
                  <a:gd name="connsiteX155" fmla="*/ 948492 w 3024845"/>
                  <a:gd name="connsiteY155" fmla="*/ 361254 h 840941"/>
                  <a:gd name="connsiteX156" fmla="*/ 949252 w 3024845"/>
                  <a:gd name="connsiteY156" fmla="*/ 361524 h 840941"/>
                  <a:gd name="connsiteX157" fmla="*/ 954572 w 3024845"/>
                  <a:gd name="connsiteY157" fmla="*/ 363416 h 840941"/>
                  <a:gd name="connsiteX158" fmla="*/ 954572 w 3024845"/>
                  <a:gd name="connsiteY158" fmla="*/ 276945 h 840941"/>
                  <a:gd name="connsiteX159" fmla="*/ 958625 w 3024845"/>
                  <a:gd name="connsiteY159" fmla="*/ 244518 h 840941"/>
                  <a:gd name="connsiteX160" fmla="*/ 997132 w 3024845"/>
                  <a:gd name="connsiteY160" fmla="*/ 244518 h 840941"/>
                  <a:gd name="connsiteX161" fmla="*/ 997132 w 3024845"/>
                  <a:gd name="connsiteY161" fmla="*/ 276945 h 840941"/>
                  <a:gd name="connsiteX162" fmla="*/ 997892 w 3024845"/>
                  <a:gd name="connsiteY162" fmla="*/ 276945 h 840941"/>
                  <a:gd name="connsiteX163" fmla="*/ 1003212 w 3024845"/>
                  <a:gd name="connsiteY163" fmla="*/ 276945 h 840941"/>
                  <a:gd name="connsiteX164" fmla="*/ 1003212 w 3024845"/>
                  <a:gd name="connsiteY164" fmla="*/ 194797 h 840941"/>
                  <a:gd name="connsiteX165" fmla="*/ 1004986 w 3024845"/>
                  <a:gd name="connsiteY165" fmla="*/ 194797 h 840941"/>
                  <a:gd name="connsiteX166" fmla="*/ 1017399 w 3024845"/>
                  <a:gd name="connsiteY166" fmla="*/ 194797 h 840941"/>
                  <a:gd name="connsiteX167" fmla="*/ 1017399 w 3024845"/>
                  <a:gd name="connsiteY167" fmla="*/ 192906 h 840941"/>
                  <a:gd name="connsiteX168" fmla="*/ 1017399 w 3024845"/>
                  <a:gd name="connsiteY168" fmla="*/ 179665 h 840941"/>
                  <a:gd name="connsiteX169" fmla="*/ 1039693 w 3024845"/>
                  <a:gd name="connsiteY169" fmla="*/ 179665 h 840941"/>
                  <a:gd name="connsiteX170" fmla="*/ 1039693 w 3024845"/>
                  <a:gd name="connsiteY170" fmla="*/ 178584 h 840941"/>
                  <a:gd name="connsiteX171" fmla="*/ 1039693 w 3024845"/>
                  <a:gd name="connsiteY171" fmla="*/ 171018 h 840941"/>
                  <a:gd name="connsiteX172" fmla="*/ 1041466 w 3024845"/>
                  <a:gd name="connsiteY172" fmla="*/ 171018 h 840941"/>
                  <a:gd name="connsiteX173" fmla="*/ 1053880 w 3024845"/>
                  <a:gd name="connsiteY173" fmla="*/ 171018 h 840941"/>
                  <a:gd name="connsiteX174" fmla="*/ 1053880 w 3024845"/>
                  <a:gd name="connsiteY174" fmla="*/ 172099 h 840941"/>
                  <a:gd name="connsiteX175" fmla="*/ 1053880 w 3024845"/>
                  <a:gd name="connsiteY175" fmla="*/ 179665 h 840941"/>
                  <a:gd name="connsiteX176" fmla="*/ 1054640 w 3024845"/>
                  <a:gd name="connsiteY176" fmla="*/ 179665 h 840941"/>
                  <a:gd name="connsiteX177" fmla="*/ 1059960 w 3024845"/>
                  <a:gd name="connsiteY177" fmla="*/ 179665 h 840941"/>
                  <a:gd name="connsiteX178" fmla="*/ 1070093 w 3024845"/>
                  <a:gd name="connsiteY178" fmla="*/ 175341 h 840941"/>
                  <a:gd name="connsiteX179" fmla="*/ 1074146 w 3024845"/>
                  <a:gd name="connsiteY179" fmla="*/ 178584 h 840941"/>
                  <a:gd name="connsiteX180" fmla="*/ 1074146 w 3024845"/>
                  <a:gd name="connsiteY180" fmla="*/ 171018 h 840941"/>
                  <a:gd name="connsiteX181" fmla="*/ 1076426 w 3024845"/>
                  <a:gd name="connsiteY181" fmla="*/ 171018 h 840941"/>
                  <a:gd name="connsiteX182" fmla="*/ 1092387 w 3024845"/>
                  <a:gd name="connsiteY182" fmla="*/ 171018 h 840941"/>
                  <a:gd name="connsiteX183" fmla="*/ 1092387 w 3024845"/>
                  <a:gd name="connsiteY183" fmla="*/ 172099 h 840941"/>
                  <a:gd name="connsiteX184" fmla="*/ 1092387 w 3024845"/>
                  <a:gd name="connsiteY184" fmla="*/ 179665 h 840941"/>
                  <a:gd name="connsiteX185" fmla="*/ 1122787 w 3024845"/>
                  <a:gd name="connsiteY185" fmla="*/ 179665 h 840941"/>
                  <a:gd name="connsiteX186" fmla="*/ 1122787 w 3024845"/>
                  <a:gd name="connsiteY186" fmla="*/ 181286 h 840941"/>
                  <a:gd name="connsiteX187" fmla="*/ 1122787 w 3024845"/>
                  <a:gd name="connsiteY187" fmla="*/ 192636 h 840941"/>
                  <a:gd name="connsiteX188" fmla="*/ 1149134 w 3024845"/>
                  <a:gd name="connsiteY188" fmla="*/ 192636 h 840941"/>
                  <a:gd name="connsiteX189" fmla="*/ 1149134 w 3024845"/>
                  <a:gd name="connsiteY189" fmla="*/ 222900 h 840941"/>
                  <a:gd name="connsiteX190" fmla="*/ 1149894 w 3024845"/>
                  <a:gd name="connsiteY190" fmla="*/ 222900 h 840941"/>
                  <a:gd name="connsiteX191" fmla="*/ 1155214 w 3024845"/>
                  <a:gd name="connsiteY191" fmla="*/ 222900 h 840941"/>
                  <a:gd name="connsiteX192" fmla="*/ 1155214 w 3024845"/>
                  <a:gd name="connsiteY192" fmla="*/ 223981 h 840941"/>
                  <a:gd name="connsiteX193" fmla="*/ 1155214 w 3024845"/>
                  <a:gd name="connsiteY193" fmla="*/ 231548 h 840941"/>
                  <a:gd name="connsiteX194" fmla="*/ 1159268 w 3024845"/>
                  <a:gd name="connsiteY194" fmla="*/ 261812 h 840941"/>
                  <a:gd name="connsiteX195" fmla="*/ 1160028 w 3024845"/>
                  <a:gd name="connsiteY195" fmla="*/ 261812 h 840941"/>
                  <a:gd name="connsiteX196" fmla="*/ 1165348 w 3024845"/>
                  <a:gd name="connsiteY196" fmla="*/ 261812 h 840941"/>
                  <a:gd name="connsiteX197" fmla="*/ 1165348 w 3024845"/>
                  <a:gd name="connsiteY197" fmla="*/ 262623 h 840941"/>
                  <a:gd name="connsiteX198" fmla="*/ 1165348 w 3024845"/>
                  <a:gd name="connsiteY198" fmla="*/ 268298 h 840941"/>
                  <a:gd name="connsiteX199" fmla="*/ 1166361 w 3024845"/>
                  <a:gd name="connsiteY199" fmla="*/ 268298 h 840941"/>
                  <a:gd name="connsiteX200" fmla="*/ 1173454 w 3024845"/>
                  <a:gd name="connsiteY200" fmla="*/ 268298 h 840941"/>
                  <a:gd name="connsiteX201" fmla="*/ 1173454 w 3024845"/>
                  <a:gd name="connsiteY201" fmla="*/ 298563 h 840941"/>
                  <a:gd name="connsiteX202" fmla="*/ 1175481 w 3024845"/>
                  <a:gd name="connsiteY202" fmla="*/ 298563 h 840941"/>
                  <a:gd name="connsiteX203" fmla="*/ 1189668 w 3024845"/>
                  <a:gd name="connsiteY203" fmla="*/ 298563 h 840941"/>
                  <a:gd name="connsiteX204" fmla="*/ 1189668 w 3024845"/>
                  <a:gd name="connsiteY204" fmla="*/ 322342 h 840941"/>
                  <a:gd name="connsiteX205" fmla="*/ 1191695 w 3024845"/>
                  <a:gd name="connsiteY205" fmla="*/ 323963 h 840941"/>
                  <a:gd name="connsiteX206" fmla="*/ 1191695 w 3024845"/>
                  <a:gd name="connsiteY206" fmla="*/ 335313 h 840941"/>
                  <a:gd name="connsiteX207" fmla="*/ 1192455 w 3024845"/>
                  <a:gd name="connsiteY207" fmla="*/ 335313 h 840941"/>
                  <a:gd name="connsiteX208" fmla="*/ 1197775 w 3024845"/>
                  <a:gd name="connsiteY208" fmla="*/ 335313 h 840941"/>
                  <a:gd name="connsiteX209" fmla="*/ 1197775 w 3024845"/>
                  <a:gd name="connsiteY209" fmla="*/ 359092 h 840941"/>
                  <a:gd name="connsiteX210" fmla="*/ 1199041 w 3024845"/>
                  <a:gd name="connsiteY210" fmla="*/ 359092 h 840941"/>
                  <a:gd name="connsiteX211" fmla="*/ 1207908 w 3024845"/>
                  <a:gd name="connsiteY211" fmla="*/ 359092 h 840941"/>
                  <a:gd name="connsiteX212" fmla="*/ 1209935 w 3024845"/>
                  <a:gd name="connsiteY212" fmla="*/ 363146 h 840941"/>
                  <a:gd name="connsiteX213" fmla="*/ 1209935 w 3024845"/>
                  <a:gd name="connsiteY213" fmla="*/ 376387 h 840941"/>
                  <a:gd name="connsiteX214" fmla="*/ 1211455 w 3024845"/>
                  <a:gd name="connsiteY214" fmla="*/ 374495 h 840941"/>
                  <a:gd name="connsiteX215" fmla="*/ 1222095 w 3024845"/>
                  <a:gd name="connsiteY215" fmla="*/ 361254 h 840941"/>
                  <a:gd name="connsiteX216" fmla="*/ 1250469 w 3024845"/>
                  <a:gd name="connsiteY216" fmla="*/ 361254 h 840941"/>
                  <a:gd name="connsiteX217" fmla="*/ 1250469 w 3024845"/>
                  <a:gd name="connsiteY217" fmla="*/ 447725 h 840941"/>
                  <a:gd name="connsiteX218" fmla="*/ 1251229 w 3024845"/>
                  <a:gd name="connsiteY218" fmla="*/ 447725 h 840941"/>
                  <a:gd name="connsiteX219" fmla="*/ 1256549 w 3024845"/>
                  <a:gd name="connsiteY219" fmla="*/ 447725 h 840941"/>
                  <a:gd name="connsiteX220" fmla="*/ 1257309 w 3024845"/>
                  <a:gd name="connsiteY220" fmla="*/ 446374 h 840941"/>
                  <a:gd name="connsiteX221" fmla="*/ 1262629 w 3024845"/>
                  <a:gd name="connsiteY221" fmla="*/ 436916 h 840941"/>
                  <a:gd name="connsiteX222" fmla="*/ 1262629 w 3024845"/>
                  <a:gd name="connsiteY222" fmla="*/ 438808 h 840941"/>
                  <a:gd name="connsiteX223" fmla="*/ 1262629 w 3024845"/>
                  <a:gd name="connsiteY223" fmla="*/ 452049 h 840941"/>
                  <a:gd name="connsiteX224" fmla="*/ 1266682 w 3024845"/>
                  <a:gd name="connsiteY224" fmla="*/ 406652 h 840941"/>
                  <a:gd name="connsiteX225" fmla="*/ 1267442 w 3024845"/>
                  <a:gd name="connsiteY225" fmla="*/ 406652 h 840941"/>
                  <a:gd name="connsiteX226" fmla="*/ 1272762 w 3024845"/>
                  <a:gd name="connsiteY226" fmla="*/ 406652 h 840941"/>
                  <a:gd name="connsiteX227" fmla="*/ 1272762 w 3024845"/>
                  <a:gd name="connsiteY227" fmla="*/ 341798 h 840941"/>
                  <a:gd name="connsiteX228" fmla="*/ 1273776 w 3024845"/>
                  <a:gd name="connsiteY228" fmla="*/ 341798 h 840941"/>
                  <a:gd name="connsiteX229" fmla="*/ 1280869 w 3024845"/>
                  <a:gd name="connsiteY229" fmla="*/ 341798 h 840941"/>
                  <a:gd name="connsiteX230" fmla="*/ 1293029 w 3024845"/>
                  <a:gd name="connsiteY230" fmla="*/ 298563 h 840941"/>
                  <a:gd name="connsiteX231" fmla="*/ 1294296 w 3024845"/>
                  <a:gd name="connsiteY231" fmla="*/ 298563 h 840941"/>
                  <a:gd name="connsiteX232" fmla="*/ 1303163 w 3024845"/>
                  <a:gd name="connsiteY232" fmla="*/ 298563 h 840941"/>
                  <a:gd name="connsiteX233" fmla="*/ 1313296 w 3024845"/>
                  <a:gd name="connsiteY233" fmla="*/ 341798 h 840941"/>
                  <a:gd name="connsiteX234" fmla="*/ 1314309 w 3024845"/>
                  <a:gd name="connsiteY234" fmla="*/ 341798 h 840941"/>
                  <a:gd name="connsiteX235" fmla="*/ 1321403 w 3024845"/>
                  <a:gd name="connsiteY235" fmla="*/ 341798 h 840941"/>
                  <a:gd name="connsiteX236" fmla="*/ 1321403 w 3024845"/>
                  <a:gd name="connsiteY236" fmla="*/ 380710 h 840941"/>
                  <a:gd name="connsiteX237" fmla="*/ 1323176 w 3024845"/>
                  <a:gd name="connsiteY237" fmla="*/ 380710 h 840941"/>
                  <a:gd name="connsiteX238" fmla="*/ 1335590 w 3024845"/>
                  <a:gd name="connsiteY238" fmla="*/ 380710 h 840941"/>
                  <a:gd name="connsiteX239" fmla="*/ 1335590 w 3024845"/>
                  <a:gd name="connsiteY239" fmla="*/ 382872 h 840941"/>
                  <a:gd name="connsiteX240" fmla="*/ 1335590 w 3024845"/>
                  <a:gd name="connsiteY240" fmla="*/ 398004 h 840941"/>
                  <a:gd name="connsiteX241" fmla="*/ 1339643 w 3024845"/>
                  <a:gd name="connsiteY241" fmla="*/ 395843 h 840941"/>
                  <a:gd name="connsiteX242" fmla="*/ 1339643 w 3024845"/>
                  <a:gd name="connsiteY242" fmla="*/ 380710 h 840941"/>
                  <a:gd name="connsiteX243" fmla="*/ 1341163 w 3024845"/>
                  <a:gd name="connsiteY243" fmla="*/ 380710 h 840941"/>
                  <a:gd name="connsiteX244" fmla="*/ 1351803 w 3024845"/>
                  <a:gd name="connsiteY244" fmla="*/ 380710 h 840941"/>
                  <a:gd name="connsiteX245" fmla="*/ 1351803 w 3024845"/>
                  <a:gd name="connsiteY245" fmla="*/ 382331 h 840941"/>
                  <a:gd name="connsiteX246" fmla="*/ 1351803 w 3024845"/>
                  <a:gd name="connsiteY246" fmla="*/ 393681 h 840941"/>
                  <a:gd name="connsiteX247" fmla="*/ 1382204 w 3024845"/>
                  <a:gd name="connsiteY247" fmla="*/ 393681 h 840941"/>
                  <a:gd name="connsiteX248" fmla="*/ 1382204 w 3024845"/>
                  <a:gd name="connsiteY248" fmla="*/ 356931 h 840941"/>
                  <a:gd name="connsiteX249" fmla="*/ 1383470 w 3024845"/>
                  <a:gd name="connsiteY249" fmla="*/ 356931 h 840941"/>
                  <a:gd name="connsiteX250" fmla="*/ 1392337 w 3024845"/>
                  <a:gd name="connsiteY250" fmla="*/ 356931 h 840941"/>
                  <a:gd name="connsiteX251" fmla="*/ 1392337 w 3024845"/>
                  <a:gd name="connsiteY251" fmla="*/ 378548 h 840941"/>
                  <a:gd name="connsiteX252" fmla="*/ 1394364 w 3024845"/>
                  <a:gd name="connsiteY252" fmla="*/ 346122 h 840941"/>
                  <a:gd name="connsiteX253" fmla="*/ 1416657 w 3024845"/>
                  <a:gd name="connsiteY253" fmla="*/ 346122 h 840941"/>
                  <a:gd name="connsiteX254" fmla="*/ 1416657 w 3024845"/>
                  <a:gd name="connsiteY254" fmla="*/ 344500 h 840941"/>
                  <a:gd name="connsiteX255" fmla="*/ 1416657 w 3024845"/>
                  <a:gd name="connsiteY255" fmla="*/ 333151 h 840941"/>
                  <a:gd name="connsiteX256" fmla="*/ 1417417 w 3024845"/>
                  <a:gd name="connsiteY256" fmla="*/ 333151 h 840941"/>
                  <a:gd name="connsiteX257" fmla="*/ 1422737 w 3024845"/>
                  <a:gd name="connsiteY257" fmla="*/ 333151 h 840941"/>
                  <a:gd name="connsiteX258" fmla="*/ 1422737 w 3024845"/>
                  <a:gd name="connsiteY258" fmla="*/ 331260 h 840941"/>
                  <a:gd name="connsiteX259" fmla="*/ 1422737 w 3024845"/>
                  <a:gd name="connsiteY259" fmla="*/ 318019 h 840941"/>
                  <a:gd name="connsiteX260" fmla="*/ 1426791 w 3024845"/>
                  <a:gd name="connsiteY260" fmla="*/ 324504 h 840941"/>
                  <a:gd name="connsiteX261" fmla="*/ 1429071 w 3024845"/>
                  <a:gd name="connsiteY261" fmla="*/ 324504 h 840941"/>
                  <a:gd name="connsiteX262" fmla="*/ 1445031 w 3024845"/>
                  <a:gd name="connsiteY262" fmla="*/ 324504 h 840941"/>
                  <a:gd name="connsiteX263" fmla="*/ 1445031 w 3024845"/>
                  <a:gd name="connsiteY263" fmla="*/ 323693 h 840941"/>
                  <a:gd name="connsiteX264" fmla="*/ 1445031 w 3024845"/>
                  <a:gd name="connsiteY264" fmla="*/ 318019 h 840941"/>
                  <a:gd name="connsiteX265" fmla="*/ 1445791 w 3024845"/>
                  <a:gd name="connsiteY265" fmla="*/ 318019 h 840941"/>
                  <a:gd name="connsiteX266" fmla="*/ 1451111 w 3024845"/>
                  <a:gd name="connsiteY266" fmla="*/ 318019 h 840941"/>
                  <a:gd name="connsiteX267" fmla="*/ 1451111 w 3024845"/>
                  <a:gd name="connsiteY267" fmla="*/ 319370 h 840941"/>
                  <a:gd name="connsiteX268" fmla="*/ 1451111 w 3024845"/>
                  <a:gd name="connsiteY268" fmla="*/ 328828 h 840941"/>
                  <a:gd name="connsiteX269" fmla="*/ 1489618 w 3024845"/>
                  <a:gd name="connsiteY269" fmla="*/ 328828 h 840941"/>
                  <a:gd name="connsiteX270" fmla="*/ 1489618 w 3024845"/>
                  <a:gd name="connsiteY270" fmla="*/ 467181 h 840941"/>
                  <a:gd name="connsiteX271" fmla="*/ 1491138 w 3024845"/>
                  <a:gd name="connsiteY271" fmla="*/ 467181 h 840941"/>
                  <a:gd name="connsiteX272" fmla="*/ 1501778 w 3024845"/>
                  <a:gd name="connsiteY272" fmla="*/ 467181 h 840941"/>
                  <a:gd name="connsiteX273" fmla="*/ 1501778 w 3024845"/>
                  <a:gd name="connsiteY273" fmla="*/ 454211 h 840941"/>
                  <a:gd name="connsiteX274" fmla="*/ 1505832 w 3024845"/>
                  <a:gd name="connsiteY274" fmla="*/ 454211 h 840941"/>
                  <a:gd name="connsiteX275" fmla="*/ 1505832 w 3024845"/>
                  <a:gd name="connsiteY275" fmla="*/ 467181 h 840941"/>
                  <a:gd name="connsiteX276" fmla="*/ 1536232 w 3024845"/>
                  <a:gd name="connsiteY276" fmla="*/ 467181 h 840941"/>
                  <a:gd name="connsiteX277" fmla="*/ 1536232 w 3024845"/>
                  <a:gd name="connsiteY277" fmla="*/ 436916 h 840941"/>
                  <a:gd name="connsiteX278" fmla="*/ 1548392 w 3024845"/>
                  <a:gd name="connsiteY278" fmla="*/ 436916 h 840941"/>
                  <a:gd name="connsiteX279" fmla="*/ 1560552 w 3024845"/>
                  <a:gd name="connsiteY279" fmla="*/ 434755 h 840941"/>
                  <a:gd name="connsiteX280" fmla="*/ 1564606 w 3024845"/>
                  <a:gd name="connsiteY280" fmla="*/ 436916 h 840941"/>
                  <a:gd name="connsiteX281" fmla="*/ 1574739 w 3024845"/>
                  <a:gd name="connsiteY281" fmla="*/ 436916 h 840941"/>
                  <a:gd name="connsiteX282" fmla="*/ 1574739 w 3024845"/>
                  <a:gd name="connsiteY282" fmla="*/ 467181 h 840941"/>
                  <a:gd name="connsiteX283" fmla="*/ 1582846 w 3024845"/>
                  <a:gd name="connsiteY283" fmla="*/ 467181 h 840941"/>
                  <a:gd name="connsiteX284" fmla="*/ 1582846 w 3024845"/>
                  <a:gd name="connsiteY284" fmla="*/ 484476 h 840941"/>
                  <a:gd name="connsiteX285" fmla="*/ 1592182 w 3024845"/>
                  <a:gd name="connsiteY285" fmla="*/ 485381 h 840941"/>
                  <a:gd name="connsiteX286" fmla="*/ 1605140 w 3024845"/>
                  <a:gd name="connsiteY286" fmla="*/ 485381 h 840941"/>
                  <a:gd name="connsiteX287" fmla="*/ 1605140 w 3024845"/>
                  <a:gd name="connsiteY287" fmla="*/ 469343 h 840941"/>
                  <a:gd name="connsiteX288" fmla="*/ 1673096 w 3024845"/>
                  <a:gd name="connsiteY288" fmla="*/ 469343 h 840941"/>
                  <a:gd name="connsiteX289" fmla="*/ 1673096 w 3024845"/>
                  <a:gd name="connsiteY289" fmla="*/ 384090 h 840941"/>
                  <a:gd name="connsiteX290" fmla="*/ 1745104 w 3024845"/>
                  <a:gd name="connsiteY290" fmla="*/ 384090 h 840941"/>
                  <a:gd name="connsiteX291" fmla="*/ 1745104 w 3024845"/>
                  <a:gd name="connsiteY291" fmla="*/ 462858 h 840941"/>
                  <a:gd name="connsiteX292" fmla="*/ 1747008 w 3024845"/>
                  <a:gd name="connsiteY292" fmla="*/ 462858 h 840941"/>
                  <a:gd name="connsiteX293" fmla="*/ 1748250 w 3024845"/>
                  <a:gd name="connsiteY293" fmla="*/ 485381 h 840941"/>
                  <a:gd name="connsiteX294" fmla="*/ 1757926 w 3024845"/>
                  <a:gd name="connsiteY294" fmla="*/ 485381 h 840941"/>
                  <a:gd name="connsiteX295" fmla="*/ 1759168 w 3024845"/>
                  <a:gd name="connsiteY295" fmla="*/ 462858 h 840941"/>
                  <a:gd name="connsiteX296" fmla="*/ 1765248 w 3024845"/>
                  <a:gd name="connsiteY296" fmla="*/ 462858 h 840941"/>
                  <a:gd name="connsiteX297" fmla="*/ 1766490 w 3024845"/>
                  <a:gd name="connsiteY297" fmla="*/ 485381 h 840941"/>
                  <a:gd name="connsiteX298" fmla="*/ 1817112 w 3024845"/>
                  <a:gd name="connsiteY298" fmla="*/ 485381 h 840941"/>
                  <a:gd name="connsiteX299" fmla="*/ 1817112 w 3024845"/>
                  <a:gd name="connsiteY299" fmla="*/ 322353 h 840941"/>
                  <a:gd name="connsiteX300" fmla="*/ 2014439 w 3024845"/>
                  <a:gd name="connsiteY300" fmla="*/ 322353 h 840941"/>
                  <a:gd name="connsiteX301" fmla="*/ 2014439 w 3024845"/>
                  <a:gd name="connsiteY301" fmla="*/ 485381 h 840941"/>
                  <a:gd name="connsiteX302" fmla="*/ 2033136 w 3024845"/>
                  <a:gd name="connsiteY302" fmla="*/ 485381 h 840941"/>
                  <a:gd name="connsiteX303" fmla="*/ 2033136 w 3024845"/>
                  <a:gd name="connsiteY303" fmla="*/ 402688 h 840941"/>
                  <a:gd name="connsiteX304" fmla="*/ 2128256 w 3024845"/>
                  <a:gd name="connsiteY304" fmla="*/ 402688 h 840941"/>
                  <a:gd name="connsiteX305" fmla="*/ 2180720 w 3024845"/>
                  <a:gd name="connsiteY305" fmla="*/ 337475 h 840941"/>
                  <a:gd name="connsiteX306" fmla="*/ 2245574 w 3024845"/>
                  <a:gd name="connsiteY306" fmla="*/ 337475 h 840941"/>
                  <a:gd name="connsiteX307" fmla="*/ 2245574 w 3024845"/>
                  <a:gd name="connsiteY307" fmla="*/ 413137 h 840941"/>
                  <a:gd name="connsiteX308" fmla="*/ 2253681 w 3024845"/>
                  <a:gd name="connsiteY308" fmla="*/ 413137 h 840941"/>
                  <a:gd name="connsiteX309" fmla="*/ 2255708 w 3024845"/>
                  <a:gd name="connsiteY309" fmla="*/ 406652 h 840941"/>
                  <a:gd name="connsiteX310" fmla="*/ 2261788 w 3024845"/>
                  <a:gd name="connsiteY310" fmla="*/ 406652 h 840941"/>
                  <a:gd name="connsiteX311" fmla="*/ 2263815 w 3024845"/>
                  <a:gd name="connsiteY311" fmla="*/ 415299 h 840941"/>
                  <a:gd name="connsiteX312" fmla="*/ 2275975 w 3024845"/>
                  <a:gd name="connsiteY312" fmla="*/ 415299 h 840941"/>
                  <a:gd name="connsiteX313" fmla="*/ 2275975 w 3024845"/>
                  <a:gd name="connsiteY313" fmla="*/ 408813 h 840941"/>
                  <a:gd name="connsiteX314" fmla="*/ 2298268 w 3024845"/>
                  <a:gd name="connsiteY314" fmla="*/ 408813 h 840941"/>
                  <a:gd name="connsiteX315" fmla="*/ 2298268 w 3024845"/>
                  <a:gd name="connsiteY315" fmla="*/ 415299 h 840941"/>
                  <a:gd name="connsiteX316" fmla="*/ 2318535 w 3024845"/>
                  <a:gd name="connsiteY316" fmla="*/ 415299 h 840941"/>
                  <a:gd name="connsiteX317" fmla="*/ 2318535 w 3024845"/>
                  <a:gd name="connsiteY317" fmla="*/ 460696 h 840941"/>
                  <a:gd name="connsiteX318" fmla="*/ 2332722 w 3024845"/>
                  <a:gd name="connsiteY318" fmla="*/ 460696 h 840941"/>
                  <a:gd name="connsiteX319" fmla="*/ 2332722 w 3024845"/>
                  <a:gd name="connsiteY319" fmla="*/ 447725 h 840941"/>
                  <a:gd name="connsiteX320" fmla="*/ 2348936 w 3024845"/>
                  <a:gd name="connsiteY320" fmla="*/ 447725 h 840941"/>
                  <a:gd name="connsiteX321" fmla="*/ 2348936 w 3024845"/>
                  <a:gd name="connsiteY321" fmla="*/ 268298 h 840941"/>
                  <a:gd name="connsiteX322" fmla="*/ 2355016 w 3024845"/>
                  <a:gd name="connsiteY322" fmla="*/ 261812 h 840941"/>
                  <a:gd name="connsiteX323" fmla="*/ 2427977 w 3024845"/>
                  <a:gd name="connsiteY323" fmla="*/ 261812 h 840941"/>
                  <a:gd name="connsiteX324" fmla="*/ 2427977 w 3024845"/>
                  <a:gd name="connsiteY324" fmla="*/ 270460 h 840941"/>
                  <a:gd name="connsiteX325" fmla="*/ 2438110 w 3024845"/>
                  <a:gd name="connsiteY325" fmla="*/ 270460 h 840941"/>
                  <a:gd name="connsiteX326" fmla="*/ 2438110 w 3024845"/>
                  <a:gd name="connsiteY326" fmla="*/ 385034 h 840941"/>
                  <a:gd name="connsiteX327" fmla="*/ 2460404 w 3024845"/>
                  <a:gd name="connsiteY327" fmla="*/ 385034 h 840941"/>
                  <a:gd name="connsiteX328" fmla="*/ 2460404 w 3024845"/>
                  <a:gd name="connsiteY328" fmla="*/ 318019 h 840941"/>
                  <a:gd name="connsiteX329" fmla="*/ 2486751 w 3024845"/>
                  <a:gd name="connsiteY329" fmla="*/ 318019 h 840941"/>
                  <a:gd name="connsiteX330" fmla="*/ 2490804 w 3024845"/>
                  <a:gd name="connsiteY330" fmla="*/ 313695 h 840941"/>
                  <a:gd name="connsiteX331" fmla="*/ 2498911 w 3024845"/>
                  <a:gd name="connsiteY331" fmla="*/ 313695 h 840941"/>
                  <a:gd name="connsiteX332" fmla="*/ 2502964 w 3024845"/>
                  <a:gd name="connsiteY332" fmla="*/ 318019 h 840941"/>
                  <a:gd name="connsiteX333" fmla="*/ 2525258 w 3024845"/>
                  <a:gd name="connsiteY333" fmla="*/ 318019 h 840941"/>
                  <a:gd name="connsiteX334" fmla="*/ 2525258 w 3024845"/>
                  <a:gd name="connsiteY334" fmla="*/ 201283 h 840941"/>
                  <a:gd name="connsiteX335" fmla="*/ 2582005 w 3024845"/>
                  <a:gd name="connsiteY335" fmla="*/ 190474 h 840941"/>
                  <a:gd name="connsiteX336" fmla="*/ 2582005 w 3024845"/>
                  <a:gd name="connsiteY336" fmla="*/ 191555 h 840941"/>
                  <a:gd name="connsiteX337" fmla="*/ 2582005 w 3024845"/>
                  <a:gd name="connsiteY337" fmla="*/ 199121 h 840941"/>
                  <a:gd name="connsiteX338" fmla="*/ 2608352 w 3024845"/>
                  <a:gd name="connsiteY338" fmla="*/ 199121 h 840941"/>
                  <a:gd name="connsiteX339" fmla="*/ 2608352 w 3024845"/>
                  <a:gd name="connsiteY339" fmla="*/ 454211 h 840941"/>
                  <a:gd name="connsiteX340" fmla="*/ 2630646 w 3024845"/>
                  <a:gd name="connsiteY340" fmla="*/ 454211 h 840941"/>
                  <a:gd name="connsiteX341" fmla="*/ 2630646 w 3024845"/>
                  <a:gd name="connsiteY341" fmla="*/ 449887 h 840941"/>
                  <a:gd name="connsiteX342" fmla="*/ 2642806 w 3024845"/>
                  <a:gd name="connsiteY342" fmla="*/ 449887 h 840941"/>
                  <a:gd name="connsiteX343" fmla="*/ 2642806 w 3024845"/>
                  <a:gd name="connsiteY343" fmla="*/ 454211 h 840941"/>
                  <a:gd name="connsiteX344" fmla="*/ 2667126 w 3024845"/>
                  <a:gd name="connsiteY344" fmla="*/ 454211 h 840941"/>
                  <a:gd name="connsiteX345" fmla="*/ 2667126 w 3024845"/>
                  <a:gd name="connsiteY345" fmla="*/ 441240 h 840941"/>
                  <a:gd name="connsiteX346" fmla="*/ 2695500 w 3024845"/>
                  <a:gd name="connsiteY346" fmla="*/ 441240 h 840941"/>
                  <a:gd name="connsiteX347" fmla="*/ 2707660 w 3024845"/>
                  <a:gd name="connsiteY347" fmla="*/ 436916 h 840941"/>
                  <a:gd name="connsiteX348" fmla="*/ 2727927 w 3024845"/>
                  <a:gd name="connsiteY348" fmla="*/ 441240 h 840941"/>
                  <a:gd name="connsiteX349" fmla="*/ 2727927 w 3024845"/>
                  <a:gd name="connsiteY349" fmla="*/ 423946 h 840941"/>
                  <a:gd name="connsiteX350" fmla="*/ 2736034 w 3024845"/>
                  <a:gd name="connsiteY350" fmla="*/ 423946 h 840941"/>
                  <a:gd name="connsiteX351" fmla="*/ 2736034 w 3024845"/>
                  <a:gd name="connsiteY351" fmla="*/ 410975 h 840941"/>
                  <a:gd name="connsiteX352" fmla="*/ 2792781 w 3024845"/>
                  <a:gd name="connsiteY352" fmla="*/ 410975 h 840941"/>
                  <a:gd name="connsiteX353" fmla="*/ 2792781 w 3024845"/>
                  <a:gd name="connsiteY353" fmla="*/ 380710 h 840941"/>
                  <a:gd name="connsiteX354" fmla="*/ 2811021 w 3024845"/>
                  <a:gd name="connsiteY354" fmla="*/ 380710 h 840941"/>
                  <a:gd name="connsiteX355" fmla="*/ 2811021 w 3024845"/>
                  <a:gd name="connsiteY355" fmla="*/ 374225 h 840941"/>
                  <a:gd name="connsiteX356" fmla="*/ 2823181 w 3024845"/>
                  <a:gd name="connsiteY356" fmla="*/ 374225 h 840941"/>
                  <a:gd name="connsiteX357" fmla="*/ 2823181 w 3024845"/>
                  <a:gd name="connsiteY357" fmla="*/ 380710 h 840941"/>
                  <a:gd name="connsiteX358" fmla="*/ 2839395 w 3024845"/>
                  <a:gd name="connsiteY358" fmla="*/ 380710 h 840941"/>
                  <a:gd name="connsiteX359" fmla="*/ 2839395 w 3024845"/>
                  <a:gd name="connsiteY359" fmla="*/ 430431 h 840941"/>
                  <a:gd name="connsiteX360" fmla="*/ 2871822 w 3024845"/>
                  <a:gd name="connsiteY360" fmla="*/ 430431 h 840941"/>
                  <a:gd name="connsiteX361" fmla="*/ 2871822 w 3024845"/>
                  <a:gd name="connsiteY361" fmla="*/ 404490 h 840941"/>
                  <a:gd name="connsiteX362" fmla="*/ 2910329 w 3024845"/>
                  <a:gd name="connsiteY362" fmla="*/ 404490 h 840941"/>
                  <a:gd name="connsiteX363" fmla="*/ 2910329 w 3024845"/>
                  <a:gd name="connsiteY363" fmla="*/ 374225 h 840941"/>
                  <a:gd name="connsiteX364" fmla="*/ 2958970 w 3024845"/>
                  <a:gd name="connsiteY364" fmla="*/ 374225 h 840941"/>
                  <a:gd name="connsiteX365" fmla="*/ 2958970 w 3024845"/>
                  <a:gd name="connsiteY365" fmla="*/ 485381 h 840941"/>
                  <a:gd name="connsiteX366" fmla="*/ 2958970 w 3024845"/>
                  <a:gd name="connsiteY366" fmla="*/ 499160 h 840941"/>
                  <a:gd name="connsiteX367" fmla="*/ 3024845 w 3024845"/>
                  <a:gd name="connsiteY367" fmla="*/ 499160 h 840941"/>
                  <a:gd name="connsiteX368" fmla="*/ 3024845 w 3024845"/>
                  <a:gd name="connsiteY368" fmla="*/ 840941 h 840941"/>
                  <a:gd name="connsiteX369" fmla="*/ 2054 w 3024845"/>
                  <a:gd name="connsiteY369" fmla="*/ 838608 h 840941"/>
                  <a:gd name="connsiteX370" fmla="*/ 0 w 3024845"/>
                  <a:gd name="connsiteY370" fmla="*/ 404490 h 840941"/>
                  <a:gd name="connsiteX371" fmla="*/ 20267 w 3024845"/>
                  <a:gd name="connsiteY371" fmla="*/ 404490 h 840941"/>
                  <a:gd name="connsiteX372" fmla="*/ 20774 w 3024845"/>
                  <a:gd name="connsiteY372" fmla="*/ 403409 h 840941"/>
                  <a:gd name="connsiteX373" fmla="*/ 24320 w 3024845"/>
                  <a:gd name="connsiteY373" fmla="*/ 395843 h 840941"/>
                  <a:gd name="connsiteX374" fmla="*/ 26094 w 3024845"/>
                  <a:gd name="connsiteY374" fmla="*/ 396113 h 840941"/>
                  <a:gd name="connsiteX375" fmla="*/ 38507 w 3024845"/>
                  <a:gd name="connsiteY375" fmla="*/ 398004 h 840941"/>
                  <a:gd name="connsiteX376" fmla="*/ 39014 w 3024845"/>
                  <a:gd name="connsiteY376" fmla="*/ 399356 h 840941"/>
                  <a:gd name="connsiteX377" fmla="*/ 42560 w 3024845"/>
                  <a:gd name="connsiteY377" fmla="*/ 408813 h 840941"/>
                  <a:gd name="connsiteX378" fmla="*/ 68907 w 3024845"/>
                  <a:gd name="connsiteY378" fmla="*/ 410975 h 840941"/>
                  <a:gd name="connsiteX379" fmla="*/ 68907 w 3024845"/>
                  <a:gd name="connsiteY379" fmla="*/ 287754 h 840941"/>
                  <a:gd name="connsiteX380" fmla="*/ 70934 w 3024845"/>
                  <a:gd name="connsiteY380" fmla="*/ 287754 h 840941"/>
                  <a:gd name="connsiteX381" fmla="*/ 85121 w 3024845"/>
                  <a:gd name="connsiteY381" fmla="*/ 287754 h 840941"/>
                  <a:gd name="connsiteX382" fmla="*/ 85121 w 3024845"/>
                  <a:gd name="connsiteY382" fmla="*/ 151562 h 840941"/>
                  <a:gd name="connsiteX383" fmla="*/ 86894 w 3024845"/>
                  <a:gd name="connsiteY383" fmla="*/ 151562 h 840941"/>
                  <a:gd name="connsiteX384" fmla="*/ 99308 w 3024845"/>
                  <a:gd name="connsiteY384" fmla="*/ 151562 h 840941"/>
                  <a:gd name="connsiteX385" fmla="*/ 99308 w 3024845"/>
                  <a:gd name="connsiteY385" fmla="*/ 36988 h 840941"/>
                  <a:gd name="connsiteX0" fmla="*/ 99308 w 3024845"/>
                  <a:gd name="connsiteY0" fmla="*/ 0 h 803953"/>
                  <a:gd name="connsiteX1" fmla="*/ 220909 w 3024845"/>
                  <a:gd name="connsiteY1" fmla="*/ 114574 h 803953"/>
                  <a:gd name="connsiteX2" fmla="*/ 223189 w 3024845"/>
                  <a:gd name="connsiteY2" fmla="*/ 114574 h 803953"/>
                  <a:gd name="connsiteX3" fmla="*/ 239150 w 3024845"/>
                  <a:gd name="connsiteY3" fmla="*/ 114574 h 803953"/>
                  <a:gd name="connsiteX4" fmla="*/ 239150 w 3024845"/>
                  <a:gd name="connsiteY4" fmla="*/ 255089 h 803953"/>
                  <a:gd name="connsiteX5" fmla="*/ 240670 w 3024845"/>
                  <a:gd name="connsiteY5" fmla="*/ 254819 h 803953"/>
                  <a:gd name="connsiteX6" fmla="*/ 251310 w 3024845"/>
                  <a:gd name="connsiteY6" fmla="*/ 252928 h 803953"/>
                  <a:gd name="connsiteX7" fmla="*/ 249283 w 3024845"/>
                  <a:gd name="connsiteY7" fmla="*/ 341560 h 803953"/>
                  <a:gd name="connsiteX8" fmla="*/ 250803 w 3024845"/>
                  <a:gd name="connsiteY8" fmla="*/ 341831 h 803953"/>
                  <a:gd name="connsiteX9" fmla="*/ 261443 w 3024845"/>
                  <a:gd name="connsiteY9" fmla="*/ 343722 h 803953"/>
                  <a:gd name="connsiteX10" fmla="*/ 261696 w 3024845"/>
                  <a:gd name="connsiteY10" fmla="*/ 344533 h 803953"/>
                  <a:gd name="connsiteX11" fmla="*/ 263470 w 3024845"/>
                  <a:gd name="connsiteY11" fmla="*/ 350208 h 803953"/>
                  <a:gd name="connsiteX12" fmla="*/ 264230 w 3024845"/>
                  <a:gd name="connsiteY12" fmla="*/ 347776 h 803953"/>
                  <a:gd name="connsiteX13" fmla="*/ 269550 w 3024845"/>
                  <a:gd name="connsiteY13" fmla="*/ 330752 h 803953"/>
                  <a:gd name="connsiteX14" fmla="*/ 271323 w 3024845"/>
                  <a:gd name="connsiteY14" fmla="*/ 330752 h 803953"/>
                  <a:gd name="connsiteX15" fmla="*/ 283737 w 3024845"/>
                  <a:gd name="connsiteY15" fmla="*/ 330752 h 803953"/>
                  <a:gd name="connsiteX16" fmla="*/ 283737 w 3024845"/>
                  <a:gd name="connsiteY16" fmla="*/ 363178 h 803953"/>
                  <a:gd name="connsiteX17" fmla="*/ 284750 w 3024845"/>
                  <a:gd name="connsiteY17" fmla="*/ 363719 h 803953"/>
                  <a:gd name="connsiteX18" fmla="*/ 291844 w 3024845"/>
                  <a:gd name="connsiteY18" fmla="*/ 367502 h 803953"/>
                  <a:gd name="connsiteX19" fmla="*/ 291844 w 3024845"/>
                  <a:gd name="connsiteY19" fmla="*/ 368853 h 803953"/>
                  <a:gd name="connsiteX20" fmla="*/ 291844 w 3024845"/>
                  <a:gd name="connsiteY20" fmla="*/ 378311 h 803953"/>
                  <a:gd name="connsiteX21" fmla="*/ 336431 w 3024845"/>
                  <a:gd name="connsiteY21" fmla="*/ 378311 h 803953"/>
                  <a:gd name="connsiteX22" fmla="*/ 336431 w 3024845"/>
                  <a:gd name="connsiteY22" fmla="*/ 379392 h 803953"/>
                  <a:gd name="connsiteX23" fmla="*/ 336431 w 3024845"/>
                  <a:gd name="connsiteY23" fmla="*/ 386958 h 803953"/>
                  <a:gd name="connsiteX24" fmla="*/ 338457 w 3024845"/>
                  <a:gd name="connsiteY24" fmla="*/ 386958 h 803953"/>
                  <a:gd name="connsiteX25" fmla="*/ 352644 w 3024845"/>
                  <a:gd name="connsiteY25" fmla="*/ 386958 h 803953"/>
                  <a:gd name="connsiteX26" fmla="*/ 352644 w 3024845"/>
                  <a:gd name="connsiteY26" fmla="*/ 356693 h 803953"/>
                  <a:gd name="connsiteX27" fmla="*/ 397231 w 3024845"/>
                  <a:gd name="connsiteY27" fmla="*/ 356693 h 803953"/>
                  <a:gd name="connsiteX28" fmla="*/ 397231 w 3024845"/>
                  <a:gd name="connsiteY28" fmla="*/ 355342 h 803953"/>
                  <a:gd name="connsiteX29" fmla="*/ 397231 w 3024845"/>
                  <a:gd name="connsiteY29" fmla="*/ 345884 h 803953"/>
                  <a:gd name="connsiteX30" fmla="*/ 398245 w 3024845"/>
                  <a:gd name="connsiteY30" fmla="*/ 345884 h 803953"/>
                  <a:gd name="connsiteX31" fmla="*/ 405338 w 3024845"/>
                  <a:gd name="connsiteY31" fmla="*/ 345884 h 803953"/>
                  <a:gd name="connsiteX32" fmla="*/ 405338 w 3024845"/>
                  <a:gd name="connsiteY32" fmla="*/ 343993 h 803953"/>
                  <a:gd name="connsiteX33" fmla="*/ 405338 w 3024845"/>
                  <a:gd name="connsiteY33" fmla="*/ 330752 h 803953"/>
                  <a:gd name="connsiteX34" fmla="*/ 406098 w 3024845"/>
                  <a:gd name="connsiteY34" fmla="*/ 330752 h 803953"/>
                  <a:gd name="connsiteX35" fmla="*/ 411418 w 3024845"/>
                  <a:gd name="connsiteY35" fmla="*/ 330752 h 803953"/>
                  <a:gd name="connsiteX36" fmla="*/ 411418 w 3024845"/>
                  <a:gd name="connsiteY36" fmla="*/ 329671 h 803953"/>
                  <a:gd name="connsiteX37" fmla="*/ 411418 w 3024845"/>
                  <a:gd name="connsiteY37" fmla="*/ 322104 h 803953"/>
                  <a:gd name="connsiteX38" fmla="*/ 413445 w 3024845"/>
                  <a:gd name="connsiteY38" fmla="*/ 322104 h 803953"/>
                  <a:gd name="connsiteX39" fmla="*/ 427632 w 3024845"/>
                  <a:gd name="connsiteY39" fmla="*/ 322104 h 803953"/>
                  <a:gd name="connsiteX40" fmla="*/ 427632 w 3024845"/>
                  <a:gd name="connsiteY40" fmla="*/ 323185 h 803953"/>
                  <a:gd name="connsiteX41" fmla="*/ 427632 w 3024845"/>
                  <a:gd name="connsiteY41" fmla="*/ 330752 h 803953"/>
                  <a:gd name="connsiteX42" fmla="*/ 449925 w 3024845"/>
                  <a:gd name="connsiteY42" fmla="*/ 330752 h 803953"/>
                  <a:gd name="connsiteX43" fmla="*/ 449925 w 3024845"/>
                  <a:gd name="connsiteY43" fmla="*/ 328860 h 803953"/>
                  <a:gd name="connsiteX44" fmla="*/ 449925 w 3024845"/>
                  <a:gd name="connsiteY44" fmla="*/ 315619 h 803953"/>
                  <a:gd name="connsiteX45" fmla="*/ 451699 w 3024845"/>
                  <a:gd name="connsiteY45" fmla="*/ 315619 h 803953"/>
                  <a:gd name="connsiteX46" fmla="*/ 464112 w 3024845"/>
                  <a:gd name="connsiteY46" fmla="*/ 315619 h 803953"/>
                  <a:gd name="connsiteX47" fmla="*/ 464112 w 3024845"/>
                  <a:gd name="connsiteY47" fmla="*/ 339399 h 803953"/>
                  <a:gd name="connsiteX48" fmla="*/ 465126 w 3024845"/>
                  <a:gd name="connsiteY48" fmla="*/ 339399 h 803953"/>
                  <a:gd name="connsiteX49" fmla="*/ 472219 w 3024845"/>
                  <a:gd name="connsiteY49" fmla="*/ 339399 h 803953"/>
                  <a:gd name="connsiteX50" fmla="*/ 472219 w 3024845"/>
                  <a:gd name="connsiteY50" fmla="*/ 338318 h 803953"/>
                  <a:gd name="connsiteX51" fmla="*/ 472219 w 3024845"/>
                  <a:gd name="connsiteY51" fmla="*/ 330752 h 803953"/>
                  <a:gd name="connsiteX52" fmla="*/ 473992 w 3024845"/>
                  <a:gd name="connsiteY52" fmla="*/ 330752 h 803953"/>
                  <a:gd name="connsiteX53" fmla="*/ 486406 w 3024845"/>
                  <a:gd name="connsiteY53" fmla="*/ 330752 h 803953"/>
                  <a:gd name="connsiteX54" fmla="*/ 486406 w 3024845"/>
                  <a:gd name="connsiteY54" fmla="*/ 356693 h 803953"/>
                  <a:gd name="connsiteX55" fmla="*/ 488433 w 3024845"/>
                  <a:gd name="connsiteY55" fmla="*/ 356693 h 803953"/>
                  <a:gd name="connsiteX56" fmla="*/ 502619 w 3024845"/>
                  <a:gd name="connsiteY56" fmla="*/ 356693 h 803953"/>
                  <a:gd name="connsiteX57" fmla="*/ 502619 w 3024845"/>
                  <a:gd name="connsiteY57" fmla="*/ 358314 h 803953"/>
                  <a:gd name="connsiteX58" fmla="*/ 502619 w 3024845"/>
                  <a:gd name="connsiteY58" fmla="*/ 369664 h 803953"/>
                  <a:gd name="connsiteX59" fmla="*/ 503379 w 3024845"/>
                  <a:gd name="connsiteY59" fmla="*/ 369664 h 803953"/>
                  <a:gd name="connsiteX60" fmla="*/ 508700 w 3024845"/>
                  <a:gd name="connsiteY60" fmla="*/ 369664 h 803953"/>
                  <a:gd name="connsiteX61" fmla="*/ 508700 w 3024845"/>
                  <a:gd name="connsiteY61" fmla="*/ 368853 h 803953"/>
                  <a:gd name="connsiteX62" fmla="*/ 508700 w 3024845"/>
                  <a:gd name="connsiteY62" fmla="*/ 363178 h 803953"/>
                  <a:gd name="connsiteX63" fmla="*/ 539100 w 3024845"/>
                  <a:gd name="connsiteY63" fmla="*/ 363178 h 803953"/>
                  <a:gd name="connsiteX64" fmla="*/ 539100 w 3024845"/>
                  <a:gd name="connsiteY64" fmla="*/ 386958 h 803953"/>
                  <a:gd name="connsiteX65" fmla="*/ 540113 w 3024845"/>
                  <a:gd name="connsiteY65" fmla="*/ 386958 h 803953"/>
                  <a:gd name="connsiteX66" fmla="*/ 547207 w 3024845"/>
                  <a:gd name="connsiteY66" fmla="*/ 386958 h 803953"/>
                  <a:gd name="connsiteX67" fmla="*/ 547207 w 3024845"/>
                  <a:gd name="connsiteY67" fmla="*/ 388039 h 803953"/>
                  <a:gd name="connsiteX68" fmla="*/ 547207 w 3024845"/>
                  <a:gd name="connsiteY68" fmla="*/ 395605 h 803953"/>
                  <a:gd name="connsiteX69" fmla="*/ 547967 w 3024845"/>
                  <a:gd name="connsiteY69" fmla="*/ 395605 h 803953"/>
                  <a:gd name="connsiteX70" fmla="*/ 553287 w 3024845"/>
                  <a:gd name="connsiteY70" fmla="*/ 395605 h 803953"/>
                  <a:gd name="connsiteX71" fmla="*/ 553287 w 3024845"/>
                  <a:gd name="connsiteY71" fmla="*/ 393443 h 803953"/>
                  <a:gd name="connsiteX72" fmla="*/ 553287 w 3024845"/>
                  <a:gd name="connsiteY72" fmla="*/ 378311 h 803953"/>
                  <a:gd name="connsiteX73" fmla="*/ 554300 w 3024845"/>
                  <a:gd name="connsiteY73" fmla="*/ 378311 h 803953"/>
                  <a:gd name="connsiteX74" fmla="*/ 561394 w 3024845"/>
                  <a:gd name="connsiteY74" fmla="*/ 378311 h 803953"/>
                  <a:gd name="connsiteX75" fmla="*/ 561394 w 3024845"/>
                  <a:gd name="connsiteY75" fmla="*/ 379392 h 803953"/>
                  <a:gd name="connsiteX76" fmla="*/ 561394 w 3024845"/>
                  <a:gd name="connsiteY76" fmla="*/ 386958 h 803953"/>
                  <a:gd name="connsiteX77" fmla="*/ 566714 w 3024845"/>
                  <a:gd name="connsiteY77" fmla="*/ 384965 h 803953"/>
                  <a:gd name="connsiteX78" fmla="*/ 567474 w 3024845"/>
                  <a:gd name="connsiteY78" fmla="*/ 383985 h 803953"/>
                  <a:gd name="connsiteX79" fmla="*/ 567474 w 3024845"/>
                  <a:gd name="connsiteY79" fmla="*/ 378311 h 803953"/>
                  <a:gd name="connsiteX80" fmla="*/ 605981 w 3024845"/>
                  <a:gd name="connsiteY80" fmla="*/ 378311 h 803953"/>
                  <a:gd name="connsiteX81" fmla="*/ 605981 w 3024845"/>
                  <a:gd name="connsiteY81" fmla="*/ 402090 h 803953"/>
                  <a:gd name="connsiteX82" fmla="*/ 608007 w 3024845"/>
                  <a:gd name="connsiteY82" fmla="*/ 402090 h 803953"/>
                  <a:gd name="connsiteX83" fmla="*/ 622194 w 3024845"/>
                  <a:gd name="connsiteY83" fmla="*/ 402090 h 803953"/>
                  <a:gd name="connsiteX84" fmla="*/ 622194 w 3024845"/>
                  <a:gd name="connsiteY84" fmla="*/ 403171 h 803953"/>
                  <a:gd name="connsiteX85" fmla="*/ 622194 w 3024845"/>
                  <a:gd name="connsiteY85" fmla="*/ 410737 h 803953"/>
                  <a:gd name="connsiteX86" fmla="*/ 623968 w 3024845"/>
                  <a:gd name="connsiteY86" fmla="*/ 410737 h 803953"/>
                  <a:gd name="connsiteX87" fmla="*/ 636381 w 3024845"/>
                  <a:gd name="connsiteY87" fmla="*/ 410737 h 803953"/>
                  <a:gd name="connsiteX88" fmla="*/ 636381 w 3024845"/>
                  <a:gd name="connsiteY88" fmla="*/ 386958 h 803953"/>
                  <a:gd name="connsiteX89" fmla="*/ 637394 w 3024845"/>
                  <a:gd name="connsiteY89" fmla="*/ 386958 h 803953"/>
                  <a:gd name="connsiteX90" fmla="*/ 644488 w 3024845"/>
                  <a:gd name="connsiteY90" fmla="*/ 386958 h 803953"/>
                  <a:gd name="connsiteX91" fmla="*/ 644488 w 3024845"/>
                  <a:gd name="connsiteY91" fmla="*/ 354531 h 803953"/>
                  <a:gd name="connsiteX92" fmla="*/ 645501 w 3024845"/>
                  <a:gd name="connsiteY92" fmla="*/ 354531 h 803953"/>
                  <a:gd name="connsiteX93" fmla="*/ 652595 w 3024845"/>
                  <a:gd name="connsiteY93" fmla="*/ 354531 h 803953"/>
                  <a:gd name="connsiteX94" fmla="*/ 652595 w 3024845"/>
                  <a:gd name="connsiteY94" fmla="*/ 352640 h 803953"/>
                  <a:gd name="connsiteX95" fmla="*/ 652595 w 3024845"/>
                  <a:gd name="connsiteY95" fmla="*/ 339399 h 803953"/>
                  <a:gd name="connsiteX96" fmla="*/ 651328 w 3024845"/>
                  <a:gd name="connsiteY96" fmla="*/ 337777 h 803953"/>
                  <a:gd name="connsiteX97" fmla="*/ 656648 w 3024845"/>
                  <a:gd name="connsiteY97" fmla="*/ 326428 h 803953"/>
                  <a:gd name="connsiteX98" fmla="*/ 664755 w 3024845"/>
                  <a:gd name="connsiteY98" fmla="*/ 354531 h 803953"/>
                  <a:gd name="connsiteX99" fmla="*/ 665515 w 3024845"/>
                  <a:gd name="connsiteY99" fmla="*/ 354531 h 803953"/>
                  <a:gd name="connsiteX100" fmla="*/ 670835 w 3024845"/>
                  <a:gd name="connsiteY100" fmla="*/ 354531 h 803953"/>
                  <a:gd name="connsiteX101" fmla="*/ 670835 w 3024845"/>
                  <a:gd name="connsiteY101" fmla="*/ 248604 h 803953"/>
                  <a:gd name="connsiteX102" fmla="*/ 672355 w 3024845"/>
                  <a:gd name="connsiteY102" fmla="*/ 248604 h 803953"/>
                  <a:gd name="connsiteX103" fmla="*/ 682995 w 3024845"/>
                  <a:gd name="connsiteY103" fmla="*/ 248604 h 803953"/>
                  <a:gd name="connsiteX104" fmla="*/ 682995 w 3024845"/>
                  <a:gd name="connsiteY104" fmla="*/ 201045 h 803953"/>
                  <a:gd name="connsiteX105" fmla="*/ 709342 w 3024845"/>
                  <a:gd name="connsiteY105" fmla="*/ 201045 h 803953"/>
                  <a:gd name="connsiteX106" fmla="*/ 709342 w 3024845"/>
                  <a:gd name="connsiteY106" fmla="*/ 179427 h 803953"/>
                  <a:gd name="connsiteX107" fmla="*/ 743796 w 3024845"/>
                  <a:gd name="connsiteY107" fmla="*/ 179427 h 803953"/>
                  <a:gd name="connsiteX108" fmla="*/ 743796 w 3024845"/>
                  <a:gd name="connsiteY108" fmla="*/ 181859 h 803953"/>
                  <a:gd name="connsiteX109" fmla="*/ 743796 w 3024845"/>
                  <a:gd name="connsiteY109" fmla="*/ 198883 h 803953"/>
                  <a:gd name="connsiteX110" fmla="*/ 746076 w 3024845"/>
                  <a:gd name="connsiteY110" fmla="*/ 198883 h 803953"/>
                  <a:gd name="connsiteX111" fmla="*/ 762036 w 3024845"/>
                  <a:gd name="connsiteY111" fmla="*/ 198883 h 803953"/>
                  <a:gd name="connsiteX112" fmla="*/ 762036 w 3024845"/>
                  <a:gd name="connsiteY112" fmla="*/ 246442 h 803953"/>
                  <a:gd name="connsiteX113" fmla="*/ 763049 w 3024845"/>
                  <a:gd name="connsiteY113" fmla="*/ 246442 h 803953"/>
                  <a:gd name="connsiteX114" fmla="*/ 770143 w 3024845"/>
                  <a:gd name="connsiteY114" fmla="*/ 246442 h 803953"/>
                  <a:gd name="connsiteX115" fmla="*/ 784330 w 3024845"/>
                  <a:gd name="connsiteY115" fmla="*/ 250766 h 803953"/>
                  <a:gd name="connsiteX116" fmla="*/ 784330 w 3024845"/>
                  <a:gd name="connsiteY116" fmla="*/ 289678 h 803953"/>
                  <a:gd name="connsiteX117" fmla="*/ 785343 w 3024845"/>
                  <a:gd name="connsiteY117" fmla="*/ 289678 h 803953"/>
                  <a:gd name="connsiteX118" fmla="*/ 792436 w 3024845"/>
                  <a:gd name="connsiteY118" fmla="*/ 289678 h 803953"/>
                  <a:gd name="connsiteX119" fmla="*/ 792436 w 3024845"/>
                  <a:gd name="connsiteY119" fmla="*/ 291299 h 803953"/>
                  <a:gd name="connsiteX120" fmla="*/ 792436 w 3024845"/>
                  <a:gd name="connsiteY120" fmla="*/ 302648 h 803953"/>
                  <a:gd name="connsiteX121" fmla="*/ 794463 w 3024845"/>
                  <a:gd name="connsiteY121" fmla="*/ 302648 h 803953"/>
                  <a:gd name="connsiteX122" fmla="*/ 808650 w 3024845"/>
                  <a:gd name="connsiteY122" fmla="*/ 302648 h 803953"/>
                  <a:gd name="connsiteX123" fmla="*/ 814730 w 3024845"/>
                  <a:gd name="connsiteY123" fmla="*/ 309134 h 803953"/>
                  <a:gd name="connsiteX124" fmla="*/ 814730 w 3024845"/>
                  <a:gd name="connsiteY124" fmla="*/ 330752 h 803953"/>
                  <a:gd name="connsiteX125" fmla="*/ 817010 w 3024845"/>
                  <a:gd name="connsiteY125" fmla="*/ 330752 h 803953"/>
                  <a:gd name="connsiteX126" fmla="*/ 832970 w 3024845"/>
                  <a:gd name="connsiteY126" fmla="*/ 330752 h 803953"/>
                  <a:gd name="connsiteX127" fmla="*/ 832970 w 3024845"/>
                  <a:gd name="connsiteY127" fmla="*/ 331832 h 803953"/>
                  <a:gd name="connsiteX128" fmla="*/ 832970 w 3024845"/>
                  <a:gd name="connsiteY128" fmla="*/ 339399 h 803953"/>
                  <a:gd name="connsiteX129" fmla="*/ 834237 w 3024845"/>
                  <a:gd name="connsiteY129" fmla="*/ 339399 h 803953"/>
                  <a:gd name="connsiteX130" fmla="*/ 843104 w 3024845"/>
                  <a:gd name="connsiteY130" fmla="*/ 339399 h 803953"/>
                  <a:gd name="connsiteX131" fmla="*/ 843104 w 3024845"/>
                  <a:gd name="connsiteY131" fmla="*/ 341560 h 803953"/>
                  <a:gd name="connsiteX132" fmla="*/ 843104 w 3024845"/>
                  <a:gd name="connsiteY132" fmla="*/ 356693 h 803953"/>
                  <a:gd name="connsiteX133" fmla="*/ 847157 w 3024845"/>
                  <a:gd name="connsiteY133" fmla="*/ 354801 h 803953"/>
                  <a:gd name="connsiteX134" fmla="*/ 847157 w 3024845"/>
                  <a:gd name="connsiteY134" fmla="*/ 341560 h 803953"/>
                  <a:gd name="connsiteX135" fmla="*/ 848170 w 3024845"/>
                  <a:gd name="connsiteY135" fmla="*/ 341560 h 803953"/>
                  <a:gd name="connsiteX136" fmla="*/ 855264 w 3024845"/>
                  <a:gd name="connsiteY136" fmla="*/ 341560 h 803953"/>
                  <a:gd name="connsiteX137" fmla="*/ 855264 w 3024845"/>
                  <a:gd name="connsiteY137" fmla="*/ 343182 h 803953"/>
                  <a:gd name="connsiteX138" fmla="*/ 855264 w 3024845"/>
                  <a:gd name="connsiteY138" fmla="*/ 354531 h 803953"/>
                  <a:gd name="connsiteX139" fmla="*/ 856024 w 3024845"/>
                  <a:gd name="connsiteY139" fmla="*/ 354531 h 803953"/>
                  <a:gd name="connsiteX140" fmla="*/ 861344 w 3024845"/>
                  <a:gd name="connsiteY140" fmla="*/ 354531 h 803953"/>
                  <a:gd name="connsiteX141" fmla="*/ 909984 w 3024845"/>
                  <a:gd name="connsiteY141" fmla="*/ 350208 h 803953"/>
                  <a:gd name="connsiteX142" fmla="*/ 909984 w 3024845"/>
                  <a:gd name="connsiteY142" fmla="*/ 351559 h 803953"/>
                  <a:gd name="connsiteX143" fmla="*/ 909984 w 3024845"/>
                  <a:gd name="connsiteY143" fmla="*/ 361016 h 803953"/>
                  <a:gd name="connsiteX144" fmla="*/ 910744 w 3024845"/>
                  <a:gd name="connsiteY144" fmla="*/ 361016 h 803953"/>
                  <a:gd name="connsiteX145" fmla="*/ 916065 w 3024845"/>
                  <a:gd name="connsiteY145" fmla="*/ 361016 h 803953"/>
                  <a:gd name="connsiteX146" fmla="*/ 916065 w 3024845"/>
                  <a:gd name="connsiteY146" fmla="*/ 363178 h 803953"/>
                  <a:gd name="connsiteX147" fmla="*/ 916065 w 3024845"/>
                  <a:gd name="connsiteY147" fmla="*/ 378311 h 803953"/>
                  <a:gd name="connsiteX148" fmla="*/ 918091 w 3024845"/>
                  <a:gd name="connsiteY148" fmla="*/ 376960 h 803953"/>
                  <a:gd name="connsiteX149" fmla="*/ 932278 w 3024845"/>
                  <a:gd name="connsiteY149" fmla="*/ 367502 h 803953"/>
                  <a:gd name="connsiteX150" fmla="*/ 938358 w 3024845"/>
                  <a:gd name="connsiteY150" fmla="*/ 326428 h 803953"/>
                  <a:gd name="connsiteX151" fmla="*/ 939118 w 3024845"/>
                  <a:gd name="connsiteY151" fmla="*/ 326158 h 803953"/>
                  <a:gd name="connsiteX152" fmla="*/ 944438 w 3024845"/>
                  <a:gd name="connsiteY152" fmla="*/ 324266 h 803953"/>
                  <a:gd name="connsiteX153" fmla="*/ 946465 w 3024845"/>
                  <a:gd name="connsiteY153" fmla="*/ 255089 h 803953"/>
                  <a:gd name="connsiteX154" fmla="*/ 948492 w 3024845"/>
                  <a:gd name="connsiteY154" fmla="*/ 324266 h 803953"/>
                  <a:gd name="connsiteX155" fmla="*/ 949252 w 3024845"/>
                  <a:gd name="connsiteY155" fmla="*/ 324536 h 803953"/>
                  <a:gd name="connsiteX156" fmla="*/ 954572 w 3024845"/>
                  <a:gd name="connsiteY156" fmla="*/ 326428 h 803953"/>
                  <a:gd name="connsiteX157" fmla="*/ 954572 w 3024845"/>
                  <a:gd name="connsiteY157" fmla="*/ 239957 h 803953"/>
                  <a:gd name="connsiteX158" fmla="*/ 958625 w 3024845"/>
                  <a:gd name="connsiteY158" fmla="*/ 207530 h 803953"/>
                  <a:gd name="connsiteX159" fmla="*/ 997132 w 3024845"/>
                  <a:gd name="connsiteY159" fmla="*/ 207530 h 803953"/>
                  <a:gd name="connsiteX160" fmla="*/ 997132 w 3024845"/>
                  <a:gd name="connsiteY160" fmla="*/ 239957 h 803953"/>
                  <a:gd name="connsiteX161" fmla="*/ 997892 w 3024845"/>
                  <a:gd name="connsiteY161" fmla="*/ 239957 h 803953"/>
                  <a:gd name="connsiteX162" fmla="*/ 1003212 w 3024845"/>
                  <a:gd name="connsiteY162" fmla="*/ 239957 h 803953"/>
                  <a:gd name="connsiteX163" fmla="*/ 1003212 w 3024845"/>
                  <a:gd name="connsiteY163" fmla="*/ 157809 h 803953"/>
                  <a:gd name="connsiteX164" fmla="*/ 1004986 w 3024845"/>
                  <a:gd name="connsiteY164" fmla="*/ 157809 h 803953"/>
                  <a:gd name="connsiteX165" fmla="*/ 1017399 w 3024845"/>
                  <a:gd name="connsiteY165" fmla="*/ 157809 h 803953"/>
                  <a:gd name="connsiteX166" fmla="*/ 1017399 w 3024845"/>
                  <a:gd name="connsiteY166" fmla="*/ 155918 h 803953"/>
                  <a:gd name="connsiteX167" fmla="*/ 1017399 w 3024845"/>
                  <a:gd name="connsiteY167" fmla="*/ 142677 h 803953"/>
                  <a:gd name="connsiteX168" fmla="*/ 1039693 w 3024845"/>
                  <a:gd name="connsiteY168" fmla="*/ 142677 h 803953"/>
                  <a:gd name="connsiteX169" fmla="*/ 1039693 w 3024845"/>
                  <a:gd name="connsiteY169" fmla="*/ 141596 h 803953"/>
                  <a:gd name="connsiteX170" fmla="*/ 1039693 w 3024845"/>
                  <a:gd name="connsiteY170" fmla="*/ 134030 h 803953"/>
                  <a:gd name="connsiteX171" fmla="*/ 1041466 w 3024845"/>
                  <a:gd name="connsiteY171" fmla="*/ 134030 h 803953"/>
                  <a:gd name="connsiteX172" fmla="*/ 1053880 w 3024845"/>
                  <a:gd name="connsiteY172" fmla="*/ 134030 h 803953"/>
                  <a:gd name="connsiteX173" fmla="*/ 1053880 w 3024845"/>
                  <a:gd name="connsiteY173" fmla="*/ 135111 h 803953"/>
                  <a:gd name="connsiteX174" fmla="*/ 1053880 w 3024845"/>
                  <a:gd name="connsiteY174" fmla="*/ 142677 h 803953"/>
                  <a:gd name="connsiteX175" fmla="*/ 1054640 w 3024845"/>
                  <a:gd name="connsiteY175" fmla="*/ 142677 h 803953"/>
                  <a:gd name="connsiteX176" fmla="*/ 1059960 w 3024845"/>
                  <a:gd name="connsiteY176" fmla="*/ 142677 h 803953"/>
                  <a:gd name="connsiteX177" fmla="*/ 1070093 w 3024845"/>
                  <a:gd name="connsiteY177" fmla="*/ 138353 h 803953"/>
                  <a:gd name="connsiteX178" fmla="*/ 1074146 w 3024845"/>
                  <a:gd name="connsiteY178" fmla="*/ 141596 h 803953"/>
                  <a:gd name="connsiteX179" fmla="*/ 1074146 w 3024845"/>
                  <a:gd name="connsiteY179" fmla="*/ 134030 h 803953"/>
                  <a:gd name="connsiteX180" fmla="*/ 1076426 w 3024845"/>
                  <a:gd name="connsiteY180" fmla="*/ 134030 h 803953"/>
                  <a:gd name="connsiteX181" fmla="*/ 1092387 w 3024845"/>
                  <a:gd name="connsiteY181" fmla="*/ 134030 h 803953"/>
                  <a:gd name="connsiteX182" fmla="*/ 1092387 w 3024845"/>
                  <a:gd name="connsiteY182" fmla="*/ 135111 h 803953"/>
                  <a:gd name="connsiteX183" fmla="*/ 1092387 w 3024845"/>
                  <a:gd name="connsiteY183" fmla="*/ 142677 h 803953"/>
                  <a:gd name="connsiteX184" fmla="*/ 1122787 w 3024845"/>
                  <a:gd name="connsiteY184" fmla="*/ 142677 h 803953"/>
                  <a:gd name="connsiteX185" fmla="*/ 1122787 w 3024845"/>
                  <a:gd name="connsiteY185" fmla="*/ 144298 h 803953"/>
                  <a:gd name="connsiteX186" fmla="*/ 1122787 w 3024845"/>
                  <a:gd name="connsiteY186" fmla="*/ 155648 h 803953"/>
                  <a:gd name="connsiteX187" fmla="*/ 1149134 w 3024845"/>
                  <a:gd name="connsiteY187" fmla="*/ 155648 h 803953"/>
                  <a:gd name="connsiteX188" fmla="*/ 1149134 w 3024845"/>
                  <a:gd name="connsiteY188" fmla="*/ 185912 h 803953"/>
                  <a:gd name="connsiteX189" fmla="*/ 1149894 w 3024845"/>
                  <a:gd name="connsiteY189" fmla="*/ 185912 h 803953"/>
                  <a:gd name="connsiteX190" fmla="*/ 1155214 w 3024845"/>
                  <a:gd name="connsiteY190" fmla="*/ 185912 h 803953"/>
                  <a:gd name="connsiteX191" fmla="*/ 1155214 w 3024845"/>
                  <a:gd name="connsiteY191" fmla="*/ 186993 h 803953"/>
                  <a:gd name="connsiteX192" fmla="*/ 1155214 w 3024845"/>
                  <a:gd name="connsiteY192" fmla="*/ 194560 h 803953"/>
                  <a:gd name="connsiteX193" fmla="*/ 1159268 w 3024845"/>
                  <a:gd name="connsiteY193" fmla="*/ 224824 h 803953"/>
                  <a:gd name="connsiteX194" fmla="*/ 1160028 w 3024845"/>
                  <a:gd name="connsiteY194" fmla="*/ 224824 h 803953"/>
                  <a:gd name="connsiteX195" fmla="*/ 1165348 w 3024845"/>
                  <a:gd name="connsiteY195" fmla="*/ 224824 h 803953"/>
                  <a:gd name="connsiteX196" fmla="*/ 1165348 w 3024845"/>
                  <a:gd name="connsiteY196" fmla="*/ 225635 h 803953"/>
                  <a:gd name="connsiteX197" fmla="*/ 1165348 w 3024845"/>
                  <a:gd name="connsiteY197" fmla="*/ 231310 h 803953"/>
                  <a:gd name="connsiteX198" fmla="*/ 1166361 w 3024845"/>
                  <a:gd name="connsiteY198" fmla="*/ 231310 h 803953"/>
                  <a:gd name="connsiteX199" fmla="*/ 1173454 w 3024845"/>
                  <a:gd name="connsiteY199" fmla="*/ 231310 h 803953"/>
                  <a:gd name="connsiteX200" fmla="*/ 1173454 w 3024845"/>
                  <a:gd name="connsiteY200" fmla="*/ 261575 h 803953"/>
                  <a:gd name="connsiteX201" fmla="*/ 1175481 w 3024845"/>
                  <a:gd name="connsiteY201" fmla="*/ 261575 h 803953"/>
                  <a:gd name="connsiteX202" fmla="*/ 1189668 w 3024845"/>
                  <a:gd name="connsiteY202" fmla="*/ 261575 h 803953"/>
                  <a:gd name="connsiteX203" fmla="*/ 1189668 w 3024845"/>
                  <a:gd name="connsiteY203" fmla="*/ 285354 h 803953"/>
                  <a:gd name="connsiteX204" fmla="*/ 1191695 w 3024845"/>
                  <a:gd name="connsiteY204" fmla="*/ 286975 h 803953"/>
                  <a:gd name="connsiteX205" fmla="*/ 1191695 w 3024845"/>
                  <a:gd name="connsiteY205" fmla="*/ 298325 h 803953"/>
                  <a:gd name="connsiteX206" fmla="*/ 1192455 w 3024845"/>
                  <a:gd name="connsiteY206" fmla="*/ 298325 h 803953"/>
                  <a:gd name="connsiteX207" fmla="*/ 1197775 w 3024845"/>
                  <a:gd name="connsiteY207" fmla="*/ 298325 h 803953"/>
                  <a:gd name="connsiteX208" fmla="*/ 1197775 w 3024845"/>
                  <a:gd name="connsiteY208" fmla="*/ 322104 h 803953"/>
                  <a:gd name="connsiteX209" fmla="*/ 1199041 w 3024845"/>
                  <a:gd name="connsiteY209" fmla="*/ 322104 h 803953"/>
                  <a:gd name="connsiteX210" fmla="*/ 1207908 w 3024845"/>
                  <a:gd name="connsiteY210" fmla="*/ 322104 h 803953"/>
                  <a:gd name="connsiteX211" fmla="*/ 1209935 w 3024845"/>
                  <a:gd name="connsiteY211" fmla="*/ 326158 h 803953"/>
                  <a:gd name="connsiteX212" fmla="*/ 1209935 w 3024845"/>
                  <a:gd name="connsiteY212" fmla="*/ 339399 h 803953"/>
                  <a:gd name="connsiteX213" fmla="*/ 1211455 w 3024845"/>
                  <a:gd name="connsiteY213" fmla="*/ 337507 h 803953"/>
                  <a:gd name="connsiteX214" fmla="*/ 1222095 w 3024845"/>
                  <a:gd name="connsiteY214" fmla="*/ 324266 h 803953"/>
                  <a:gd name="connsiteX215" fmla="*/ 1250469 w 3024845"/>
                  <a:gd name="connsiteY215" fmla="*/ 324266 h 803953"/>
                  <a:gd name="connsiteX216" fmla="*/ 1250469 w 3024845"/>
                  <a:gd name="connsiteY216" fmla="*/ 410737 h 803953"/>
                  <a:gd name="connsiteX217" fmla="*/ 1251229 w 3024845"/>
                  <a:gd name="connsiteY217" fmla="*/ 410737 h 803953"/>
                  <a:gd name="connsiteX218" fmla="*/ 1256549 w 3024845"/>
                  <a:gd name="connsiteY218" fmla="*/ 410737 h 803953"/>
                  <a:gd name="connsiteX219" fmla="*/ 1257309 w 3024845"/>
                  <a:gd name="connsiteY219" fmla="*/ 409386 h 803953"/>
                  <a:gd name="connsiteX220" fmla="*/ 1262629 w 3024845"/>
                  <a:gd name="connsiteY220" fmla="*/ 399928 h 803953"/>
                  <a:gd name="connsiteX221" fmla="*/ 1262629 w 3024845"/>
                  <a:gd name="connsiteY221" fmla="*/ 401820 h 803953"/>
                  <a:gd name="connsiteX222" fmla="*/ 1262629 w 3024845"/>
                  <a:gd name="connsiteY222" fmla="*/ 415061 h 803953"/>
                  <a:gd name="connsiteX223" fmla="*/ 1266682 w 3024845"/>
                  <a:gd name="connsiteY223" fmla="*/ 369664 h 803953"/>
                  <a:gd name="connsiteX224" fmla="*/ 1267442 w 3024845"/>
                  <a:gd name="connsiteY224" fmla="*/ 369664 h 803953"/>
                  <a:gd name="connsiteX225" fmla="*/ 1272762 w 3024845"/>
                  <a:gd name="connsiteY225" fmla="*/ 369664 h 803953"/>
                  <a:gd name="connsiteX226" fmla="*/ 1272762 w 3024845"/>
                  <a:gd name="connsiteY226" fmla="*/ 304810 h 803953"/>
                  <a:gd name="connsiteX227" fmla="*/ 1273776 w 3024845"/>
                  <a:gd name="connsiteY227" fmla="*/ 304810 h 803953"/>
                  <a:gd name="connsiteX228" fmla="*/ 1280869 w 3024845"/>
                  <a:gd name="connsiteY228" fmla="*/ 304810 h 803953"/>
                  <a:gd name="connsiteX229" fmla="*/ 1293029 w 3024845"/>
                  <a:gd name="connsiteY229" fmla="*/ 261575 h 803953"/>
                  <a:gd name="connsiteX230" fmla="*/ 1294296 w 3024845"/>
                  <a:gd name="connsiteY230" fmla="*/ 261575 h 803953"/>
                  <a:gd name="connsiteX231" fmla="*/ 1303163 w 3024845"/>
                  <a:gd name="connsiteY231" fmla="*/ 261575 h 803953"/>
                  <a:gd name="connsiteX232" fmla="*/ 1313296 w 3024845"/>
                  <a:gd name="connsiteY232" fmla="*/ 304810 h 803953"/>
                  <a:gd name="connsiteX233" fmla="*/ 1314309 w 3024845"/>
                  <a:gd name="connsiteY233" fmla="*/ 304810 h 803953"/>
                  <a:gd name="connsiteX234" fmla="*/ 1321403 w 3024845"/>
                  <a:gd name="connsiteY234" fmla="*/ 304810 h 803953"/>
                  <a:gd name="connsiteX235" fmla="*/ 1321403 w 3024845"/>
                  <a:gd name="connsiteY235" fmla="*/ 343722 h 803953"/>
                  <a:gd name="connsiteX236" fmla="*/ 1323176 w 3024845"/>
                  <a:gd name="connsiteY236" fmla="*/ 343722 h 803953"/>
                  <a:gd name="connsiteX237" fmla="*/ 1335590 w 3024845"/>
                  <a:gd name="connsiteY237" fmla="*/ 343722 h 803953"/>
                  <a:gd name="connsiteX238" fmla="*/ 1335590 w 3024845"/>
                  <a:gd name="connsiteY238" fmla="*/ 345884 h 803953"/>
                  <a:gd name="connsiteX239" fmla="*/ 1335590 w 3024845"/>
                  <a:gd name="connsiteY239" fmla="*/ 361016 h 803953"/>
                  <a:gd name="connsiteX240" fmla="*/ 1339643 w 3024845"/>
                  <a:gd name="connsiteY240" fmla="*/ 358855 h 803953"/>
                  <a:gd name="connsiteX241" fmla="*/ 1339643 w 3024845"/>
                  <a:gd name="connsiteY241" fmla="*/ 343722 h 803953"/>
                  <a:gd name="connsiteX242" fmla="*/ 1341163 w 3024845"/>
                  <a:gd name="connsiteY242" fmla="*/ 343722 h 803953"/>
                  <a:gd name="connsiteX243" fmla="*/ 1351803 w 3024845"/>
                  <a:gd name="connsiteY243" fmla="*/ 343722 h 803953"/>
                  <a:gd name="connsiteX244" fmla="*/ 1351803 w 3024845"/>
                  <a:gd name="connsiteY244" fmla="*/ 345343 h 803953"/>
                  <a:gd name="connsiteX245" fmla="*/ 1351803 w 3024845"/>
                  <a:gd name="connsiteY245" fmla="*/ 356693 h 803953"/>
                  <a:gd name="connsiteX246" fmla="*/ 1382204 w 3024845"/>
                  <a:gd name="connsiteY246" fmla="*/ 356693 h 803953"/>
                  <a:gd name="connsiteX247" fmla="*/ 1382204 w 3024845"/>
                  <a:gd name="connsiteY247" fmla="*/ 319943 h 803953"/>
                  <a:gd name="connsiteX248" fmla="*/ 1383470 w 3024845"/>
                  <a:gd name="connsiteY248" fmla="*/ 319943 h 803953"/>
                  <a:gd name="connsiteX249" fmla="*/ 1392337 w 3024845"/>
                  <a:gd name="connsiteY249" fmla="*/ 319943 h 803953"/>
                  <a:gd name="connsiteX250" fmla="*/ 1392337 w 3024845"/>
                  <a:gd name="connsiteY250" fmla="*/ 341560 h 803953"/>
                  <a:gd name="connsiteX251" fmla="*/ 1394364 w 3024845"/>
                  <a:gd name="connsiteY251" fmla="*/ 309134 h 803953"/>
                  <a:gd name="connsiteX252" fmla="*/ 1416657 w 3024845"/>
                  <a:gd name="connsiteY252" fmla="*/ 309134 h 803953"/>
                  <a:gd name="connsiteX253" fmla="*/ 1416657 w 3024845"/>
                  <a:gd name="connsiteY253" fmla="*/ 307512 h 803953"/>
                  <a:gd name="connsiteX254" fmla="*/ 1416657 w 3024845"/>
                  <a:gd name="connsiteY254" fmla="*/ 296163 h 803953"/>
                  <a:gd name="connsiteX255" fmla="*/ 1417417 w 3024845"/>
                  <a:gd name="connsiteY255" fmla="*/ 296163 h 803953"/>
                  <a:gd name="connsiteX256" fmla="*/ 1422737 w 3024845"/>
                  <a:gd name="connsiteY256" fmla="*/ 296163 h 803953"/>
                  <a:gd name="connsiteX257" fmla="*/ 1422737 w 3024845"/>
                  <a:gd name="connsiteY257" fmla="*/ 294272 h 803953"/>
                  <a:gd name="connsiteX258" fmla="*/ 1422737 w 3024845"/>
                  <a:gd name="connsiteY258" fmla="*/ 281031 h 803953"/>
                  <a:gd name="connsiteX259" fmla="*/ 1426791 w 3024845"/>
                  <a:gd name="connsiteY259" fmla="*/ 287516 h 803953"/>
                  <a:gd name="connsiteX260" fmla="*/ 1429071 w 3024845"/>
                  <a:gd name="connsiteY260" fmla="*/ 287516 h 803953"/>
                  <a:gd name="connsiteX261" fmla="*/ 1445031 w 3024845"/>
                  <a:gd name="connsiteY261" fmla="*/ 287516 h 803953"/>
                  <a:gd name="connsiteX262" fmla="*/ 1445031 w 3024845"/>
                  <a:gd name="connsiteY262" fmla="*/ 286705 h 803953"/>
                  <a:gd name="connsiteX263" fmla="*/ 1445031 w 3024845"/>
                  <a:gd name="connsiteY263" fmla="*/ 281031 h 803953"/>
                  <a:gd name="connsiteX264" fmla="*/ 1445791 w 3024845"/>
                  <a:gd name="connsiteY264" fmla="*/ 281031 h 803953"/>
                  <a:gd name="connsiteX265" fmla="*/ 1451111 w 3024845"/>
                  <a:gd name="connsiteY265" fmla="*/ 281031 h 803953"/>
                  <a:gd name="connsiteX266" fmla="*/ 1451111 w 3024845"/>
                  <a:gd name="connsiteY266" fmla="*/ 282382 h 803953"/>
                  <a:gd name="connsiteX267" fmla="*/ 1451111 w 3024845"/>
                  <a:gd name="connsiteY267" fmla="*/ 291840 h 803953"/>
                  <a:gd name="connsiteX268" fmla="*/ 1489618 w 3024845"/>
                  <a:gd name="connsiteY268" fmla="*/ 291840 h 803953"/>
                  <a:gd name="connsiteX269" fmla="*/ 1489618 w 3024845"/>
                  <a:gd name="connsiteY269" fmla="*/ 430193 h 803953"/>
                  <a:gd name="connsiteX270" fmla="*/ 1491138 w 3024845"/>
                  <a:gd name="connsiteY270" fmla="*/ 430193 h 803953"/>
                  <a:gd name="connsiteX271" fmla="*/ 1501778 w 3024845"/>
                  <a:gd name="connsiteY271" fmla="*/ 430193 h 803953"/>
                  <a:gd name="connsiteX272" fmla="*/ 1501778 w 3024845"/>
                  <a:gd name="connsiteY272" fmla="*/ 417223 h 803953"/>
                  <a:gd name="connsiteX273" fmla="*/ 1505832 w 3024845"/>
                  <a:gd name="connsiteY273" fmla="*/ 417223 h 803953"/>
                  <a:gd name="connsiteX274" fmla="*/ 1505832 w 3024845"/>
                  <a:gd name="connsiteY274" fmla="*/ 430193 h 803953"/>
                  <a:gd name="connsiteX275" fmla="*/ 1536232 w 3024845"/>
                  <a:gd name="connsiteY275" fmla="*/ 430193 h 803953"/>
                  <a:gd name="connsiteX276" fmla="*/ 1536232 w 3024845"/>
                  <a:gd name="connsiteY276" fmla="*/ 399928 h 803953"/>
                  <a:gd name="connsiteX277" fmla="*/ 1548392 w 3024845"/>
                  <a:gd name="connsiteY277" fmla="*/ 399928 h 803953"/>
                  <a:gd name="connsiteX278" fmla="*/ 1560552 w 3024845"/>
                  <a:gd name="connsiteY278" fmla="*/ 397767 h 803953"/>
                  <a:gd name="connsiteX279" fmla="*/ 1564606 w 3024845"/>
                  <a:gd name="connsiteY279" fmla="*/ 399928 h 803953"/>
                  <a:gd name="connsiteX280" fmla="*/ 1574739 w 3024845"/>
                  <a:gd name="connsiteY280" fmla="*/ 399928 h 803953"/>
                  <a:gd name="connsiteX281" fmla="*/ 1574739 w 3024845"/>
                  <a:gd name="connsiteY281" fmla="*/ 430193 h 803953"/>
                  <a:gd name="connsiteX282" fmla="*/ 1582846 w 3024845"/>
                  <a:gd name="connsiteY282" fmla="*/ 430193 h 803953"/>
                  <a:gd name="connsiteX283" fmla="*/ 1582846 w 3024845"/>
                  <a:gd name="connsiteY283" fmla="*/ 447488 h 803953"/>
                  <a:gd name="connsiteX284" fmla="*/ 1592182 w 3024845"/>
                  <a:gd name="connsiteY284" fmla="*/ 448393 h 803953"/>
                  <a:gd name="connsiteX285" fmla="*/ 1605140 w 3024845"/>
                  <a:gd name="connsiteY285" fmla="*/ 448393 h 803953"/>
                  <a:gd name="connsiteX286" fmla="*/ 1605140 w 3024845"/>
                  <a:gd name="connsiteY286" fmla="*/ 432355 h 803953"/>
                  <a:gd name="connsiteX287" fmla="*/ 1673096 w 3024845"/>
                  <a:gd name="connsiteY287" fmla="*/ 432355 h 803953"/>
                  <a:gd name="connsiteX288" fmla="*/ 1673096 w 3024845"/>
                  <a:gd name="connsiteY288" fmla="*/ 347102 h 803953"/>
                  <a:gd name="connsiteX289" fmla="*/ 1745104 w 3024845"/>
                  <a:gd name="connsiteY289" fmla="*/ 347102 h 803953"/>
                  <a:gd name="connsiteX290" fmla="*/ 1745104 w 3024845"/>
                  <a:gd name="connsiteY290" fmla="*/ 425870 h 803953"/>
                  <a:gd name="connsiteX291" fmla="*/ 1747008 w 3024845"/>
                  <a:gd name="connsiteY291" fmla="*/ 425870 h 803953"/>
                  <a:gd name="connsiteX292" fmla="*/ 1748250 w 3024845"/>
                  <a:gd name="connsiteY292" fmla="*/ 448393 h 803953"/>
                  <a:gd name="connsiteX293" fmla="*/ 1757926 w 3024845"/>
                  <a:gd name="connsiteY293" fmla="*/ 448393 h 803953"/>
                  <a:gd name="connsiteX294" fmla="*/ 1759168 w 3024845"/>
                  <a:gd name="connsiteY294" fmla="*/ 425870 h 803953"/>
                  <a:gd name="connsiteX295" fmla="*/ 1765248 w 3024845"/>
                  <a:gd name="connsiteY295" fmla="*/ 425870 h 803953"/>
                  <a:gd name="connsiteX296" fmla="*/ 1766490 w 3024845"/>
                  <a:gd name="connsiteY296" fmla="*/ 448393 h 803953"/>
                  <a:gd name="connsiteX297" fmla="*/ 1817112 w 3024845"/>
                  <a:gd name="connsiteY297" fmla="*/ 448393 h 803953"/>
                  <a:gd name="connsiteX298" fmla="*/ 1817112 w 3024845"/>
                  <a:gd name="connsiteY298" fmla="*/ 285365 h 803953"/>
                  <a:gd name="connsiteX299" fmla="*/ 2014439 w 3024845"/>
                  <a:gd name="connsiteY299" fmla="*/ 285365 h 803953"/>
                  <a:gd name="connsiteX300" fmla="*/ 2014439 w 3024845"/>
                  <a:gd name="connsiteY300" fmla="*/ 448393 h 803953"/>
                  <a:gd name="connsiteX301" fmla="*/ 2033136 w 3024845"/>
                  <a:gd name="connsiteY301" fmla="*/ 448393 h 803953"/>
                  <a:gd name="connsiteX302" fmla="*/ 2033136 w 3024845"/>
                  <a:gd name="connsiteY302" fmla="*/ 365700 h 803953"/>
                  <a:gd name="connsiteX303" fmla="*/ 2128256 w 3024845"/>
                  <a:gd name="connsiteY303" fmla="*/ 365700 h 803953"/>
                  <a:gd name="connsiteX304" fmla="*/ 2180720 w 3024845"/>
                  <a:gd name="connsiteY304" fmla="*/ 300487 h 803953"/>
                  <a:gd name="connsiteX305" fmla="*/ 2245574 w 3024845"/>
                  <a:gd name="connsiteY305" fmla="*/ 300487 h 803953"/>
                  <a:gd name="connsiteX306" fmla="*/ 2245574 w 3024845"/>
                  <a:gd name="connsiteY306" fmla="*/ 376149 h 803953"/>
                  <a:gd name="connsiteX307" fmla="*/ 2253681 w 3024845"/>
                  <a:gd name="connsiteY307" fmla="*/ 376149 h 803953"/>
                  <a:gd name="connsiteX308" fmla="*/ 2255708 w 3024845"/>
                  <a:gd name="connsiteY308" fmla="*/ 369664 h 803953"/>
                  <a:gd name="connsiteX309" fmla="*/ 2261788 w 3024845"/>
                  <a:gd name="connsiteY309" fmla="*/ 369664 h 803953"/>
                  <a:gd name="connsiteX310" fmla="*/ 2263815 w 3024845"/>
                  <a:gd name="connsiteY310" fmla="*/ 378311 h 803953"/>
                  <a:gd name="connsiteX311" fmla="*/ 2275975 w 3024845"/>
                  <a:gd name="connsiteY311" fmla="*/ 378311 h 803953"/>
                  <a:gd name="connsiteX312" fmla="*/ 2275975 w 3024845"/>
                  <a:gd name="connsiteY312" fmla="*/ 371825 h 803953"/>
                  <a:gd name="connsiteX313" fmla="*/ 2298268 w 3024845"/>
                  <a:gd name="connsiteY313" fmla="*/ 371825 h 803953"/>
                  <a:gd name="connsiteX314" fmla="*/ 2298268 w 3024845"/>
                  <a:gd name="connsiteY314" fmla="*/ 378311 h 803953"/>
                  <a:gd name="connsiteX315" fmla="*/ 2318535 w 3024845"/>
                  <a:gd name="connsiteY315" fmla="*/ 378311 h 803953"/>
                  <a:gd name="connsiteX316" fmla="*/ 2318535 w 3024845"/>
                  <a:gd name="connsiteY316" fmla="*/ 423708 h 803953"/>
                  <a:gd name="connsiteX317" fmla="*/ 2332722 w 3024845"/>
                  <a:gd name="connsiteY317" fmla="*/ 423708 h 803953"/>
                  <a:gd name="connsiteX318" fmla="*/ 2332722 w 3024845"/>
                  <a:gd name="connsiteY318" fmla="*/ 410737 h 803953"/>
                  <a:gd name="connsiteX319" fmla="*/ 2348936 w 3024845"/>
                  <a:gd name="connsiteY319" fmla="*/ 410737 h 803953"/>
                  <a:gd name="connsiteX320" fmla="*/ 2348936 w 3024845"/>
                  <a:gd name="connsiteY320" fmla="*/ 231310 h 803953"/>
                  <a:gd name="connsiteX321" fmla="*/ 2355016 w 3024845"/>
                  <a:gd name="connsiteY321" fmla="*/ 224824 h 803953"/>
                  <a:gd name="connsiteX322" fmla="*/ 2427977 w 3024845"/>
                  <a:gd name="connsiteY322" fmla="*/ 224824 h 803953"/>
                  <a:gd name="connsiteX323" fmla="*/ 2427977 w 3024845"/>
                  <a:gd name="connsiteY323" fmla="*/ 233472 h 803953"/>
                  <a:gd name="connsiteX324" fmla="*/ 2438110 w 3024845"/>
                  <a:gd name="connsiteY324" fmla="*/ 233472 h 803953"/>
                  <a:gd name="connsiteX325" fmla="*/ 2438110 w 3024845"/>
                  <a:gd name="connsiteY325" fmla="*/ 348046 h 803953"/>
                  <a:gd name="connsiteX326" fmla="*/ 2460404 w 3024845"/>
                  <a:gd name="connsiteY326" fmla="*/ 348046 h 803953"/>
                  <a:gd name="connsiteX327" fmla="*/ 2460404 w 3024845"/>
                  <a:gd name="connsiteY327" fmla="*/ 281031 h 803953"/>
                  <a:gd name="connsiteX328" fmla="*/ 2486751 w 3024845"/>
                  <a:gd name="connsiteY328" fmla="*/ 281031 h 803953"/>
                  <a:gd name="connsiteX329" fmla="*/ 2490804 w 3024845"/>
                  <a:gd name="connsiteY329" fmla="*/ 276707 h 803953"/>
                  <a:gd name="connsiteX330" fmla="*/ 2498911 w 3024845"/>
                  <a:gd name="connsiteY330" fmla="*/ 276707 h 803953"/>
                  <a:gd name="connsiteX331" fmla="*/ 2502964 w 3024845"/>
                  <a:gd name="connsiteY331" fmla="*/ 281031 h 803953"/>
                  <a:gd name="connsiteX332" fmla="*/ 2525258 w 3024845"/>
                  <a:gd name="connsiteY332" fmla="*/ 281031 h 803953"/>
                  <a:gd name="connsiteX333" fmla="*/ 2525258 w 3024845"/>
                  <a:gd name="connsiteY333" fmla="*/ 164295 h 803953"/>
                  <a:gd name="connsiteX334" fmla="*/ 2582005 w 3024845"/>
                  <a:gd name="connsiteY334" fmla="*/ 153486 h 803953"/>
                  <a:gd name="connsiteX335" fmla="*/ 2582005 w 3024845"/>
                  <a:gd name="connsiteY335" fmla="*/ 154567 h 803953"/>
                  <a:gd name="connsiteX336" fmla="*/ 2582005 w 3024845"/>
                  <a:gd name="connsiteY336" fmla="*/ 162133 h 803953"/>
                  <a:gd name="connsiteX337" fmla="*/ 2608352 w 3024845"/>
                  <a:gd name="connsiteY337" fmla="*/ 162133 h 803953"/>
                  <a:gd name="connsiteX338" fmla="*/ 2608352 w 3024845"/>
                  <a:gd name="connsiteY338" fmla="*/ 417223 h 803953"/>
                  <a:gd name="connsiteX339" fmla="*/ 2630646 w 3024845"/>
                  <a:gd name="connsiteY339" fmla="*/ 417223 h 803953"/>
                  <a:gd name="connsiteX340" fmla="*/ 2630646 w 3024845"/>
                  <a:gd name="connsiteY340" fmla="*/ 412899 h 803953"/>
                  <a:gd name="connsiteX341" fmla="*/ 2642806 w 3024845"/>
                  <a:gd name="connsiteY341" fmla="*/ 412899 h 803953"/>
                  <a:gd name="connsiteX342" fmla="*/ 2642806 w 3024845"/>
                  <a:gd name="connsiteY342" fmla="*/ 417223 h 803953"/>
                  <a:gd name="connsiteX343" fmla="*/ 2667126 w 3024845"/>
                  <a:gd name="connsiteY343" fmla="*/ 417223 h 803953"/>
                  <a:gd name="connsiteX344" fmla="*/ 2667126 w 3024845"/>
                  <a:gd name="connsiteY344" fmla="*/ 404252 h 803953"/>
                  <a:gd name="connsiteX345" fmla="*/ 2695500 w 3024845"/>
                  <a:gd name="connsiteY345" fmla="*/ 404252 h 803953"/>
                  <a:gd name="connsiteX346" fmla="*/ 2707660 w 3024845"/>
                  <a:gd name="connsiteY346" fmla="*/ 399928 h 803953"/>
                  <a:gd name="connsiteX347" fmla="*/ 2727927 w 3024845"/>
                  <a:gd name="connsiteY347" fmla="*/ 404252 h 803953"/>
                  <a:gd name="connsiteX348" fmla="*/ 2727927 w 3024845"/>
                  <a:gd name="connsiteY348" fmla="*/ 386958 h 803953"/>
                  <a:gd name="connsiteX349" fmla="*/ 2736034 w 3024845"/>
                  <a:gd name="connsiteY349" fmla="*/ 386958 h 803953"/>
                  <a:gd name="connsiteX350" fmla="*/ 2736034 w 3024845"/>
                  <a:gd name="connsiteY350" fmla="*/ 373987 h 803953"/>
                  <a:gd name="connsiteX351" fmla="*/ 2792781 w 3024845"/>
                  <a:gd name="connsiteY351" fmla="*/ 373987 h 803953"/>
                  <a:gd name="connsiteX352" fmla="*/ 2792781 w 3024845"/>
                  <a:gd name="connsiteY352" fmla="*/ 343722 h 803953"/>
                  <a:gd name="connsiteX353" fmla="*/ 2811021 w 3024845"/>
                  <a:gd name="connsiteY353" fmla="*/ 343722 h 803953"/>
                  <a:gd name="connsiteX354" fmla="*/ 2811021 w 3024845"/>
                  <a:gd name="connsiteY354" fmla="*/ 337237 h 803953"/>
                  <a:gd name="connsiteX355" fmla="*/ 2823181 w 3024845"/>
                  <a:gd name="connsiteY355" fmla="*/ 337237 h 803953"/>
                  <a:gd name="connsiteX356" fmla="*/ 2823181 w 3024845"/>
                  <a:gd name="connsiteY356" fmla="*/ 343722 h 803953"/>
                  <a:gd name="connsiteX357" fmla="*/ 2839395 w 3024845"/>
                  <a:gd name="connsiteY357" fmla="*/ 343722 h 803953"/>
                  <a:gd name="connsiteX358" fmla="*/ 2839395 w 3024845"/>
                  <a:gd name="connsiteY358" fmla="*/ 393443 h 803953"/>
                  <a:gd name="connsiteX359" fmla="*/ 2871822 w 3024845"/>
                  <a:gd name="connsiteY359" fmla="*/ 393443 h 803953"/>
                  <a:gd name="connsiteX360" fmla="*/ 2871822 w 3024845"/>
                  <a:gd name="connsiteY360" fmla="*/ 367502 h 803953"/>
                  <a:gd name="connsiteX361" fmla="*/ 2910329 w 3024845"/>
                  <a:gd name="connsiteY361" fmla="*/ 367502 h 803953"/>
                  <a:gd name="connsiteX362" fmla="*/ 2910329 w 3024845"/>
                  <a:gd name="connsiteY362" fmla="*/ 337237 h 803953"/>
                  <a:gd name="connsiteX363" fmla="*/ 2958970 w 3024845"/>
                  <a:gd name="connsiteY363" fmla="*/ 337237 h 803953"/>
                  <a:gd name="connsiteX364" fmla="*/ 2958970 w 3024845"/>
                  <a:gd name="connsiteY364" fmla="*/ 448393 h 803953"/>
                  <a:gd name="connsiteX365" fmla="*/ 2958970 w 3024845"/>
                  <a:gd name="connsiteY365" fmla="*/ 462172 h 803953"/>
                  <a:gd name="connsiteX366" fmla="*/ 3024845 w 3024845"/>
                  <a:gd name="connsiteY366" fmla="*/ 462172 h 803953"/>
                  <a:gd name="connsiteX367" fmla="*/ 3024845 w 3024845"/>
                  <a:gd name="connsiteY367" fmla="*/ 803953 h 803953"/>
                  <a:gd name="connsiteX368" fmla="*/ 2054 w 3024845"/>
                  <a:gd name="connsiteY368" fmla="*/ 801620 h 803953"/>
                  <a:gd name="connsiteX369" fmla="*/ 0 w 3024845"/>
                  <a:gd name="connsiteY369" fmla="*/ 367502 h 803953"/>
                  <a:gd name="connsiteX370" fmla="*/ 20267 w 3024845"/>
                  <a:gd name="connsiteY370" fmla="*/ 367502 h 803953"/>
                  <a:gd name="connsiteX371" fmla="*/ 20774 w 3024845"/>
                  <a:gd name="connsiteY371" fmla="*/ 366421 h 803953"/>
                  <a:gd name="connsiteX372" fmla="*/ 24320 w 3024845"/>
                  <a:gd name="connsiteY372" fmla="*/ 358855 h 803953"/>
                  <a:gd name="connsiteX373" fmla="*/ 26094 w 3024845"/>
                  <a:gd name="connsiteY373" fmla="*/ 359125 h 803953"/>
                  <a:gd name="connsiteX374" fmla="*/ 38507 w 3024845"/>
                  <a:gd name="connsiteY374" fmla="*/ 361016 h 803953"/>
                  <a:gd name="connsiteX375" fmla="*/ 39014 w 3024845"/>
                  <a:gd name="connsiteY375" fmla="*/ 362368 h 803953"/>
                  <a:gd name="connsiteX376" fmla="*/ 42560 w 3024845"/>
                  <a:gd name="connsiteY376" fmla="*/ 371825 h 803953"/>
                  <a:gd name="connsiteX377" fmla="*/ 68907 w 3024845"/>
                  <a:gd name="connsiteY377" fmla="*/ 373987 h 803953"/>
                  <a:gd name="connsiteX378" fmla="*/ 68907 w 3024845"/>
                  <a:gd name="connsiteY378" fmla="*/ 250766 h 803953"/>
                  <a:gd name="connsiteX379" fmla="*/ 70934 w 3024845"/>
                  <a:gd name="connsiteY379" fmla="*/ 250766 h 803953"/>
                  <a:gd name="connsiteX380" fmla="*/ 85121 w 3024845"/>
                  <a:gd name="connsiteY380" fmla="*/ 250766 h 803953"/>
                  <a:gd name="connsiteX381" fmla="*/ 85121 w 3024845"/>
                  <a:gd name="connsiteY381" fmla="*/ 114574 h 803953"/>
                  <a:gd name="connsiteX382" fmla="*/ 86894 w 3024845"/>
                  <a:gd name="connsiteY382" fmla="*/ 114574 h 803953"/>
                  <a:gd name="connsiteX383" fmla="*/ 99308 w 3024845"/>
                  <a:gd name="connsiteY383" fmla="*/ 114574 h 803953"/>
                  <a:gd name="connsiteX384" fmla="*/ 99308 w 3024845"/>
                  <a:gd name="connsiteY384" fmla="*/ 0 h 803953"/>
                  <a:gd name="connsiteX0" fmla="*/ 99308 w 3024845"/>
                  <a:gd name="connsiteY0" fmla="*/ 0 h 689379"/>
                  <a:gd name="connsiteX1" fmla="*/ 220909 w 3024845"/>
                  <a:gd name="connsiteY1" fmla="*/ 0 h 689379"/>
                  <a:gd name="connsiteX2" fmla="*/ 223189 w 3024845"/>
                  <a:gd name="connsiteY2" fmla="*/ 0 h 689379"/>
                  <a:gd name="connsiteX3" fmla="*/ 239150 w 3024845"/>
                  <a:gd name="connsiteY3" fmla="*/ 0 h 689379"/>
                  <a:gd name="connsiteX4" fmla="*/ 239150 w 3024845"/>
                  <a:gd name="connsiteY4" fmla="*/ 140515 h 689379"/>
                  <a:gd name="connsiteX5" fmla="*/ 240670 w 3024845"/>
                  <a:gd name="connsiteY5" fmla="*/ 140245 h 689379"/>
                  <a:gd name="connsiteX6" fmla="*/ 251310 w 3024845"/>
                  <a:gd name="connsiteY6" fmla="*/ 138354 h 689379"/>
                  <a:gd name="connsiteX7" fmla="*/ 249283 w 3024845"/>
                  <a:gd name="connsiteY7" fmla="*/ 226986 h 689379"/>
                  <a:gd name="connsiteX8" fmla="*/ 250803 w 3024845"/>
                  <a:gd name="connsiteY8" fmla="*/ 227257 h 689379"/>
                  <a:gd name="connsiteX9" fmla="*/ 261443 w 3024845"/>
                  <a:gd name="connsiteY9" fmla="*/ 229148 h 689379"/>
                  <a:gd name="connsiteX10" fmla="*/ 261696 w 3024845"/>
                  <a:gd name="connsiteY10" fmla="*/ 229959 h 689379"/>
                  <a:gd name="connsiteX11" fmla="*/ 263470 w 3024845"/>
                  <a:gd name="connsiteY11" fmla="*/ 235634 h 689379"/>
                  <a:gd name="connsiteX12" fmla="*/ 264230 w 3024845"/>
                  <a:gd name="connsiteY12" fmla="*/ 233202 h 689379"/>
                  <a:gd name="connsiteX13" fmla="*/ 269550 w 3024845"/>
                  <a:gd name="connsiteY13" fmla="*/ 216178 h 689379"/>
                  <a:gd name="connsiteX14" fmla="*/ 271323 w 3024845"/>
                  <a:gd name="connsiteY14" fmla="*/ 216178 h 689379"/>
                  <a:gd name="connsiteX15" fmla="*/ 283737 w 3024845"/>
                  <a:gd name="connsiteY15" fmla="*/ 216178 h 689379"/>
                  <a:gd name="connsiteX16" fmla="*/ 283737 w 3024845"/>
                  <a:gd name="connsiteY16" fmla="*/ 248604 h 689379"/>
                  <a:gd name="connsiteX17" fmla="*/ 284750 w 3024845"/>
                  <a:gd name="connsiteY17" fmla="*/ 249145 h 689379"/>
                  <a:gd name="connsiteX18" fmla="*/ 291844 w 3024845"/>
                  <a:gd name="connsiteY18" fmla="*/ 252928 h 689379"/>
                  <a:gd name="connsiteX19" fmla="*/ 291844 w 3024845"/>
                  <a:gd name="connsiteY19" fmla="*/ 254279 h 689379"/>
                  <a:gd name="connsiteX20" fmla="*/ 291844 w 3024845"/>
                  <a:gd name="connsiteY20" fmla="*/ 263737 h 689379"/>
                  <a:gd name="connsiteX21" fmla="*/ 336431 w 3024845"/>
                  <a:gd name="connsiteY21" fmla="*/ 263737 h 689379"/>
                  <a:gd name="connsiteX22" fmla="*/ 336431 w 3024845"/>
                  <a:gd name="connsiteY22" fmla="*/ 264818 h 689379"/>
                  <a:gd name="connsiteX23" fmla="*/ 336431 w 3024845"/>
                  <a:gd name="connsiteY23" fmla="*/ 272384 h 689379"/>
                  <a:gd name="connsiteX24" fmla="*/ 338457 w 3024845"/>
                  <a:gd name="connsiteY24" fmla="*/ 272384 h 689379"/>
                  <a:gd name="connsiteX25" fmla="*/ 352644 w 3024845"/>
                  <a:gd name="connsiteY25" fmla="*/ 272384 h 689379"/>
                  <a:gd name="connsiteX26" fmla="*/ 352644 w 3024845"/>
                  <a:gd name="connsiteY26" fmla="*/ 242119 h 689379"/>
                  <a:gd name="connsiteX27" fmla="*/ 397231 w 3024845"/>
                  <a:gd name="connsiteY27" fmla="*/ 242119 h 689379"/>
                  <a:gd name="connsiteX28" fmla="*/ 397231 w 3024845"/>
                  <a:gd name="connsiteY28" fmla="*/ 240768 h 689379"/>
                  <a:gd name="connsiteX29" fmla="*/ 397231 w 3024845"/>
                  <a:gd name="connsiteY29" fmla="*/ 231310 h 689379"/>
                  <a:gd name="connsiteX30" fmla="*/ 398245 w 3024845"/>
                  <a:gd name="connsiteY30" fmla="*/ 231310 h 689379"/>
                  <a:gd name="connsiteX31" fmla="*/ 405338 w 3024845"/>
                  <a:gd name="connsiteY31" fmla="*/ 231310 h 689379"/>
                  <a:gd name="connsiteX32" fmla="*/ 405338 w 3024845"/>
                  <a:gd name="connsiteY32" fmla="*/ 229419 h 689379"/>
                  <a:gd name="connsiteX33" fmla="*/ 405338 w 3024845"/>
                  <a:gd name="connsiteY33" fmla="*/ 216178 h 689379"/>
                  <a:gd name="connsiteX34" fmla="*/ 406098 w 3024845"/>
                  <a:gd name="connsiteY34" fmla="*/ 216178 h 689379"/>
                  <a:gd name="connsiteX35" fmla="*/ 411418 w 3024845"/>
                  <a:gd name="connsiteY35" fmla="*/ 216178 h 689379"/>
                  <a:gd name="connsiteX36" fmla="*/ 411418 w 3024845"/>
                  <a:gd name="connsiteY36" fmla="*/ 215097 h 689379"/>
                  <a:gd name="connsiteX37" fmla="*/ 411418 w 3024845"/>
                  <a:gd name="connsiteY37" fmla="*/ 207530 h 689379"/>
                  <a:gd name="connsiteX38" fmla="*/ 413445 w 3024845"/>
                  <a:gd name="connsiteY38" fmla="*/ 207530 h 689379"/>
                  <a:gd name="connsiteX39" fmla="*/ 427632 w 3024845"/>
                  <a:gd name="connsiteY39" fmla="*/ 207530 h 689379"/>
                  <a:gd name="connsiteX40" fmla="*/ 427632 w 3024845"/>
                  <a:gd name="connsiteY40" fmla="*/ 208611 h 689379"/>
                  <a:gd name="connsiteX41" fmla="*/ 427632 w 3024845"/>
                  <a:gd name="connsiteY41" fmla="*/ 216178 h 689379"/>
                  <a:gd name="connsiteX42" fmla="*/ 449925 w 3024845"/>
                  <a:gd name="connsiteY42" fmla="*/ 216178 h 689379"/>
                  <a:gd name="connsiteX43" fmla="*/ 449925 w 3024845"/>
                  <a:gd name="connsiteY43" fmla="*/ 214286 h 689379"/>
                  <a:gd name="connsiteX44" fmla="*/ 449925 w 3024845"/>
                  <a:gd name="connsiteY44" fmla="*/ 201045 h 689379"/>
                  <a:gd name="connsiteX45" fmla="*/ 451699 w 3024845"/>
                  <a:gd name="connsiteY45" fmla="*/ 201045 h 689379"/>
                  <a:gd name="connsiteX46" fmla="*/ 464112 w 3024845"/>
                  <a:gd name="connsiteY46" fmla="*/ 201045 h 689379"/>
                  <a:gd name="connsiteX47" fmla="*/ 464112 w 3024845"/>
                  <a:gd name="connsiteY47" fmla="*/ 224825 h 689379"/>
                  <a:gd name="connsiteX48" fmla="*/ 465126 w 3024845"/>
                  <a:gd name="connsiteY48" fmla="*/ 224825 h 689379"/>
                  <a:gd name="connsiteX49" fmla="*/ 472219 w 3024845"/>
                  <a:gd name="connsiteY49" fmla="*/ 224825 h 689379"/>
                  <a:gd name="connsiteX50" fmla="*/ 472219 w 3024845"/>
                  <a:gd name="connsiteY50" fmla="*/ 223744 h 689379"/>
                  <a:gd name="connsiteX51" fmla="*/ 472219 w 3024845"/>
                  <a:gd name="connsiteY51" fmla="*/ 216178 h 689379"/>
                  <a:gd name="connsiteX52" fmla="*/ 473992 w 3024845"/>
                  <a:gd name="connsiteY52" fmla="*/ 216178 h 689379"/>
                  <a:gd name="connsiteX53" fmla="*/ 486406 w 3024845"/>
                  <a:gd name="connsiteY53" fmla="*/ 216178 h 689379"/>
                  <a:gd name="connsiteX54" fmla="*/ 486406 w 3024845"/>
                  <a:gd name="connsiteY54" fmla="*/ 242119 h 689379"/>
                  <a:gd name="connsiteX55" fmla="*/ 488433 w 3024845"/>
                  <a:gd name="connsiteY55" fmla="*/ 242119 h 689379"/>
                  <a:gd name="connsiteX56" fmla="*/ 502619 w 3024845"/>
                  <a:gd name="connsiteY56" fmla="*/ 242119 h 689379"/>
                  <a:gd name="connsiteX57" fmla="*/ 502619 w 3024845"/>
                  <a:gd name="connsiteY57" fmla="*/ 243740 h 689379"/>
                  <a:gd name="connsiteX58" fmla="*/ 502619 w 3024845"/>
                  <a:gd name="connsiteY58" fmla="*/ 255090 h 689379"/>
                  <a:gd name="connsiteX59" fmla="*/ 503379 w 3024845"/>
                  <a:gd name="connsiteY59" fmla="*/ 255090 h 689379"/>
                  <a:gd name="connsiteX60" fmla="*/ 508700 w 3024845"/>
                  <a:gd name="connsiteY60" fmla="*/ 255090 h 689379"/>
                  <a:gd name="connsiteX61" fmla="*/ 508700 w 3024845"/>
                  <a:gd name="connsiteY61" fmla="*/ 254279 h 689379"/>
                  <a:gd name="connsiteX62" fmla="*/ 508700 w 3024845"/>
                  <a:gd name="connsiteY62" fmla="*/ 248604 h 689379"/>
                  <a:gd name="connsiteX63" fmla="*/ 539100 w 3024845"/>
                  <a:gd name="connsiteY63" fmla="*/ 248604 h 689379"/>
                  <a:gd name="connsiteX64" fmla="*/ 539100 w 3024845"/>
                  <a:gd name="connsiteY64" fmla="*/ 272384 h 689379"/>
                  <a:gd name="connsiteX65" fmla="*/ 540113 w 3024845"/>
                  <a:gd name="connsiteY65" fmla="*/ 272384 h 689379"/>
                  <a:gd name="connsiteX66" fmla="*/ 547207 w 3024845"/>
                  <a:gd name="connsiteY66" fmla="*/ 272384 h 689379"/>
                  <a:gd name="connsiteX67" fmla="*/ 547207 w 3024845"/>
                  <a:gd name="connsiteY67" fmla="*/ 273465 h 689379"/>
                  <a:gd name="connsiteX68" fmla="*/ 547207 w 3024845"/>
                  <a:gd name="connsiteY68" fmla="*/ 281031 h 689379"/>
                  <a:gd name="connsiteX69" fmla="*/ 547967 w 3024845"/>
                  <a:gd name="connsiteY69" fmla="*/ 281031 h 689379"/>
                  <a:gd name="connsiteX70" fmla="*/ 553287 w 3024845"/>
                  <a:gd name="connsiteY70" fmla="*/ 281031 h 689379"/>
                  <a:gd name="connsiteX71" fmla="*/ 553287 w 3024845"/>
                  <a:gd name="connsiteY71" fmla="*/ 278869 h 689379"/>
                  <a:gd name="connsiteX72" fmla="*/ 553287 w 3024845"/>
                  <a:gd name="connsiteY72" fmla="*/ 263737 h 689379"/>
                  <a:gd name="connsiteX73" fmla="*/ 554300 w 3024845"/>
                  <a:gd name="connsiteY73" fmla="*/ 263737 h 689379"/>
                  <a:gd name="connsiteX74" fmla="*/ 561394 w 3024845"/>
                  <a:gd name="connsiteY74" fmla="*/ 263737 h 689379"/>
                  <a:gd name="connsiteX75" fmla="*/ 561394 w 3024845"/>
                  <a:gd name="connsiteY75" fmla="*/ 264818 h 689379"/>
                  <a:gd name="connsiteX76" fmla="*/ 561394 w 3024845"/>
                  <a:gd name="connsiteY76" fmla="*/ 272384 h 689379"/>
                  <a:gd name="connsiteX77" fmla="*/ 566714 w 3024845"/>
                  <a:gd name="connsiteY77" fmla="*/ 270391 h 689379"/>
                  <a:gd name="connsiteX78" fmla="*/ 567474 w 3024845"/>
                  <a:gd name="connsiteY78" fmla="*/ 269411 h 689379"/>
                  <a:gd name="connsiteX79" fmla="*/ 567474 w 3024845"/>
                  <a:gd name="connsiteY79" fmla="*/ 263737 h 689379"/>
                  <a:gd name="connsiteX80" fmla="*/ 605981 w 3024845"/>
                  <a:gd name="connsiteY80" fmla="*/ 263737 h 689379"/>
                  <a:gd name="connsiteX81" fmla="*/ 605981 w 3024845"/>
                  <a:gd name="connsiteY81" fmla="*/ 287516 h 689379"/>
                  <a:gd name="connsiteX82" fmla="*/ 608007 w 3024845"/>
                  <a:gd name="connsiteY82" fmla="*/ 287516 h 689379"/>
                  <a:gd name="connsiteX83" fmla="*/ 622194 w 3024845"/>
                  <a:gd name="connsiteY83" fmla="*/ 287516 h 689379"/>
                  <a:gd name="connsiteX84" fmla="*/ 622194 w 3024845"/>
                  <a:gd name="connsiteY84" fmla="*/ 288597 h 689379"/>
                  <a:gd name="connsiteX85" fmla="*/ 622194 w 3024845"/>
                  <a:gd name="connsiteY85" fmla="*/ 296163 h 689379"/>
                  <a:gd name="connsiteX86" fmla="*/ 623968 w 3024845"/>
                  <a:gd name="connsiteY86" fmla="*/ 296163 h 689379"/>
                  <a:gd name="connsiteX87" fmla="*/ 636381 w 3024845"/>
                  <a:gd name="connsiteY87" fmla="*/ 296163 h 689379"/>
                  <a:gd name="connsiteX88" fmla="*/ 636381 w 3024845"/>
                  <a:gd name="connsiteY88" fmla="*/ 272384 h 689379"/>
                  <a:gd name="connsiteX89" fmla="*/ 637394 w 3024845"/>
                  <a:gd name="connsiteY89" fmla="*/ 272384 h 689379"/>
                  <a:gd name="connsiteX90" fmla="*/ 644488 w 3024845"/>
                  <a:gd name="connsiteY90" fmla="*/ 272384 h 689379"/>
                  <a:gd name="connsiteX91" fmla="*/ 644488 w 3024845"/>
                  <a:gd name="connsiteY91" fmla="*/ 239957 h 689379"/>
                  <a:gd name="connsiteX92" fmla="*/ 645501 w 3024845"/>
                  <a:gd name="connsiteY92" fmla="*/ 239957 h 689379"/>
                  <a:gd name="connsiteX93" fmla="*/ 652595 w 3024845"/>
                  <a:gd name="connsiteY93" fmla="*/ 239957 h 689379"/>
                  <a:gd name="connsiteX94" fmla="*/ 652595 w 3024845"/>
                  <a:gd name="connsiteY94" fmla="*/ 238066 h 689379"/>
                  <a:gd name="connsiteX95" fmla="*/ 652595 w 3024845"/>
                  <a:gd name="connsiteY95" fmla="*/ 224825 h 689379"/>
                  <a:gd name="connsiteX96" fmla="*/ 651328 w 3024845"/>
                  <a:gd name="connsiteY96" fmla="*/ 223203 h 689379"/>
                  <a:gd name="connsiteX97" fmla="*/ 656648 w 3024845"/>
                  <a:gd name="connsiteY97" fmla="*/ 211854 h 689379"/>
                  <a:gd name="connsiteX98" fmla="*/ 664755 w 3024845"/>
                  <a:gd name="connsiteY98" fmla="*/ 239957 h 689379"/>
                  <a:gd name="connsiteX99" fmla="*/ 665515 w 3024845"/>
                  <a:gd name="connsiteY99" fmla="*/ 239957 h 689379"/>
                  <a:gd name="connsiteX100" fmla="*/ 670835 w 3024845"/>
                  <a:gd name="connsiteY100" fmla="*/ 239957 h 689379"/>
                  <a:gd name="connsiteX101" fmla="*/ 670835 w 3024845"/>
                  <a:gd name="connsiteY101" fmla="*/ 134030 h 689379"/>
                  <a:gd name="connsiteX102" fmla="*/ 672355 w 3024845"/>
                  <a:gd name="connsiteY102" fmla="*/ 134030 h 689379"/>
                  <a:gd name="connsiteX103" fmla="*/ 682995 w 3024845"/>
                  <a:gd name="connsiteY103" fmla="*/ 134030 h 689379"/>
                  <a:gd name="connsiteX104" fmla="*/ 682995 w 3024845"/>
                  <a:gd name="connsiteY104" fmla="*/ 86471 h 689379"/>
                  <a:gd name="connsiteX105" fmla="*/ 709342 w 3024845"/>
                  <a:gd name="connsiteY105" fmla="*/ 86471 h 689379"/>
                  <a:gd name="connsiteX106" fmla="*/ 709342 w 3024845"/>
                  <a:gd name="connsiteY106" fmla="*/ 64853 h 689379"/>
                  <a:gd name="connsiteX107" fmla="*/ 743796 w 3024845"/>
                  <a:gd name="connsiteY107" fmla="*/ 64853 h 689379"/>
                  <a:gd name="connsiteX108" fmla="*/ 743796 w 3024845"/>
                  <a:gd name="connsiteY108" fmla="*/ 67285 h 689379"/>
                  <a:gd name="connsiteX109" fmla="*/ 743796 w 3024845"/>
                  <a:gd name="connsiteY109" fmla="*/ 84309 h 689379"/>
                  <a:gd name="connsiteX110" fmla="*/ 746076 w 3024845"/>
                  <a:gd name="connsiteY110" fmla="*/ 84309 h 689379"/>
                  <a:gd name="connsiteX111" fmla="*/ 762036 w 3024845"/>
                  <a:gd name="connsiteY111" fmla="*/ 84309 h 689379"/>
                  <a:gd name="connsiteX112" fmla="*/ 762036 w 3024845"/>
                  <a:gd name="connsiteY112" fmla="*/ 131868 h 689379"/>
                  <a:gd name="connsiteX113" fmla="*/ 763049 w 3024845"/>
                  <a:gd name="connsiteY113" fmla="*/ 131868 h 689379"/>
                  <a:gd name="connsiteX114" fmla="*/ 770143 w 3024845"/>
                  <a:gd name="connsiteY114" fmla="*/ 131868 h 689379"/>
                  <a:gd name="connsiteX115" fmla="*/ 784330 w 3024845"/>
                  <a:gd name="connsiteY115" fmla="*/ 136192 h 689379"/>
                  <a:gd name="connsiteX116" fmla="*/ 784330 w 3024845"/>
                  <a:gd name="connsiteY116" fmla="*/ 175104 h 689379"/>
                  <a:gd name="connsiteX117" fmla="*/ 785343 w 3024845"/>
                  <a:gd name="connsiteY117" fmla="*/ 175104 h 689379"/>
                  <a:gd name="connsiteX118" fmla="*/ 792436 w 3024845"/>
                  <a:gd name="connsiteY118" fmla="*/ 175104 h 689379"/>
                  <a:gd name="connsiteX119" fmla="*/ 792436 w 3024845"/>
                  <a:gd name="connsiteY119" fmla="*/ 176725 h 689379"/>
                  <a:gd name="connsiteX120" fmla="*/ 792436 w 3024845"/>
                  <a:gd name="connsiteY120" fmla="*/ 188074 h 689379"/>
                  <a:gd name="connsiteX121" fmla="*/ 794463 w 3024845"/>
                  <a:gd name="connsiteY121" fmla="*/ 188074 h 689379"/>
                  <a:gd name="connsiteX122" fmla="*/ 808650 w 3024845"/>
                  <a:gd name="connsiteY122" fmla="*/ 188074 h 689379"/>
                  <a:gd name="connsiteX123" fmla="*/ 814730 w 3024845"/>
                  <a:gd name="connsiteY123" fmla="*/ 194560 h 689379"/>
                  <a:gd name="connsiteX124" fmla="*/ 814730 w 3024845"/>
                  <a:gd name="connsiteY124" fmla="*/ 216178 h 689379"/>
                  <a:gd name="connsiteX125" fmla="*/ 817010 w 3024845"/>
                  <a:gd name="connsiteY125" fmla="*/ 216178 h 689379"/>
                  <a:gd name="connsiteX126" fmla="*/ 832970 w 3024845"/>
                  <a:gd name="connsiteY126" fmla="*/ 216178 h 689379"/>
                  <a:gd name="connsiteX127" fmla="*/ 832970 w 3024845"/>
                  <a:gd name="connsiteY127" fmla="*/ 217258 h 689379"/>
                  <a:gd name="connsiteX128" fmla="*/ 832970 w 3024845"/>
                  <a:gd name="connsiteY128" fmla="*/ 224825 h 689379"/>
                  <a:gd name="connsiteX129" fmla="*/ 834237 w 3024845"/>
                  <a:gd name="connsiteY129" fmla="*/ 224825 h 689379"/>
                  <a:gd name="connsiteX130" fmla="*/ 843104 w 3024845"/>
                  <a:gd name="connsiteY130" fmla="*/ 224825 h 689379"/>
                  <a:gd name="connsiteX131" fmla="*/ 843104 w 3024845"/>
                  <a:gd name="connsiteY131" fmla="*/ 226986 h 689379"/>
                  <a:gd name="connsiteX132" fmla="*/ 843104 w 3024845"/>
                  <a:gd name="connsiteY132" fmla="*/ 242119 h 689379"/>
                  <a:gd name="connsiteX133" fmla="*/ 847157 w 3024845"/>
                  <a:gd name="connsiteY133" fmla="*/ 240227 h 689379"/>
                  <a:gd name="connsiteX134" fmla="*/ 847157 w 3024845"/>
                  <a:gd name="connsiteY134" fmla="*/ 226986 h 689379"/>
                  <a:gd name="connsiteX135" fmla="*/ 848170 w 3024845"/>
                  <a:gd name="connsiteY135" fmla="*/ 226986 h 689379"/>
                  <a:gd name="connsiteX136" fmla="*/ 855264 w 3024845"/>
                  <a:gd name="connsiteY136" fmla="*/ 226986 h 689379"/>
                  <a:gd name="connsiteX137" fmla="*/ 855264 w 3024845"/>
                  <a:gd name="connsiteY137" fmla="*/ 228608 h 689379"/>
                  <a:gd name="connsiteX138" fmla="*/ 855264 w 3024845"/>
                  <a:gd name="connsiteY138" fmla="*/ 239957 h 689379"/>
                  <a:gd name="connsiteX139" fmla="*/ 856024 w 3024845"/>
                  <a:gd name="connsiteY139" fmla="*/ 239957 h 689379"/>
                  <a:gd name="connsiteX140" fmla="*/ 861344 w 3024845"/>
                  <a:gd name="connsiteY140" fmla="*/ 239957 h 689379"/>
                  <a:gd name="connsiteX141" fmla="*/ 909984 w 3024845"/>
                  <a:gd name="connsiteY141" fmla="*/ 235634 h 689379"/>
                  <a:gd name="connsiteX142" fmla="*/ 909984 w 3024845"/>
                  <a:gd name="connsiteY142" fmla="*/ 236985 h 689379"/>
                  <a:gd name="connsiteX143" fmla="*/ 909984 w 3024845"/>
                  <a:gd name="connsiteY143" fmla="*/ 246442 h 689379"/>
                  <a:gd name="connsiteX144" fmla="*/ 910744 w 3024845"/>
                  <a:gd name="connsiteY144" fmla="*/ 246442 h 689379"/>
                  <a:gd name="connsiteX145" fmla="*/ 916065 w 3024845"/>
                  <a:gd name="connsiteY145" fmla="*/ 246442 h 689379"/>
                  <a:gd name="connsiteX146" fmla="*/ 916065 w 3024845"/>
                  <a:gd name="connsiteY146" fmla="*/ 248604 h 689379"/>
                  <a:gd name="connsiteX147" fmla="*/ 916065 w 3024845"/>
                  <a:gd name="connsiteY147" fmla="*/ 263737 h 689379"/>
                  <a:gd name="connsiteX148" fmla="*/ 918091 w 3024845"/>
                  <a:gd name="connsiteY148" fmla="*/ 262386 h 689379"/>
                  <a:gd name="connsiteX149" fmla="*/ 932278 w 3024845"/>
                  <a:gd name="connsiteY149" fmla="*/ 252928 h 689379"/>
                  <a:gd name="connsiteX150" fmla="*/ 938358 w 3024845"/>
                  <a:gd name="connsiteY150" fmla="*/ 211854 h 689379"/>
                  <a:gd name="connsiteX151" fmla="*/ 939118 w 3024845"/>
                  <a:gd name="connsiteY151" fmla="*/ 211584 h 689379"/>
                  <a:gd name="connsiteX152" fmla="*/ 944438 w 3024845"/>
                  <a:gd name="connsiteY152" fmla="*/ 209692 h 689379"/>
                  <a:gd name="connsiteX153" fmla="*/ 946465 w 3024845"/>
                  <a:gd name="connsiteY153" fmla="*/ 140515 h 689379"/>
                  <a:gd name="connsiteX154" fmla="*/ 948492 w 3024845"/>
                  <a:gd name="connsiteY154" fmla="*/ 209692 h 689379"/>
                  <a:gd name="connsiteX155" fmla="*/ 949252 w 3024845"/>
                  <a:gd name="connsiteY155" fmla="*/ 209962 h 689379"/>
                  <a:gd name="connsiteX156" fmla="*/ 954572 w 3024845"/>
                  <a:gd name="connsiteY156" fmla="*/ 211854 h 689379"/>
                  <a:gd name="connsiteX157" fmla="*/ 954572 w 3024845"/>
                  <a:gd name="connsiteY157" fmla="*/ 125383 h 689379"/>
                  <a:gd name="connsiteX158" fmla="*/ 958625 w 3024845"/>
                  <a:gd name="connsiteY158" fmla="*/ 92956 h 689379"/>
                  <a:gd name="connsiteX159" fmla="*/ 997132 w 3024845"/>
                  <a:gd name="connsiteY159" fmla="*/ 92956 h 689379"/>
                  <a:gd name="connsiteX160" fmla="*/ 997132 w 3024845"/>
                  <a:gd name="connsiteY160" fmla="*/ 125383 h 689379"/>
                  <a:gd name="connsiteX161" fmla="*/ 997892 w 3024845"/>
                  <a:gd name="connsiteY161" fmla="*/ 125383 h 689379"/>
                  <a:gd name="connsiteX162" fmla="*/ 1003212 w 3024845"/>
                  <a:gd name="connsiteY162" fmla="*/ 125383 h 689379"/>
                  <a:gd name="connsiteX163" fmla="*/ 1003212 w 3024845"/>
                  <a:gd name="connsiteY163" fmla="*/ 43235 h 689379"/>
                  <a:gd name="connsiteX164" fmla="*/ 1004986 w 3024845"/>
                  <a:gd name="connsiteY164" fmla="*/ 43235 h 689379"/>
                  <a:gd name="connsiteX165" fmla="*/ 1017399 w 3024845"/>
                  <a:gd name="connsiteY165" fmla="*/ 43235 h 689379"/>
                  <a:gd name="connsiteX166" fmla="*/ 1017399 w 3024845"/>
                  <a:gd name="connsiteY166" fmla="*/ 41344 h 689379"/>
                  <a:gd name="connsiteX167" fmla="*/ 1017399 w 3024845"/>
                  <a:gd name="connsiteY167" fmla="*/ 28103 h 689379"/>
                  <a:gd name="connsiteX168" fmla="*/ 1039693 w 3024845"/>
                  <a:gd name="connsiteY168" fmla="*/ 28103 h 689379"/>
                  <a:gd name="connsiteX169" fmla="*/ 1039693 w 3024845"/>
                  <a:gd name="connsiteY169" fmla="*/ 27022 h 689379"/>
                  <a:gd name="connsiteX170" fmla="*/ 1039693 w 3024845"/>
                  <a:gd name="connsiteY170" fmla="*/ 19456 h 689379"/>
                  <a:gd name="connsiteX171" fmla="*/ 1041466 w 3024845"/>
                  <a:gd name="connsiteY171" fmla="*/ 19456 h 689379"/>
                  <a:gd name="connsiteX172" fmla="*/ 1053880 w 3024845"/>
                  <a:gd name="connsiteY172" fmla="*/ 19456 h 689379"/>
                  <a:gd name="connsiteX173" fmla="*/ 1053880 w 3024845"/>
                  <a:gd name="connsiteY173" fmla="*/ 20537 h 689379"/>
                  <a:gd name="connsiteX174" fmla="*/ 1053880 w 3024845"/>
                  <a:gd name="connsiteY174" fmla="*/ 28103 h 689379"/>
                  <a:gd name="connsiteX175" fmla="*/ 1054640 w 3024845"/>
                  <a:gd name="connsiteY175" fmla="*/ 28103 h 689379"/>
                  <a:gd name="connsiteX176" fmla="*/ 1059960 w 3024845"/>
                  <a:gd name="connsiteY176" fmla="*/ 28103 h 689379"/>
                  <a:gd name="connsiteX177" fmla="*/ 1070093 w 3024845"/>
                  <a:gd name="connsiteY177" fmla="*/ 23779 h 689379"/>
                  <a:gd name="connsiteX178" fmla="*/ 1074146 w 3024845"/>
                  <a:gd name="connsiteY178" fmla="*/ 27022 h 689379"/>
                  <a:gd name="connsiteX179" fmla="*/ 1074146 w 3024845"/>
                  <a:gd name="connsiteY179" fmla="*/ 19456 h 689379"/>
                  <a:gd name="connsiteX180" fmla="*/ 1076426 w 3024845"/>
                  <a:gd name="connsiteY180" fmla="*/ 19456 h 689379"/>
                  <a:gd name="connsiteX181" fmla="*/ 1092387 w 3024845"/>
                  <a:gd name="connsiteY181" fmla="*/ 19456 h 689379"/>
                  <a:gd name="connsiteX182" fmla="*/ 1092387 w 3024845"/>
                  <a:gd name="connsiteY182" fmla="*/ 20537 h 689379"/>
                  <a:gd name="connsiteX183" fmla="*/ 1092387 w 3024845"/>
                  <a:gd name="connsiteY183" fmla="*/ 28103 h 689379"/>
                  <a:gd name="connsiteX184" fmla="*/ 1122787 w 3024845"/>
                  <a:gd name="connsiteY184" fmla="*/ 28103 h 689379"/>
                  <a:gd name="connsiteX185" fmla="*/ 1122787 w 3024845"/>
                  <a:gd name="connsiteY185" fmla="*/ 29724 h 689379"/>
                  <a:gd name="connsiteX186" fmla="*/ 1122787 w 3024845"/>
                  <a:gd name="connsiteY186" fmla="*/ 41074 h 689379"/>
                  <a:gd name="connsiteX187" fmla="*/ 1149134 w 3024845"/>
                  <a:gd name="connsiteY187" fmla="*/ 41074 h 689379"/>
                  <a:gd name="connsiteX188" fmla="*/ 1149134 w 3024845"/>
                  <a:gd name="connsiteY188" fmla="*/ 71338 h 689379"/>
                  <a:gd name="connsiteX189" fmla="*/ 1149894 w 3024845"/>
                  <a:gd name="connsiteY189" fmla="*/ 71338 h 689379"/>
                  <a:gd name="connsiteX190" fmla="*/ 1155214 w 3024845"/>
                  <a:gd name="connsiteY190" fmla="*/ 71338 h 689379"/>
                  <a:gd name="connsiteX191" fmla="*/ 1155214 w 3024845"/>
                  <a:gd name="connsiteY191" fmla="*/ 72419 h 689379"/>
                  <a:gd name="connsiteX192" fmla="*/ 1155214 w 3024845"/>
                  <a:gd name="connsiteY192" fmla="*/ 79986 h 689379"/>
                  <a:gd name="connsiteX193" fmla="*/ 1159268 w 3024845"/>
                  <a:gd name="connsiteY193" fmla="*/ 110250 h 689379"/>
                  <a:gd name="connsiteX194" fmla="*/ 1160028 w 3024845"/>
                  <a:gd name="connsiteY194" fmla="*/ 110250 h 689379"/>
                  <a:gd name="connsiteX195" fmla="*/ 1165348 w 3024845"/>
                  <a:gd name="connsiteY195" fmla="*/ 110250 h 689379"/>
                  <a:gd name="connsiteX196" fmla="*/ 1165348 w 3024845"/>
                  <a:gd name="connsiteY196" fmla="*/ 111061 h 689379"/>
                  <a:gd name="connsiteX197" fmla="*/ 1165348 w 3024845"/>
                  <a:gd name="connsiteY197" fmla="*/ 116736 h 689379"/>
                  <a:gd name="connsiteX198" fmla="*/ 1166361 w 3024845"/>
                  <a:gd name="connsiteY198" fmla="*/ 116736 h 689379"/>
                  <a:gd name="connsiteX199" fmla="*/ 1173454 w 3024845"/>
                  <a:gd name="connsiteY199" fmla="*/ 116736 h 689379"/>
                  <a:gd name="connsiteX200" fmla="*/ 1173454 w 3024845"/>
                  <a:gd name="connsiteY200" fmla="*/ 147001 h 689379"/>
                  <a:gd name="connsiteX201" fmla="*/ 1175481 w 3024845"/>
                  <a:gd name="connsiteY201" fmla="*/ 147001 h 689379"/>
                  <a:gd name="connsiteX202" fmla="*/ 1189668 w 3024845"/>
                  <a:gd name="connsiteY202" fmla="*/ 147001 h 689379"/>
                  <a:gd name="connsiteX203" fmla="*/ 1189668 w 3024845"/>
                  <a:gd name="connsiteY203" fmla="*/ 170780 h 689379"/>
                  <a:gd name="connsiteX204" fmla="*/ 1191695 w 3024845"/>
                  <a:gd name="connsiteY204" fmla="*/ 172401 h 689379"/>
                  <a:gd name="connsiteX205" fmla="*/ 1191695 w 3024845"/>
                  <a:gd name="connsiteY205" fmla="*/ 183751 h 689379"/>
                  <a:gd name="connsiteX206" fmla="*/ 1192455 w 3024845"/>
                  <a:gd name="connsiteY206" fmla="*/ 183751 h 689379"/>
                  <a:gd name="connsiteX207" fmla="*/ 1197775 w 3024845"/>
                  <a:gd name="connsiteY207" fmla="*/ 183751 h 689379"/>
                  <a:gd name="connsiteX208" fmla="*/ 1197775 w 3024845"/>
                  <a:gd name="connsiteY208" fmla="*/ 207530 h 689379"/>
                  <a:gd name="connsiteX209" fmla="*/ 1199041 w 3024845"/>
                  <a:gd name="connsiteY209" fmla="*/ 207530 h 689379"/>
                  <a:gd name="connsiteX210" fmla="*/ 1207908 w 3024845"/>
                  <a:gd name="connsiteY210" fmla="*/ 207530 h 689379"/>
                  <a:gd name="connsiteX211" fmla="*/ 1209935 w 3024845"/>
                  <a:gd name="connsiteY211" fmla="*/ 211584 h 689379"/>
                  <a:gd name="connsiteX212" fmla="*/ 1209935 w 3024845"/>
                  <a:gd name="connsiteY212" fmla="*/ 224825 h 689379"/>
                  <a:gd name="connsiteX213" fmla="*/ 1211455 w 3024845"/>
                  <a:gd name="connsiteY213" fmla="*/ 222933 h 689379"/>
                  <a:gd name="connsiteX214" fmla="*/ 1222095 w 3024845"/>
                  <a:gd name="connsiteY214" fmla="*/ 209692 h 689379"/>
                  <a:gd name="connsiteX215" fmla="*/ 1250469 w 3024845"/>
                  <a:gd name="connsiteY215" fmla="*/ 209692 h 689379"/>
                  <a:gd name="connsiteX216" fmla="*/ 1250469 w 3024845"/>
                  <a:gd name="connsiteY216" fmla="*/ 296163 h 689379"/>
                  <a:gd name="connsiteX217" fmla="*/ 1251229 w 3024845"/>
                  <a:gd name="connsiteY217" fmla="*/ 296163 h 689379"/>
                  <a:gd name="connsiteX218" fmla="*/ 1256549 w 3024845"/>
                  <a:gd name="connsiteY218" fmla="*/ 296163 h 689379"/>
                  <a:gd name="connsiteX219" fmla="*/ 1257309 w 3024845"/>
                  <a:gd name="connsiteY219" fmla="*/ 294812 h 689379"/>
                  <a:gd name="connsiteX220" fmla="*/ 1262629 w 3024845"/>
                  <a:gd name="connsiteY220" fmla="*/ 285354 h 689379"/>
                  <a:gd name="connsiteX221" fmla="*/ 1262629 w 3024845"/>
                  <a:gd name="connsiteY221" fmla="*/ 287246 h 689379"/>
                  <a:gd name="connsiteX222" fmla="*/ 1262629 w 3024845"/>
                  <a:gd name="connsiteY222" fmla="*/ 300487 h 689379"/>
                  <a:gd name="connsiteX223" fmla="*/ 1266682 w 3024845"/>
                  <a:gd name="connsiteY223" fmla="*/ 255090 h 689379"/>
                  <a:gd name="connsiteX224" fmla="*/ 1267442 w 3024845"/>
                  <a:gd name="connsiteY224" fmla="*/ 255090 h 689379"/>
                  <a:gd name="connsiteX225" fmla="*/ 1272762 w 3024845"/>
                  <a:gd name="connsiteY225" fmla="*/ 255090 h 689379"/>
                  <a:gd name="connsiteX226" fmla="*/ 1272762 w 3024845"/>
                  <a:gd name="connsiteY226" fmla="*/ 190236 h 689379"/>
                  <a:gd name="connsiteX227" fmla="*/ 1273776 w 3024845"/>
                  <a:gd name="connsiteY227" fmla="*/ 190236 h 689379"/>
                  <a:gd name="connsiteX228" fmla="*/ 1280869 w 3024845"/>
                  <a:gd name="connsiteY228" fmla="*/ 190236 h 689379"/>
                  <a:gd name="connsiteX229" fmla="*/ 1293029 w 3024845"/>
                  <a:gd name="connsiteY229" fmla="*/ 147001 h 689379"/>
                  <a:gd name="connsiteX230" fmla="*/ 1294296 w 3024845"/>
                  <a:gd name="connsiteY230" fmla="*/ 147001 h 689379"/>
                  <a:gd name="connsiteX231" fmla="*/ 1303163 w 3024845"/>
                  <a:gd name="connsiteY231" fmla="*/ 147001 h 689379"/>
                  <a:gd name="connsiteX232" fmla="*/ 1313296 w 3024845"/>
                  <a:gd name="connsiteY232" fmla="*/ 190236 h 689379"/>
                  <a:gd name="connsiteX233" fmla="*/ 1314309 w 3024845"/>
                  <a:gd name="connsiteY233" fmla="*/ 190236 h 689379"/>
                  <a:gd name="connsiteX234" fmla="*/ 1321403 w 3024845"/>
                  <a:gd name="connsiteY234" fmla="*/ 190236 h 689379"/>
                  <a:gd name="connsiteX235" fmla="*/ 1321403 w 3024845"/>
                  <a:gd name="connsiteY235" fmla="*/ 229148 h 689379"/>
                  <a:gd name="connsiteX236" fmla="*/ 1323176 w 3024845"/>
                  <a:gd name="connsiteY236" fmla="*/ 229148 h 689379"/>
                  <a:gd name="connsiteX237" fmla="*/ 1335590 w 3024845"/>
                  <a:gd name="connsiteY237" fmla="*/ 229148 h 689379"/>
                  <a:gd name="connsiteX238" fmla="*/ 1335590 w 3024845"/>
                  <a:gd name="connsiteY238" fmla="*/ 231310 h 689379"/>
                  <a:gd name="connsiteX239" fmla="*/ 1335590 w 3024845"/>
                  <a:gd name="connsiteY239" fmla="*/ 246442 h 689379"/>
                  <a:gd name="connsiteX240" fmla="*/ 1339643 w 3024845"/>
                  <a:gd name="connsiteY240" fmla="*/ 244281 h 689379"/>
                  <a:gd name="connsiteX241" fmla="*/ 1339643 w 3024845"/>
                  <a:gd name="connsiteY241" fmla="*/ 229148 h 689379"/>
                  <a:gd name="connsiteX242" fmla="*/ 1341163 w 3024845"/>
                  <a:gd name="connsiteY242" fmla="*/ 229148 h 689379"/>
                  <a:gd name="connsiteX243" fmla="*/ 1351803 w 3024845"/>
                  <a:gd name="connsiteY243" fmla="*/ 229148 h 689379"/>
                  <a:gd name="connsiteX244" fmla="*/ 1351803 w 3024845"/>
                  <a:gd name="connsiteY244" fmla="*/ 230769 h 689379"/>
                  <a:gd name="connsiteX245" fmla="*/ 1351803 w 3024845"/>
                  <a:gd name="connsiteY245" fmla="*/ 242119 h 689379"/>
                  <a:gd name="connsiteX246" fmla="*/ 1382204 w 3024845"/>
                  <a:gd name="connsiteY246" fmla="*/ 242119 h 689379"/>
                  <a:gd name="connsiteX247" fmla="*/ 1382204 w 3024845"/>
                  <a:gd name="connsiteY247" fmla="*/ 205369 h 689379"/>
                  <a:gd name="connsiteX248" fmla="*/ 1383470 w 3024845"/>
                  <a:gd name="connsiteY248" fmla="*/ 205369 h 689379"/>
                  <a:gd name="connsiteX249" fmla="*/ 1392337 w 3024845"/>
                  <a:gd name="connsiteY249" fmla="*/ 205369 h 689379"/>
                  <a:gd name="connsiteX250" fmla="*/ 1392337 w 3024845"/>
                  <a:gd name="connsiteY250" fmla="*/ 226986 h 689379"/>
                  <a:gd name="connsiteX251" fmla="*/ 1394364 w 3024845"/>
                  <a:gd name="connsiteY251" fmla="*/ 194560 h 689379"/>
                  <a:gd name="connsiteX252" fmla="*/ 1416657 w 3024845"/>
                  <a:gd name="connsiteY252" fmla="*/ 194560 h 689379"/>
                  <a:gd name="connsiteX253" fmla="*/ 1416657 w 3024845"/>
                  <a:gd name="connsiteY253" fmla="*/ 192938 h 689379"/>
                  <a:gd name="connsiteX254" fmla="*/ 1416657 w 3024845"/>
                  <a:gd name="connsiteY254" fmla="*/ 181589 h 689379"/>
                  <a:gd name="connsiteX255" fmla="*/ 1417417 w 3024845"/>
                  <a:gd name="connsiteY255" fmla="*/ 181589 h 689379"/>
                  <a:gd name="connsiteX256" fmla="*/ 1422737 w 3024845"/>
                  <a:gd name="connsiteY256" fmla="*/ 181589 h 689379"/>
                  <a:gd name="connsiteX257" fmla="*/ 1422737 w 3024845"/>
                  <a:gd name="connsiteY257" fmla="*/ 179698 h 689379"/>
                  <a:gd name="connsiteX258" fmla="*/ 1422737 w 3024845"/>
                  <a:gd name="connsiteY258" fmla="*/ 166457 h 689379"/>
                  <a:gd name="connsiteX259" fmla="*/ 1426791 w 3024845"/>
                  <a:gd name="connsiteY259" fmla="*/ 172942 h 689379"/>
                  <a:gd name="connsiteX260" fmla="*/ 1429071 w 3024845"/>
                  <a:gd name="connsiteY260" fmla="*/ 172942 h 689379"/>
                  <a:gd name="connsiteX261" fmla="*/ 1445031 w 3024845"/>
                  <a:gd name="connsiteY261" fmla="*/ 172942 h 689379"/>
                  <a:gd name="connsiteX262" fmla="*/ 1445031 w 3024845"/>
                  <a:gd name="connsiteY262" fmla="*/ 172131 h 689379"/>
                  <a:gd name="connsiteX263" fmla="*/ 1445031 w 3024845"/>
                  <a:gd name="connsiteY263" fmla="*/ 166457 h 689379"/>
                  <a:gd name="connsiteX264" fmla="*/ 1445791 w 3024845"/>
                  <a:gd name="connsiteY264" fmla="*/ 166457 h 689379"/>
                  <a:gd name="connsiteX265" fmla="*/ 1451111 w 3024845"/>
                  <a:gd name="connsiteY265" fmla="*/ 166457 h 689379"/>
                  <a:gd name="connsiteX266" fmla="*/ 1451111 w 3024845"/>
                  <a:gd name="connsiteY266" fmla="*/ 167808 h 689379"/>
                  <a:gd name="connsiteX267" fmla="*/ 1451111 w 3024845"/>
                  <a:gd name="connsiteY267" fmla="*/ 177266 h 689379"/>
                  <a:gd name="connsiteX268" fmla="*/ 1489618 w 3024845"/>
                  <a:gd name="connsiteY268" fmla="*/ 177266 h 689379"/>
                  <a:gd name="connsiteX269" fmla="*/ 1489618 w 3024845"/>
                  <a:gd name="connsiteY269" fmla="*/ 315619 h 689379"/>
                  <a:gd name="connsiteX270" fmla="*/ 1491138 w 3024845"/>
                  <a:gd name="connsiteY270" fmla="*/ 315619 h 689379"/>
                  <a:gd name="connsiteX271" fmla="*/ 1501778 w 3024845"/>
                  <a:gd name="connsiteY271" fmla="*/ 315619 h 689379"/>
                  <a:gd name="connsiteX272" fmla="*/ 1501778 w 3024845"/>
                  <a:gd name="connsiteY272" fmla="*/ 302649 h 689379"/>
                  <a:gd name="connsiteX273" fmla="*/ 1505832 w 3024845"/>
                  <a:gd name="connsiteY273" fmla="*/ 302649 h 689379"/>
                  <a:gd name="connsiteX274" fmla="*/ 1505832 w 3024845"/>
                  <a:gd name="connsiteY274" fmla="*/ 315619 h 689379"/>
                  <a:gd name="connsiteX275" fmla="*/ 1536232 w 3024845"/>
                  <a:gd name="connsiteY275" fmla="*/ 315619 h 689379"/>
                  <a:gd name="connsiteX276" fmla="*/ 1536232 w 3024845"/>
                  <a:gd name="connsiteY276" fmla="*/ 285354 h 689379"/>
                  <a:gd name="connsiteX277" fmla="*/ 1548392 w 3024845"/>
                  <a:gd name="connsiteY277" fmla="*/ 285354 h 689379"/>
                  <a:gd name="connsiteX278" fmla="*/ 1560552 w 3024845"/>
                  <a:gd name="connsiteY278" fmla="*/ 283193 h 689379"/>
                  <a:gd name="connsiteX279" fmla="*/ 1564606 w 3024845"/>
                  <a:gd name="connsiteY279" fmla="*/ 285354 h 689379"/>
                  <a:gd name="connsiteX280" fmla="*/ 1574739 w 3024845"/>
                  <a:gd name="connsiteY280" fmla="*/ 285354 h 689379"/>
                  <a:gd name="connsiteX281" fmla="*/ 1574739 w 3024845"/>
                  <a:gd name="connsiteY281" fmla="*/ 315619 h 689379"/>
                  <a:gd name="connsiteX282" fmla="*/ 1582846 w 3024845"/>
                  <a:gd name="connsiteY282" fmla="*/ 315619 h 689379"/>
                  <a:gd name="connsiteX283" fmla="*/ 1582846 w 3024845"/>
                  <a:gd name="connsiteY283" fmla="*/ 332914 h 689379"/>
                  <a:gd name="connsiteX284" fmla="*/ 1592182 w 3024845"/>
                  <a:gd name="connsiteY284" fmla="*/ 333819 h 689379"/>
                  <a:gd name="connsiteX285" fmla="*/ 1605140 w 3024845"/>
                  <a:gd name="connsiteY285" fmla="*/ 333819 h 689379"/>
                  <a:gd name="connsiteX286" fmla="*/ 1605140 w 3024845"/>
                  <a:gd name="connsiteY286" fmla="*/ 317781 h 689379"/>
                  <a:gd name="connsiteX287" fmla="*/ 1673096 w 3024845"/>
                  <a:gd name="connsiteY287" fmla="*/ 317781 h 689379"/>
                  <a:gd name="connsiteX288" fmla="*/ 1673096 w 3024845"/>
                  <a:gd name="connsiteY288" fmla="*/ 232528 h 689379"/>
                  <a:gd name="connsiteX289" fmla="*/ 1745104 w 3024845"/>
                  <a:gd name="connsiteY289" fmla="*/ 232528 h 689379"/>
                  <a:gd name="connsiteX290" fmla="*/ 1745104 w 3024845"/>
                  <a:gd name="connsiteY290" fmla="*/ 311296 h 689379"/>
                  <a:gd name="connsiteX291" fmla="*/ 1747008 w 3024845"/>
                  <a:gd name="connsiteY291" fmla="*/ 311296 h 689379"/>
                  <a:gd name="connsiteX292" fmla="*/ 1748250 w 3024845"/>
                  <a:gd name="connsiteY292" fmla="*/ 333819 h 689379"/>
                  <a:gd name="connsiteX293" fmla="*/ 1757926 w 3024845"/>
                  <a:gd name="connsiteY293" fmla="*/ 333819 h 689379"/>
                  <a:gd name="connsiteX294" fmla="*/ 1759168 w 3024845"/>
                  <a:gd name="connsiteY294" fmla="*/ 311296 h 689379"/>
                  <a:gd name="connsiteX295" fmla="*/ 1765248 w 3024845"/>
                  <a:gd name="connsiteY295" fmla="*/ 311296 h 689379"/>
                  <a:gd name="connsiteX296" fmla="*/ 1766490 w 3024845"/>
                  <a:gd name="connsiteY296" fmla="*/ 333819 h 689379"/>
                  <a:gd name="connsiteX297" fmla="*/ 1817112 w 3024845"/>
                  <a:gd name="connsiteY297" fmla="*/ 333819 h 689379"/>
                  <a:gd name="connsiteX298" fmla="*/ 1817112 w 3024845"/>
                  <a:gd name="connsiteY298" fmla="*/ 170791 h 689379"/>
                  <a:gd name="connsiteX299" fmla="*/ 2014439 w 3024845"/>
                  <a:gd name="connsiteY299" fmla="*/ 170791 h 689379"/>
                  <a:gd name="connsiteX300" fmla="*/ 2014439 w 3024845"/>
                  <a:gd name="connsiteY300" fmla="*/ 333819 h 689379"/>
                  <a:gd name="connsiteX301" fmla="*/ 2033136 w 3024845"/>
                  <a:gd name="connsiteY301" fmla="*/ 333819 h 689379"/>
                  <a:gd name="connsiteX302" fmla="*/ 2033136 w 3024845"/>
                  <a:gd name="connsiteY302" fmla="*/ 251126 h 689379"/>
                  <a:gd name="connsiteX303" fmla="*/ 2128256 w 3024845"/>
                  <a:gd name="connsiteY303" fmla="*/ 251126 h 689379"/>
                  <a:gd name="connsiteX304" fmla="*/ 2180720 w 3024845"/>
                  <a:gd name="connsiteY304" fmla="*/ 185913 h 689379"/>
                  <a:gd name="connsiteX305" fmla="*/ 2245574 w 3024845"/>
                  <a:gd name="connsiteY305" fmla="*/ 185913 h 689379"/>
                  <a:gd name="connsiteX306" fmla="*/ 2245574 w 3024845"/>
                  <a:gd name="connsiteY306" fmla="*/ 261575 h 689379"/>
                  <a:gd name="connsiteX307" fmla="*/ 2253681 w 3024845"/>
                  <a:gd name="connsiteY307" fmla="*/ 261575 h 689379"/>
                  <a:gd name="connsiteX308" fmla="*/ 2255708 w 3024845"/>
                  <a:gd name="connsiteY308" fmla="*/ 255090 h 689379"/>
                  <a:gd name="connsiteX309" fmla="*/ 2261788 w 3024845"/>
                  <a:gd name="connsiteY309" fmla="*/ 255090 h 689379"/>
                  <a:gd name="connsiteX310" fmla="*/ 2263815 w 3024845"/>
                  <a:gd name="connsiteY310" fmla="*/ 263737 h 689379"/>
                  <a:gd name="connsiteX311" fmla="*/ 2275975 w 3024845"/>
                  <a:gd name="connsiteY311" fmla="*/ 263737 h 689379"/>
                  <a:gd name="connsiteX312" fmla="*/ 2275975 w 3024845"/>
                  <a:gd name="connsiteY312" fmla="*/ 257251 h 689379"/>
                  <a:gd name="connsiteX313" fmla="*/ 2298268 w 3024845"/>
                  <a:gd name="connsiteY313" fmla="*/ 257251 h 689379"/>
                  <a:gd name="connsiteX314" fmla="*/ 2298268 w 3024845"/>
                  <a:gd name="connsiteY314" fmla="*/ 263737 h 689379"/>
                  <a:gd name="connsiteX315" fmla="*/ 2318535 w 3024845"/>
                  <a:gd name="connsiteY315" fmla="*/ 263737 h 689379"/>
                  <a:gd name="connsiteX316" fmla="*/ 2318535 w 3024845"/>
                  <a:gd name="connsiteY316" fmla="*/ 309134 h 689379"/>
                  <a:gd name="connsiteX317" fmla="*/ 2332722 w 3024845"/>
                  <a:gd name="connsiteY317" fmla="*/ 309134 h 689379"/>
                  <a:gd name="connsiteX318" fmla="*/ 2332722 w 3024845"/>
                  <a:gd name="connsiteY318" fmla="*/ 296163 h 689379"/>
                  <a:gd name="connsiteX319" fmla="*/ 2348936 w 3024845"/>
                  <a:gd name="connsiteY319" fmla="*/ 296163 h 689379"/>
                  <a:gd name="connsiteX320" fmla="*/ 2348936 w 3024845"/>
                  <a:gd name="connsiteY320" fmla="*/ 116736 h 689379"/>
                  <a:gd name="connsiteX321" fmla="*/ 2355016 w 3024845"/>
                  <a:gd name="connsiteY321" fmla="*/ 110250 h 689379"/>
                  <a:gd name="connsiteX322" fmla="*/ 2427977 w 3024845"/>
                  <a:gd name="connsiteY322" fmla="*/ 110250 h 689379"/>
                  <a:gd name="connsiteX323" fmla="*/ 2427977 w 3024845"/>
                  <a:gd name="connsiteY323" fmla="*/ 118898 h 689379"/>
                  <a:gd name="connsiteX324" fmla="*/ 2438110 w 3024845"/>
                  <a:gd name="connsiteY324" fmla="*/ 118898 h 689379"/>
                  <a:gd name="connsiteX325" fmla="*/ 2438110 w 3024845"/>
                  <a:gd name="connsiteY325" fmla="*/ 233472 h 689379"/>
                  <a:gd name="connsiteX326" fmla="*/ 2460404 w 3024845"/>
                  <a:gd name="connsiteY326" fmla="*/ 233472 h 689379"/>
                  <a:gd name="connsiteX327" fmla="*/ 2460404 w 3024845"/>
                  <a:gd name="connsiteY327" fmla="*/ 166457 h 689379"/>
                  <a:gd name="connsiteX328" fmla="*/ 2486751 w 3024845"/>
                  <a:gd name="connsiteY328" fmla="*/ 166457 h 689379"/>
                  <a:gd name="connsiteX329" fmla="*/ 2490804 w 3024845"/>
                  <a:gd name="connsiteY329" fmla="*/ 162133 h 689379"/>
                  <a:gd name="connsiteX330" fmla="*/ 2498911 w 3024845"/>
                  <a:gd name="connsiteY330" fmla="*/ 162133 h 689379"/>
                  <a:gd name="connsiteX331" fmla="*/ 2502964 w 3024845"/>
                  <a:gd name="connsiteY331" fmla="*/ 166457 h 689379"/>
                  <a:gd name="connsiteX332" fmla="*/ 2525258 w 3024845"/>
                  <a:gd name="connsiteY332" fmla="*/ 166457 h 689379"/>
                  <a:gd name="connsiteX333" fmla="*/ 2525258 w 3024845"/>
                  <a:gd name="connsiteY333" fmla="*/ 49721 h 689379"/>
                  <a:gd name="connsiteX334" fmla="*/ 2582005 w 3024845"/>
                  <a:gd name="connsiteY334" fmla="*/ 38912 h 689379"/>
                  <a:gd name="connsiteX335" fmla="*/ 2582005 w 3024845"/>
                  <a:gd name="connsiteY335" fmla="*/ 39993 h 689379"/>
                  <a:gd name="connsiteX336" fmla="*/ 2582005 w 3024845"/>
                  <a:gd name="connsiteY336" fmla="*/ 47559 h 689379"/>
                  <a:gd name="connsiteX337" fmla="*/ 2608352 w 3024845"/>
                  <a:gd name="connsiteY337" fmla="*/ 47559 h 689379"/>
                  <a:gd name="connsiteX338" fmla="*/ 2608352 w 3024845"/>
                  <a:gd name="connsiteY338" fmla="*/ 302649 h 689379"/>
                  <a:gd name="connsiteX339" fmla="*/ 2630646 w 3024845"/>
                  <a:gd name="connsiteY339" fmla="*/ 302649 h 689379"/>
                  <a:gd name="connsiteX340" fmla="*/ 2630646 w 3024845"/>
                  <a:gd name="connsiteY340" fmla="*/ 298325 h 689379"/>
                  <a:gd name="connsiteX341" fmla="*/ 2642806 w 3024845"/>
                  <a:gd name="connsiteY341" fmla="*/ 298325 h 689379"/>
                  <a:gd name="connsiteX342" fmla="*/ 2642806 w 3024845"/>
                  <a:gd name="connsiteY342" fmla="*/ 302649 h 689379"/>
                  <a:gd name="connsiteX343" fmla="*/ 2667126 w 3024845"/>
                  <a:gd name="connsiteY343" fmla="*/ 302649 h 689379"/>
                  <a:gd name="connsiteX344" fmla="*/ 2667126 w 3024845"/>
                  <a:gd name="connsiteY344" fmla="*/ 289678 h 689379"/>
                  <a:gd name="connsiteX345" fmla="*/ 2695500 w 3024845"/>
                  <a:gd name="connsiteY345" fmla="*/ 289678 h 689379"/>
                  <a:gd name="connsiteX346" fmla="*/ 2707660 w 3024845"/>
                  <a:gd name="connsiteY346" fmla="*/ 285354 h 689379"/>
                  <a:gd name="connsiteX347" fmla="*/ 2727927 w 3024845"/>
                  <a:gd name="connsiteY347" fmla="*/ 289678 h 689379"/>
                  <a:gd name="connsiteX348" fmla="*/ 2727927 w 3024845"/>
                  <a:gd name="connsiteY348" fmla="*/ 272384 h 689379"/>
                  <a:gd name="connsiteX349" fmla="*/ 2736034 w 3024845"/>
                  <a:gd name="connsiteY349" fmla="*/ 272384 h 689379"/>
                  <a:gd name="connsiteX350" fmla="*/ 2736034 w 3024845"/>
                  <a:gd name="connsiteY350" fmla="*/ 259413 h 689379"/>
                  <a:gd name="connsiteX351" fmla="*/ 2792781 w 3024845"/>
                  <a:gd name="connsiteY351" fmla="*/ 259413 h 689379"/>
                  <a:gd name="connsiteX352" fmla="*/ 2792781 w 3024845"/>
                  <a:gd name="connsiteY352" fmla="*/ 229148 h 689379"/>
                  <a:gd name="connsiteX353" fmla="*/ 2811021 w 3024845"/>
                  <a:gd name="connsiteY353" fmla="*/ 229148 h 689379"/>
                  <a:gd name="connsiteX354" fmla="*/ 2811021 w 3024845"/>
                  <a:gd name="connsiteY354" fmla="*/ 222663 h 689379"/>
                  <a:gd name="connsiteX355" fmla="*/ 2823181 w 3024845"/>
                  <a:gd name="connsiteY355" fmla="*/ 222663 h 689379"/>
                  <a:gd name="connsiteX356" fmla="*/ 2823181 w 3024845"/>
                  <a:gd name="connsiteY356" fmla="*/ 229148 h 689379"/>
                  <a:gd name="connsiteX357" fmla="*/ 2839395 w 3024845"/>
                  <a:gd name="connsiteY357" fmla="*/ 229148 h 689379"/>
                  <a:gd name="connsiteX358" fmla="*/ 2839395 w 3024845"/>
                  <a:gd name="connsiteY358" fmla="*/ 278869 h 689379"/>
                  <a:gd name="connsiteX359" fmla="*/ 2871822 w 3024845"/>
                  <a:gd name="connsiteY359" fmla="*/ 278869 h 689379"/>
                  <a:gd name="connsiteX360" fmla="*/ 2871822 w 3024845"/>
                  <a:gd name="connsiteY360" fmla="*/ 252928 h 689379"/>
                  <a:gd name="connsiteX361" fmla="*/ 2910329 w 3024845"/>
                  <a:gd name="connsiteY361" fmla="*/ 252928 h 689379"/>
                  <a:gd name="connsiteX362" fmla="*/ 2910329 w 3024845"/>
                  <a:gd name="connsiteY362" fmla="*/ 222663 h 689379"/>
                  <a:gd name="connsiteX363" fmla="*/ 2958970 w 3024845"/>
                  <a:gd name="connsiteY363" fmla="*/ 222663 h 689379"/>
                  <a:gd name="connsiteX364" fmla="*/ 2958970 w 3024845"/>
                  <a:gd name="connsiteY364" fmla="*/ 333819 h 689379"/>
                  <a:gd name="connsiteX365" fmla="*/ 2958970 w 3024845"/>
                  <a:gd name="connsiteY365" fmla="*/ 347598 h 689379"/>
                  <a:gd name="connsiteX366" fmla="*/ 3024845 w 3024845"/>
                  <a:gd name="connsiteY366" fmla="*/ 347598 h 689379"/>
                  <a:gd name="connsiteX367" fmla="*/ 3024845 w 3024845"/>
                  <a:gd name="connsiteY367" fmla="*/ 689379 h 689379"/>
                  <a:gd name="connsiteX368" fmla="*/ 2054 w 3024845"/>
                  <a:gd name="connsiteY368" fmla="*/ 687046 h 689379"/>
                  <a:gd name="connsiteX369" fmla="*/ 0 w 3024845"/>
                  <a:gd name="connsiteY369" fmla="*/ 252928 h 689379"/>
                  <a:gd name="connsiteX370" fmla="*/ 20267 w 3024845"/>
                  <a:gd name="connsiteY370" fmla="*/ 252928 h 689379"/>
                  <a:gd name="connsiteX371" fmla="*/ 20774 w 3024845"/>
                  <a:gd name="connsiteY371" fmla="*/ 251847 h 689379"/>
                  <a:gd name="connsiteX372" fmla="*/ 24320 w 3024845"/>
                  <a:gd name="connsiteY372" fmla="*/ 244281 h 689379"/>
                  <a:gd name="connsiteX373" fmla="*/ 26094 w 3024845"/>
                  <a:gd name="connsiteY373" fmla="*/ 244551 h 689379"/>
                  <a:gd name="connsiteX374" fmla="*/ 38507 w 3024845"/>
                  <a:gd name="connsiteY374" fmla="*/ 246442 h 689379"/>
                  <a:gd name="connsiteX375" fmla="*/ 39014 w 3024845"/>
                  <a:gd name="connsiteY375" fmla="*/ 247794 h 689379"/>
                  <a:gd name="connsiteX376" fmla="*/ 42560 w 3024845"/>
                  <a:gd name="connsiteY376" fmla="*/ 257251 h 689379"/>
                  <a:gd name="connsiteX377" fmla="*/ 68907 w 3024845"/>
                  <a:gd name="connsiteY377" fmla="*/ 259413 h 689379"/>
                  <a:gd name="connsiteX378" fmla="*/ 68907 w 3024845"/>
                  <a:gd name="connsiteY378" fmla="*/ 136192 h 689379"/>
                  <a:gd name="connsiteX379" fmla="*/ 70934 w 3024845"/>
                  <a:gd name="connsiteY379" fmla="*/ 136192 h 689379"/>
                  <a:gd name="connsiteX380" fmla="*/ 85121 w 3024845"/>
                  <a:gd name="connsiteY380" fmla="*/ 136192 h 689379"/>
                  <a:gd name="connsiteX381" fmla="*/ 85121 w 3024845"/>
                  <a:gd name="connsiteY381" fmla="*/ 0 h 689379"/>
                  <a:gd name="connsiteX382" fmla="*/ 86894 w 3024845"/>
                  <a:gd name="connsiteY382" fmla="*/ 0 h 689379"/>
                  <a:gd name="connsiteX383" fmla="*/ 99308 w 3024845"/>
                  <a:gd name="connsiteY383" fmla="*/ 0 h 689379"/>
                  <a:gd name="connsiteX0" fmla="*/ 99308 w 3024845"/>
                  <a:gd name="connsiteY0" fmla="*/ 0 h 689379"/>
                  <a:gd name="connsiteX1" fmla="*/ 220909 w 3024845"/>
                  <a:gd name="connsiteY1" fmla="*/ 0 h 689379"/>
                  <a:gd name="connsiteX2" fmla="*/ 223189 w 3024845"/>
                  <a:gd name="connsiteY2" fmla="*/ 0 h 689379"/>
                  <a:gd name="connsiteX3" fmla="*/ 239150 w 3024845"/>
                  <a:gd name="connsiteY3" fmla="*/ 0 h 689379"/>
                  <a:gd name="connsiteX4" fmla="*/ 239150 w 3024845"/>
                  <a:gd name="connsiteY4" fmla="*/ 140515 h 689379"/>
                  <a:gd name="connsiteX5" fmla="*/ 240670 w 3024845"/>
                  <a:gd name="connsiteY5" fmla="*/ 140245 h 689379"/>
                  <a:gd name="connsiteX6" fmla="*/ 251310 w 3024845"/>
                  <a:gd name="connsiteY6" fmla="*/ 138354 h 689379"/>
                  <a:gd name="connsiteX7" fmla="*/ 249283 w 3024845"/>
                  <a:gd name="connsiteY7" fmla="*/ 226986 h 689379"/>
                  <a:gd name="connsiteX8" fmla="*/ 250803 w 3024845"/>
                  <a:gd name="connsiteY8" fmla="*/ 227257 h 689379"/>
                  <a:gd name="connsiteX9" fmla="*/ 261443 w 3024845"/>
                  <a:gd name="connsiteY9" fmla="*/ 229148 h 689379"/>
                  <a:gd name="connsiteX10" fmla="*/ 261696 w 3024845"/>
                  <a:gd name="connsiteY10" fmla="*/ 229959 h 689379"/>
                  <a:gd name="connsiteX11" fmla="*/ 263470 w 3024845"/>
                  <a:gd name="connsiteY11" fmla="*/ 235634 h 689379"/>
                  <a:gd name="connsiteX12" fmla="*/ 264230 w 3024845"/>
                  <a:gd name="connsiteY12" fmla="*/ 233202 h 689379"/>
                  <a:gd name="connsiteX13" fmla="*/ 269550 w 3024845"/>
                  <a:gd name="connsiteY13" fmla="*/ 216178 h 689379"/>
                  <a:gd name="connsiteX14" fmla="*/ 271323 w 3024845"/>
                  <a:gd name="connsiteY14" fmla="*/ 216178 h 689379"/>
                  <a:gd name="connsiteX15" fmla="*/ 283737 w 3024845"/>
                  <a:gd name="connsiteY15" fmla="*/ 216178 h 689379"/>
                  <a:gd name="connsiteX16" fmla="*/ 283737 w 3024845"/>
                  <a:gd name="connsiteY16" fmla="*/ 248604 h 689379"/>
                  <a:gd name="connsiteX17" fmla="*/ 284750 w 3024845"/>
                  <a:gd name="connsiteY17" fmla="*/ 249145 h 689379"/>
                  <a:gd name="connsiteX18" fmla="*/ 291844 w 3024845"/>
                  <a:gd name="connsiteY18" fmla="*/ 252928 h 689379"/>
                  <a:gd name="connsiteX19" fmla="*/ 291844 w 3024845"/>
                  <a:gd name="connsiteY19" fmla="*/ 254279 h 689379"/>
                  <a:gd name="connsiteX20" fmla="*/ 291844 w 3024845"/>
                  <a:gd name="connsiteY20" fmla="*/ 263737 h 689379"/>
                  <a:gd name="connsiteX21" fmla="*/ 336431 w 3024845"/>
                  <a:gd name="connsiteY21" fmla="*/ 263737 h 689379"/>
                  <a:gd name="connsiteX22" fmla="*/ 336431 w 3024845"/>
                  <a:gd name="connsiteY22" fmla="*/ 264818 h 689379"/>
                  <a:gd name="connsiteX23" fmla="*/ 336431 w 3024845"/>
                  <a:gd name="connsiteY23" fmla="*/ 272384 h 689379"/>
                  <a:gd name="connsiteX24" fmla="*/ 338457 w 3024845"/>
                  <a:gd name="connsiteY24" fmla="*/ 272384 h 689379"/>
                  <a:gd name="connsiteX25" fmla="*/ 352644 w 3024845"/>
                  <a:gd name="connsiteY25" fmla="*/ 272384 h 689379"/>
                  <a:gd name="connsiteX26" fmla="*/ 352644 w 3024845"/>
                  <a:gd name="connsiteY26" fmla="*/ 242119 h 689379"/>
                  <a:gd name="connsiteX27" fmla="*/ 397231 w 3024845"/>
                  <a:gd name="connsiteY27" fmla="*/ 242119 h 689379"/>
                  <a:gd name="connsiteX28" fmla="*/ 397231 w 3024845"/>
                  <a:gd name="connsiteY28" fmla="*/ 240768 h 689379"/>
                  <a:gd name="connsiteX29" fmla="*/ 397231 w 3024845"/>
                  <a:gd name="connsiteY29" fmla="*/ 231310 h 689379"/>
                  <a:gd name="connsiteX30" fmla="*/ 398245 w 3024845"/>
                  <a:gd name="connsiteY30" fmla="*/ 231310 h 689379"/>
                  <a:gd name="connsiteX31" fmla="*/ 405338 w 3024845"/>
                  <a:gd name="connsiteY31" fmla="*/ 231310 h 689379"/>
                  <a:gd name="connsiteX32" fmla="*/ 405338 w 3024845"/>
                  <a:gd name="connsiteY32" fmla="*/ 229419 h 689379"/>
                  <a:gd name="connsiteX33" fmla="*/ 405338 w 3024845"/>
                  <a:gd name="connsiteY33" fmla="*/ 216178 h 689379"/>
                  <a:gd name="connsiteX34" fmla="*/ 406098 w 3024845"/>
                  <a:gd name="connsiteY34" fmla="*/ 216178 h 689379"/>
                  <a:gd name="connsiteX35" fmla="*/ 411418 w 3024845"/>
                  <a:gd name="connsiteY35" fmla="*/ 216178 h 689379"/>
                  <a:gd name="connsiteX36" fmla="*/ 411418 w 3024845"/>
                  <a:gd name="connsiteY36" fmla="*/ 215097 h 689379"/>
                  <a:gd name="connsiteX37" fmla="*/ 411418 w 3024845"/>
                  <a:gd name="connsiteY37" fmla="*/ 207530 h 689379"/>
                  <a:gd name="connsiteX38" fmla="*/ 413445 w 3024845"/>
                  <a:gd name="connsiteY38" fmla="*/ 207530 h 689379"/>
                  <a:gd name="connsiteX39" fmla="*/ 427632 w 3024845"/>
                  <a:gd name="connsiteY39" fmla="*/ 207530 h 689379"/>
                  <a:gd name="connsiteX40" fmla="*/ 427632 w 3024845"/>
                  <a:gd name="connsiteY40" fmla="*/ 208611 h 689379"/>
                  <a:gd name="connsiteX41" fmla="*/ 427632 w 3024845"/>
                  <a:gd name="connsiteY41" fmla="*/ 216178 h 689379"/>
                  <a:gd name="connsiteX42" fmla="*/ 449925 w 3024845"/>
                  <a:gd name="connsiteY42" fmla="*/ 216178 h 689379"/>
                  <a:gd name="connsiteX43" fmla="*/ 449925 w 3024845"/>
                  <a:gd name="connsiteY43" fmla="*/ 214286 h 689379"/>
                  <a:gd name="connsiteX44" fmla="*/ 449925 w 3024845"/>
                  <a:gd name="connsiteY44" fmla="*/ 201045 h 689379"/>
                  <a:gd name="connsiteX45" fmla="*/ 451699 w 3024845"/>
                  <a:gd name="connsiteY45" fmla="*/ 201045 h 689379"/>
                  <a:gd name="connsiteX46" fmla="*/ 464112 w 3024845"/>
                  <a:gd name="connsiteY46" fmla="*/ 201045 h 689379"/>
                  <a:gd name="connsiteX47" fmla="*/ 464112 w 3024845"/>
                  <a:gd name="connsiteY47" fmla="*/ 224825 h 689379"/>
                  <a:gd name="connsiteX48" fmla="*/ 465126 w 3024845"/>
                  <a:gd name="connsiteY48" fmla="*/ 224825 h 689379"/>
                  <a:gd name="connsiteX49" fmla="*/ 472219 w 3024845"/>
                  <a:gd name="connsiteY49" fmla="*/ 224825 h 689379"/>
                  <a:gd name="connsiteX50" fmla="*/ 472219 w 3024845"/>
                  <a:gd name="connsiteY50" fmla="*/ 223744 h 689379"/>
                  <a:gd name="connsiteX51" fmla="*/ 472219 w 3024845"/>
                  <a:gd name="connsiteY51" fmla="*/ 216178 h 689379"/>
                  <a:gd name="connsiteX52" fmla="*/ 473992 w 3024845"/>
                  <a:gd name="connsiteY52" fmla="*/ 216178 h 689379"/>
                  <a:gd name="connsiteX53" fmla="*/ 486406 w 3024845"/>
                  <a:gd name="connsiteY53" fmla="*/ 216178 h 689379"/>
                  <a:gd name="connsiteX54" fmla="*/ 486406 w 3024845"/>
                  <a:gd name="connsiteY54" fmla="*/ 242119 h 689379"/>
                  <a:gd name="connsiteX55" fmla="*/ 488433 w 3024845"/>
                  <a:gd name="connsiteY55" fmla="*/ 242119 h 689379"/>
                  <a:gd name="connsiteX56" fmla="*/ 502619 w 3024845"/>
                  <a:gd name="connsiteY56" fmla="*/ 242119 h 689379"/>
                  <a:gd name="connsiteX57" fmla="*/ 502619 w 3024845"/>
                  <a:gd name="connsiteY57" fmla="*/ 243740 h 689379"/>
                  <a:gd name="connsiteX58" fmla="*/ 502619 w 3024845"/>
                  <a:gd name="connsiteY58" fmla="*/ 255090 h 689379"/>
                  <a:gd name="connsiteX59" fmla="*/ 503379 w 3024845"/>
                  <a:gd name="connsiteY59" fmla="*/ 255090 h 689379"/>
                  <a:gd name="connsiteX60" fmla="*/ 508700 w 3024845"/>
                  <a:gd name="connsiteY60" fmla="*/ 255090 h 689379"/>
                  <a:gd name="connsiteX61" fmla="*/ 508700 w 3024845"/>
                  <a:gd name="connsiteY61" fmla="*/ 254279 h 689379"/>
                  <a:gd name="connsiteX62" fmla="*/ 508700 w 3024845"/>
                  <a:gd name="connsiteY62" fmla="*/ 248604 h 689379"/>
                  <a:gd name="connsiteX63" fmla="*/ 539100 w 3024845"/>
                  <a:gd name="connsiteY63" fmla="*/ 248604 h 689379"/>
                  <a:gd name="connsiteX64" fmla="*/ 539100 w 3024845"/>
                  <a:gd name="connsiteY64" fmla="*/ 272384 h 689379"/>
                  <a:gd name="connsiteX65" fmla="*/ 540113 w 3024845"/>
                  <a:gd name="connsiteY65" fmla="*/ 272384 h 689379"/>
                  <a:gd name="connsiteX66" fmla="*/ 547207 w 3024845"/>
                  <a:gd name="connsiteY66" fmla="*/ 272384 h 689379"/>
                  <a:gd name="connsiteX67" fmla="*/ 547207 w 3024845"/>
                  <a:gd name="connsiteY67" fmla="*/ 273465 h 689379"/>
                  <a:gd name="connsiteX68" fmla="*/ 547207 w 3024845"/>
                  <a:gd name="connsiteY68" fmla="*/ 281031 h 689379"/>
                  <a:gd name="connsiteX69" fmla="*/ 547967 w 3024845"/>
                  <a:gd name="connsiteY69" fmla="*/ 281031 h 689379"/>
                  <a:gd name="connsiteX70" fmla="*/ 553287 w 3024845"/>
                  <a:gd name="connsiteY70" fmla="*/ 281031 h 689379"/>
                  <a:gd name="connsiteX71" fmla="*/ 553287 w 3024845"/>
                  <a:gd name="connsiteY71" fmla="*/ 278869 h 689379"/>
                  <a:gd name="connsiteX72" fmla="*/ 553287 w 3024845"/>
                  <a:gd name="connsiteY72" fmla="*/ 263737 h 689379"/>
                  <a:gd name="connsiteX73" fmla="*/ 554300 w 3024845"/>
                  <a:gd name="connsiteY73" fmla="*/ 263737 h 689379"/>
                  <a:gd name="connsiteX74" fmla="*/ 561394 w 3024845"/>
                  <a:gd name="connsiteY74" fmla="*/ 263737 h 689379"/>
                  <a:gd name="connsiteX75" fmla="*/ 561394 w 3024845"/>
                  <a:gd name="connsiteY75" fmla="*/ 264818 h 689379"/>
                  <a:gd name="connsiteX76" fmla="*/ 561394 w 3024845"/>
                  <a:gd name="connsiteY76" fmla="*/ 272384 h 689379"/>
                  <a:gd name="connsiteX77" fmla="*/ 566714 w 3024845"/>
                  <a:gd name="connsiteY77" fmla="*/ 270391 h 689379"/>
                  <a:gd name="connsiteX78" fmla="*/ 567474 w 3024845"/>
                  <a:gd name="connsiteY78" fmla="*/ 269411 h 689379"/>
                  <a:gd name="connsiteX79" fmla="*/ 567474 w 3024845"/>
                  <a:gd name="connsiteY79" fmla="*/ 263737 h 689379"/>
                  <a:gd name="connsiteX80" fmla="*/ 605981 w 3024845"/>
                  <a:gd name="connsiteY80" fmla="*/ 263737 h 689379"/>
                  <a:gd name="connsiteX81" fmla="*/ 605981 w 3024845"/>
                  <a:gd name="connsiteY81" fmla="*/ 287516 h 689379"/>
                  <a:gd name="connsiteX82" fmla="*/ 608007 w 3024845"/>
                  <a:gd name="connsiteY82" fmla="*/ 287516 h 689379"/>
                  <a:gd name="connsiteX83" fmla="*/ 622194 w 3024845"/>
                  <a:gd name="connsiteY83" fmla="*/ 287516 h 689379"/>
                  <a:gd name="connsiteX84" fmla="*/ 622194 w 3024845"/>
                  <a:gd name="connsiteY84" fmla="*/ 288597 h 689379"/>
                  <a:gd name="connsiteX85" fmla="*/ 622194 w 3024845"/>
                  <a:gd name="connsiteY85" fmla="*/ 296163 h 689379"/>
                  <a:gd name="connsiteX86" fmla="*/ 623968 w 3024845"/>
                  <a:gd name="connsiteY86" fmla="*/ 296163 h 689379"/>
                  <a:gd name="connsiteX87" fmla="*/ 636381 w 3024845"/>
                  <a:gd name="connsiteY87" fmla="*/ 296163 h 689379"/>
                  <a:gd name="connsiteX88" fmla="*/ 636381 w 3024845"/>
                  <a:gd name="connsiteY88" fmla="*/ 272384 h 689379"/>
                  <a:gd name="connsiteX89" fmla="*/ 637394 w 3024845"/>
                  <a:gd name="connsiteY89" fmla="*/ 272384 h 689379"/>
                  <a:gd name="connsiteX90" fmla="*/ 644488 w 3024845"/>
                  <a:gd name="connsiteY90" fmla="*/ 272384 h 689379"/>
                  <a:gd name="connsiteX91" fmla="*/ 644488 w 3024845"/>
                  <a:gd name="connsiteY91" fmla="*/ 239957 h 689379"/>
                  <a:gd name="connsiteX92" fmla="*/ 645501 w 3024845"/>
                  <a:gd name="connsiteY92" fmla="*/ 239957 h 689379"/>
                  <a:gd name="connsiteX93" fmla="*/ 652595 w 3024845"/>
                  <a:gd name="connsiteY93" fmla="*/ 239957 h 689379"/>
                  <a:gd name="connsiteX94" fmla="*/ 652595 w 3024845"/>
                  <a:gd name="connsiteY94" fmla="*/ 238066 h 689379"/>
                  <a:gd name="connsiteX95" fmla="*/ 652595 w 3024845"/>
                  <a:gd name="connsiteY95" fmla="*/ 224825 h 689379"/>
                  <a:gd name="connsiteX96" fmla="*/ 651328 w 3024845"/>
                  <a:gd name="connsiteY96" fmla="*/ 223203 h 689379"/>
                  <a:gd name="connsiteX97" fmla="*/ 656648 w 3024845"/>
                  <a:gd name="connsiteY97" fmla="*/ 211854 h 689379"/>
                  <a:gd name="connsiteX98" fmla="*/ 664755 w 3024845"/>
                  <a:gd name="connsiteY98" fmla="*/ 239957 h 689379"/>
                  <a:gd name="connsiteX99" fmla="*/ 665515 w 3024845"/>
                  <a:gd name="connsiteY99" fmla="*/ 239957 h 689379"/>
                  <a:gd name="connsiteX100" fmla="*/ 670835 w 3024845"/>
                  <a:gd name="connsiteY100" fmla="*/ 239957 h 689379"/>
                  <a:gd name="connsiteX101" fmla="*/ 670835 w 3024845"/>
                  <a:gd name="connsiteY101" fmla="*/ 134030 h 689379"/>
                  <a:gd name="connsiteX102" fmla="*/ 672355 w 3024845"/>
                  <a:gd name="connsiteY102" fmla="*/ 134030 h 689379"/>
                  <a:gd name="connsiteX103" fmla="*/ 682995 w 3024845"/>
                  <a:gd name="connsiteY103" fmla="*/ 134030 h 689379"/>
                  <a:gd name="connsiteX104" fmla="*/ 682995 w 3024845"/>
                  <a:gd name="connsiteY104" fmla="*/ 86471 h 689379"/>
                  <a:gd name="connsiteX105" fmla="*/ 709342 w 3024845"/>
                  <a:gd name="connsiteY105" fmla="*/ 86471 h 689379"/>
                  <a:gd name="connsiteX106" fmla="*/ 709342 w 3024845"/>
                  <a:gd name="connsiteY106" fmla="*/ 64853 h 689379"/>
                  <a:gd name="connsiteX107" fmla="*/ 743796 w 3024845"/>
                  <a:gd name="connsiteY107" fmla="*/ 64853 h 689379"/>
                  <a:gd name="connsiteX108" fmla="*/ 743796 w 3024845"/>
                  <a:gd name="connsiteY108" fmla="*/ 67285 h 689379"/>
                  <a:gd name="connsiteX109" fmla="*/ 743796 w 3024845"/>
                  <a:gd name="connsiteY109" fmla="*/ 84309 h 689379"/>
                  <a:gd name="connsiteX110" fmla="*/ 746076 w 3024845"/>
                  <a:gd name="connsiteY110" fmla="*/ 84309 h 689379"/>
                  <a:gd name="connsiteX111" fmla="*/ 762036 w 3024845"/>
                  <a:gd name="connsiteY111" fmla="*/ 84309 h 689379"/>
                  <a:gd name="connsiteX112" fmla="*/ 762036 w 3024845"/>
                  <a:gd name="connsiteY112" fmla="*/ 131868 h 689379"/>
                  <a:gd name="connsiteX113" fmla="*/ 763049 w 3024845"/>
                  <a:gd name="connsiteY113" fmla="*/ 131868 h 689379"/>
                  <a:gd name="connsiteX114" fmla="*/ 770143 w 3024845"/>
                  <a:gd name="connsiteY114" fmla="*/ 131868 h 689379"/>
                  <a:gd name="connsiteX115" fmla="*/ 784330 w 3024845"/>
                  <a:gd name="connsiteY115" fmla="*/ 136192 h 689379"/>
                  <a:gd name="connsiteX116" fmla="*/ 784330 w 3024845"/>
                  <a:gd name="connsiteY116" fmla="*/ 175104 h 689379"/>
                  <a:gd name="connsiteX117" fmla="*/ 785343 w 3024845"/>
                  <a:gd name="connsiteY117" fmla="*/ 175104 h 689379"/>
                  <a:gd name="connsiteX118" fmla="*/ 792436 w 3024845"/>
                  <a:gd name="connsiteY118" fmla="*/ 175104 h 689379"/>
                  <a:gd name="connsiteX119" fmla="*/ 792436 w 3024845"/>
                  <a:gd name="connsiteY119" fmla="*/ 176725 h 689379"/>
                  <a:gd name="connsiteX120" fmla="*/ 792436 w 3024845"/>
                  <a:gd name="connsiteY120" fmla="*/ 188074 h 689379"/>
                  <a:gd name="connsiteX121" fmla="*/ 794463 w 3024845"/>
                  <a:gd name="connsiteY121" fmla="*/ 188074 h 689379"/>
                  <a:gd name="connsiteX122" fmla="*/ 808650 w 3024845"/>
                  <a:gd name="connsiteY122" fmla="*/ 188074 h 689379"/>
                  <a:gd name="connsiteX123" fmla="*/ 814730 w 3024845"/>
                  <a:gd name="connsiteY123" fmla="*/ 194560 h 689379"/>
                  <a:gd name="connsiteX124" fmla="*/ 814730 w 3024845"/>
                  <a:gd name="connsiteY124" fmla="*/ 216178 h 689379"/>
                  <a:gd name="connsiteX125" fmla="*/ 817010 w 3024845"/>
                  <a:gd name="connsiteY125" fmla="*/ 216178 h 689379"/>
                  <a:gd name="connsiteX126" fmla="*/ 832970 w 3024845"/>
                  <a:gd name="connsiteY126" fmla="*/ 216178 h 689379"/>
                  <a:gd name="connsiteX127" fmla="*/ 832970 w 3024845"/>
                  <a:gd name="connsiteY127" fmla="*/ 217258 h 689379"/>
                  <a:gd name="connsiteX128" fmla="*/ 832970 w 3024845"/>
                  <a:gd name="connsiteY128" fmla="*/ 224825 h 689379"/>
                  <a:gd name="connsiteX129" fmla="*/ 834237 w 3024845"/>
                  <a:gd name="connsiteY129" fmla="*/ 224825 h 689379"/>
                  <a:gd name="connsiteX130" fmla="*/ 843104 w 3024845"/>
                  <a:gd name="connsiteY130" fmla="*/ 224825 h 689379"/>
                  <a:gd name="connsiteX131" fmla="*/ 843104 w 3024845"/>
                  <a:gd name="connsiteY131" fmla="*/ 226986 h 689379"/>
                  <a:gd name="connsiteX132" fmla="*/ 843104 w 3024845"/>
                  <a:gd name="connsiteY132" fmla="*/ 242119 h 689379"/>
                  <a:gd name="connsiteX133" fmla="*/ 847157 w 3024845"/>
                  <a:gd name="connsiteY133" fmla="*/ 240227 h 689379"/>
                  <a:gd name="connsiteX134" fmla="*/ 847157 w 3024845"/>
                  <a:gd name="connsiteY134" fmla="*/ 226986 h 689379"/>
                  <a:gd name="connsiteX135" fmla="*/ 848170 w 3024845"/>
                  <a:gd name="connsiteY135" fmla="*/ 226986 h 689379"/>
                  <a:gd name="connsiteX136" fmla="*/ 855264 w 3024845"/>
                  <a:gd name="connsiteY136" fmla="*/ 226986 h 689379"/>
                  <a:gd name="connsiteX137" fmla="*/ 855264 w 3024845"/>
                  <a:gd name="connsiteY137" fmla="*/ 228608 h 689379"/>
                  <a:gd name="connsiteX138" fmla="*/ 855264 w 3024845"/>
                  <a:gd name="connsiteY138" fmla="*/ 239957 h 689379"/>
                  <a:gd name="connsiteX139" fmla="*/ 856024 w 3024845"/>
                  <a:gd name="connsiteY139" fmla="*/ 239957 h 689379"/>
                  <a:gd name="connsiteX140" fmla="*/ 861344 w 3024845"/>
                  <a:gd name="connsiteY140" fmla="*/ 239957 h 689379"/>
                  <a:gd name="connsiteX141" fmla="*/ 909984 w 3024845"/>
                  <a:gd name="connsiteY141" fmla="*/ 235634 h 689379"/>
                  <a:gd name="connsiteX142" fmla="*/ 909984 w 3024845"/>
                  <a:gd name="connsiteY142" fmla="*/ 236985 h 689379"/>
                  <a:gd name="connsiteX143" fmla="*/ 909984 w 3024845"/>
                  <a:gd name="connsiteY143" fmla="*/ 246442 h 689379"/>
                  <a:gd name="connsiteX144" fmla="*/ 910744 w 3024845"/>
                  <a:gd name="connsiteY144" fmla="*/ 246442 h 689379"/>
                  <a:gd name="connsiteX145" fmla="*/ 916065 w 3024845"/>
                  <a:gd name="connsiteY145" fmla="*/ 246442 h 689379"/>
                  <a:gd name="connsiteX146" fmla="*/ 916065 w 3024845"/>
                  <a:gd name="connsiteY146" fmla="*/ 248604 h 689379"/>
                  <a:gd name="connsiteX147" fmla="*/ 916065 w 3024845"/>
                  <a:gd name="connsiteY147" fmla="*/ 263737 h 689379"/>
                  <a:gd name="connsiteX148" fmla="*/ 918091 w 3024845"/>
                  <a:gd name="connsiteY148" fmla="*/ 262386 h 689379"/>
                  <a:gd name="connsiteX149" fmla="*/ 932278 w 3024845"/>
                  <a:gd name="connsiteY149" fmla="*/ 252928 h 689379"/>
                  <a:gd name="connsiteX150" fmla="*/ 938358 w 3024845"/>
                  <a:gd name="connsiteY150" fmla="*/ 211854 h 689379"/>
                  <a:gd name="connsiteX151" fmla="*/ 939118 w 3024845"/>
                  <a:gd name="connsiteY151" fmla="*/ 211584 h 689379"/>
                  <a:gd name="connsiteX152" fmla="*/ 944438 w 3024845"/>
                  <a:gd name="connsiteY152" fmla="*/ 209692 h 689379"/>
                  <a:gd name="connsiteX153" fmla="*/ 946465 w 3024845"/>
                  <a:gd name="connsiteY153" fmla="*/ 140515 h 689379"/>
                  <a:gd name="connsiteX154" fmla="*/ 948492 w 3024845"/>
                  <a:gd name="connsiteY154" fmla="*/ 209692 h 689379"/>
                  <a:gd name="connsiteX155" fmla="*/ 949252 w 3024845"/>
                  <a:gd name="connsiteY155" fmla="*/ 209962 h 689379"/>
                  <a:gd name="connsiteX156" fmla="*/ 954572 w 3024845"/>
                  <a:gd name="connsiteY156" fmla="*/ 211854 h 689379"/>
                  <a:gd name="connsiteX157" fmla="*/ 954572 w 3024845"/>
                  <a:gd name="connsiteY157" fmla="*/ 125383 h 689379"/>
                  <a:gd name="connsiteX158" fmla="*/ 958625 w 3024845"/>
                  <a:gd name="connsiteY158" fmla="*/ 92956 h 689379"/>
                  <a:gd name="connsiteX159" fmla="*/ 997132 w 3024845"/>
                  <a:gd name="connsiteY159" fmla="*/ 92956 h 689379"/>
                  <a:gd name="connsiteX160" fmla="*/ 997132 w 3024845"/>
                  <a:gd name="connsiteY160" fmla="*/ 125383 h 689379"/>
                  <a:gd name="connsiteX161" fmla="*/ 997892 w 3024845"/>
                  <a:gd name="connsiteY161" fmla="*/ 125383 h 689379"/>
                  <a:gd name="connsiteX162" fmla="*/ 1003212 w 3024845"/>
                  <a:gd name="connsiteY162" fmla="*/ 125383 h 689379"/>
                  <a:gd name="connsiteX163" fmla="*/ 1003212 w 3024845"/>
                  <a:gd name="connsiteY163" fmla="*/ 43235 h 689379"/>
                  <a:gd name="connsiteX164" fmla="*/ 1004986 w 3024845"/>
                  <a:gd name="connsiteY164" fmla="*/ 43235 h 689379"/>
                  <a:gd name="connsiteX165" fmla="*/ 1017399 w 3024845"/>
                  <a:gd name="connsiteY165" fmla="*/ 43235 h 689379"/>
                  <a:gd name="connsiteX166" fmla="*/ 1017399 w 3024845"/>
                  <a:gd name="connsiteY166" fmla="*/ 41344 h 689379"/>
                  <a:gd name="connsiteX167" fmla="*/ 1017399 w 3024845"/>
                  <a:gd name="connsiteY167" fmla="*/ 28103 h 689379"/>
                  <a:gd name="connsiteX168" fmla="*/ 1039693 w 3024845"/>
                  <a:gd name="connsiteY168" fmla="*/ 28103 h 689379"/>
                  <a:gd name="connsiteX169" fmla="*/ 1039693 w 3024845"/>
                  <a:gd name="connsiteY169" fmla="*/ 27022 h 689379"/>
                  <a:gd name="connsiteX170" fmla="*/ 1039693 w 3024845"/>
                  <a:gd name="connsiteY170" fmla="*/ 19456 h 689379"/>
                  <a:gd name="connsiteX171" fmla="*/ 1041466 w 3024845"/>
                  <a:gd name="connsiteY171" fmla="*/ 19456 h 689379"/>
                  <a:gd name="connsiteX172" fmla="*/ 1053880 w 3024845"/>
                  <a:gd name="connsiteY172" fmla="*/ 19456 h 689379"/>
                  <a:gd name="connsiteX173" fmla="*/ 1053880 w 3024845"/>
                  <a:gd name="connsiteY173" fmla="*/ 20537 h 689379"/>
                  <a:gd name="connsiteX174" fmla="*/ 1053880 w 3024845"/>
                  <a:gd name="connsiteY174" fmla="*/ 28103 h 689379"/>
                  <a:gd name="connsiteX175" fmla="*/ 1054640 w 3024845"/>
                  <a:gd name="connsiteY175" fmla="*/ 28103 h 689379"/>
                  <a:gd name="connsiteX176" fmla="*/ 1059960 w 3024845"/>
                  <a:gd name="connsiteY176" fmla="*/ 28103 h 689379"/>
                  <a:gd name="connsiteX177" fmla="*/ 1070093 w 3024845"/>
                  <a:gd name="connsiteY177" fmla="*/ 23779 h 689379"/>
                  <a:gd name="connsiteX178" fmla="*/ 1074146 w 3024845"/>
                  <a:gd name="connsiteY178" fmla="*/ 27022 h 689379"/>
                  <a:gd name="connsiteX179" fmla="*/ 1074146 w 3024845"/>
                  <a:gd name="connsiteY179" fmla="*/ 19456 h 689379"/>
                  <a:gd name="connsiteX180" fmla="*/ 1076426 w 3024845"/>
                  <a:gd name="connsiteY180" fmla="*/ 19456 h 689379"/>
                  <a:gd name="connsiteX181" fmla="*/ 1092387 w 3024845"/>
                  <a:gd name="connsiteY181" fmla="*/ 19456 h 689379"/>
                  <a:gd name="connsiteX182" fmla="*/ 1092387 w 3024845"/>
                  <a:gd name="connsiteY182" fmla="*/ 20537 h 689379"/>
                  <a:gd name="connsiteX183" fmla="*/ 1092387 w 3024845"/>
                  <a:gd name="connsiteY183" fmla="*/ 28103 h 689379"/>
                  <a:gd name="connsiteX184" fmla="*/ 1122787 w 3024845"/>
                  <a:gd name="connsiteY184" fmla="*/ 28103 h 689379"/>
                  <a:gd name="connsiteX185" fmla="*/ 1122787 w 3024845"/>
                  <a:gd name="connsiteY185" fmla="*/ 29724 h 689379"/>
                  <a:gd name="connsiteX186" fmla="*/ 1122787 w 3024845"/>
                  <a:gd name="connsiteY186" fmla="*/ 41074 h 689379"/>
                  <a:gd name="connsiteX187" fmla="*/ 1149134 w 3024845"/>
                  <a:gd name="connsiteY187" fmla="*/ 41074 h 689379"/>
                  <a:gd name="connsiteX188" fmla="*/ 1149134 w 3024845"/>
                  <a:gd name="connsiteY188" fmla="*/ 71338 h 689379"/>
                  <a:gd name="connsiteX189" fmla="*/ 1149894 w 3024845"/>
                  <a:gd name="connsiteY189" fmla="*/ 71338 h 689379"/>
                  <a:gd name="connsiteX190" fmla="*/ 1155214 w 3024845"/>
                  <a:gd name="connsiteY190" fmla="*/ 71338 h 689379"/>
                  <a:gd name="connsiteX191" fmla="*/ 1155214 w 3024845"/>
                  <a:gd name="connsiteY191" fmla="*/ 72419 h 689379"/>
                  <a:gd name="connsiteX192" fmla="*/ 1155214 w 3024845"/>
                  <a:gd name="connsiteY192" fmla="*/ 79986 h 689379"/>
                  <a:gd name="connsiteX193" fmla="*/ 1159268 w 3024845"/>
                  <a:gd name="connsiteY193" fmla="*/ 110250 h 689379"/>
                  <a:gd name="connsiteX194" fmla="*/ 1160028 w 3024845"/>
                  <a:gd name="connsiteY194" fmla="*/ 110250 h 689379"/>
                  <a:gd name="connsiteX195" fmla="*/ 1165348 w 3024845"/>
                  <a:gd name="connsiteY195" fmla="*/ 110250 h 689379"/>
                  <a:gd name="connsiteX196" fmla="*/ 1165348 w 3024845"/>
                  <a:gd name="connsiteY196" fmla="*/ 111061 h 689379"/>
                  <a:gd name="connsiteX197" fmla="*/ 1165348 w 3024845"/>
                  <a:gd name="connsiteY197" fmla="*/ 116736 h 689379"/>
                  <a:gd name="connsiteX198" fmla="*/ 1166361 w 3024845"/>
                  <a:gd name="connsiteY198" fmla="*/ 116736 h 689379"/>
                  <a:gd name="connsiteX199" fmla="*/ 1173454 w 3024845"/>
                  <a:gd name="connsiteY199" fmla="*/ 116736 h 689379"/>
                  <a:gd name="connsiteX200" fmla="*/ 1173454 w 3024845"/>
                  <a:gd name="connsiteY200" fmla="*/ 147001 h 689379"/>
                  <a:gd name="connsiteX201" fmla="*/ 1175481 w 3024845"/>
                  <a:gd name="connsiteY201" fmla="*/ 147001 h 689379"/>
                  <a:gd name="connsiteX202" fmla="*/ 1189668 w 3024845"/>
                  <a:gd name="connsiteY202" fmla="*/ 147001 h 689379"/>
                  <a:gd name="connsiteX203" fmla="*/ 1189668 w 3024845"/>
                  <a:gd name="connsiteY203" fmla="*/ 170780 h 689379"/>
                  <a:gd name="connsiteX204" fmla="*/ 1191695 w 3024845"/>
                  <a:gd name="connsiteY204" fmla="*/ 172401 h 689379"/>
                  <a:gd name="connsiteX205" fmla="*/ 1191695 w 3024845"/>
                  <a:gd name="connsiteY205" fmla="*/ 183751 h 689379"/>
                  <a:gd name="connsiteX206" fmla="*/ 1192455 w 3024845"/>
                  <a:gd name="connsiteY206" fmla="*/ 183751 h 689379"/>
                  <a:gd name="connsiteX207" fmla="*/ 1197775 w 3024845"/>
                  <a:gd name="connsiteY207" fmla="*/ 183751 h 689379"/>
                  <a:gd name="connsiteX208" fmla="*/ 1197775 w 3024845"/>
                  <a:gd name="connsiteY208" fmla="*/ 207530 h 689379"/>
                  <a:gd name="connsiteX209" fmla="*/ 1199041 w 3024845"/>
                  <a:gd name="connsiteY209" fmla="*/ 207530 h 689379"/>
                  <a:gd name="connsiteX210" fmla="*/ 1207908 w 3024845"/>
                  <a:gd name="connsiteY210" fmla="*/ 207530 h 689379"/>
                  <a:gd name="connsiteX211" fmla="*/ 1209935 w 3024845"/>
                  <a:gd name="connsiteY211" fmla="*/ 211584 h 689379"/>
                  <a:gd name="connsiteX212" fmla="*/ 1209935 w 3024845"/>
                  <a:gd name="connsiteY212" fmla="*/ 224825 h 689379"/>
                  <a:gd name="connsiteX213" fmla="*/ 1211455 w 3024845"/>
                  <a:gd name="connsiteY213" fmla="*/ 222933 h 689379"/>
                  <a:gd name="connsiteX214" fmla="*/ 1222095 w 3024845"/>
                  <a:gd name="connsiteY214" fmla="*/ 209692 h 689379"/>
                  <a:gd name="connsiteX215" fmla="*/ 1250469 w 3024845"/>
                  <a:gd name="connsiteY215" fmla="*/ 209692 h 689379"/>
                  <a:gd name="connsiteX216" fmla="*/ 1250469 w 3024845"/>
                  <a:gd name="connsiteY216" fmla="*/ 296163 h 689379"/>
                  <a:gd name="connsiteX217" fmla="*/ 1251229 w 3024845"/>
                  <a:gd name="connsiteY217" fmla="*/ 296163 h 689379"/>
                  <a:gd name="connsiteX218" fmla="*/ 1256549 w 3024845"/>
                  <a:gd name="connsiteY218" fmla="*/ 296163 h 689379"/>
                  <a:gd name="connsiteX219" fmla="*/ 1257309 w 3024845"/>
                  <a:gd name="connsiteY219" fmla="*/ 294812 h 689379"/>
                  <a:gd name="connsiteX220" fmla="*/ 1262629 w 3024845"/>
                  <a:gd name="connsiteY220" fmla="*/ 285354 h 689379"/>
                  <a:gd name="connsiteX221" fmla="*/ 1262629 w 3024845"/>
                  <a:gd name="connsiteY221" fmla="*/ 287246 h 689379"/>
                  <a:gd name="connsiteX222" fmla="*/ 1262629 w 3024845"/>
                  <a:gd name="connsiteY222" fmla="*/ 300487 h 689379"/>
                  <a:gd name="connsiteX223" fmla="*/ 1266682 w 3024845"/>
                  <a:gd name="connsiteY223" fmla="*/ 255090 h 689379"/>
                  <a:gd name="connsiteX224" fmla="*/ 1267442 w 3024845"/>
                  <a:gd name="connsiteY224" fmla="*/ 255090 h 689379"/>
                  <a:gd name="connsiteX225" fmla="*/ 1272762 w 3024845"/>
                  <a:gd name="connsiteY225" fmla="*/ 255090 h 689379"/>
                  <a:gd name="connsiteX226" fmla="*/ 1272762 w 3024845"/>
                  <a:gd name="connsiteY226" fmla="*/ 190236 h 689379"/>
                  <a:gd name="connsiteX227" fmla="*/ 1273776 w 3024845"/>
                  <a:gd name="connsiteY227" fmla="*/ 190236 h 689379"/>
                  <a:gd name="connsiteX228" fmla="*/ 1280869 w 3024845"/>
                  <a:gd name="connsiteY228" fmla="*/ 190236 h 689379"/>
                  <a:gd name="connsiteX229" fmla="*/ 1293029 w 3024845"/>
                  <a:gd name="connsiteY229" fmla="*/ 147001 h 689379"/>
                  <a:gd name="connsiteX230" fmla="*/ 1294296 w 3024845"/>
                  <a:gd name="connsiteY230" fmla="*/ 147001 h 689379"/>
                  <a:gd name="connsiteX231" fmla="*/ 1303163 w 3024845"/>
                  <a:gd name="connsiteY231" fmla="*/ 147001 h 689379"/>
                  <a:gd name="connsiteX232" fmla="*/ 1313296 w 3024845"/>
                  <a:gd name="connsiteY232" fmla="*/ 190236 h 689379"/>
                  <a:gd name="connsiteX233" fmla="*/ 1314309 w 3024845"/>
                  <a:gd name="connsiteY233" fmla="*/ 190236 h 689379"/>
                  <a:gd name="connsiteX234" fmla="*/ 1321403 w 3024845"/>
                  <a:gd name="connsiteY234" fmla="*/ 190236 h 689379"/>
                  <a:gd name="connsiteX235" fmla="*/ 1321403 w 3024845"/>
                  <a:gd name="connsiteY235" fmla="*/ 229148 h 689379"/>
                  <a:gd name="connsiteX236" fmla="*/ 1323176 w 3024845"/>
                  <a:gd name="connsiteY236" fmla="*/ 229148 h 689379"/>
                  <a:gd name="connsiteX237" fmla="*/ 1335590 w 3024845"/>
                  <a:gd name="connsiteY237" fmla="*/ 229148 h 689379"/>
                  <a:gd name="connsiteX238" fmla="*/ 1335590 w 3024845"/>
                  <a:gd name="connsiteY238" fmla="*/ 231310 h 689379"/>
                  <a:gd name="connsiteX239" fmla="*/ 1335590 w 3024845"/>
                  <a:gd name="connsiteY239" fmla="*/ 246442 h 689379"/>
                  <a:gd name="connsiteX240" fmla="*/ 1339643 w 3024845"/>
                  <a:gd name="connsiteY240" fmla="*/ 244281 h 689379"/>
                  <a:gd name="connsiteX241" fmla="*/ 1339643 w 3024845"/>
                  <a:gd name="connsiteY241" fmla="*/ 229148 h 689379"/>
                  <a:gd name="connsiteX242" fmla="*/ 1341163 w 3024845"/>
                  <a:gd name="connsiteY242" fmla="*/ 229148 h 689379"/>
                  <a:gd name="connsiteX243" fmla="*/ 1351803 w 3024845"/>
                  <a:gd name="connsiteY243" fmla="*/ 229148 h 689379"/>
                  <a:gd name="connsiteX244" fmla="*/ 1351803 w 3024845"/>
                  <a:gd name="connsiteY244" fmla="*/ 230769 h 689379"/>
                  <a:gd name="connsiteX245" fmla="*/ 1351803 w 3024845"/>
                  <a:gd name="connsiteY245" fmla="*/ 242119 h 689379"/>
                  <a:gd name="connsiteX246" fmla="*/ 1382204 w 3024845"/>
                  <a:gd name="connsiteY246" fmla="*/ 242119 h 689379"/>
                  <a:gd name="connsiteX247" fmla="*/ 1382204 w 3024845"/>
                  <a:gd name="connsiteY247" fmla="*/ 205369 h 689379"/>
                  <a:gd name="connsiteX248" fmla="*/ 1383470 w 3024845"/>
                  <a:gd name="connsiteY248" fmla="*/ 205369 h 689379"/>
                  <a:gd name="connsiteX249" fmla="*/ 1392337 w 3024845"/>
                  <a:gd name="connsiteY249" fmla="*/ 205369 h 689379"/>
                  <a:gd name="connsiteX250" fmla="*/ 1392337 w 3024845"/>
                  <a:gd name="connsiteY250" fmla="*/ 226986 h 689379"/>
                  <a:gd name="connsiteX251" fmla="*/ 1394364 w 3024845"/>
                  <a:gd name="connsiteY251" fmla="*/ 194560 h 689379"/>
                  <a:gd name="connsiteX252" fmla="*/ 1416657 w 3024845"/>
                  <a:gd name="connsiteY252" fmla="*/ 194560 h 689379"/>
                  <a:gd name="connsiteX253" fmla="*/ 1416657 w 3024845"/>
                  <a:gd name="connsiteY253" fmla="*/ 192938 h 689379"/>
                  <a:gd name="connsiteX254" fmla="*/ 1416657 w 3024845"/>
                  <a:gd name="connsiteY254" fmla="*/ 181589 h 689379"/>
                  <a:gd name="connsiteX255" fmla="*/ 1417417 w 3024845"/>
                  <a:gd name="connsiteY255" fmla="*/ 181589 h 689379"/>
                  <a:gd name="connsiteX256" fmla="*/ 1422737 w 3024845"/>
                  <a:gd name="connsiteY256" fmla="*/ 181589 h 689379"/>
                  <a:gd name="connsiteX257" fmla="*/ 1422737 w 3024845"/>
                  <a:gd name="connsiteY257" fmla="*/ 179698 h 689379"/>
                  <a:gd name="connsiteX258" fmla="*/ 1422737 w 3024845"/>
                  <a:gd name="connsiteY258" fmla="*/ 166457 h 689379"/>
                  <a:gd name="connsiteX259" fmla="*/ 1426791 w 3024845"/>
                  <a:gd name="connsiteY259" fmla="*/ 172942 h 689379"/>
                  <a:gd name="connsiteX260" fmla="*/ 1429071 w 3024845"/>
                  <a:gd name="connsiteY260" fmla="*/ 172942 h 689379"/>
                  <a:gd name="connsiteX261" fmla="*/ 1445031 w 3024845"/>
                  <a:gd name="connsiteY261" fmla="*/ 172942 h 689379"/>
                  <a:gd name="connsiteX262" fmla="*/ 1445031 w 3024845"/>
                  <a:gd name="connsiteY262" fmla="*/ 172131 h 689379"/>
                  <a:gd name="connsiteX263" fmla="*/ 1445031 w 3024845"/>
                  <a:gd name="connsiteY263" fmla="*/ 166457 h 689379"/>
                  <a:gd name="connsiteX264" fmla="*/ 1445791 w 3024845"/>
                  <a:gd name="connsiteY264" fmla="*/ 166457 h 689379"/>
                  <a:gd name="connsiteX265" fmla="*/ 1451111 w 3024845"/>
                  <a:gd name="connsiteY265" fmla="*/ 166457 h 689379"/>
                  <a:gd name="connsiteX266" fmla="*/ 1451111 w 3024845"/>
                  <a:gd name="connsiteY266" fmla="*/ 167808 h 689379"/>
                  <a:gd name="connsiteX267" fmla="*/ 1451111 w 3024845"/>
                  <a:gd name="connsiteY267" fmla="*/ 177266 h 689379"/>
                  <a:gd name="connsiteX268" fmla="*/ 1489618 w 3024845"/>
                  <a:gd name="connsiteY268" fmla="*/ 177266 h 689379"/>
                  <a:gd name="connsiteX269" fmla="*/ 1489618 w 3024845"/>
                  <a:gd name="connsiteY269" fmla="*/ 315619 h 689379"/>
                  <a:gd name="connsiteX270" fmla="*/ 1491138 w 3024845"/>
                  <a:gd name="connsiteY270" fmla="*/ 315619 h 689379"/>
                  <a:gd name="connsiteX271" fmla="*/ 1501778 w 3024845"/>
                  <a:gd name="connsiteY271" fmla="*/ 315619 h 689379"/>
                  <a:gd name="connsiteX272" fmla="*/ 1501778 w 3024845"/>
                  <a:gd name="connsiteY272" fmla="*/ 302649 h 689379"/>
                  <a:gd name="connsiteX273" fmla="*/ 1505832 w 3024845"/>
                  <a:gd name="connsiteY273" fmla="*/ 302649 h 689379"/>
                  <a:gd name="connsiteX274" fmla="*/ 1505832 w 3024845"/>
                  <a:gd name="connsiteY274" fmla="*/ 315619 h 689379"/>
                  <a:gd name="connsiteX275" fmla="*/ 1536232 w 3024845"/>
                  <a:gd name="connsiteY275" fmla="*/ 315619 h 689379"/>
                  <a:gd name="connsiteX276" fmla="*/ 1536232 w 3024845"/>
                  <a:gd name="connsiteY276" fmla="*/ 285354 h 689379"/>
                  <a:gd name="connsiteX277" fmla="*/ 1548392 w 3024845"/>
                  <a:gd name="connsiteY277" fmla="*/ 285354 h 689379"/>
                  <a:gd name="connsiteX278" fmla="*/ 1560552 w 3024845"/>
                  <a:gd name="connsiteY278" fmla="*/ 283193 h 689379"/>
                  <a:gd name="connsiteX279" fmla="*/ 1564606 w 3024845"/>
                  <a:gd name="connsiteY279" fmla="*/ 285354 h 689379"/>
                  <a:gd name="connsiteX280" fmla="*/ 1574739 w 3024845"/>
                  <a:gd name="connsiteY280" fmla="*/ 285354 h 689379"/>
                  <a:gd name="connsiteX281" fmla="*/ 1574739 w 3024845"/>
                  <a:gd name="connsiteY281" fmla="*/ 315619 h 689379"/>
                  <a:gd name="connsiteX282" fmla="*/ 1582846 w 3024845"/>
                  <a:gd name="connsiteY282" fmla="*/ 315619 h 689379"/>
                  <a:gd name="connsiteX283" fmla="*/ 1582846 w 3024845"/>
                  <a:gd name="connsiteY283" fmla="*/ 332914 h 689379"/>
                  <a:gd name="connsiteX284" fmla="*/ 1592182 w 3024845"/>
                  <a:gd name="connsiteY284" fmla="*/ 333819 h 689379"/>
                  <a:gd name="connsiteX285" fmla="*/ 1605140 w 3024845"/>
                  <a:gd name="connsiteY285" fmla="*/ 333819 h 689379"/>
                  <a:gd name="connsiteX286" fmla="*/ 1605140 w 3024845"/>
                  <a:gd name="connsiteY286" fmla="*/ 317781 h 689379"/>
                  <a:gd name="connsiteX287" fmla="*/ 1673096 w 3024845"/>
                  <a:gd name="connsiteY287" fmla="*/ 317781 h 689379"/>
                  <a:gd name="connsiteX288" fmla="*/ 1673096 w 3024845"/>
                  <a:gd name="connsiteY288" fmla="*/ 232528 h 689379"/>
                  <a:gd name="connsiteX289" fmla="*/ 1745104 w 3024845"/>
                  <a:gd name="connsiteY289" fmla="*/ 232528 h 689379"/>
                  <a:gd name="connsiteX290" fmla="*/ 1745104 w 3024845"/>
                  <a:gd name="connsiteY290" fmla="*/ 311296 h 689379"/>
                  <a:gd name="connsiteX291" fmla="*/ 1747008 w 3024845"/>
                  <a:gd name="connsiteY291" fmla="*/ 311296 h 689379"/>
                  <a:gd name="connsiteX292" fmla="*/ 1748250 w 3024845"/>
                  <a:gd name="connsiteY292" fmla="*/ 333819 h 689379"/>
                  <a:gd name="connsiteX293" fmla="*/ 1757926 w 3024845"/>
                  <a:gd name="connsiteY293" fmla="*/ 333819 h 689379"/>
                  <a:gd name="connsiteX294" fmla="*/ 1759168 w 3024845"/>
                  <a:gd name="connsiteY294" fmla="*/ 311296 h 689379"/>
                  <a:gd name="connsiteX295" fmla="*/ 1765248 w 3024845"/>
                  <a:gd name="connsiteY295" fmla="*/ 311296 h 689379"/>
                  <a:gd name="connsiteX296" fmla="*/ 1766490 w 3024845"/>
                  <a:gd name="connsiteY296" fmla="*/ 333819 h 689379"/>
                  <a:gd name="connsiteX297" fmla="*/ 1817112 w 3024845"/>
                  <a:gd name="connsiteY297" fmla="*/ 333819 h 689379"/>
                  <a:gd name="connsiteX298" fmla="*/ 1817112 w 3024845"/>
                  <a:gd name="connsiteY298" fmla="*/ 170791 h 689379"/>
                  <a:gd name="connsiteX299" fmla="*/ 2014439 w 3024845"/>
                  <a:gd name="connsiteY299" fmla="*/ 170791 h 689379"/>
                  <a:gd name="connsiteX300" fmla="*/ 2014439 w 3024845"/>
                  <a:gd name="connsiteY300" fmla="*/ 333819 h 689379"/>
                  <a:gd name="connsiteX301" fmla="*/ 2033136 w 3024845"/>
                  <a:gd name="connsiteY301" fmla="*/ 333819 h 689379"/>
                  <a:gd name="connsiteX302" fmla="*/ 2033136 w 3024845"/>
                  <a:gd name="connsiteY302" fmla="*/ 251126 h 689379"/>
                  <a:gd name="connsiteX303" fmla="*/ 2128256 w 3024845"/>
                  <a:gd name="connsiteY303" fmla="*/ 251126 h 689379"/>
                  <a:gd name="connsiteX304" fmla="*/ 2180720 w 3024845"/>
                  <a:gd name="connsiteY304" fmla="*/ 185913 h 689379"/>
                  <a:gd name="connsiteX305" fmla="*/ 2245574 w 3024845"/>
                  <a:gd name="connsiteY305" fmla="*/ 185913 h 689379"/>
                  <a:gd name="connsiteX306" fmla="*/ 2245574 w 3024845"/>
                  <a:gd name="connsiteY306" fmla="*/ 261575 h 689379"/>
                  <a:gd name="connsiteX307" fmla="*/ 2253681 w 3024845"/>
                  <a:gd name="connsiteY307" fmla="*/ 261575 h 689379"/>
                  <a:gd name="connsiteX308" fmla="*/ 2255708 w 3024845"/>
                  <a:gd name="connsiteY308" fmla="*/ 255090 h 689379"/>
                  <a:gd name="connsiteX309" fmla="*/ 2261788 w 3024845"/>
                  <a:gd name="connsiteY309" fmla="*/ 255090 h 689379"/>
                  <a:gd name="connsiteX310" fmla="*/ 2263815 w 3024845"/>
                  <a:gd name="connsiteY310" fmla="*/ 263737 h 689379"/>
                  <a:gd name="connsiteX311" fmla="*/ 2275975 w 3024845"/>
                  <a:gd name="connsiteY311" fmla="*/ 263737 h 689379"/>
                  <a:gd name="connsiteX312" fmla="*/ 2275975 w 3024845"/>
                  <a:gd name="connsiteY312" fmla="*/ 257251 h 689379"/>
                  <a:gd name="connsiteX313" fmla="*/ 2298268 w 3024845"/>
                  <a:gd name="connsiteY313" fmla="*/ 257251 h 689379"/>
                  <a:gd name="connsiteX314" fmla="*/ 2298268 w 3024845"/>
                  <a:gd name="connsiteY314" fmla="*/ 263737 h 689379"/>
                  <a:gd name="connsiteX315" fmla="*/ 2318535 w 3024845"/>
                  <a:gd name="connsiteY315" fmla="*/ 263737 h 689379"/>
                  <a:gd name="connsiteX316" fmla="*/ 2318535 w 3024845"/>
                  <a:gd name="connsiteY316" fmla="*/ 309134 h 689379"/>
                  <a:gd name="connsiteX317" fmla="*/ 2332722 w 3024845"/>
                  <a:gd name="connsiteY317" fmla="*/ 309134 h 689379"/>
                  <a:gd name="connsiteX318" fmla="*/ 2332722 w 3024845"/>
                  <a:gd name="connsiteY318" fmla="*/ 296163 h 689379"/>
                  <a:gd name="connsiteX319" fmla="*/ 2348936 w 3024845"/>
                  <a:gd name="connsiteY319" fmla="*/ 296163 h 689379"/>
                  <a:gd name="connsiteX320" fmla="*/ 2348936 w 3024845"/>
                  <a:gd name="connsiteY320" fmla="*/ 116736 h 689379"/>
                  <a:gd name="connsiteX321" fmla="*/ 2355016 w 3024845"/>
                  <a:gd name="connsiteY321" fmla="*/ 110250 h 689379"/>
                  <a:gd name="connsiteX322" fmla="*/ 2427977 w 3024845"/>
                  <a:gd name="connsiteY322" fmla="*/ 110250 h 689379"/>
                  <a:gd name="connsiteX323" fmla="*/ 2427977 w 3024845"/>
                  <a:gd name="connsiteY323" fmla="*/ 118898 h 689379"/>
                  <a:gd name="connsiteX324" fmla="*/ 2438110 w 3024845"/>
                  <a:gd name="connsiteY324" fmla="*/ 118898 h 689379"/>
                  <a:gd name="connsiteX325" fmla="*/ 2438110 w 3024845"/>
                  <a:gd name="connsiteY325" fmla="*/ 233472 h 689379"/>
                  <a:gd name="connsiteX326" fmla="*/ 2460404 w 3024845"/>
                  <a:gd name="connsiteY326" fmla="*/ 233472 h 689379"/>
                  <a:gd name="connsiteX327" fmla="*/ 2460404 w 3024845"/>
                  <a:gd name="connsiteY327" fmla="*/ 166457 h 689379"/>
                  <a:gd name="connsiteX328" fmla="*/ 2486751 w 3024845"/>
                  <a:gd name="connsiteY328" fmla="*/ 166457 h 689379"/>
                  <a:gd name="connsiteX329" fmla="*/ 2490804 w 3024845"/>
                  <a:gd name="connsiteY329" fmla="*/ 162133 h 689379"/>
                  <a:gd name="connsiteX330" fmla="*/ 2498911 w 3024845"/>
                  <a:gd name="connsiteY330" fmla="*/ 162133 h 689379"/>
                  <a:gd name="connsiteX331" fmla="*/ 2502964 w 3024845"/>
                  <a:gd name="connsiteY331" fmla="*/ 166457 h 689379"/>
                  <a:gd name="connsiteX332" fmla="*/ 2525258 w 3024845"/>
                  <a:gd name="connsiteY332" fmla="*/ 166457 h 689379"/>
                  <a:gd name="connsiteX333" fmla="*/ 2525258 w 3024845"/>
                  <a:gd name="connsiteY333" fmla="*/ 49721 h 689379"/>
                  <a:gd name="connsiteX334" fmla="*/ 2582005 w 3024845"/>
                  <a:gd name="connsiteY334" fmla="*/ 38912 h 689379"/>
                  <a:gd name="connsiteX335" fmla="*/ 2582005 w 3024845"/>
                  <a:gd name="connsiteY335" fmla="*/ 39993 h 689379"/>
                  <a:gd name="connsiteX336" fmla="*/ 2582005 w 3024845"/>
                  <a:gd name="connsiteY336" fmla="*/ 47559 h 689379"/>
                  <a:gd name="connsiteX337" fmla="*/ 2608352 w 3024845"/>
                  <a:gd name="connsiteY337" fmla="*/ 47559 h 689379"/>
                  <a:gd name="connsiteX338" fmla="*/ 2608352 w 3024845"/>
                  <a:gd name="connsiteY338" fmla="*/ 302649 h 689379"/>
                  <a:gd name="connsiteX339" fmla="*/ 2630646 w 3024845"/>
                  <a:gd name="connsiteY339" fmla="*/ 302649 h 689379"/>
                  <a:gd name="connsiteX340" fmla="*/ 2630646 w 3024845"/>
                  <a:gd name="connsiteY340" fmla="*/ 298325 h 689379"/>
                  <a:gd name="connsiteX341" fmla="*/ 2642806 w 3024845"/>
                  <a:gd name="connsiteY341" fmla="*/ 298325 h 689379"/>
                  <a:gd name="connsiteX342" fmla="*/ 2642806 w 3024845"/>
                  <a:gd name="connsiteY342" fmla="*/ 302649 h 689379"/>
                  <a:gd name="connsiteX343" fmla="*/ 2667126 w 3024845"/>
                  <a:gd name="connsiteY343" fmla="*/ 302649 h 689379"/>
                  <a:gd name="connsiteX344" fmla="*/ 2667126 w 3024845"/>
                  <a:gd name="connsiteY344" fmla="*/ 289678 h 689379"/>
                  <a:gd name="connsiteX345" fmla="*/ 2695500 w 3024845"/>
                  <a:gd name="connsiteY345" fmla="*/ 289678 h 689379"/>
                  <a:gd name="connsiteX346" fmla="*/ 2707660 w 3024845"/>
                  <a:gd name="connsiteY346" fmla="*/ 285354 h 689379"/>
                  <a:gd name="connsiteX347" fmla="*/ 2727927 w 3024845"/>
                  <a:gd name="connsiteY347" fmla="*/ 289678 h 689379"/>
                  <a:gd name="connsiteX348" fmla="*/ 2727927 w 3024845"/>
                  <a:gd name="connsiteY348" fmla="*/ 272384 h 689379"/>
                  <a:gd name="connsiteX349" fmla="*/ 2736034 w 3024845"/>
                  <a:gd name="connsiteY349" fmla="*/ 272384 h 689379"/>
                  <a:gd name="connsiteX350" fmla="*/ 2736034 w 3024845"/>
                  <a:gd name="connsiteY350" fmla="*/ 259413 h 689379"/>
                  <a:gd name="connsiteX351" fmla="*/ 2792781 w 3024845"/>
                  <a:gd name="connsiteY351" fmla="*/ 259413 h 689379"/>
                  <a:gd name="connsiteX352" fmla="*/ 2792781 w 3024845"/>
                  <a:gd name="connsiteY352" fmla="*/ 229148 h 689379"/>
                  <a:gd name="connsiteX353" fmla="*/ 2811021 w 3024845"/>
                  <a:gd name="connsiteY353" fmla="*/ 229148 h 689379"/>
                  <a:gd name="connsiteX354" fmla="*/ 2811021 w 3024845"/>
                  <a:gd name="connsiteY354" fmla="*/ 222663 h 689379"/>
                  <a:gd name="connsiteX355" fmla="*/ 2823181 w 3024845"/>
                  <a:gd name="connsiteY355" fmla="*/ 222663 h 689379"/>
                  <a:gd name="connsiteX356" fmla="*/ 2823181 w 3024845"/>
                  <a:gd name="connsiteY356" fmla="*/ 229148 h 689379"/>
                  <a:gd name="connsiteX357" fmla="*/ 2839395 w 3024845"/>
                  <a:gd name="connsiteY357" fmla="*/ 229148 h 689379"/>
                  <a:gd name="connsiteX358" fmla="*/ 2839395 w 3024845"/>
                  <a:gd name="connsiteY358" fmla="*/ 278869 h 689379"/>
                  <a:gd name="connsiteX359" fmla="*/ 2871822 w 3024845"/>
                  <a:gd name="connsiteY359" fmla="*/ 278869 h 689379"/>
                  <a:gd name="connsiteX360" fmla="*/ 2871822 w 3024845"/>
                  <a:gd name="connsiteY360" fmla="*/ 252928 h 689379"/>
                  <a:gd name="connsiteX361" fmla="*/ 2910329 w 3024845"/>
                  <a:gd name="connsiteY361" fmla="*/ 252928 h 689379"/>
                  <a:gd name="connsiteX362" fmla="*/ 2910329 w 3024845"/>
                  <a:gd name="connsiteY362" fmla="*/ 222663 h 689379"/>
                  <a:gd name="connsiteX363" fmla="*/ 2958970 w 3024845"/>
                  <a:gd name="connsiteY363" fmla="*/ 222663 h 689379"/>
                  <a:gd name="connsiteX364" fmla="*/ 2958970 w 3024845"/>
                  <a:gd name="connsiteY364" fmla="*/ 333819 h 689379"/>
                  <a:gd name="connsiteX365" fmla="*/ 2958970 w 3024845"/>
                  <a:gd name="connsiteY365" fmla="*/ 347598 h 689379"/>
                  <a:gd name="connsiteX366" fmla="*/ 3024845 w 3024845"/>
                  <a:gd name="connsiteY366" fmla="*/ 689379 h 689379"/>
                  <a:gd name="connsiteX367" fmla="*/ 2054 w 3024845"/>
                  <a:gd name="connsiteY367" fmla="*/ 687046 h 689379"/>
                  <a:gd name="connsiteX368" fmla="*/ 0 w 3024845"/>
                  <a:gd name="connsiteY368" fmla="*/ 252928 h 689379"/>
                  <a:gd name="connsiteX369" fmla="*/ 20267 w 3024845"/>
                  <a:gd name="connsiteY369" fmla="*/ 252928 h 689379"/>
                  <a:gd name="connsiteX370" fmla="*/ 20774 w 3024845"/>
                  <a:gd name="connsiteY370" fmla="*/ 251847 h 689379"/>
                  <a:gd name="connsiteX371" fmla="*/ 24320 w 3024845"/>
                  <a:gd name="connsiteY371" fmla="*/ 244281 h 689379"/>
                  <a:gd name="connsiteX372" fmla="*/ 26094 w 3024845"/>
                  <a:gd name="connsiteY372" fmla="*/ 244551 h 689379"/>
                  <a:gd name="connsiteX373" fmla="*/ 38507 w 3024845"/>
                  <a:gd name="connsiteY373" fmla="*/ 246442 h 689379"/>
                  <a:gd name="connsiteX374" fmla="*/ 39014 w 3024845"/>
                  <a:gd name="connsiteY374" fmla="*/ 247794 h 689379"/>
                  <a:gd name="connsiteX375" fmla="*/ 42560 w 3024845"/>
                  <a:gd name="connsiteY375" fmla="*/ 257251 h 689379"/>
                  <a:gd name="connsiteX376" fmla="*/ 68907 w 3024845"/>
                  <a:gd name="connsiteY376" fmla="*/ 259413 h 689379"/>
                  <a:gd name="connsiteX377" fmla="*/ 68907 w 3024845"/>
                  <a:gd name="connsiteY377" fmla="*/ 136192 h 689379"/>
                  <a:gd name="connsiteX378" fmla="*/ 70934 w 3024845"/>
                  <a:gd name="connsiteY378" fmla="*/ 136192 h 689379"/>
                  <a:gd name="connsiteX379" fmla="*/ 85121 w 3024845"/>
                  <a:gd name="connsiteY379" fmla="*/ 136192 h 689379"/>
                  <a:gd name="connsiteX380" fmla="*/ 85121 w 3024845"/>
                  <a:gd name="connsiteY380" fmla="*/ 0 h 689379"/>
                  <a:gd name="connsiteX381" fmla="*/ 86894 w 3024845"/>
                  <a:gd name="connsiteY381" fmla="*/ 0 h 689379"/>
                  <a:gd name="connsiteX382" fmla="*/ 99308 w 3024845"/>
                  <a:gd name="connsiteY382" fmla="*/ 0 h 689379"/>
                  <a:gd name="connsiteX0" fmla="*/ 99308 w 3024845"/>
                  <a:gd name="connsiteY0" fmla="*/ 0 h 689379"/>
                  <a:gd name="connsiteX1" fmla="*/ 220909 w 3024845"/>
                  <a:gd name="connsiteY1" fmla="*/ 0 h 689379"/>
                  <a:gd name="connsiteX2" fmla="*/ 223189 w 3024845"/>
                  <a:gd name="connsiteY2" fmla="*/ 0 h 689379"/>
                  <a:gd name="connsiteX3" fmla="*/ 239150 w 3024845"/>
                  <a:gd name="connsiteY3" fmla="*/ 0 h 689379"/>
                  <a:gd name="connsiteX4" fmla="*/ 239150 w 3024845"/>
                  <a:gd name="connsiteY4" fmla="*/ 140515 h 689379"/>
                  <a:gd name="connsiteX5" fmla="*/ 240670 w 3024845"/>
                  <a:gd name="connsiteY5" fmla="*/ 140245 h 689379"/>
                  <a:gd name="connsiteX6" fmla="*/ 251310 w 3024845"/>
                  <a:gd name="connsiteY6" fmla="*/ 138354 h 689379"/>
                  <a:gd name="connsiteX7" fmla="*/ 249283 w 3024845"/>
                  <a:gd name="connsiteY7" fmla="*/ 226986 h 689379"/>
                  <a:gd name="connsiteX8" fmla="*/ 250803 w 3024845"/>
                  <a:gd name="connsiteY8" fmla="*/ 227257 h 689379"/>
                  <a:gd name="connsiteX9" fmla="*/ 261443 w 3024845"/>
                  <a:gd name="connsiteY9" fmla="*/ 229148 h 689379"/>
                  <a:gd name="connsiteX10" fmla="*/ 261696 w 3024845"/>
                  <a:gd name="connsiteY10" fmla="*/ 229959 h 689379"/>
                  <a:gd name="connsiteX11" fmla="*/ 263470 w 3024845"/>
                  <a:gd name="connsiteY11" fmla="*/ 235634 h 689379"/>
                  <a:gd name="connsiteX12" fmla="*/ 264230 w 3024845"/>
                  <a:gd name="connsiteY12" fmla="*/ 233202 h 689379"/>
                  <a:gd name="connsiteX13" fmla="*/ 269550 w 3024845"/>
                  <a:gd name="connsiteY13" fmla="*/ 216178 h 689379"/>
                  <a:gd name="connsiteX14" fmla="*/ 271323 w 3024845"/>
                  <a:gd name="connsiteY14" fmla="*/ 216178 h 689379"/>
                  <a:gd name="connsiteX15" fmla="*/ 283737 w 3024845"/>
                  <a:gd name="connsiteY15" fmla="*/ 216178 h 689379"/>
                  <a:gd name="connsiteX16" fmla="*/ 283737 w 3024845"/>
                  <a:gd name="connsiteY16" fmla="*/ 248604 h 689379"/>
                  <a:gd name="connsiteX17" fmla="*/ 284750 w 3024845"/>
                  <a:gd name="connsiteY17" fmla="*/ 249145 h 689379"/>
                  <a:gd name="connsiteX18" fmla="*/ 291844 w 3024845"/>
                  <a:gd name="connsiteY18" fmla="*/ 252928 h 689379"/>
                  <a:gd name="connsiteX19" fmla="*/ 291844 w 3024845"/>
                  <a:gd name="connsiteY19" fmla="*/ 254279 h 689379"/>
                  <a:gd name="connsiteX20" fmla="*/ 291844 w 3024845"/>
                  <a:gd name="connsiteY20" fmla="*/ 263737 h 689379"/>
                  <a:gd name="connsiteX21" fmla="*/ 336431 w 3024845"/>
                  <a:gd name="connsiteY21" fmla="*/ 263737 h 689379"/>
                  <a:gd name="connsiteX22" fmla="*/ 336431 w 3024845"/>
                  <a:gd name="connsiteY22" fmla="*/ 264818 h 689379"/>
                  <a:gd name="connsiteX23" fmla="*/ 336431 w 3024845"/>
                  <a:gd name="connsiteY23" fmla="*/ 272384 h 689379"/>
                  <a:gd name="connsiteX24" fmla="*/ 338457 w 3024845"/>
                  <a:gd name="connsiteY24" fmla="*/ 272384 h 689379"/>
                  <a:gd name="connsiteX25" fmla="*/ 352644 w 3024845"/>
                  <a:gd name="connsiteY25" fmla="*/ 272384 h 689379"/>
                  <a:gd name="connsiteX26" fmla="*/ 352644 w 3024845"/>
                  <a:gd name="connsiteY26" fmla="*/ 242119 h 689379"/>
                  <a:gd name="connsiteX27" fmla="*/ 397231 w 3024845"/>
                  <a:gd name="connsiteY27" fmla="*/ 242119 h 689379"/>
                  <a:gd name="connsiteX28" fmla="*/ 397231 w 3024845"/>
                  <a:gd name="connsiteY28" fmla="*/ 240768 h 689379"/>
                  <a:gd name="connsiteX29" fmla="*/ 397231 w 3024845"/>
                  <a:gd name="connsiteY29" fmla="*/ 231310 h 689379"/>
                  <a:gd name="connsiteX30" fmla="*/ 398245 w 3024845"/>
                  <a:gd name="connsiteY30" fmla="*/ 231310 h 689379"/>
                  <a:gd name="connsiteX31" fmla="*/ 405338 w 3024845"/>
                  <a:gd name="connsiteY31" fmla="*/ 231310 h 689379"/>
                  <a:gd name="connsiteX32" fmla="*/ 405338 w 3024845"/>
                  <a:gd name="connsiteY32" fmla="*/ 229419 h 689379"/>
                  <a:gd name="connsiteX33" fmla="*/ 405338 w 3024845"/>
                  <a:gd name="connsiteY33" fmla="*/ 216178 h 689379"/>
                  <a:gd name="connsiteX34" fmla="*/ 406098 w 3024845"/>
                  <a:gd name="connsiteY34" fmla="*/ 216178 h 689379"/>
                  <a:gd name="connsiteX35" fmla="*/ 411418 w 3024845"/>
                  <a:gd name="connsiteY35" fmla="*/ 216178 h 689379"/>
                  <a:gd name="connsiteX36" fmla="*/ 411418 w 3024845"/>
                  <a:gd name="connsiteY36" fmla="*/ 215097 h 689379"/>
                  <a:gd name="connsiteX37" fmla="*/ 411418 w 3024845"/>
                  <a:gd name="connsiteY37" fmla="*/ 207530 h 689379"/>
                  <a:gd name="connsiteX38" fmla="*/ 413445 w 3024845"/>
                  <a:gd name="connsiteY38" fmla="*/ 207530 h 689379"/>
                  <a:gd name="connsiteX39" fmla="*/ 427632 w 3024845"/>
                  <a:gd name="connsiteY39" fmla="*/ 207530 h 689379"/>
                  <a:gd name="connsiteX40" fmla="*/ 427632 w 3024845"/>
                  <a:gd name="connsiteY40" fmla="*/ 208611 h 689379"/>
                  <a:gd name="connsiteX41" fmla="*/ 427632 w 3024845"/>
                  <a:gd name="connsiteY41" fmla="*/ 216178 h 689379"/>
                  <a:gd name="connsiteX42" fmla="*/ 449925 w 3024845"/>
                  <a:gd name="connsiteY42" fmla="*/ 216178 h 689379"/>
                  <a:gd name="connsiteX43" fmla="*/ 449925 w 3024845"/>
                  <a:gd name="connsiteY43" fmla="*/ 214286 h 689379"/>
                  <a:gd name="connsiteX44" fmla="*/ 449925 w 3024845"/>
                  <a:gd name="connsiteY44" fmla="*/ 201045 h 689379"/>
                  <a:gd name="connsiteX45" fmla="*/ 451699 w 3024845"/>
                  <a:gd name="connsiteY45" fmla="*/ 201045 h 689379"/>
                  <a:gd name="connsiteX46" fmla="*/ 464112 w 3024845"/>
                  <a:gd name="connsiteY46" fmla="*/ 201045 h 689379"/>
                  <a:gd name="connsiteX47" fmla="*/ 464112 w 3024845"/>
                  <a:gd name="connsiteY47" fmla="*/ 224825 h 689379"/>
                  <a:gd name="connsiteX48" fmla="*/ 465126 w 3024845"/>
                  <a:gd name="connsiteY48" fmla="*/ 224825 h 689379"/>
                  <a:gd name="connsiteX49" fmla="*/ 472219 w 3024845"/>
                  <a:gd name="connsiteY49" fmla="*/ 224825 h 689379"/>
                  <a:gd name="connsiteX50" fmla="*/ 472219 w 3024845"/>
                  <a:gd name="connsiteY50" fmla="*/ 223744 h 689379"/>
                  <a:gd name="connsiteX51" fmla="*/ 472219 w 3024845"/>
                  <a:gd name="connsiteY51" fmla="*/ 216178 h 689379"/>
                  <a:gd name="connsiteX52" fmla="*/ 473992 w 3024845"/>
                  <a:gd name="connsiteY52" fmla="*/ 216178 h 689379"/>
                  <a:gd name="connsiteX53" fmla="*/ 486406 w 3024845"/>
                  <a:gd name="connsiteY53" fmla="*/ 216178 h 689379"/>
                  <a:gd name="connsiteX54" fmla="*/ 486406 w 3024845"/>
                  <a:gd name="connsiteY54" fmla="*/ 242119 h 689379"/>
                  <a:gd name="connsiteX55" fmla="*/ 488433 w 3024845"/>
                  <a:gd name="connsiteY55" fmla="*/ 242119 h 689379"/>
                  <a:gd name="connsiteX56" fmla="*/ 502619 w 3024845"/>
                  <a:gd name="connsiteY56" fmla="*/ 242119 h 689379"/>
                  <a:gd name="connsiteX57" fmla="*/ 502619 w 3024845"/>
                  <a:gd name="connsiteY57" fmla="*/ 243740 h 689379"/>
                  <a:gd name="connsiteX58" fmla="*/ 502619 w 3024845"/>
                  <a:gd name="connsiteY58" fmla="*/ 255090 h 689379"/>
                  <a:gd name="connsiteX59" fmla="*/ 503379 w 3024845"/>
                  <a:gd name="connsiteY59" fmla="*/ 255090 h 689379"/>
                  <a:gd name="connsiteX60" fmla="*/ 508700 w 3024845"/>
                  <a:gd name="connsiteY60" fmla="*/ 255090 h 689379"/>
                  <a:gd name="connsiteX61" fmla="*/ 508700 w 3024845"/>
                  <a:gd name="connsiteY61" fmla="*/ 254279 h 689379"/>
                  <a:gd name="connsiteX62" fmla="*/ 508700 w 3024845"/>
                  <a:gd name="connsiteY62" fmla="*/ 248604 h 689379"/>
                  <a:gd name="connsiteX63" fmla="*/ 539100 w 3024845"/>
                  <a:gd name="connsiteY63" fmla="*/ 248604 h 689379"/>
                  <a:gd name="connsiteX64" fmla="*/ 539100 w 3024845"/>
                  <a:gd name="connsiteY64" fmla="*/ 272384 h 689379"/>
                  <a:gd name="connsiteX65" fmla="*/ 540113 w 3024845"/>
                  <a:gd name="connsiteY65" fmla="*/ 272384 h 689379"/>
                  <a:gd name="connsiteX66" fmla="*/ 547207 w 3024845"/>
                  <a:gd name="connsiteY66" fmla="*/ 272384 h 689379"/>
                  <a:gd name="connsiteX67" fmla="*/ 547207 w 3024845"/>
                  <a:gd name="connsiteY67" fmla="*/ 273465 h 689379"/>
                  <a:gd name="connsiteX68" fmla="*/ 547207 w 3024845"/>
                  <a:gd name="connsiteY68" fmla="*/ 281031 h 689379"/>
                  <a:gd name="connsiteX69" fmla="*/ 547967 w 3024845"/>
                  <a:gd name="connsiteY69" fmla="*/ 281031 h 689379"/>
                  <a:gd name="connsiteX70" fmla="*/ 553287 w 3024845"/>
                  <a:gd name="connsiteY70" fmla="*/ 281031 h 689379"/>
                  <a:gd name="connsiteX71" fmla="*/ 553287 w 3024845"/>
                  <a:gd name="connsiteY71" fmla="*/ 278869 h 689379"/>
                  <a:gd name="connsiteX72" fmla="*/ 553287 w 3024845"/>
                  <a:gd name="connsiteY72" fmla="*/ 263737 h 689379"/>
                  <a:gd name="connsiteX73" fmla="*/ 554300 w 3024845"/>
                  <a:gd name="connsiteY73" fmla="*/ 263737 h 689379"/>
                  <a:gd name="connsiteX74" fmla="*/ 561394 w 3024845"/>
                  <a:gd name="connsiteY74" fmla="*/ 263737 h 689379"/>
                  <a:gd name="connsiteX75" fmla="*/ 561394 w 3024845"/>
                  <a:gd name="connsiteY75" fmla="*/ 264818 h 689379"/>
                  <a:gd name="connsiteX76" fmla="*/ 561394 w 3024845"/>
                  <a:gd name="connsiteY76" fmla="*/ 272384 h 689379"/>
                  <a:gd name="connsiteX77" fmla="*/ 566714 w 3024845"/>
                  <a:gd name="connsiteY77" fmla="*/ 270391 h 689379"/>
                  <a:gd name="connsiteX78" fmla="*/ 567474 w 3024845"/>
                  <a:gd name="connsiteY78" fmla="*/ 269411 h 689379"/>
                  <a:gd name="connsiteX79" fmla="*/ 567474 w 3024845"/>
                  <a:gd name="connsiteY79" fmla="*/ 263737 h 689379"/>
                  <a:gd name="connsiteX80" fmla="*/ 605981 w 3024845"/>
                  <a:gd name="connsiteY80" fmla="*/ 263737 h 689379"/>
                  <a:gd name="connsiteX81" fmla="*/ 605981 w 3024845"/>
                  <a:gd name="connsiteY81" fmla="*/ 287516 h 689379"/>
                  <a:gd name="connsiteX82" fmla="*/ 608007 w 3024845"/>
                  <a:gd name="connsiteY82" fmla="*/ 287516 h 689379"/>
                  <a:gd name="connsiteX83" fmla="*/ 622194 w 3024845"/>
                  <a:gd name="connsiteY83" fmla="*/ 287516 h 689379"/>
                  <a:gd name="connsiteX84" fmla="*/ 622194 w 3024845"/>
                  <a:gd name="connsiteY84" fmla="*/ 288597 h 689379"/>
                  <a:gd name="connsiteX85" fmla="*/ 622194 w 3024845"/>
                  <a:gd name="connsiteY85" fmla="*/ 296163 h 689379"/>
                  <a:gd name="connsiteX86" fmla="*/ 623968 w 3024845"/>
                  <a:gd name="connsiteY86" fmla="*/ 296163 h 689379"/>
                  <a:gd name="connsiteX87" fmla="*/ 636381 w 3024845"/>
                  <a:gd name="connsiteY87" fmla="*/ 296163 h 689379"/>
                  <a:gd name="connsiteX88" fmla="*/ 636381 w 3024845"/>
                  <a:gd name="connsiteY88" fmla="*/ 272384 h 689379"/>
                  <a:gd name="connsiteX89" fmla="*/ 637394 w 3024845"/>
                  <a:gd name="connsiteY89" fmla="*/ 272384 h 689379"/>
                  <a:gd name="connsiteX90" fmla="*/ 644488 w 3024845"/>
                  <a:gd name="connsiteY90" fmla="*/ 272384 h 689379"/>
                  <a:gd name="connsiteX91" fmla="*/ 644488 w 3024845"/>
                  <a:gd name="connsiteY91" fmla="*/ 239957 h 689379"/>
                  <a:gd name="connsiteX92" fmla="*/ 645501 w 3024845"/>
                  <a:gd name="connsiteY92" fmla="*/ 239957 h 689379"/>
                  <a:gd name="connsiteX93" fmla="*/ 652595 w 3024845"/>
                  <a:gd name="connsiteY93" fmla="*/ 239957 h 689379"/>
                  <a:gd name="connsiteX94" fmla="*/ 652595 w 3024845"/>
                  <a:gd name="connsiteY94" fmla="*/ 238066 h 689379"/>
                  <a:gd name="connsiteX95" fmla="*/ 652595 w 3024845"/>
                  <a:gd name="connsiteY95" fmla="*/ 224825 h 689379"/>
                  <a:gd name="connsiteX96" fmla="*/ 651328 w 3024845"/>
                  <a:gd name="connsiteY96" fmla="*/ 223203 h 689379"/>
                  <a:gd name="connsiteX97" fmla="*/ 656648 w 3024845"/>
                  <a:gd name="connsiteY97" fmla="*/ 211854 h 689379"/>
                  <a:gd name="connsiteX98" fmla="*/ 664755 w 3024845"/>
                  <a:gd name="connsiteY98" fmla="*/ 239957 h 689379"/>
                  <a:gd name="connsiteX99" fmla="*/ 665515 w 3024845"/>
                  <a:gd name="connsiteY99" fmla="*/ 239957 h 689379"/>
                  <a:gd name="connsiteX100" fmla="*/ 670835 w 3024845"/>
                  <a:gd name="connsiteY100" fmla="*/ 239957 h 689379"/>
                  <a:gd name="connsiteX101" fmla="*/ 670835 w 3024845"/>
                  <a:gd name="connsiteY101" fmla="*/ 134030 h 689379"/>
                  <a:gd name="connsiteX102" fmla="*/ 672355 w 3024845"/>
                  <a:gd name="connsiteY102" fmla="*/ 134030 h 689379"/>
                  <a:gd name="connsiteX103" fmla="*/ 682995 w 3024845"/>
                  <a:gd name="connsiteY103" fmla="*/ 134030 h 689379"/>
                  <a:gd name="connsiteX104" fmla="*/ 682995 w 3024845"/>
                  <a:gd name="connsiteY104" fmla="*/ 86471 h 689379"/>
                  <a:gd name="connsiteX105" fmla="*/ 709342 w 3024845"/>
                  <a:gd name="connsiteY105" fmla="*/ 86471 h 689379"/>
                  <a:gd name="connsiteX106" fmla="*/ 709342 w 3024845"/>
                  <a:gd name="connsiteY106" fmla="*/ 64853 h 689379"/>
                  <a:gd name="connsiteX107" fmla="*/ 743796 w 3024845"/>
                  <a:gd name="connsiteY107" fmla="*/ 64853 h 689379"/>
                  <a:gd name="connsiteX108" fmla="*/ 743796 w 3024845"/>
                  <a:gd name="connsiteY108" fmla="*/ 67285 h 689379"/>
                  <a:gd name="connsiteX109" fmla="*/ 743796 w 3024845"/>
                  <a:gd name="connsiteY109" fmla="*/ 84309 h 689379"/>
                  <a:gd name="connsiteX110" fmla="*/ 746076 w 3024845"/>
                  <a:gd name="connsiteY110" fmla="*/ 84309 h 689379"/>
                  <a:gd name="connsiteX111" fmla="*/ 762036 w 3024845"/>
                  <a:gd name="connsiteY111" fmla="*/ 84309 h 689379"/>
                  <a:gd name="connsiteX112" fmla="*/ 762036 w 3024845"/>
                  <a:gd name="connsiteY112" fmla="*/ 131868 h 689379"/>
                  <a:gd name="connsiteX113" fmla="*/ 763049 w 3024845"/>
                  <a:gd name="connsiteY113" fmla="*/ 131868 h 689379"/>
                  <a:gd name="connsiteX114" fmla="*/ 770143 w 3024845"/>
                  <a:gd name="connsiteY114" fmla="*/ 131868 h 689379"/>
                  <a:gd name="connsiteX115" fmla="*/ 784330 w 3024845"/>
                  <a:gd name="connsiteY115" fmla="*/ 136192 h 689379"/>
                  <a:gd name="connsiteX116" fmla="*/ 784330 w 3024845"/>
                  <a:gd name="connsiteY116" fmla="*/ 175104 h 689379"/>
                  <a:gd name="connsiteX117" fmla="*/ 785343 w 3024845"/>
                  <a:gd name="connsiteY117" fmla="*/ 175104 h 689379"/>
                  <a:gd name="connsiteX118" fmla="*/ 792436 w 3024845"/>
                  <a:gd name="connsiteY118" fmla="*/ 175104 h 689379"/>
                  <a:gd name="connsiteX119" fmla="*/ 792436 w 3024845"/>
                  <a:gd name="connsiteY119" fmla="*/ 176725 h 689379"/>
                  <a:gd name="connsiteX120" fmla="*/ 792436 w 3024845"/>
                  <a:gd name="connsiteY120" fmla="*/ 188074 h 689379"/>
                  <a:gd name="connsiteX121" fmla="*/ 794463 w 3024845"/>
                  <a:gd name="connsiteY121" fmla="*/ 188074 h 689379"/>
                  <a:gd name="connsiteX122" fmla="*/ 808650 w 3024845"/>
                  <a:gd name="connsiteY122" fmla="*/ 188074 h 689379"/>
                  <a:gd name="connsiteX123" fmla="*/ 814730 w 3024845"/>
                  <a:gd name="connsiteY123" fmla="*/ 194560 h 689379"/>
                  <a:gd name="connsiteX124" fmla="*/ 814730 w 3024845"/>
                  <a:gd name="connsiteY124" fmla="*/ 216178 h 689379"/>
                  <a:gd name="connsiteX125" fmla="*/ 817010 w 3024845"/>
                  <a:gd name="connsiteY125" fmla="*/ 216178 h 689379"/>
                  <a:gd name="connsiteX126" fmla="*/ 832970 w 3024845"/>
                  <a:gd name="connsiteY126" fmla="*/ 216178 h 689379"/>
                  <a:gd name="connsiteX127" fmla="*/ 832970 w 3024845"/>
                  <a:gd name="connsiteY127" fmla="*/ 217258 h 689379"/>
                  <a:gd name="connsiteX128" fmla="*/ 832970 w 3024845"/>
                  <a:gd name="connsiteY128" fmla="*/ 224825 h 689379"/>
                  <a:gd name="connsiteX129" fmla="*/ 834237 w 3024845"/>
                  <a:gd name="connsiteY129" fmla="*/ 224825 h 689379"/>
                  <a:gd name="connsiteX130" fmla="*/ 843104 w 3024845"/>
                  <a:gd name="connsiteY130" fmla="*/ 224825 h 689379"/>
                  <a:gd name="connsiteX131" fmla="*/ 843104 w 3024845"/>
                  <a:gd name="connsiteY131" fmla="*/ 226986 h 689379"/>
                  <a:gd name="connsiteX132" fmla="*/ 843104 w 3024845"/>
                  <a:gd name="connsiteY132" fmla="*/ 242119 h 689379"/>
                  <a:gd name="connsiteX133" fmla="*/ 847157 w 3024845"/>
                  <a:gd name="connsiteY133" fmla="*/ 240227 h 689379"/>
                  <a:gd name="connsiteX134" fmla="*/ 847157 w 3024845"/>
                  <a:gd name="connsiteY134" fmla="*/ 226986 h 689379"/>
                  <a:gd name="connsiteX135" fmla="*/ 848170 w 3024845"/>
                  <a:gd name="connsiteY135" fmla="*/ 226986 h 689379"/>
                  <a:gd name="connsiteX136" fmla="*/ 855264 w 3024845"/>
                  <a:gd name="connsiteY136" fmla="*/ 226986 h 689379"/>
                  <a:gd name="connsiteX137" fmla="*/ 855264 w 3024845"/>
                  <a:gd name="connsiteY137" fmla="*/ 228608 h 689379"/>
                  <a:gd name="connsiteX138" fmla="*/ 855264 w 3024845"/>
                  <a:gd name="connsiteY138" fmla="*/ 239957 h 689379"/>
                  <a:gd name="connsiteX139" fmla="*/ 856024 w 3024845"/>
                  <a:gd name="connsiteY139" fmla="*/ 239957 h 689379"/>
                  <a:gd name="connsiteX140" fmla="*/ 861344 w 3024845"/>
                  <a:gd name="connsiteY140" fmla="*/ 239957 h 689379"/>
                  <a:gd name="connsiteX141" fmla="*/ 909984 w 3024845"/>
                  <a:gd name="connsiteY141" fmla="*/ 235634 h 689379"/>
                  <a:gd name="connsiteX142" fmla="*/ 909984 w 3024845"/>
                  <a:gd name="connsiteY142" fmla="*/ 236985 h 689379"/>
                  <a:gd name="connsiteX143" fmla="*/ 909984 w 3024845"/>
                  <a:gd name="connsiteY143" fmla="*/ 246442 h 689379"/>
                  <a:gd name="connsiteX144" fmla="*/ 910744 w 3024845"/>
                  <a:gd name="connsiteY144" fmla="*/ 246442 h 689379"/>
                  <a:gd name="connsiteX145" fmla="*/ 916065 w 3024845"/>
                  <a:gd name="connsiteY145" fmla="*/ 246442 h 689379"/>
                  <a:gd name="connsiteX146" fmla="*/ 916065 w 3024845"/>
                  <a:gd name="connsiteY146" fmla="*/ 248604 h 689379"/>
                  <a:gd name="connsiteX147" fmla="*/ 916065 w 3024845"/>
                  <a:gd name="connsiteY147" fmla="*/ 263737 h 689379"/>
                  <a:gd name="connsiteX148" fmla="*/ 918091 w 3024845"/>
                  <a:gd name="connsiteY148" fmla="*/ 262386 h 689379"/>
                  <a:gd name="connsiteX149" fmla="*/ 932278 w 3024845"/>
                  <a:gd name="connsiteY149" fmla="*/ 252928 h 689379"/>
                  <a:gd name="connsiteX150" fmla="*/ 938358 w 3024845"/>
                  <a:gd name="connsiteY150" fmla="*/ 211854 h 689379"/>
                  <a:gd name="connsiteX151" fmla="*/ 939118 w 3024845"/>
                  <a:gd name="connsiteY151" fmla="*/ 211584 h 689379"/>
                  <a:gd name="connsiteX152" fmla="*/ 944438 w 3024845"/>
                  <a:gd name="connsiteY152" fmla="*/ 209692 h 689379"/>
                  <a:gd name="connsiteX153" fmla="*/ 946465 w 3024845"/>
                  <a:gd name="connsiteY153" fmla="*/ 140515 h 689379"/>
                  <a:gd name="connsiteX154" fmla="*/ 948492 w 3024845"/>
                  <a:gd name="connsiteY154" fmla="*/ 209692 h 689379"/>
                  <a:gd name="connsiteX155" fmla="*/ 949252 w 3024845"/>
                  <a:gd name="connsiteY155" fmla="*/ 209962 h 689379"/>
                  <a:gd name="connsiteX156" fmla="*/ 954572 w 3024845"/>
                  <a:gd name="connsiteY156" fmla="*/ 211854 h 689379"/>
                  <a:gd name="connsiteX157" fmla="*/ 954572 w 3024845"/>
                  <a:gd name="connsiteY157" fmla="*/ 125383 h 689379"/>
                  <a:gd name="connsiteX158" fmla="*/ 958625 w 3024845"/>
                  <a:gd name="connsiteY158" fmla="*/ 92956 h 689379"/>
                  <a:gd name="connsiteX159" fmla="*/ 997132 w 3024845"/>
                  <a:gd name="connsiteY159" fmla="*/ 92956 h 689379"/>
                  <a:gd name="connsiteX160" fmla="*/ 997132 w 3024845"/>
                  <a:gd name="connsiteY160" fmla="*/ 125383 h 689379"/>
                  <a:gd name="connsiteX161" fmla="*/ 997892 w 3024845"/>
                  <a:gd name="connsiteY161" fmla="*/ 125383 h 689379"/>
                  <a:gd name="connsiteX162" fmla="*/ 1003212 w 3024845"/>
                  <a:gd name="connsiteY162" fmla="*/ 125383 h 689379"/>
                  <a:gd name="connsiteX163" fmla="*/ 1003212 w 3024845"/>
                  <a:gd name="connsiteY163" fmla="*/ 43235 h 689379"/>
                  <a:gd name="connsiteX164" fmla="*/ 1004986 w 3024845"/>
                  <a:gd name="connsiteY164" fmla="*/ 43235 h 689379"/>
                  <a:gd name="connsiteX165" fmla="*/ 1017399 w 3024845"/>
                  <a:gd name="connsiteY165" fmla="*/ 43235 h 689379"/>
                  <a:gd name="connsiteX166" fmla="*/ 1017399 w 3024845"/>
                  <a:gd name="connsiteY166" fmla="*/ 41344 h 689379"/>
                  <a:gd name="connsiteX167" fmla="*/ 1017399 w 3024845"/>
                  <a:gd name="connsiteY167" fmla="*/ 28103 h 689379"/>
                  <a:gd name="connsiteX168" fmla="*/ 1039693 w 3024845"/>
                  <a:gd name="connsiteY168" fmla="*/ 28103 h 689379"/>
                  <a:gd name="connsiteX169" fmla="*/ 1039693 w 3024845"/>
                  <a:gd name="connsiteY169" fmla="*/ 27022 h 689379"/>
                  <a:gd name="connsiteX170" fmla="*/ 1039693 w 3024845"/>
                  <a:gd name="connsiteY170" fmla="*/ 19456 h 689379"/>
                  <a:gd name="connsiteX171" fmla="*/ 1041466 w 3024845"/>
                  <a:gd name="connsiteY171" fmla="*/ 19456 h 689379"/>
                  <a:gd name="connsiteX172" fmla="*/ 1053880 w 3024845"/>
                  <a:gd name="connsiteY172" fmla="*/ 19456 h 689379"/>
                  <a:gd name="connsiteX173" fmla="*/ 1053880 w 3024845"/>
                  <a:gd name="connsiteY173" fmla="*/ 20537 h 689379"/>
                  <a:gd name="connsiteX174" fmla="*/ 1053880 w 3024845"/>
                  <a:gd name="connsiteY174" fmla="*/ 28103 h 689379"/>
                  <a:gd name="connsiteX175" fmla="*/ 1054640 w 3024845"/>
                  <a:gd name="connsiteY175" fmla="*/ 28103 h 689379"/>
                  <a:gd name="connsiteX176" fmla="*/ 1059960 w 3024845"/>
                  <a:gd name="connsiteY176" fmla="*/ 28103 h 689379"/>
                  <a:gd name="connsiteX177" fmla="*/ 1070093 w 3024845"/>
                  <a:gd name="connsiteY177" fmla="*/ 23779 h 689379"/>
                  <a:gd name="connsiteX178" fmla="*/ 1074146 w 3024845"/>
                  <a:gd name="connsiteY178" fmla="*/ 27022 h 689379"/>
                  <a:gd name="connsiteX179" fmla="*/ 1074146 w 3024845"/>
                  <a:gd name="connsiteY179" fmla="*/ 19456 h 689379"/>
                  <a:gd name="connsiteX180" fmla="*/ 1076426 w 3024845"/>
                  <a:gd name="connsiteY180" fmla="*/ 19456 h 689379"/>
                  <a:gd name="connsiteX181" fmla="*/ 1092387 w 3024845"/>
                  <a:gd name="connsiteY181" fmla="*/ 19456 h 689379"/>
                  <a:gd name="connsiteX182" fmla="*/ 1092387 w 3024845"/>
                  <a:gd name="connsiteY182" fmla="*/ 20537 h 689379"/>
                  <a:gd name="connsiteX183" fmla="*/ 1092387 w 3024845"/>
                  <a:gd name="connsiteY183" fmla="*/ 28103 h 689379"/>
                  <a:gd name="connsiteX184" fmla="*/ 1122787 w 3024845"/>
                  <a:gd name="connsiteY184" fmla="*/ 28103 h 689379"/>
                  <a:gd name="connsiteX185" fmla="*/ 1122787 w 3024845"/>
                  <a:gd name="connsiteY185" fmla="*/ 29724 h 689379"/>
                  <a:gd name="connsiteX186" fmla="*/ 1122787 w 3024845"/>
                  <a:gd name="connsiteY186" fmla="*/ 41074 h 689379"/>
                  <a:gd name="connsiteX187" fmla="*/ 1149134 w 3024845"/>
                  <a:gd name="connsiteY187" fmla="*/ 41074 h 689379"/>
                  <a:gd name="connsiteX188" fmla="*/ 1149134 w 3024845"/>
                  <a:gd name="connsiteY188" fmla="*/ 71338 h 689379"/>
                  <a:gd name="connsiteX189" fmla="*/ 1149894 w 3024845"/>
                  <a:gd name="connsiteY189" fmla="*/ 71338 h 689379"/>
                  <a:gd name="connsiteX190" fmla="*/ 1155214 w 3024845"/>
                  <a:gd name="connsiteY190" fmla="*/ 71338 h 689379"/>
                  <a:gd name="connsiteX191" fmla="*/ 1155214 w 3024845"/>
                  <a:gd name="connsiteY191" fmla="*/ 72419 h 689379"/>
                  <a:gd name="connsiteX192" fmla="*/ 1155214 w 3024845"/>
                  <a:gd name="connsiteY192" fmla="*/ 79986 h 689379"/>
                  <a:gd name="connsiteX193" fmla="*/ 1159268 w 3024845"/>
                  <a:gd name="connsiteY193" fmla="*/ 110250 h 689379"/>
                  <a:gd name="connsiteX194" fmla="*/ 1160028 w 3024845"/>
                  <a:gd name="connsiteY194" fmla="*/ 110250 h 689379"/>
                  <a:gd name="connsiteX195" fmla="*/ 1165348 w 3024845"/>
                  <a:gd name="connsiteY195" fmla="*/ 110250 h 689379"/>
                  <a:gd name="connsiteX196" fmla="*/ 1165348 w 3024845"/>
                  <a:gd name="connsiteY196" fmla="*/ 111061 h 689379"/>
                  <a:gd name="connsiteX197" fmla="*/ 1165348 w 3024845"/>
                  <a:gd name="connsiteY197" fmla="*/ 116736 h 689379"/>
                  <a:gd name="connsiteX198" fmla="*/ 1166361 w 3024845"/>
                  <a:gd name="connsiteY198" fmla="*/ 116736 h 689379"/>
                  <a:gd name="connsiteX199" fmla="*/ 1173454 w 3024845"/>
                  <a:gd name="connsiteY199" fmla="*/ 116736 h 689379"/>
                  <a:gd name="connsiteX200" fmla="*/ 1173454 w 3024845"/>
                  <a:gd name="connsiteY200" fmla="*/ 147001 h 689379"/>
                  <a:gd name="connsiteX201" fmla="*/ 1175481 w 3024845"/>
                  <a:gd name="connsiteY201" fmla="*/ 147001 h 689379"/>
                  <a:gd name="connsiteX202" fmla="*/ 1189668 w 3024845"/>
                  <a:gd name="connsiteY202" fmla="*/ 147001 h 689379"/>
                  <a:gd name="connsiteX203" fmla="*/ 1189668 w 3024845"/>
                  <a:gd name="connsiteY203" fmla="*/ 170780 h 689379"/>
                  <a:gd name="connsiteX204" fmla="*/ 1191695 w 3024845"/>
                  <a:gd name="connsiteY204" fmla="*/ 172401 h 689379"/>
                  <a:gd name="connsiteX205" fmla="*/ 1191695 w 3024845"/>
                  <a:gd name="connsiteY205" fmla="*/ 183751 h 689379"/>
                  <a:gd name="connsiteX206" fmla="*/ 1192455 w 3024845"/>
                  <a:gd name="connsiteY206" fmla="*/ 183751 h 689379"/>
                  <a:gd name="connsiteX207" fmla="*/ 1197775 w 3024845"/>
                  <a:gd name="connsiteY207" fmla="*/ 183751 h 689379"/>
                  <a:gd name="connsiteX208" fmla="*/ 1197775 w 3024845"/>
                  <a:gd name="connsiteY208" fmla="*/ 207530 h 689379"/>
                  <a:gd name="connsiteX209" fmla="*/ 1199041 w 3024845"/>
                  <a:gd name="connsiteY209" fmla="*/ 207530 h 689379"/>
                  <a:gd name="connsiteX210" fmla="*/ 1207908 w 3024845"/>
                  <a:gd name="connsiteY210" fmla="*/ 207530 h 689379"/>
                  <a:gd name="connsiteX211" fmla="*/ 1209935 w 3024845"/>
                  <a:gd name="connsiteY211" fmla="*/ 211584 h 689379"/>
                  <a:gd name="connsiteX212" fmla="*/ 1209935 w 3024845"/>
                  <a:gd name="connsiteY212" fmla="*/ 224825 h 689379"/>
                  <a:gd name="connsiteX213" fmla="*/ 1211455 w 3024845"/>
                  <a:gd name="connsiteY213" fmla="*/ 222933 h 689379"/>
                  <a:gd name="connsiteX214" fmla="*/ 1222095 w 3024845"/>
                  <a:gd name="connsiteY214" fmla="*/ 209692 h 689379"/>
                  <a:gd name="connsiteX215" fmla="*/ 1250469 w 3024845"/>
                  <a:gd name="connsiteY215" fmla="*/ 209692 h 689379"/>
                  <a:gd name="connsiteX216" fmla="*/ 1250469 w 3024845"/>
                  <a:gd name="connsiteY216" fmla="*/ 296163 h 689379"/>
                  <a:gd name="connsiteX217" fmla="*/ 1251229 w 3024845"/>
                  <a:gd name="connsiteY217" fmla="*/ 296163 h 689379"/>
                  <a:gd name="connsiteX218" fmla="*/ 1256549 w 3024845"/>
                  <a:gd name="connsiteY218" fmla="*/ 296163 h 689379"/>
                  <a:gd name="connsiteX219" fmla="*/ 1257309 w 3024845"/>
                  <a:gd name="connsiteY219" fmla="*/ 294812 h 689379"/>
                  <a:gd name="connsiteX220" fmla="*/ 1262629 w 3024845"/>
                  <a:gd name="connsiteY220" fmla="*/ 285354 h 689379"/>
                  <a:gd name="connsiteX221" fmla="*/ 1262629 w 3024845"/>
                  <a:gd name="connsiteY221" fmla="*/ 287246 h 689379"/>
                  <a:gd name="connsiteX222" fmla="*/ 1262629 w 3024845"/>
                  <a:gd name="connsiteY222" fmla="*/ 300487 h 689379"/>
                  <a:gd name="connsiteX223" fmla="*/ 1266682 w 3024845"/>
                  <a:gd name="connsiteY223" fmla="*/ 255090 h 689379"/>
                  <a:gd name="connsiteX224" fmla="*/ 1267442 w 3024845"/>
                  <a:gd name="connsiteY224" fmla="*/ 255090 h 689379"/>
                  <a:gd name="connsiteX225" fmla="*/ 1272762 w 3024845"/>
                  <a:gd name="connsiteY225" fmla="*/ 255090 h 689379"/>
                  <a:gd name="connsiteX226" fmla="*/ 1272762 w 3024845"/>
                  <a:gd name="connsiteY226" fmla="*/ 190236 h 689379"/>
                  <a:gd name="connsiteX227" fmla="*/ 1273776 w 3024845"/>
                  <a:gd name="connsiteY227" fmla="*/ 190236 h 689379"/>
                  <a:gd name="connsiteX228" fmla="*/ 1280869 w 3024845"/>
                  <a:gd name="connsiteY228" fmla="*/ 190236 h 689379"/>
                  <a:gd name="connsiteX229" fmla="*/ 1293029 w 3024845"/>
                  <a:gd name="connsiteY229" fmla="*/ 147001 h 689379"/>
                  <a:gd name="connsiteX230" fmla="*/ 1294296 w 3024845"/>
                  <a:gd name="connsiteY230" fmla="*/ 147001 h 689379"/>
                  <a:gd name="connsiteX231" fmla="*/ 1303163 w 3024845"/>
                  <a:gd name="connsiteY231" fmla="*/ 147001 h 689379"/>
                  <a:gd name="connsiteX232" fmla="*/ 1313296 w 3024845"/>
                  <a:gd name="connsiteY232" fmla="*/ 190236 h 689379"/>
                  <a:gd name="connsiteX233" fmla="*/ 1314309 w 3024845"/>
                  <a:gd name="connsiteY233" fmla="*/ 190236 h 689379"/>
                  <a:gd name="connsiteX234" fmla="*/ 1321403 w 3024845"/>
                  <a:gd name="connsiteY234" fmla="*/ 190236 h 689379"/>
                  <a:gd name="connsiteX235" fmla="*/ 1321403 w 3024845"/>
                  <a:gd name="connsiteY235" fmla="*/ 229148 h 689379"/>
                  <a:gd name="connsiteX236" fmla="*/ 1323176 w 3024845"/>
                  <a:gd name="connsiteY236" fmla="*/ 229148 h 689379"/>
                  <a:gd name="connsiteX237" fmla="*/ 1335590 w 3024845"/>
                  <a:gd name="connsiteY237" fmla="*/ 229148 h 689379"/>
                  <a:gd name="connsiteX238" fmla="*/ 1335590 w 3024845"/>
                  <a:gd name="connsiteY238" fmla="*/ 231310 h 689379"/>
                  <a:gd name="connsiteX239" fmla="*/ 1335590 w 3024845"/>
                  <a:gd name="connsiteY239" fmla="*/ 246442 h 689379"/>
                  <a:gd name="connsiteX240" fmla="*/ 1339643 w 3024845"/>
                  <a:gd name="connsiteY240" fmla="*/ 244281 h 689379"/>
                  <a:gd name="connsiteX241" fmla="*/ 1339643 w 3024845"/>
                  <a:gd name="connsiteY241" fmla="*/ 229148 h 689379"/>
                  <a:gd name="connsiteX242" fmla="*/ 1341163 w 3024845"/>
                  <a:gd name="connsiteY242" fmla="*/ 229148 h 689379"/>
                  <a:gd name="connsiteX243" fmla="*/ 1351803 w 3024845"/>
                  <a:gd name="connsiteY243" fmla="*/ 229148 h 689379"/>
                  <a:gd name="connsiteX244" fmla="*/ 1351803 w 3024845"/>
                  <a:gd name="connsiteY244" fmla="*/ 230769 h 689379"/>
                  <a:gd name="connsiteX245" fmla="*/ 1351803 w 3024845"/>
                  <a:gd name="connsiteY245" fmla="*/ 242119 h 689379"/>
                  <a:gd name="connsiteX246" fmla="*/ 1382204 w 3024845"/>
                  <a:gd name="connsiteY246" fmla="*/ 242119 h 689379"/>
                  <a:gd name="connsiteX247" fmla="*/ 1382204 w 3024845"/>
                  <a:gd name="connsiteY247" fmla="*/ 205369 h 689379"/>
                  <a:gd name="connsiteX248" fmla="*/ 1383470 w 3024845"/>
                  <a:gd name="connsiteY248" fmla="*/ 205369 h 689379"/>
                  <a:gd name="connsiteX249" fmla="*/ 1392337 w 3024845"/>
                  <a:gd name="connsiteY249" fmla="*/ 205369 h 689379"/>
                  <a:gd name="connsiteX250" fmla="*/ 1392337 w 3024845"/>
                  <a:gd name="connsiteY250" fmla="*/ 226986 h 689379"/>
                  <a:gd name="connsiteX251" fmla="*/ 1394364 w 3024845"/>
                  <a:gd name="connsiteY251" fmla="*/ 194560 h 689379"/>
                  <a:gd name="connsiteX252" fmla="*/ 1416657 w 3024845"/>
                  <a:gd name="connsiteY252" fmla="*/ 194560 h 689379"/>
                  <a:gd name="connsiteX253" fmla="*/ 1416657 w 3024845"/>
                  <a:gd name="connsiteY253" fmla="*/ 192938 h 689379"/>
                  <a:gd name="connsiteX254" fmla="*/ 1416657 w 3024845"/>
                  <a:gd name="connsiteY254" fmla="*/ 181589 h 689379"/>
                  <a:gd name="connsiteX255" fmla="*/ 1417417 w 3024845"/>
                  <a:gd name="connsiteY255" fmla="*/ 181589 h 689379"/>
                  <a:gd name="connsiteX256" fmla="*/ 1422737 w 3024845"/>
                  <a:gd name="connsiteY256" fmla="*/ 181589 h 689379"/>
                  <a:gd name="connsiteX257" fmla="*/ 1422737 w 3024845"/>
                  <a:gd name="connsiteY257" fmla="*/ 179698 h 689379"/>
                  <a:gd name="connsiteX258" fmla="*/ 1422737 w 3024845"/>
                  <a:gd name="connsiteY258" fmla="*/ 166457 h 689379"/>
                  <a:gd name="connsiteX259" fmla="*/ 1426791 w 3024845"/>
                  <a:gd name="connsiteY259" fmla="*/ 172942 h 689379"/>
                  <a:gd name="connsiteX260" fmla="*/ 1429071 w 3024845"/>
                  <a:gd name="connsiteY260" fmla="*/ 172942 h 689379"/>
                  <a:gd name="connsiteX261" fmla="*/ 1445031 w 3024845"/>
                  <a:gd name="connsiteY261" fmla="*/ 172942 h 689379"/>
                  <a:gd name="connsiteX262" fmla="*/ 1445031 w 3024845"/>
                  <a:gd name="connsiteY262" fmla="*/ 172131 h 689379"/>
                  <a:gd name="connsiteX263" fmla="*/ 1445031 w 3024845"/>
                  <a:gd name="connsiteY263" fmla="*/ 166457 h 689379"/>
                  <a:gd name="connsiteX264" fmla="*/ 1445791 w 3024845"/>
                  <a:gd name="connsiteY264" fmla="*/ 166457 h 689379"/>
                  <a:gd name="connsiteX265" fmla="*/ 1451111 w 3024845"/>
                  <a:gd name="connsiteY265" fmla="*/ 166457 h 689379"/>
                  <a:gd name="connsiteX266" fmla="*/ 1451111 w 3024845"/>
                  <a:gd name="connsiteY266" fmla="*/ 167808 h 689379"/>
                  <a:gd name="connsiteX267" fmla="*/ 1451111 w 3024845"/>
                  <a:gd name="connsiteY267" fmla="*/ 177266 h 689379"/>
                  <a:gd name="connsiteX268" fmla="*/ 1489618 w 3024845"/>
                  <a:gd name="connsiteY268" fmla="*/ 177266 h 689379"/>
                  <a:gd name="connsiteX269" fmla="*/ 1489618 w 3024845"/>
                  <a:gd name="connsiteY269" fmla="*/ 315619 h 689379"/>
                  <a:gd name="connsiteX270" fmla="*/ 1491138 w 3024845"/>
                  <a:gd name="connsiteY270" fmla="*/ 315619 h 689379"/>
                  <a:gd name="connsiteX271" fmla="*/ 1501778 w 3024845"/>
                  <a:gd name="connsiteY271" fmla="*/ 315619 h 689379"/>
                  <a:gd name="connsiteX272" fmla="*/ 1501778 w 3024845"/>
                  <a:gd name="connsiteY272" fmla="*/ 302649 h 689379"/>
                  <a:gd name="connsiteX273" fmla="*/ 1505832 w 3024845"/>
                  <a:gd name="connsiteY273" fmla="*/ 302649 h 689379"/>
                  <a:gd name="connsiteX274" fmla="*/ 1505832 w 3024845"/>
                  <a:gd name="connsiteY274" fmla="*/ 315619 h 689379"/>
                  <a:gd name="connsiteX275" fmla="*/ 1536232 w 3024845"/>
                  <a:gd name="connsiteY275" fmla="*/ 315619 h 689379"/>
                  <a:gd name="connsiteX276" fmla="*/ 1536232 w 3024845"/>
                  <a:gd name="connsiteY276" fmla="*/ 285354 h 689379"/>
                  <a:gd name="connsiteX277" fmla="*/ 1548392 w 3024845"/>
                  <a:gd name="connsiteY277" fmla="*/ 285354 h 689379"/>
                  <a:gd name="connsiteX278" fmla="*/ 1560552 w 3024845"/>
                  <a:gd name="connsiteY278" fmla="*/ 283193 h 689379"/>
                  <a:gd name="connsiteX279" fmla="*/ 1564606 w 3024845"/>
                  <a:gd name="connsiteY279" fmla="*/ 285354 h 689379"/>
                  <a:gd name="connsiteX280" fmla="*/ 1574739 w 3024845"/>
                  <a:gd name="connsiteY280" fmla="*/ 285354 h 689379"/>
                  <a:gd name="connsiteX281" fmla="*/ 1574739 w 3024845"/>
                  <a:gd name="connsiteY281" fmla="*/ 315619 h 689379"/>
                  <a:gd name="connsiteX282" fmla="*/ 1582846 w 3024845"/>
                  <a:gd name="connsiteY282" fmla="*/ 315619 h 689379"/>
                  <a:gd name="connsiteX283" fmla="*/ 1582846 w 3024845"/>
                  <a:gd name="connsiteY283" fmla="*/ 332914 h 689379"/>
                  <a:gd name="connsiteX284" fmla="*/ 1592182 w 3024845"/>
                  <a:gd name="connsiteY284" fmla="*/ 333819 h 689379"/>
                  <a:gd name="connsiteX285" fmla="*/ 1605140 w 3024845"/>
                  <a:gd name="connsiteY285" fmla="*/ 333819 h 689379"/>
                  <a:gd name="connsiteX286" fmla="*/ 1605140 w 3024845"/>
                  <a:gd name="connsiteY286" fmla="*/ 317781 h 689379"/>
                  <a:gd name="connsiteX287" fmla="*/ 1673096 w 3024845"/>
                  <a:gd name="connsiteY287" fmla="*/ 317781 h 689379"/>
                  <a:gd name="connsiteX288" fmla="*/ 1673096 w 3024845"/>
                  <a:gd name="connsiteY288" fmla="*/ 232528 h 689379"/>
                  <a:gd name="connsiteX289" fmla="*/ 1745104 w 3024845"/>
                  <a:gd name="connsiteY289" fmla="*/ 232528 h 689379"/>
                  <a:gd name="connsiteX290" fmla="*/ 1745104 w 3024845"/>
                  <a:gd name="connsiteY290" fmla="*/ 311296 h 689379"/>
                  <a:gd name="connsiteX291" fmla="*/ 1747008 w 3024845"/>
                  <a:gd name="connsiteY291" fmla="*/ 311296 h 689379"/>
                  <a:gd name="connsiteX292" fmla="*/ 1748250 w 3024845"/>
                  <a:gd name="connsiteY292" fmla="*/ 333819 h 689379"/>
                  <a:gd name="connsiteX293" fmla="*/ 1757926 w 3024845"/>
                  <a:gd name="connsiteY293" fmla="*/ 333819 h 689379"/>
                  <a:gd name="connsiteX294" fmla="*/ 1759168 w 3024845"/>
                  <a:gd name="connsiteY294" fmla="*/ 311296 h 689379"/>
                  <a:gd name="connsiteX295" fmla="*/ 1765248 w 3024845"/>
                  <a:gd name="connsiteY295" fmla="*/ 311296 h 689379"/>
                  <a:gd name="connsiteX296" fmla="*/ 1766490 w 3024845"/>
                  <a:gd name="connsiteY296" fmla="*/ 333819 h 689379"/>
                  <a:gd name="connsiteX297" fmla="*/ 1817112 w 3024845"/>
                  <a:gd name="connsiteY297" fmla="*/ 333819 h 689379"/>
                  <a:gd name="connsiteX298" fmla="*/ 1817112 w 3024845"/>
                  <a:gd name="connsiteY298" fmla="*/ 170791 h 689379"/>
                  <a:gd name="connsiteX299" fmla="*/ 2014439 w 3024845"/>
                  <a:gd name="connsiteY299" fmla="*/ 170791 h 689379"/>
                  <a:gd name="connsiteX300" fmla="*/ 2014439 w 3024845"/>
                  <a:gd name="connsiteY300" fmla="*/ 333819 h 689379"/>
                  <a:gd name="connsiteX301" fmla="*/ 2033136 w 3024845"/>
                  <a:gd name="connsiteY301" fmla="*/ 333819 h 689379"/>
                  <a:gd name="connsiteX302" fmla="*/ 2033136 w 3024845"/>
                  <a:gd name="connsiteY302" fmla="*/ 251126 h 689379"/>
                  <a:gd name="connsiteX303" fmla="*/ 2128256 w 3024845"/>
                  <a:gd name="connsiteY303" fmla="*/ 251126 h 689379"/>
                  <a:gd name="connsiteX304" fmla="*/ 2180720 w 3024845"/>
                  <a:gd name="connsiteY304" fmla="*/ 185913 h 689379"/>
                  <a:gd name="connsiteX305" fmla="*/ 2245574 w 3024845"/>
                  <a:gd name="connsiteY305" fmla="*/ 185913 h 689379"/>
                  <a:gd name="connsiteX306" fmla="*/ 2245574 w 3024845"/>
                  <a:gd name="connsiteY306" fmla="*/ 261575 h 689379"/>
                  <a:gd name="connsiteX307" fmla="*/ 2253681 w 3024845"/>
                  <a:gd name="connsiteY307" fmla="*/ 261575 h 689379"/>
                  <a:gd name="connsiteX308" fmla="*/ 2255708 w 3024845"/>
                  <a:gd name="connsiteY308" fmla="*/ 255090 h 689379"/>
                  <a:gd name="connsiteX309" fmla="*/ 2261788 w 3024845"/>
                  <a:gd name="connsiteY309" fmla="*/ 255090 h 689379"/>
                  <a:gd name="connsiteX310" fmla="*/ 2263815 w 3024845"/>
                  <a:gd name="connsiteY310" fmla="*/ 263737 h 689379"/>
                  <a:gd name="connsiteX311" fmla="*/ 2275975 w 3024845"/>
                  <a:gd name="connsiteY311" fmla="*/ 263737 h 689379"/>
                  <a:gd name="connsiteX312" fmla="*/ 2275975 w 3024845"/>
                  <a:gd name="connsiteY312" fmla="*/ 257251 h 689379"/>
                  <a:gd name="connsiteX313" fmla="*/ 2298268 w 3024845"/>
                  <a:gd name="connsiteY313" fmla="*/ 257251 h 689379"/>
                  <a:gd name="connsiteX314" fmla="*/ 2298268 w 3024845"/>
                  <a:gd name="connsiteY314" fmla="*/ 263737 h 689379"/>
                  <a:gd name="connsiteX315" fmla="*/ 2318535 w 3024845"/>
                  <a:gd name="connsiteY315" fmla="*/ 263737 h 689379"/>
                  <a:gd name="connsiteX316" fmla="*/ 2318535 w 3024845"/>
                  <a:gd name="connsiteY316" fmla="*/ 309134 h 689379"/>
                  <a:gd name="connsiteX317" fmla="*/ 2332722 w 3024845"/>
                  <a:gd name="connsiteY317" fmla="*/ 309134 h 689379"/>
                  <a:gd name="connsiteX318" fmla="*/ 2332722 w 3024845"/>
                  <a:gd name="connsiteY318" fmla="*/ 296163 h 689379"/>
                  <a:gd name="connsiteX319" fmla="*/ 2348936 w 3024845"/>
                  <a:gd name="connsiteY319" fmla="*/ 296163 h 689379"/>
                  <a:gd name="connsiteX320" fmla="*/ 2348936 w 3024845"/>
                  <a:gd name="connsiteY320" fmla="*/ 116736 h 689379"/>
                  <a:gd name="connsiteX321" fmla="*/ 2355016 w 3024845"/>
                  <a:gd name="connsiteY321" fmla="*/ 110250 h 689379"/>
                  <a:gd name="connsiteX322" fmla="*/ 2427977 w 3024845"/>
                  <a:gd name="connsiteY322" fmla="*/ 110250 h 689379"/>
                  <a:gd name="connsiteX323" fmla="*/ 2427977 w 3024845"/>
                  <a:gd name="connsiteY323" fmla="*/ 118898 h 689379"/>
                  <a:gd name="connsiteX324" fmla="*/ 2438110 w 3024845"/>
                  <a:gd name="connsiteY324" fmla="*/ 118898 h 689379"/>
                  <a:gd name="connsiteX325" fmla="*/ 2438110 w 3024845"/>
                  <a:gd name="connsiteY325" fmla="*/ 233472 h 689379"/>
                  <a:gd name="connsiteX326" fmla="*/ 2460404 w 3024845"/>
                  <a:gd name="connsiteY326" fmla="*/ 233472 h 689379"/>
                  <a:gd name="connsiteX327" fmla="*/ 2460404 w 3024845"/>
                  <a:gd name="connsiteY327" fmla="*/ 166457 h 689379"/>
                  <a:gd name="connsiteX328" fmla="*/ 2486751 w 3024845"/>
                  <a:gd name="connsiteY328" fmla="*/ 166457 h 689379"/>
                  <a:gd name="connsiteX329" fmla="*/ 2490804 w 3024845"/>
                  <a:gd name="connsiteY329" fmla="*/ 162133 h 689379"/>
                  <a:gd name="connsiteX330" fmla="*/ 2498911 w 3024845"/>
                  <a:gd name="connsiteY330" fmla="*/ 162133 h 689379"/>
                  <a:gd name="connsiteX331" fmla="*/ 2502964 w 3024845"/>
                  <a:gd name="connsiteY331" fmla="*/ 166457 h 689379"/>
                  <a:gd name="connsiteX332" fmla="*/ 2525258 w 3024845"/>
                  <a:gd name="connsiteY332" fmla="*/ 166457 h 689379"/>
                  <a:gd name="connsiteX333" fmla="*/ 2525258 w 3024845"/>
                  <a:gd name="connsiteY333" fmla="*/ 49721 h 689379"/>
                  <a:gd name="connsiteX334" fmla="*/ 2582005 w 3024845"/>
                  <a:gd name="connsiteY334" fmla="*/ 38912 h 689379"/>
                  <a:gd name="connsiteX335" fmla="*/ 2582005 w 3024845"/>
                  <a:gd name="connsiteY335" fmla="*/ 39993 h 689379"/>
                  <a:gd name="connsiteX336" fmla="*/ 2582005 w 3024845"/>
                  <a:gd name="connsiteY336" fmla="*/ 47559 h 689379"/>
                  <a:gd name="connsiteX337" fmla="*/ 2608352 w 3024845"/>
                  <a:gd name="connsiteY337" fmla="*/ 47559 h 689379"/>
                  <a:gd name="connsiteX338" fmla="*/ 2608352 w 3024845"/>
                  <a:gd name="connsiteY338" fmla="*/ 302649 h 689379"/>
                  <a:gd name="connsiteX339" fmla="*/ 2630646 w 3024845"/>
                  <a:gd name="connsiteY339" fmla="*/ 302649 h 689379"/>
                  <a:gd name="connsiteX340" fmla="*/ 2630646 w 3024845"/>
                  <a:gd name="connsiteY340" fmla="*/ 298325 h 689379"/>
                  <a:gd name="connsiteX341" fmla="*/ 2642806 w 3024845"/>
                  <a:gd name="connsiteY341" fmla="*/ 298325 h 689379"/>
                  <a:gd name="connsiteX342" fmla="*/ 2642806 w 3024845"/>
                  <a:gd name="connsiteY342" fmla="*/ 302649 h 689379"/>
                  <a:gd name="connsiteX343" fmla="*/ 2667126 w 3024845"/>
                  <a:gd name="connsiteY343" fmla="*/ 302649 h 689379"/>
                  <a:gd name="connsiteX344" fmla="*/ 2667126 w 3024845"/>
                  <a:gd name="connsiteY344" fmla="*/ 289678 h 689379"/>
                  <a:gd name="connsiteX345" fmla="*/ 2695500 w 3024845"/>
                  <a:gd name="connsiteY345" fmla="*/ 289678 h 689379"/>
                  <a:gd name="connsiteX346" fmla="*/ 2707660 w 3024845"/>
                  <a:gd name="connsiteY346" fmla="*/ 285354 h 689379"/>
                  <a:gd name="connsiteX347" fmla="*/ 2727927 w 3024845"/>
                  <a:gd name="connsiteY347" fmla="*/ 289678 h 689379"/>
                  <a:gd name="connsiteX348" fmla="*/ 2727927 w 3024845"/>
                  <a:gd name="connsiteY348" fmla="*/ 272384 h 689379"/>
                  <a:gd name="connsiteX349" fmla="*/ 2736034 w 3024845"/>
                  <a:gd name="connsiteY349" fmla="*/ 272384 h 689379"/>
                  <a:gd name="connsiteX350" fmla="*/ 2736034 w 3024845"/>
                  <a:gd name="connsiteY350" fmla="*/ 259413 h 689379"/>
                  <a:gd name="connsiteX351" fmla="*/ 2792781 w 3024845"/>
                  <a:gd name="connsiteY351" fmla="*/ 259413 h 689379"/>
                  <a:gd name="connsiteX352" fmla="*/ 2792781 w 3024845"/>
                  <a:gd name="connsiteY352" fmla="*/ 229148 h 689379"/>
                  <a:gd name="connsiteX353" fmla="*/ 2811021 w 3024845"/>
                  <a:gd name="connsiteY353" fmla="*/ 229148 h 689379"/>
                  <a:gd name="connsiteX354" fmla="*/ 2811021 w 3024845"/>
                  <a:gd name="connsiteY354" fmla="*/ 222663 h 689379"/>
                  <a:gd name="connsiteX355" fmla="*/ 2823181 w 3024845"/>
                  <a:gd name="connsiteY355" fmla="*/ 222663 h 689379"/>
                  <a:gd name="connsiteX356" fmla="*/ 2823181 w 3024845"/>
                  <a:gd name="connsiteY356" fmla="*/ 229148 h 689379"/>
                  <a:gd name="connsiteX357" fmla="*/ 2839395 w 3024845"/>
                  <a:gd name="connsiteY357" fmla="*/ 229148 h 689379"/>
                  <a:gd name="connsiteX358" fmla="*/ 2839395 w 3024845"/>
                  <a:gd name="connsiteY358" fmla="*/ 278869 h 689379"/>
                  <a:gd name="connsiteX359" fmla="*/ 2871822 w 3024845"/>
                  <a:gd name="connsiteY359" fmla="*/ 278869 h 689379"/>
                  <a:gd name="connsiteX360" fmla="*/ 2871822 w 3024845"/>
                  <a:gd name="connsiteY360" fmla="*/ 252928 h 689379"/>
                  <a:gd name="connsiteX361" fmla="*/ 2910329 w 3024845"/>
                  <a:gd name="connsiteY361" fmla="*/ 252928 h 689379"/>
                  <a:gd name="connsiteX362" fmla="*/ 2910329 w 3024845"/>
                  <a:gd name="connsiteY362" fmla="*/ 222663 h 689379"/>
                  <a:gd name="connsiteX363" fmla="*/ 2958970 w 3024845"/>
                  <a:gd name="connsiteY363" fmla="*/ 222663 h 689379"/>
                  <a:gd name="connsiteX364" fmla="*/ 2958970 w 3024845"/>
                  <a:gd name="connsiteY364" fmla="*/ 333819 h 689379"/>
                  <a:gd name="connsiteX365" fmla="*/ 3024845 w 3024845"/>
                  <a:gd name="connsiteY365" fmla="*/ 689379 h 689379"/>
                  <a:gd name="connsiteX366" fmla="*/ 2054 w 3024845"/>
                  <a:gd name="connsiteY366" fmla="*/ 687046 h 689379"/>
                  <a:gd name="connsiteX367" fmla="*/ 0 w 3024845"/>
                  <a:gd name="connsiteY367" fmla="*/ 252928 h 689379"/>
                  <a:gd name="connsiteX368" fmla="*/ 20267 w 3024845"/>
                  <a:gd name="connsiteY368" fmla="*/ 252928 h 689379"/>
                  <a:gd name="connsiteX369" fmla="*/ 20774 w 3024845"/>
                  <a:gd name="connsiteY369" fmla="*/ 251847 h 689379"/>
                  <a:gd name="connsiteX370" fmla="*/ 24320 w 3024845"/>
                  <a:gd name="connsiteY370" fmla="*/ 244281 h 689379"/>
                  <a:gd name="connsiteX371" fmla="*/ 26094 w 3024845"/>
                  <a:gd name="connsiteY371" fmla="*/ 244551 h 689379"/>
                  <a:gd name="connsiteX372" fmla="*/ 38507 w 3024845"/>
                  <a:gd name="connsiteY372" fmla="*/ 246442 h 689379"/>
                  <a:gd name="connsiteX373" fmla="*/ 39014 w 3024845"/>
                  <a:gd name="connsiteY373" fmla="*/ 247794 h 689379"/>
                  <a:gd name="connsiteX374" fmla="*/ 42560 w 3024845"/>
                  <a:gd name="connsiteY374" fmla="*/ 257251 h 689379"/>
                  <a:gd name="connsiteX375" fmla="*/ 68907 w 3024845"/>
                  <a:gd name="connsiteY375" fmla="*/ 259413 h 689379"/>
                  <a:gd name="connsiteX376" fmla="*/ 68907 w 3024845"/>
                  <a:gd name="connsiteY376" fmla="*/ 136192 h 689379"/>
                  <a:gd name="connsiteX377" fmla="*/ 70934 w 3024845"/>
                  <a:gd name="connsiteY377" fmla="*/ 136192 h 689379"/>
                  <a:gd name="connsiteX378" fmla="*/ 85121 w 3024845"/>
                  <a:gd name="connsiteY378" fmla="*/ 136192 h 689379"/>
                  <a:gd name="connsiteX379" fmla="*/ 85121 w 3024845"/>
                  <a:gd name="connsiteY379" fmla="*/ 0 h 689379"/>
                  <a:gd name="connsiteX380" fmla="*/ 86894 w 3024845"/>
                  <a:gd name="connsiteY380" fmla="*/ 0 h 689379"/>
                  <a:gd name="connsiteX381" fmla="*/ 99308 w 3024845"/>
                  <a:gd name="connsiteY381" fmla="*/ 0 h 689379"/>
                  <a:gd name="connsiteX0" fmla="*/ 99308 w 3024845"/>
                  <a:gd name="connsiteY0" fmla="*/ 0 h 689379"/>
                  <a:gd name="connsiteX1" fmla="*/ 220909 w 3024845"/>
                  <a:gd name="connsiteY1" fmla="*/ 0 h 689379"/>
                  <a:gd name="connsiteX2" fmla="*/ 223189 w 3024845"/>
                  <a:gd name="connsiteY2" fmla="*/ 0 h 689379"/>
                  <a:gd name="connsiteX3" fmla="*/ 239150 w 3024845"/>
                  <a:gd name="connsiteY3" fmla="*/ 0 h 689379"/>
                  <a:gd name="connsiteX4" fmla="*/ 239150 w 3024845"/>
                  <a:gd name="connsiteY4" fmla="*/ 140515 h 689379"/>
                  <a:gd name="connsiteX5" fmla="*/ 240670 w 3024845"/>
                  <a:gd name="connsiteY5" fmla="*/ 140245 h 689379"/>
                  <a:gd name="connsiteX6" fmla="*/ 251310 w 3024845"/>
                  <a:gd name="connsiteY6" fmla="*/ 138354 h 689379"/>
                  <a:gd name="connsiteX7" fmla="*/ 249283 w 3024845"/>
                  <a:gd name="connsiteY7" fmla="*/ 226986 h 689379"/>
                  <a:gd name="connsiteX8" fmla="*/ 250803 w 3024845"/>
                  <a:gd name="connsiteY8" fmla="*/ 227257 h 689379"/>
                  <a:gd name="connsiteX9" fmla="*/ 261443 w 3024845"/>
                  <a:gd name="connsiteY9" fmla="*/ 229148 h 689379"/>
                  <a:gd name="connsiteX10" fmla="*/ 261696 w 3024845"/>
                  <a:gd name="connsiteY10" fmla="*/ 229959 h 689379"/>
                  <a:gd name="connsiteX11" fmla="*/ 263470 w 3024845"/>
                  <a:gd name="connsiteY11" fmla="*/ 235634 h 689379"/>
                  <a:gd name="connsiteX12" fmla="*/ 264230 w 3024845"/>
                  <a:gd name="connsiteY12" fmla="*/ 233202 h 689379"/>
                  <a:gd name="connsiteX13" fmla="*/ 269550 w 3024845"/>
                  <a:gd name="connsiteY13" fmla="*/ 216178 h 689379"/>
                  <a:gd name="connsiteX14" fmla="*/ 271323 w 3024845"/>
                  <a:gd name="connsiteY14" fmla="*/ 216178 h 689379"/>
                  <a:gd name="connsiteX15" fmla="*/ 283737 w 3024845"/>
                  <a:gd name="connsiteY15" fmla="*/ 216178 h 689379"/>
                  <a:gd name="connsiteX16" fmla="*/ 283737 w 3024845"/>
                  <a:gd name="connsiteY16" fmla="*/ 248604 h 689379"/>
                  <a:gd name="connsiteX17" fmla="*/ 284750 w 3024845"/>
                  <a:gd name="connsiteY17" fmla="*/ 249145 h 689379"/>
                  <a:gd name="connsiteX18" fmla="*/ 291844 w 3024845"/>
                  <a:gd name="connsiteY18" fmla="*/ 252928 h 689379"/>
                  <a:gd name="connsiteX19" fmla="*/ 291844 w 3024845"/>
                  <a:gd name="connsiteY19" fmla="*/ 254279 h 689379"/>
                  <a:gd name="connsiteX20" fmla="*/ 291844 w 3024845"/>
                  <a:gd name="connsiteY20" fmla="*/ 263737 h 689379"/>
                  <a:gd name="connsiteX21" fmla="*/ 336431 w 3024845"/>
                  <a:gd name="connsiteY21" fmla="*/ 263737 h 689379"/>
                  <a:gd name="connsiteX22" fmla="*/ 336431 w 3024845"/>
                  <a:gd name="connsiteY22" fmla="*/ 264818 h 689379"/>
                  <a:gd name="connsiteX23" fmla="*/ 336431 w 3024845"/>
                  <a:gd name="connsiteY23" fmla="*/ 272384 h 689379"/>
                  <a:gd name="connsiteX24" fmla="*/ 338457 w 3024845"/>
                  <a:gd name="connsiteY24" fmla="*/ 272384 h 689379"/>
                  <a:gd name="connsiteX25" fmla="*/ 352644 w 3024845"/>
                  <a:gd name="connsiteY25" fmla="*/ 272384 h 689379"/>
                  <a:gd name="connsiteX26" fmla="*/ 352644 w 3024845"/>
                  <a:gd name="connsiteY26" fmla="*/ 242119 h 689379"/>
                  <a:gd name="connsiteX27" fmla="*/ 397231 w 3024845"/>
                  <a:gd name="connsiteY27" fmla="*/ 242119 h 689379"/>
                  <a:gd name="connsiteX28" fmla="*/ 397231 w 3024845"/>
                  <a:gd name="connsiteY28" fmla="*/ 240768 h 689379"/>
                  <a:gd name="connsiteX29" fmla="*/ 397231 w 3024845"/>
                  <a:gd name="connsiteY29" fmla="*/ 231310 h 689379"/>
                  <a:gd name="connsiteX30" fmla="*/ 398245 w 3024845"/>
                  <a:gd name="connsiteY30" fmla="*/ 231310 h 689379"/>
                  <a:gd name="connsiteX31" fmla="*/ 405338 w 3024845"/>
                  <a:gd name="connsiteY31" fmla="*/ 231310 h 689379"/>
                  <a:gd name="connsiteX32" fmla="*/ 405338 w 3024845"/>
                  <a:gd name="connsiteY32" fmla="*/ 229419 h 689379"/>
                  <a:gd name="connsiteX33" fmla="*/ 405338 w 3024845"/>
                  <a:gd name="connsiteY33" fmla="*/ 216178 h 689379"/>
                  <a:gd name="connsiteX34" fmla="*/ 406098 w 3024845"/>
                  <a:gd name="connsiteY34" fmla="*/ 216178 h 689379"/>
                  <a:gd name="connsiteX35" fmla="*/ 411418 w 3024845"/>
                  <a:gd name="connsiteY35" fmla="*/ 216178 h 689379"/>
                  <a:gd name="connsiteX36" fmla="*/ 411418 w 3024845"/>
                  <a:gd name="connsiteY36" fmla="*/ 215097 h 689379"/>
                  <a:gd name="connsiteX37" fmla="*/ 411418 w 3024845"/>
                  <a:gd name="connsiteY37" fmla="*/ 207530 h 689379"/>
                  <a:gd name="connsiteX38" fmla="*/ 413445 w 3024845"/>
                  <a:gd name="connsiteY38" fmla="*/ 207530 h 689379"/>
                  <a:gd name="connsiteX39" fmla="*/ 427632 w 3024845"/>
                  <a:gd name="connsiteY39" fmla="*/ 207530 h 689379"/>
                  <a:gd name="connsiteX40" fmla="*/ 427632 w 3024845"/>
                  <a:gd name="connsiteY40" fmla="*/ 208611 h 689379"/>
                  <a:gd name="connsiteX41" fmla="*/ 427632 w 3024845"/>
                  <a:gd name="connsiteY41" fmla="*/ 216178 h 689379"/>
                  <a:gd name="connsiteX42" fmla="*/ 449925 w 3024845"/>
                  <a:gd name="connsiteY42" fmla="*/ 216178 h 689379"/>
                  <a:gd name="connsiteX43" fmla="*/ 449925 w 3024845"/>
                  <a:gd name="connsiteY43" fmla="*/ 214286 h 689379"/>
                  <a:gd name="connsiteX44" fmla="*/ 449925 w 3024845"/>
                  <a:gd name="connsiteY44" fmla="*/ 201045 h 689379"/>
                  <a:gd name="connsiteX45" fmla="*/ 451699 w 3024845"/>
                  <a:gd name="connsiteY45" fmla="*/ 201045 h 689379"/>
                  <a:gd name="connsiteX46" fmla="*/ 464112 w 3024845"/>
                  <a:gd name="connsiteY46" fmla="*/ 201045 h 689379"/>
                  <a:gd name="connsiteX47" fmla="*/ 464112 w 3024845"/>
                  <a:gd name="connsiteY47" fmla="*/ 224825 h 689379"/>
                  <a:gd name="connsiteX48" fmla="*/ 465126 w 3024845"/>
                  <a:gd name="connsiteY48" fmla="*/ 224825 h 689379"/>
                  <a:gd name="connsiteX49" fmla="*/ 472219 w 3024845"/>
                  <a:gd name="connsiteY49" fmla="*/ 224825 h 689379"/>
                  <a:gd name="connsiteX50" fmla="*/ 472219 w 3024845"/>
                  <a:gd name="connsiteY50" fmla="*/ 223744 h 689379"/>
                  <a:gd name="connsiteX51" fmla="*/ 472219 w 3024845"/>
                  <a:gd name="connsiteY51" fmla="*/ 216178 h 689379"/>
                  <a:gd name="connsiteX52" fmla="*/ 473992 w 3024845"/>
                  <a:gd name="connsiteY52" fmla="*/ 216178 h 689379"/>
                  <a:gd name="connsiteX53" fmla="*/ 486406 w 3024845"/>
                  <a:gd name="connsiteY53" fmla="*/ 216178 h 689379"/>
                  <a:gd name="connsiteX54" fmla="*/ 486406 w 3024845"/>
                  <a:gd name="connsiteY54" fmla="*/ 242119 h 689379"/>
                  <a:gd name="connsiteX55" fmla="*/ 488433 w 3024845"/>
                  <a:gd name="connsiteY55" fmla="*/ 242119 h 689379"/>
                  <a:gd name="connsiteX56" fmla="*/ 502619 w 3024845"/>
                  <a:gd name="connsiteY56" fmla="*/ 242119 h 689379"/>
                  <a:gd name="connsiteX57" fmla="*/ 502619 w 3024845"/>
                  <a:gd name="connsiteY57" fmla="*/ 243740 h 689379"/>
                  <a:gd name="connsiteX58" fmla="*/ 502619 w 3024845"/>
                  <a:gd name="connsiteY58" fmla="*/ 255090 h 689379"/>
                  <a:gd name="connsiteX59" fmla="*/ 503379 w 3024845"/>
                  <a:gd name="connsiteY59" fmla="*/ 255090 h 689379"/>
                  <a:gd name="connsiteX60" fmla="*/ 508700 w 3024845"/>
                  <a:gd name="connsiteY60" fmla="*/ 255090 h 689379"/>
                  <a:gd name="connsiteX61" fmla="*/ 508700 w 3024845"/>
                  <a:gd name="connsiteY61" fmla="*/ 254279 h 689379"/>
                  <a:gd name="connsiteX62" fmla="*/ 508700 w 3024845"/>
                  <a:gd name="connsiteY62" fmla="*/ 248604 h 689379"/>
                  <a:gd name="connsiteX63" fmla="*/ 539100 w 3024845"/>
                  <a:gd name="connsiteY63" fmla="*/ 248604 h 689379"/>
                  <a:gd name="connsiteX64" fmla="*/ 539100 w 3024845"/>
                  <a:gd name="connsiteY64" fmla="*/ 272384 h 689379"/>
                  <a:gd name="connsiteX65" fmla="*/ 540113 w 3024845"/>
                  <a:gd name="connsiteY65" fmla="*/ 272384 h 689379"/>
                  <a:gd name="connsiteX66" fmla="*/ 547207 w 3024845"/>
                  <a:gd name="connsiteY66" fmla="*/ 272384 h 689379"/>
                  <a:gd name="connsiteX67" fmla="*/ 547207 w 3024845"/>
                  <a:gd name="connsiteY67" fmla="*/ 273465 h 689379"/>
                  <a:gd name="connsiteX68" fmla="*/ 547207 w 3024845"/>
                  <a:gd name="connsiteY68" fmla="*/ 281031 h 689379"/>
                  <a:gd name="connsiteX69" fmla="*/ 547967 w 3024845"/>
                  <a:gd name="connsiteY69" fmla="*/ 281031 h 689379"/>
                  <a:gd name="connsiteX70" fmla="*/ 553287 w 3024845"/>
                  <a:gd name="connsiteY70" fmla="*/ 281031 h 689379"/>
                  <a:gd name="connsiteX71" fmla="*/ 553287 w 3024845"/>
                  <a:gd name="connsiteY71" fmla="*/ 278869 h 689379"/>
                  <a:gd name="connsiteX72" fmla="*/ 553287 w 3024845"/>
                  <a:gd name="connsiteY72" fmla="*/ 263737 h 689379"/>
                  <a:gd name="connsiteX73" fmla="*/ 554300 w 3024845"/>
                  <a:gd name="connsiteY73" fmla="*/ 263737 h 689379"/>
                  <a:gd name="connsiteX74" fmla="*/ 561394 w 3024845"/>
                  <a:gd name="connsiteY74" fmla="*/ 263737 h 689379"/>
                  <a:gd name="connsiteX75" fmla="*/ 561394 w 3024845"/>
                  <a:gd name="connsiteY75" fmla="*/ 264818 h 689379"/>
                  <a:gd name="connsiteX76" fmla="*/ 561394 w 3024845"/>
                  <a:gd name="connsiteY76" fmla="*/ 272384 h 689379"/>
                  <a:gd name="connsiteX77" fmla="*/ 566714 w 3024845"/>
                  <a:gd name="connsiteY77" fmla="*/ 270391 h 689379"/>
                  <a:gd name="connsiteX78" fmla="*/ 567474 w 3024845"/>
                  <a:gd name="connsiteY78" fmla="*/ 269411 h 689379"/>
                  <a:gd name="connsiteX79" fmla="*/ 567474 w 3024845"/>
                  <a:gd name="connsiteY79" fmla="*/ 263737 h 689379"/>
                  <a:gd name="connsiteX80" fmla="*/ 605981 w 3024845"/>
                  <a:gd name="connsiteY80" fmla="*/ 263737 h 689379"/>
                  <a:gd name="connsiteX81" fmla="*/ 605981 w 3024845"/>
                  <a:gd name="connsiteY81" fmla="*/ 287516 h 689379"/>
                  <a:gd name="connsiteX82" fmla="*/ 608007 w 3024845"/>
                  <a:gd name="connsiteY82" fmla="*/ 287516 h 689379"/>
                  <a:gd name="connsiteX83" fmla="*/ 622194 w 3024845"/>
                  <a:gd name="connsiteY83" fmla="*/ 287516 h 689379"/>
                  <a:gd name="connsiteX84" fmla="*/ 622194 w 3024845"/>
                  <a:gd name="connsiteY84" fmla="*/ 288597 h 689379"/>
                  <a:gd name="connsiteX85" fmla="*/ 622194 w 3024845"/>
                  <a:gd name="connsiteY85" fmla="*/ 296163 h 689379"/>
                  <a:gd name="connsiteX86" fmla="*/ 623968 w 3024845"/>
                  <a:gd name="connsiteY86" fmla="*/ 296163 h 689379"/>
                  <a:gd name="connsiteX87" fmla="*/ 636381 w 3024845"/>
                  <a:gd name="connsiteY87" fmla="*/ 296163 h 689379"/>
                  <a:gd name="connsiteX88" fmla="*/ 636381 w 3024845"/>
                  <a:gd name="connsiteY88" fmla="*/ 272384 h 689379"/>
                  <a:gd name="connsiteX89" fmla="*/ 637394 w 3024845"/>
                  <a:gd name="connsiteY89" fmla="*/ 272384 h 689379"/>
                  <a:gd name="connsiteX90" fmla="*/ 644488 w 3024845"/>
                  <a:gd name="connsiteY90" fmla="*/ 272384 h 689379"/>
                  <a:gd name="connsiteX91" fmla="*/ 644488 w 3024845"/>
                  <a:gd name="connsiteY91" fmla="*/ 239957 h 689379"/>
                  <a:gd name="connsiteX92" fmla="*/ 645501 w 3024845"/>
                  <a:gd name="connsiteY92" fmla="*/ 239957 h 689379"/>
                  <a:gd name="connsiteX93" fmla="*/ 652595 w 3024845"/>
                  <a:gd name="connsiteY93" fmla="*/ 239957 h 689379"/>
                  <a:gd name="connsiteX94" fmla="*/ 652595 w 3024845"/>
                  <a:gd name="connsiteY94" fmla="*/ 238066 h 689379"/>
                  <a:gd name="connsiteX95" fmla="*/ 652595 w 3024845"/>
                  <a:gd name="connsiteY95" fmla="*/ 224825 h 689379"/>
                  <a:gd name="connsiteX96" fmla="*/ 651328 w 3024845"/>
                  <a:gd name="connsiteY96" fmla="*/ 223203 h 689379"/>
                  <a:gd name="connsiteX97" fmla="*/ 656648 w 3024845"/>
                  <a:gd name="connsiteY97" fmla="*/ 211854 h 689379"/>
                  <a:gd name="connsiteX98" fmla="*/ 664755 w 3024845"/>
                  <a:gd name="connsiteY98" fmla="*/ 239957 h 689379"/>
                  <a:gd name="connsiteX99" fmla="*/ 665515 w 3024845"/>
                  <a:gd name="connsiteY99" fmla="*/ 239957 h 689379"/>
                  <a:gd name="connsiteX100" fmla="*/ 670835 w 3024845"/>
                  <a:gd name="connsiteY100" fmla="*/ 239957 h 689379"/>
                  <a:gd name="connsiteX101" fmla="*/ 670835 w 3024845"/>
                  <a:gd name="connsiteY101" fmla="*/ 134030 h 689379"/>
                  <a:gd name="connsiteX102" fmla="*/ 672355 w 3024845"/>
                  <a:gd name="connsiteY102" fmla="*/ 134030 h 689379"/>
                  <a:gd name="connsiteX103" fmla="*/ 682995 w 3024845"/>
                  <a:gd name="connsiteY103" fmla="*/ 134030 h 689379"/>
                  <a:gd name="connsiteX104" fmla="*/ 682995 w 3024845"/>
                  <a:gd name="connsiteY104" fmla="*/ 86471 h 689379"/>
                  <a:gd name="connsiteX105" fmla="*/ 709342 w 3024845"/>
                  <a:gd name="connsiteY105" fmla="*/ 86471 h 689379"/>
                  <a:gd name="connsiteX106" fmla="*/ 709342 w 3024845"/>
                  <a:gd name="connsiteY106" fmla="*/ 64853 h 689379"/>
                  <a:gd name="connsiteX107" fmla="*/ 743796 w 3024845"/>
                  <a:gd name="connsiteY107" fmla="*/ 64853 h 689379"/>
                  <a:gd name="connsiteX108" fmla="*/ 743796 w 3024845"/>
                  <a:gd name="connsiteY108" fmla="*/ 67285 h 689379"/>
                  <a:gd name="connsiteX109" fmla="*/ 743796 w 3024845"/>
                  <a:gd name="connsiteY109" fmla="*/ 84309 h 689379"/>
                  <a:gd name="connsiteX110" fmla="*/ 746076 w 3024845"/>
                  <a:gd name="connsiteY110" fmla="*/ 84309 h 689379"/>
                  <a:gd name="connsiteX111" fmla="*/ 762036 w 3024845"/>
                  <a:gd name="connsiteY111" fmla="*/ 84309 h 689379"/>
                  <a:gd name="connsiteX112" fmla="*/ 762036 w 3024845"/>
                  <a:gd name="connsiteY112" fmla="*/ 131868 h 689379"/>
                  <a:gd name="connsiteX113" fmla="*/ 763049 w 3024845"/>
                  <a:gd name="connsiteY113" fmla="*/ 131868 h 689379"/>
                  <a:gd name="connsiteX114" fmla="*/ 770143 w 3024845"/>
                  <a:gd name="connsiteY114" fmla="*/ 131868 h 689379"/>
                  <a:gd name="connsiteX115" fmla="*/ 784330 w 3024845"/>
                  <a:gd name="connsiteY115" fmla="*/ 136192 h 689379"/>
                  <a:gd name="connsiteX116" fmla="*/ 784330 w 3024845"/>
                  <a:gd name="connsiteY116" fmla="*/ 175104 h 689379"/>
                  <a:gd name="connsiteX117" fmla="*/ 785343 w 3024845"/>
                  <a:gd name="connsiteY117" fmla="*/ 175104 h 689379"/>
                  <a:gd name="connsiteX118" fmla="*/ 792436 w 3024845"/>
                  <a:gd name="connsiteY118" fmla="*/ 175104 h 689379"/>
                  <a:gd name="connsiteX119" fmla="*/ 792436 w 3024845"/>
                  <a:gd name="connsiteY119" fmla="*/ 176725 h 689379"/>
                  <a:gd name="connsiteX120" fmla="*/ 792436 w 3024845"/>
                  <a:gd name="connsiteY120" fmla="*/ 188074 h 689379"/>
                  <a:gd name="connsiteX121" fmla="*/ 794463 w 3024845"/>
                  <a:gd name="connsiteY121" fmla="*/ 188074 h 689379"/>
                  <a:gd name="connsiteX122" fmla="*/ 808650 w 3024845"/>
                  <a:gd name="connsiteY122" fmla="*/ 188074 h 689379"/>
                  <a:gd name="connsiteX123" fmla="*/ 814730 w 3024845"/>
                  <a:gd name="connsiteY123" fmla="*/ 194560 h 689379"/>
                  <a:gd name="connsiteX124" fmla="*/ 814730 w 3024845"/>
                  <a:gd name="connsiteY124" fmla="*/ 216178 h 689379"/>
                  <a:gd name="connsiteX125" fmla="*/ 817010 w 3024845"/>
                  <a:gd name="connsiteY125" fmla="*/ 216178 h 689379"/>
                  <a:gd name="connsiteX126" fmla="*/ 832970 w 3024845"/>
                  <a:gd name="connsiteY126" fmla="*/ 216178 h 689379"/>
                  <a:gd name="connsiteX127" fmla="*/ 832970 w 3024845"/>
                  <a:gd name="connsiteY127" fmla="*/ 217258 h 689379"/>
                  <a:gd name="connsiteX128" fmla="*/ 832970 w 3024845"/>
                  <a:gd name="connsiteY128" fmla="*/ 224825 h 689379"/>
                  <a:gd name="connsiteX129" fmla="*/ 834237 w 3024845"/>
                  <a:gd name="connsiteY129" fmla="*/ 224825 h 689379"/>
                  <a:gd name="connsiteX130" fmla="*/ 843104 w 3024845"/>
                  <a:gd name="connsiteY130" fmla="*/ 224825 h 689379"/>
                  <a:gd name="connsiteX131" fmla="*/ 843104 w 3024845"/>
                  <a:gd name="connsiteY131" fmla="*/ 226986 h 689379"/>
                  <a:gd name="connsiteX132" fmla="*/ 843104 w 3024845"/>
                  <a:gd name="connsiteY132" fmla="*/ 242119 h 689379"/>
                  <a:gd name="connsiteX133" fmla="*/ 847157 w 3024845"/>
                  <a:gd name="connsiteY133" fmla="*/ 240227 h 689379"/>
                  <a:gd name="connsiteX134" fmla="*/ 847157 w 3024845"/>
                  <a:gd name="connsiteY134" fmla="*/ 226986 h 689379"/>
                  <a:gd name="connsiteX135" fmla="*/ 848170 w 3024845"/>
                  <a:gd name="connsiteY135" fmla="*/ 226986 h 689379"/>
                  <a:gd name="connsiteX136" fmla="*/ 855264 w 3024845"/>
                  <a:gd name="connsiteY136" fmla="*/ 226986 h 689379"/>
                  <a:gd name="connsiteX137" fmla="*/ 855264 w 3024845"/>
                  <a:gd name="connsiteY137" fmla="*/ 228608 h 689379"/>
                  <a:gd name="connsiteX138" fmla="*/ 855264 w 3024845"/>
                  <a:gd name="connsiteY138" fmla="*/ 239957 h 689379"/>
                  <a:gd name="connsiteX139" fmla="*/ 856024 w 3024845"/>
                  <a:gd name="connsiteY139" fmla="*/ 239957 h 689379"/>
                  <a:gd name="connsiteX140" fmla="*/ 861344 w 3024845"/>
                  <a:gd name="connsiteY140" fmla="*/ 239957 h 689379"/>
                  <a:gd name="connsiteX141" fmla="*/ 909984 w 3024845"/>
                  <a:gd name="connsiteY141" fmla="*/ 235634 h 689379"/>
                  <a:gd name="connsiteX142" fmla="*/ 909984 w 3024845"/>
                  <a:gd name="connsiteY142" fmla="*/ 236985 h 689379"/>
                  <a:gd name="connsiteX143" fmla="*/ 909984 w 3024845"/>
                  <a:gd name="connsiteY143" fmla="*/ 246442 h 689379"/>
                  <a:gd name="connsiteX144" fmla="*/ 910744 w 3024845"/>
                  <a:gd name="connsiteY144" fmla="*/ 246442 h 689379"/>
                  <a:gd name="connsiteX145" fmla="*/ 916065 w 3024845"/>
                  <a:gd name="connsiteY145" fmla="*/ 246442 h 689379"/>
                  <a:gd name="connsiteX146" fmla="*/ 916065 w 3024845"/>
                  <a:gd name="connsiteY146" fmla="*/ 248604 h 689379"/>
                  <a:gd name="connsiteX147" fmla="*/ 916065 w 3024845"/>
                  <a:gd name="connsiteY147" fmla="*/ 263737 h 689379"/>
                  <a:gd name="connsiteX148" fmla="*/ 918091 w 3024845"/>
                  <a:gd name="connsiteY148" fmla="*/ 262386 h 689379"/>
                  <a:gd name="connsiteX149" fmla="*/ 932278 w 3024845"/>
                  <a:gd name="connsiteY149" fmla="*/ 252928 h 689379"/>
                  <a:gd name="connsiteX150" fmla="*/ 938358 w 3024845"/>
                  <a:gd name="connsiteY150" fmla="*/ 211854 h 689379"/>
                  <a:gd name="connsiteX151" fmla="*/ 939118 w 3024845"/>
                  <a:gd name="connsiteY151" fmla="*/ 211584 h 689379"/>
                  <a:gd name="connsiteX152" fmla="*/ 944438 w 3024845"/>
                  <a:gd name="connsiteY152" fmla="*/ 209692 h 689379"/>
                  <a:gd name="connsiteX153" fmla="*/ 946465 w 3024845"/>
                  <a:gd name="connsiteY153" fmla="*/ 140515 h 689379"/>
                  <a:gd name="connsiteX154" fmla="*/ 948492 w 3024845"/>
                  <a:gd name="connsiteY154" fmla="*/ 209692 h 689379"/>
                  <a:gd name="connsiteX155" fmla="*/ 949252 w 3024845"/>
                  <a:gd name="connsiteY155" fmla="*/ 209962 h 689379"/>
                  <a:gd name="connsiteX156" fmla="*/ 954572 w 3024845"/>
                  <a:gd name="connsiteY156" fmla="*/ 211854 h 689379"/>
                  <a:gd name="connsiteX157" fmla="*/ 954572 w 3024845"/>
                  <a:gd name="connsiteY157" fmla="*/ 125383 h 689379"/>
                  <a:gd name="connsiteX158" fmla="*/ 958625 w 3024845"/>
                  <a:gd name="connsiteY158" fmla="*/ 92956 h 689379"/>
                  <a:gd name="connsiteX159" fmla="*/ 997132 w 3024845"/>
                  <a:gd name="connsiteY159" fmla="*/ 92956 h 689379"/>
                  <a:gd name="connsiteX160" fmla="*/ 997132 w 3024845"/>
                  <a:gd name="connsiteY160" fmla="*/ 125383 h 689379"/>
                  <a:gd name="connsiteX161" fmla="*/ 997892 w 3024845"/>
                  <a:gd name="connsiteY161" fmla="*/ 125383 h 689379"/>
                  <a:gd name="connsiteX162" fmla="*/ 1003212 w 3024845"/>
                  <a:gd name="connsiteY162" fmla="*/ 125383 h 689379"/>
                  <a:gd name="connsiteX163" fmla="*/ 1003212 w 3024845"/>
                  <a:gd name="connsiteY163" fmla="*/ 43235 h 689379"/>
                  <a:gd name="connsiteX164" fmla="*/ 1004986 w 3024845"/>
                  <a:gd name="connsiteY164" fmla="*/ 43235 h 689379"/>
                  <a:gd name="connsiteX165" fmla="*/ 1017399 w 3024845"/>
                  <a:gd name="connsiteY165" fmla="*/ 43235 h 689379"/>
                  <a:gd name="connsiteX166" fmla="*/ 1017399 w 3024845"/>
                  <a:gd name="connsiteY166" fmla="*/ 41344 h 689379"/>
                  <a:gd name="connsiteX167" fmla="*/ 1017399 w 3024845"/>
                  <a:gd name="connsiteY167" fmla="*/ 28103 h 689379"/>
                  <a:gd name="connsiteX168" fmla="*/ 1039693 w 3024845"/>
                  <a:gd name="connsiteY168" fmla="*/ 28103 h 689379"/>
                  <a:gd name="connsiteX169" fmla="*/ 1039693 w 3024845"/>
                  <a:gd name="connsiteY169" fmla="*/ 27022 h 689379"/>
                  <a:gd name="connsiteX170" fmla="*/ 1039693 w 3024845"/>
                  <a:gd name="connsiteY170" fmla="*/ 19456 h 689379"/>
                  <a:gd name="connsiteX171" fmla="*/ 1041466 w 3024845"/>
                  <a:gd name="connsiteY171" fmla="*/ 19456 h 689379"/>
                  <a:gd name="connsiteX172" fmla="*/ 1053880 w 3024845"/>
                  <a:gd name="connsiteY172" fmla="*/ 19456 h 689379"/>
                  <a:gd name="connsiteX173" fmla="*/ 1053880 w 3024845"/>
                  <a:gd name="connsiteY173" fmla="*/ 20537 h 689379"/>
                  <a:gd name="connsiteX174" fmla="*/ 1053880 w 3024845"/>
                  <a:gd name="connsiteY174" fmla="*/ 28103 h 689379"/>
                  <a:gd name="connsiteX175" fmla="*/ 1054640 w 3024845"/>
                  <a:gd name="connsiteY175" fmla="*/ 28103 h 689379"/>
                  <a:gd name="connsiteX176" fmla="*/ 1059960 w 3024845"/>
                  <a:gd name="connsiteY176" fmla="*/ 28103 h 689379"/>
                  <a:gd name="connsiteX177" fmla="*/ 1070093 w 3024845"/>
                  <a:gd name="connsiteY177" fmla="*/ 23779 h 689379"/>
                  <a:gd name="connsiteX178" fmla="*/ 1074146 w 3024845"/>
                  <a:gd name="connsiteY178" fmla="*/ 27022 h 689379"/>
                  <a:gd name="connsiteX179" fmla="*/ 1074146 w 3024845"/>
                  <a:gd name="connsiteY179" fmla="*/ 19456 h 689379"/>
                  <a:gd name="connsiteX180" fmla="*/ 1076426 w 3024845"/>
                  <a:gd name="connsiteY180" fmla="*/ 19456 h 689379"/>
                  <a:gd name="connsiteX181" fmla="*/ 1092387 w 3024845"/>
                  <a:gd name="connsiteY181" fmla="*/ 19456 h 689379"/>
                  <a:gd name="connsiteX182" fmla="*/ 1092387 w 3024845"/>
                  <a:gd name="connsiteY182" fmla="*/ 20537 h 689379"/>
                  <a:gd name="connsiteX183" fmla="*/ 1092387 w 3024845"/>
                  <a:gd name="connsiteY183" fmla="*/ 28103 h 689379"/>
                  <a:gd name="connsiteX184" fmla="*/ 1122787 w 3024845"/>
                  <a:gd name="connsiteY184" fmla="*/ 28103 h 689379"/>
                  <a:gd name="connsiteX185" fmla="*/ 1122787 w 3024845"/>
                  <a:gd name="connsiteY185" fmla="*/ 29724 h 689379"/>
                  <a:gd name="connsiteX186" fmla="*/ 1122787 w 3024845"/>
                  <a:gd name="connsiteY186" fmla="*/ 41074 h 689379"/>
                  <a:gd name="connsiteX187" fmla="*/ 1149134 w 3024845"/>
                  <a:gd name="connsiteY187" fmla="*/ 41074 h 689379"/>
                  <a:gd name="connsiteX188" fmla="*/ 1149134 w 3024845"/>
                  <a:gd name="connsiteY188" fmla="*/ 71338 h 689379"/>
                  <a:gd name="connsiteX189" fmla="*/ 1149894 w 3024845"/>
                  <a:gd name="connsiteY189" fmla="*/ 71338 h 689379"/>
                  <a:gd name="connsiteX190" fmla="*/ 1155214 w 3024845"/>
                  <a:gd name="connsiteY190" fmla="*/ 71338 h 689379"/>
                  <a:gd name="connsiteX191" fmla="*/ 1155214 w 3024845"/>
                  <a:gd name="connsiteY191" fmla="*/ 72419 h 689379"/>
                  <a:gd name="connsiteX192" fmla="*/ 1155214 w 3024845"/>
                  <a:gd name="connsiteY192" fmla="*/ 79986 h 689379"/>
                  <a:gd name="connsiteX193" fmla="*/ 1159268 w 3024845"/>
                  <a:gd name="connsiteY193" fmla="*/ 110250 h 689379"/>
                  <a:gd name="connsiteX194" fmla="*/ 1160028 w 3024845"/>
                  <a:gd name="connsiteY194" fmla="*/ 110250 h 689379"/>
                  <a:gd name="connsiteX195" fmla="*/ 1165348 w 3024845"/>
                  <a:gd name="connsiteY195" fmla="*/ 110250 h 689379"/>
                  <a:gd name="connsiteX196" fmla="*/ 1165348 w 3024845"/>
                  <a:gd name="connsiteY196" fmla="*/ 111061 h 689379"/>
                  <a:gd name="connsiteX197" fmla="*/ 1165348 w 3024845"/>
                  <a:gd name="connsiteY197" fmla="*/ 116736 h 689379"/>
                  <a:gd name="connsiteX198" fmla="*/ 1166361 w 3024845"/>
                  <a:gd name="connsiteY198" fmla="*/ 116736 h 689379"/>
                  <a:gd name="connsiteX199" fmla="*/ 1173454 w 3024845"/>
                  <a:gd name="connsiteY199" fmla="*/ 116736 h 689379"/>
                  <a:gd name="connsiteX200" fmla="*/ 1173454 w 3024845"/>
                  <a:gd name="connsiteY200" fmla="*/ 147001 h 689379"/>
                  <a:gd name="connsiteX201" fmla="*/ 1175481 w 3024845"/>
                  <a:gd name="connsiteY201" fmla="*/ 147001 h 689379"/>
                  <a:gd name="connsiteX202" fmla="*/ 1189668 w 3024845"/>
                  <a:gd name="connsiteY202" fmla="*/ 147001 h 689379"/>
                  <a:gd name="connsiteX203" fmla="*/ 1189668 w 3024845"/>
                  <a:gd name="connsiteY203" fmla="*/ 170780 h 689379"/>
                  <a:gd name="connsiteX204" fmla="*/ 1191695 w 3024845"/>
                  <a:gd name="connsiteY204" fmla="*/ 172401 h 689379"/>
                  <a:gd name="connsiteX205" fmla="*/ 1191695 w 3024845"/>
                  <a:gd name="connsiteY205" fmla="*/ 183751 h 689379"/>
                  <a:gd name="connsiteX206" fmla="*/ 1192455 w 3024845"/>
                  <a:gd name="connsiteY206" fmla="*/ 183751 h 689379"/>
                  <a:gd name="connsiteX207" fmla="*/ 1197775 w 3024845"/>
                  <a:gd name="connsiteY207" fmla="*/ 183751 h 689379"/>
                  <a:gd name="connsiteX208" fmla="*/ 1197775 w 3024845"/>
                  <a:gd name="connsiteY208" fmla="*/ 207530 h 689379"/>
                  <a:gd name="connsiteX209" fmla="*/ 1199041 w 3024845"/>
                  <a:gd name="connsiteY209" fmla="*/ 207530 h 689379"/>
                  <a:gd name="connsiteX210" fmla="*/ 1207908 w 3024845"/>
                  <a:gd name="connsiteY210" fmla="*/ 207530 h 689379"/>
                  <a:gd name="connsiteX211" fmla="*/ 1209935 w 3024845"/>
                  <a:gd name="connsiteY211" fmla="*/ 211584 h 689379"/>
                  <a:gd name="connsiteX212" fmla="*/ 1209935 w 3024845"/>
                  <a:gd name="connsiteY212" fmla="*/ 224825 h 689379"/>
                  <a:gd name="connsiteX213" fmla="*/ 1211455 w 3024845"/>
                  <a:gd name="connsiteY213" fmla="*/ 222933 h 689379"/>
                  <a:gd name="connsiteX214" fmla="*/ 1222095 w 3024845"/>
                  <a:gd name="connsiteY214" fmla="*/ 209692 h 689379"/>
                  <a:gd name="connsiteX215" fmla="*/ 1250469 w 3024845"/>
                  <a:gd name="connsiteY215" fmla="*/ 209692 h 689379"/>
                  <a:gd name="connsiteX216" fmla="*/ 1250469 w 3024845"/>
                  <a:gd name="connsiteY216" fmla="*/ 296163 h 689379"/>
                  <a:gd name="connsiteX217" fmla="*/ 1251229 w 3024845"/>
                  <a:gd name="connsiteY217" fmla="*/ 296163 h 689379"/>
                  <a:gd name="connsiteX218" fmla="*/ 1256549 w 3024845"/>
                  <a:gd name="connsiteY218" fmla="*/ 296163 h 689379"/>
                  <a:gd name="connsiteX219" fmla="*/ 1257309 w 3024845"/>
                  <a:gd name="connsiteY219" fmla="*/ 294812 h 689379"/>
                  <a:gd name="connsiteX220" fmla="*/ 1262629 w 3024845"/>
                  <a:gd name="connsiteY220" fmla="*/ 285354 h 689379"/>
                  <a:gd name="connsiteX221" fmla="*/ 1262629 w 3024845"/>
                  <a:gd name="connsiteY221" fmla="*/ 287246 h 689379"/>
                  <a:gd name="connsiteX222" fmla="*/ 1262629 w 3024845"/>
                  <a:gd name="connsiteY222" fmla="*/ 300487 h 689379"/>
                  <a:gd name="connsiteX223" fmla="*/ 1266682 w 3024845"/>
                  <a:gd name="connsiteY223" fmla="*/ 255090 h 689379"/>
                  <a:gd name="connsiteX224" fmla="*/ 1267442 w 3024845"/>
                  <a:gd name="connsiteY224" fmla="*/ 255090 h 689379"/>
                  <a:gd name="connsiteX225" fmla="*/ 1272762 w 3024845"/>
                  <a:gd name="connsiteY225" fmla="*/ 255090 h 689379"/>
                  <a:gd name="connsiteX226" fmla="*/ 1272762 w 3024845"/>
                  <a:gd name="connsiteY226" fmla="*/ 190236 h 689379"/>
                  <a:gd name="connsiteX227" fmla="*/ 1273776 w 3024845"/>
                  <a:gd name="connsiteY227" fmla="*/ 190236 h 689379"/>
                  <a:gd name="connsiteX228" fmla="*/ 1280869 w 3024845"/>
                  <a:gd name="connsiteY228" fmla="*/ 190236 h 689379"/>
                  <a:gd name="connsiteX229" fmla="*/ 1293029 w 3024845"/>
                  <a:gd name="connsiteY229" fmla="*/ 147001 h 689379"/>
                  <a:gd name="connsiteX230" fmla="*/ 1294296 w 3024845"/>
                  <a:gd name="connsiteY230" fmla="*/ 147001 h 689379"/>
                  <a:gd name="connsiteX231" fmla="*/ 1303163 w 3024845"/>
                  <a:gd name="connsiteY231" fmla="*/ 147001 h 689379"/>
                  <a:gd name="connsiteX232" fmla="*/ 1313296 w 3024845"/>
                  <a:gd name="connsiteY232" fmla="*/ 190236 h 689379"/>
                  <a:gd name="connsiteX233" fmla="*/ 1314309 w 3024845"/>
                  <a:gd name="connsiteY233" fmla="*/ 190236 h 689379"/>
                  <a:gd name="connsiteX234" fmla="*/ 1321403 w 3024845"/>
                  <a:gd name="connsiteY234" fmla="*/ 190236 h 689379"/>
                  <a:gd name="connsiteX235" fmla="*/ 1321403 w 3024845"/>
                  <a:gd name="connsiteY235" fmla="*/ 229148 h 689379"/>
                  <a:gd name="connsiteX236" fmla="*/ 1323176 w 3024845"/>
                  <a:gd name="connsiteY236" fmla="*/ 229148 h 689379"/>
                  <a:gd name="connsiteX237" fmla="*/ 1335590 w 3024845"/>
                  <a:gd name="connsiteY237" fmla="*/ 229148 h 689379"/>
                  <a:gd name="connsiteX238" fmla="*/ 1335590 w 3024845"/>
                  <a:gd name="connsiteY238" fmla="*/ 231310 h 689379"/>
                  <a:gd name="connsiteX239" fmla="*/ 1335590 w 3024845"/>
                  <a:gd name="connsiteY239" fmla="*/ 246442 h 689379"/>
                  <a:gd name="connsiteX240" fmla="*/ 1339643 w 3024845"/>
                  <a:gd name="connsiteY240" fmla="*/ 244281 h 689379"/>
                  <a:gd name="connsiteX241" fmla="*/ 1339643 w 3024845"/>
                  <a:gd name="connsiteY241" fmla="*/ 229148 h 689379"/>
                  <a:gd name="connsiteX242" fmla="*/ 1341163 w 3024845"/>
                  <a:gd name="connsiteY242" fmla="*/ 229148 h 689379"/>
                  <a:gd name="connsiteX243" fmla="*/ 1351803 w 3024845"/>
                  <a:gd name="connsiteY243" fmla="*/ 229148 h 689379"/>
                  <a:gd name="connsiteX244" fmla="*/ 1351803 w 3024845"/>
                  <a:gd name="connsiteY244" fmla="*/ 230769 h 689379"/>
                  <a:gd name="connsiteX245" fmla="*/ 1351803 w 3024845"/>
                  <a:gd name="connsiteY245" fmla="*/ 242119 h 689379"/>
                  <a:gd name="connsiteX246" fmla="*/ 1382204 w 3024845"/>
                  <a:gd name="connsiteY246" fmla="*/ 242119 h 689379"/>
                  <a:gd name="connsiteX247" fmla="*/ 1382204 w 3024845"/>
                  <a:gd name="connsiteY247" fmla="*/ 205369 h 689379"/>
                  <a:gd name="connsiteX248" fmla="*/ 1383470 w 3024845"/>
                  <a:gd name="connsiteY248" fmla="*/ 205369 h 689379"/>
                  <a:gd name="connsiteX249" fmla="*/ 1392337 w 3024845"/>
                  <a:gd name="connsiteY249" fmla="*/ 205369 h 689379"/>
                  <a:gd name="connsiteX250" fmla="*/ 1392337 w 3024845"/>
                  <a:gd name="connsiteY250" fmla="*/ 226986 h 689379"/>
                  <a:gd name="connsiteX251" fmla="*/ 1394364 w 3024845"/>
                  <a:gd name="connsiteY251" fmla="*/ 194560 h 689379"/>
                  <a:gd name="connsiteX252" fmla="*/ 1416657 w 3024845"/>
                  <a:gd name="connsiteY252" fmla="*/ 194560 h 689379"/>
                  <a:gd name="connsiteX253" fmla="*/ 1416657 w 3024845"/>
                  <a:gd name="connsiteY253" fmla="*/ 192938 h 689379"/>
                  <a:gd name="connsiteX254" fmla="*/ 1416657 w 3024845"/>
                  <a:gd name="connsiteY254" fmla="*/ 181589 h 689379"/>
                  <a:gd name="connsiteX255" fmla="*/ 1417417 w 3024845"/>
                  <a:gd name="connsiteY255" fmla="*/ 181589 h 689379"/>
                  <a:gd name="connsiteX256" fmla="*/ 1422737 w 3024845"/>
                  <a:gd name="connsiteY256" fmla="*/ 181589 h 689379"/>
                  <a:gd name="connsiteX257" fmla="*/ 1422737 w 3024845"/>
                  <a:gd name="connsiteY257" fmla="*/ 179698 h 689379"/>
                  <a:gd name="connsiteX258" fmla="*/ 1422737 w 3024845"/>
                  <a:gd name="connsiteY258" fmla="*/ 166457 h 689379"/>
                  <a:gd name="connsiteX259" fmla="*/ 1426791 w 3024845"/>
                  <a:gd name="connsiteY259" fmla="*/ 172942 h 689379"/>
                  <a:gd name="connsiteX260" fmla="*/ 1429071 w 3024845"/>
                  <a:gd name="connsiteY260" fmla="*/ 172942 h 689379"/>
                  <a:gd name="connsiteX261" fmla="*/ 1445031 w 3024845"/>
                  <a:gd name="connsiteY261" fmla="*/ 172942 h 689379"/>
                  <a:gd name="connsiteX262" fmla="*/ 1445031 w 3024845"/>
                  <a:gd name="connsiteY262" fmla="*/ 172131 h 689379"/>
                  <a:gd name="connsiteX263" fmla="*/ 1445031 w 3024845"/>
                  <a:gd name="connsiteY263" fmla="*/ 166457 h 689379"/>
                  <a:gd name="connsiteX264" fmla="*/ 1445791 w 3024845"/>
                  <a:gd name="connsiteY264" fmla="*/ 166457 h 689379"/>
                  <a:gd name="connsiteX265" fmla="*/ 1451111 w 3024845"/>
                  <a:gd name="connsiteY265" fmla="*/ 166457 h 689379"/>
                  <a:gd name="connsiteX266" fmla="*/ 1451111 w 3024845"/>
                  <a:gd name="connsiteY266" fmla="*/ 167808 h 689379"/>
                  <a:gd name="connsiteX267" fmla="*/ 1451111 w 3024845"/>
                  <a:gd name="connsiteY267" fmla="*/ 177266 h 689379"/>
                  <a:gd name="connsiteX268" fmla="*/ 1489618 w 3024845"/>
                  <a:gd name="connsiteY268" fmla="*/ 177266 h 689379"/>
                  <a:gd name="connsiteX269" fmla="*/ 1489618 w 3024845"/>
                  <a:gd name="connsiteY269" fmla="*/ 315619 h 689379"/>
                  <a:gd name="connsiteX270" fmla="*/ 1491138 w 3024845"/>
                  <a:gd name="connsiteY270" fmla="*/ 315619 h 689379"/>
                  <a:gd name="connsiteX271" fmla="*/ 1501778 w 3024845"/>
                  <a:gd name="connsiteY271" fmla="*/ 315619 h 689379"/>
                  <a:gd name="connsiteX272" fmla="*/ 1501778 w 3024845"/>
                  <a:gd name="connsiteY272" fmla="*/ 302649 h 689379"/>
                  <a:gd name="connsiteX273" fmla="*/ 1505832 w 3024845"/>
                  <a:gd name="connsiteY273" fmla="*/ 302649 h 689379"/>
                  <a:gd name="connsiteX274" fmla="*/ 1505832 w 3024845"/>
                  <a:gd name="connsiteY274" fmla="*/ 315619 h 689379"/>
                  <a:gd name="connsiteX275" fmla="*/ 1536232 w 3024845"/>
                  <a:gd name="connsiteY275" fmla="*/ 315619 h 689379"/>
                  <a:gd name="connsiteX276" fmla="*/ 1536232 w 3024845"/>
                  <a:gd name="connsiteY276" fmla="*/ 285354 h 689379"/>
                  <a:gd name="connsiteX277" fmla="*/ 1548392 w 3024845"/>
                  <a:gd name="connsiteY277" fmla="*/ 285354 h 689379"/>
                  <a:gd name="connsiteX278" fmla="*/ 1560552 w 3024845"/>
                  <a:gd name="connsiteY278" fmla="*/ 283193 h 689379"/>
                  <a:gd name="connsiteX279" fmla="*/ 1564606 w 3024845"/>
                  <a:gd name="connsiteY279" fmla="*/ 285354 h 689379"/>
                  <a:gd name="connsiteX280" fmla="*/ 1574739 w 3024845"/>
                  <a:gd name="connsiteY280" fmla="*/ 285354 h 689379"/>
                  <a:gd name="connsiteX281" fmla="*/ 1574739 w 3024845"/>
                  <a:gd name="connsiteY281" fmla="*/ 315619 h 689379"/>
                  <a:gd name="connsiteX282" fmla="*/ 1582846 w 3024845"/>
                  <a:gd name="connsiteY282" fmla="*/ 315619 h 689379"/>
                  <a:gd name="connsiteX283" fmla="*/ 1582846 w 3024845"/>
                  <a:gd name="connsiteY283" fmla="*/ 332914 h 689379"/>
                  <a:gd name="connsiteX284" fmla="*/ 1592182 w 3024845"/>
                  <a:gd name="connsiteY284" fmla="*/ 333819 h 689379"/>
                  <a:gd name="connsiteX285" fmla="*/ 1605140 w 3024845"/>
                  <a:gd name="connsiteY285" fmla="*/ 333819 h 689379"/>
                  <a:gd name="connsiteX286" fmla="*/ 1605140 w 3024845"/>
                  <a:gd name="connsiteY286" fmla="*/ 317781 h 689379"/>
                  <a:gd name="connsiteX287" fmla="*/ 1673096 w 3024845"/>
                  <a:gd name="connsiteY287" fmla="*/ 317781 h 689379"/>
                  <a:gd name="connsiteX288" fmla="*/ 1673096 w 3024845"/>
                  <a:gd name="connsiteY288" fmla="*/ 232528 h 689379"/>
                  <a:gd name="connsiteX289" fmla="*/ 1745104 w 3024845"/>
                  <a:gd name="connsiteY289" fmla="*/ 232528 h 689379"/>
                  <a:gd name="connsiteX290" fmla="*/ 1745104 w 3024845"/>
                  <a:gd name="connsiteY290" fmla="*/ 311296 h 689379"/>
                  <a:gd name="connsiteX291" fmla="*/ 1747008 w 3024845"/>
                  <a:gd name="connsiteY291" fmla="*/ 311296 h 689379"/>
                  <a:gd name="connsiteX292" fmla="*/ 1748250 w 3024845"/>
                  <a:gd name="connsiteY292" fmla="*/ 333819 h 689379"/>
                  <a:gd name="connsiteX293" fmla="*/ 1757926 w 3024845"/>
                  <a:gd name="connsiteY293" fmla="*/ 333819 h 689379"/>
                  <a:gd name="connsiteX294" fmla="*/ 1759168 w 3024845"/>
                  <a:gd name="connsiteY294" fmla="*/ 311296 h 689379"/>
                  <a:gd name="connsiteX295" fmla="*/ 1765248 w 3024845"/>
                  <a:gd name="connsiteY295" fmla="*/ 311296 h 689379"/>
                  <a:gd name="connsiteX296" fmla="*/ 1766490 w 3024845"/>
                  <a:gd name="connsiteY296" fmla="*/ 333819 h 689379"/>
                  <a:gd name="connsiteX297" fmla="*/ 1817112 w 3024845"/>
                  <a:gd name="connsiteY297" fmla="*/ 333819 h 689379"/>
                  <a:gd name="connsiteX298" fmla="*/ 1817112 w 3024845"/>
                  <a:gd name="connsiteY298" fmla="*/ 170791 h 689379"/>
                  <a:gd name="connsiteX299" fmla="*/ 2014439 w 3024845"/>
                  <a:gd name="connsiteY299" fmla="*/ 170791 h 689379"/>
                  <a:gd name="connsiteX300" fmla="*/ 2014439 w 3024845"/>
                  <a:gd name="connsiteY300" fmla="*/ 333819 h 689379"/>
                  <a:gd name="connsiteX301" fmla="*/ 2033136 w 3024845"/>
                  <a:gd name="connsiteY301" fmla="*/ 333819 h 689379"/>
                  <a:gd name="connsiteX302" fmla="*/ 2033136 w 3024845"/>
                  <a:gd name="connsiteY302" fmla="*/ 251126 h 689379"/>
                  <a:gd name="connsiteX303" fmla="*/ 2128256 w 3024845"/>
                  <a:gd name="connsiteY303" fmla="*/ 251126 h 689379"/>
                  <a:gd name="connsiteX304" fmla="*/ 2180720 w 3024845"/>
                  <a:gd name="connsiteY304" fmla="*/ 185913 h 689379"/>
                  <a:gd name="connsiteX305" fmla="*/ 2245574 w 3024845"/>
                  <a:gd name="connsiteY305" fmla="*/ 185913 h 689379"/>
                  <a:gd name="connsiteX306" fmla="*/ 2245574 w 3024845"/>
                  <a:gd name="connsiteY306" fmla="*/ 261575 h 689379"/>
                  <a:gd name="connsiteX307" fmla="*/ 2253681 w 3024845"/>
                  <a:gd name="connsiteY307" fmla="*/ 261575 h 689379"/>
                  <a:gd name="connsiteX308" fmla="*/ 2255708 w 3024845"/>
                  <a:gd name="connsiteY308" fmla="*/ 255090 h 689379"/>
                  <a:gd name="connsiteX309" fmla="*/ 2261788 w 3024845"/>
                  <a:gd name="connsiteY309" fmla="*/ 255090 h 689379"/>
                  <a:gd name="connsiteX310" fmla="*/ 2263815 w 3024845"/>
                  <a:gd name="connsiteY310" fmla="*/ 263737 h 689379"/>
                  <a:gd name="connsiteX311" fmla="*/ 2275975 w 3024845"/>
                  <a:gd name="connsiteY311" fmla="*/ 263737 h 689379"/>
                  <a:gd name="connsiteX312" fmla="*/ 2275975 w 3024845"/>
                  <a:gd name="connsiteY312" fmla="*/ 257251 h 689379"/>
                  <a:gd name="connsiteX313" fmla="*/ 2298268 w 3024845"/>
                  <a:gd name="connsiteY313" fmla="*/ 257251 h 689379"/>
                  <a:gd name="connsiteX314" fmla="*/ 2298268 w 3024845"/>
                  <a:gd name="connsiteY314" fmla="*/ 263737 h 689379"/>
                  <a:gd name="connsiteX315" fmla="*/ 2318535 w 3024845"/>
                  <a:gd name="connsiteY315" fmla="*/ 263737 h 689379"/>
                  <a:gd name="connsiteX316" fmla="*/ 2318535 w 3024845"/>
                  <a:gd name="connsiteY316" fmla="*/ 309134 h 689379"/>
                  <a:gd name="connsiteX317" fmla="*/ 2332722 w 3024845"/>
                  <a:gd name="connsiteY317" fmla="*/ 309134 h 689379"/>
                  <a:gd name="connsiteX318" fmla="*/ 2332722 w 3024845"/>
                  <a:gd name="connsiteY318" fmla="*/ 296163 h 689379"/>
                  <a:gd name="connsiteX319" fmla="*/ 2348936 w 3024845"/>
                  <a:gd name="connsiteY319" fmla="*/ 296163 h 689379"/>
                  <a:gd name="connsiteX320" fmla="*/ 2348936 w 3024845"/>
                  <a:gd name="connsiteY320" fmla="*/ 116736 h 689379"/>
                  <a:gd name="connsiteX321" fmla="*/ 2355016 w 3024845"/>
                  <a:gd name="connsiteY321" fmla="*/ 110250 h 689379"/>
                  <a:gd name="connsiteX322" fmla="*/ 2427977 w 3024845"/>
                  <a:gd name="connsiteY322" fmla="*/ 110250 h 689379"/>
                  <a:gd name="connsiteX323" fmla="*/ 2427977 w 3024845"/>
                  <a:gd name="connsiteY323" fmla="*/ 118898 h 689379"/>
                  <a:gd name="connsiteX324" fmla="*/ 2438110 w 3024845"/>
                  <a:gd name="connsiteY324" fmla="*/ 118898 h 689379"/>
                  <a:gd name="connsiteX325" fmla="*/ 2438110 w 3024845"/>
                  <a:gd name="connsiteY325" fmla="*/ 233472 h 689379"/>
                  <a:gd name="connsiteX326" fmla="*/ 2460404 w 3024845"/>
                  <a:gd name="connsiteY326" fmla="*/ 233472 h 689379"/>
                  <a:gd name="connsiteX327" fmla="*/ 2460404 w 3024845"/>
                  <a:gd name="connsiteY327" fmla="*/ 166457 h 689379"/>
                  <a:gd name="connsiteX328" fmla="*/ 2486751 w 3024845"/>
                  <a:gd name="connsiteY328" fmla="*/ 166457 h 689379"/>
                  <a:gd name="connsiteX329" fmla="*/ 2490804 w 3024845"/>
                  <a:gd name="connsiteY329" fmla="*/ 162133 h 689379"/>
                  <a:gd name="connsiteX330" fmla="*/ 2498911 w 3024845"/>
                  <a:gd name="connsiteY330" fmla="*/ 162133 h 689379"/>
                  <a:gd name="connsiteX331" fmla="*/ 2502964 w 3024845"/>
                  <a:gd name="connsiteY331" fmla="*/ 166457 h 689379"/>
                  <a:gd name="connsiteX332" fmla="*/ 2525258 w 3024845"/>
                  <a:gd name="connsiteY332" fmla="*/ 166457 h 689379"/>
                  <a:gd name="connsiteX333" fmla="*/ 2525258 w 3024845"/>
                  <a:gd name="connsiteY333" fmla="*/ 49721 h 689379"/>
                  <a:gd name="connsiteX334" fmla="*/ 2582005 w 3024845"/>
                  <a:gd name="connsiteY334" fmla="*/ 38912 h 689379"/>
                  <a:gd name="connsiteX335" fmla="*/ 2582005 w 3024845"/>
                  <a:gd name="connsiteY335" fmla="*/ 39993 h 689379"/>
                  <a:gd name="connsiteX336" fmla="*/ 2582005 w 3024845"/>
                  <a:gd name="connsiteY336" fmla="*/ 47559 h 689379"/>
                  <a:gd name="connsiteX337" fmla="*/ 2608352 w 3024845"/>
                  <a:gd name="connsiteY337" fmla="*/ 47559 h 689379"/>
                  <a:gd name="connsiteX338" fmla="*/ 2608352 w 3024845"/>
                  <a:gd name="connsiteY338" fmla="*/ 302649 h 689379"/>
                  <a:gd name="connsiteX339" fmla="*/ 2630646 w 3024845"/>
                  <a:gd name="connsiteY339" fmla="*/ 302649 h 689379"/>
                  <a:gd name="connsiteX340" fmla="*/ 2630646 w 3024845"/>
                  <a:gd name="connsiteY340" fmla="*/ 298325 h 689379"/>
                  <a:gd name="connsiteX341" fmla="*/ 2642806 w 3024845"/>
                  <a:gd name="connsiteY341" fmla="*/ 298325 h 689379"/>
                  <a:gd name="connsiteX342" fmla="*/ 2642806 w 3024845"/>
                  <a:gd name="connsiteY342" fmla="*/ 302649 h 689379"/>
                  <a:gd name="connsiteX343" fmla="*/ 2667126 w 3024845"/>
                  <a:gd name="connsiteY343" fmla="*/ 302649 h 689379"/>
                  <a:gd name="connsiteX344" fmla="*/ 2667126 w 3024845"/>
                  <a:gd name="connsiteY344" fmla="*/ 289678 h 689379"/>
                  <a:gd name="connsiteX345" fmla="*/ 2695500 w 3024845"/>
                  <a:gd name="connsiteY345" fmla="*/ 289678 h 689379"/>
                  <a:gd name="connsiteX346" fmla="*/ 2707660 w 3024845"/>
                  <a:gd name="connsiteY346" fmla="*/ 285354 h 689379"/>
                  <a:gd name="connsiteX347" fmla="*/ 2727927 w 3024845"/>
                  <a:gd name="connsiteY347" fmla="*/ 289678 h 689379"/>
                  <a:gd name="connsiteX348" fmla="*/ 2727927 w 3024845"/>
                  <a:gd name="connsiteY348" fmla="*/ 272384 h 689379"/>
                  <a:gd name="connsiteX349" fmla="*/ 2736034 w 3024845"/>
                  <a:gd name="connsiteY349" fmla="*/ 272384 h 689379"/>
                  <a:gd name="connsiteX350" fmla="*/ 2736034 w 3024845"/>
                  <a:gd name="connsiteY350" fmla="*/ 259413 h 689379"/>
                  <a:gd name="connsiteX351" fmla="*/ 2792781 w 3024845"/>
                  <a:gd name="connsiteY351" fmla="*/ 259413 h 689379"/>
                  <a:gd name="connsiteX352" fmla="*/ 2792781 w 3024845"/>
                  <a:gd name="connsiteY352" fmla="*/ 229148 h 689379"/>
                  <a:gd name="connsiteX353" fmla="*/ 2811021 w 3024845"/>
                  <a:gd name="connsiteY353" fmla="*/ 229148 h 689379"/>
                  <a:gd name="connsiteX354" fmla="*/ 2811021 w 3024845"/>
                  <a:gd name="connsiteY354" fmla="*/ 222663 h 689379"/>
                  <a:gd name="connsiteX355" fmla="*/ 2823181 w 3024845"/>
                  <a:gd name="connsiteY355" fmla="*/ 222663 h 689379"/>
                  <a:gd name="connsiteX356" fmla="*/ 2823181 w 3024845"/>
                  <a:gd name="connsiteY356" fmla="*/ 229148 h 689379"/>
                  <a:gd name="connsiteX357" fmla="*/ 2839395 w 3024845"/>
                  <a:gd name="connsiteY357" fmla="*/ 229148 h 689379"/>
                  <a:gd name="connsiteX358" fmla="*/ 2839395 w 3024845"/>
                  <a:gd name="connsiteY358" fmla="*/ 278869 h 689379"/>
                  <a:gd name="connsiteX359" fmla="*/ 2871822 w 3024845"/>
                  <a:gd name="connsiteY359" fmla="*/ 278869 h 689379"/>
                  <a:gd name="connsiteX360" fmla="*/ 2871822 w 3024845"/>
                  <a:gd name="connsiteY360" fmla="*/ 252928 h 689379"/>
                  <a:gd name="connsiteX361" fmla="*/ 2910329 w 3024845"/>
                  <a:gd name="connsiteY361" fmla="*/ 252928 h 689379"/>
                  <a:gd name="connsiteX362" fmla="*/ 2910329 w 3024845"/>
                  <a:gd name="connsiteY362" fmla="*/ 222663 h 689379"/>
                  <a:gd name="connsiteX363" fmla="*/ 2958970 w 3024845"/>
                  <a:gd name="connsiteY363" fmla="*/ 222663 h 689379"/>
                  <a:gd name="connsiteX364" fmla="*/ 3024845 w 3024845"/>
                  <a:gd name="connsiteY364" fmla="*/ 689379 h 689379"/>
                  <a:gd name="connsiteX365" fmla="*/ 2054 w 3024845"/>
                  <a:gd name="connsiteY365" fmla="*/ 687046 h 689379"/>
                  <a:gd name="connsiteX366" fmla="*/ 0 w 3024845"/>
                  <a:gd name="connsiteY366" fmla="*/ 252928 h 689379"/>
                  <a:gd name="connsiteX367" fmla="*/ 20267 w 3024845"/>
                  <a:gd name="connsiteY367" fmla="*/ 252928 h 689379"/>
                  <a:gd name="connsiteX368" fmla="*/ 20774 w 3024845"/>
                  <a:gd name="connsiteY368" fmla="*/ 251847 h 689379"/>
                  <a:gd name="connsiteX369" fmla="*/ 24320 w 3024845"/>
                  <a:gd name="connsiteY369" fmla="*/ 244281 h 689379"/>
                  <a:gd name="connsiteX370" fmla="*/ 26094 w 3024845"/>
                  <a:gd name="connsiteY370" fmla="*/ 244551 h 689379"/>
                  <a:gd name="connsiteX371" fmla="*/ 38507 w 3024845"/>
                  <a:gd name="connsiteY371" fmla="*/ 246442 h 689379"/>
                  <a:gd name="connsiteX372" fmla="*/ 39014 w 3024845"/>
                  <a:gd name="connsiteY372" fmla="*/ 247794 h 689379"/>
                  <a:gd name="connsiteX373" fmla="*/ 42560 w 3024845"/>
                  <a:gd name="connsiteY373" fmla="*/ 257251 h 689379"/>
                  <a:gd name="connsiteX374" fmla="*/ 68907 w 3024845"/>
                  <a:gd name="connsiteY374" fmla="*/ 259413 h 689379"/>
                  <a:gd name="connsiteX375" fmla="*/ 68907 w 3024845"/>
                  <a:gd name="connsiteY375" fmla="*/ 136192 h 689379"/>
                  <a:gd name="connsiteX376" fmla="*/ 70934 w 3024845"/>
                  <a:gd name="connsiteY376" fmla="*/ 136192 h 689379"/>
                  <a:gd name="connsiteX377" fmla="*/ 85121 w 3024845"/>
                  <a:gd name="connsiteY377" fmla="*/ 136192 h 689379"/>
                  <a:gd name="connsiteX378" fmla="*/ 85121 w 3024845"/>
                  <a:gd name="connsiteY378" fmla="*/ 0 h 689379"/>
                  <a:gd name="connsiteX379" fmla="*/ 86894 w 3024845"/>
                  <a:gd name="connsiteY379" fmla="*/ 0 h 689379"/>
                  <a:gd name="connsiteX380" fmla="*/ 99308 w 3024845"/>
                  <a:gd name="connsiteY380" fmla="*/ 0 h 689379"/>
                  <a:gd name="connsiteX0" fmla="*/ 99308 w 2961438"/>
                  <a:gd name="connsiteY0" fmla="*/ 0 h 689379"/>
                  <a:gd name="connsiteX1" fmla="*/ 220909 w 2961438"/>
                  <a:gd name="connsiteY1" fmla="*/ 0 h 689379"/>
                  <a:gd name="connsiteX2" fmla="*/ 223189 w 2961438"/>
                  <a:gd name="connsiteY2" fmla="*/ 0 h 689379"/>
                  <a:gd name="connsiteX3" fmla="*/ 239150 w 2961438"/>
                  <a:gd name="connsiteY3" fmla="*/ 0 h 689379"/>
                  <a:gd name="connsiteX4" fmla="*/ 239150 w 2961438"/>
                  <a:gd name="connsiteY4" fmla="*/ 140515 h 689379"/>
                  <a:gd name="connsiteX5" fmla="*/ 240670 w 2961438"/>
                  <a:gd name="connsiteY5" fmla="*/ 140245 h 689379"/>
                  <a:gd name="connsiteX6" fmla="*/ 251310 w 2961438"/>
                  <a:gd name="connsiteY6" fmla="*/ 138354 h 689379"/>
                  <a:gd name="connsiteX7" fmla="*/ 249283 w 2961438"/>
                  <a:gd name="connsiteY7" fmla="*/ 226986 h 689379"/>
                  <a:gd name="connsiteX8" fmla="*/ 250803 w 2961438"/>
                  <a:gd name="connsiteY8" fmla="*/ 227257 h 689379"/>
                  <a:gd name="connsiteX9" fmla="*/ 261443 w 2961438"/>
                  <a:gd name="connsiteY9" fmla="*/ 229148 h 689379"/>
                  <a:gd name="connsiteX10" fmla="*/ 261696 w 2961438"/>
                  <a:gd name="connsiteY10" fmla="*/ 229959 h 689379"/>
                  <a:gd name="connsiteX11" fmla="*/ 263470 w 2961438"/>
                  <a:gd name="connsiteY11" fmla="*/ 235634 h 689379"/>
                  <a:gd name="connsiteX12" fmla="*/ 264230 w 2961438"/>
                  <a:gd name="connsiteY12" fmla="*/ 233202 h 689379"/>
                  <a:gd name="connsiteX13" fmla="*/ 269550 w 2961438"/>
                  <a:gd name="connsiteY13" fmla="*/ 216178 h 689379"/>
                  <a:gd name="connsiteX14" fmla="*/ 271323 w 2961438"/>
                  <a:gd name="connsiteY14" fmla="*/ 216178 h 689379"/>
                  <a:gd name="connsiteX15" fmla="*/ 283737 w 2961438"/>
                  <a:gd name="connsiteY15" fmla="*/ 216178 h 689379"/>
                  <a:gd name="connsiteX16" fmla="*/ 283737 w 2961438"/>
                  <a:gd name="connsiteY16" fmla="*/ 248604 h 689379"/>
                  <a:gd name="connsiteX17" fmla="*/ 284750 w 2961438"/>
                  <a:gd name="connsiteY17" fmla="*/ 249145 h 689379"/>
                  <a:gd name="connsiteX18" fmla="*/ 291844 w 2961438"/>
                  <a:gd name="connsiteY18" fmla="*/ 252928 h 689379"/>
                  <a:gd name="connsiteX19" fmla="*/ 291844 w 2961438"/>
                  <a:gd name="connsiteY19" fmla="*/ 254279 h 689379"/>
                  <a:gd name="connsiteX20" fmla="*/ 291844 w 2961438"/>
                  <a:gd name="connsiteY20" fmla="*/ 263737 h 689379"/>
                  <a:gd name="connsiteX21" fmla="*/ 336431 w 2961438"/>
                  <a:gd name="connsiteY21" fmla="*/ 263737 h 689379"/>
                  <a:gd name="connsiteX22" fmla="*/ 336431 w 2961438"/>
                  <a:gd name="connsiteY22" fmla="*/ 264818 h 689379"/>
                  <a:gd name="connsiteX23" fmla="*/ 336431 w 2961438"/>
                  <a:gd name="connsiteY23" fmla="*/ 272384 h 689379"/>
                  <a:gd name="connsiteX24" fmla="*/ 338457 w 2961438"/>
                  <a:gd name="connsiteY24" fmla="*/ 272384 h 689379"/>
                  <a:gd name="connsiteX25" fmla="*/ 352644 w 2961438"/>
                  <a:gd name="connsiteY25" fmla="*/ 272384 h 689379"/>
                  <a:gd name="connsiteX26" fmla="*/ 352644 w 2961438"/>
                  <a:gd name="connsiteY26" fmla="*/ 242119 h 689379"/>
                  <a:gd name="connsiteX27" fmla="*/ 397231 w 2961438"/>
                  <a:gd name="connsiteY27" fmla="*/ 242119 h 689379"/>
                  <a:gd name="connsiteX28" fmla="*/ 397231 w 2961438"/>
                  <a:gd name="connsiteY28" fmla="*/ 240768 h 689379"/>
                  <a:gd name="connsiteX29" fmla="*/ 397231 w 2961438"/>
                  <a:gd name="connsiteY29" fmla="*/ 231310 h 689379"/>
                  <a:gd name="connsiteX30" fmla="*/ 398245 w 2961438"/>
                  <a:gd name="connsiteY30" fmla="*/ 231310 h 689379"/>
                  <a:gd name="connsiteX31" fmla="*/ 405338 w 2961438"/>
                  <a:gd name="connsiteY31" fmla="*/ 231310 h 689379"/>
                  <a:gd name="connsiteX32" fmla="*/ 405338 w 2961438"/>
                  <a:gd name="connsiteY32" fmla="*/ 229419 h 689379"/>
                  <a:gd name="connsiteX33" fmla="*/ 405338 w 2961438"/>
                  <a:gd name="connsiteY33" fmla="*/ 216178 h 689379"/>
                  <a:gd name="connsiteX34" fmla="*/ 406098 w 2961438"/>
                  <a:gd name="connsiteY34" fmla="*/ 216178 h 689379"/>
                  <a:gd name="connsiteX35" fmla="*/ 411418 w 2961438"/>
                  <a:gd name="connsiteY35" fmla="*/ 216178 h 689379"/>
                  <a:gd name="connsiteX36" fmla="*/ 411418 w 2961438"/>
                  <a:gd name="connsiteY36" fmla="*/ 215097 h 689379"/>
                  <a:gd name="connsiteX37" fmla="*/ 411418 w 2961438"/>
                  <a:gd name="connsiteY37" fmla="*/ 207530 h 689379"/>
                  <a:gd name="connsiteX38" fmla="*/ 413445 w 2961438"/>
                  <a:gd name="connsiteY38" fmla="*/ 207530 h 689379"/>
                  <a:gd name="connsiteX39" fmla="*/ 427632 w 2961438"/>
                  <a:gd name="connsiteY39" fmla="*/ 207530 h 689379"/>
                  <a:gd name="connsiteX40" fmla="*/ 427632 w 2961438"/>
                  <a:gd name="connsiteY40" fmla="*/ 208611 h 689379"/>
                  <a:gd name="connsiteX41" fmla="*/ 427632 w 2961438"/>
                  <a:gd name="connsiteY41" fmla="*/ 216178 h 689379"/>
                  <a:gd name="connsiteX42" fmla="*/ 449925 w 2961438"/>
                  <a:gd name="connsiteY42" fmla="*/ 216178 h 689379"/>
                  <a:gd name="connsiteX43" fmla="*/ 449925 w 2961438"/>
                  <a:gd name="connsiteY43" fmla="*/ 214286 h 689379"/>
                  <a:gd name="connsiteX44" fmla="*/ 449925 w 2961438"/>
                  <a:gd name="connsiteY44" fmla="*/ 201045 h 689379"/>
                  <a:gd name="connsiteX45" fmla="*/ 451699 w 2961438"/>
                  <a:gd name="connsiteY45" fmla="*/ 201045 h 689379"/>
                  <a:gd name="connsiteX46" fmla="*/ 464112 w 2961438"/>
                  <a:gd name="connsiteY46" fmla="*/ 201045 h 689379"/>
                  <a:gd name="connsiteX47" fmla="*/ 464112 w 2961438"/>
                  <a:gd name="connsiteY47" fmla="*/ 224825 h 689379"/>
                  <a:gd name="connsiteX48" fmla="*/ 465126 w 2961438"/>
                  <a:gd name="connsiteY48" fmla="*/ 224825 h 689379"/>
                  <a:gd name="connsiteX49" fmla="*/ 472219 w 2961438"/>
                  <a:gd name="connsiteY49" fmla="*/ 224825 h 689379"/>
                  <a:gd name="connsiteX50" fmla="*/ 472219 w 2961438"/>
                  <a:gd name="connsiteY50" fmla="*/ 223744 h 689379"/>
                  <a:gd name="connsiteX51" fmla="*/ 472219 w 2961438"/>
                  <a:gd name="connsiteY51" fmla="*/ 216178 h 689379"/>
                  <a:gd name="connsiteX52" fmla="*/ 473992 w 2961438"/>
                  <a:gd name="connsiteY52" fmla="*/ 216178 h 689379"/>
                  <a:gd name="connsiteX53" fmla="*/ 486406 w 2961438"/>
                  <a:gd name="connsiteY53" fmla="*/ 216178 h 689379"/>
                  <a:gd name="connsiteX54" fmla="*/ 486406 w 2961438"/>
                  <a:gd name="connsiteY54" fmla="*/ 242119 h 689379"/>
                  <a:gd name="connsiteX55" fmla="*/ 488433 w 2961438"/>
                  <a:gd name="connsiteY55" fmla="*/ 242119 h 689379"/>
                  <a:gd name="connsiteX56" fmla="*/ 502619 w 2961438"/>
                  <a:gd name="connsiteY56" fmla="*/ 242119 h 689379"/>
                  <a:gd name="connsiteX57" fmla="*/ 502619 w 2961438"/>
                  <a:gd name="connsiteY57" fmla="*/ 243740 h 689379"/>
                  <a:gd name="connsiteX58" fmla="*/ 502619 w 2961438"/>
                  <a:gd name="connsiteY58" fmla="*/ 255090 h 689379"/>
                  <a:gd name="connsiteX59" fmla="*/ 503379 w 2961438"/>
                  <a:gd name="connsiteY59" fmla="*/ 255090 h 689379"/>
                  <a:gd name="connsiteX60" fmla="*/ 508700 w 2961438"/>
                  <a:gd name="connsiteY60" fmla="*/ 255090 h 689379"/>
                  <a:gd name="connsiteX61" fmla="*/ 508700 w 2961438"/>
                  <a:gd name="connsiteY61" fmla="*/ 254279 h 689379"/>
                  <a:gd name="connsiteX62" fmla="*/ 508700 w 2961438"/>
                  <a:gd name="connsiteY62" fmla="*/ 248604 h 689379"/>
                  <a:gd name="connsiteX63" fmla="*/ 539100 w 2961438"/>
                  <a:gd name="connsiteY63" fmla="*/ 248604 h 689379"/>
                  <a:gd name="connsiteX64" fmla="*/ 539100 w 2961438"/>
                  <a:gd name="connsiteY64" fmla="*/ 272384 h 689379"/>
                  <a:gd name="connsiteX65" fmla="*/ 540113 w 2961438"/>
                  <a:gd name="connsiteY65" fmla="*/ 272384 h 689379"/>
                  <a:gd name="connsiteX66" fmla="*/ 547207 w 2961438"/>
                  <a:gd name="connsiteY66" fmla="*/ 272384 h 689379"/>
                  <a:gd name="connsiteX67" fmla="*/ 547207 w 2961438"/>
                  <a:gd name="connsiteY67" fmla="*/ 273465 h 689379"/>
                  <a:gd name="connsiteX68" fmla="*/ 547207 w 2961438"/>
                  <a:gd name="connsiteY68" fmla="*/ 281031 h 689379"/>
                  <a:gd name="connsiteX69" fmla="*/ 547967 w 2961438"/>
                  <a:gd name="connsiteY69" fmla="*/ 281031 h 689379"/>
                  <a:gd name="connsiteX70" fmla="*/ 553287 w 2961438"/>
                  <a:gd name="connsiteY70" fmla="*/ 281031 h 689379"/>
                  <a:gd name="connsiteX71" fmla="*/ 553287 w 2961438"/>
                  <a:gd name="connsiteY71" fmla="*/ 278869 h 689379"/>
                  <a:gd name="connsiteX72" fmla="*/ 553287 w 2961438"/>
                  <a:gd name="connsiteY72" fmla="*/ 263737 h 689379"/>
                  <a:gd name="connsiteX73" fmla="*/ 554300 w 2961438"/>
                  <a:gd name="connsiteY73" fmla="*/ 263737 h 689379"/>
                  <a:gd name="connsiteX74" fmla="*/ 561394 w 2961438"/>
                  <a:gd name="connsiteY74" fmla="*/ 263737 h 689379"/>
                  <a:gd name="connsiteX75" fmla="*/ 561394 w 2961438"/>
                  <a:gd name="connsiteY75" fmla="*/ 264818 h 689379"/>
                  <a:gd name="connsiteX76" fmla="*/ 561394 w 2961438"/>
                  <a:gd name="connsiteY76" fmla="*/ 272384 h 689379"/>
                  <a:gd name="connsiteX77" fmla="*/ 566714 w 2961438"/>
                  <a:gd name="connsiteY77" fmla="*/ 270391 h 689379"/>
                  <a:gd name="connsiteX78" fmla="*/ 567474 w 2961438"/>
                  <a:gd name="connsiteY78" fmla="*/ 269411 h 689379"/>
                  <a:gd name="connsiteX79" fmla="*/ 567474 w 2961438"/>
                  <a:gd name="connsiteY79" fmla="*/ 263737 h 689379"/>
                  <a:gd name="connsiteX80" fmla="*/ 605981 w 2961438"/>
                  <a:gd name="connsiteY80" fmla="*/ 263737 h 689379"/>
                  <a:gd name="connsiteX81" fmla="*/ 605981 w 2961438"/>
                  <a:gd name="connsiteY81" fmla="*/ 287516 h 689379"/>
                  <a:gd name="connsiteX82" fmla="*/ 608007 w 2961438"/>
                  <a:gd name="connsiteY82" fmla="*/ 287516 h 689379"/>
                  <a:gd name="connsiteX83" fmla="*/ 622194 w 2961438"/>
                  <a:gd name="connsiteY83" fmla="*/ 287516 h 689379"/>
                  <a:gd name="connsiteX84" fmla="*/ 622194 w 2961438"/>
                  <a:gd name="connsiteY84" fmla="*/ 288597 h 689379"/>
                  <a:gd name="connsiteX85" fmla="*/ 622194 w 2961438"/>
                  <a:gd name="connsiteY85" fmla="*/ 296163 h 689379"/>
                  <a:gd name="connsiteX86" fmla="*/ 623968 w 2961438"/>
                  <a:gd name="connsiteY86" fmla="*/ 296163 h 689379"/>
                  <a:gd name="connsiteX87" fmla="*/ 636381 w 2961438"/>
                  <a:gd name="connsiteY87" fmla="*/ 296163 h 689379"/>
                  <a:gd name="connsiteX88" fmla="*/ 636381 w 2961438"/>
                  <a:gd name="connsiteY88" fmla="*/ 272384 h 689379"/>
                  <a:gd name="connsiteX89" fmla="*/ 637394 w 2961438"/>
                  <a:gd name="connsiteY89" fmla="*/ 272384 h 689379"/>
                  <a:gd name="connsiteX90" fmla="*/ 644488 w 2961438"/>
                  <a:gd name="connsiteY90" fmla="*/ 272384 h 689379"/>
                  <a:gd name="connsiteX91" fmla="*/ 644488 w 2961438"/>
                  <a:gd name="connsiteY91" fmla="*/ 239957 h 689379"/>
                  <a:gd name="connsiteX92" fmla="*/ 645501 w 2961438"/>
                  <a:gd name="connsiteY92" fmla="*/ 239957 h 689379"/>
                  <a:gd name="connsiteX93" fmla="*/ 652595 w 2961438"/>
                  <a:gd name="connsiteY93" fmla="*/ 239957 h 689379"/>
                  <a:gd name="connsiteX94" fmla="*/ 652595 w 2961438"/>
                  <a:gd name="connsiteY94" fmla="*/ 238066 h 689379"/>
                  <a:gd name="connsiteX95" fmla="*/ 652595 w 2961438"/>
                  <a:gd name="connsiteY95" fmla="*/ 224825 h 689379"/>
                  <a:gd name="connsiteX96" fmla="*/ 651328 w 2961438"/>
                  <a:gd name="connsiteY96" fmla="*/ 223203 h 689379"/>
                  <a:gd name="connsiteX97" fmla="*/ 656648 w 2961438"/>
                  <a:gd name="connsiteY97" fmla="*/ 211854 h 689379"/>
                  <a:gd name="connsiteX98" fmla="*/ 664755 w 2961438"/>
                  <a:gd name="connsiteY98" fmla="*/ 239957 h 689379"/>
                  <a:gd name="connsiteX99" fmla="*/ 665515 w 2961438"/>
                  <a:gd name="connsiteY99" fmla="*/ 239957 h 689379"/>
                  <a:gd name="connsiteX100" fmla="*/ 670835 w 2961438"/>
                  <a:gd name="connsiteY100" fmla="*/ 239957 h 689379"/>
                  <a:gd name="connsiteX101" fmla="*/ 670835 w 2961438"/>
                  <a:gd name="connsiteY101" fmla="*/ 134030 h 689379"/>
                  <a:gd name="connsiteX102" fmla="*/ 672355 w 2961438"/>
                  <a:gd name="connsiteY102" fmla="*/ 134030 h 689379"/>
                  <a:gd name="connsiteX103" fmla="*/ 682995 w 2961438"/>
                  <a:gd name="connsiteY103" fmla="*/ 134030 h 689379"/>
                  <a:gd name="connsiteX104" fmla="*/ 682995 w 2961438"/>
                  <a:gd name="connsiteY104" fmla="*/ 86471 h 689379"/>
                  <a:gd name="connsiteX105" fmla="*/ 709342 w 2961438"/>
                  <a:gd name="connsiteY105" fmla="*/ 86471 h 689379"/>
                  <a:gd name="connsiteX106" fmla="*/ 709342 w 2961438"/>
                  <a:gd name="connsiteY106" fmla="*/ 64853 h 689379"/>
                  <a:gd name="connsiteX107" fmla="*/ 743796 w 2961438"/>
                  <a:gd name="connsiteY107" fmla="*/ 64853 h 689379"/>
                  <a:gd name="connsiteX108" fmla="*/ 743796 w 2961438"/>
                  <a:gd name="connsiteY108" fmla="*/ 67285 h 689379"/>
                  <a:gd name="connsiteX109" fmla="*/ 743796 w 2961438"/>
                  <a:gd name="connsiteY109" fmla="*/ 84309 h 689379"/>
                  <a:gd name="connsiteX110" fmla="*/ 746076 w 2961438"/>
                  <a:gd name="connsiteY110" fmla="*/ 84309 h 689379"/>
                  <a:gd name="connsiteX111" fmla="*/ 762036 w 2961438"/>
                  <a:gd name="connsiteY111" fmla="*/ 84309 h 689379"/>
                  <a:gd name="connsiteX112" fmla="*/ 762036 w 2961438"/>
                  <a:gd name="connsiteY112" fmla="*/ 131868 h 689379"/>
                  <a:gd name="connsiteX113" fmla="*/ 763049 w 2961438"/>
                  <a:gd name="connsiteY113" fmla="*/ 131868 h 689379"/>
                  <a:gd name="connsiteX114" fmla="*/ 770143 w 2961438"/>
                  <a:gd name="connsiteY114" fmla="*/ 131868 h 689379"/>
                  <a:gd name="connsiteX115" fmla="*/ 784330 w 2961438"/>
                  <a:gd name="connsiteY115" fmla="*/ 136192 h 689379"/>
                  <a:gd name="connsiteX116" fmla="*/ 784330 w 2961438"/>
                  <a:gd name="connsiteY116" fmla="*/ 175104 h 689379"/>
                  <a:gd name="connsiteX117" fmla="*/ 785343 w 2961438"/>
                  <a:gd name="connsiteY117" fmla="*/ 175104 h 689379"/>
                  <a:gd name="connsiteX118" fmla="*/ 792436 w 2961438"/>
                  <a:gd name="connsiteY118" fmla="*/ 175104 h 689379"/>
                  <a:gd name="connsiteX119" fmla="*/ 792436 w 2961438"/>
                  <a:gd name="connsiteY119" fmla="*/ 176725 h 689379"/>
                  <a:gd name="connsiteX120" fmla="*/ 792436 w 2961438"/>
                  <a:gd name="connsiteY120" fmla="*/ 188074 h 689379"/>
                  <a:gd name="connsiteX121" fmla="*/ 794463 w 2961438"/>
                  <a:gd name="connsiteY121" fmla="*/ 188074 h 689379"/>
                  <a:gd name="connsiteX122" fmla="*/ 808650 w 2961438"/>
                  <a:gd name="connsiteY122" fmla="*/ 188074 h 689379"/>
                  <a:gd name="connsiteX123" fmla="*/ 814730 w 2961438"/>
                  <a:gd name="connsiteY123" fmla="*/ 194560 h 689379"/>
                  <a:gd name="connsiteX124" fmla="*/ 814730 w 2961438"/>
                  <a:gd name="connsiteY124" fmla="*/ 216178 h 689379"/>
                  <a:gd name="connsiteX125" fmla="*/ 817010 w 2961438"/>
                  <a:gd name="connsiteY125" fmla="*/ 216178 h 689379"/>
                  <a:gd name="connsiteX126" fmla="*/ 832970 w 2961438"/>
                  <a:gd name="connsiteY126" fmla="*/ 216178 h 689379"/>
                  <a:gd name="connsiteX127" fmla="*/ 832970 w 2961438"/>
                  <a:gd name="connsiteY127" fmla="*/ 217258 h 689379"/>
                  <a:gd name="connsiteX128" fmla="*/ 832970 w 2961438"/>
                  <a:gd name="connsiteY128" fmla="*/ 224825 h 689379"/>
                  <a:gd name="connsiteX129" fmla="*/ 834237 w 2961438"/>
                  <a:gd name="connsiteY129" fmla="*/ 224825 h 689379"/>
                  <a:gd name="connsiteX130" fmla="*/ 843104 w 2961438"/>
                  <a:gd name="connsiteY130" fmla="*/ 224825 h 689379"/>
                  <a:gd name="connsiteX131" fmla="*/ 843104 w 2961438"/>
                  <a:gd name="connsiteY131" fmla="*/ 226986 h 689379"/>
                  <a:gd name="connsiteX132" fmla="*/ 843104 w 2961438"/>
                  <a:gd name="connsiteY132" fmla="*/ 242119 h 689379"/>
                  <a:gd name="connsiteX133" fmla="*/ 847157 w 2961438"/>
                  <a:gd name="connsiteY133" fmla="*/ 240227 h 689379"/>
                  <a:gd name="connsiteX134" fmla="*/ 847157 w 2961438"/>
                  <a:gd name="connsiteY134" fmla="*/ 226986 h 689379"/>
                  <a:gd name="connsiteX135" fmla="*/ 848170 w 2961438"/>
                  <a:gd name="connsiteY135" fmla="*/ 226986 h 689379"/>
                  <a:gd name="connsiteX136" fmla="*/ 855264 w 2961438"/>
                  <a:gd name="connsiteY136" fmla="*/ 226986 h 689379"/>
                  <a:gd name="connsiteX137" fmla="*/ 855264 w 2961438"/>
                  <a:gd name="connsiteY137" fmla="*/ 228608 h 689379"/>
                  <a:gd name="connsiteX138" fmla="*/ 855264 w 2961438"/>
                  <a:gd name="connsiteY138" fmla="*/ 239957 h 689379"/>
                  <a:gd name="connsiteX139" fmla="*/ 856024 w 2961438"/>
                  <a:gd name="connsiteY139" fmla="*/ 239957 h 689379"/>
                  <a:gd name="connsiteX140" fmla="*/ 861344 w 2961438"/>
                  <a:gd name="connsiteY140" fmla="*/ 239957 h 689379"/>
                  <a:gd name="connsiteX141" fmla="*/ 909984 w 2961438"/>
                  <a:gd name="connsiteY141" fmla="*/ 235634 h 689379"/>
                  <a:gd name="connsiteX142" fmla="*/ 909984 w 2961438"/>
                  <a:gd name="connsiteY142" fmla="*/ 236985 h 689379"/>
                  <a:gd name="connsiteX143" fmla="*/ 909984 w 2961438"/>
                  <a:gd name="connsiteY143" fmla="*/ 246442 h 689379"/>
                  <a:gd name="connsiteX144" fmla="*/ 910744 w 2961438"/>
                  <a:gd name="connsiteY144" fmla="*/ 246442 h 689379"/>
                  <a:gd name="connsiteX145" fmla="*/ 916065 w 2961438"/>
                  <a:gd name="connsiteY145" fmla="*/ 246442 h 689379"/>
                  <a:gd name="connsiteX146" fmla="*/ 916065 w 2961438"/>
                  <a:gd name="connsiteY146" fmla="*/ 248604 h 689379"/>
                  <a:gd name="connsiteX147" fmla="*/ 916065 w 2961438"/>
                  <a:gd name="connsiteY147" fmla="*/ 263737 h 689379"/>
                  <a:gd name="connsiteX148" fmla="*/ 918091 w 2961438"/>
                  <a:gd name="connsiteY148" fmla="*/ 262386 h 689379"/>
                  <a:gd name="connsiteX149" fmla="*/ 932278 w 2961438"/>
                  <a:gd name="connsiteY149" fmla="*/ 252928 h 689379"/>
                  <a:gd name="connsiteX150" fmla="*/ 938358 w 2961438"/>
                  <a:gd name="connsiteY150" fmla="*/ 211854 h 689379"/>
                  <a:gd name="connsiteX151" fmla="*/ 939118 w 2961438"/>
                  <a:gd name="connsiteY151" fmla="*/ 211584 h 689379"/>
                  <a:gd name="connsiteX152" fmla="*/ 944438 w 2961438"/>
                  <a:gd name="connsiteY152" fmla="*/ 209692 h 689379"/>
                  <a:gd name="connsiteX153" fmla="*/ 946465 w 2961438"/>
                  <a:gd name="connsiteY153" fmla="*/ 140515 h 689379"/>
                  <a:gd name="connsiteX154" fmla="*/ 948492 w 2961438"/>
                  <a:gd name="connsiteY154" fmla="*/ 209692 h 689379"/>
                  <a:gd name="connsiteX155" fmla="*/ 949252 w 2961438"/>
                  <a:gd name="connsiteY155" fmla="*/ 209962 h 689379"/>
                  <a:gd name="connsiteX156" fmla="*/ 954572 w 2961438"/>
                  <a:gd name="connsiteY156" fmla="*/ 211854 h 689379"/>
                  <a:gd name="connsiteX157" fmla="*/ 954572 w 2961438"/>
                  <a:gd name="connsiteY157" fmla="*/ 125383 h 689379"/>
                  <a:gd name="connsiteX158" fmla="*/ 958625 w 2961438"/>
                  <a:gd name="connsiteY158" fmla="*/ 92956 h 689379"/>
                  <a:gd name="connsiteX159" fmla="*/ 997132 w 2961438"/>
                  <a:gd name="connsiteY159" fmla="*/ 92956 h 689379"/>
                  <a:gd name="connsiteX160" fmla="*/ 997132 w 2961438"/>
                  <a:gd name="connsiteY160" fmla="*/ 125383 h 689379"/>
                  <a:gd name="connsiteX161" fmla="*/ 997892 w 2961438"/>
                  <a:gd name="connsiteY161" fmla="*/ 125383 h 689379"/>
                  <a:gd name="connsiteX162" fmla="*/ 1003212 w 2961438"/>
                  <a:gd name="connsiteY162" fmla="*/ 125383 h 689379"/>
                  <a:gd name="connsiteX163" fmla="*/ 1003212 w 2961438"/>
                  <a:gd name="connsiteY163" fmla="*/ 43235 h 689379"/>
                  <a:gd name="connsiteX164" fmla="*/ 1004986 w 2961438"/>
                  <a:gd name="connsiteY164" fmla="*/ 43235 h 689379"/>
                  <a:gd name="connsiteX165" fmla="*/ 1017399 w 2961438"/>
                  <a:gd name="connsiteY165" fmla="*/ 43235 h 689379"/>
                  <a:gd name="connsiteX166" fmla="*/ 1017399 w 2961438"/>
                  <a:gd name="connsiteY166" fmla="*/ 41344 h 689379"/>
                  <a:gd name="connsiteX167" fmla="*/ 1017399 w 2961438"/>
                  <a:gd name="connsiteY167" fmla="*/ 28103 h 689379"/>
                  <a:gd name="connsiteX168" fmla="*/ 1039693 w 2961438"/>
                  <a:gd name="connsiteY168" fmla="*/ 28103 h 689379"/>
                  <a:gd name="connsiteX169" fmla="*/ 1039693 w 2961438"/>
                  <a:gd name="connsiteY169" fmla="*/ 27022 h 689379"/>
                  <a:gd name="connsiteX170" fmla="*/ 1039693 w 2961438"/>
                  <a:gd name="connsiteY170" fmla="*/ 19456 h 689379"/>
                  <a:gd name="connsiteX171" fmla="*/ 1041466 w 2961438"/>
                  <a:gd name="connsiteY171" fmla="*/ 19456 h 689379"/>
                  <a:gd name="connsiteX172" fmla="*/ 1053880 w 2961438"/>
                  <a:gd name="connsiteY172" fmla="*/ 19456 h 689379"/>
                  <a:gd name="connsiteX173" fmla="*/ 1053880 w 2961438"/>
                  <a:gd name="connsiteY173" fmla="*/ 20537 h 689379"/>
                  <a:gd name="connsiteX174" fmla="*/ 1053880 w 2961438"/>
                  <a:gd name="connsiteY174" fmla="*/ 28103 h 689379"/>
                  <a:gd name="connsiteX175" fmla="*/ 1054640 w 2961438"/>
                  <a:gd name="connsiteY175" fmla="*/ 28103 h 689379"/>
                  <a:gd name="connsiteX176" fmla="*/ 1059960 w 2961438"/>
                  <a:gd name="connsiteY176" fmla="*/ 28103 h 689379"/>
                  <a:gd name="connsiteX177" fmla="*/ 1070093 w 2961438"/>
                  <a:gd name="connsiteY177" fmla="*/ 23779 h 689379"/>
                  <a:gd name="connsiteX178" fmla="*/ 1074146 w 2961438"/>
                  <a:gd name="connsiteY178" fmla="*/ 27022 h 689379"/>
                  <a:gd name="connsiteX179" fmla="*/ 1074146 w 2961438"/>
                  <a:gd name="connsiteY179" fmla="*/ 19456 h 689379"/>
                  <a:gd name="connsiteX180" fmla="*/ 1076426 w 2961438"/>
                  <a:gd name="connsiteY180" fmla="*/ 19456 h 689379"/>
                  <a:gd name="connsiteX181" fmla="*/ 1092387 w 2961438"/>
                  <a:gd name="connsiteY181" fmla="*/ 19456 h 689379"/>
                  <a:gd name="connsiteX182" fmla="*/ 1092387 w 2961438"/>
                  <a:gd name="connsiteY182" fmla="*/ 20537 h 689379"/>
                  <a:gd name="connsiteX183" fmla="*/ 1092387 w 2961438"/>
                  <a:gd name="connsiteY183" fmla="*/ 28103 h 689379"/>
                  <a:gd name="connsiteX184" fmla="*/ 1122787 w 2961438"/>
                  <a:gd name="connsiteY184" fmla="*/ 28103 h 689379"/>
                  <a:gd name="connsiteX185" fmla="*/ 1122787 w 2961438"/>
                  <a:gd name="connsiteY185" fmla="*/ 29724 h 689379"/>
                  <a:gd name="connsiteX186" fmla="*/ 1122787 w 2961438"/>
                  <a:gd name="connsiteY186" fmla="*/ 41074 h 689379"/>
                  <a:gd name="connsiteX187" fmla="*/ 1149134 w 2961438"/>
                  <a:gd name="connsiteY187" fmla="*/ 41074 h 689379"/>
                  <a:gd name="connsiteX188" fmla="*/ 1149134 w 2961438"/>
                  <a:gd name="connsiteY188" fmla="*/ 71338 h 689379"/>
                  <a:gd name="connsiteX189" fmla="*/ 1149894 w 2961438"/>
                  <a:gd name="connsiteY189" fmla="*/ 71338 h 689379"/>
                  <a:gd name="connsiteX190" fmla="*/ 1155214 w 2961438"/>
                  <a:gd name="connsiteY190" fmla="*/ 71338 h 689379"/>
                  <a:gd name="connsiteX191" fmla="*/ 1155214 w 2961438"/>
                  <a:gd name="connsiteY191" fmla="*/ 72419 h 689379"/>
                  <a:gd name="connsiteX192" fmla="*/ 1155214 w 2961438"/>
                  <a:gd name="connsiteY192" fmla="*/ 79986 h 689379"/>
                  <a:gd name="connsiteX193" fmla="*/ 1159268 w 2961438"/>
                  <a:gd name="connsiteY193" fmla="*/ 110250 h 689379"/>
                  <a:gd name="connsiteX194" fmla="*/ 1160028 w 2961438"/>
                  <a:gd name="connsiteY194" fmla="*/ 110250 h 689379"/>
                  <a:gd name="connsiteX195" fmla="*/ 1165348 w 2961438"/>
                  <a:gd name="connsiteY195" fmla="*/ 110250 h 689379"/>
                  <a:gd name="connsiteX196" fmla="*/ 1165348 w 2961438"/>
                  <a:gd name="connsiteY196" fmla="*/ 111061 h 689379"/>
                  <a:gd name="connsiteX197" fmla="*/ 1165348 w 2961438"/>
                  <a:gd name="connsiteY197" fmla="*/ 116736 h 689379"/>
                  <a:gd name="connsiteX198" fmla="*/ 1166361 w 2961438"/>
                  <a:gd name="connsiteY198" fmla="*/ 116736 h 689379"/>
                  <a:gd name="connsiteX199" fmla="*/ 1173454 w 2961438"/>
                  <a:gd name="connsiteY199" fmla="*/ 116736 h 689379"/>
                  <a:gd name="connsiteX200" fmla="*/ 1173454 w 2961438"/>
                  <a:gd name="connsiteY200" fmla="*/ 147001 h 689379"/>
                  <a:gd name="connsiteX201" fmla="*/ 1175481 w 2961438"/>
                  <a:gd name="connsiteY201" fmla="*/ 147001 h 689379"/>
                  <a:gd name="connsiteX202" fmla="*/ 1189668 w 2961438"/>
                  <a:gd name="connsiteY202" fmla="*/ 147001 h 689379"/>
                  <a:gd name="connsiteX203" fmla="*/ 1189668 w 2961438"/>
                  <a:gd name="connsiteY203" fmla="*/ 170780 h 689379"/>
                  <a:gd name="connsiteX204" fmla="*/ 1191695 w 2961438"/>
                  <a:gd name="connsiteY204" fmla="*/ 172401 h 689379"/>
                  <a:gd name="connsiteX205" fmla="*/ 1191695 w 2961438"/>
                  <a:gd name="connsiteY205" fmla="*/ 183751 h 689379"/>
                  <a:gd name="connsiteX206" fmla="*/ 1192455 w 2961438"/>
                  <a:gd name="connsiteY206" fmla="*/ 183751 h 689379"/>
                  <a:gd name="connsiteX207" fmla="*/ 1197775 w 2961438"/>
                  <a:gd name="connsiteY207" fmla="*/ 183751 h 689379"/>
                  <a:gd name="connsiteX208" fmla="*/ 1197775 w 2961438"/>
                  <a:gd name="connsiteY208" fmla="*/ 207530 h 689379"/>
                  <a:gd name="connsiteX209" fmla="*/ 1199041 w 2961438"/>
                  <a:gd name="connsiteY209" fmla="*/ 207530 h 689379"/>
                  <a:gd name="connsiteX210" fmla="*/ 1207908 w 2961438"/>
                  <a:gd name="connsiteY210" fmla="*/ 207530 h 689379"/>
                  <a:gd name="connsiteX211" fmla="*/ 1209935 w 2961438"/>
                  <a:gd name="connsiteY211" fmla="*/ 211584 h 689379"/>
                  <a:gd name="connsiteX212" fmla="*/ 1209935 w 2961438"/>
                  <a:gd name="connsiteY212" fmla="*/ 224825 h 689379"/>
                  <a:gd name="connsiteX213" fmla="*/ 1211455 w 2961438"/>
                  <a:gd name="connsiteY213" fmla="*/ 222933 h 689379"/>
                  <a:gd name="connsiteX214" fmla="*/ 1222095 w 2961438"/>
                  <a:gd name="connsiteY214" fmla="*/ 209692 h 689379"/>
                  <a:gd name="connsiteX215" fmla="*/ 1250469 w 2961438"/>
                  <a:gd name="connsiteY215" fmla="*/ 209692 h 689379"/>
                  <a:gd name="connsiteX216" fmla="*/ 1250469 w 2961438"/>
                  <a:gd name="connsiteY216" fmla="*/ 296163 h 689379"/>
                  <a:gd name="connsiteX217" fmla="*/ 1251229 w 2961438"/>
                  <a:gd name="connsiteY217" fmla="*/ 296163 h 689379"/>
                  <a:gd name="connsiteX218" fmla="*/ 1256549 w 2961438"/>
                  <a:gd name="connsiteY218" fmla="*/ 296163 h 689379"/>
                  <a:gd name="connsiteX219" fmla="*/ 1257309 w 2961438"/>
                  <a:gd name="connsiteY219" fmla="*/ 294812 h 689379"/>
                  <a:gd name="connsiteX220" fmla="*/ 1262629 w 2961438"/>
                  <a:gd name="connsiteY220" fmla="*/ 285354 h 689379"/>
                  <a:gd name="connsiteX221" fmla="*/ 1262629 w 2961438"/>
                  <a:gd name="connsiteY221" fmla="*/ 287246 h 689379"/>
                  <a:gd name="connsiteX222" fmla="*/ 1262629 w 2961438"/>
                  <a:gd name="connsiteY222" fmla="*/ 300487 h 689379"/>
                  <a:gd name="connsiteX223" fmla="*/ 1266682 w 2961438"/>
                  <a:gd name="connsiteY223" fmla="*/ 255090 h 689379"/>
                  <a:gd name="connsiteX224" fmla="*/ 1267442 w 2961438"/>
                  <a:gd name="connsiteY224" fmla="*/ 255090 h 689379"/>
                  <a:gd name="connsiteX225" fmla="*/ 1272762 w 2961438"/>
                  <a:gd name="connsiteY225" fmla="*/ 255090 h 689379"/>
                  <a:gd name="connsiteX226" fmla="*/ 1272762 w 2961438"/>
                  <a:gd name="connsiteY226" fmla="*/ 190236 h 689379"/>
                  <a:gd name="connsiteX227" fmla="*/ 1273776 w 2961438"/>
                  <a:gd name="connsiteY227" fmla="*/ 190236 h 689379"/>
                  <a:gd name="connsiteX228" fmla="*/ 1280869 w 2961438"/>
                  <a:gd name="connsiteY228" fmla="*/ 190236 h 689379"/>
                  <a:gd name="connsiteX229" fmla="*/ 1293029 w 2961438"/>
                  <a:gd name="connsiteY229" fmla="*/ 147001 h 689379"/>
                  <a:gd name="connsiteX230" fmla="*/ 1294296 w 2961438"/>
                  <a:gd name="connsiteY230" fmla="*/ 147001 h 689379"/>
                  <a:gd name="connsiteX231" fmla="*/ 1303163 w 2961438"/>
                  <a:gd name="connsiteY231" fmla="*/ 147001 h 689379"/>
                  <a:gd name="connsiteX232" fmla="*/ 1313296 w 2961438"/>
                  <a:gd name="connsiteY232" fmla="*/ 190236 h 689379"/>
                  <a:gd name="connsiteX233" fmla="*/ 1314309 w 2961438"/>
                  <a:gd name="connsiteY233" fmla="*/ 190236 h 689379"/>
                  <a:gd name="connsiteX234" fmla="*/ 1321403 w 2961438"/>
                  <a:gd name="connsiteY234" fmla="*/ 190236 h 689379"/>
                  <a:gd name="connsiteX235" fmla="*/ 1321403 w 2961438"/>
                  <a:gd name="connsiteY235" fmla="*/ 229148 h 689379"/>
                  <a:gd name="connsiteX236" fmla="*/ 1323176 w 2961438"/>
                  <a:gd name="connsiteY236" fmla="*/ 229148 h 689379"/>
                  <a:gd name="connsiteX237" fmla="*/ 1335590 w 2961438"/>
                  <a:gd name="connsiteY237" fmla="*/ 229148 h 689379"/>
                  <a:gd name="connsiteX238" fmla="*/ 1335590 w 2961438"/>
                  <a:gd name="connsiteY238" fmla="*/ 231310 h 689379"/>
                  <a:gd name="connsiteX239" fmla="*/ 1335590 w 2961438"/>
                  <a:gd name="connsiteY239" fmla="*/ 246442 h 689379"/>
                  <a:gd name="connsiteX240" fmla="*/ 1339643 w 2961438"/>
                  <a:gd name="connsiteY240" fmla="*/ 244281 h 689379"/>
                  <a:gd name="connsiteX241" fmla="*/ 1339643 w 2961438"/>
                  <a:gd name="connsiteY241" fmla="*/ 229148 h 689379"/>
                  <a:gd name="connsiteX242" fmla="*/ 1341163 w 2961438"/>
                  <a:gd name="connsiteY242" fmla="*/ 229148 h 689379"/>
                  <a:gd name="connsiteX243" fmla="*/ 1351803 w 2961438"/>
                  <a:gd name="connsiteY243" fmla="*/ 229148 h 689379"/>
                  <a:gd name="connsiteX244" fmla="*/ 1351803 w 2961438"/>
                  <a:gd name="connsiteY244" fmla="*/ 230769 h 689379"/>
                  <a:gd name="connsiteX245" fmla="*/ 1351803 w 2961438"/>
                  <a:gd name="connsiteY245" fmla="*/ 242119 h 689379"/>
                  <a:gd name="connsiteX246" fmla="*/ 1382204 w 2961438"/>
                  <a:gd name="connsiteY246" fmla="*/ 242119 h 689379"/>
                  <a:gd name="connsiteX247" fmla="*/ 1382204 w 2961438"/>
                  <a:gd name="connsiteY247" fmla="*/ 205369 h 689379"/>
                  <a:gd name="connsiteX248" fmla="*/ 1383470 w 2961438"/>
                  <a:gd name="connsiteY248" fmla="*/ 205369 h 689379"/>
                  <a:gd name="connsiteX249" fmla="*/ 1392337 w 2961438"/>
                  <a:gd name="connsiteY249" fmla="*/ 205369 h 689379"/>
                  <a:gd name="connsiteX250" fmla="*/ 1392337 w 2961438"/>
                  <a:gd name="connsiteY250" fmla="*/ 226986 h 689379"/>
                  <a:gd name="connsiteX251" fmla="*/ 1394364 w 2961438"/>
                  <a:gd name="connsiteY251" fmla="*/ 194560 h 689379"/>
                  <a:gd name="connsiteX252" fmla="*/ 1416657 w 2961438"/>
                  <a:gd name="connsiteY252" fmla="*/ 194560 h 689379"/>
                  <a:gd name="connsiteX253" fmla="*/ 1416657 w 2961438"/>
                  <a:gd name="connsiteY253" fmla="*/ 192938 h 689379"/>
                  <a:gd name="connsiteX254" fmla="*/ 1416657 w 2961438"/>
                  <a:gd name="connsiteY254" fmla="*/ 181589 h 689379"/>
                  <a:gd name="connsiteX255" fmla="*/ 1417417 w 2961438"/>
                  <a:gd name="connsiteY255" fmla="*/ 181589 h 689379"/>
                  <a:gd name="connsiteX256" fmla="*/ 1422737 w 2961438"/>
                  <a:gd name="connsiteY256" fmla="*/ 181589 h 689379"/>
                  <a:gd name="connsiteX257" fmla="*/ 1422737 w 2961438"/>
                  <a:gd name="connsiteY257" fmla="*/ 179698 h 689379"/>
                  <a:gd name="connsiteX258" fmla="*/ 1422737 w 2961438"/>
                  <a:gd name="connsiteY258" fmla="*/ 166457 h 689379"/>
                  <a:gd name="connsiteX259" fmla="*/ 1426791 w 2961438"/>
                  <a:gd name="connsiteY259" fmla="*/ 172942 h 689379"/>
                  <a:gd name="connsiteX260" fmla="*/ 1429071 w 2961438"/>
                  <a:gd name="connsiteY260" fmla="*/ 172942 h 689379"/>
                  <a:gd name="connsiteX261" fmla="*/ 1445031 w 2961438"/>
                  <a:gd name="connsiteY261" fmla="*/ 172942 h 689379"/>
                  <a:gd name="connsiteX262" fmla="*/ 1445031 w 2961438"/>
                  <a:gd name="connsiteY262" fmla="*/ 172131 h 689379"/>
                  <a:gd name="connsiteX263" fmla="*/ 1445031 w 2961438"/>
                  <a:gd name="connsiteY263" fmla="*/ 166457 h 689379"/>
                  <a:gd name="connsiteX264" fmla="*/ 1445791 w 2961438"/>
                  <a:gd name="connsiteY264" fmla="*/ 166457 h 689379"/>
                  <a:gd name="connsiteX265" fmla="*/ 1451111 w 2961438"/>
                  <a:gd name="connsiteY265" fmla="*/ 166457 h 689379"/>
                  <a:gd name="connsiteX266" fmla="*/ 1451111 w 2961438"/>
                  <a:gd name="connsiteY266" fmla="*/ 167808 h 689379"/>
                  <a:gd name="connsiteX267" fmla="*/ 1451111 w 2961438"/>
                  <a:gd name="connsiteY267" fmla="*/ 177266 h 689379"/>
                  <a:gd name="connsiteX268" fmla="*/ 1489618 w 2961438"/>
                  <a:gd name="connsiteY268" fmla="*/ 177266 h 689379"/>
                  <a:gd name="connsiteX269" fmla="*/ 1489618 w 2961438"/>
                  <a:gd name="connsiteY269" fmla="*/ 315619 h 689379"/>
                  <a:gd name="connsiteX270" fmla="*/ 1491138 w 2961438"/>
                  <a:gd name="connsiteY270" fmla="*/ 315619 h 689379"/>
                  <a:gd name="connsiteX271" fmla="*/ 1501778 w 2961438"/>
                  <a:gd name="connsiteY271" fmla="*/ 315619 h 689379"/>
                  <a:gd name="connsiteX272" fmla="*/ 1501778 w 2961438"/>
                  <a:gd name="connsiteY272" fmla="*/ 302649 h 689379"/>
                  <a:gd name="connsiteX273" fmla="*/ 1505832 w 2961438"/>
                  <a:gd name="connsiteY273" fmla="*/ 302649 h 689379"/>
                  <a:gd name="connsiteX274" fmla="*/ 1505832 w 2961438"/>
                  <a:gd name="connsiteY274" fmla="*/ 315619 h 689379"/>
                  <a:gd name="connsiteX275" fmla="*/ 1536232 w 2961438"/>
                  <a:gd name="connsiteY275" fmla="*/ 315619 h 689379"/>
                  <a:gd name="connsiteX276" fmla="*/ 1536232 w 2961438"/>
                  <a:gd name="connsiteY276" fmla="*/ 285354 h 689379"/>
                  <a:gd name="connsiteX277" fmla="*/ 1548392 w 2961438"/>
                  <a:gd name="connsiteY277" fmla="*/ 285354 h 689379"/>
                  <a:gd name="connsiteX278" fmla="*/ 1560552 w 2961438"/>
                  <a:gd name="connsiteY278" fmla="*/ 283193 h 689379"/>
                  <a:gd name="connsiteX279" fmla="*/ 1564606 w 2961438"/>
                  <a:gd name="connsiteY279" fmla="*/ 285354 h 689379"/>
                  <a:gd name="connsiteX280" fmla="*/ 1574739 w 2961438"/>
                  <a:gd name="connsiteY280" fmla="*/ 285354 h 689379"/>
                  <a:gd name="connsiteX281" fmla="*/ 1574739 w 2961438"/>
                  <a:gd name="connsiteY281" fmla="*/ 315619 h 689379"/>
                  <a:gd name="connsiteX282" fmla="*/ 1582846 w 2961438"/>
                  <a:gd name="connsiteY282" fmla="*/ 315619 h 689379"/>
                  <a:gd name="connsiteX283" fmla="*/ 1582846 w 2961438"/>
                  <a:gd name="connsiteY283" fmla="*/ 332914 h 689379"/>
                  <a:gd name="connsiteX284" fmla="*/ 1592182 w 2961438"/>
                  <a:gd name="connsiteY284" fmla="*/ 333819 h 689379"/>
                  <a:gd name="connsiteX285" fmla="*/ 1605140 w 2961438"/>
                  <a:gd name="connsiteY285" fmla="*/ 333819 h 689379"/>
                  <a:gd name="connsiteX286" fmla="*/ 1605140 w 2961438"/>
                  <a:gd name="connsiteY286" fmla="*/ 317781 h 689379"/>
                  <a:gd name="connsiteX287" fmla="*/ 1673096 w 2961438"/>
                  <a:gd name="connsiteY287" fmla="*/ 317781 h 689379"/>
                  <a:gd name="connsiteX288" fmla="*/ 1673096 w 2961438"/>
                  <a:gd name="connsiteY288" fmla="*/ 232528 h 689379"/>
                  <a:gd name="connsiteX289" fmla="*/ 1745104 w 2961438"/>
                  <a:gd name="connsiteY289" fmla="*/ 232528 h 689379"/>
                  <a:gd name="connsiteX290" fmla="*/ 1745104 w 2961438"/>
                  <a:gd name="connsiteY290" fmla="*/ 311296 h 689379"/>
                  <a:gd name="connsiteX291" fmla="*/ 1747008 w 2961438"/>
                  <a:gd name="connsiteY291" fmla="*/ 311296 h 689379"/>
                  <a:gd name="connsiteX292" fmla="*/ 1748250 w 2961438"/>
                  <a:gd name="connsiteY292" fmla="*/ 333819 h 689379"/>
                  <a:gd name="connsiteX293" fmla="*/ 1757926 w 2961438"/>
                  <a:gd name="connsiteY293" fmla="*/ 333819 h 689379"/>
                  <a:gd name="connsiteX294" fmla="*/ 1759168 w 2961438"/>
                  <a:gd name="connsiteY294" fmla="*/ 311296 h 689379"/>
                  <a:gd name="connsiteX295" fmla="*/ 1765248 w 2961438"/>
                  <a:gd name="connsiteY295" fmla="*/ 311296 h 689379"/>
                  <a:gd name="connsiteX296" fmla="*/ 1766490 w 2961438"/>
                  <a:gd name="connsiteY296" fmla="*/ 333819 h 689379"/>
                  <a:gd name="connsiteX297" fmla="*/ 1817112 w 2961438"/>
                  <a:gd name="connsiteY297" fmla="*/ 333819 h 689379"/>
                  <a:gd name="connsiteX298" fmla="*/ 1817112 w 2961438"/>
                  <a:gd name="connsiteY298" fmla="*/ 170791 h 689379"/>
                  <a:gd name="connsiteX299" fmla="*/ 2014439 w 2961438"/>
                  <a:gd name="connsiteY299" fmla="*/ 170791 h 689379"/>
                  <a:gd name="connsiteX300" fmla="*/ 2014439 w 2961438"/>
                  <a:gd name="connsiteY300" fmla="*/ 333819 h 689379"/>
                  <a:gd name="connsiteX301" fmla="*/ 2033136 w 2961438"/>
                  <a:gd name="connsiteY301" fmla="*/ 333819 h 689379"/>
                  <a:gd name="connsiteX302" fmla="*/ 2033136 w 2961438"/>
                  <a:gd name="connsiteY302" fmla="*/ 251126 h 689379"/>
                  <a:gd name="connsiteX303" fmla="*/ 2128256 w 2961438"/>
                  <a:gd name="connsiteY303" fmla="*/ 251126 h 689379"/>
                  <a:gd name="connsiteX304" fmla="*/ 2180720 w 2961438"/>
                  <a:gd name="connsiteY304" fmla="*/ 185913 h 689379"/>
                  <a:gd name="connsiteX305" fmla="*/ 2245574 w 2961438"/>
                  <a:gd name="connsiteY305" fmla="*/ 185913 h 689379"/>
                  <a:gd name="connsiteX306" fmla="*/ 2245574 w 2961438"/>
                  <a:gd name="connsiteY306" fmla="*/ 261575 h 689379"/>
                  <a:gd name="connsiteX307" fmla="*/ 2253681 w 2961438"/>
                  <a:gd name="connsiteY307" fmla="*/ 261575 h 689379"/>
                  <a:gd name="connsiteX308" fmla="*/ 2255708 w 2961438"/>
                  <a:gd name="connsiteY308" fmla="*/ 255090 h 689379"/>
                  <a:gd name="connsiteX309" fmla="*/ 2261788 w 2961438"/>
                  <a:gd name="connsiteY309" fmla="*/ 255090 h 689379"/>
                  <a:gd name="connsiteX310" fmla="*/ 2263815 w 2961438"/>
                  <a:gd name="connsiteY310" fmla="*/ 263737 h 689379"/>
                  <a:gd name="connsiteX311" fmla="*/ 2275975 w 2961438"/>
                  <a:gd name="connsiteY311" fmla="*/ 263737 h 689379"/>
                  <a:gd name="connsiteX312" fmla="*/ 2275975 w 2961438"/>
                  <a:gd name="connsiteY312" fmla="*/ 257251 h 689379"/>
                  <a:gd name="connsiteX313" fmla="*/ 2298268 w 2961438"/>
                  <a:gd name="connsiteY313" fmla="*/ 257251 h 689379"/>
                  <a:gd name="connsiteX314" fmla="*/ 2298268 w 2961438"/>
                  <a:gd name="connsiteY314" fmla="*/ 263737 h 689379"/>
                  <a:gd name="connsiteX315" fmla="*/ 2318535 w 2961438"/>
                  <a:gd name="connsiteY315" fmla="*/ 263737 h 689379"/>
                  <a:gd name="connsiteX316" fmla="*/ 2318535 w 2961438"/>
                  <a:gd name="connsiteY316" fmla="*/ 309134 h 689379"/>
                  <a:gd name="connsiteX317" fmla="*/ 2332722 w 2961438"/>
                  <a:gd name="connsiteY317" fmla="*/ 309134 h 689379"/>
                  <a:gd name="connsiteX318" fmla="*/ 2332722 w 2961438"/>
                  <a:gd name="connsiteY318" fmla="*/ 296163 h 689379"/>
                  <a:gd name="connsiteX319" fmla="*/ 2348936 w 2961438"/>
                  <a:gd name="connsiteY319" fmla="*/ 296163 h 689379"/>
                  <a:gd name="connsiteX320" fmla="*/ 2348936 w 2961438"/>
                  <a:gd name="connsiteY320" fmla="*/ 116736 h 689379"/>
                  <a:gd name="connsiteX321" fmla="*/ 2355016 w 2961438"/>
                  <a:gd name="connsiteY321" fmla="*/ 110250 h 689379"/>
                  <a:gd name="connsiteX322" fmla="*/ 2427977 w 2961438"/>
                  <a:gd name="connsiteY322" fmla="*/ 110250 h 689379"/>
                  <a:gd name="connsiteX323" fmla="*/ 2427977 w 2961438"/>
                  <a:gd name="connsiteY323" fmla="*/ 118898 h 689379"/>
                  <a:gd name="connsiteX324" fmla="*/ 2438110 w 2961438"/>
                  <a:gd name="connsiteY324" fmla="*/ 118898 h 689379"/>
                  <a:gd name="connsiteX325" fmla="*/ 2438110 w 2961438"/>
                  <a:gd name="connsiteY325" fmla="*/ 233472 h 689379"/>
                  <a:gd name="connsiteX326" fmla="*/ 2460404 w 2961438"/>
                  <a:gd name="connsiteY326" fmla="*/ 233472 h 689379"/>
                  <a:gd name="connsiteX327" fmla="*/ 2460404 w 2961438"/>
                  <a:gd name="connsiteY327" fmla="*/ 166457 h 689379"/>
                  <a:gd name="connsiteX328" fmla="*/ 2486751 w 2961438"/>
                  <a:gd name="connsiteY328" fmla="*/ 166457 h 689379"/>
                  <a:gd name="connsiteX329" fmla="*/ 2490804 w 2961438"/>
                  <a:gd name="connsiteY329" fmla="*/ 162133 h 689379"/>
                  <a:gd name="connsiteX330" fmla="*/ 2498911 w 2961438"/>
                  <a:gd name="connsiteY330" fmla="*/ 162133 h 689379"/>
                  <a:gd name="connsiteX331" fmla="*/ 2502964 w 2961438"/>
                  <a:gd name="connsiteY331" fmla="*/ 166457 h 689379"/>
                  <a:gd name="connsiteX332" fmla="*/ 2525258 w 2961438"/>
                  <a:gd name="connsiteY332" fmla="*/ 166457 h 689379"/>
                  <a:gd name="connsiteX333" fmla="*/ 2525258 w 2961438"/>
                  <a:gd name="connsiteY333" fmla="*/ 49721 h 689379"/>
                  <a:gd name="connsiteX334" fmla="*/ 2582005 w 2961438"/>
                  <a:gd name="connsiteY334" fmla="*/ 38912 h 689379"/>
                  <a:gd name="connsiteX335" fmla="*/ 2582005 w 2961438"/>
                  <a:gd name="connsiteY335" fmla="*/ 39993 h 689379"/>
                  <a:gd name="connsiteX336" fmla="*/ 2582005 w 2961438"/>
                  <a:gd name="connsiteY336" fmla="*/ 47559 h 689379"/>
                  <a:gd name="connsiteX337" fmla="*/ 2608352 w 2961438"/>
                  <a:gd name="connsiteY337" fmla="*/ 47559 h 689379"/>
                  <a:gd name="connsiteX338" fmla="*/ 2608352 w 2961438"/>
                  <a:gd name="connsiteY338" fmla="*/ 302649 h 689379"/>
                  <a:gd name="connsiteX339" fmla="*/ 2630646 w 2961438"/>
                  <a:gd name="connsiteY339" fmla="*/ 302649 h 689379"/>
                  <a:gd name="connsiteX340" fmla="*/ 2630646 w 2961438"/>
                  <a:gd name="connsiteY340" fmla="*/ 298325 h 689379"/>
                  <a:gd name="connsiteX341" fmla="*/ 2642806 w 2961438"/>
                  <a:gd name="connsiteY341" fmla="*/ 298325 h 689379"/>
                  <a:gd name="connsiteX342" fmla="*/ 2642806 w 2961438"/>
                  <a:gd name="connsiteY342" fmla="*/ 302649 h 689379"/>
                  <a:gd name="connsiteX343" fmla="*/ 2667126 w 2961438"/>
                  <a:gd name="connsiteY343" fmla="*/ 302649 h 689379"/>
                  <a:gd name="connsiteX344" fmla="*/ 2667126 w 2961438"/>
                  <a:gd name="connsiteY344" fmla="*/ 289678 h 689379"/>
                  <a:gd name="connsiteX345" fmla="*/ 2695500 w 2961438"/>
                  <a:gd name="connsiteY345" fmla="*/ 289678 h 689379"/>
                  <a:gd name="connsiteX346" fmla="*/ 2707660 w 2961438"/>
                  <a:gd name="connsiteY346" fmla="*/ 285354 h 689379"/>
                  <a:gd name="connsiteX347" fmla="*/ 2727927 w 2961438"/>
                  <a:gd name="connsiteY347" fmla="*/ 289678 h 689379"/>
                  <a:gd name="connsiteX348" fmla="*/ 2727927 w 2961438"/>
                  <a:gd name="connsiteY348" fmla="*/ 272384 h 689379"/>
                  <a:gd name="connsiteX349" fmla="*/ 2736034 w 2961438"/>
                  <a:gd name="connsiteY349" fmla="*/ 272384 h 689379"/>
                  <a:gd name="connsiteX350" fmla="*/ 2736034 w 2961438"/>
                  <a:gd name="connsiteY350" fmla="*/ 259413 h 689379"/>
                  <a:gd name="connsiteX351" fmla="*/ 2792781 w 2961438"/>
                  <a:gd name="connsiteY351" fmla="*/ 259413 h 689379"/>
                  <a:gd name="connsiteX352" fmla="*/ 2792781 w 2961438"/>
                  <a:gd name="connsiteY352" fmla="*/ 229148 h 689379"/>
                  <a:gd name="connsiteX353" fmla="*/ 2811021 w 2961438"/>
                  <a:gd name="connsiteY353" fmla="*/ 229148 h 689379"/>
                  <a:gd name="connsiteX354" fmla="*/ 2811021 w 2961438"/>
                  <a:gd name="connsiteY354" fmla="*/ 222663 h 689379"/>
                  <a:gd name="connsiteX355" fmla="*/ 2823181 w 2961438"/>
                  <a:gd name="connsiteY355" fmla="*/ 222663 h 689379"/>
                  <a:gd name="connsiteX356" fmla="*/ 2823181 w 2961438"/>
                  <a:gd name="connsiteY356" fmla="*/ 229148 h 689379"/>
                  <a:gd name="connsiteX357" fmla="*/ 2839395 w 2961438"/>
                  <a:gd name="connsiteY357" fmla="*/ 229148 h 689379"/>
                  <a:gd name="connsiteX358" fmla="*/ 2839395 w 2961438"/>
                  <a:gd name="connsiteY358" fmla="*/ 278869 h 689379"/>
                  <a:gd name="connsiteX359" fmla="*/ 2871822 w 2961438"/>
                  <a:gd name="connsiteY359" fmla="*/ 278869 h 689379"/>
                  <a:gd name="connsiteX360" fmla="*/ 2871822 w 2961438"/>
                  <a:gd name="connsiteY360" fmla="*/ 252928 h 689379"/>
                  <a:gd name="connsiteX361" fmla="*/ 2910329 w 2961438"/>
                  <a:gd name="connsiteY361" fmla="*/ 252928 h 689379"/>
                  <a:gd name="connsiteX362" fmla="*/ 2910329 w 2961438"/>
                  <a:gd name="connsiteY362" fmla="*/ 222663 h 689379"/>
                  <a:gd name="connsiteX363" fmla="*/ 2958970 w 2961438"/>
                  <a:gd name="connsiteY363" fmla="*/ 222663 h 689379"/>
                  <a:gd name="connsiteX364" fmla="*/ 2961438 w 2961438"/>
                  <a:gd name="connsiteY364" fmla="*/ 689379 h 689379"/>
                  <a:gd name="connsiteX365" fmla="*/ 2054 w 2961438"/>
                  <a:gd name="connsiteY365" fmla="*/ 687046 h 689379"/>
                  <a:gd name="connsiteX366" fmla="*/ 0 w 2961438"/>
                  <a:gd name="connsiteY366" fmla="*/ 252928 h 689379"/>
                  <a:gd name="connsiteX367" fmla="*/ 20267 w 2961438"/>
                  <a:gd name="connsiteY367" fmla="*/ 252928 h 689379"/>
                  <a:gd name="connsiteX368" fmla="*/ 20774 w 2961438"/>
                  <a:gd name="connsiteY368" fmla="*/ 251847 h 689379"/>
                  <a:gd name="connsiteX369" fmla="*/ 24320 w 2961438"/>
                  <a:gd name="connsiteY369" fmla="*/ 244281 h 689379"/>
                  <a:gd name="connsiteX370" fmla="*/ 26094 w 2961438"/>
                  <a:gd name="connsiteY370" fmla="*/ 244551 h 689379"/>
                  <a:gd name="connsiteX371" fmla="*/ 38507 w 2961438"/>
                  <a:gd name="connsiteY371" fmla="*/ 246442 h 689379"/>
                  <a:gd name="connsiteX372" fmla="*/ 39014 w 2961438"/>
                  <a:gd name="connsiteY372" fmla="*/ 247794 h 689379"/>
                  <a:gd name="connsiteX373" fmla="*/ 42560 w 2961438"/>
                  <a:gd name="connsiteY373" fmla="*/ 257251 h 689379"/>
                  <a:gd name="connsiteX374" fmla="*/ 68907 w 2961438"/>
                  <a:gd name="connsiteY374" fmla="*/ 259413 h 689379"/>
                  <a:gd name="connsiteX375" fmla="*/ 68907 w 2961438"/>
                  <a:gd name="connsiteY375" fmla="*/ 136192 h 689379"/>
                  <a:gd name="connsiteX376" fmla="*/ 70934 w 2961438"/>
                  <a:gd name="connsiteY376" fmla="*/ 136192 h 689379"/>
                  <a:gd name="connsiteX377" fmla="*/ 85121 w 2961438"/>
                  <a:gd name="connsiteY377" fmla="*/ 136192 h 689379"/>
                  <a:gd name="connsiteX378" fmla="*/ 85121 w 2961438"/>
                  <a:gd name="connsiteY378" fmla="*/ 0 h 689379"/>
                  <a:gd name="connsiteX379" fmla="*/ 86894 w 2961438"/>
                  <a:gd name="connsiteY379" fmla="*/ 0 h 689379"/>
                  <a:gd name="connsiteX380" fmla="*/ 99308 w 2961438"/>
                  <a:gd name="connsiteY380" fmla="*/ 0 h 68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</a:cxnLst>
                <a:rect l="l" t="t" r="r" b="b"/>
                <a:pathLst>
                  <a:path w="2961438" h="689379">
                    <a:moveTo>
                      <a:pt x="99308" y="0"/>
                    </a:moveTo>
                    <a:lnTo>
                      <a:pt x="220909" y="0"/>
                    </a:lnTo>
                    <a:lnTo>
                      <a:pt x="223189" y="0"/>
                    </a:lnTo>
                    <a:lnTo>
                      <a:pt x="239150" y="0"/>
                    </a:lnTo>
                    <a:lnTo>
                      <a:pt x="239150" y="140515"/>
                    </a:lnTo>
                    <a:cubicBezTo>
                      <a:pt x="239160" y="140514"/>
                      <a:pt x="239272" y="140493"/>
                      <a:pt x="240670" y="140245"/>
                    </a:cubicBezTo>
                    <a:lnTo>
                      <a:pt x="251310" y="138354"/>
                    </a:lnTo>
                    <a:cubicBezTo>
                      <a:pt x="251310" y="138376"/>
                      <a:pt x="251280" y="139710"/>
                      <a:pt x="249283" y="226986"/>
                    </a:cubicBezTo>
                    <a:cubicBezTo>
                      <a:pt x="249293" y="226988"/>
                      <a:pt x="249404" y="227008"/>
                      <a:pt x="250803" y="227257"/>
                    </a:cubicBezTo>
                    <a:lnTo>
                      <a:pt x="261443" y="229148"/>
                    </a:lnTo>
                    <a:cubicBezTo>
                      <a:pt x="261445" y="229155"/>
                      <a:pt x="261465" y="229219"/>
                      <a:pt x="261696" y="229959"/>
                    </a:cubicBezTo>
                    <a:lnTo>
                      <a:pt x="263470" y="235634"/>
                    </a:lnTo>
                    <a:cubicBezTo>
                      <a:pt x="263472" y="235625"/>
                      <a:pt x="263517" y="235482"/>
                      <a:pt x="264230" y="233202"/>
                    </a:cubicBezTo>
                    <a:lnTo>
                      <a:pt x="269550" y="216178"/>
                    </a:lnTo>
                    <a:lnTo>
                      <a:pt x="271323" y="216178"/>
                    </a:lnTo>
                    <a:lnTo>
                      <a:pt x="283737" y="216178"/>
                    </a:lnTo>
                    <a:lnTo>
                      <a:pt x="283737" y="248604"/>
                    </a:lnTo>
                    <a:cubicBezTo>
                      <a:pt x="283743" y="248609"/>
                      <a:pt x="283820" y="248649"/>
                      <a:pt x="284750" y="249145"/>
                    </a:cubicBezTo>
                    <a:lnTo>
                      <a:pt x="291844" y="252928"/>
                    </a:lnTo>
                    <a:lnTo>
                      <a:pt x="291844" y="254279"/>
                    </a:lnTo>
                    <a:lnTo>
                      <a:pt x="291844" y="263737"/>
                    </a:lnTo>
                    <a:lnTo>
                      <a:pt x="336431" y="263737"/>
                    </a:lnTo>
                    <a:lnTo>
                      <a:pt x="336431" y="264818"/>
                    </a:lnTo>
                    <a:lnTo>
                      <a:pt x="336431" y="272384"/>
                    </a:lnTo>
                    <a:lnTo>
                      <a:pt x="338457" y="272384"/>
                    </a:lnTo>
                    <a:lnTo>
                      <a:pt x="352644" y="272384"/>
                    </a:lnTo>
                    <a:lnTo>
                      <a:pt x="352644" y="242119"/>
                    </a:lnTo>
                    <a:lnTo>
                      <a:pt x="397231" y="242119"/>
                    </a:lnTo>
                    <a:lnTo>
                      <a:pt x="397231" y="240768"/>
                    </a:lnTo>
                    <a:lnTo>
                      <a:pt x="397231" y="231310"/>
                    </a:lnTo>
                    <a:lnTo>
                      <a:pt x="398245" y="231310"/>
                    </a:lnTo>
                    <a:lnTo>
                      <a:pt x="405338" y="231310"/>
                    </a:lnTo>
                    <a:lnTo>
                      <a:pt x="405338" y="229419"/>
                    </a:lnTo>
                    <a:lnTo>
                      <a:pt x="405338" y="216178"/>
                    </a:lnTo>
                    <a:lnTo>
                      <a:pt x="406098" y="216178"/>
                    </a:lnTo>
                    <a:lnTo>
                      <a:pt x="411418" y="216178"/>
                    </a:lnTo>
                    <a:lnTo>
                      <a:pt x="411418" y="215097"/>
                    </a:lnTo>
                    <a:lnTo>
                      <a:pt x="411418" y="207530"/>
                    </a:lnTo>
                    <a:lnTo>
                      <a:pt x="413445" y="207530"/>
                    </a:lnTo>
                    <a:lnTo>
                      <a:pt x="427632" y="207530"/>
                    </a:lnTo>
                    <a:lnTo>
                      <a:pt x="427632" y="208611"/>
                    </a:lnTo>
                    <a:lnTo>
                      <a:pt x="427632" y="216178"/>
                    </a:lnTo>
                    <a:lnTo>
                      <a:pt x="449925" y="216178"/>
                    </a:lnTo>
                    <a:lnTo>
                      <a:pt x="449925" y="214286"/>
                    </a:lnTo>
                    <a:lnTo>
                      <a:pt x="449925" y="201045"/>
                    </a:lnTo>
                    <a:lnTo>
                      <a:pt x="451699" y="201045"/>
                    </a:lnTo>
                    <a:lnTo>
                      <a:pt x="464112" y="201045"/>
                    </a:lnTo>
                    <a:lnTo>
                      <a:pt x="464112" y="224825"/>
                    </a:lnTo>
                    <a:lnTo>
                      <a:pt x="465126" y="224825"/>
                    </a:lnTo>
                    <a:lnTo>
                      <a:pt x="472219" y="224825"/>
                    </a:lnTo>
                    <a:lnTo>
                      <a:pt x="472219" y="223744"/>
                    </a:lnTo>
                    <a:lnTo>
                      <a:pt x="472219" y="216178"/>
                    </a:lnTo>
                    <a:lnTo>
                      <a:pt x="473992" y="216178"/>
                    </a:lnTo>
                    <a:lnTo>
                      <a:pt x="486406" y="216178"/>
                    </a:lnTo>
                    <a:lnTo>
                      <a:pt x="486406" y="242119"/>
                    </a:lnTo>
                    <a:lnTo>
                      <a:pt x="488433" y="242119"/>
                    </a:lnTo>
                    <a:lnTo>
                      <a:pt x="502619" y="242119"/>
                    </a:lnTo>
                    <a:lnTo>
                      <a:pt x="502619" y="243740"/>
                    </a:lnTo>
                    <a:lnTo>
                      <a:pt x="502619" y="255090"/>
                    </a:lnTo>
                    <a:lnTo>
                      <a:pt x="503379" y="255090"/>
                    </a:lnTo>
                    <a:lnTo>
                      <a:pt x="508700" y="255090"/>
                    </a:lnTo>
                    <a:lnTo>
                      <a:pt x="508700" y="254279"/>
                    </a:lnTo>
                    <a:lnTo>
                      <a:pt x="508700" y="248604"/>
                    </a:lnTo>
                    <a:lnTo>
                      <a:pt x="539100" y="248604"/>
                    </a:lnTo>
                    <a:lnTo>
                      <a:pt x="539100" y="272384"/>
                    </a:lnTo>
                    <a:lnTo>
                      <a:pt x="540113" y="272384"/>
                    </a:lnTo>
                    <a:lnTo>
                      <a:pt x="547207" y="272384"/>
                    </a:lnTo>
                    <a:lnTo>
                      <a:pt x="547207" y="273465"/>
                    </a:lnTo>
                    <a:lnTo>
                      <a:pt x="547207" y="281031"/>
                    </a:lnTo>
                    <a:lnTo>
                      <a:pt x="547967" y="281031"/>
                    </a:lnTo>
                    <a:lnTo>
                      <a:pt x="553287" y="281031"/>
                    </a:lnTo>
                    <a:lnTo>
                      <a:pt x="553287" y="278869"/>
                    </a:lnTo>
                    <a:lnTo>
                      <a:pt x="553287" y="263737"/>
                    </a:lnTo>
                    <a:lnTo>
                      <a:pt x="554300" y="263737"/>
                    </a:lnTo>
                    <a:lnTo>
                      <a:pt x="561394" y="263737"/>
                    </a:lnTo>
                    <a:lnTo>
                      <a:pt x="561394" y="264818"/>
                    </a:lnTo>
                    <a:lnTo>
                      <a:pt x="561394" y="272384"/>
                    </a:lnTo>
                    <a:lnTo>
                      <a:pt x="566714" y="270391"/>
                    </a:lnTo>
                    <a:cubicBezTo>
                      <a:pt x="567474" y="270019"/>
                      <a:pt x="567474" y="269817"/>
                      <a:pt x="567474" y="269411"/>
                    </a:cubicBezTo>
                    <a:lnTo>
                      <a:pt x="567474" y="263737"/>
                    </a:lnTo>
                    <a:lnTo>
                      <a:pt x="605981" y="263737"/>
                    </a:lnTo>
                    <a:lnTo>
                      <a:pt x="605981" y="287516"/>
                    </a:lnTo>
                    <a:lnTo>
                      <a:pt x="608007" y="287516"/>
                    </a:lnTo>
                    <a:lnTo>
                      <a:pt x="622194" y="287516"/>
                    </a:lnTo>
                    <a:lnTo>
                      <a:pt x="622194" y="288597"/>
                    </a:lnTo>
                    <a:lnTo>
                      <a:pt x="622194" y="296163"/>
                    </a:lnTo>
                    <a:lnTo>
                      <a:pt x="623968" y="296163"/>
                    </a:lnTo>
                    <a:lnTo>
                      <a:pt x="636381" y="296163"/>
                    </a:lnTo>
                    <a:lnTo>
                      <a:pt x="636381" y="272384"/>
                    </a:lnTo>
                    <a:lnTo>
                      <a:pt x="637394" y="272384"/>
                    </a:lnTo>
                    <a:lnTo>
                      <a:pt x="644488" y="272384"/>
                    </a:lnTo>
                    <a:lnTo>
                      <a:pt x="644488" y="239957"/>
                    </a:lnTo>
                    <a:lnTo>
                      <a:pt x="645501" y="239957"/>
                    </a:lnTo>
                    <a:lnTo>
                      <a:pt x="652595" y="239957"/>
                    </a:lnTo>
                    <a:lnTo>
                      <a:pt x="652595" y="238066"/>
                    </a:lnTo>
                    <a:lnTo>
                      <a:pt x="652595" y="224825"/>
                    </a:lnTo>
                    <a:cubicBezTo>
                      <a:pt x="650568" y="224825"/>
                      <a:pt x="650568" y="224825"/>
                      <a:pt x="651328" y="223203"/>
                    </a:cubicBezTo>
                    <a:lnTo>
                      <a:pt x="656648" y="211854"/>
                    </a:lnTo>
                    <a:cubicBezTo>
                      <a:pt x="656653" y="211871"/>
                      <a:pt x="656848" y="212545"/>
                      <a:pt x="664755" y="239957"/>
                    </a:cubicBezTo>
                    <a:lnTo>
                      <a:pt x="665515" y="239957"/>
                    </a:lnTo>
                    <a:lnTo>
                      <a:pt x="670835" y="239957"/>
                    </a:lnTo>
                    <a:lnTo>
                      <a:pt x="670835" y="134030"/>
                    </a:lnTo>
                    <a:lnTo>
                      <a:pt x="672355" y="134030"/>
                    </a:lnTo>
                    <a:lnTo>
                      <a:pt x="682995" y="134030"/>
                    </a:lnTo>
                    <a:lnTo>
                      <a:pt x="682995" y="86471"/>
                    </a:lnTo>
                    <a:lnTo>
                      <a:pt x="709342" y="86471"/>
                    </a:lnTo>
                    <a:lnTo>
                      <a:pt x="709342" y="64853"/>
                    </a:lnTo>
                    <a:lnTo>
                      <a:pt x="743796" y="64853"/>
                    </a:lnTo>
                    <a:lnTo>
                      <a:pt x="743796" y="67285"/>
                    </a:lnTo>
                    <a:lnTo>
                      <a:pt x="743796" y="84309"/>
                    </a:lnTo>
                    <a:lnTo>
                      <a:pt x="746076" y="84309"/>
                    </a:lnTo>
                    <a:lnTo>
                      <a:pt x="762036" y="84309"/>
                    </a:lnTo>
                    <a:lnTo>
                      <a:pt x="762036" y="131868"/>
                    </a:lnTo>
                    <a:lnTo>
                      <a:pt x="763049" y="131868"/>
                    </a:lnTo>
                    <a:lnTo>
                      <a:pt x="770143" y="131868"/>
                    </a:lnTo>
                    <a:lnTo>
                      <a:pt x="784330" y="136192"/>
                    </a:lnTo>
                    <a:lnTo>
                      <a:pt x="784330" y="175104"/>
                    </a:lnTo>
                    <a:lnTo>
                      <a:pt x="785343" y="175104"/>
                    </a:lnTo>
                    <a:lnTo>
                      <a:pt x="792436" y="175104"/>
                    </a:lnTo>
                    <a:lnTo>
                      <a:pt x="792436" y="176725"/>
                    </a:lnTo>
                    <a:lnTo>
                      <a:pt x="792436" y="188074"/>
                    </a:lnTo>
                    <a:lnTo>
                      <a:pt x="794463" y="188074"/>
                    </a:lnTo>
                    <a:lnTo>
                      <a:pt x="808650" y="188074"/>
                    </a:lnTo>
                    <a:lnTo>
                      <a:pt x="814730" y="194560"/>
                    </a:lnTo>
                    <a:lnTo>
                      <a:pt x="814730" y="216178"/>
                    </a:lnTo>
                    <a:lnTo>
                      <a:pt x="817010" y="216178"/>
                    </a:lnTo>
                    <a:lnTo>
                      <a:pt x="832970" y="216178"/>
                    </a:lnTo>
                    <a:lnTo>
                      <a:pt x="832970" y="217258"/>
                    </a:lnTo>
                    <a:lnTo>
                      <a:pt x="832970" y="224825"/>
                    </a:lnTo>
                    <a:lnTo>
                      <a:pt x="834237" y="224825"/>
                    </a:lnTo>
                    <a:lnTo>
                      <a:pt x="843104" y="224825"/>
                    </a:lnTo>
                    <a:lnTo>
                      <a:pt x="843104" y="226986"/>
                    </a:lnTo>
                    <a:lnTo>
                      <a:pt x="843104" y="242119"/>
                    </a:lnTo>
                    <a:cubicBezTo>
                      <a:pt x="847157" y="242119"/>
                      <a:pt x="847157" y="242119"/>
                      <a:pt x="847157" y="240227"/>
                    </a:cubicBezTo>
                    <a:lnTo>
                      <a:pt x="847157" y="226986"/>
                    </a:lnTo>
                    <a:lnTo>
                      <a:pt x="848170" y="226986"/>
                    </a:lnTo>
                    <a:lnTo>
                      <a:pt x="855264" y="226986"/>
                    </a:lnTo>
                    <a:lnTo>
                      <a:pt x="855264" y="228608"/>
                    </a:lnTo>
                    <a:lnTo>
                      <a:pt x="855264" y="239957"/>
                    </a:lnTo>
                    <a:lnTo>
                      <a:pt x="856024" y="239957"/>
                    </a:lnTo>
                    <a:lnTo>
                      <a:pt x="861344" y="239957"/>
                    </a:lnTo>
                    <a:cubicBezTo>
                      <a:pt x="861344" y="235634"/>
                      <a:pt x="861344" y="235634"/>
                      <a:pt x="909984" y="235634"/>
                    </a:cubicBezTo>
                    <a:lnTo>
                      <a:pt x="909984" y="236985"/>
                    </a:lnTo>
                    <a:lnTo>
                      <a:pt x="909984" y="246442"/>
                    </a:lnTo>
                    <a:lnTo>
                      <a:pt x="910744" y="246442"/>
                    </a:lnTo>
                    <a:lnTo>
                      <a:pt x="916065" y="246442"/>
                    </a:lnTo>
                    <a:lnTo>
                      <a:pt x="916065" y="248604"/>
                    </a:lnTo>
                    <a:lnTo>
                      <a:pt x="916065" y="263737"/>
                    </a:lnTo>
                    <a:cubicBezTo>
                      <a:pt x="916073" y="263733"/>
                      <a:pt x="916189" y="263655"/>
                      <a:pt x="918091" y="262386"/>
                    </a:cubicBezTo>
                    <a:lnTo>
                      <a:pt x="932278" y="252928"/>
                    </a:lnTo>
                    <a:cubicBezTo>
                      <a:pt x="932280" y="252909"/>
                      <a:pt x="932411" y="252034"/>
                      <a:pt x="938358" y="211854"/>
                    </a:cubicBezTo>
                    <a:cubicBezTo>
                      <a:pt x="938367" y="211852"/>
                      <a:pt x="938436" y="211826"/>
                      <a:pt x="939118" y="211584"/>
                    </a:cubicBezTo>
                    <a:lnTo>
                      <a:pt x="944438" y="209692"/>
                    </a:lnTo>
                    <a:cubicBezTo>
                      <a:pt x="944438" y="209676"/>
                      <a:pt x="944471" y="208615"/>
                      <a:pt x="946465" y="140515"/>
                    </a:cubicBezTo>
                    <a:cubicBezTo>
                      <a:pt x="946465" y="140533"/>
                      <a:pt x="946498" y="141624"/>
                      <a:pt x="948492" y="209692"/>
                    </a:cubicBezTo>
                    <a:cubicBezTo>
                      <a:pt x="948501" y="209695"/>
                      <a:pt x="948572" y="209720"/>
                      <a:pt x="949252" y="209962"/>
                    </a:cubicBezTo>
                    <a:lnTo>
                      <a:pt x="954572" y="211854"/>
                    </a:lnTo>
                    <a:lnTo>
                      <a:pt x="954572" y="125383"/>
                    </a:lnTo>
                    <a:cubicBezTo>
                      <a:pt x="958625" y="125383"/>
                      <a:pt x="958625" y="125383"/>
                      <a:pt x="958625" y="92956"/>
                    </a:cubicBezTo>
                    <a:lnTo>
                      <a:pt x="997132" y="92956"/>
                    </a:lnTo>
                    <a:lnTo>
                      <a:pt x="997132" y="125383"/>
                    </a:lnTo>
                    <a:lnTo>
                      <a:pt x="997892" y="125383"/>
                    </a:lnTo>
                    <a:lnTo>
                      <a:pt x="1003212" y="125383"/>
                    </a:lnTo>
                    <a:lnTo>
                      <a:pt x="1003212" y="43235"/>
                    </a:lnTo>
                    <a:lnTo>
                      <a:pt x="1004986" y="43235"/>
                    </a:lnTo>
                    <a:lnTo>
                      <a:pt x="1017399" y="43235"/>
                    </a:lnTo>
                    <a:lnTo>
                      <a:pt x="1017399" y="41344"/>
                    </a:lnTo>
                    <a:lnTo>
                      <a:pt x="1017399" y="28103"/>
                    </a:lnTo>
                    <a:lnTo>
                      <a:pt x="1039693" y="28103"/>
                    </a:lnTo>
                    <a:lnTo>
                      <a:pt x="1039693" y="27022"/>
                    </a:lnTo>
                    <a:lnTo>
                      <a:pt x="1039693" y="19456"/>
                    </a:lnTo>
                    <a:lnTo>
                      <a:pt x="1041466" y="19456"/>
                    </a:lnTo>
                    <a:lnTo>
                      <a:pt x="1053880" y="19456"/>
                    </a:lnTo>
                    <a:lnTo>
                      <a:pt x="1053880" y="20537"/>
                    </a:lnTo>
                    <a:lnTo>
                      <a:pt x="1053880" y="28103"/>
                    </a:lnTo>
                    <a:lnTo>
                      <a:pt x="1054640" y="28103"/>
                    </a:lnTo>
                    <a:lnTo>
                      <a:pt x="1059960" y="28103"/>
                    </a:lnTo>
                    <a:lnTo>
                      <a:pt x="1070093" y="23779"/>
                    </a:lnTo>
                    <a:lnTo>
                      <a:pt x="1074146" y="27022"/>
                    </a:lnTo>
                    <a:lnTo>
                      <a:pt x="1074146" y="19456"/>
                    </a:lnTo>
                    <a:lnTo>
                      <a:pt x="1076426" y="19456"/>
                    </a:lnTo>
                    <a:lnTo>
                      <a:pt x="1092387" y="19456"/>
                    </a:lnTo>
                    <a:lnTo>
                      <a:pt x="1092387" y="20537"/>
                    </a:lnTo>
                    <a:lnTo>
                      <a:pt x="1092387" y="28103"/>
                    </a:lnTo>
                    <a:lnTo>
                      <a:pt x="1122787" y="28103"/>
                    </a:lnTo>
                    <a:lnTo>
                      <a:pt x="1122787" y="29724"/>
                    </a:lnTo>
                    <a:lnTo>
                      <a:pt x="1122787" y="41074"/>
                    </a:lnTo>
                    <a:lnTo>
                      <a:pt x="1149134" y="41074"/>
                    </a:lnTo>
                    <a:lnTo>
                      <a:pt x="1149134" y="71338"/>
                    </a:lnTo>
                    <a:lnTo>
                      <a:pt x="1149894" y="71338"/>
                    </a:lnTo>
                    <a:lnTo>
                      <a:pt x="1155214" y="71338"/>
                    </a:lnTo>
                    <a:lnTo>
                      <a:pt x="1155214" y="72419"/>
                    </a:lnTo>
                    <a:lnTo>
                      <a:pt x="1155214" y="79986"/>
                    </a:lnTo>
                    <a:cubicBezTo>
                      <a:pt x="1159268" y="79986"/>
                      <a:pt x="1159268" y="79986"/>
                      <a:pt x="1159268" y="110250"/>
                    </a:cubicBezTo>
                    <a:lnTo>
                      <a:pt x="1160028" y="110250"/>
                    </a:lnTo>
                    <a:lnTo>
                      <a:pt x="1165348" y="110250"/>
                    </a:lnTo>
                    <a:lnTo>
                      <a:pt x="1165348" y="111061"/>
                    </a:lnTo>
                    <a:lnTo>
                      <a:pt x="1165348" y="116736"/>
                    </a:lnTo>
                    <a:lnTo>
                      <a:pt x="1166361" y="116736"/>
                    </a:lnTo>
                    <a:lnTo>
                      <a:pt x="1173454" y="116736"/>
                    </a:lnTo>
                    <a:lnTo>
                      <a:pt x="1173454" y="147001"/>
                    </a:lnTo>
                    <a:lnTo>
                      <a:pt x="1175481" y="147001"/>
                    </a:lnTo>
                    <a:lnTo>
                      <a:pt x="1189668" y="147001"/>
                    </a:lnTo>
                    <a:lnTo>
                      <a:pt x="1189668" y="170780"/>
                    </a:lnTo>
                    <a:cubicBezTo>
                      <a:pt x="1191695" y="170780"/>
                      <a:pt x="1191695" y="170780"/>
                      <a:pt x="1191695" y="172401"/>
                    </a:cubicBezTo>
                    <a:lnTo>
                      <a:pt x="1191695" y="183751"/>
                    </a:lnTo>
                    <a:lnTo>
                      <a:pt x="1192455" y="183751"/>
                    </a:lnTo>
                    <a:lnTo>
                      <a:pt x="1197775" y="183751"/>
                    </a:lnTo>
                    <a:lnTo>
                      <a:pt x="1197775" y="207530"/>
                    </a:lnTo>
                    <a:lnTo>
                      <a:pt x="1199041" y="207530"/>
                    </a:lnTo>
                    <a:lnTo>
                      <a:pt x="1207908" y="207530"/>
                    </a:lnTo>
                    <a:cubicBezTo>
                      <a:pt x="1209935" y="209692"/>
                      <a:pt x="1209935" y="209692"/>
                      <a:pt x="1209935" y="211584"/>
                    </a:cubicBezTo>
                    <a:lnTo>
                      <a:pt x="1209935" y="224825"/>
                    </a:lnTo>
                    <a:cubicBezTo>
                      <a:pt x="1209940" y="224818"/>
                      <a:pt x="1210027" y="224711"/>
                      <a:pt x="1211455" y="222933"/>
                    </a:cubicBezTo>
                    <a:lnTo>
                      <a:pt x="1222095" y="209692"/>
                    </a:lnTo>
                    <a:lnTo>
                      <a:pt x="1250469" y="209692"/>
                    </a:lnTo>
                    <a:lnTo>
                      <a:pt x="1250469" y="296163"/>
                    </a:lnTo>
                    <a:lnTo>
                      <a:pt x="1251229" y="296163"/>
                    </a:lnTo>
                    <a:lnTo>
                      <a:pt x="1256549" y="296163"/>
                    </a:lnTo>
                    <a:cubicBezTo>
                      <a:pt x="1256553" y="296155"/>
                      <a:pt x="1256612" y="296055"/>
                      <a:pt x="1257309" y="294812"/>
                    </a:cubicBezTo>
                    <a:lnTo>
                      <a:pt x="1262629" y="285354"/>
                    </a:lnTo>
                    <a:lnTo>
                      <a:pt x="1262629" y="287246"/>
                    </a:lnTo>
                    <a:lnTo>
                      <a:pt x="1262629" y="300487"/>
                    </a:lnTo>
                    <a:cubicBezTo>
                      <a:pt x="1266682" y="300487"/>
                      <a:pt x="1266682" y="300487"/>
                      <a:pt x="1266682" y="255090"/>
                    </a:cubicBezTo>
                    <a:lnTo>
                      <a:pt x="1267442" y="255090"/>
                    </a:lnTo>
                    <a:lnTo>
                      <a:pt x="1272762" y="255090"/>
                    </a:lnTo>
                    <a:lnTo>
                      <a:pt x="1272762" y="190236"/>
                    </a:lnTo>
                    <a:lnTo>
                      <a:pt x="1273776" y="190236"/>
                    </a:lnTo>
                    <a:lnTo>
                      <a:pt x="1280869" y="190236"/>
                    </a:lnTo>
                    <a:cubicBezTo>
                      <a:pt x="1280875" y="190215"/>
                      <a:pt x="1281139" y="189275"/>
                      <a:pt x="1293029" y="147001"/>
                    </a:cubicBezTo>
                    <a:lnTo>
                      <a:pt x="1294296" y="147001"/>
                    </a:lnTo>
                    <a:lnTo>
                      <a:pt x="1303163" y="147001"/>
                    </a:lnTo>
                    <a:cubicBezTo>
                      <a:pt x="1303168" y="147024"/>
                      <a:pt x="1303394" y="147990"/>
                      <a:pt x="1313296" y="190236"/>
                    </a:cubicBezTo>
                    <a:lnTo>
                      <a:pt x="1314309" y="190236"/>
                    </a:lnTo>
                    <a:lnTo>
                      <a:pt x="1321403" y="190236"/>
                    </a:lnTo>
                    <a:lnTo>
                      <a:pt x="1321403" y="229148"/>
                    </a:lnTo>
                    <a:lnTo>
                      <a:pt x="1323176" y="229148"/>
                    </a:lnTo>
                    <a:lnTo>
                      <a:pt x="1335590" y="229148"/>
                    </a:lnTo>
                    <a:lnTo>
                      <a:pt x="1335590" y="231310"/>
                    </a:lnTo>
                    <a:lnTo>
                      <a:pt x="1335590" y="246442"/>
                    </a:lnTo>
                    <a:cubicBezTo>
                      <a:pt x="1339643" y="246442"/>
                      <a:pt x="1339643" y="246442"/>
                      <a:pt x="1339643" y="244281"/>
                    </a:cubicBezTo>
                    <a:lnTo>
                      <a:pt x="1339643" y="229148"/>
                    </a:lnTo>
                    <a:lnTo>
                      <a:pt x="1341163" y="229148"/>
                    </a:lnTo>
                    <a:lnTo>
                      <a:pt x="1351803" y="229148"/>
                    </a:lnTo>
                    <a:lnTo>
                      <a:pt x="1351803" y="230769"/>
                    </a:lnTo>
                    <a:lnTo>
                      <a:pt x="1351803" y="242119"/>
                    </a:lnTo>
                    <a:lnTo>
                      <a:pt x="1382204" y="242119"/>
                    </a:lnTo>
                    <a:lnTo>
                      <a:pt x="1382204" y="205369"/>
                    </a:lnTo>
                    <a:lnTo>
                      <a:pt x="1383470" y="205369"/>
                    </a:lnTo>
                    <a:lnTo>
                      <a:pt x="1392337" y="205369"/>
                    </a:lnTo>
                    <a:lnTo>
                      <a:pt x="1392337" y="226986"/>
                    </a:lnTo>
                    <a:cubicBezTo>
                      <a:pt x="1394364" y="226986"/>
                      <a:pt x="1394364" y="226986"/>
                      <a:pt x="1394364" y="194560"/>
                    </a:cubicBezTo>
                    <a:lnTo>
                      <a:pt x="1416657" y="194560"/>
                    </a:lnTo>
                    <a:lnTo>
                      <a:pt x="1416657" y="192938"/>
                    </a:lnTo>
                    <a:lnTo>
                      <a:pt x="1416657" y="181589"/>
                    </a:lnTo>
                    <a:lnTo>
                      <a:pt x="1417417" y="181589"/>
                    </a:lnTo>
                    <a:lnTo>
                      <a:pt x="1422737" y="181589"/>
                    </a:lnTo>
                    <a:lnTo>
                      <a:pt x="1422737" y="179698"/>
                    </a:lnTo>
                    <a:lnTo>
                      <a:pt x="1422737" y="166457"/>
                    </a:lnTo>
                    <a:lnTo>
                      <a:pt x="1426791" y="172942"/>
                    </a:lnTo>
                    <a:lnTo>
                      <a:pt x="1429071" y="172942"/>
                    </a:lnTo>
                    <a:lnTo>
                      <a:pt x="1445031" y="172942"/>
                    </a:lnTo>
                    <a:lnTo>
                      <a:pt x="1445031" y="172131"/>
                    </a:lnTo>
                    <a:lnTo>
                      <a:pt x="1445031" y="166457"/>
                    </a:lnTo>
                    <a:lnTo>
                      <a:pt x="1445791" y="166457"/>
                    </a:lnTo>
                    <a:lnTo>
                      <a:pt x="1451111" y="166457"/>
                    </a:lnTo>
                    <a:lnTo>
                      <a:pt x="1451111" y="167808"/>
                    </a:lnTo>
                    <a:lnTo>
                      <a:pt x="1451111" y="177266"/>
                    </a:lnTo>
                    <a:lnTo>
                      <a:pt x="1489618" y="177266"/>
                    </a:lnTo>
                    <a:lnTo>
                      <a:pt x="1489618" y="315619"/>
                    </a:lnTo>
                    <a:lnTo>
                      <a:pt x="1491138" y="315619"/>
                    </a:lnTo>
                    <a:lnTo>
                      <a:pt x="1501778" y="315619"/>
                    </a:lnTo>
                    <a:lnTo>
                      <a:pt x="1501778" y="302649"/>
                    </a:lnTo>
                    <a:lnTo>
                      <a:pt x="1505832" y="302649"/>
                    </a:lnTo>
                    <a:lnTo>
                      <a:pt x="1505832" y="315619"/>
                    </a:lnTo>
                    <a:lnTo>
                      <a:pt x="1536232" y="315619"/>
                    </a:lnTo>
                    <a:lnTo>
                      <a:pt x="1536232" y="285354"/>
                    </a:lnTo>
                    <a:lnTo>
                      <a:pt x="1548392" y="285354"/>
                    </a:lnTo>
                    <a:lnTo>
                      <a:pt x="1560552" y="283193"/>
                    </a:lnTo>
                    <a:cubicBezTo>
                      <a:pt x="1562579" y="283193"/>
                      <a:pt x="1562579" y="285354"/>
                      <a:pt x="1564606" y="285354"/>
                    </a:cubicBezTo>
                    <a:lnTo>
                      <a:pt x="1574739" y="285354"/>
                    </a:lnTo>
                    <a:lnTo>
                      <a:pt x="1574739" y="315619"/>
                    </a:lnTo>
                    <a:lnTo>
                      <a:pt x="1582846" y="315619"/>
                    </a:lnTo>
                    <a:lnTo>
                      <a:pt x="1582846" y="332914"/>
                    </a:lnTo>
                    <a:lnTo>
                      <a:pt x="1592182" y="333819"/>
                    </a:lnTo>
                    <a:lnTo>
                      <a:pt x="1605140" y="333819"/>
                    </a:lnTo>
                    <a:lnTo>
                      <a:pt x="1605140" y="317781"/>
                    </a:lnTo>
                    <a:lnTo>
                      <a:pt x="1673096" y="317781"/>
                    </a:lnTo>
                    <a:lnTo>
                      <a:pt x="1673096" y="232528"/>
                    </a:lnTo>
                    <a:lnTo>
                      <a:pt x="1745104" y="232528"/>
                    </a:lnTo>
                    <a:lnTo>
                      <a:pt x="1745104" y="311296"/>
                    </a:lnTo>
                    <a:lnTo>
                      <a:pt x="1747008" y="311296"/>
                    </a:lnTo>
                    <a:lnTo>
                      <a:pt x="1748250" y="333819"/>
                    </a:lnTo>
                    <a:lnTo>
                      <a:pt x="1757926" y="333819"/>
                    </a:lnTo>
                    <a:cubicBezTo>
                      <a:pt x="1758462" y="326605"/>
                      <a:pt x="1759168" y="318951"/>
                      <a:pt x="1759168" y="311296"/>
                    </a:cubicBezTo>
                    <a:lnTo>
                      <a:pt x="1765248" y="311296"/>
                    </a:lnTo>
                    <a:lnTo>
                      <a:pt x="1766490" y="333819"/>
                    </a:lnTo>
                    <a:lnTo>
                      <a:pt x="1817112" y="333819"/>
                    </a:lnTo>
                    <a:lnTo>
                      <a:pt x="1817112" y="170791"/>
                    </a:lnTo>
                    <a:lnTo>
                      <a:pt x="2014439" y="170791"/>
                    </a:lnTo>
                    <a:lnTo>
                      <a:pt x="2014439" y="333819"/>
                    </a:lnTo>
                    <a:lnTo>
                      <a:pt x="2033136" y="333819"/>
                    </a:lnTo>
                    <a:lnTo>
                      <a:pt x="2033136" y="251126"/>
                    </a:lnTo>
                    <a:lnTo>
                      <a:pt x="2128256" y="251126"/>
                    </a:lnTo>
                    <a:cubicBezTo>
                      <a:pt x="2152853" y="240257"/>
                      <a:pt x="2161167" y="196782"/>
                      <a:pt x="2180720" y="185913"/>
                    </a:cubicBezTo>
                    <a:lnTo>
                      <a:pt x="2245574" y="185913"/>
                    </a:lnTo>
                    <a:lnTo>
                      <a:pt x="2245574" y="261575"/>
                    </a:lnTo>
                    <a:lnTo>
                      <a:pt x="2253681" y="261575"/>
                    </a:lnTo>
                    <a:cubicBezTo>
                      <a:pt x="2253681" y="259413"/>
                      <a:pt x="2255708" y="257251"/>
                      <a:pt x="2255708" y="255090"/>
                    </a:cubicBezTo>
                    <a:lnTo>
                      <a:pt x="2261788" y="255090"/>
                    </a:lnTo>
                    <a:cubicBezTo>
                      <a:pt x="2261788" y="257251"/>
                      <a:pt x="2261788" y="259413"/>
                      <a:pt x="2263815" y="263737"/>
                    </a:cubicBezTo>
                    <a:lnTo>
                      <a:pt x="2275975" y="263737"/>
                    </a:lnTo>
                    <a:lnTo>
                      <a:pt x="2275975" y="257251"/>
                    </a:lnTo>
                    <a:lnTo>
                      <a:pt x="2298268" y="257251"/>
                    </a:lnTo>
                    <a:lnTo>
                      <a:pt x="2298268" y="263737"/>
                    </a:lnTo>
                    <a:lnTo>
                      <a:pt x="2318535" y="263737"/>
                    </a:lnTo>
                    <a:lnTo>
                      <a:pt x="2318535" y="309134"/>
                    </a:lnTo>
                    <a:lnTo>
                      <a:pt x="2332722" y="309134"/>
                    </a:lnTo>
                    <a:lnTo>
                      <a:pt x="2332722" y="296163"/>
                    </a:lnTo>
                    <a:lnTo>
                      <a:pt x="2348936" y="296163"/>
                    </a:lnTo>
                    <a:lnTo>
                      <a:pt x="2348936" y="116736"/>
                    </a:lnTo>
                    <a:lnTo>
                      <a:pt x="2355016" y="110250"/>
                    </a:lnTo>
                    <a:lnTo>
                      <a:pt x="2427977" y="110250"/>
                    </a:lnTo>
                    <a:lnTo>
                      <a:pt x="2427977" y="118898"/>
                    </a:lnTo>
                    <a:lnTo>
                      <a:pt x="2438110" y="118898"/>
                    </a:lnTo>
                    <a:lnTo>
                      <a:pt x="2438110" y="233472"/>
                    </a:lnTo>
                    <a:lnTo>
                      <a:pt x="2460404" y="233472"/>
                    </a:lnTo>
                    <a:lnTo>
                      <a:pt x="2460404" y="166457"/>
                    </a:lnTo>
                    <a:lnTo>
                      <a:pt x="2486751" y="166457"/>
                    </a:lnTo>
                    <a:cubicBezTo>
                      <a:pt x="2488777" y="166457"/>
                      <a:pt x="2488777" y="164295"/>
                      <a:pt x="2490804" y="162133"/>
                    </a:cubicBezTo>
                    <a:lnTo>
                      <a:pt x="2498911" y="162133"/>
                    </a:lnTo>
                    <a:cubicBezTo>
                      <a:pt x="2500937" y="164295"/>
                      <a:pt x="2500937" y="166457"/>
                      <a:pt x="2502964" y="166457"/>
                    </a:cubicBezTo>
                    <a:lnTo>
                      <a:pt x="2525258" y="166457"/>
                    </a:lnTo>
                    <a:lnTo>
                      <a:pt x="2525258" y="49721"/>
                    </a:lnTo>
                    <a:cubicBezTo>
                      <a:pt x="2525272" y="49718"/>
                      <a:pt x="2526139" y="49554"/>
                      <a:pt x="2582005" y="38912"/>
                    </a:cubicBezTo>
                    <a:lnTo>
                      <a:pt x="2582005" y="39993"/>
                    </a:lnTo>
                    <a:lnTo>
                      <a:pt x="2582005" y="47559"/>
                    </a:lnTo>
                    <a:lnTo>
                      <a:pt x="2608352" y="47559"/>
                    </a:lnTo>
                    <a:lnTo>
                      <a:pt x="2608352" y="302649"/>
                    </a:lnTo>
                    <a:lnTo>
                      <a:pt x="2630646" y="302649"/>
                    </a:lnTo>
                    <a:lnTo>
                      <a:pt x="2630646" y="298325"/>
                    </a:lnTo>
                    <a:lnTo>
                      <a:pt x="2642806" y="298325"/>
                    </a:lnTo>
                    <a:lnTo>
                      <a:pt x="2642806" y="302649"/>
                    </a:lnTo>
                    <a:lnTo>
                      <a:pt x="2667126" y="302649"/>
                    </a:lnTo>
                    <a:lnTo>
                      <a:pt x="2667126" y="289678"/>
                    </a:lnTo>
                    <a:lnTo>
                      <a:pt x="2695500" y="289678"/>
                    </a:lnTo>
                    <a:cubicBezTo>
                      <a:pt x="2699553" y="285354"/>
                      <a:pt x="2703607" y="285354"/>
                      <a:pt x="2707660" y="285354"/>
                    </a:cubicBezTo>
                    <a:cubicBezTo>
                      <a:pt x="2713740" y="289678"/>
                      <a:pt x="2721847" y="289678"/>
                      <a:pt x="2727927" y="289678"/>
                    </a:cubicBezTo>
                    <a:lnTo>
                      <a:pt x="2727927" y="272384"/>
                    </a:lnTo>
                    <a:lnTo>
                      <a:pt x="2736034" y="272384"/>
                    </a:lnTo>
                    <a:lnTo>
                      <a:pt x="2736034" y="259413"/>
                    </a:lnTo>
                    <a:lnTo>
                      <a:pt x="2792781" y="259413"/>
                    </a:lnTo>
                    <a:lnTo>
                      <a:pt x="2792781" y="229148"/>
                    </a:lnTo>
                    <a:lnTo>
                      <a:pt x="2811021" y="229148"/>
                    </a:lnTo>
                    <a:lnTo>
                      <a:pt x="2811021" y="222663"/>
                    </a:lnTo>
                    <a:lnTo>
                      <a:pt x="2823181" y="222663"/>
                    </a:lnTo>
                    <a:lnTo>
                      <a:pt x="2823181" y="229148"/>
                    </a:lnTo>
                    <a:lnTo>
                      <a:pt x="2839395" y="229148"/>
                    </a:lnTo>
                    <a:lnTo>
                      <a:pt x="2839395" y="278869"/>
                    </a:lnTo>
                    <a:lnTo>
                      <a:pt x="2871822" y="278869"/>
                    </a:lnTo>
                    <a:lnTo>
                      <a:pt x="2871822" y="252928"/>
                    </a:lnTo>
                    <a:lnTo>
                      <a:pt x="2910329" y="252928"/>
                    </a:lnTo>
                    <a:lnTo>
                      <a:pt x="2910329" y="222663"/>
                    </a:lnTo>
                    <a:lnTo>
                      <a:pt x="2958970" y="222663"/>
                    </a:lnTo>
                    <a:cubicBezTo>
                      <a:pt x="2959793" y="378235"/>
                      <a:pt x="2960615" y="533807"/>
                      <a:pt x="2961438" y="689379"/>
                    </a:cubicBezTo>
                    <a:lnTo>
                      <a:pt x="2054" y="687046"/>
                    </a:lnTo>
                    <a:cubicBezTo>
                      <a:pt x="1369" y="539482"/>
                      <a:pt x="685" y="400492"/>
                      <a:pt x="0" y="252928"/>
                    </a:cubicBezTo>
                    <a:lnTo>
                      <a:pt x="20267" y="252928"/>
                    </a:lnTo>
                    <a:cubicBezTo>
                      <a:pt x="20271" y="252922"/>
                      <a:pt x="20308" y="252840"/>
                      <a:pt x="20774" y="251847"/>
                    </a:cubicBezTo>
                    <a:lnTo>
                      <a:pt x="24320" y="244281"/>
                    </a:lnTo>
                    <a:cubicBezTo>
                      <a:pt x="24329" y="244282"/>
                      <a:pt x="24442" y="244300"/>
                      <a:pt x="26094" y="244551"/>
                    </a:cubicBezTo>
                    <a:lnTo>
                      <a:pt x="38507" y="246442"/>
                    </a:lnTo>
                    <a:cubicBezTo>
                      <a:pt x="38510" y="246452"/>
                      <a:pt x="38548" y="246553"/>
                      <a:pt x="39014" y="247794"/>
                    </a:cubicBezTo>
                    <a:lnTo>
                      <a:pt x="42560" y="257251"/>
                    </a:lnTo>
                    <a:cubicBezTo>
                      <a:pt x="42574" y="257252"/>
                      <a:pt x="43170" y="257302"/>
                      <a:pt x="68907" y="259413"/>
                    </a:cubicBezTo>
                    <a:lnTo>
                      <a:pt x="68907" y="136192"/>
                    </a:lnTo>
                    <a:lnTo>
                      <a:pt x="70934" y="136192"/>
                    </a:lnTo>
                    <a:lnTo>
                      <a:pt x="85121" y="136192"/>
                    </a:lnTo>
                    <a:lnTo>
                      <a:pt x="85121" y="0"/>
                    </a:lnTo>
                    <a:lnTo>
                      <a:pt x="86894" y="0"/>
                    </a:lnTo>
                    <a:lnTo>
                      <a:pt x="99308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7" name="자유형: 도형 52">
                <a:extLst>
                  <a:ext uri="{FF2B5EF4-FFF2-40B4-BE49-F238E27FC236}">
                    <a16:creationId xmlns:a16="http://schemas.microsoft.com/office/drawing/2014/main" id="{7D42341A-B475-44DC-A786-5CF2613F89D5}"/>
                  </a:ext>
                </a:extLst>
              </p:cNvPr>
              <p:cNvSpPr/>
              <p:nvPr/>
            </p:nvSpPr>
            <p:spPr>
              <a:xfrm>
                <a:off x="8996212" y="1412530"/>
                <a:ext cx="3195788" cy="1160647"/>
              </a:xfrm>
              <a:custGeom>
                <a:avLst/>
                <a:gdLst>
                  <a:gd name="connsiteX0" fmla="*/ 160109 w 3195788"/>
                  <a:gd name="connsiteY0" fmla="*/ 0 h 1160647"/>
                  <a:gd name="connsiteX1" fmla="*/ 162135 w 3195788"/>
                  <a:gd name="connsiteY1" fmla="*/ 246443 h 1160647"/>
                  <a:gd name="connsiteX2" fmla="*/ 200642 w 3195788"/>
                  <a:gd name="connsiteY2" fmla="*/ 326429 h 1160647"/>
                  <a:gd name="connsiteX3" fmla="*/ 202669 w 3195788"/>
                  <a:gd name="connsiteY3" fmla="*/ 326429 h 1160647"/>
                  <a:gd name="connsiteX4" fmla="*/ 216856 w 3195788"/>
                  <a:gd name="connsiteY4" fmla="*/ 326429 h 1160647"/>
                  <a:gd name="connsiteX5" fmla="*/ 216856 w 3195788"/>
                  <a:gd name="connsiteY5" fmla="*/ 350208 h 1160647"/>
                  <a:gd name="connsiteX6" fmla="*/ 217363 w 3195788"/>
                  <a:gd name="connsiteY6" fmla="*/ 351019 h 1160647"/>
                  <a:gd name="connsiteX7" fmla="*/ 220909 w 3195788"/>
                  <a:gd name="connsiteY7" fmla="*/ 356694 h 1160647"/>
                  <a:gd name="connsiteX8" fmla="*/ 220909 w 3195788"/>
                  <a:gd name="connsiteY8" fmla="*/ 471268 h 1160647"/>
                  <a:gd name="connsiteX9" fmla="*/ 223189 w 3195788"/>
                  <a:gd name="connsiteY9" fmla="*/ 471268 h 1160647"/>
                  <a:gd name="connsiteX10" fmla="*/ 239150 w 3195788"/>
                  <a:gd name="connsiteY10" fmla="*/ 471268 h 1160647"/>
                  <a:gd name="connsiteX11" fmla="*/ 239150 w 3195788"/>
                  <a:gd name="connsiteY11" fmla="*/ 611783 h 1160647"/>
                  <a:gd name="connsiteX12" fmla="*/ 240670 w 3195788"/>
                  <a:gd name="connsiteY12" fmla="*/ 611513 h 1160647"/>
                  <a:gd name="connsiteX13" fmla="*/ 251310 w 3195788"/>
                  <a:gd name="connsiteY13" fmla="*/ 609622 h 1160647"/>
                  <a:gd name="connsiteX14" fmla="*/ 249283 w 3195788"/>
                  <a:gd name="connsiteY14" fmla="*/ 698254 h 1160647"/>
                  <a:gd name="connsiteX15" fmla="*/ 250803 w 3195788"/>
                  <a:gd name="connsiteY15" fmla="*/ 698525 h 1160647"/>
                  <a:gd name="connsiteX16" fmla="*/ 261443 w 3195788"/>
                  <a:gd name="connsiteY16" fmla="*/ 700416 h 1160647"/>
                  <a:gd name="connsiteX17" fmla="*/ 261696 w 3195788"/>
                  <a:gd name="connsiteY17" fmla="*/ 701227 h 1160647"/>
                  <a:gd name="connsiteX18" fmla="*/ 263470 w 3195788"/>
                  <a:gd name="connsiteY18" fmla="*/ 706902 h 1160647"/>
                  <a:gd name="connsiteX19" fmla="*/ 264230 w 3195788"/>
                  <a:gd name="connsiteY19" fmla="*/ 704470 h 1160647"/>
                  <a:gd name="connsiteX20" fmla="*/ 269550 w 3195788"/>
                  <a:gd name="connsiteY20" fmla="*/ 687446 h 1160647"/>
                  <a:gd name="connsiteX21" fmla="*/ 271323 w 3195788"/>
                  <a:gd name="connsiteY21" fmla="*/ 687446 h 1160647"/>
                  <a:gd name="connsiteX22" fmla="*/ 283737 w 3195788"/>
                  <a:gd name="connsiteY22" fmla="*/ 687446 h 1160647"/>
                  <a:gd name="connsiteX23" fmla="*/ 283737 w 3195788"/>
                  <a:gd name="connsiteY23" fmla="*/ 719872 h 1160647"/>
                  <a:gd name="connsiteX24" fmla="*/ 284750 w 3195788"/>
                  <a:gd name="connsiteY24" fmla="*/ 720413 h 1160647"/>
                  <a:gd name="connsiteX25" fmla="*/ 291844 w 3195788"/>
                  <a:gd name="connsiteY25" fmla="*/ 724196 h 1160647"/>
                  <a:gd name="connsiteX26" fmla="*/ 291844 w 3195788"/>
                  <a:gd name="connsiteY26" fmla="*/ 725547 h 1160647"/>
                  <a:gd name="connsiteX27" fmla="*/ 291844 w 3195788"/>
                  <a:gd name="connsiteY27" fmla="*/ 735005 h 1160647"/>
                  <a:gd name="connsiteX28" fmla="*/ 336431 w 3195788"/>
                  <a:gd name="connsiteY28" fmla="*/ 735005 h 1160647"/>
                  <a:gd name="connsiteX29" fmla="*/ 336431 w 3195788"/>
                  <a:gd name="connsiteY29" fmla="*/ 736086 h 1160647"/>
                  <a:gd name="connsiteX30" fmla="*/ 336431 w 3195788"/>
                  <a:gd name="connsiteY30" fmla="*/ 743652 h 1160647"/>
                  <a:gd name="connsiteX31" fmla="*/ 338457 w 3195788"/>
                  <a:gd name="connsiteY31" fmla="*/ 743652 h 1160647"/>
                  <a:gd name="connsiteX32" fmla="*/ 352644 w 3195788"/>
                  <a:gd name="connsiteY32" fmla="*/ 743652 h 1160647"/>
                  <a:gd name="connsiteX33" fmla="*/ 352644 w 3195788"/>
                  <a:gd name="connsiteY33" fmla="*/ 713387 h 1160647"/>
                  <a:gd name="connsiteX34" fmla="*/ 397231 w 3195788"/>
                  <a:gd name="connsiteY34" fmla="*/ 713387 h 1160647"/>
                  <a:gd name="connsiteX35" fmla="*/ 397231 w 3195788"/>
                  <a:gd name="connsiteY35" fmla="*/ 712036 h 1160647"/>
                  <a:gd name="connsiteX36" fmla="*/ 397231 w 3195788"/>
                  <a:gd name="connsiteY36" fmla="*/ 702578 h 1160647"/>
                  <a:gd name="connsiteX37" fmla="*/ 398245 w 3195788"/>
                  <a:gd name="connsiteY37" fmla="*/ 702578 h 1160647"/>
                  <a:gd name="connsiteX38" fmla="*/ 405338 w 3195788"/>
                  <a:gd name="connsiteY38" fmla="*/ 702578 h 1160647"/>
                  <a:gd name="connsiteX39" fmla="*/ 405338 w 3195788"/>
                  <a:gd name="connsiteY39" fmla="*/ 700687 h 1160647"/>
                  <a:gd name="connsiteX40" fmla="*/ 405338 w 3195788"/>
                  <a:gd name="connsiteY40" fmla="*/ 687446 h 1160647"/>
                  <a:gd name="connsiteX41" fmla="*/ 406098 w 3195788"/>
                  <a:gd name="connsiteY41" fmla="*/ 687446 h 1160647"/>
                  <a:gd name="connsiteX42" fmla="*/ 411418 w 3195788"/>
                  <a:gd name="connsiteY42" fmla="*/ 687446 h 1160647"/>
                  <a:gd name="connsiteX43" fmla="*/ 411418 w 3195788"/>
                  <a:gd name="connsiteY43" fmla="*/ 686365 h 1160647"/>
                  <a:gd name="connsiteX44" fmla="*/ 411418 w 3195788"/>
                  <a:gd name="connsiteY44" fmla="*/ 678798 h 1160647"/>
                  <a:gd name="connsiteX45" fmla="*/ 413445 w 3195788"/>
                  <a:gd name="connsiteY45" fmla="*/ 678798 h 1160647"/>
                  <a:gd name="connsiteX46" fmla="*/ 427632 w 3195788"/>
                  <a:gd name="connsiteY46" fmla="*/ 678798 h 1160647"/>
                  <a:gd name="connsiteX47" fmla="*/ 427632 w 3195788"/>
                  <a:gd name="connsiteY47" fmla="*/ 679879 h 1160647"/>
                  <a:gd name="connsiteX48" fmla="*/ 427632 w 3195788"/>
                  <a:gd name="connsiteY48" fmla="*/ 687446 h 1160647"/>
                  <a:gd name="connsiteX49" fmla="*/ 449925 w 3195788"/>
                  <a:gd name="connsiteY49" fmla="*/ 687446 h 1160647"/>
                  <a:gd name="connsiteX50" fmla="*/ 449925 w 3195788"/>
                  <a:gd name="connsiteY50" fmla="*/ 685554 h 1160647"/>
                  <a:gd name="connsiteX51" fmla="*/ 449925 w 3195788"/>
                  <a:gd name="connsiteY51" fmla="*/ 672313 h 1160647"/>
                  <a:gd name="connsiteX52" fmla="*/ 451699 w 3195788"/>
                  <a:gd name="connsiteY52" fmla="*/ 672313 h 1160647"/>
                  <a:gd name="connsiteX53" fmla="*/ 464112 w 3195788"/>
                  <a:gd name="connsiteY53" fmla="*/ 672313 h 1160647"/>
                  <a:gd name="connsiteX54" fmla="*/ 464112 w 3195788"/>
                  <a:gd name="connsiteY54" fmla="*/ 696093 h 1160647"/>
                  <a:gd name="connsiteX55" fmla="*/ 465126 w 3195788"/>
                  <a:gd name="connsiteY55" fmla="*/ 696093 h 1160647"/>
                  <a:gd name="connsiteX56" fmla="*/ 472219 w 3195788"/>
                  <a:gd name="connsiteY56" fmla="*/ 696093 h 1160647"/>
                  <a:gd name="connsiteX57" fmla="*/ 472219 w 3195788"/>
                  <a:gd name="connsiteY57" fmla="*/ 695012 h 1160647"/>
                  <a:gd name="connsiteX58" fmla="*/ 472219 w 3195788"/>
                  <a:gd name="connsiteY58" fmla="*/ 687446 h 1160647"/>
                  <a:gd name="connsiteX59" fmla="*/ 473992 w 3195788"/>
                  <a:gd name="connsiteY59" fmla="*/ 687446 h 1160647"/>
                  <a:gd name="connsiteX60" fmla="*/ 486406 w 3195788"/>
                  <a:gd name="connsiteY60" fmla="*/ 687446 h 1160647"/>
                  <a:gd name="connsiteX61" fmla="*/ 486406 w 3195788"/>
                  <a:gd name="connsiteY61" fmla="*/ 713387 h 1160647"/>
                  <a:gd name="connsiteX62" fmla="*/ 488433 w 3195788"/>
                  <a:gd name="connsiteY62" fmla="*/ 713387 h 1160647"/>
                  <a:gd name="connsiteX63" fmla="*/ 502619 w 3195788"/>
                  <a:gd name="connsiteY63" fmla="*/ 713387 h 1160647"/>
                  <a:gd name="connsiteX64" fmla="*/ 502619 w 3195788"/>
                  <a:gd name="connsiteY64" fmla="*/ 715008 h 1160647"/>
                  <a:gd name="connsiteX65" fmla="*/ 502619 w 3195788"/>
                  <a:gd name="connsiteY65" fmla="*/ 726358 h 1160647"/>
                  <a:gd name="connsiteX66" fmla="*/ 503379 w 3195788"/>
                  <a:gd name="connsiteY66" fmla="*/ 726358 h 1160647"/>
                  <a:gd name="connsiteX67" fmla="*/ 508700 w 3195788"/>
                  <a:gd name="connsiteY67" fmla="*/ 726358 h 1160647"/>
                  <a:gd name="connsiteX68" fmla="*/ 508700 w 3195788"/>
                  <a:gd name="connsiteY68" fmla="*/ 725547 h 1160647"/>
                  <a:gd name="connsiteX69" fmla="*/ 508700 w 3195788"/>
                  <a:gd name="connsiteY69" fmla="*/ 719872 h 1160647"/>
                  <a:gd name="connsiteX70" fmla="*/ 539100 w 3195788"/>
                  <a:gd name="connsiteY70" fmla="*/ 719872 h 1160647"/>
                  <a:gd name="connsiteX71" fmla="*/ 539100 w 3195788"/>
                  <a:gd name="connsiteY71" fmla="*/ 743652 h 1160647"/>
                  <a:gd name="connsiteX72" fmla="*/ 540113 w 3195788"/>
                  <a:gd name="connsiteY72" fmla="*/ 743652 h 1160647"/>
                  <a:gd name="connsiteX73" fmla="*/ 547207 w 3195788"/>
                  <a:gd name="connsiteY73" fmla="*/ 743652 h 1160647"/>
                  <a:gd name="connsiteX74" fmla="*/ 547207 w 3195788"/>
                  <a:gd name="connsiteY74" fmla="*/ 744733 h 1160647"/>
                  <a:gd name="connsiteX75" fmla="*/ 547207 w 3195788"/>
                  <a:gd name="connsiteY75" fmla="*/ 752299 h 1160647"/>
                  <a:gd name="connsiteX76" fmla="*/ 547967 w 3195788"/>
                  <a:gd name="connsiteY76" fmla="*/ 752299 h 1160647"/>
                  <a:gd name="connsiteX77" fmla="*/ 553287 w 3195788"/>
                  <a:gd name="connsiteY77" fmla="*/ 752299 h 1160647"/>
                  <a:gd name="connsiteX78" fmla="*/ 553287 w 3195788"/>
                  <a:gd name="connsiteY78" fmla="*/ 750137 h 1160647"/>
                  <a:gd name="connsiteX79" fmla="*/ 553287 w 3195788"/>
                  <a:gd name="connsiteY79" fmla="*/ 735005 h 1160647"/>
                  <a:gd name="connsiteX80" fmla="*/ 554300 w 3195788"/>
                  <a:gd name="connsiteY80" fmla="*/ 735005 h 1160647"/>
                  <a:gd name="connsiteX81" fmla="*/ 561394 w 3195788"/>
                  <a:gd name="connsiteY81" fmla="*/ 735005 h 1160647"/>
                  <a:gd name="connsiteX82" fmla="*/ 561394 w 3195788"/>
                  <a:gd name="connsiteY82" fmla="*/ 736086 h 1160647"/>
                  <a:gd name="connsiteX83" fmla="*/ 561394 w 3195788"/>
                  <a:gd name="connsiteY83" fmla="*/ 743652 h 1160647"/>
                  <a:gd name="connsiteX84" fmla="*/ 566714 w 3195788"/>
                  <a:gd name="connsiteY84" fmla="*/ 741659 h 1160647"/>
                  <a:gd name="connsiteX85" fmla="*/ 567474 w 3195788"/>
                  <a:gd name="connsiteY85" fmla="*/ 740679 h 1160647"/>
                  <a:gd name="connsiteX86" fmla="*/ 567474 w 3195788"/>
                  <a:gd name="connsiteY86" fmla="*/ 735005 h 1160647"/>
                  <a:gd name="connsiteX87" fmla="*/ 605981 w 3195788"/>
                  <a:gd name="connsiteY87" fmla="*/ 735005 h 1160647"/>
                  <a:gd name="connsiteX88" fmla="*/ 605981 w 3195788"/>
                  <a:gd name="connsiteY88" fmla="*/ 758784 h 1160647"/>
                  <a:gd name="connsiteX89" fmla="*/ 608007 w 3195788"/>
                  <a:gd name="connsiteY89" fmla="*/ 758784 h 1160647"/>
                  <a:gd name="connsiteX90" fmla="*/ 622194 w 3195788"/>
                  <a:gd name="connsiteY90" fmla="*/ 758784 h 1160647"/>
                  <a:gd name="connsiteX91" fmla="*/ 622194 w 3195788"/>
                  <a:gd name="connsiteY91" fmla="*/ 759865 h 1160647"/>
                  <a:gd name="connsiteX92" fmla="*/ 622194 w 3195788"/>
                  <a:gd name="connsiteY92" fmla="*/ 767431 h 1160647"/>
                  <a:gd name="connsiteX93" fmla="*/ 623968 w 3195788"/>
                  <a:gd name="connsiteY93" fmla="*/ 767431 h 1160647"/>
                  <a:gd name="connsiteX94" fmla="*/ 636381 w 3195788"/>
                  <a:gd name="connsiteY94" fmla="*/ 767431 h 1160647"/>
                  <a:gd name="connsiteX95" fmla="*/ 636381 w 3195788"/>
                  <a:gd name="connsiteY95" fmla="*/ 743652 h 1160647"/>
                  <a:gd name="connsiteX96" fmla="*/ 637394 w 3195788"/>
                  <a:gd name="connsiteY96" fmla="*/ 743652 h 1160647"/>
                  <a:gd name="connsiteX97" fmla="*/ 644488 w 3195788"/>
                  <a:gd name="connsiteY97" fmla="*/ 743652 h 1160647"/>
                  <a:gd name="connsiteX98" fmla="*/ 644488 w 3195788"/>
                  <a:gd name="connsiteY98" fmla="*/ 711225 h 1160647"/>
                  <a:gd name="connsiteX99" fmla="*/ 645501 w 3195788"/>
                  <a:gd name="connsiteY99" fmla="*/ 711225 h 1160647"/>
                  <a:gd name="connsiteX100" fmla="*/ 652595 w 3195788"/>
                  <a:gd name="connsiteY100" fmla="*/ 711225 h 1160647"/>
                  <a:gd name="connsiteX101" fmla="*/ 652595 w 3195788"/>
                  <a:gd name="connsiteY101" fmla="*/ 709334 h 1160647"/>
                  <a:gd name="connsiteX102" fmla="*/ 652595 w 3195788"/>
                  <a:gd name="connsiteY102" fmla="*/ 696093 h 1160647"/>
                  <a:gd name="connsiteX103" fmla="*/ 651328 w 3195788"/>
                  <a:gd name="connsiteY103" fmla="*/ 694471 h 1160647"/>
                  <a:gd name="connsiteX104" fmla="*/ 656648 w 3195788"/>
                  <a:gd name="connsiteY104" fmla="*/ 683122 h 1160647"/>
                  <a:gd name="connsiteX105" fmla="*/ 664755 w 3195788"/>
                  <a:gd name="connsiteY105" fmla="*/ 711225 h 1160647"/>
                  <a:gd name="connsiteX106" fmla="*/ 665515 w 3195788"/>
                  <a:gd name="connsiteY106" fmla="*/ 711225 h 1160647"/>
                  <a:gd name="connsiteX107" fmla="*/ 670835 w 3195788"/>
                  <a:gd name="connsiteY107" fmla="*/ 711225 h 1160647"/>
                  <a:gd name="connsiteX108" fmla="*/ 670835 w 3195788"/>
                  <a:gd name="connsiteY108" fmla="*/ 605298 h 1160647"/>
                  <a:gd name="connsiteX109" fmla="*/ 672355 w 3195788"/>
                  <a:gd name="connsiteY109" fmla="*/ 605298 h 1160647"/>
                  <a:gd name="connsiteX110" fmla="*/ 682995 w 3195788"/>
                  <a:gd name="connsiteY110" fmla="*/ 605298 h 1160647"/>
                  <a:gd name="connsiteX111" fmla="*/ 682995 w 3195788"/>
                  <a:gd name="connsiteY111" fmla="*/ 557739 h 1160647"/>
                  <a:gd name="connsiteX112" fmla="*/ 709342 w 3195788"/>
                  <a:gd name="connsiteY112" fmla="*/ 557739 h 1160647"/>
                  <a:gd name="connsiteX113" fmla="*/ 709342 w 3195788"/>
                  <a:gd name="connsiteY113" fmla="*/ 536121 h 1160647"/>
                  <a:gd name="connsiteX114" fmla="*/ 743796 w 3195788"/>
                  <a:gd name="connsiteY114" fmla="*/ 536121 h 1160647"/>
                  <a:gd name="connsiteX115" fmla="*/ 743796 w 3195788"/>
                  <a:gd name="connsiteY115" fmla="*/ 538553 h 1160647"/>
                  <a:gd name="connsiteX116" fmla="*/ 743796 w 3195788"/>
                  <a:gd name="connsiteY116" fmla="*/ 555577 h 1160647"/>
                  <a:gd name="connsiteX117" fmla="*/ 746076 w 3195788"/>
                  <a:gd name="connsiteY117" fmla="*/ 555577 h 1160647"/>
                  <a:gd name="connsiteX118" fmla="*/ 762036 w 3195788"/>
                  <a:gd name="connsiteY118" fmla="*/ 555577 h 1160647"/>
                  <a:gd name="connsiteX119" fmla="*/ 762036 w 3195788"/>
                  <a:gd name="connsiteY119" fmla="*/ 603136 h 1160647"/>
                  <a:gd name="connsiteX120" fmla="*/ 763049 w 3195788"/>
                  <a:gd name="connsiteY120" fmla="*/ 603136 h 1160647"/>
                  <a:gd name="connsiteX121" fmla="*/ 770143 w 3195788"/>
                  <a:gd name="connsiteY121" fmla="*/ 603136 h 1160647"/>
                  <a:gd name="connsiteX122" fmla="*/ 784330 w 3195788"/>
                  <a:gd name="connsiteY122" fmla="*/ 607460 h 1160647"/>
                  <a:gd name="connsiteX123" fmla="*/ 784330 w 3195788"/>
                  <a:gd name="connsiteY123" fmla="*/ 646372 h 1160647"/>
                  <a:gd name="connsiteX124" fmla="*/ 785343 w 3195788"/>
                  <a:gd name="connsiteY124" fmla="*/ 646372 h 1160647"/>
                  <a:gd name="connsiteX125" fmla="*/ 792436 w 3195788"/>
                  <a:gd name="connsiteY125" fmla="*/ 646372 h 1160647"/>
                  <a:gd name="connsiteX126" fmla="*/ 792436 w 3195788"/>
                  <a:gd name="connsiteY126" fmla="*/ 647993 h 1160647"/>
                  <a:gd name="connsiteX127" fmla="*/ 792436 w 3195788"/>
                  <a:gd name="connsiteY127" fmla="*/ 659342 h 1160647"/>
                  <a:gd name="connsiteX128" fmla="*/ 794463 w 3195788"/>
                  <a:gd name="connsiteY128" fmla="*/ 659342 h 1160647"/>
                  <a:gd name="connsiteX129" fmla="*/ 808650 w 3195788"/>
                  <a:gd name="connsiteY129" fmla="*/ 659342 h 1160647"/>
                  <a:gd name="connsiteX130" fmla="*/ 814730 w 3195788"/>
                  <a:gd name="connsiteY130" fmla="*/ 665828 h 1160647"/>
                  <a:gd name="connsiteX131" fmla="*/ 814730 w 3195788"/>
                  <a:gd name="connsiteY131" fmla="*/ 687446 h 1160647"/>
                  <a:gd name="connsiteX132" fmla="*/ 817010 w 3195788"/>
                  <a:gd name="connsiteY132" fmla="*/ 687446 h 1160647"/>
                  <a:gd name="connsiteX133" fmla="*/ 832970 w 3195788"/>
                  <a:gd name="connsiteY133" fmla="*/ 687446 h 1160647"/>
                  <a:gd name="connsiteX134" fmla="*/ 832970 w 3195788"/>
                  <a:gd name="connsiteY134" fmla="*/ 688526 h 1160647"/>
                  <a:gd name="connsiteX135" fmla="*/ 832970 w 3195788"/>
                  <a:gd name="connsiteY135" fmla="*/ 696093 h 1160647"/>
                  <a:gd name="connsiteX136" fmla="*/ 834237 w 3195788"/>
                  <a:gd name="connsiteY136" fmla="*/ 696093 h 1160647"/>
                  <a:gd name="connsiteX137" fmla="*/ 843104 w 3195788"/>
                  <a:gd name="connsiteY137" fmla="*/ 696093 h 1160647"/>
                  <a:gd name="connsiteX138" fmla="*/ 843104 w 3195788"/>
                  <a:gd name="connsiteY138" fmla="*/ 698254 h 1160647"/>
                  <a:gd name="connsiteX139" fmla="*/ 843104 w 3195788"/>
                  <a:gd name="connsiteY139" fmla="*/ 713387 h 1160647"/>
                  <a:gd name="connsiteX140" fmla="*/ 847157 w 3195788"/>
                  <a:gd name="connsiteY140" fmla="*/ 711495 h 1160647"/>
                  <a:gd name="connsiteX141" fmla="*/ 847157 w 3195788"/>
                  <a:gd name="connsiteY141" fmla="*/ 698254 h 1160647"/>
                  <a:gd name="connsiteX142" fmla="*/ 848170 w 3195788"/>
                  <a:gd name="connsiteY142" fmla="*/ 698254 h 1160647"/>
                  <a:gd name="connsiteX143" fmla="*/ 855264 w 3195788"/>
                  <a:gd name="connsiteY143" fmla="*/ 698254 h 1160647"/>
                  <a:gd name="connsiteX144" fmla="*/ 855264 w 3195788"/>
                  <a:gd name="connsiteY144" fmla="*/ 699876 h 1160647"/>
                  <a:gd name="connsiteX145" fmla="*/ 855264 w 3195788"/>
                  <a:gd name="connsiteY145" fmla="*/ 711225 h 1160647"/>
                  <a:gd name="connsiteX146" fmla="*/ 856024 w 3195788"/>
                  <a:gd name="connsiteY146" fmla="*/ 711225 h 1160647"/>
                  <a:gd name="connsiteX147" fmla="*/ 861344 w 3195788"/>
                  <a:gd name="connsiteY147" fmla="*/ 711225 h 1160647"/>
                  <a:gd name="connsiteX148" fmla="*/ 909984 w 3195788"/>
                  <a:gd name="connsiteY148" fmla="*/ 706902 h 1160647"/>
                  <a:gd name="connsiteX149" fmla="*/ 909984 w 3195788"/>
                  <a:gd name="connsiteY149" fmla="*/ 708253 h 1160647"/>
                  <a:gd name="connsiteX150" fmla="*/ 909984 w 3195788"/>
                  <a:gd name="connsiteY150" fmla="*/ 717710 h 1160647"/>
                  <a:gd name="connsiteX151" fmla="*/ 910744 w 3195788"/>
                  <a:gd name="connsiteY151" fmla="*/ 717710 h 1160647"/>
                  <a:gd name="connsiteX152" fmla="*/ 916065 w 3195788"/>
                  <a:gd name="connsiteY152" fmla="*/ 717710 h 1160647"/>
                  <a:gd name="connsiteX153" fmla="*/ 916065 w 3195788"/>
                  <a:gd name="connsiteY153" fmla="*/ 719872 h 1160647"/>
                  <a:gd name="connsiteX154" fmla="*/ 916065 w 3195788"/>
                  <a:gd name="connsiteY154" fmla="*/ 735005 h 1160647"/>
                  <a:gd name="connsiteX155" fmla="*/ 918091 w 3195788"/>
                  <a:gd name="connsiteY155" fmla="*/ 733654 h 1160647"/>
                  <a:gd name="connsiteX156" fmla="*/ 932278 w 3195788"/>
                  <a:gd name="connsiteY156" fmla="*/ 724196 h 1160647"/>
                  <a:gd name="connsiteX157" fmla="*/ 938358 w 3195788"/>
                  <a:gd name="connsiteY157" fmla="*/ 683122 h 1160647"/>
                  <a:gd name="connsiteX158" fmla="*/ 939118 w 3195788"/>
                  <a:gd name="connsiteY158" fmla="*/ 682852 h 1160647"/>
                  <a:gd name="connsiteX159" fmla="*/ 944438 w 3195788"/>
                  <a:gd name="connsiteY159" fmla="*/ 680960 h 1160647"/>
                  <a:gd name="connsiteX160" fmla="*/ 946465 w 3195788"/>
                  <a:gd name="connsiteY160" fmla="*/ 611783 h 1160647"/>
                  <a:gd name="connsiteX161" fmla="*/ 948492 w 3195788"/>
                  <a:gd name="connsiteY161" fmla="*/ 680960 h 1160647"/>
                  <a:gd name="connsiteX162" fmla="*/ 949252 w 3195788"/>
                  <a:gd name="connsiteY162" fmla="*/ 681230 h 1160647"/>
                  <a:gd name="connsiteX163" fmla="*/ 954572 w 3195788"/>
                  <a:gd name="connsiteY163" fmla="*/ 683122 h 1160647"/>
                  <a:gd name="connsiteX164" fmla="*/ 954572 w 3195788"/>
                  <a:gd name="connsiteY164" fmla="*/ 596651 h 1160647"/>
                  <a:gd name="connsiteX165" fmla="*/ 958625 w 3195788"/>
                  <a:gd name="connsiteY165" fmla="*/ 564224 h 1160647"/>
                  <a:gd name="connsiteX166" fmla="*/ 997132 w 3195788"/>
                  <a:gd name="connsiteY166" fmla="*/ 564224 h 1160647"/>
                  <a:gd name="connsiteX167" fmla="*/ 997132 w 3195788"/>
                  <a:gd name="connsiteY167" fmla="*/ 596651 h 1160647"/>
                  <a:gd name="connsiteX168" fmla="*/ 997892 w 3195788"/>
                  <a:gd name="connsiteY168" fmla="*/ 596651 h 1160647"/>
                  <a:gd name="connsiteX169" fmla="*/ 1003212 w 3195788"/>
                  <a:gd name="connsiteY169" fmla="*/ 596651 h 1160647"/>
                  <a:gd name="connsiteX170" fmla="*/ 1003212 w 3195788"/>
                  <a:gd name="connsiteY170" fmla="*/ 514503 h 1160647"/>
                  <a:gd name="connsiteX171" fmla="*/ 1004986 w 3195788"/>
                  <a:gd name="connsiteY171" fmla="*/ 514503 h 1160647"/>
                  <a:gd name="connsiteX172" fmla="*/ 1017399 w 3195788"/>
                  <a:gd name="connsiteY172" fmla="*/ 514503 h 1160647"/>
                  <a:gd name="connsiteX173" fmla="*/ 1017399 w 3195788"/>
                  <a:gd name="connsiteY173" fmla="*/ 512612 h 1160647"/>
                  <a:gd name="connsiteX174" fmla="*/ 1017399 w 3195788"/>
                  <a:gd name="connsiteY174" fmla="*/ 499371 h 1160647"/>
                  <a:gd name="connsiteX175" fmla="*/ 1039693 w 3195788"/>
                  <a:gd name="connsiteY175" fmla="*/ 499371 h 1160647"/>
                  <a:gd name="connsiteX176" fmla="*/ 1039693 w 3195788"/>
                  <a:gd name="connsiteY176" fmla="*/ 498290 h 1160647"/>
                  <a:gd name="connsiteX177" fmla="*/ 1039693 w 3195788"/>
                  <a:gd name="connsiteY177" fmla="*/ 490724 h 1160647"/>
                  <a:gd name="connsiteX178" fmla="*/ 1041466 w 3195788"/>
                  <a:gd name="connsiteY178" fmla="*/ 490724 h 1160647"/>
                  <a:gd name="connsiteX179" fmla="*/ 1053880 w 3195788"/>
                  <a:gd name="connsiteY179" fmla="*/ 490724 h 1160647"/>
                  <a:gd name="connsiteX180" fmla="*/ 1053880 w 3195788"/>
                  <a:gd name="connsiteY180" fmla="*/ 491805 h 1160647"/>
                  <a:gd name="connsiteX181" fmla="*/ 1053880 w 3195788"/>
                  <a:gd name="connsiteY181" fmla="*/ 499371 h 1160647"/>
                  <a:gd name="connsiteX182" fmla="*/ 1054640 w 3195788"/>
                  <a:gd name="connsiteY182" fmla="*/ 499371 h 1160647"/>
                  <a:gd name="connsiteX183" fmla="*/ 1059960 w 3195788"/>
                  <a:gd name="connsiteY183" fmla="*/ 499371 h 1160647"/>
                  <a:gd name="connsiteX184" fmla="*/ 1070093 w 3195788"/>
                  <a:gd name="connsiteY184" fmla="*/ 495047 h 1160647"/>
                  <a:gd name="connsiteX185" fmla="*/ 1074146 w 3195788"/>
                  <a:gd name="connsiteY185" fmla="*/ 498290 h 1160647"/>
                  <a:gd name="connsiteX186" fmla="*/ 1074146 w 3195788"/>
                  <a:gd name="connsiteY186" fmla="*/ 490724 h 1160647"/>
                  <a:gd name="connsiteX187" fmla="*/ 1076426 w 3195788"/>
                  <a:gd name="connsiteY187" fmla="*/ 490724 h 1160647"/>
                  <a:gd name="connsiteX188" fmla="*/ 1092387 w 3195788"/>
                  <a:gd name="connsiteY188" fmla="*/ 490724 h 1160647"/>
                  <a:gd name="connsiteX189" fmla="*/ 1092387 w 3195788"/>
                  <a:gd name="connsiteY189" fmla="*/ 491805 h 1160647"/>
                  <a:gd name="connsiteX190" fmla="*/ 1092387 w 3195788"/>
                  <a:gd name="connsiteY190" fmla="*/ 499371 h 1160647"/>
                  <a:gd name="connsiteX191" fmla="*/ 1122787 w 3195788"/>
                  <a:gd name="connsiteY191" fmla="*/ 499371 h 1160647"/>
                  <a:gd name="connsiteX192" fmla="*/ 1122787 w 3195788"/>
                  <a:gd name="connsiteY192" fmla="*/ 500992 h 1160647"/>
                  <a:gd name="connsiteX193" fmla="*/ 1122787 w 3195788"/>
                  <a:gd name="connsiteY193" fmla="*/ 512342 h 1160647"/>
                  <a:gd name="connsiteX194" fmla="*/ 1149134 w 3195788"/>
                  <a:gd name="connsiteY194" fmla="*/ 512342 h 1160647"/>
                  <a:gd name="connsiteX195" fmla="*/ 1149134 w 3195788"/>
                  <a:gd name="connsiteY195" fmla="*/ 542606 h 1160647"/>
                  <a:gd name="connsiteX196" fmla="*/ 1149894 w 3195788"/>
                  <a:gd name="connsiteY196" fmla="*/ 542606 h 1160647"/>
                  <a:gd name="connsiteX197" fmla="*/ 1155214 w 3195788"/>
                  <a:gd name="connsiteY197" fmla="*/ 542606 h 1160647"/>
                  <a:gd name="connsiteX198" fmla="*/ 1155214 w 3195788"/>
                  <a:gd name="connsiteY198" fmla="*/ 543687 h 1160647"/>
                  <a:gd name="connsiteX199" fmla="*/ 1155214 w 3195788"/>
                  <a:gd name="connsiteY199" fmla="*/ 551254 h 1160647"/>
                  <a:gd name="connsiteX200" fmla="*/ 1159268 w 3195788"/>
                  <a:gd name="connsiteY200" fmla="*/ 581518 h 1160647"/>
                  <a:gd name="connsiteX201" fmla="*/ 1160028 w 3195788"/>
                  <a:gd name="connsiteY201" fmla="*/ 581518 h 1160647"/>
                  <a:gd name="connsiteX202" fmla="*/ 1165348 w 3195788"/>
                  <a:gd name="connsiteY202" fmla="*/ 581518 h 1160647"/>
                  <a:gd name="connsiteX203" fmla="*/ 1165348 w 3195788"/>
                  <a:gd name="connsiteY203" fmla="*/ 582329 h 1160647"/>
                  <a:gd name="connsiteX204" fmla="*/ 1165348 w 3195788"/>
                  <a:gd name="connsiteY204" fmla="*/ 588004 h 1160647"/>
                  <a:gd name="connsiteX205" fmla="*/ 1166361 w 3195788"/>
                  <a:gd name="connsiteY205" fmla="*/ 588004 h 1160647"/>
                  <a:gd name="connsiteX206" fmla="*/ 1173454 w 3195788"/>
                  <a:gd name="connsiteY206" fmla="*/ 588004 h 1160647"/>
                  <a:gd name="connsiteX207" fmla="*/ 1173454 w 3195788"/>
                  <a:gd name="connsiteY207" fmla="*/ 618269 h 1160647"/>
                  <a:gd name="connsiteX208" fmla="*/ 1175481 w 3195788"/>
                  <a:gd name="connsiteY208" fmla="*/ 618269 h 1160647"/>
                  <a:gd name="connsiteX209" fmla="*/ 1189668 w 3195788"/>
                  <a:gd name="connsiteY209" fmla="*/ 618269 h 1160647"/>
                  <a:gd name="connsiteX210" fmla="*/ 1189668 w 3195788"/>
                  <a:gd name="connsiteY210" fmla="*/ 642048 h 1160647"/>
                  <a:gd name="connsiteX211" fmla="*/ 1191695 w 3195788"/>
                  <a:gd name="connsiteY211" fmla="*/ 643669 h 1160647"/>
                  <a:gd name="connsiteX212" fmla="*/ 1191695 w 3195788"/>
                  <a:gd name="connsiteY212" fmla="*/ 655019 h 1160647"/>
                  <a:gd name="connsiteX213" fmla="*/ 1192455 w 3195788"/>
                  <a:gd name="connsiteY213" fmla="*/ 655019 h 1160647"/>
                  <a:gd name="connsiteX214" fmla="*/ 1197775 w 3195788"/>
                  <a:gd name="connsiteY214" fmla="*/ 655019 h 1160647"/>
                  <a:gd name="connsiteX215" fmla="*/ 1197775 w 3195788"/>
                  <a:gd name="connsiteY215" fmla="*/ 678798 h 1160647"/>
                  <a:gd name="connsiteX216" fmla="*/ 1199041 w 3195788"/>
                  <a:gd name="connsiteY216" fmla="*/ 678798 h 1160647"/>
                  <a:gd name="connsiteX217" fmla="*/ 1207908 w 3195788"/>
                  <a:gd name="connsiteY217" fmla="*/ 678798 h 1160647"/>
                  <a:gd name="connsiteX218" fmla="*/ 1209935 w 3195788"/>
                  <a:gd name="connsiteY218" fmla="*/ 682852 h 1160647"/>
                  <a:gd name="connsiteX219" fmla="*/ 1209935 w 3195788"/>
                  <a:gd name="connsiteY219" fmla="*/ 696093 h 1160647"/>
                  <a:gd name="connsiteX220" fmla="*/ 1211455 w 3195788"/>
                  <a:gd name="connsiteY220" fmla="*/ 694201 h 1160647"/>
                  <a:gd name="connsiteX221" fmla="*/ 1222095 w 3195788"/>
                  <a:gd name="connsiteY221" fmla="*/ 680960 h 1160647"/>
                  <a:gd name="connsiteX222" fmla="*/ 1250469 w 3195788"/>
                  <a:gd name="connsiteY222" fmla="*/ 680960 h 1160647"/>
                  <a:gd name="connsiteX223" fmla="*/ 1250469 w 3195788"/>
                  <a:gd name="connsiteY223" fmla="*/ 767431 h 1160647"/>
                  <a:gd name="connsiteX224" fmla="*/ 1251229 w 3195788"/>
                  <a:gd name="connsiteY224" fmla="*/ 767431 h 1160647"/>
                  <a:gd name="connsiteX225" fmla="*/ 1256549 w 3195788"/>
                  <a:gd name="connsiteY225" fmla="*/ 767431 h 1160647"/>
                  <a:gd name="connsiteX226" fmla="*/ 1257309 w 3195788"/>
                  <a:gd name="connsiteY226" fmla="*/ 766080 h 1160647"/>
                  <a:gd name="connsiteX227" fmla="*/ 1262629 w 3195788"/>
                  <a:gd name="connsiteY227" fmla="*/ 756622 h 1160647"/>
                  <a:gd name="connsiteX228" fmla="*/ 1262629 w 3195788"/>
                  <a:gd name="connsiteY228" fmla="*/ 758514 h 1160647"/>
                  <a:gd name="connsiteX229" fmla="*/ 1262629 w 3195788"/>
                  <a:gd name="connsiteY229" fmla="*/ 771755 h 1160647"/>
                  <a:gd name="connsiteX230" fmla="*/ 1266682 w 3195788"/>
                  <a:gd name="connsiteY230" fmla="*/ 726358 h 1160647"/>
                  <a:gd name="connsiteX231" fmla="*/ 1267442 w 3195788"/>
                  <a:gd name="connsiteY231" fmla="*/ 726358 h 1160647"/>
                  <a:gd name="connsiteX232" fmla="*/ 1272762 w 3195788"/>
                  <a:gd name="connsiteY232" fmla="*/ 726358 h 1160647"/>
                  <a:gd name="connsiteX233" fmla="*/ 1272762 w 3195788"/>
                  <a:gd name="connsiteY233" fmla="*/ 661504 h 1160647"/>
                  <a:gd name="connsiteX234" fmla="*/ 1273776 w 3195788"/>
                  <a:gd name="connsiteY234" fmla="*/ 661504 h 1160647"/>
                  <a:gd name="connsiteX235" fmla="*/ 1280869 w 3195788"/>
                  <a:gd name="connsiteY235" fmla="*/ 661504 h 1160647"/>
                  <a:gd name="connsiteX236" fmla="*/ 1293029 w 3195788"/>
                  <a:gd name="connsiteY236" fmla="*/ 618269 h 1160647"/>
                  <a:gd name="connsiteX237" fmla="*/ 1294296 w 3195788"/>
                  <a:gd name="connsiteY237" fmla="*/ 618269 h 1160647"/>
                  <a:gd name="connsiteX238" fmla="*/ 1303163 w 3195788"/>
                  <a:gd name="connsiteY238" fmla="*/ 618269 h 1160647"/>
                  <a:gd name="connsiteX239" fmla="*/ 1313296 w 3195788"/>
                  <a:gd name="connsiteY239" fmla="*/ 661504 h 1160647"/>
                  <a:gd name="connsiteX240" fmla="*/ 1314309 w 3195788"/>
                  <a:gd name="connsiteY240" fmla="*/ 661504 h 1160647"/>
                  <a:gd name="connsiteX241" fmla="*/ 1321403 w 3195788"/>
                  <a:gd name="connsiteY241" fmla="*/ 661504 h 1160647"/>
                  <a:gd name="connsiteX242" fmla="*/ 1321403 w 3195788"/>
                  <a:gd name="connsiteY242" fmla="*/ 700416 h 1160647"/>
                  <a:gd name="connsiteX243" fmla="*/ 1323176 w 3195788"/>
                  <a:gd name="connsiteY243" fmla="*/ 700416 h 1160647"/>
                  <a:gd name="connsiteX244" fmla="*/ 1335590 w 3195788"/>
                  <a:gd name="connsiteY244" fmla="*/ 700416 h 1160647"/>
                  <a:gd name="connsiteX245" fmla="*/ 1335590 w 3195788"/>
                  <a:gd name="connsiteY245" fmla="*/ 702578 h 1160647"/>
                  <a:gd name="connsiteX246" fmla="*/ 1335590 w 3195788"/>
                  <a:gd name="connsiteY246" fmla="*/ 717710 h 1160647"/>
                  <a:gd name="connsiteX247" fmla="*/ 1339643 w 3195788"/>
                  <a:gd name="connsiteY247" fmla="*/ 715549 h 1160647"/>
                  <a:gd name="connsiteX248" fmla="*/ 1339643 w 3195788"/>
                  <a:gd name="connsiteY248" fmla="*/ 700416 h 1160647"/>
                  <a:gd name="connsiteX249" fmla="*/ 1341163 w 3195788"/>
                  <a:gd name="connsiteY249" fmla="*/ 700416 h 1160647"/>
                  <a:gd name="connsiteX250" fmla="*/ 1351803 w 3195788"/>
                  <a:gd name="connsiteY250" fmla="*/ 700416 h 1160647"/>
                  <a:gd name="connsiteX251" fmla="*/ 1351803 w 3195788"/>
                  <a:gd name="connsiteY251" fmla="*/ 702037 h 1160647"/>
                  <a:gd name="connsiteX252" fmla="*/ 1351803 w 3195788"/>
                  <a:gd name="connsiteY252" fmla="*/ 713387 h 1160647"/>
                  <a:gd name="connsiteX253" fmla="*/ 1382204 w 3195788"/>
                  <a:gd name="connsiteY253" fmla="*/ 713387 h 1160647"/>
                  <a:gd name="connsiteX254" fmla="*/ 1382204 w 3195788"/>
                  <a:gd name="connsiteY254" fmla="*/ 676637 h 1160647"/>
                  <a:gd name="connsiteX255" fmla="*/ 1383470 w 3195788"/>
                  <a:gd name="connsiteY255" fmla="*/ 676637 h 1160647"/>
                  <a:gd name="connsiteX256" fmla="*/ 1392337 w 3195788"/>
                  <a:gd name="connsiteY256" fmla="*/ 676637 h 1160647"/>
                  <a:gd name="connsiteX257" fmla="*/ 1392337 w 3195788"/>
                  <a:gd name="connsiteY257" fmla="*/ 698254 h 1160647"/>
                  <a:gd name="connsiteX258" fmla="*/ 1394364 w 3195788"/>
                  <a:gd name="connsiteY258" fmla="*/ 665828 h 1160647"/>
                  <a:gd name="connsiteX259" fmla="*/ 1416657 w 3195788"/>
                  <a:gd name="connsiteY259" fmla="*/ 665828 h 1160647"/>
                  <a:gd name="connsiteX260" fmla="*/ 1416657 w 3195788"/>
                  <a:gd name="connsiteY260" fmla="*/ 664206 h 1160647"/>
                  <a:gd name="connsiteX261" fmla="*/ 1416657 w 3195788"/>
                  <a:gd name="connsiteY261" fmla="*/ 652857 h 1160647"/>
                  <a:gd name="connsiteX262" fmla="*/ 1417417 w 3195788"/>
                  <a:gd name="connsiteY262" fmla="*/ 652857 h 1160647"/>
                  <a:gd name="connsiteX263" fmla="*/ 1422737 w 3195788"/>
                  <a:gd name="connsiteY263" fmla="*/ 652857 h 1160647"/>
                  <a:gd name="connsiteX264" fmla="*/ 1422737 w 3195788"/>
                  <a:gd name="connsiteY264" fmla="*/ 650966 h 1160647"/>
                  <a:gd name="connsiteX265" fmla="*/ 1422737 w 3195788"/>
                  <a:gd name="connsiteY265" fmla="*/ 637725 h 1160647"/>
                  <a:gd name="connsiteX266" fmla="*/ 1426791 w 3195788"/>
                  <a:gd name="connsiteY266" fmla="*/ 644210 h 1160647"/>
                  <a:gd name="connsiteX267" fmla="*/ 1429071 w 3195788"/>
                  <a:gd name="connsiteY267" fmla="*/ 644210 h 1160647"/>
                  <a:gd name="connsiteX268" fmla="*/ 1445031 w 3195788"/>
                  <a:gd name="connsiteY268" fmla="*/ 644210 h 1160647"/>
                  <a:gd name="connsiteX269" fmla="*/ 1445031 w 3195788"/>
                  <a:gd name="connsiteY269" fmla="*/ 643399 h 1160647"/>
                  <a:gd name="connsiteX270" fmla="*/ 1445031 w 3195788"/>
                  <a:gd name="connsiteY270" fmla="*/ 637725 h 1160647"/>
                  <a:gd name="connsiteX271" fmla="*/ 1445791 w 3195788"/>
                  <a:gd name="connsiteY271" fmla="*/ 637725 h 1160647"/>
                  <a:gd name="connsiteX272" fmla="*/ 1451111 w 3195788"/>
                  <a:gd name="connsiteY272" fmla="*/ 637725 h 1160647"/>
                  <a:gd name="connsiteX273" fmla="*/ 1451111 w 3195788"/>
                  <a:gd name="connsiteY273" fmla="*/ 639076 h 1160647"/>
                  <a:gd name="connsiteX274" fmla="*/ 1451111 w 3195788"/>
                  <a:gd name="connsiteY274" fmla="*/ 648534 h 1160647"/>
                  <a:gd name="connsiteX275" fmla="*/ 1489618 w 3195788"/>
                  <a:gd name="connsiteY275" fmla="*/ 648534 h 1160647"/>
                  <a:gd name="connsiteX276" fmla="*/ 1489618 w 3195788"/>
                  <a:gd name="connsiteY276" fmla="*/ 786887 h 1160647"/>
                  <a:gd name="connsiteX277" fmla="*/ 1491138 w 3195788"/>
                  <a:gd name="connsiteY277" fmla="*/ 786887 h 1160647"/>
                  <a:gd name="connsiteX278" fmla="*/ 1501778 w 3195788"/>
                  <a:gd name="connsiteY278" fmla="*/ 786887 h 1160647"/>
                  <a:gd name="connsiteX279" fmla="*/ 1501778 w 3195788"/>
                  <a:gd name="connsiteY279" fmla="*/ 773917 h 1160647"/>
                  <a:gd name="connsiteX280" fmla="*/ 1505832 w 3195788"/>
                  <a:gd name="connsiteY280" fmla="*/ 773917 h 1160647"/>
                  <a:gd name="connsiteX281" fmla="*/ 1505832 w 3195788"/>
                  <a:gd name="connsiteY281" fmla="*/ 786887 h 1160647"/>
                  <a:gd name="connsiteX282" fmla="*/ 1536232 w 3195788"/>
                  <a:gd name="connsiteY282" fmla="*/ 786887 h 1160647"/>
                  <a:gd name="connsiteX283" fmla="*/ 1536232 w 3195788"/>
                  <a:gd name="connsiteY283" fmla="*/ 756622 h 1160647"/>
                  <a:gd name="connsiteX284" fmla="*/ 1548392 w 3195788"/>
                  <a:gd name="connsiteY284" fmla="*/ 756622 h 1160647"/>
                  <a:gd name="connsiteX285" fmla="*/ 1560552 w 3195788"/>
                  <a:gd name="connsiteY285" fmla="*/ 754461 h 1160647"/>
                  <a:gd name="connsiteX286" fmla="*/ 1564606 w 3195788"/>
                  <a:gd name="connsiteY286" fmla="*/ 756622 h 1160647"/>
                  <a:gd name="connsiteX287" fmla="*/ 1574739 w 3195788"/>
                  <a:gd name="connsiteY287" fmla="*/ 756622 h 1160647"/>
                  <a:gd name="connsiteX288" fmla="*/ 1574739 w 3195788"/>
                  <a:gd name="connsiteY288" fmla="*/ 786887 h 1160647"/>
                  <a:gd name="connsiteX289" fmla="*/ 1582846 w 3195788"/>
                  <a:gd name="connsiteY289" fmla="*/ 786887 h 1160647"/>
                  <a:gd name="connsiteX290" fmla="*/ 1582846 w 3195788"/>
                  <a:gd name="connsiteY290" fmla="*/ 804182 h 1160647"/>
                  <a:gd name="connsiteX291" fmla="*/ 1592182 w 3195788"/>
                  <a:gd name="connsiteY291" fmla="*/ 805087 h 1160647"/>
                  <a:gd name="connsiteX292" fmla="*/ 1605140 w 3195788"/>
                  <a:gd name="connsiteY292" fmla="*/ 805087 h 1160647"/>
                  <a:gd name="connsiteX293" fmla="*/ 1605140 w 3195788"/>
                  <a:gd name="connsiteY293" fmla="*/ 789049 h 1160647"/>
                  <a:gd name="connsiteX294" fmla="*/ 1673096 w 3195788"/>
                  <a:gd name="connsiteY294" fmla="*/ 789049 h 1160647"/>
                  <a:gd name="connsiteX295" fmla="*/ 1673096 w 3195788"/>
                  <a:gd name="connsiteY295" fmla="*/ 703796 h 1160647"/>
                  <a:gd name="connsiteX296" fmla="*/ 1745104 w 3195788"/>
                  <a:gd name="connsiteY296" fmla="*/ 703796 h 1160647"/>
                  <a:gd name="connsiteX297" fmla="*/ 1745104 w 3195788"/>
                  <a:gd name="connsiteY297" fmla="*/ 782564 h 1160647"/>
                  <a:gd name="connsiteX298" fmla="*/ 1747008 w 3195788"/>
                  <a:gd name="connsiteY298" fmla="*/ 782564 h 1160647"/>
                  <a:gd name="connsiteX299" fmla="*/ 1748250 w 3195788"/>
                  <a:gd name="connsiteY299" fmla="*/ 805087 h 1160647"/>
                  <a:gd name="connsiteX300" fmla="*/ 1757926 w 3195788"/>
                  <a:gd name="connsiteY300" fmla="*/ 805087 h 1160647"/>
                  <a:gd name="connsiteX301" fmla="*/ 1759168 w 3195788"/>
                  <a:gd name="connsiteY301" fmla="*/ 782564 h 1160647"/>
                  <a:gd name="connsiteX302" fmla="*/ 1765248 w 3195788"/>
                  <a:gd name="connsiteY302" fmla="*/ 782564 h 1160647"/>
                  <a:gd name="connsiteX303" fmla="*/ 1766490 w 3195788"/>
                  <a:gd name="connsiteY303" fmla="*/ 805087 h 1160647"/>
                  <a:gd name="connsiteX304" fmla="*/ 1817112 w 3195788"/>
                  <a:gd name="connsiteY304" fmla="*/ 805087 h 1160647"/>
                  <a:gd name="connsiteX305" fmla="*/ 1817112 w 3195788"/>
                  <a:gd name="connsiteY305" fmla="*/ 642059 h 1160647"/>
                  <a:gd name="connsiteX306" fmla="*/ 2014439 w 3195788"/>
                  <a:gd name="connsiteY306" fmla="*/ 642059 h 1160647"/>
                  <a:gd name="connsiteX307" fmla="*/ 2014439 w 3195788"/>
                  <a:gd name="connsiteY307" fmla="*/ 805087 h 1160647"/>
                  <a:gd name="connsiteX308" fmla="*/ 2033136 w 3195788"/>
                  <a:gd name="connsiteY308" fmla="*/ 805087 h 1160647"/>
                  <a:gd name="connsiteX309" fmla="*/ 2033136 w 3195788"/>
                  <a:gd name="connsiteY309" fmla="*/ 722394 h 1160647"/>
                  <a:gd name="connsiteX310" fmla="*/ 2128256 w 3195788"/>
                  <a:gd name="connsiteY310" fmla="*/ 722394 h 1160647"/>
                  <a:gd name="connsiteX311" fmla="*/ 2140186 w 3195788"/>
                  <a:gd name="connsiteY311" fmla="*/ 404253 h 1160647"/>
                  <a:gd name="connsiteX312" fmla="*/ 2128026 w 3195788"/>
                  <a:gd name="connsiteY312" fmla="*/ 382635 h 1160647"/>
                  <a:gd name="connsiteX313" fmla="*/ 2121946 w 3195788"/>
                  <a:gd name="connsiteY313" fmla="*/ 378311 h 1160647"/>
                  <a:gd name="connsiteX314" fmla="*/ 2130053 w 3195788"/>
                  <a:gd name="connsiteY314" fmla="*/ 354532 h 1160647"/>
                  <a:gd name="connsiteX315" fmla="*/ 2130053 w 3195788"/>
                  <a:gd name="connsiteY315" fmla="*/ 337238 h 1160647"/>
                  <a:gd name="connsiteX316" fmla="*/ 2144240 w 3195788"/>
                  <a:gd name="connsiteY316" fmla="*/ 337238 h 1160647"/>
                  <a:gd name="connsiteX317" fmla="*/ 2144240 w 3195788"/>
                  <a:gd name="connsiteY317" fmla="*/ 315620 h 1160647"/>
                  <a:gd name="connsiteX318" fmla="*/ 2146266 w 3195788"/>
                  <a:gd name="connsiteY318" fmla="*/ 311296 h 1160647"/>
                  <a:gd name="connsiteX319" fmla="*/ 2146266 w 3195788"/>
                  <a:gd name="connsiteY319" fmla="*/ 233472 h 1160647"/>
                  <a:gd name="connsiteX320" fmla="*/ 2144240 w 3195788"/>
                  <a:gd name="connsiteY320" fmla="*/ 226987 h 1160647"/>
                  <a:gd name="connsiteX321" fmla="*/ 2150320 w 3195788"/>
                  <a:gd name="connsiteY321" fmla="*/ 220501 h 1160647"/>
                  <a:gd name="connsiteX322" fmla="*/ 2150320 w 3195788"/>
                  <a:gd name="connsiteY322" fmla="*/ 162133 h 1160647"/>
                  <a:gd name="connsiteX323" fmla="*/ 2152346 w 3195788"/>
                  <a:gd name="connsiteY323" fmla="*/ 157810 h 1160647"/>
                  <a:gd name="connsiteX324" fmla="*/ 2152346 w 3195788"/>
                  <a:gd name="connsiteY324" fmla="*/ 101604 h 1160647"/>
                  <a:gd name="connsiteX325" fmla="*/ 2154373 w 3195788"/>
                  <a:gd name="connsiteY325" fmla="*/ 82148 h 1160647"/>
                  <a:gd name="connsiteX326" fmla="*/ 2158427 w 3195788"/>
                  <a:gd name="connsiteY326" fmla="*/ 99442 h 1160647"/>
                  <a:gd name="connsiteX327" fmla="*/ 2160453 w 3195788"/>
                  <a:gd name="connsiteY327" fmla="*/ 157810 h 1160647"/>
                  <a:gd name="connsiteX328" fmla="*/ 2162480 w 3195788"/>
                  <a:gd name="connsiteY328" fmla="*/ 220501 h 1160647"/>
                  <a:gd name="connsiteX329" fmla="*/ 2168560 w 3195788"/>
                  <a:gd name="connsiteY329" fmla="*/ 226987 h 1160647"/>
                  <a:gd name="connsiteX330" fmla="*/ 2166533 w 3195788"/>
                  <a:gd name="connsiteY330" fmla="*/ 233472 h 1160647"/>
                  <a:gd name="connsiteX331" fmla="*/ 2166533 w 3195788"/>
                  <a:gd name="connsiteY331" fmla="*/ 311296 h 1160647"/>
                  <a:gd name="connsiteX332" fmla="*/ 2168560 w 3195788"/>
                  <a:gd name="connsiteY332" fmla="*/ 315620 h 1160647"/>
                  <a:gd name="connsiteX333" fmla="*/ 2168560 w 3195788"/>
                  <a:gd name="connsiteY333" fmla="*/ 337238 h 1160647"/>
                  <a:gd name="connsiteX334" fmla="*/ 2182747 w 3195788"/>
                  <a:gd name="connsiteY334" fmla="*/ 337238 h 1160647"/>
                  <a:gd name="connsiteX335" fmla="*/ 2182747 w 3195788"/>
                  <a:gd name="connsiteY335" fmla="*/ 354532 h 1160647"/>
                  <a:gd name="connsiteX336" fmla="*/ 2190854 w 3195788"/>
                  <a:gd name="connsiteY336" fmla="*/ 378311 h 1160647"/>
                  <a:gd name="connsiteX337" fmla="*/ 2184774 w 3195788"/>
                  <a:gd name="connsiteY337" fmla="*/ 382635 h 1160647"/>
                  <a:gd name="connsiteX338" fmla="*/ 2172613 w 3195788"/>
                  <a:gd name="connsiteY338" fmla="*/ 404253 h 1160647"/>
                  <a:gd name="connsiteX339" fmla="*/ 2180720 w 3195788"/>
                  <a:gd name="connsiteY339" fmla="*/ 657181 h 1160647"/>
                  <a:gd name="connsiteX340" fmla="*/ 2245574 w 3195788"/>
                  <a:gd name="connsiteY340" fmla="*/ 657181 h 1160647"/>
                  <a:gd name="connsiteX341" fmla="*/ 2245574 w 3195788"/>
                  <a:gd name="connsiteY341" fmla="*/ 732843 h 1160647"/>
                  <a:gd name="connsiteX342" fmla="*/ 2253681 w 3195788"/>
                  <a:gd name="connsiteY342" fmla="*/ 732843 h 1160647"/>
                  <a:gd name="connsiteX343" fmla="*/ 2255708 w 3195788"/>
                  <a:gd name="connsiteY343" fmla="*/ 726358 h 1160647"/>
                  <a:gd name="connsiteX344" fmla="*/ 2261788 w 3195788"/>
                  <a:gd name="connsiteY344" fmla="*/ 726358 h 1160647"/>
                  <a:gd name="connsiteX345" fmla="*/ 2263815 w 3195788"/>
                  <a:gd name="connsiteY345" fmla="*/ 735005 h 1160647"/>
                  <a:gd name="connsiteX346" fmla="*/ 2275975 w 3195788"/>
                  <a:gd name="connsiteY346" fmla="*/ 735005 h 1160647"/>
                  <a:gd name="connsiteX347" fmla="*/ 2275975 w 3195788"/>
                  <a:gd name="connsiteY347" fmla="*/ 728519 h 1160647"/>
                  <a:gd name="connsiteX348" fmla="*/ 2298268 w 3195788"/>
                  <a:gd name="connsiteY348" fmla="*/ 728519 h 1160647"/>
                  <a:gd name="connsiteX349" fmla="*/ 2298268 w 3195788"/>
                  <a:gd name="connsiteY349" fmla="*/ 735005 h 1160647"/>
                  <a:gd name="connsiteX350" fmla="*/ 2318535 w 3195788"/>
                  <a:gd name="connsiteY350" fmla="*/ 735005 h 1160647"/>
                  <a:gd name="connsiteX351" fmla="*/ 2318535 w 3195788"/>
                  <a:gd name="connsiteY351" fmla="*/ 780402 h 1160647"/>
                  <a:gd name="connsiteX352" fmla="*/ 2332722 w 3195788"/>
                  <a:gd name="connsiteY352" fmla="*/ 780402 h 1160647"/>
                  <a:gd name="connsiteX353" fmla="*/ 2332722 w 3195788"/>
                  <a:gd name="connsiteY353" fmla="*/ 767431 h 1160647"/>
                  <a:gd name="connsiteX354" fmla="*/ 2348936 w 3195788"/>
                  <a:gd name="connsiteY354" fmla="*/ 767431 h 1160647"/>
                  <a:gd name="connsiteX355" fmla="*/ 2348936 w 3195788"/>
                  <a:gd name="connsiteY355" fmla="*/ 588004 h 1160647"/>
                  <a:gd name="connsiteX356" fmla="*/ 2355016 w 3195788"/>
                  <a:gd name="connsiteY356" fmla="*/ 581518 h 1160647"/>
                  <a:gd name="connsiteX357" fmla="*/ 2427977 w 3195788"/>
                  <a:gd name="connsiteY357" fmla="*/ 581518 h 1160647"/>
                  <a:gd name="connsiteX358" fmla="*/ 2427977 w 3195788"/>
                  <a:gd name="connsiteY358" fmla="*/ 590166 h 1160647"/>
                  <a:gd name="connsiteX359" fmla="*/ 2438110 w 3195788"/>
                  <a:gd name="connsiteY359" fmla="*/ 590166 h 1160647"/>
                  <a:gd name="connsiteX360" fmla="*/ 2438110 w 3195788"/>
                  <a:gd name="connsiteY360" fmla="*/ 704740 h 1160647"/>
                  <a:gd name="connsiteX361" fmla="*/ 2460404 w 3195788"/>
                  <a:gd name="connsiteY361" fmla="*/ 704740 h 1160647"/>
                  <a:gd name="connsiteX362" fmla="*/ 2460404 w 3195788"/>
                  <a:gd name="connsiteY362" fmla="*/ 637725 h 1160647"/>
                  <a:gd name="connsiteX363" fmla="*/ 2486751 w 3195788"/>
                  <a:gd name="connsiteY363" fmla="*/ 637725 h 1160647"/>
                  <a:gd name="connsiteX364" fmla="*/ 2490804 w 3195788"/>
                  <a:gd name="connsiteY364" fmla="*/ 633401 h 1160647"/>
                  <a:gd name="connsiteX365" fmla="*/ 2498911 w 3195788"/>
                  <a:gd name="connsiteY365" fmla="*/ 633401 h 1160647"/>
                  <a:gd name="connsiteX366" fmla="*/ 2502964 w 3195788"/>
                  <a:gd name="connsiteY366" fmla="*/ 637725 h 1160647"/>
                  <a:gd name="connsiteX367" fmla="*/ 2525258 w 3195788"/>
                  <a:gd name="connsiteY367" fmla="*/ 637725 h 1160647"/>
                  <a:gd name="connsiteX368" fmla="*/ 2525258 w 3195788"/>
                  <a:gd name="connsiteY368" fmla="*/ 520989 h 1160647"/>
                  <a:gd name="connsiteX369" fmla="*/ 2582005 w 3195788"/>
                  <a:gd name="connsiteY369" fmla="*/ 510180 h 1160647"/>
                  <a:gd name="connsiteX370" fmla="*/ 2582005 w 3195788"/>
                  <a:gd name="connsiteY370" fmla="*/ 511261 h 1160647"/>
                  <a:gd name="connsiteX371" fmla="*/ 2582005 w 3195788"/>
                  <a:gd name="connsiteY371" fmla="*/ 518827 h 1160647"/>
                  <a:gd name="connsiteX372" fmla="*/ 2608352 w 3195788"/>
                  <a:gd name="connsiteY372" fmla="*/ 518827 h 1160647"/>
                  <a:gd name="connsiteX373" fmla="*/ 2608352 w 3195788"/>
                  <a:gd name="connsiteY373" fmla="*/ 773917 h 1160647"/>
                  <a:gd name="connsiteX374" fmla="*/ 2630646 w 3195788"/>
                  <a:gd name="connsiteY374" fmla="*/ 773917 h 1160647"/>
                  <a:gd name="connsiteX375" fmla="*/ 2630646 w 3195788"/>
                  <a:gd name="connsiteY375" fmla="*/ 769593 h 1160647"/>
                  <a:gd name="connsiteX376" fmla="*/ 2642806 w 3195788"/>
                  <a:gd name="connsiteY376" fmla="*/ 769593 h 1160647"/>
                  <a:gd name="connsiteX377" fmla="*/ 2642806 w 3195788"/>
                  <a:gd name="connsiteY377" fmla="*/ 773917 h 1160647"/>
                  <a:gd name="connsiteX378" fmla="*/ 2667126 w 3195788"/>
                  <a:gd name="connsiteY378" fmla="*/ 773917 h 1160647"/>
                  <a:gd name="connsiteX379" fmla="*/ 2667126 w 3195788"/>
                  <a:gd name="connsiteY379" fmla="*/ 760946 h 1160647"/>
                  <a:gd name="connsiteX380" fmla="*/ 2695500 w 3195788"/>
                  <a:gd name="connsiteY380" fmla="*/ 760946 h 1160647"/>
                  <a:gd name="connsiteX381" fmla="*/ 2707660 w 3195788"/>
                  <a:gd name="connsiteY381" fmla="*/ 756622 h 1160647"/>
                  <a:gd name="connsiteX382" fmla="*/ 2727927 w 3195788"/>
                  <a:gd name="connsiteY382" fmla="*/ 760946 h 1160647"/>
                  <a:gd name="connsiteX383" fmla="*/ 2727927 w 3195788"/>
                  <a:gd name="connsiteY383" fmla="*/ 743652 h 1160647"/>
                  <a:gd name="connsiteX384" fmla="*/ 2736034 w 3195788"/>
                  <a:gd name="connsiteY384" fmla="*/ 743652 h 1160647"/>
                  <a:gd name="connsiteX385" fmla="*/ 2736034 w 3195788"/>
                  <a:gd name="connsiteY385" fmla="*/ 730681 h 1160647"/>
                  <a:gd name="connsiteX386" fmla="*/ 2792781 w 3195788"/>
                  <a:gd name="connsiteY386" fmla="*/ 730681 h 1160647"/>
                  <a:gd name="connsiteX387" fmla="*/ 2792781 w 3195788"/>
                  <a:gd name="connsiteY387" fmla="*/ 700416 h 1160647"/>
                  <a:gd name="connsiteX388" fmla="*/ 2811021 w 3195788"/>
                  <a:gd name="connsiteY388" fmla="*/ 700416 h 1160647"/>
                  <a:gd name="connsiteX389" fmla="*/ 2811021 w 3195788"/>
                  <a:gd name="connsiteY389" fmla="*/ 693931 h 1160647"/>
                  <a:gd name="connsiteX390" fmla="*/ 2823181 w 3195788"/>
                  <a:gd name="connsiteY390" fmla="*/ 693931 h 1160647"/>
                  <a:gd name="connsiteX391" fmla="*/ 2823181 w 3195788"/>
                  <a:gd name="connsiteY391" fmla="*/ 700416 h 1160647"/>
                  <a:gd name="connsiteX392" fmla="*/ 2839395 w 3195788"/>
                  <a:gd name="connsiteY392" fmla="*/ 700416 h 1160647"/>
                  <a:gd name="connsiteX393" fmla="*/ 2839395 w 3195788"/>
                  <a:gd name="connsiteY393" fmla="*/ 750137 h 1160647"/>
                  <a:gd name="connsiteX394" fmla="*/ 2871822 w 3195788"/>
                  <a:gd name="connsiteY394" fmla="*/ 750137 h 1160647"/>
                  <a:gd name="connsiteX395" fmla="*/ 2871822 w 3195788"/>
                  <a:gd name="connsiteY395" fmla="*/ 724196 h 1160647"/>
                  <a:gd name="connsiteX396" fmla="*/ 2910329 w 3195788"/>
                  <a:gd name="connsiteY396" fmla="*/ 724196 h 1160647"/>
                  <a:gd name="connsiteX397" fmla="*/ 2910329 w 3195788"/>
                  <a:gd name="connsiteY397" fmla="*/ 693931 h 1160647"/>
                  <a:gd name="connsiteX398" fmla="*/ 2958970 w 3195788"/>
                  <a:gd name="connsiteY398" fmla="*/ 693931 h 1160647"/>
                  <a:gd name="connsiteX399" fmla="*/ 2958970 w 3195788"/>
                  <a:gd name="connsiteY399" fmla="*/ 805087 h 1160647"/>
                  <a:gd name="connsiteX400" fmla="*/ 2958970 w 3195788"/>
                  <a:gd name="connsiteY400" fmla="*/ 818866 h 1160647"/>
                  <a:gd name="connsiteX401" fmla="*/ 2968113 w 3195788"/>
                  <a:gd name="connsiteY401" fmla="*/ 818866 h 1160647"/>
                  <a:gd name="connsiteX402" fmla="*/ 2968113 w 3195788"/>
                  <a:gd name="connsiteY402" fmla="*/ 762555 h 1160647"/>
                  <a:gd name="connsiteX403" fmla="*/ 2971450 w 3195788"/>
                  <a:gd name="connsiteY403" fmla="*/ 756622 h 1160647"/>
                  <a:gd name="connsiteX404" fmla="*/ 2971450 w 3195788"/>
                  <a:gd name="connsiteY404" fmla="*/ 758514 h 1160647"/>
                  <a:gd name="connsiteX405" fmla="*/ 2971450 w 3195788"/>
                  <a:gd name="connsiteY405" fmla="*/ 771755 h 1160647"/>
                  <a:gd name="connsiteX406" fmla="*/ 2975503 w 3195788"/>
                  <a:gd name="connsiteY406" fmla="*/ 726358 h 1160647"/>
                  <a:gd name="connsiteX407" fmla="*/ 2976263 w 3195788"/>
                  <a:gd name="connsiteY407" fmla="*/ 726358 h 1160647"/>
                  <a:gd name="connsiteX408" fmla="*/ 2981583 w 3195788"/>
                  <a:gd name="connsiteY408" fmla="*/ 726358 h 1160647"/>
                  <a:gd name="connsiteX409" fmla="*/ 2981583 w 3195788"/>
                  <a:gd name="connsiteY409" fmla="*/ 661504 h 1160647"/>
                  <a:gd name="connsiteX410" fmla="*/ 2982597 w 3195788"/>
                  <a:gd name="connsiteY410" fmla="*/ 661504 h 1160647"/>
                  <a:gd name="connsiteX411" fmla="*/ 2989690 w 3195788"/>
                  <a:gd name="connsiteY411" fmla="*/ 661504 h 1160647"/>
                  <a:gd name="connsiteX412" fmla="*/ 3001850 w 3195788"/>
                  <a:gd name="connsiteY412" fmla="*/ 618269 h 1160647"/>
                  <a:gd name="connsiteX413" fmla="*/ 3003117 w 3195788"/>
                  <a:gd name="connsiteY413" fmla="*/ 618269 h 1160647"/>
                  <a:gd name="connsiteX414" fmla="*/ 3011984 w 3195788"/>
                  <a:gd name="connsiteY414" fmla="*/ 618269 h 1160647"/>
                  <a:gd name="connsiteX415" fmla="*/ 3022117 w 3195788"/>
                  <a:gd name="connsiteY415" fmla="*/ 661504 h 1160647"/>
                  <a:gd name="connsiteX416" fmla="*/ 3023130 w 3195788"/>
                  <a:gd name="connsiteY416" fmla="*/ 661504 h 1160647"/>
                  <a:gd name="connsiteX417" fmla="*/ 3030224 w 3195788"/>
                  <a:gd name="connsiteY417" fmla="*/ 661504 h 1160647"/>
                  <a:gd name="connsiteX418" fmla="*/ 3030224 w 3195788"/>
                  <a:gd name="connsiteY418" fmla="*/ 700416 h 1160647"/>
                  <a:gd name="connsiteX419" fmla="*/ 3031997 w 3195788"/>
                  <a:gd name="connsiteY419" fmla="*/ 700416 h 1160647"/>
                  <a:gd name="connsiteX420" fmla="*/ 3044411 w 3195788"/>
                  <a:gd name="connsiteY420" fmla="*/ 700416 h 1160647"/>
                  <a:gd name="connsiteX421" fmla="*/ 3044411 w 3195788"/>
                  <a:gd name="connsiteY421" fmla="*/ 702578 h 1160647"/>
                  <a:gd name="connsiteX422" fmla="*/ 3044411 w 3195788"/>
                  <a:gd name="connsiteY422" fmla="*/ 717710 h 1160647"/>
                  <a:gd name="connsiteX423" fmla="*/ 3048464 w 3195788"/>
                  <a:gd name="connsiteY423" fmla="*/ 715549 h 1160647"/>
                  <a:gd name="connsiteX424" fmla="*/ 3048464 w 3195788"/>
                  <a:gd name="connsiteY424" fmla="*/ 700416 h 1160647"/>
                  <a:gd name="connsiteX425" fmla="*/ 3049984 w 3195788"/>
                  <a:gd name="connsiteY425" fmla="*/ 700416 h 1160647"/>
                  <a:gd name="connsiteX426" fmla="*/ 3060624 w 3195788"/>
                  <a:gd name="connsiteY426" fmla="*/ 700416 h 1160647"/>
                  <a:gd name="connsiteX427" fmla="*/ 3060624 w 3195788"/>
                  <a:gd name="connsiteY427" fmla="*/ 702037 h 1160647"/>
                  <a:gd name="connsiteX428" fmla="*/ 3060624 w 3195788"/>
                  <a:gd name="connsiteY428" fmla="*/ 713387 h 1160647"/>
                  <a:gd name="connsiteX429" fmla="*/ 3091025 w 3195788"/>
                  <a:gd name="connsiteY429" fmla="*/ 713387 h 1160647"/>
                  <a:gd name="connsiteX430" fmla="*/ 3091025 w 3195788"/>
                  <a:gd name="connsiteY430" fmla="*/ 676637 h 1160647"/>
                  <a:gd name="connsiteX431" fmla="*/ 3092291 w 3195788"/>
                  <a:gd name="connsiteY431" fmla="*/ 676637 h 1160647"/>
                  <a:gd name="connsiteX432" fmla="*/ 3101158 w 3195788"/>
                  <a:gd name="connsiteY432" fmla="*/ 676637 h 1160647"/>
                  <a:gd name="connsiteX433" fmla="*/ 3101158 w 3195788"/>
                  <a:gd name="connsiteY433" fmla="*/ 698254 h 1160647"/>
                  <a:gd name="connsiteX434" fmla="*/ 3103185 w 3195788"/>
                  <a:gd name="connsiteY434" fmla="*/ 665828 h 1160647"/>
                  <a:gd name="connsiteX435" fmla="*/ 3125478 w 3195788"/>
                  <a:gd name="connsiteY435" fmla="*/ 665828 h 1160647"/>
                  <a:gd name="connsiteX436" fmla="*/ 3125478 w 3195788"/>
                  <a:gd name="connsiteY436" fmla="*/ 664206 h 1160647"/>
                  <a:gd name="connsiteX437" fmla="*/ 3125478 w 3195788"/>
                  <a:gd name="connsiteY437" fmla="*/ 652857 h 1160647"/>
                  <a:gd name="connsiteX438" fmla="*/ 3126238 w 3195788"/>
                  <a:gd name="connsiteY438" fmla="*/ 652857 h 1160647"/>
                  <a:gd name="connsiteX439" fmla="*/ 3131558 w 3195788"/>
                  <a:gd name="connsiteY439" fmla="*/ 652857 h 1160647"/>
                  <a:gd name="connsiteX440" fmla="*/ 3131558 w 3195788"/>
                  <a:gd name="connsiteY440" fmla="*/ 650966 h 1160647"/>
                  <a:gd name="connsiteX441" fmla="*/ 3131558 w 3195788"/>
                  <a:gd name="connsiteY441" fmla="*/ 637725 h 1160647"/>
                  <a:gd name="connsiteX442" fmla="*/ 3135612 w 3195788"/>
                  <a:gd name="connsiteY442" fmla="*/ 644210 h 1160647"/>
                  <a:gd name="connsiteX443" fmla="*/ 3137892 w 3195788"/>
                  <a:gd name="connsiteY443" fmla="*/ 644210 h 1160647"/>
                  <a:gd name="connsiteX444" fmla="*/ 3153852 w 3195788"/>
                  <a:gd name="connsiteY444" fmla="*/ 644210 h 1160647"/>
                  <a:gd name="connsiteX445" fmla="*/ 3153852 w 3195788"/>
                  <a:gd name="connsiteY445" fmla="*/ 643399 h 1160647"/>
                  <a:gd name="connsiteX446" fmla="*/ 3153852 w 3195788"/>
                  <a:gd name="connsiteY446" fmla="*/ 637725 h 1160647"/>
                  <a:gd name="connsiteX447" fmla="*/ 3154612 w 3195788"/>
                  <a:gd name="connsiteY447" fmla="*/ 637725 h 1160647"/>
                  <a:gd name="connsiteX448" fmla="*/ 3159932 w 3195788"/>
                  <a:gd name="connsiteY448" fmla="*/ 637725 h 1160647"/>
                  <a:gd name="connsiteX449" fmla="*/ 3159932 w 3195788"/>
                  <a:gd name="connsiteY449" fmla="*/ 639076 h 1160647"/>
                  <a:gd name="connsiteX450" fmla="*/ 3159932 w 3195788"/>
                  <a:gd name="connsiteY450" fmla="*/ 648534 h 1160647"/>
                  <a:gd name="connsiteX451" fmla="*/ 3195788 w 3195788"/>
                  <a:gd name="connsiteY451" fmla="*/ 648534 h 1160647"/>
                  <a:gd name="connsiteX452" fmla="*/ 3195788 w 3195788"/>
                  <a:gd name="connsiteY452" fmla="*/ 1159457 h 1160647"/>
                  <a:gd name="connsiteX453" fmla="*/ 3031533 w 3195788"/>
                  <a:gd name="connsiteY453" fmla="*/ 1159331 h 1160647"/>
                  <a:gd name="connsiteX454" fmla="*/ 3031520 w 3195788"/>
                  <a:gd name="connsiteY454" fmla="*/ 1160647 h 1160647"/>
                  <a:gd name="connsiteX455" fmla="*/ 2054 w 3195788"/>
                  <a:gd name="connsiteY455" fmla="*/ 1158314 h 1160647"/>
                  <a:gd name="connsiteX456" fmla="*/ 0 w 3195788"/>
                  <a:gd name="connsiteY456" fmla="*/ 724196 h 1160647"/>
                  <a:gd name="connsiteX457" fmla="*/ 20267 w 3195788"/>
                  <a:gd name="connsiteY457" fmla="*/ 724196 h 1160647"/>
                  <a:gd name="connsiteX458" fmla="*/ 20774 w 3195788"/>
                  <a:gd name="connsiteY458" fmla="*/ 723115 h 1160647"/>
                  <a:gd name="connsiteX459" fmla="*/ 24320 w 3195788"/>
                  <a:gd name="connsiteY459" fmla="*/ 715549 h 1160647"/>
                  <a:gd name="connsiteX460" fmla="*/ 26094 w 3195788"/>
                  <a:gd name="connsiteY460" fmla="*/ 715819 h 1160647"/>
                  <a:gd name="connsiteX461" fmla="*/ 38507 w 3195788"/>
                  <a:gd name="connsiteY461" fmla="*/ 717710 h 1160647"/>
                  <a:gd name="connsiteX462" fmla="*/ 39014 w 3195788"/>
                  <a:gd name="connsiteY462" fmla="*/ 719062 h 1160647"/>
                  <a:gd name="connsiteX463" fmla="*/ 42560 w 3195788"/>
                  <a:gd name="connsiteY463" fmla="*/ 728519 h 1160647"/>
                  <a:gd name="connsiteX464" fmla="*/ 68907 w 3195788"/>
                  <a:gd name="connsiteY464" fmla="*/ 730681 h 1160647"/>
                  <a:gd name="connsiteX465" fmla="*/ 68907 w 3195788"/>
                  <a:gd name="connsiteY465" fmla="*/ 607460 h 1160647"/>
                  <a:gd name="connsiteX466" fmla="*/ 70934 w 3195788"/>
                  <a:gd name="connsiteY466" fmla="*/ 607460 h 1160647"/>
                  <a:gd name="connsiteX467" fmla="*/ 85121 w 3195788"/>
                  <a:gd name="connsiteY467" fmla="*/ 607460 h 1160647"/>
                  <a:gd name="connsiteX468" fmla="*/ 85121 w 3195788"/>
                  <a:gd name="connsiteY468" fmla="*/ 471268 h 1160647"/>
                  <a:gd name="connsiteX469" fmla="*/ 86894 w 3195788"/>
                  <a:gd name="connsiteY469" fmla="*/ 471268 h 1160647"/>
                  <a:gd name="connsiteX470" fmla="*/ 99308 w 3195788"/>
                  <a:gd name="connsiteY470" fmla="*/ 471268 h 1160647"/>
                  <a:gd name="connsiteX471" fmla="*/ 99308 w 3195788"/>
                  <a:gd name="connsiteY471" fmla="*/ 356694 h 1160647"/>
                  <a:gd name="connsiteX472" fmla="*/ 103361 w 3195788"/>
                  <a:gd name="connsiteY472" fmla="*/ 328590 h 1160647"/>
                  <a:gd name="connsiteX473" fmla="*/ 105388 w 3195788"/>
                  <a:gd name="connsiteY473" fmla="*/ 328590 h 1160647"/>
                  <a:gd name="connsiteX474" fmla="*/ 119575 w 3195788"/>
                  <a:gd name="connsiteY474" fmla="*/ 328590 h 1160647"/>
                  <a:gd name="connsiteX475" fmla="*/ 156055 w 3195788"/>
                  <a:gd name="connsiteY475" fmla="*/ 246443 h 1160647"/>
                  <a:gd name="connsiteX476" fmla="*/ 160109 w 3195788"/>
                  <a:gd name="connsiteY476" fmla="*/ 0 h 1160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</a:cxnLst>
                <a:rect l="l" t="t" r="r" b="b"/>
                <a:pathLst>
                  <a:path w="3195788" h="1160647">
                    <a:moveTo>
                      <a:pt x="160109" y="0"/>
                    </a:moveTo>
                    <a:cubicBezTo>
                      <a:pt x="160109" y="18"/>
                      <a:pt x="160125" y="2040"/>
                      <a:pt x="162135" y="246443"/>
                    </a:cubicBezTo>
                    <a:cubicBezTo>
                      <a:pt x="162147" y="246467"/>
                      <a:pt x="162792" y="247808"/>
                      <a:pt x="200642" y="326429"/>
                    </a:cubicBezTo>
                    <a:lnTo>
                      <a:pt x="202669" y="326429"/>
                    </a:lnTo>
                    <a:lnTo>
                      <a:pt x="216856" y="326429"/>
                    </a:lnTo>
                    <a:lnTo>
                      <a:pt x="216856" y="350208"/>
                    </a:lnTo>
                    <a:cubicBezTo>
                      <a:pt x="216858" y="350214"/>
                      <a:pt x="216896" y="350272"/>
                      <a:pt x="217363" y="351019"/>
                    </a:cubicBezTo>
                    <a:lnTo>
                      <a:pt x="220909" y="356694"/>
                    </a:lnTo>
                    <a:lnTo>
                      <a:pt x="220909" y="471268"/>
                    </a:lnTo>
                    <a:lnTo>
                      <a:pt x="223189" y="471268"/>
                    </a:lnTo>
                    <a:lnTo>
                      <a:pt x="239150" y="471268"/>
                    </a:lnTo>
                    <a:lnTo>
                      <a:pt x="239150" y="611783"/>
                    </a:lnTo>
                    <a:cubicBezTo>
                      <a:pt x="239160" y="611782"/>
                      <a:pt x="239272" y="611761"/>
                      <a:pt x="240670" y="611513"/>
                    </a:cubicBezTo>
                    <a:lnTo>
                      <a:pt x="251310" y="609622"/>
                    </a:lnTo>
                    <a:cubicBezTo>
                      <a:pt x="251310" y="609644"/>
                      <a:pt x="251280" y="610978"/>
                      <a:pt x="249283" y="698254"/>
                    </a:cubicBezTo>
                    <a:cubicBezTo>
                      <a:pt x="249293" y="698256"/>
                      <a:pt x="249404" y="698276"/>
                      <a:pt x="250803" y="698525"/>
                    </a:cubicBezTo>
                    <a:lnTo>
                      <a:pt x="261443" y="700416"/>
                    </a:lnTo>
                    <a:cubicBezTo>
                      <a:pt x="261445" y="700423"/>
                      <a:pt x="261465" y="700487"/>
                      <a:pt x="261696" y="701227"/>
                    </a:cubicBezTo>
                    <a:lnTo>
                      <a:pt x="263470" y="706902"/>
                    </a:lnTo>
                    <a:cubicBezTo>
                      <a:pt x="263472" y="706893"/>
                      <a:pt x="263517" y="706750"/>
                      <a:pt x="264230" y="704470"/>
                    </a:cubicBezTo>
                    <a:lnTo>
                      <a:pt x="269550" y="687446"/>
                    </a:lnTo>
                    <a:lnTo>
                      <a:pt x="271323" y="687446"/>
                    </a:lnTo>
                    <a:lnTo>
                      <a:pt x="283737" y="687446"/>
                    </a:lnTo>
                    <a:lnTo>
                      <a:pt x="283737" y="719872"/>
                    </a:lnTo>
                    <a:cubicBezTo>
                      <a:pt x="283743" y="719877"/>
                      <a:pt x="283820" y="719917"/>
                      <a:pt x="284750" y="720413"/>
                    </a:cubicBezTo>
                    <a:lnTo>
                      <a:pt x="291844" y="724196"/>
                    </a:lnTo>
                    <a:lnTo>
                      <a:pt x="291844" y="725547"/>
                    </a:lnTo>
                    <a:lnTo>
                      <a:pt x="291844" y="735005"/>
                    </a:lnTo>
                    <a:lnTo>
                      <a:pt x="336431" y="735005"/>
                    </a:lnTo>
                    <a:lnTo>
                      <a:pt x="336431" y="736086"/>
                    </a:lnTo>
                    <a:lnTo>
                      <a:pt x="336431" y="743652"/>
                    </a:lnTo>
                    <a:lnTo>
                      <a:pt x="338457" y="743652"/>
                    </a:lnTo>
                    <a:lnTo>
                      <a:pt x="352644" y="743652"/>
                    </a:lnTo>
                    <a:lnTo>
                      <a:pt x="352644" y="713387"/>
                    </a:lnTo>
                    <a:lnTo>
                      <a:pt x="397231" y="713387"/>
                    </a:lnTo>
                    <a:lnTo>
                      <a:pt x="397231" y="712036"/>
                    </a:lnTo>
                    <a:lnTo>
                      <a:pt x="397231" y="702578"/>
                    </a:lnTo>
                    <a:lnTo>
                      <a:pt x="398245" y="702578"/>
                    </a:lnTo>
                    <a:lnTo>
                      <a:pt x="405338" y="702578"/>
                    </a:lnTo>
                    <a:lnTo>
                      <a:pt x="405338" y="700687"/>
                    </a:lnTo>
                    <a:lnTo>
                      <a:pt x="405338" y="687446"/>
                    </a:lnTo>
                    <a:lnTo>
                      <a:pt x="406098" y="687446"/>
                    </a:lnTo>
                    <a:lnTo>
                      <a:pt x="411418" y="687446"/>
                    </a:lnTo>
                    <a:lnTo>
                      <a:pt x="411418" y="686365"/>
                    </a:lnTo>
                    <a:lnTo>
                      <a:pt x="411418" y="678798"/>
                    </a:lnTo>
                    <a:lnTo>
                      <a:pt x="413445" y="678798"/>
                    </a:lnTo>
                    <a:lnTo>
                      <a:pt x="427632" y="678798"/>
                    </a:lnTo>
                    <a:lnTo>
                      <a:pt x="427632" y="679879"/>
                    </a:lnTo>
                    <a:lnTo>
                      <a:pt x="427632" y="687446"/>
                    </a:lnTo>
                    <a:lnTo>
                      <a:pt x="449925" y="687446"/>
                    </a:lnTo>
                    <a:lnTo>
                      <a:pt x="449925" y="685554"/>
                    </a:lnTo>
                    <a:lnTo>
                      <a:pt x="449925" y="672313"/>
                    </a:lnTo>
                    <a:lnTo>
                      <a:pt x="451699" y="672313"/>
                    </a:lnTo>
                    <a:lnTo>
                      <a:pt x="464112" y="672313"/>
                    </a:lnTo>
                    <a:lnTo>
                      <a:pt x="464112" y="696093"/>
                    </a:lnTo>
                    <a:lnTo>
                      <a:pt x="465126" y="696093"/>
                    </a:lnTo>
                    <a:lnTo>
                      <a:pt x="472219" y="696093"/>
                    </a:lnTo>
                    <a:lnTo>
                      <a:pt x="472219" y="695012"/>
                    </a:lnTo>
                    <a:lnTo>
                      <a:pt x="472219" y="687446"/>
                    </a:lnTo>
                    <a:lnTo>
                      <a:pt x="473992" y="687446"/>
                    </a:lnTo>
                    <a:lnTo>
                      <a:pt x="486406" y="687446"/>
                    </a:lnTo>
                    <a:lnTo>
                      <a:pt x="486406" y="713387"/>
                    </a:lnTo>
                    <a:lnTo>
                      <a:pt x="488433" y="713387"/>
                    </a:lnTo>
                    <a:lnTo>
                      <a:pt x="502619" y="713387"/>
                    </a:lnTo>
                    <a:lnTo>
                      <a:pt x="502619" y="715008"/>
                    </a:lnTo>
                    <a:lnTo>
                      <a:pt x="502619" y="726358"/>
                    </a:lnTo>
                    <a:lnTo>
                      <a:pt x="503379" y="726358"/>
                    </a:lnTo>
                    <a:lnTo>
                      <a:pt x="508700" y="726358"/>
                    </a:lnTo>
                    <a:lnTo>
                      <a:pt x="508700" y="725547"/>
                    </a:lnTo>
                    <a:lnTo>
                      <a:pt x="508700" y="719872"/>
                    </a:lnTo>
                    <a:lnTo>
                      <a:pt x="539100" y="719872"/>
                    </a:lnTo>
                    <a:lnTo>
                      <a:pt x="539100" y="743652"/>
                    </a:lnTo>
                    <a:lnTo>
                      <a:pt x="540113" y="743652"/>
                    </a:lnTo>
                    <a:lnTo>
                      <a:pt x="547207" y="743652"/>
                    </a:lnTo>
                    <a:lnTo>
                      <a:pt x="547207" y="744733"/>
                    </a:lnTo>
                    <a:lnTo>
                      <a:pt x="547207" y="752299"/>
                    </a:lnTo>
                    <a:lnTo>
                      <a:pt x="547967" y="752299"/>
                    </a:lnTo>
                    <a:lnTo>
                      <a:pt x="553287" y="752299"/>
                    </a:lnTo>
                    <a:lnTo>
                      <a:pt x="553287" y="750137"/>
                    </a:lnTo>
                    <a:lnTo>
                      <a:pt x="553287" y="735005"/>
                    </a:lnTo>
                    <a:lnTo>
                      <a:pt x="554300" y="735005"/>
                    </a:lnTo>
                    <a:lnTo>
                      <a:pt x="561394" y="735005"/>
                    </a:lnTo>
                    <a:lnTo>
                      <a:pt x="561394" y="736086"/>
                    </a:lnTo>
                    <a:lnTo>
                      <a:pt x="561394" y="743652"/>
                    </a:lnTo>
                    <a:lnTo>
                      <a:pt x="566714" y="741659"/>
                    </a:lnTo>
                    <a:cubicBezTo>
                      <a:pt x="567474" y="741287"/>
                      <a:pt x="567474" y="741085"/>
                      <a:pt x="567474" y="740679"/>
                    </a:cubicBezTo>
                    <a:lnTo>
                      <a:pt x="567474" y="735005"/>
                    </a:lnTo>
                    <a:lnTo>
                      <a:pt x="605981" y="735005"/>
                    </a:lnTo>
                    <a:lnTo>
                      <a:pt x="605981" y="758784"/>
                    </a:lnTo>
                    <a:lnTo>
                      <a:pt x="608007" y="758784"/>
                    </a:lnTo>
                    <a:lnTo>
                      <a:pt x="622194" y="758784"/>
                    </a:lnTo>
                    <a:lnTo>
                      <a:pt x="622194" y="759865"/>
                    </a:lnTo>
                    <a:lnTo>
                      <a:pt x="622194" y="767431"/>
                    </a:lnTo>
                    <a:lnTo>
                      <a:pt x="623968" y="767431"/>
                    </a:lnTo>
                    <a:lnTo>
                      <a:pt x="636381" y="767431"/>
                    </a:lnTo>
                    <a:lnTo>
                      <a:pt x="636381" y="743652"/>
                    </a:lnTo>
                    <a:lnTo>
                      <a:pt x="637394" y="743652"/>
                    </a:lnTo>
                    <a:lnTo>
                      <a:pt x="644488" y="743652"/>
                    </a:lnTo>
                    <a:lnTo>
                      <a:pt x="644488" y="711225"/>
                    </a:lnTo>
                    <a:lnTo>
                      <a:pt x="645501" y="711225"/>
                    </a:lnTo>
                    <a:lnTo>
                      <a:pt x="652595" y="711225"/>
                    </a:lnTo>
                    <a:lnTo>
                      <a:pt x="652595" y="709334"/>
                    </a:lnTo>
                    <a:lnTo>
                      <a:pt x="652595" y="696093"/>
                    </a:lnTo>
                    <a:cubicBezTo>
                      <a:pt x="650568" y="696093"/>
                      <a:pt x="650568" y="696093"/>
                      <a:pt x="651328" y="694471"/>
                    </a:cubicBezTo>
                    <a:lnTo>
                      <a:pt x="656648" y="683122"/>
                    </a:lnTo>
                    <a:cubicBezTo>
                      <a:pt x="656653" y="683139"/>
                      <a:pt x="656848" y="683813"/>
                      <a:pt x="664755" y="711225"/>
                    </a:cubicBezTo>
                    <a:lnTo>
                      <a:pt x="665515" y="711225"/>
                    </a:lnTo>
                    <a:lnTo>
                      <a:pt x="670835" y="711225"/>
                    </a:lnTo>
                    <a:lnTo>
                      <a:pt x="670835" y="605298"/>
                    </a:lnTo>
                    <a:lnTo>
                      <a:pt x="672355" y="605298"/>
                    </a:lnTo>
                    <a:lnTo>
                      <a:pt x="682995" y="605298"/>
                    </a:lnTo>
                    <a:lnTo>
                      <a:pt x="682995" y="557739"/>
                    </a:lnTo>
                    <a:lnTo>
                      <a:pt x="709342" y="557739"/>
                    </a:lnTo>
                    <a:lnTo>
                      <a:pt x="709342" y="536121"/>
                    </a:lnTo>
                    <a:lnTo>
                      <a:pt x="743796" y="536121"/>
                    </a:lnTo>
                    <a:lnTo>
                      <a:pt x="743796" y="538553"/>
                    </a:lnTo>
                    <a:lnTo>
                      <a:pt x="743796" y="555577"/>
                    </a:lnTo>
                    <a:lnTo>
                      <a:pt x="746076" y="555577"/>
                    </a:lnTo>
                    <a:lnTo>
                      <a:pt x="762036" y="555577"/>
                    </a:lnTo>
                    <a:lnTo>
                      <a:pt x="762036" y="603136"/>
                    </a:lnTo>
                    <a:lnTo>
                      <a:pt x="763049" y="603136"/>
                    </a:lnTo>
                    <a:lnTo>
                      <a:pt x="770143" y="603136"/>
                    </a:lnTo>
                    <a:lnTo>
                      <a:pt x="784330" y="607460"/>
                    </a:lnTo>
                    <a:lnTo>
                      <a:pt x="784330" y="646372"/>
                    </a:lnTo>
                    <a:lnTo>
                      <a:pt x="785343" y="646372"/>
                    </a:lnTo>
                    <a:lnTo>
                      <a:pt x="792436" y="646372"/>
                    </a:lnTo>
                    <a:lnTo>
                      <a:pt x="792436" y="647993"/>
                    </a:lnTo>
                    <a:lnTo>
                      <a:pt x="792436" y="659342"/>
                    </a:lnTo>
                    <a:lnTo>
                      <a:pt x="794463" y="659342"/>
                    </a:lnTo>
                    <a:lnTo>
                      <a:pt x="808650" y="659342"/>
                    </a:lnTo>
                    <a:lnTo>
                      <a:pt x="814730" y="665828"/>
                    </a:lnTo>
                    <a:lnTo>
                      <a:pt x="814730" y="687446"/>
                    </a:lnTo>
                    <a:lnTo>
                      <a:pt x="817010" y="687446"/>
                    </a:lnTo>
                    <a:lnTo>
                      <a:pt x="832970" y="687446"/>
                    </a:lnTo>
                    <a:lnTo>
                      <a:pt x="832970" y="688526"/>
                    </a:lnTo>
                    <a:lnTo>
                      <a:pt x="832970" y="696093"/>
                    </a:lnTo>
                    <a:lnTo>
                      <a:pt x="834237" y="696093"/>
                    </a:lnTo>
                    <a:lnTo>
                      <a:pt x="843104" y="696093"/>
                    </a:lnTo>
                    <a:lnTo>
                      <a:pt x="843104" y="698254"/>
                    </a:lnTo>
                    <a:lnTo>
                      <a:pt x="843104" y="713387"/>
                    </a:lnTo>
                    <a:cubicBezTo>
                      <a:pt x="847157" y="713387"/>
                      <a:pt x="847157" y="713387"/>
                      <a:pt x="847157" y="711495"/>
                    </a:cubicBezTo>
                    <a:lnTo>
                      <a:pt x="847157" y="698254"/>
                    </a:lnTo>
                    <a:lnTo>
                      <a:pt x="848170" y="698254"/>
                    </a:lnTo>
                    <a:lnTo>
                      <a:pt x="855264" y="698254"/>
                    </a:lnTo>
                    <a:lnTo>
                      <a:pt x="855264" y="699876"/>
                    </a:lnTo>
                    <a:lnTo>
                      <a:pt x="855264" y="711225"/>
                    </a:lnTo>
                    <a:lnTo>
                      <a:pt x="856024" y="711225"/>
                    </a:lnTo>
                    <a:lnTo>
                      <a:pt x="861344" y="711225"/>
                    </a:lnTo>
                    <a:cubicBezTo>
                      <a:pt x="861344" y="706902"/>
                      <a:pt x="861344" y="706902"/>
                      <a:pt x="909984" y="706902"/>
                    </a:cubicBezTo>
                    <a:lnTo>
                      <a:pt x="909984" y="708253"/>
                    </a:lnTo>
                    <a:lnTo>
                      <a:pt x="909984" y="717710"/>
                    </a:lnTo>
                    <a:lnTo>
                      <a:pt x="910744" y="717710"/>
                    </a:lnTo>
                    <a:lnTo>
                      <a:pt x="916065" y="717710"/>
                    </a:lnTo>
                    <a:lnTo>
                      <a:pt x="916065" y="719872"/>
                    </a:lnTo>
                    <a:lnTo>
                      <a:pt x="916065" y="735005"/>
                    </a:lnTo>
                    <a:cubicBezTo>
                      <a:pt x="916073" y="735001"/>
                      <a:pt x="916189" y="734923"/>
                      <a:pt x="918091" y="733654"/>
                    </a:cubicBezTo>
                    <a:lnTo>
                      <a:pt x="932278" y="724196"/>
                    </a:lnTo>
                    <a:cubicBezTo>
                      <a:pt x="932280" y="724177"/>
                      <a:pt x="932411" y="723302"/>
                      <a:pt x="938358" y="683122"/>
                    </a:cubicBezTo>
                    <a:cubicBezTo>
                      <a:pt x="938367" y="683120"/>
                      <a:pt x="938436" y="683094"/>
                      <a:pt x="939118" y="682852"/>
                    </a:cubicBezTo>
                    <a:lnTo>
                      <a:pt x="944438" y="680960"/>
                    </a:lnTo>
                    <a:cubicBezTo>
                      <a:pt x="944438" y="680944"/>
                      <a:pt x="944471" y="679883"/>
                      <a:pt x="946465" y="611783"/>
                    </a:cubicBezTo>
                    <a:cubicBezTo>
                      <a:pt x="946465" y="611801"/>
                      <a:pt x="946498" y="612892"/>
                      <a:pt x="948492" y="680960"/>
                    </a:cubicBezTo>
                    <a:cubicBezTo>
                      <a:pt x="948501" y="680963"/>
                      <a:pt x="948572" y="680988"/>
                      <a:pt x="949252" y="681230"/>
                    </a:cubicBezTo>
                    <a:lnTo>
                      <a:pt x="954572" y="683122"/>
                    </a:lnTo>
                    <a:lnTo>
                      <a:pt x="954572" y="596651"/>
                    </a:lnTo>
                    <a:cubicBezTo>
                      <a:pt x="958625" y="596651"/>
                      <a:pt x="958625" y="596651"/>
                      <a:pt x="958625" y="564224"/>
                    </a:cubicBezTo>
                    <a:lnTo>
                      <a:pt x="997132" y="564224"/>
                    </a:lnTo>
                    <a:lnTo>
                      <a:pt x="997132" y="596651"/>
                    </a:lnTo>
                    <a:lnTo>
                      <a:pt x="997892" y="596651"/>
                    </a:lnTo>
                    <a:lnTo>
                      <a:pt x="1003212" y="596651"/>
                    </a:lnTo>
                    <a:lnTo>
                      <a:pt x="1003212" y="514503"/>
                    </a:lnTo>
                    <a:lnTo>
                      <a:pt x="1004986" y="514503"/>
                    </a:lnTo>
                    <a:lnTo>
                      <a:pt x="1017399" y="514503"/>
                    </a:lnTo>
                    <a:lnTo>
                      <a:pt x="1017399" y="512612"/>
                    </a:lnTo>
                    <a:lnTo>
                      <a:pt x="1017399" y="499371"/>
                    </a:lnTo>
                    <a:lnTo>
                      <a:pt x="1039693" y="499371"/>
                    </a:lnTo>
                    <a:lnTo>
                      <a:pt x="1039693" y="498290"/>
                    </a:lnTo>
                    <a:lnTo>
                      <a:pt x="1039693" y="490724"/>
                    </a:lnTo>
                    <a:lnTo>
                      <a:pt x="1041466" y="490724"/>
                    </a:lnTo>
                    <a:lnTo>
                      <a:pt x="1053880" y="490724"/>
                    </a:lnTo>
                    <a:lnTo>
                      <a:pt x="1053880" y="491805"/>
                    </a:lnTo>
                    <a:lnTo>
                      <a:pt x="1053880" y="499371"/>
                    </a:lnTo>
                    <a:lnTo>
                      <a:pt x="1054640" y="499371"/>
                    </a:lnTo>
                    <a:lnTo>
                      <a:pt x="1059960" y="499371"/>
                    </a:lnTo>
                    <a:lnTo>
                      <a:pt x="1070093" y="495047"/>
                    </a:lnTo>
                    <a:lnTo>
                      <a:pt x="1074146" y="498290"/>
                    </a:lnTo>
                    <a:lnTo>
                      <a:pt x="1074146" y="490724"/>
                    </a:lnTo>
                    <a:lnTo>
                      <a:pt x="1076426" y="490724"/>
                    </a:lnTo>
                    <a:lnTo>
                      <a:pt x="1092387" y="490724"/>
                    </a:lnTo>
                    <a:lnTo>
                      <a:pt x="1092387" y="491805"/>
                    </a:lnTo>
                    <a:lnTo>
                      <a:pt x="1092387" y="499371"/>
                    </a:lnTo>
                    <a:lnTo>
                      <a:pt x="1122787" y="499371"/>
                    </a:lnTo>
                    <a:lnTo>
                      <a:pt x="1122787" y="500992"/>
                    </a:lnTo>
                    <a:lnTo>
                      <a:pt x="1122787" y="512342"/>
                    </a:lnTo>
                    <a:lnTo>
                      <a:pt x="1149134" y="512342"/>
                    </a:lnTo>
                    <a:lnTo>
                      <a:pt x="1149134" y="542606"/>
                    </a:lnTo>
                    <a:lnTo>
                      <a:pt x="1149894" y="542606"/>
                    </a:lnTo>
                    <a:lnTo>
                      <a:pt x="1155214" y="542606"/>
                    </a:lnTo>
                    <a:lnTo>
                      <a:pt x="1155214" y="543687"/>
                    </a:lnTo>
                    <a:lnTo>
                      <a:pt x="1155214" y="551254"/>
                    </a:lnTo>
                    <a:cubicBezTo>
                      <a:pt x="1159268" y="551254"/>
                      <a:pt x="1159268" y="551254"/>
                      <a:pt x="1159268" y="581518"/>
                    </a:cubicBezTo>
                    <a:lnTo>
                      <a:pt x="1160028" y="581518"/>
                    </a:lnTo>
                    <a:lnTo>
                      <a:pt x="1165348" y="581518"/>
                    </a:lnTo>
                    <a:lnTo>
                      <a:pt x="1165348" y="582329"/>
                    </a:lnTo>
                    <a:lnTo>
                      <a:pt x="1165348" y="588004"/>
                    </a:lnTo>
                    <a:lnTo>
                      <a:pt x="1166361" y="588004"/>
                    </a:lnTo>
                    <a:lnTo>
                      <a:pt x="1173454" y="588004"/>
                    </a:lnTo>
                    <a:lnTo>
                      <a:pt x="1173454" y="618269"/>
                    </a:lnTo>
                    <a:lnTo>
                      <a:pt x="1175481" y="618269"/>
                    </a:lnTo>
                    <a:lnTo>
                      <a:pt x="1189668" y="618269"/>
                    </a:lnTo>
                    <a:lnTo>
                      <a:pt x="1189668" y="642048"/>
                    </a:lnTo>
                    <a:cubicBezTo>
                      <a:pt x="1191695" y="642048"/>
                      <a:pt x="1191695" y="642048"/>
                      <a:pt x="1191695" y="643669"/>
                    </a:cubicBezTo>
                    <a:lnTo>
                      <a:pt x="1191695" y="655019"/>
                    </a:lnTo>
                    <a:lnTo>
                      <a:pt x="1192455" y="655019"/>
                    </a:lnTo>
                    <a:lnTo>
                      <a:pt x="1197775" y="655019"/>
                    </a:lnTo>
                    <a:lnTo>
                      <a:pt x="1197775" y="678798"/>
                    </a:lnTo>
                    <a:lnTo>
                      <a:pt x="1199041" y="678798"/>
                    </a:lnTo>
                    <a:lnTo>
                      <a:pt x="1207908" y="678798"/>
                    </a:lnTo>
                    <a:cubicBezTo>
                      <a:pt x="1209935" y="680960"/>
                      <a:pt x="1209935" y="680960"/>
                      <a:pt x="1209935" y="682852"/>
                    </a:cubicBezTo>
                    <a:lnTo>
                      <a:pt x="1209935" y="696093"/>
                    </a:lnTo>
                    <a:cubicBezTo>
                      <a:pt x="1209940" y="696086"/>
                      <a:pt x="1210027" y="695979"/>
                      <a:pt x="1211455" y="694201"/>
                    </a:cubicBezTo>
                    <a:lnTo>
                      <a:pt x="1222095" y="680960"/>
                    </a:lnTo>
                    <a:lnTo>
                      <a:pt x="1250469" y="680960"/>
                    </a:lnTo>
                    <a:lnTo>
                      <a:pt x="1250469" y="767431"/>
                    </a:lnTo>
                    <a:lnTo>
                      <a:pt x="1251229" y="767431"/>
                    </a:lnTo>
                    <a:lnTo>
                      <a:pt x="1256549" y="767431"/>
                    </a:lnTo>
                    <a:cubicBezTo>
                      <a:pt x="1256553" y="767423"/>
                      <a:pt x="1256612" y="767323"/>
                      <a:pt x="1257309" y="766080"/>
                    </a:cubicBezTo>
                    <a:lnTo>
                      <a:pt x="1262629" y="756622"/>
                    </a:lnTo>
                    <a:lnTo>
                      <a:pt x="1262629" y="758514"/>
                    </a:lnTo>
                    <a:lnTo>
                      <a:pt x="1262629" y="771755"/>
                    </a:lnTo>
                    <a:cubicBezTo>
                      <a:pt x="1266682" y="771755"/>
                      <a:pt x="1266682" y="771755"/>
                      <a:pt x="1266682" y="726358"/>
                    </a:cubicBezTo>
                    <a:lnTo>
                      <a:pt x="1267442" y="726358"/>
                    </a:lnTo>
                    <a:lnTo>
                      <a:pt x="1272762" y="726358"/>
                    </a:lnTo>
                    <a:lnTo>
                      <a:pt x="1272762" y="661504"/>
                    </a:lnTo>
                    <a:lnTo>
                      <a:pt x="1273776" y="661504"/>
                    </a:lnTo>
                    <a:lnTo>
                      <a:pt x="1280869" y="661504"/>
                    </a:lnTo>
                    <a:cubicBezTo>
                      <a:pt x="1280875" y="661483"/>
                      <a:pt x="1281139" y="660543"/>
                      <a:pt x="1293029" y="618269"/>
                    </a:cubicBezTo>
                    <a:lnTo>
                      <a:pt x="1294296" y="618269"/>
                    </a:lnTo>
                    <a:lnTo>
                      <a:pt x="1303163" y="618269"/>
                    </a:lnTo>
                    <a:cubicBezTo>
                      <a:pt x="1303168" y="618292"/>
                      <a:pt x="1303394" y="619258"/>
                      <a:pt x="1313296" y="661504"/>
                    </a:cubicBezTo>
                    <a:lnTo>
                      <a:pt x="1314309" y="661504"/>
                    </a:lnTo>
                    <a:lnTo>
                      <a:pt x="1321403" y="661504"/>
                    </a:lnTo>
                    <a:lnTo>
                      <a:pt x="1321403" y="700416"/>
                    </a:lnTo>
                    <a:lnTo>
                      <a:pt x="1323176" y="700416"/>
                    </a:lnTo>
                    <a:lnTo>
                      <a:pt x="1335590" y="700416"/>
                    </a:lnTo>
                    <a:lnTo>
                      <a:pt x="1335590" y="702578"/>
                    </a:lnTo>
                    <a:lnTo>
                      <a:pt x="1335590" y="717710"/>
                    </a:lnTo>
                    <a:cubicBezTo>
                      <a:pt x="1339643" y="717710"/>
                      <a:pt x="1339643" y="717710"/>
                      <a:pt x="1339643" y="715549"/>
                    </a:cubicBezTo>
                    <a:lnTo>
                      <a:pt x="1339643" y="700416"/>
                    </a:lnTo>
                    <a:lnTo>
                      <a:pt x="1341163" y="700416"/>
                    </a:lnTo>
                    <a:lnTo>
                      <a:pt x="1351803" y="700416"/>
                    </a:lnTo>
                    <a:lnTo>
                      <a:pt x="1351803" y="702037"/>
                    </a:lnTo>
                    <a:lnTo>
                      <a:pt x="1351803" y="713387"/>
                    </a:lnTo>
                    <a:lnTo>
                      <a:pt x="1382204" y="713387"/>
                    </a:lnTo>
                    <a:lnTo>
                      <a:pt x="1382204" y="676637"/>
                    </a:lnTo>
                    <a:lnTo>
                      <a:pt x="1383470" y="676637"/>
                    </a:lnTo>
                    <a:lnTo>
                      <a:pt x="1392337" y="676637"/>
                    </a:lnTo>
                    <a:lnTo>
                      <a:pt x="1392337" y="698254"/>
                    </a:lnTo>
                    <a:cubicBezTo>
                      <a:pt x="1394364" y="698254"/>
                      <a:pt x="1394364" y="698254"/>
                      <a:pt x="1394364" y="665828"/>
                    </a:cubicBezTo>
                    <a:lnTo>
                      <a:pt x="1416657" y="665828"/>
                    </a:lnTo>
                    <a:lnTo>
                      <a:pt x="1416657" y="664206"/>
                    </a:lnTo>
                    <a:lnTo>
                      <a:pt x="1416657" y="652857"/>
                    </a:lnTo>
                    <a:lnTo>
                      <a:pt x="1417417" y="652857"/>
                    </a:lnTo>
                    <a:lnTo>
                      <a:pt x="1422737" y="652857"/>
                    </a:lnTo>
                    <a:lnTo>
                      <a:pt x="1422737" y="650966"/>
                    </a:lnTo>
                    <a:lnTo>
                      <a:pt x="1422737" y="637725"/>
                    </a:lnTo>
                    <a:lnTo>
                      <a:pt x="1426791" y="644210"/>
                    </a:lnTo>
                    <a:lnTo>
                      <a:pt x="1429071" y="644210"/>
                    </a:lnTo>
                    <a:lnTo>
                      <a:pt x="1445031" y="644210"/>
                    </a:lnTo>
                    <a:lnTo>
                      <a:pt x="1445031" y="643399"/>
                    </a:lnTo>
                    <a:lnTo>
                      <a:pt x="1445031" y="637725"/>
                    </a:lnTo>
                    <a:lnTo>
                      <a:pt x="1445791" y="637725"/>
                    </a:lnTo>
                    <a:lnTo>
                      <a:pt x="1451111" y="637725"/>
                    </a:lnTo>
                    <a:lnTo>
                      <a:pt x="1451111" y="639076"/>
                    </a:lnTo>
                    <a:lnTo>
                      <a:pt x="1451111" y="648534"/>
                    </a:lnTo>
                    <a:lnTo>
                      <a:pt x="1489618" y="648534"/>
                    </a:lnTo>
                    <a:lnTo>
                      <a:pt x="1489618" y="786887"/>
                    </a:lnTo>
                    <a:lnTo>
                      <a:pt x="1491138" y="786887"/>
                    </a:lnTo>
                    <a:lnTo>
                      <a:pt x="1501778" y="786887"/>
                    </a:lnTo>
                    <a:lnTo>
                      <a:pt x="1501778" y="773917"/>
                    </a:lnTo>
                    <a:lnTo>
                      <a:pt x="1505832" y="773917"/>
                    </a:lnTo>
                    <a:lnTo>
                      <a:pt x="1505832" y="786887"/>
                    </a:lnTo>
                    <a:lnTo>
                      <a:pt x="1536232" y="786887"/>
                    </a:lnTo>
                    <a:lnTo>
                      <a:pt x="1536232" y="756622"/>
                    </a:lnTo>
                    <a:lnTo>
                      <a:pt x="1548392" y="756622"/>
                    </a:lnTo>
                    <a:lnTo>
                      <a:pt x="1560552" y="754461"/>
                    </a:lnTo>
                    <a:cubicBezTo>
                      <a:pt x="1562579" y="754461"/>
                      <a:pt x="1562579" y="756622"/>
                      <a:pt x="1564606" y="756622"/>
                    </a:cubicBezTo>
                    <a:lnTo>
                      <a:pt x="1574739" y="756622"/>
                    </a:lnTo>
                    <a:lnTo>
                      <a:pt x="1574739" y="786887"/>
                    </a:lnTo>
                    <a:lnTo>
                      <a:pt x="1582846" y="786887"/>
                    </a:lnTo>
                    <a:lnTo>
                      <a:pt x="1582846" y="804182"/>
                    </a:lnTo>
                    <a:lnTo>
                      <a:pt x="1592182" y="805087"/>
                    </a:lnTo>
                    <a:lnTo>
                      <a:pt x="1605140" y="805087"/>
                    </a:lnTo>
                    <a:lnTo>
                      <a:pt x="1605140" y="789049"/>
                    </a:lnTo>
                    <a:lnTo>
                      <a:pt x="1673096" y="789049"/>
                    </a:lnTo>
                    <a:lnTo>
                      <a:pt x="1673096" y="703796"/>
                    </a:lnTo>
                    <a:lnTo>
                      <a:pt x="1745104" y="703796"/>
                    </a:lnTo>
                    <a:lnTo>
                      <a:pt x="1745104" y="782564"/>
                    </a:lnTo>
                    <a:lnTo>
                      <a:pt x="1747008" y="782564"/>
                    </a:lnTo>
                    <a:lnTo>
                      <a:pt x="1748250" y="805087"/>
                    </a:lnTo>
                    <a:lnTo>
                      <a:pt x="1757926" y="805087"/>
                    </a:lnTo>
                    <a:cubicBezTo>
                      <a:pt x="1758462" y="797873"/>
                      <a:pt x="1759168" y="790219"/>
                      <a:pt x="1759168" y="782564"/>
                    </a:cubicBezTo>
                    <a:lnTo>
                      <a:pt x="1765248" y="782564"/>
                    </a:lnTo>
                    <a:lnTo>
                      <a:pt x="1766490" y="805087"/>
                    </a:lnTo>
                    <a:lnTo>
                      <a:pt x="1817112" y="805087"/>
                    </a:lnTo>
                    <a:lnTo>
                      <a:pt x="1817112" y="642059"/>
                    </a:lnTo>
                    <a:lnTo>
                      <a:pt x="2014439" y="642059"/>
                    </a:lnTo>
                    <a:lnTo>
                      <a:pt x="2014439" y="805087"/>
                    </a:lnTo>
                    <a:lnTo>
                      <a:pt x="2033136" y="805087"/>
                    </a:lnTo>
                    <a:lnTo>
                      <a:pt x="2033136" y="722394"/>
                    </a:lnTo>
                    <a:lnTo>
                      <a:pt x="2128256" y="722394"/>
                    </a:lnTo>
                    <a:cubicBezTo>
                      <a:pt x="2132331" y="616373"/>
                      <a:pt x="2135709" y="510899"/>
                      <a:pt x="2140186" y="404253"/>
                    </a:cubicBezTo>
                    <a:cubicBezTo>
                      <a:pt x="2130053" y="404253"/>
                      <a:pt x="2105733" y="391282"/>
                      <a:pt x="2128026" y="382635"/>
                    </a:cubicBezTo>
                    <a:cubicBezTo>
                      <a:pt x="2125999" y="380473"/>
                      <a:pt x="2123973" y="378311"/>
                      <a:pt x="2121946" y="378311"/>
                    </a:cubicBezTo>
                    <a:cubicBezTo>
                      <a:pt x="2121946" y="365341"/>
                      <a:pt x="2119919" y="363179"/>
                      <a:pt x="2130053" y="354532"/>
                    </a:cubicBezTo>
                    <a:lnTo>
                      <a:pt x="2130053" y="337238"/>
                    </a:lnTo>
                    <a:lnTo>
                      <a:pt x="2144240" y="337238"/>
                    </a:lnTo>
                    <a:lnTo>
                      <a:pt x="2144240" y="315620"/>
                    </a:lnTo>
                    <a:cubicBezTo>
                      <a:pt x="2144240" y="313458"/>
                      <a:pt x="2146266" y="313458"/>
                      <a:pt x="2146266" y="311296"/>
                    </a:cubicBezTo>
                    <a:lnTo>
                      <a:pt x="2146266" y="233472"/>
                    </a:lnTo>
                    <a:cubicBezTo>
                      <a:pt x="2146266" y="231310"/>
                      <a:pt x="2144240" y="229149"/>
                      <a:pt x="2144240" y="226987"/>
                    </a:cubicBezTo>
                    <a:lnTo>
                      <a:pt x="2150320" y="220501"/>
                    </a:lnTo>
                    <a:lnTo>
                      <a:pt x="2150320" y="162133"/>
                    </a:lnTo>
                    <a:cubicBezTo>
                      <a:pt x="2150320" y="159972"/>
                      <a:pt x="2150320" y="159972"/>
                      <a:pt x="2152346" y="157810"/>
                    </a:cubicBezTo>
                    <a:lnTo>
                      <a:pt x="2152346" y="101604"/>
                    </a:lnTo>
                    <a:cubicBezTo>
                      <a:pt x="2154373" y="92957"/>
                      <a:pt x="2154373" y="88633"/>
                      <a:pt x="2154373" y="82148"/>
                    </a:cubicBezTo>
                    <a:cubicBezTo>
                      <a:pt x="2158427" y="88633"/>
                      <a:pt x="2158427" y="92957"/>
                      <a:pt x="2158427" y="99442"/>
                    </a:cubicBezTo>
                    <a:cubicBezTo>
                      <a:pt x="2160453" y="121060"/>
                      <a:pt x="2160453" y="140516"/>
                      <a:pt x="2160453" y="157810"/>
                    </a:cubicBezTo>
                    <a:cubicBezTo>
                      <a:pt x="2162480" y="181589"/>
                      <a:pt x="2162480" y="201045"/>
                      <a:pt x="2162480" y="220501"/>
                    </a:cubicBezTo>
                    <a:lnTo>
                      <a:pt x="2168560" y="226987"/>
                    </a:lnTo>
                    <a:cubicBezTo>
                      <a:pt x="2168560" y="229149"/>
                      <a:pt x="2166533" y="231310"/>
                      <a:pt x="2166533" y="233472"/>
                    </a:cubicBezTo>
                    <a:lnTo>
                      <a:pt x="2166533" y="311296"/>
                    </a:lnTo>
                    <a:cubicBezTo>
                      <a:pt x="2166533" y="313458"/>
                      <a:pt x="2168560" y="313458"/>
                      <a:pt x="2168560" y="315620"/>
                    </a:cubicBezTo>
                    <a:lnTo>
                      <a:pt x="2168560" y="337238"/>
                    </a:lnTo>
                    <a:lnTo>
                      <a:pt x="2182747" y="337238"/>
                    </a:lnTo>
                    <a:lnTo>
                      <a:pt x="2182747" y="354532"/>
                    </a:lnTo>
                    <a:cubicBezTo>
                      <a:pt x="2190854" y="363179"/>
                      <a:pt x="2190854" y="363179"/>
                      <a:pt x="2190854" y="378311"/>
                    </a:cubicBezTo>
                    <a:cubicBezTo>
                      <a:pt x="2188827" y="378311"/>
                      <a:pt x="2186800" y="380473"/>
                      <a:pt x="2184774" y="382635"/>
                    </a:cubicBezTo>
                    <a:cubicBezTo>
                      <a:pt x="2205040" y="393444"/>
                      <a:pt x="2180720" y="402091"/>
                      <a:pt x="2172613" y="404253"/>
                    </a:cubicBezTo>
                    <a:cubicBezTo>
                      <a:pt x="2174640" y="488562"/>
                      <a:pt x="2178693" y="572871"/>
                      <a:pt x="2180720" y="657181"/>
                    </a:cubicBezTo>
                    <a:lnTo>
                      <a:pt x="2245574" y="657181"/>
                    </a:lnTo>
                    <a:lnTo>
                      <a:pt x="2245574" y="732843"/>
                    </a:lnTo>
                    <a:lnTo>
                      <a:pt x="2253681" y="732843"/>
                    </a:lnTo>
                    <a:cubicBezTo>
                      <a:pt x="2253681" y="730681"/>
                      <a:pt x="2255708" y="728519"/>
                      <a:pt x="2255708" y="726358"/>
                    </a:cubicBezTo>
                    <a:lnTo>
                      <a:pt x="2261788" y="726358"/>
                    </a:lnTo>
                    <a:cubicBezTo>
                      <a:pt x="2261788" y="728519"/>
                      <a:pt x="2261788" y="730681"/>
                      <a:pt x="2263815" y="735005"/>
                    </a:cubicBezTo>
                    <a:lnTo>
                      <a:pt x="2275975" y="735005"/>
                    </a:lnTo>
                    <a:lnTo>
                      <a:pt x="2275975" y="728519"/>
                    </a:lnTo>
                    <a:lnTo>
                      <a:pt x="2298268" y="728519"/>
                    </a:lnTo>
                    <a:lnTo>
                      <a:pt x="2298268" y="735005"/>
                    </a:lnTo>
                    <a:lnTo>
                      <a:pt x="2318535" y="735005"/>
                    </a:lnTo>
                    <a:lnTo>
                      <a:pt x="2318535" y="780402"/>
                    </a:lnTo>
                    <a:lnTo>
                      <a:pt x="2332722" y="780402"/>
                    </a:lnTo>
                    <a:lnTo>
                      <a:pt x="2332722" y="767431"/>
                    </a:lnTo>
                    <a:lnTo>
                      <a:pt x="2348936" y="767431"/>
                    </a:lnTo>
                    <a:lnTo>
                      <a:pt x="2348936" y="588004"/>
                    </a:lnTo>
                    <a:lnTo>
                      <a:pt x="2355016" y="581518"/>
                    </a:lnTo>
                    <a:lnTo>
                      <a:pt x="2427977" y="581518"/>
                    </a:lnTo>
                    <a:lnTo>
                      <a:pt x="2427977" y="590166"/>
                    </a:lnTo>
                    <a:lnTo>
                      <a:pt x="2438110" y="590166"/>
                    </a:lnTo>
                    <a:lnTo>
                      <a:pt x="2438110" y="704740"/>
                    </a:lnTo>
                    <a:lnTo>
                      <a:pt x="2460404" y="704740"/>
                    </a:lnTo>
                    <a:lnTo>
                      <a:pt x="2460404" y="637725"/>
                    </a:lnTo>
                    <a:lnTo>
                      <a:pt x="2486751" y="637725"/>
                    </a:lnTo>
                    <a:cubicBezTo>
                      <a:pt x="2488777" y="637725"/>
                      <a:pt x="2488777" y="635563"/>
                      <a:pt x="2490804" y="633401"/>
                    </a:cubicBezTo>
                    <a:lnTo>
                      <a:pt x="2498911" y="633401"/>
                    </a:lnTo>
                    <a:cubicBezTo>
                      <a:pt x="2500937" y="635563"/>
                      <a:pt x="2500937" y="637725"/>
                      <a:pt x="2502964" y="637725"/>
                    </a:cubicBezTo>
                    <a:lnTo>
                      <a:pt x="2525258" y="637725"/>
                    </a:lnTo>
                    <a:lnTo>
                      <a:pt x="2525258" y="520989"/>
                    </a:lnTo>
                    <a:cubicBezTo>
                      <a:pt x="2525272" y="520986"/>
                      <a:pt x="2526139" y="520822"/>
                      <a:pt x="2582005" y="510180"/>
                    </a:cubicBezTo>
                    <a:lnTo>
                      <a:pt x="2582005" y="511261"/>
                    </a:lnTo>
                    <a:lnTo>
                      <a:pt x="2582005" y="518827"/>
                    </a:lnTo>
                    <a:lnTo>
                      <a:pt x="2608352" y="518827"/>
                    </a:lnTo>
                    <a:lnTo>
                      <a:pt x="2608352" y="773917"/>
                    </a:lnTo>
                    <a:lnTo>
                      <a:pt x="2630646" y="773917"/>
                    </a:lnTo>
                    <a:lnTo>
                      <a:pt x="2630646" y="769593"/>
                    </a:lnTo>
                    <a:lnTo>
                      <a:pt x="2642806" y="769593"/>
                    </a:lnTo>
                    <a:lnTo>
                      <a:pt x="2642806" y="773917"/>
                    </a:lnTo>
                    <a:lnTo>
                      <a:pt x="2667126" y="773917"/>
                    </a:lnTo>
                    <a:lnTo>
                      <a:pt x="2667126" y="760946"/>
                    </a:lnTo>
                    <a:lnTo>
                      <a:pt x="2695500" y="760946"/>
                    </a:lnTo>
                    <a:cubicBezTo>
                      <a:pt x="2699553" y="756622"/>
                      <a:pt x="2703607" y="756622"/>
                      <a:pt x="2707660" y="756622"/>
                    </a:cubicBezTo>
                    <a:cubicBezTo>
                      <a:pt x="2713740" y="760946"/>
                      <a:pt x="2721847" y="760946"/>
                      <a:pt x="2727927" y="760946"/>
                    </a:cubicBezTo>
                    <a:lnTo>
                      <a:pt x="2727927" y="743652"/>
                    </a:lnTo>
                    <a:lnTo>
                      <a:pt x="2736034" y="743652"/>
                    </a:lnTo>
                    <a:lnTo>
                      <a:pt x="2736034" y="730681"/>
                    </a:lnTo>
                    <a:lnTo>
                      <a:pt x="2792781" y="730681"/>
                    </a:lnTo>
                    <a:lnTo>
                      <a:pt x="2792781" y="700416"/>
                    </a:lnTo>
                    <a:lnTo>
                      <a:pt x="2811021" y="700416"/>
                    </a:lnTo>
                    <a:lnTo>
                      <a:pt x="2811021" y="693931"/>
                    </a:lnTo>
                    <a:lnTo>
                      <a:pt x="2823181" y="693931"/>
                    </a:lnTo>
                    <a:lnTo>
                      <a:pt x="2823181" y="700416"/>
                    </a:lnTo>
                    <a:lnTo>
                      <a:pt x="2839395" y="700416"/>
                    </a:lnTo>
                    <a:lnTo>
                      <a:pt x="2839395" y="750137"/>
                    </a:lnTo>
                    <a:lnTo>
                      <a:pt x="2871822" y="750137"/>
                    </a:lnTo>
                    <a:lnTo>
                      <a:pt x="2871822" y="724196"/>
                    </a:lnTo>
                    <a:lnTo>
                      <a:pt x="2910329" y="724196"/>
                    </a:lnTo>
                    <a:lnTo>
                      <a:pt x="2910329" y="693931"/>
                    </a:lnTo>
                    <a:lnTo>
                      <a:pt x="2958970" y="693931"/>
                    </a:lnTo>
                    <a:lnTo>
                      <a:pt x="2958970" y="805087"/>
                    </a:lnTo>
                    <a:lnTo>
                      <a:pt x="2958970" y="818866"/>
                    </a:lnTo>
                    <a:lnTo>
                      <a:pt x="2968113" y="818866"/>
                    </a:lnTo>
                    <a:lnTo>
                      <a:pt x="2968113" y="762555"/>
                    </a:lnTo>
                    <a:lnTo>
                      <a:pt x="2971450" y="756622"/>
                    </a:lnTo>
                    <a:lnTo>
                      <a:pt x="2971450" y="758514"/>
                    </a:lnTo>
                    <a:lnTo>
                      <a:pt x="2971450" y="771755"/>
                    </a:lnTo>
                    <a:cubicBezTo>
                      <a:pt x="2975503" y="771755"/>
                      <a:pt x="2975503" y="771755"/>
                      <a:pt x="2975503" y="726358"/>
                    </a:cubicBezTo>
                    <a:lnTo>
                      <a:pt x="2976263" y="726358"/>
                    </a:lnTo>
                    <a:lnTo>
                      <a:pt x="2981583" y="726358"/>
                    </a:lnTo>
                    <a:lnTo>
                      <a:pt x="2981583" y="661504"/>
                    </a:lnTo>
                    <a:lnTo>
                      <a:pt x="2982597" y="661504"/>
                    </a:lnTo>
                    <a:lnTo>
                      <a:pt x="2989690" y="661504"/>
                    </a:lnTo>
                    <a:cubicBezTo>
                      <a:pt x="2989696" y="661483"/>
                      <a:pt x="2989960" y="660543"/>
                      <a:pt x="3001850" y="618269"/>
                    </a:cubicBezTo>
                    <a:lnTo>
                      <a:pt x="3003117" y="618269"/>
                    </a:lnTo>
                    <a:lnTo>
                      <a:pt x="3011984" y="618269"/>
                    </a:lnTo>
                    <a:cubicBezTo>
                      <a:pt x="3011989" y="618292"/>
                      <a:pt x="3012215" y="619258"/>
                      <a:pt x="3022117" y="661504"/>
                    </a:cubicBezTo>
                    <a:lnTo>
                      <a:pt x="3023130" y="661504"/>
                    </a:lnTo>
                    <a:lnTo>
                      <a:pt x="3030224" y="661504"/>
                    </a:lnTo>
                    <a:lnTo>
                      <a:pt x="3030224" y="700416"/>
                    </a:lnTo>
                    <a:lnTo>
                      <a:pt x="3031997" y="700416"/>
                    </a:lnTo>
                    <a:lnTo>
                      <a:pt x="3044411" y="700416"/>
                    </a:lnTo>
                    <a:lnTo>
                      <a:pt x="3044411" y="702578"/>
                    </a:lnTo>
                    <a:lnTo>
                      <a:pt x="3044411" y="717710"/>
                    </a:lnTo>
                    <a:cubicBezTo>
                      <a:pt x="3048464" y="717710"/>
                      <a:pt x="3048464" y="717710"/>
                      <a:pt x="3048464" y="715549"/>
                    </a:cubicBezTo>
                    <a:lnTo>
                      <a:pt x="3048464" y="700416"/>
                    </a:lnTo>
                    <a:lnTo>
                      <a:pt x="3049984" y="700416"/>
                    </a:lnTo>
                    <a:lnTo>
                      <a:pt x="3060624" y="700416"/>
                    </a:lnTo>
                    <a:lnTo>
                      <a:pt x="3060624" y="702037"/>
                    </a:lnTo>
                    <a:lnTo>
                      <a:pt x="3060624" y="713387"/>
                    </a:lnTo>
                    <a:lnTo>
                      <a:pt x="3091025" y="713387"/>
                    </a:lnTo>
                    <a:lnTo>
                      <a:pt x="3091025" y="676637"/>
                    </a:lnTo>
                    <a:lnTo>
                      <a:pt x="3092291" y="676637"/>
                    </a:lnTo>
                    <a:lnTo>
                      <a:pt x="3101158" y="676637"/>
                    </a:lnTo>
                    <a:lnTo>
                      <a:pt x="3101158" y="698254"/>
                    </a:lnTo>
                    <a:cubicBezTo>
                      <a:pt x="3103185" y="698254"/>
                      <a:pt x="3103185" y="698254"/>
                      <a:pt x="3103185" y="665828"/>
                    </a:cubicBezTo>
                    <a:lnTo>
                      <a:pt x="3125478" y="665828"/>
                    </a:lnTo>
                    <a:lnTo>
                      <a:pt x="3125478" y="664206"/>
                    </a:lnTo>
                    <a:lnTo>
                      <a:pt x="3125478" y="652857"/>
                    </a:lnTo>
                    <a:lnTo>
                      <a:pt x="3126238" y="652857"/>
                    </a:lnTo>
                    <a:lnTo>
                      <a:pt x="3131558" y="652857"/>
                    </a:lnTo>
                    <a:lnTo>
                      <a:pt x="3131558" y="650966"/>
                    </a:lnTo>
                    <a:lnTo>
                      <a:pt x="3131558" y="637725"/>
                    </a:lnTo>
                    <a:lnTo>
                      <a:pt x="3135612" y="644210"/>
                    </a:lnTo>
                    <a:lnTo>
                      <a:pt x="3137892" y="644210"/>
                    </a:lnTo>
                    <a:lnTo>
                      <a:pt x="3153852" y="644210"/>
                    </a:lnTo>
                    <a:lnTo>
                      <a:pt x="3153852" y="643399"/>
                    </a:lnTo>
                    <a:lnTo>
                      <a:pt x="3153852" y="637725"/>
                    </a:lnTo>
                    <a:lnTo>
                      <a:pt x="3154612" y="637725"/>
                    </a:lnTo>
                    <a:lnTo>
                      <a:pt x="3159932" y="637725"/>
                    </a:lnTo>
                    <a:lnTo>
                      <a:pt x="3159932" y="639076"/>
                    </a:lnTo>
                    <a:lnTo>
                      <a:pt x="3159932" y="648534"/>
                    </a:lnTo>
                    <a:lnTo>
                      <a:pt x="3195788" y="648534"/>
                    </a:lnTo>
                    <a:lnTo>
                      <a:pt x="3195788" y="1159457"/>
                    </a:lnTo>
                    <a:lnTo>
                      <a:pt x="3031533" y="1159331"/>
                    </a:lnTo>
                    <a:lnTo>
                      <a:pt x="3031520" y="1160647"/>
                    </a:lnTo>
                    <a:lnTo>
                      <a:pt x="2054" y="1158314"/>
                    </a:lnTo>
                    <a:cubicBezTo>
                      <a:pt x="1369" y="1010750"/>
                      <a:pt x="685" y="871760"/>
                      <a:pt x="0" y="724196"/>
                    </a:cubicBezTo>
                    <a:lnTo>
                      <a:pt x="20267" y="724196"/>
                    </a:lnTo>
                    <a:cubicBezTo>
                      <a:pt x="20271" y="724190"/>
                      <a:pt x="20308" y="724108"/>
                      <a:pt x="20774" y="723115"/>
                    </a:cubicBezTo>
                    <a:lnTo>
                      <a:pt x="24320" y="715549"/>
                    </a:lnTo>
                    <a:cubicBezTo>
                      <a:pt x="24329" y="715550"/>
                      <a:pt x="24442" y="715568"/>
                      <a:pt x="26094" y="715819"/>
                    </a:cubicBezTo>
                    <a:lnTo>
                      <a:pt x="38507" y="717710"/>
                    </a:lnTo>
                    <a:cubicBezTo>
                      <a:pt x="38510" y="717720"/>
                      <a:pt x="38548" y="717821"/>
                      <a:pt x="39014" y="719062"/>
                    </a:cubicBezTo>
                    <a:lnTo>
                      <a:pt x="42560" y="728519"/>
                    </a:lnTo>
                    <a:cubicBezTo>
                      <a:pt x="42574" y="728520"/>
                      <a:pt x="43170" y="728570"/>
                      <a:pt x="68907" y="730681"/>
                    </a:cubicBezTo>
                    <a:lnTo>
                      <a:pt x="68907" y="607460"/>
                    </a:lnTo>
                    <a:lnTo>
                      <a:pt x="70934" y="607460"/>
                    </a:lnTo>
                    <a:lnTo>
                      <a:pt x="85121" y="607460"/>
                    </a:lnTo>
                    <a:lnTo>
                      <a:pt x="85121" y="471268"/>
                    </a:lnTo>
                    <a:lnTo>
                      <a:pt x="86894" y="471268"/>
                    </a:lnTo>
                    <a:lnTo>
                      <a:pt x="99308" y="471268"/>
                    </a:lnTo>
                    <a:lnTo>
                      <a:pt x="99308" y="356694"/>
                    </a:lnTo>
                    <a:cubicBezTo>
                      <a:pt x="103361" y="354532"/>
                      <a:pt x="103361" y="354532"/>
                      <a:pt x="103361" y="328590"/>
                    </a:cubicBezTo>
                    <a:lnTo>
                      <a:pt x="105388" y="328590"/>
                    </a:lnTo>
                    <a:lnTo>
                      <a:pt x="119575" y="328590"/>
                    </a:lnTo>
                    <a:cubicBezTo>
                      <a:pt x="119586" y="328567"/>
                      <a:pt x="120192" y="327200"/>
                      <a:pt x="156055" y="246443"/>
                    </a:cubicBezTo>
                    <a:cubicBezTo>
                      <a:pt x="156055" y="246429"/>
                      <a:pt x="156089" y="244478"/>
                      <a:pt x="16010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0810F11-AD7E-4D6F-AFAF-DAF3AC0D1235}"/>
                </a:ext>
              </a:extLst>
            </p:cNvPr>
            <p:cNvSpPr/>
            <p:nvPr/>
          </p:nvSpPr>
          <p:spPr>
            <a:xfrm>
              <a:off x="1397596" y="1613174"/>
              <a:ext cx="688161" cy="957305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346D2EA-C13B-4F10-B32F-A74A6DB422F5}"/>
                </a:ext>
              </a:extLst>
            </p:cNvPr>
            <p:cNvGrpSpPr/>
            <p:nvPr/>
          </p:nvGrpSpPr>
          <p:grpSpPr>
            <a:xfrm flipH="1">
              <a:off x="2388493" y="1455245"/>
              <a:ext cx="1220370" cy="1115234"/>
              <a:chOff x="10038248" y="1087963"/>
              <a:chExt cx="3493565" cy="3192589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9726E60-32BA-46BD-9D9F-00519E0A17FA}"/>
                  </a:ext>
                </a:extLst>
              </p:cNvPr>
              <p:cNvSpPr/>
              <p:nvPr/>
            </p:nvSpPr>
            <p:spPr>
              <a:xfrm>
                <a:off x="10038248" y="2837935"/>
                <a:ext cx="632499" cy="678474"/>
              </a:xfrm>
              <a:custGeom>
                <a:avLst/>
                <a:gdLst>
                  <a:gd name="connsiteX0" fmla="*/ 597314 w 638668"/>
                  <a:gd name="connsiteY0" fmla="*/ 306119 h 685090"/>
                  <a:gd name="connsiteX1" fmla="*/ 597314 w 638668"/>
                  <a:gd name="connsiteY1" fmla="*/ 577205 h 685090"/>
                  <a:gd name="connsiteX2" fmla="*/ 616698 w 638668"/>
                  <a:gd name="connsiteY2" fmla="*/ 572897 h 685090"/>
                  <a:gd name="connsiteX3" fmla="*/ 616698 w 638668"/>
                  <a:gd name="connsiteY3" fmla="*/ 313155 h 685090"/>
                  <a:gd name="connsiteX4" fmla="*/ 561418 w 638668"/>
                  <a:gd name="connsiteY4" fmla="*/ 292910 h 685090"/>
                  <a:gd name="connsiteX5" fmla="*/ 561418 w 638668"/>
                  <a:gd name="connsiteY5" fmla="*/ 585245 h 685090"/>
                  <a:gd name="connsiteX6" fmla="*/ 582094 w 638668"/>
                  <a:gd name="connsiteY6" fmla="*/ 580651 h 685090"/>
                  <a:gd name="connsiteX7" fmla="*/ 582094 w 638668"/>
                  <a:gd name="connsiteY7" fmla="*/ 300520 h 685090"/>
                  <a:gd name="connsiteX8" fmla="*/ 525522 w 638668"/>
                  <a:gd name="connsiteY8" fmla="*/ 279844 h 685090"/>
                  <a:gd name="connsiteX9" fmla="*/ 525522 w 638668"/>
                  <a:gd name="connsiteY9" fmla="*/ 593286 h 685090"/>
                  <a:gd name="connsiteX10" fmla="*/ 546198 w 638668"/>
                  <a:gd name="connsiteY10" fmla="*/ 588691 h 685090"/>
                  <a:gd name="connsiteX11" fmla="*/ 546198 w 638668"/>
                  <a:gd name="connsiteY11" fmla="*/ 287454 h 685090"/>
                  <a:gd name="connsiteX12" fmla="*/ 489626 w 638668"/>
                  <a:gd name="connsiteY12" fmla="*/ 266778 h 685090"/>
                  <a:gd name="connsiteX13" fmla="*/ 489626 w 638668"/>
                  <a:gd name="connsiteY13" fmla="*/ 601327 h 685090"/>
                  <a:gd name="connsiteX14" fmla="*/ 510303 w 638668"/>
                  <a:gd name="connsiteY14" fmla="*/ 596732 h 685090"/>
                  <a:gd name="connsiteX15" fmla="*/ 510303 w 638668"/>
                  <a:gd name="connsiteY15" fmla="*/ 274244 h 685090"/>
                  <a:gd name="connsiteX16" fmla="*/ 453730 w 638668"/>
                  <a:gd name="connsiteY16" fmla="*/ 253568 h 685090"/>
                  <a:gd name="connsiteX17" fmla="*/ 453730 w 638668"/>
                  <a:gd name="connsiteY17" fmla="*/ 609224 h 685090"/>
                  <a:gd name="connsiteX18" fmla="*/ 474407 w 638668"/>
                  <a:gd name="connsiteY18" fmla="*/ 604629 h 685090"/>
                  <a:gd name="connsiteX19" fmla="*/ 474407 w 638668"/>
                  <a:gd name="connsiteY19" fmla="*/ 261178 h 685090"/>
                  <a:gd name="connsiteX20" fmla="*/ 417835 w 638668"/>
                  <a:gd name="connsiteY20" fmla="*/ 240502 h 685090"/>
                  <a:gd name="connsiteX21" fmla="*/ 417835 w 638668"/>
                  <a:gd name="connsiteY21" fmla="*/ 617265 h 685090"/>
                  <a:gd name="connsiteX22" fmla="*/ 438367 w 638668"/>
                  <a:gd name="connsiteY22" fmla="*/ 612670 h 685090"/>
                  <a:gd name="connsiteX23" fmla="*/ 438367 w 638668"/>
                  <a:gd name="connsiteY23" fmla="*/ 248112 h 685090"/>
                  <a:gd name="connsiteX24" fmla="*/ 381939 w 638668"/>
                  <a:gd name="connsiteY24" fmla="*/ 227436 h 685090"/>
                  <a:gd name="connsiteX25" fmla="*/ 381939 w 638668"/>
                  <a:gd name="connsiteY25" fmla="*/ 625305 h 685090"/>
                  <a:gd name="connsiteX26" fmla="*/ 402471 w 638668"/>
                  <a:gd name="connsiteY26" fmla="*/ 620710 h 685090"/>
                  <a:gd name="connsiteX27" fmla="*/ 402471 w 638668"/>
                  <a:gd name="connsiteY27" fmla="*/ 234902 h 685090"/>
                  <a:gd name="connsiteX28" fmla="*/ 345899 w 638668"/>
                  <a:gd name="connsiteY28" fmla="*/ 214370 h 685090"/>
                  <a:gd name="connsiteX29" fmla="*/ 345899 w 638668"/>
                  <a:gd name="connsiteY29" fmla="*/ 633346 h 685090"/>
                  <a:gd name="connsiteX30" fmla="*/ 366575 w 638668"/>
                  <a:gd name="connsiteY30" fmla="*/ 628751 h 685090"/>
                  <a:gd name="connsiteX31" fmla="*/ 366575 w 638668"/>
                  <a:gd name="connsiteY31" fmla="*/ 221836 h 685090"/>
                  <a:gd name="connsiteX32" fmla="*/ 296650 w 638668"/>
                  <a:gd name="connsiteY32" fmla="*/ 196278 h 685090"/>
                  <a:gd name="connsiteX33" fmla="*/ 296650 w 638668"/>
                  <a:gd name="connsiteY33" fmla="*/ 644258 h 685090"/>
                  <a:gd name="connsiteX34" fmla="*/ 330679 w 638668"/>
                  <a:gd name="connsiteY34" fmla="*/ 636648 h 685090"/>
                  <a:gd name="connsiteX35" fmla="*/ 330679 w 638668"/>
                  <a:gd name="connsiteY35" fmla="*/ 208770 h 685090"/>
                  <a:gd name="connsiteX36" fmla="*/ 313736 w 638668"/>
                  <a:gd name="connsiteY36" fmla="*/ 20102 h 685090"/>
                  <a:gd name="connsiteX37" fmla="*/ 122196 w 638668"/>
                  <a:gd name="connsiteY37" fmla="*/ 196278 h 685090"/>
                  <a:gd name="connsiteX38" fmla="*/ 246827 w 638668"/>
                  <a:gd name="connsiteY38" fmla="*/ 152916 h 685090"/>
                  <a:gd name="connsiteX39" fmla="*/ 277553 w 638668"/>
                  <a:gd name="connsiteY39" fmla="*/ 151768 h 685090"/>
                  <a:gd name="connsiteX40" fmla="*/ 396440 w 638668"/>
                  <a:gd name="connsiteY40" fmla="*/ 201878 h 685090"/>
                  <a:gd name="connsiteX41" fmla="*/ 537152 w 638668"/>
                  <a:gd name="connsiteY41" fmla="*/ 262470 h 685090"/>
                  <a:gd name="connsiteX42" fmla="*/ 313736 w 638668"/>
                  <a:gd name="connsiteY42" fmla="*/ 20102 h 685090"/>
                  <a:gd name="connsiteX43" fmla="*/ 311439 w 638668"/>
                  <a:gd name="connsiteY43" fmla="*/ 0 h 685090"/>
                  <a:gd name="connsiteX44" fmla="*/ 561417 w 638668"/>
                  <a:gd name="connsiteY44" fmla="*/ 273526 h 685090"/>
                  <a:gd name="connsiteX45" fmla="*/ 622010 w 638668"/>
                  <a:gd name="connsiteY45" fmla="*/ 298653 h 685090"/>
                  <a:gd name="connsiteX46" fmla="*/ 638665 w 638668"/>
                  <a:gd name="connsiteY46" fmla="*/ 324068 h 685090"/>
                  <a:gd name="connsiteX47" fmla="*/ 638522 w 638668"/>
                  <a:gd name="connsiteY47" fmla="*/ 575913 h 685090"/>
                  <a:gd name="connsiteX48" fmla="*/ 625025 w 638668"/>
                  <a:gd name="connsiteY48" fmla="*/ 598168 h 685090"/>
                  <a:gd name="connsiteX49" fmla="*/ 403763 w 638668"/>
                  <a:gd name="connsiteY49" fmla="*/ 657324 h 685090"/>
                  <a:gd name="connsiteX50" fmla="*/ 303398 w 638668"/>
                  <a:gd name="connsiteY50" fmla="*/ 684174 h 685090"/>
                  <a:gd name="connsiteX51" fmla="*/ 282722 w 638668"/>
                  <a:gd name="connsiteY51" fmla="*/ 683313 h 685090"/>
                  <a:gd name="connsiteX52" fmla="*/ 26713 w 638668"/>
                  <a:gd name="connsiteY52" fmla="*/ 587543 h 685090"/>
                  <a:gd name="connsiteX53" fmla="*/ 7 w 638668"/>
                  <a:gd name="connsiteY53" fmla="*/ 552652 h 685090"/>
                  <a:gd name="connsiteX54" fmla="*/ 581 w 638668"/>
                  <a:gd name="connsiteY54" fmla="*/ 264337 h 685090"/>
                  <a:gd name="connsiteX55" fmla="*/ 22406 w 638668"/>
                  <a:gd name="connsiteY55" fmla="*/ 235333 h 685090"/>
                  <a:gd name="connsiteX56" fmla="*/ 92044 w 638668"/>
                  <a:gd name="connsiteY56" fmla="*/ 206760 h 685090"/>
                  <a:gd name="connsiteX57" fmla="*/ 311439 w 638668"/>
                  <a:gd name="connsiteY57" fmla="*/ 0 h 685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38668" h="685090">
                    <a:moveTo>
                      <a:pt x="597314" y="306119"/>
                    </a:moveTo>
                    <a:lnTo>
                      <a:pt x="597314" y="577205"/>
                    </a:lnTo>
                    <a:lnTo>
                      <a:pt x="616698" y="572897"/>
                    </a:lnTo>
                    <a:lnTo>
                      <a:pt x="616698" y="313155"/>
                    </a:lnTo>
                    <a:close/>
                    <a:moveTo>
                      <a:pt x="561418" y="292910"/>
                    </a:moveTo>
                    <a:lnTo>
                      <a:pt x="561418" y="585245"/>
                    </a:lnTo>
                    <a:lnTo>
                      <a:pt x="582094" y="580651"/>
                    </a:lnTo>
                    <a:lnTo>
                      <a:pt x="582094" y="300520"/>
                    </a:lnTo>
                    <a:close/>
                    <a:moveTo>
                      <a:pt x="525522" y="279844"/>
                    </a:moveTo>
                    <a:lnTo>
                      <a:pt x="525522" y="593286"/>
                    </a:lnTo>
                    <a:lnTo>
                      <a:pt x="546198" y="588691"/>
                    </a:lnTo>
                    <a:lnTo>
                      <a:pt x="546198" y="287454"/>
                    </a:lnTo>
                    <a:close/>
                    <a:moveTo>
                      <a:pt x="489626" y="266778"/>
                    </a:moveTo>
                    <a:lnTo>
                      <a:pt x="489626" y="601327"/>
                    </a:lnTo>
                    <a:lnTo>
                      <a:pt x="510303" y="596732"/>
                    </a:lnTo>
                    <a:lnTo>
                      <a:pt x="510303" y="274244"/>
                    </a:lnTo>
                    <a:close/>
                    <a:moveTo>
                      <a:pt x="453730" y="253568"/>
                    </a:moveTo>
                    <a:lnTo>
                      <a:pt x="453730" y="609224"/>
                    </a:lnTo>
                    <a:lnTo>
                      <a:pt x="474407" y="604629"/>
                    </a:lnTo>
                    <a:lnTo>
                      <a:pt x="474407" y="261178"/>
                    </a:lnTo>
                    <a:close/>
                    <a:moveTo>
                      <a:pt x="417835" y="240502"/>
                    </a:moveTo>
                    <a:lnTo>
                      <a:pt x="417835" y="617265"/>
                    </a:lnTo>
                    <a:lnTo>
                      <a:pt x="438367" y="612670"/>
                    </a:lnTo>
                    <a:lnTo>
                      <a:pt x="438367" y="248112"/>
                    </a:lnTo>
                    <a:close/>
                    <a:moveTo>
                      <a:pt x="381939" y="227436"/>
                    </a:moveTo>
                    <a:lnTo>
                      <a:pt x="381939" y="625305"/>
                    </a:lnTo>
                    <a:lnTo>
                      <a:pt x="402471" y="620710"/>
                    </a:lnTo>
                    <a:lnTo>
                      <a:pt x="402471" y="234902"/>
                    </a:lnTo>
                    <a:close/>
                    <a:moveTo>
                      <a:pt x="345899" y="214370"/>
                    </a:moveTo>
                    <a:lnTo>
                      <a:pt x="345899" y="633346"/>
                    </a:lnTo>
                    <a:lnTo>
                      <a:pt x="366575" y="628751"/>
                    </a:lnTo>
                    <a:lnTo>
                      <a:pt x="366575" y="221836"/>
                    </a:lnTo>
                    <a:close/>
                    <a:moveTo>
                      <a:pt x="296650" y="196278"/>
                    </a:moveTo>
                    <a:lnTo>
                      <a:pt x="296650" y="644258"/>
                    </a:lnTo>
                    <a:lnTo>
                      <a:pt x="330679" y="636648"/>
                    </a:lnTo>
                    <a:lnTo>
                      <a:pt x="330679" y="208770"/>
                    </a:lnTo>
                    <a:close/>
                    <a:moveTo>
                      <a:pt x="313736" y="20102"/>
                    </a:moveTo>
                    <a:cubicBezTo>
                      <a:pt x="250129" y="80263"/>
                      <a:pt x="184081" y="137696"/>
                      <a:pt x="122196" y="196278"/>
                    </a:cubicBezTo>
                    <a:cubicBezTo>
                      <a:pt x="164410" y="185940"/>
                      <a:pt x="206767" y="165982"/>
                      <a:pt x="246827" y="152916"/>
                    </a:cubicBezTo>
                    <a:cubicBezTo>
                      <a:pt x="256303" y="149901"/>
                      <a:pt x="268651" y="148178"/>
                      <a:pt x="277553" y="151768"/>
                    </a:cubicBezTo>
                    <a:cubicBezTo>
                      <a:pt x="317613" y="167275"/>
                      <a:pt x="356811" y="185079"/>
                      <a:pt x="396440" y="201878"/>
                    </a:cubicBezTo>
                    <a:cubicBezTo>
                      <a:pt x="444253" y="222123"/>
                      <a:pt x="489339" y="242225"/>
                      <a:pt x="537152" y="262470"/>
                    </a:cubicBezTo>
                    <a:cubicBezTo>
                      <a:pt x="537870" y="261465"/>
                      <a:pt x="391128" y="102949"/>
                      <a:pt x="313736" y="20102"/>
                    </a:cubicBezTo>
                    <a:close/>
                    <a:moveTo>
                      <a:pt x="311439" y="0"/>
                    </a:moveTo>
                    <a:cubicBezTo>
                      <a:pt x="311439" y="0"/>
                      <a:pt x="522219" y="228872"/>
                      <a:pt x="561417" y="273526"/>
                    </a:cubicBezTo>
                    <a:cubicBezTo>
                      <a:pt x="590134" y="286592"/>
                      <a:pt x="591857" y="288459"/>
                      <a:pt x="622010" y="298653"/>
                    </a:cubicBezTo>
                    <a:cubicBezTo>
                      <a:pt x="635076" y="303104"/>
                      <a:pt x="638809" y="310571"/>
                      <a:pt x="638665" y="324068"/>
                    </a:cubicBezTo>
                    <a:cubicBezTo>
                      <a:pt x="638091" y="408064"/>
                      <a:pt x="638378" y="491916"/>
                      <a:pt x="638522" y="575913"/>
                    </a:cubicBezTo>
                    <a:cubicBezTo>
                      <a:pt x="638522" y="586394"/>
                      <a:pt x="638953" y="594578"/>
                      <a:pt x="625025" y="598168"/>
                    </a:cubicBezTo>
                    <a:cubicBezTo>
                      <a:pt x="550075" y="617264"/>
                      <a:pt x="478426" y="637366"/>
                      <a:pt x="403763" y="657324"/>
                    </a:cubicBezTo>
                    <a:cubicBezTo>
                      <a:pt x="370308" y="666226"/>
                      <a:pt x="336997" y="675703"/>
                      <a:pt x="303398" y="684174"/>
                    </a:cubicBezTo>
                    <a:cubicBezTo>
                      <a:pt x="296937" y="685754"/>
                      <a:pt x="288753" y="685179"/>
                      <a:pt x="282722" y="683313"/>
                    </a:cubicBezTo>
                    <a:cubicBezTo>
                      <a:pt x="187527" y="652730"/>
                      <a:pt x="118319" y="617983"/>
                      <a:pt x="26713" y="587543"/>
                    </a:cubicBezTo>
                    <a:cubicBezTo>
                      <a:pt x="8765" y="581512"/>
                      <a:pt x="-281" y="573184"/>
                      <a:pt x="7" y="552652"/>
                    </a:cubicBezTo>
                    <a:cubicBezTo>
                      <a:pt x="1012" y="456595"/>
                      <a:pt x="1012" y="360538"/>
                      <a:pt x="581" y="264337"/>
                    </a:cubicBezTo>
                    <a:cubicBezTo>
                      <a:pt x="581" y="247968"/>
                      <a:pt x="6899" y="239784"/>
                      <a:pt x="22406" y="235333"/>
                    </a:cubicBezTo>
                    <a:cubicBezTo>
                      <a:pt x="47102" y="228010"/>
                      <a:pt x="68783" y="217529"/>
                      <a:pt x="92044" y="206760"/>
                    </a:cubicBezTo>
                    <a:cubicBezTo>
                      <a:pt x="106258" y="200155"/>
                      <a:pt x="311726" y="4308"/>
                      <a:pt x="311439" y="0"/>
                    </a:cubicBezTo>
                    <a:close/>
                  </a:path>
                </a:pathLst>
              </a:custGeom>
              <a:grpFill/>
              <a:ln w="5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727C491-25EA-46FD-ABEC-CAD5C7BBEDAB}"/>
                  </a:ext>
                </a:extLst>
              </p:cNvPr>
              <p:cNvGrpSpPr/>
              <p:nvPr/>
            </p:nvGrpSpPr>
            <p:grpSpPr>
              <a:xfrm>
                <a:off x="10112869" y="1087963"/>
                <a:ext cx="3418944" cy="3192589"/>
                <a:chOff x="10112869" y="1087963"/>
                <a:chExt cx="3418944" cy="3192589"/>
              </a:xfrm>
              <a:grpFill/>
            </p:grpSpPr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3B506814-C6D2-46A1-B00F-E60B78745750}"/>
                    </a:ext>
                  </a:extLst>
                </p:cNvPr>
                <p:cNvSpPr/>
                <p:nvPr/>
              </p:nvSpPr>
              <p:spPr>
                <a:xfrm>
                  <a:off x="10147853" y="2407464"/>
                  <a:ext cx="3383960" cy="8694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D699840-A8B3-4918-A07A-952D9EA9F14D}"/>
                    </a:ext>
                  </a:extLst>
                </p:cNvPr>
                <p:cNvSpPr/>
                <p:nvPr/>
              </p:nvSpPr>
              <p:spPr>
                <a:xfrm>
                  <a:off x="11772474" y="3314205"/>
                  <a:ext cx="1343744" cy="925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0A8E30A-E3A2-4599-907E-C819CCD730B7}"/>
                    </a:ext>
                  </a:extLst>
                </p:cNvPr>
                <p:cNvSpPr/>
                <p:nvPr/>
              </p:nvSpPr>
              <p:spPr>
                <a:xfrm>
                  <a:off x="11766761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8C541DF-45A0-4BB5-81F3-D8FE799288C8}"/>
                    </a:ext>
                  </a:extLst>
                </p:cNvPr>
                <p:cNvSpPr/>
                <p:nvPr/>
              </p:nvSpPr>
              <p:spPr>
                <a:xfrm>
                  <a:off x="12239858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A0CB118-EF53-44CB-9B50-F9803D48E784}"/>
                    </a:ext>
                  </a:extLst>
                </p:cNvPr>
                <p:cNvSpPr/>
                <p:nvPr/>
              </p:nvSpPr>
              <p:spPr>
                <a:xfrm>
                  <a:off x="13026689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00C6C67-96B2-4F4E-9476-38ABF55047E7}"/>
                    </a:ext>
                  </a:extLst>
                </p:cNvPr>
                <p:cNvSpPr/>
                <p:nvPr/>
              </p:nvSpPr>
              <p:spPr>
                <a:xfrm>
                  <a:off x="12523780" y="2451528"/>
                  <a:ext cx="77841" cy="18272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AD40848-747C-413E-A7F3-980D1D047E86}"/>
                    </a:ext>
                  </a:extLst>
                </p:cNvPr>
                <p:cNvSpPr/>
                <p:nvPr/>
              </p:nvSpPr>
              <p:spPr>
                <a:xfrm rot="2465944">
                  <a:off x="12622677" y="2284600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989AAA-5823-4EAE-AB86-605F884DA957}"/>
                    </a:ext>
                  </a:extLst>
                </p:cNvPr>
                <p:cNvSpPr/>
                <p:nvPr/>
              </p:nvSpPr>
              <p:spPr>
                <a:xfrm rot="658490">
                  <a:off x="11863647" y="1255476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1D65E7F-ABCE-4B95-943C-F6FB0FB074EE}"/>
                    </a:ext>
                  </a:extLst>
                </p:cNvPr>
                <p:cNvSpPr/>
                <p:nvPr/>
              </p:nvSpPr>
              <p:spPr>
                <a:xfrm rot="20633081">
                  <a:off x="12106628" y="1224307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3DFDBB8-E75A-4C9B-9CDA-8A861BB5FF00}"/>
                    </a:ext>
                  </a:extLst>
                </p:cNvPr>
                <p:cNvSpPr/>
                <p:nvPr/>
              </p:nvSpPr>
              <p:spPr>
                <a:xfrm rot="19505308">
                  <a:off x="12382395" y="1087963"/>
                  <a:ext cx="47366" cy="14536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ABD058E-F3A9-4E0D-BB32-08D34A28E0B8}"/>
                    </a:ext>
                  </a:extLst>
                </p:cNvPr>
                <p:cNvSpPr/>
                <p:nvPr/>
              </p:nvSpPr>
              <p:spPr>
                <a:xfrm>
                  <a:off x="12417111" y="2056336"/>
                  <a:ext cx="962547" cy="3621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E445AA5-2952-4291-959D-D4A56C6AE983}"/>
                    </a:ext>
                  </a:extLst>
                </p:cNvPr>
                <p:cNvSpPr/>
                <p:nvPr/>
              </p:nvSpPr>
              <p:spPr>
                <a:xfrm rot="3295761" flipH="1">
                  <a:off x="11139455" y="771268"/>
                  <a:ext cx="36576" cy="20897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BF92A5E-E35E-4431-A04F-2EC7B88F4BAB}"/>
                    </a:ext>
                  </a:extLst>
                </p:cNvPr>
                <p:cNvSpPr/>
                <p:nvPr/>
              </p:nvSpPr>
              <p:spPr>
                <a:xfrm>
                  <a:off x="11766760" y="2239508"/>
                  <a:ext cx="521564" cy="758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: Top Corners Rounded 50">
                  <a:extLst>
                    <a:ext uri="{FF2B5EF4-FFF2-40B4-BE49-F238E27FC236}">
                      <a16:creationId xmlns:a16="http://schemas.microsoft.com/office/drawing/2014/main" id="{299BD0BA-B5B7-4195-975D-FE9F434D7388}"/>
                    </a:ext>
                  </a:extLst>
                </p:cNvPr>
                <p:cNvSpPr/>
                <p:nvPr/>
              </p:nvSpPr>
              <p:spPr>
                <a:xfrm>
                  <a:off x="11734846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: Top Corners Rounded 51">
                  <a:extLst>
                    <a:ext uri="{FF2B5EF4-FFF2-40B4-BE49-F238E27FC236}">
                      <a16:creationId xmlns:a16="http://schemas.microsoft.com/office/drawing/2014/main" id="{1AE97E66-31DF-4A2D-A409-9B5319D152FB}"/>
                    </a:ext>
                  </a:extLst>
                </p:cNvPr>
                <p:cNvSpPr/>
                <p:nvPr/>
              </p:nvSpPr>
              <p:spPr>
                <a:xfrm>
                  <a:off x="12200132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: Top Corners Rounded 52">
                  <a:extLst>
                    <a:ext uri="{FF2B5EF4-FFF2-40B4-BE49-F238E27FC236}">
                      <a16:creationId xmlns:a16="http://schemas.microsoft.com/office/drawing/2014/main" id="{ED6EDF77-8E3C-45FA-A002-974AEEC33F4E}"/>
                    </a:ext>
                  </a:extLst>
                </p:cNvPr>
                <p:cNvSpPr/>
                <p:nvPr/>
              </p:nvSpPr>
              <p:spPr>
                <a:xfrm>
                  <a:off x="12490568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: Top Corners Rounded 53">
                  <a:extLst>
                    <a:ext uri="{FF2B5EF4-FFF2-40B4-BE49-F238E27FC236}">
                      <a16:creationId xmlns:a16="http://schemas.microsoft.com/office/drawing/2014/main" id="{4B5AF755-39B6-4978-BE8C-82DB1DD485B8}"/>
                    </a:ext>
                  </a:extLst>
                </p:cNvPr>
                <p:cNvSpPr/>
                <p:nvPr/>
              </p:nvSpPr>
              <p:spPr>
                <a:xfrm>
                  <a:off x="12994775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5ACD3E9-629A-419F-81B7-3283E7994EC5}"/>
                    </a:ext>
                  </a:extLst>
                </p:cNvPr>
                <p:cNvSpPr/>
                <p:nvPr/>
              </p:nvSpPr>
              <p:spPr>
                <a:xfrm rot="2465944">
                  <a:off x="12155656" y="2331293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9B31E4D-6793-49B8-A65A-88F44D85606E}"/>
                    </a:ext>
                  </a:extLst>
                </p:cNvPr>
                <p:cNvSpPr/>
                <p:nvPr/>
              </p:nvSpPr>
              <p:spPr>
                <a:xfrm>
                  <a:off x="10326532" y="2433584"/>
                  <a:ext cx="45719" cy="43629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4BECE78-518F-40FA-8463-DDE037C5893C}"/>
                    </a:ext>
                  </a:extLst>
                </p:cNvPr>
                <p:cNvSpPr/>
                <p:nvPr/>
              </p:nvSpPr>
              <p:spPr>
                <a:xfrm flipV="1">
                  <a:off x="11921107" y="1202428"/>
                  <a:ext cx="164311" cy="6181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298CAF7-4538-42B9-AEBB-0F5B1A360788}"/>
                </a:ext>
              </a:extLst>
            </p:cNvPr>
            <p:cNvSpPr/>
            <p:nvPr/>
          </p:nvSpPr>
          <p:spPr>
            <a:xfrm flipH="1">
              <a:off x="8334426" y="1613174"/>
              <a:ext cx="688161" cy="957305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D177AEF-C9E7-42D6-8A79-344B4B5FA441}"/>
                </a:ext>
              </a:extLst>
            </p:cNvPr>
            <p:cNvGrpSpPr/>
            <p:nvPr/>
          </p:nvGrpSpPr>
          <p:grpSpPr>
            <a:xfrm>
              <a:off x="9325323" y="1455245"/>
              <a:ext cx="1220370" cy="1115234"/>
              <a:chOff x="10038248" y="1087963"/>
              <a:chExt cx="3493565" cy="3192589"/>
            </a:xfrm>
            <a:solidFill>
              <a:schemeClr val="bg1">
                <a:lumMod val="75000"/>
              </a:schemeClr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F3D1AF1-3BCC-4192-A00F-F2EA562DB7E5}"/>
                  </a:ext>
                </a:extLst>
              </p:cNvPr>
              <p:cNvSpPr/>
              <p:nvPr/>
            </p:nvSpPr>
            <p:spPr>
              <a:xfrm>
                <a:off x="10038248" y="2837935"/>
                <a:ext cx="632499" cy="678474"/>
              </a:xfrm>
              <a:custGeom>
                <a:avLst/>
                <a:gdLst>
                  <a:gd name="connsiteX0" fmla="*/ 597314 w 638668"/>
                  <a:gd name="connsiteY0" fmla="*/ 306119 h 685090"/>
                  <a:gd name="connsiteX1" fmla="*/ 597314 w 638668"/>
                  <a:gd name="connsiteY1" fmla="*/ 577205 h 685090"/>
                  <a:gd name="connsiteX2" fmla="*/ 616698 w 638668"/>
                  <a:gd name="connsiteY2" fmla="*/ 572897 h 685090"/>
                  <a:gd name="connsiteX3" fmla="*/ 616698 w 638668"/>
                  <a:gd name="connsiteY3" fmla="*/ 313155 h 685090"/>
                  <a:gd name="connsiteX4" fmla="*/ 561418 w 638668"/>
                  <a:gd name="connsiteY4" fmla="*/ 292910 h 685090"/>
                  <a:gd name="connsiteX5" fmla="*/ 561418 w 638668"/>
                  <a:gd name="connsiteY5" fmla="*/ 585245 h 685090"/>
                  <a:gd name="connsiteX6" fmla="*/ 582094 w 638668"/>
                  <a:gd name="connsiteY6" fmla="*/ 580651 h 685090"/>
                  <a:gd name="connsiteX7" fmla="*/ 582094 w 638668"/>
                  <a:gd name="connsiteY7" fmla="*/ 300520 h 685090"/>
                  <a:gd name="connsiteX8" fmla="*/ 525522 w 638668"/>
                  <a:gd name="connsiteY8" fmla="*/ 279844 h 685090"/>
                  <a:gd name="connsiteX9" fmla="*/ 525522 w 638668"/>
                  <a:gd name="connsiteY9" fmla="*/ 593286 h 685090"/>
                  <a:gd name="connsiteX10" fmla="*/ 546198 w 638668"/>
                  <a:gd name="connsiteY10" fmla="*/ 588691 h 685090"/>
                  <a:gd name="connsiteX11" fmla="*/ 546198 w 638668"/>
                  <a:gd name="connsiteY11" fmla="*/ 287454 h 685090"/>
                  <a:gd name="connsiteX12" fmla="*/ 489626 w 638668"/>
                  <a:gd name="connsiteY12" fmla="*/ 266778 h 685090"/>
                  <a:gd name="connsiteX13" fmla="*/ 489626 w 638668"/>
                  <a:gd name="connsiteY13" fmla="*/ 601327 h 685090"/>
                  <a:gd name="connsiteX14" fmla="*/ 510303 w 638668"/>
                  <a:gd name="connsiteY14" fmla="*/ 596732 h 685090"/>
                  <a:gd name="connsiteX15" fmla="*/ 510303 w 638668"/>
                  <a:gd name="connsiteY15" fmla="*/ 274244 h 685090"/>
                  <a:gd name="connsiteX16" fmla="*/ 453730 w 638668"/>
                  <a:gd name="connsiteY16" fmla="*/ 253568 h 685090"/>
                  <a:gd name="connsiteX17" fmla="*/ 453730 w 638668"/>
                  <a:gd name="connsiteY17" fmla="*/ 609224 h 685090"/>
                  <a:gd name="connsiteX18" fmla="*/ 474407 w 638668"/>
                  <a:gd name="connsiteY18" fmla="*/ 604629 h 685090"/>
                  <a:gd name="connsiteX19" fmla="*/ 474407 w 638668"/>
                  <a:gd name="connsiteY19" fmla="*/ 261178 h 685090"/>
                  <a:gd name="connsiteX20" fmla="*/ 417835 w 638668"/>
                  <a:gd name="connsiteY20" fmla="*/ 240502 h 685090"/>
                  <a:gd name="connsiteX21" fmla="*/ 417835 w 638668"/>
                  <a:gd name="connsiteY21" fmla="*/ 617265 h 685090"/>
                  <a:gd name="connsiteX22" fmla="*/ 438367 w 638668"/>
                  <a:gd name="connsiteY22" fmla="*/ 612670 h 685090"/>
                  <a:gd name="connsiteX23" fmla="*/ 438367 w 638668"/>
                  <a:gd name="connsiteY23" fmla="*/ 248112 h 685090"/>
                  <a:gd name="connsiteX24" fmla="*/ 381939 w 638668"/>
                  <a:gd name="connsiteY24" fmla="*/ 227436 h 685090"/>
                  <a:gd name="connsiteX25" fmla="*/ 381939 w 638668"/>
                  <a:gd name="connsiteY25" fmla="*/ 625305 h 685090"/>
                  <a:gd name="connsiteX26" fmla="*/ 402471 w 638668"/>
                  <a:gd name="connsiteY26" fmla="*/ 620710 h 685090"/>
                  <a:gd name="connsiteX27" fmla="*/ 402471 w 638668"/>
                  <a:gd name="connsiteY27" fmla="*/ 234902 h 685090"/>
                  <a:gd name="connsiteX28" fmla="*/ 345899 w 638668"/>
                  <a:gd name="connsiteY28" fmla="*/ 214370 h 685090"/>
                  <a:gd name="connsiteX29" fmla="*/ 345899 w 638668"/>
                  <a:gd name="connsiteY29" fmla="*/ 633346 h 685090"/>
                  <a:gd name="connsiteX30" fmla="*/ 366575 w 638668"/>
                  <a:gd name="connsiteY30" fmla="*/ 628751 h 685090"/>
                  <a:gd name="connsiteX31" fmla="*/ 366575 w 638668"/>
                  <a:gd name="connsiteY31" fmla="*/ 221836 h 685090"/>
                  <a:gd name="connsiteX32" fmla="*/ 296650 w 638668"/>
                  <a:gd name="connsiteY32" fmla="*/ 196278 h 685090"/>
                  <a:gd name="connsiteX33" fmla="*/ 296650 w 638668"/>
                  <a:gd name="connsiteY33" fmla="*/ 644258 h 685090"/>
                  <a:gd name="connsiteX34" fmla="*/ 330679 w 638668"/>
                  <a:gd name="connsiteY34" fmla="*/ 636648 h 685090"/>
                  <a:gd name="connsiteX35" fmla="*/ 330679 w 638668"/>
                  <a:gd name="connsiteY35" fmla="*/ 208770 h 685090"/>
                  <a:gd name="connsiteX36" fmla="*/ 313736 w 638668"/>
                  <a:gd name="connsiteY36" fmla="*/ 20102 h 685090"/>
                  <a:gd name="connsiteX37" fmla="*/ 122196 w 638668"/>
                  <a:gd name="connsiteY37" fmla="*/ 196278 h 685090"/>
                  <a:gd name="connsiteX38" fmla="*/ 246827 w 638668"/>
                  <a:gd name="connsiteY38" fmla="*/ 152916 h 685090"/>
                  <a:gd name="connsiteX39" fmla="*/ 277553 w 638668"/>
                  <a:gd name="connsiteY39" fmla="*/ 151768 h 685090"/>
                  <a:gd name="connsiteX40" fmla="*/ 396440 w 638668"/>
                  <a:gd name="connsiteY40" fmla="*/ 201878 h 685090"/>
                  <a:gd name="connsiteX41" fmla="*/ 537152 w 638668"/>
                  <a:gd name="connsiteY41" fmla="*/ 262470 h 685090"/>
                  <a:gd name="connsiteX42" fmla="*/ 313736 w 638668"/>
                  <a:gd name="connsiteY42" fmla="*/ 20102 h 685090"/>
                  <a:gd name="connsiteX43" fmla="*/ 311439 w 638668"/>
                  <a:gd name="connsiteY43" fmla="*/ 0 h 685090"/>
                  <a:gd name="connsiteX44" fmla="*/ 561417 w 638668"/>
                  <a:gd name="connsiteY44" fmla="*/ 273526 h 685090"/>
                  <a:gd name="connsiteX45" fmla="*/ 622010 w 638668"/>
                  <a:gd name="connsiteY45" fmla="*/ 298653 h 685090"/>
                  <a:gd name="connsiteX46" fmla="*/ 638665 w 638668"/>
                  <a:gd name="connsiteY46" fmla="*/ 324068 h 685090"/>
                  <a:gd name="connsiteX47" fmla="*/ 638522 w 638668"/>
                  <a:gd name="connsiteY47" fmla="*/ 575913 h 685090"/>
                  <a:gd name="connsiteX48" fmla="*/ 625025 w 638668"/>
                  <a:gd name="connsiteY48" fmla="*/ 598168 h 685090"/>
                  <a:gd name="connsiteX49" fmla="*/ 403763 w 638668"/>
                  <a:gd name="connsiteY49" fmla="*/ 657324 h 685090"/>
                  <a:gd name="connsiteX50" fmla="*/ 303398 w 638668"/>
                  <a:gd name="connsiteY50" fmla="*/ 684174 h 685090"/>
                  <a:gd name="connsiteX51" fmla="*/ 282722 w 638668"/>
                  <a:gd name="connsiteY51" fmla="*/ 683313 h 685090"/>
                  <a:gd name="connsiteX52" fmla="*/ 26713 w 638668"/>
                  <a:gd name="connsiteY52" fmla="*/ 587543 h 685090"/>
                  <a:gd name="connsiteX53" fmla="*/ 7 w 638668"/>
                  <a:gd name="connsiteY53" fmla="*/ 552652 h 685090"/>
                  <a:gd name="connsiteX54" fmla="*/ 581 w 638668"/>
                  <a:gd name="connsiteY54" fmla="*/ 264337 h 685090"/>
                  <a:gd name="connsiteX55" fmla="*/ 22406 w 638668"/>
                  <a:gd name="connsiteY55" fmla="*/ 235333 h 685090"/>
                  <a:gd name="connsiteX56" fmla="*/ 92044 w 638668"/>
                  <a:gd name="connsiteY56" fmla="*/ 206760 h 685090"/>
                  <a:gd name="connsiteX57" fmla="*/ 311439 w 638668"/>
                  <a:gd name="connsiteY57" fmla="*/ 0 h 685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38668" h="685090">
                    <a:moveTo>
                      <a:pt x="597314" y="306119"/>
                    </a:moveTo>
                    <a:lnTo>
                      <a:pt x="597314" y="577205"/>
                    </a:lnTo>
                    <a:lnTo>
                      <a:pt x="616698" y="572897"/>
                    </a:lnTo>
                    <a:lnTo>
                      <a:pt x="616698" y="313155"/>
                    </a:lnTo>
                    <a:close/>
                    <a:moveTo>
                      <a:pt x="561418" y="292910"/>
                    </a:moveTo>
                    <a:lnTo>
                      <a:pt x="561418" y="585245"/>
                    </a:lnTo>
                    <a:lnTo>
                      <a:pt x="582094" y="580651"/>
                    </a:lnTo>
                    <a:lnTo>
                      <a:pt x="582094" y="300520"/>
                    </a:lnTo>
                    <a:close/>
                    <a:moveTo>
                      <a:pt x="525522" y="279844"/>
                    </a:moveTo>
                    <a:lnTo>
                      <a:pt x="525522" y="593286"/>
                    </a:lnTo>
                    <a:lnTo>
                      <a:pt x="546198" y="588691"/>
                    </a:lnTo>
                    <a:lnTo>
                      <a:pt x="546198" y="287454"/>
                    </a:lnTo>
                    <a:close/>
                    <a:moveTo>
                      <a:pt x="489626" y="266778"/>
                    </a:moveTo>
                    <a:lnTo>
                      <a:pt x="489626" y="601327"/>
                    </a:lnTo>
                    <a:lnTo>
                      <a:pt x="510303" y="596732"/>
                    </a:lnTo>
                    <a:lnTo>
                      <a:pt x="510303" y="274244"/>
                    </a:lnTo>
                    <a:close/>
                    <a:moveTo>
                      <a:pt x="453730" y="253568"/>
                    </a:moveTo>
                    <a:lnTo>
                      <a:pt x="453730" y="609224"/>
                    </a:lnTo>
                    <a:lnTo>
                      <a:pt x="474407" y="604629"/>
                    </a:lnTo>
                    <a:lnTo>
                      <a:pt x="474407" y="261178"/>
                    </a:lnTo>
                    <a:close/>
                    <a:moveTo>
                      <a:pt x="417835" y="240502"/>
                    </a:moveTo>
                    <a:lnTo>
                      <a:pt x="417835" y="617265"/>
                    </a:lnTo>
                    <a:lnTo>
                      <a:pt x="438367" y="612670"/>
                    </a:lnTo>
                    <a:lnTo>
                      <a:pt x="438367" y="248112"/>
                    </a:lnTo>
                    <a:close/>
                    <a:moveTo>
                      <a:pt x="381939" y="227436"/>
                    </a:moveTo>
                    <a:lnTo>
                      <a:pt x="381939" y="625305"/>
                    </a:lnTo>
                    <a:lnTo>
                      <a:pt x="402471" y="620710"/>
                    </a:lnTo>
                    <a:lnTo>
                      <a:pt x="402471" y="234902"/>
                    </a:lnTo>
                    <a:close/>
                    <a:moveTo>
                      <a:pt x="345899" y="214370"/>
                    </a:moveTo>
                    <a:lnTo>
                      <a:pt x="345899" y="633346"/>
                    </a:lnTo>
                    <a:lnTo>
                      <a:pt x="366575" y="628751"/>
                    </a:lnTo>
                    <a:lnTo>
                      <a:pt x="366575" y="221836"/>
                    </a:lnTo>
                    <a:close/>
                    <a:moveTo>
                      <a:pt x="296650" y="196278"/>
                    </a:moveTo>
                    <a:lnTo>
                      <a:pt x="296650" y="644258"/>
                    </a:lnTo>
                    <a:lnTo>
                      <a:pt x="330679" y="636648"/>
                    </a:lnTo>
                    <a:lnTo>
                      <a:pt x="330679" y="208770"/>
                    </a:lnTo>
                    <a:close/>
                    <a:moveTo>
                      <a:pt x="313736" y="20102"/>
                    </a:moveTo>
                    <a:cubicBezTo>
                      <a:pt x="250129" y="80263"/>
                      <a:pt x="184081" y="137696"/>
                      <a:pt x="122196" y="196278"/>
                    </a:cubicBezTo>
                    <a:cubicBezTo>
                      <a:pt x="164410" y="185940"/>
                      <a:pt x="206767" y="165982"/>
                      <a:pt x="246827" y="152916"/>
                    </a:cubicBezTo>
                    <a:cubicBezTo>
                      <a:pt x="256303" y="149901"/>
                      <a:pt x="268651" y="148178"/>
                      <a:pt x="277553" y="151768"/>
                    </a:cubicBezTo>
                    <a:cubicBezTo>
                      <a:pt x="317613" y="167275"/>
                      <a:pt x="356811" y="185079"/>
                      <a:pt x="396440" y="201878"/>
                    </a:cubicBezTo>
                    <a:cubicBezTo>
                      <a:pt x="444253" y="222123"/>
                      <a:pt x="489339" y="242225"/>
                      <a:pt x="537152" y="262470"/>
                    </a:cubicBezTo>
                    <a:cubicBezTo>
                      <a:pt x="537870" y="261465"/>
                      <a:pt x="391128" y="102949"/>
                      <a:pt x="313736" y="20102"/>
                    </a:cubicBezTo>
                    <a:close/>
                    <a:moveTo>
                      <a:pt x="311439" y="0"/>
                    </a:moveTo>
                    <a:cubicBezTo>
                      <a:pt x="311439" y="0"/>
                      <a:pt x="522219" y="228872"/>
                      <a:pt x="561417" y="273526"/>
                    </a:cubicBezTo>
                    <a:cubicBezTo>
                      <a:pt x="590134" y="286592"/>
                      <a:pt x="591857" y="288459"/>
                      <a:pt x="622010" y="298653"/>
                    </a:cubicBezTo>
                    <a:cubicBezTo>
                      <a:pt x="635076" y="303104"/>
                      <a:pt x="638809" y="310571"/>
                      <a:pt x="638665" y="324068"/>
                    </a:cubicBezTo>
                    <a:cubicBezTo>
                      <a:pt x="638091" y="408064"/>
                      <a:pt x="638378" y="491916"/>
                      <a:pt x="638522" y="575913"/>
                    </a:cubicBezTo>
                    <a:cubicBezTo>
                      <a:pt x="638522" y="586394"/>
                      <a:pt x="638953" y="594578"/>
                      <a:pt x="625025" y="598168"/>
                    </a:cubicBezTo>
                    <a:cubicBezTo>
                      <a:pt x="550075" y="617264"/>
                      <a:pt x="478426" y="637366"/>
                      <a:pt x="403763" y="657324"/>
                    </a:cubicBezTo>
                    <a:cubicBezTo>
                      <a:pt x="370308" y="666226"/>
                      <a:pt x="336997" y="675703"/>
                      <a:pt x="303398" y="684174"/>
                    </a:cubicBezTo>
                    <a:cubicBezTo>
                      <a:pt x="296937" y="685754"/>
                      <a:pt x="288753" y="685179"/>
                      <a:pt x="282722" y="683313"/>
                    </a:cubicBezTo>
                    <a:cubicBezTo>
                      <a:pt x="187527" y="652730"/>
                      <a:pt x="118319" y="617983"/>
                      <a:pt x="26713" y="587543"/>
                    </a:cubicBezTo>
                    <a:cubicBezTo>
                      <a:pt x="8765" y="581512"/>
                      <a:pt x="-281" y="573184"/>
                      <a:pt x="7" y="552652"/>
                    </a:cubicBezTo>
                    <a:cubicBezTo>
                      <a:pt x="1012" y="456595"/>
                      <a:pt x="1012" y="360538"/>
                      <a:pt x="581" y="264337"/>
                    </a:cubicBezTo>
                    <a:cubicBezTo>
                      <a:pt x="581" y="247968"/>
                      <a:pt x="6899" y="239784"/>
                      <a:pt x="22406" y="235333"/>
                    </a:cubicBezTo>
                    <a:cubicBezTo>
                      <a:pt x="47102" y="228010"/>
                      <a:pt x="68783" y="217529"/>
                      <a:pt x="92044" y="206760"/>
                    </a:cubicBezTo>
                    <a:cubicBezTo>
                      <a:pt x="106258" y="200155"/>
                      <a:pt x="311726" y="4308"/>
                      <a:pt x="311439" y="0"/>
                    </a:cubicBezTo>
                    <a:close/>
                  </a:path>
                </a:pathLst>
              </a:custGeom>
              <a:grpFill/>
              <a:ln w="5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B1E4F2F-C538-4AA1-8437-787A2404165F}"/>
                  </a:ext>
                </a:extLst>
              </p:cNvPr>
              <p:cNvGrpSpPr/>
              <p:nvPr/>
            </p:nvGrpSpPr>
            <p:grpSpPr>
              <a:xfrm>
                <a:off x="10112869" y="1087963"/>
                <a:ext cx="3418944" cy="3192589"/>
                <a:chOff x="10112869" y="1087963"/>
                <a:chExt cx="3418944" cy="3192589"/>
              </a:xfrm>
              <a:grpFill/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F77BED7A-9B30-43D5-9681-B4DD58C889AA}"/>
                    </a:ext>
                  </a:extLst>
                </p:cNvPr>
                <p:cNvSpPr/>
                <p:nvPr/>
              </p:nvSpPr>
              <p:spPr>
                <a:xfrm>
                  <a:off x="10147853" y="2407464"/>
                  <a:ext cx="3383960" cy="8694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85751C7-3635-4E82-9F31-F9D73957A1A5}"/>
                    </a:ext>
                  </a:extLst>
                </p:cNvPr>
                <p:cNvSpPr/>
                <p:nvPr/>
              </p:nvSpPr>
              <p:spPr>
                <a:xfrm>
                  <a:off x="11772474" y="3314205"/>
                  <a:ext cx="1343744" cy="925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1211091-101E-4D3F-B63B-F9C83E5DBB16}"/>
                    </a:ext>
                  </a:extLst>
                </p:cNvPr>
                <p:cNvSpPr/>
                <p:nvPr/>
              </p:nvSpPr>
              <p:spPr>
                <a:xfrm>
                  <a:off x="11766761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BCC2C38-DA71-422F-9989-9E6F83459540}"/>
                    </a:ext>
                  </a:extLst>
                </p:cNvPr>
                <p:cNvSpPr/>
                <p:nvPr/>
              </p:nvSpPr>
              <p:spPr>
                <a:xfrm>
                  <a:off x="12239858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3865A45-0A9C-4E2B-B263-8F46A4DC25E3}"/>
                    </a:ext>
                  </a:extLst>
                </p:cNvPr>
                <p:cNvSpPr/>
                <p:nvPr/>
              </p:nvSpPr>
              <p:spPr>
                <a:xfrm>
                  <a:off x="13026689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CE50BC9-00CB-43CA-BE85-9034D6737169}"/>
                    </a:ext>
                  </a:extLst>
                </p:cNvPr>
                <p:cNvSpPr/>
                <p:nvPr/>
              </p:nvSpPr>
              <p:spPr>
                <a:xfrm>
                  <a:off x="12523780" y="2451528"/>
                  <a:ext cx="77841" cy="18272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0AEA9F0-7C43-4067-8D7F-4B2949F43661}"/>
                    </a:ext>
                  </a:extLst>
                </p:cNvPr>
                <p:cNvSpPr/>
                <p:nvPr/>
              </p:nvSpPr>
              <p:spPr>
                <a:xfrm rot="2465944">
                  <a:off x="12622677" y="2284600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8D40846-8ACC-419C-B42E-BC2727A076FE}"/>
                    </a:ext>
                  </a:extLst>
                </p:cNvPr>
                <p:cNvSpPr/>
                <p:nvPr/>
              </p:nvSpPr>
              <p:spPr>
                <a:xfrm rot="658490">
                  <a:off x="11863647" y="1255476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EF43504-E041-4F93-916E-5EFF2C06CD02}"/>
                    </a:ext>
                  </a:extLst>
                </p:cNvPr>
                <p:cNvSpPr/>
                <p:nvPr/>
              </p:nvSpPr>
              <p:spPr>
                <a:xfrm rot="20633081">
                  <a:off x="12106628" y="1224307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8BA7E21-09CA-421E-BEDB-16B335BC3EDF}"/>
                    </a:ext>
                  </a:extLst>
                </p:cNvPr>
                <p:cNvSpPr/>
                <p:nvPr/>
              </p:nvSpPr>
              <p:spPr>
                <a:xfrm rot="19505308">
                  <a:off x="12382395" y="1087963"/>
                  <a:ext cx="47366" cy="14536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9AC2E4E-6D5A-4BDD-BC82-E0188066E24D}"/>
                    </a:ext>
                  </a:extLst>
                </p:cNvPr>
                <p:cNvSpPr/>
                <p:nvPr/>
              </p:nvSpPr>
              <p:spPr>
                <a:xfrm>
                  <a:off x="12417111" y="2056336"/>
                  <a:ext cx="962547" cy="3621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11F8FB03-F143-42C2-9171-545C31CD01AF}"/>
                    </a:ext>
                  </a:extLst>
                </p:cNvPr>
                <p:cNvSpPr/>
                <p:nvPr/>
              </p:nvSpPr>
              <p:spPr>
                <a:xfrm rot="3295761" flipH="1">
                  <a:off x="11139455" y="771268"/>
                  <a:ext cx="36576" cy="20897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6B5A1F7-C299-4C14-A7B2-CA22041E4BBC}"/>
                    </a:ext>
                  </a:extLst>
                </p:cNvPr>
                <p:cNvSpPr/>
                <p:nvPr/>
              </p:nvSpPr>
              <p:spPr>
                <a:xfrm>
                  <a:off x="11766760" y="2239508"/>
                  <a:ext cx="521564" cy="758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: Top Corners Rounded 74">
                  <a:extLst>
                    <a:ext uri="{FF2B5EF4-FFF2-40B4-BE49-F238E27FC236}">
                      <a16:creationId xmlns:a16="http://schemas.microsoft.com/office/drawing/2014/main" id="{C212ABD2-232E-445B-94DC-8AAD3164F0D8}"/>
                    </a:ext>
                  </a:extLst>
                </p:cNvPr>
                <p:cNvSpPr/>
                <p:nvPr/>
              </p:nvSpPr>
              <p:spPr>
                <a:xfrm>
                  <a:off x="11734846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: Top Corners Rounded 75">
                  <a:extLst>
                    <a:ext uri="{FF2B5EF4-FFF2-40B4-BE49-F238E27FC236}">
                      <a16:creationId xmlns:a16="http://schemas.microsoft.com/office/drawing/2014/main" id="{101030E8-6A32-4DB6-8AF7-F67AACAF7D34}"/>
                    </a:ext>
                  </a:extLst>
                </p:cNvPr>
                <p:cNvSpPr/>
                <p:nvPr/>
              </p:nvSpPr>
              <p:spPr>
                <a:xfrm>
                  <a:off x="12200132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: Top Corners Rounded 76">
                  <a:extLst>
                    <a:ext uri="{FF2B5EF4-FFF2-40B4-BE49-F238E27FC236}">
                      <a16:creationId xmlns:a16="http://schemas.microsoft.com/office/drawing/2014/main" id="{515A52AC-3596-43B3-B2DA-29F57B4000F5}"/>
                    </a:ext>
                  </a:extLst>
                </p:cNvPr>
                <p:cNvSpPr/>
                <p:nvPr/>
              </p:nvSpPr>
              <p:spPr>
                <a:xfrm>
                  <a:off x="12490568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: Top Corners Rounded 77">
                  <a:extLst>
                    <a:ext uri="{FF2B5EF4-FFF2-40B4-BE49-F238E27FC236}">
                      <a16:creationId xmlns:a16="http://schemas.microsoft.com/office/drawing/2014/main" id="{DEA5C9A6-B5EA-43B5-8CF9-9E1804C4A7EB}"/>
                    </a:ext>
                  </a:extLst>
                </p:cNvPr>
                <p:cNvSpPr/>
                <p:nvPr/>
              </p:nvSpPr>
              <p:spPr>
                <a:xfrm>
                  <a:off x="12994775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ED743A9-D5DA-4791-B3DA-BBA180E37B0A}"/>
                    </a:ext>
                  </a:extLst>
                </p:cNvPr>
                <p:cNvSpPr/>
                <p:nvPr/>
              </p:nvSpPr>
              <p:spPr>
                <a:xfrm rot="2465944">
                  <a:off x="12155656" y="2331293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FEF37C2D-ABB9-48A4-A8CA-9E3BC0D7D860}"/>
                    </a:ext>
                  </a:extLst>
                </p:cNvPr>
                <p:cNvSpPr/>
                <p:nvPr/>
              </p:nvSpPr>
              <p:spPr>
                <a:xfrm>
                  <a:off x="10326532" y="2433584"/>
                  <a:ext cx="45719" cy="43629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87CD0AD0-CF45-4D91-B588-492B2C164E80}"/>
                    </a:ext>
                  </a:extLst>
                </p:cNvPr>
                <p:cNvSpPr/>
                <p:nvPr/>
              </p:nvSpPr>
              <p:spPr>
                <a:xfrm flipV="1">
                  <a:off x="11921107" y="1202428"/>
                  <a:ext cx="164311" cy="6181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Bahnschrift Condensed" panose="020B0502040204020203" pitchFamily="34" charset="0"/>
              </a:rPr>
              <a:t>Placement Report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F6128D-B1C7-4235-82DA-6F8D8E29A79E}"/>
              </a:ext>
            </a:extLst>
          </p:cNvPr>
          <p:cNvGrpSpPr/>
          <p:nvPr/>
        </p:nvGrpSpPr>
        <p:grpSpPr>
          <a:xfrm>
            <a:off x="4356674" y="2041916"/>
            <a:ext cx="3486149" cy="2833560"/>
            <a:chOff x="2676526" y="2041913"/>
            <a:chExt cx="3486148" cy="28335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D02857B-486B-41BF-9D57-0DAE58286108}"/>
                </a:ext>
              </a:extLst>
            </p:cNvPr>
            <p:cNvGrpSpPr/>
            <p:nvPr/>
          </p:nvGrpSpPr>
          <p:grpSpPr>
            <a:xfrm>
              <a:off x="2745022" y="2041913"/>
              <a:ext cx="3417652" cy="275529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11" name="Freeform 3">
                <a:extLst>
                  <a:ext uri="{FF2B5EF4-FFF2-40B4-BE49-F238E27FC236}">
                    <a16:creationId xmlns:a16="http://schemas.microsoft.com/office/drawing/2014/main" id="{9363527A-2790-48C7-BF47-4535FBB220EA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2" name="Rounded Rectangle 4">
                <a:extLst>
                  <a:ext uri="{FF2B5EF4-FFF2-40B4-BE49-F238E27FC236}">
                    <a16:creationId xmlns:a16="http://schemas.microsoft.com/office/drawing/2014/main" id="{F8FDACB9-8173-4362-8ECB-AD6840FFB24E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ounded Rectangle 11">
                <a:extLst>
                  <a:ext uri="{FF2B5EF4-FFF2-40B4-BE49-F238E27FC236}">
                    <a16:creationId xmlns:a16="http://schemas.microsoft.com/office/drawing/2014/main" id="{87ED4616-C5EA-42A9-85B5-3AAFADA121F7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ounded Rectangle 12">
                <a:extLst>
                  <a:ext uri="{FF2B5EF4-FFF2-40B4-BE49-F238E27FC236}">
                    <a16:creationId xmlns:a16="http://schemas.microsoft.com/office/drawing/2014/main" id="{DB7A9719-ABE8-4407-90FA-10DB8296FE32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Rounded Rectangle 13">
                <a:extLst>
                  <a:ext uri="{FF2B5EF4-FFF2-40B4-BE49-F238E27FC236}">
                    <a16:creationId xmlns:a16="http://schemas.microsoft.com/office/drawing/2014/main" id="{19582749-1D17-4C8D-A4F3-C675D5777180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B75B0455-6CF1-41FC-85FC-8A767F72721B}"/>
                </a:ext>
              </a:extLst>
            </p:cNvPr>
            <p:cNvSpPr/>
            <p:nvPr/>
          </p:nvSpPr>
          <p:spPr>
            <a:xfrm>
              <a:off x="2676526" y="2590800"/>
              <a:ext cx="3152217" cy="2284673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FDBE4-BF6B-4FAC-B6B1-B1BC43C5F894}"/>
              </a:ext>
            </a:extLst>
          </p:cNvPr>
          <p:cNvSpPr/>
          <p:nvPr/>
        </p:nvSpPr>
        <p:spPr>
          <a:xfrm>
            <a:off x="0" y="2564906"/>
            <a:ext cx="4224000" cy="16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CECF3B-63CF-43C7-B14F-EF7D84487D9D}"/>
              </a:ext>
            </a:extLst>
          </p:cNvPr>
          <p:cNvSpPr/>
          <p:nvPr/>
        </p:nvSpPr>
        <p:spPr>
          <a:xfrm>
            <a:off x="7968003" y="2564906"/>
            <a:ext cx="4223999" cy="16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8A1832-ED0A-4D81-B603-A6E47EA34FCE}"/>
              </a:ext>
            </a:extLst>
          </p:cNvPr>
          <p:cNvGrpSpPr/>
          <p:nvPr/>
        </p:nvGrpSpPr>
        <p:grpSpPr>
          <a:xfrm>
            <a:off x="1447402" y="2799982"/>
            <a:ext cx="2641928" cy="573652"/>
            <a:chOff x="62000" y="4307149"/>
            <a:chExt cx="9511595" cy="5736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82C987-132C-4AD3-8F8A-11B239051DAA}"/>
                </a:ext>
              </a:extLst>
            </p:cNvPr>
            <p:cNvSpPr txBox="1"/>
            <p:nvPr/>
          </p:nvSpPr>
          <p:spPr>
            <a:xfrm>
              <a:off x="62000" y="4403747"/>
              <a:ext cx="951159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5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Students placed</a:t>
              </a:r>
              <a:endParaRPr lang="ko-KR" altLang="en-US" sz="25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143519-48FA-445E-A188-DAEC25093F3D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1C2B396-A0E0-4B7A-A649-9597922FFE07}"/>
              </a:ext>
            </a:extLst>
          </p:cNvPr>
          <p:cNvGrpSpPr/>
          <p:nvPr/>
        </p:nvGrpSpPr>
        <p:grpSpPr>
          <a:xfrm>
            <a:off x="8184234" y="2799982"/>
            <a:ext cx="2971445" cy="530163"/>
            <a:chOff x="1985511" y="4307149"/>
            <a:chExt cx="10697938" cy="530163"/>
          </a:xfrm>
          <a:noFill/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3C7F89-A54B-48F7-AA87-9CC0B0FE4B6F}"/>
                </a:ext>
              </a:extLst>
            </p:cNvPr>
            <p:cNvSpPr txBox="1"/>
            <p:nvPr/>
          </p:nvSpPr>
          <p:spPr>
            <a:xfrm>
              <a:off x="1985511" y="4560313"/>
              <a:ext cx="745644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B0E784-C943-466A-B11C-F21693896126}"/>
                </a:ext>
              </a:extLst>
            </p:cNvPr>
            <p:cNvSpPr txBox="1"/>
            <p:nvPr/>
          </p:nvSpPr>
          <p:spPr>
            <a:xfrm>
              <a:off x="1985511" y="4307149"/>
              <a:ext cx="10697938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Higher Studies</a:t>
              </a:r>
              <a:endParaRPr lang="ko-KR" altLang="en-US" sz="25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FE98752-DB32-4435-99CA-A8C23FA8A8D7}"/>
              </a:ext>
            </a:extLst>
          </p:cNvPr>
          <p:cNvSpPr txBox="1"/>
          <p:nvPr/>
        </p:nvSpPr>
        <p:spPr>
          <a:xfrm>
            <a:off x="2739584" y="3554698"/>
            <a:ext cx="131318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51.8%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FDDF86-55BC-459D-BF07-75C8A48F856E}"/>
              </a:ext>
            </a:extLst>
          </p:cNvPr>
          <p:cNvSpPr txBox="1"/>
          <p:nvPr/>
        </p:nvSpPr>
        <p:spPr>
          <a:xfrm>
            <a:off x="8184233" y="3493143"/>
            <a:ext cx="13131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12.9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57901829-354A-48C1-80B8-E76F76ABF01C}"/>
              </a:ext>
            </a:extLst>
          </p:cNvPr>
          <p:cNvSpPr/>
          <p:nvPr/>
        </p:nvSpPr>
        <p:spPr>
          <a:xfrm rot="20700000">
            <a:off x="2594794" y="4534940"/>
            <a:ext cx="555477" cy="486837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10">
            <a:extLst>
              <a:ext uri="{FF2B5EF4-FFF2-40B4-BE49-F238E27FC236}">
                <a16:creationId xmlns:a16="http://schemas.microsoft.com/office/drawing/2014/main" id="{DC44E48B-CEF2-4A19-8AD3-E5CD31EFCD23}"/>
              </a:ext>
            </a:extLst>
          </p:cNvPr>
          <p:cNvSpPr>
            <a:spLocks noChangeAspect="1"/>
          </p:cNvSpPr>
          <p:nvPr/>
        </p:nvSpPr>
        <p:spPr>
          <a:xfrm>
            <a:off x="9086492" y="4479696"/>
            <a:ext cx="504056" cy="597327"/>
          </a:xfrm>
          <a:custGeom>
            <a:avLst/>
            <a:gdLst/>
            <a:ahLst/>
            <a:cxnLst/>
            <a:rect l="l" t="t" r="r" b="b"/>
            <a:pathLst>
              <a:path w="3310915" h="3923570">
                <a:moveTo>
                  <a:pt x="2634572" y="2782060"/>
                </a:moveTo>
                <a:cubicBezTo>
                  <a:pt x="2877724" y="2784696"/>
                  <a:pt x="3073074" y="2923910"/>
                  <a:pt x="3310915" y="3050983"/>
                </a:cubicBezTo>
                <a:lnTo>
                  <a:pt x="3113550" y="3840011"/>
                </a:lnTo>
                <a:lnTo>
                  <a:pt x="2637706" y="3668957"/>
                </a:lnTo>
                <a:cubicBezTo>
                  <a:pt x="2327360" y="3767940"/>
                  <a:pt x="1829375" y="3988492"/>
                  <a:pt x="1579811" y="3905123"/>
                </a:cubicBezTo>
                <a:cubicBezTo>
                  <a:pt x="1320906" y="3775288"/>
                  <a:pt x="642145" y="3366355"/>
                  <a:pt x="472751" y="3203771"/>
                </a:cubicBezTo>
                <a:cubicBezTo>
                  <a:pt x="303357" y="3041187"/>
                  <a:pt x="403652" y="2893777"/>
                  <a:pt x="563448" y="2929619"/>
                </a:cubicBezTo>
                <a:cubicBezTo>
                  <a:pt x="702634" y="2937547"/>
                  <a:pt x="1160012" y="3199482"/>
                  <a:pt x="1284082" y="3253983"/>
                </a:cubicBezTo>
                <a:cubicBezTo>
                  <a:pt x="1127104" y="3587742"/>
                  <a:pt x="1741057" y="3563487"/>
                  <a:pt x="1955231" y="3541261"/>
                </a:cubicBezTo>
                <a:cubicBezTo>
                  <a:pt x="2131253" y="3488686"/>
                  <a:pt x="2214010" y="3505589"/>
                  <a:pt x="2306401" y="3383364"/>
                </a:cubicBezTo>
                <a:cubicBezTo>
                  <a:pt x="2155860" y="3427865"/>
                  <a:pt x="2163213" y="3429679"/>
                  <a:pt x="1912247" y="3471537"/>
                </a:cubicBezTo>
                <a:cubicBezTo>
                  <a:pt x="1482134" y="3531123"/>
                  <a:pt x="1135709" y="3364234"/>
                  <a:pt x="1413085" y="3236383"/>
                </a:cubicBezTo>
                <a:cubicBezTo>
                  <a:pt x="1557848" y="3164554"/>
                  <a:pt x="1721108" y="3222221"/>
                  <a:pt x="1929297" y="3121321"/>
                </a:cubicBezTo>
                <a:cubicBezTo>
                  <a:pt x="2128589" y="3010789"/>
                  <a:pt x="2187815" y="2818332"/>
                  <a:pt x="2527174" y="2789726"/>
                </a:cubicBezTo>
                <a:cubicBezTo>
                  <a:pt x="2564125" y="2784095"/>
                  <a:pt x="2599836" y="2781684"/>
                  <a:pt x="2634572" y="2782060"/>
                </a:cubicBezTo>
                <a:close/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60A53B-0731-4898-8CF2-5DDF48904B34}"/>
              </a:ext>
            </a:extLst>
          </p:cNvPr>
          <p:cNvGrpSpPr/>
          <p:nvPr/>
        </p:nvGrpSpPr>
        <p:grpSpPr>
          <a:xfrm>
            <a:off x="892530" y="5172864"/>
            <a:ext cx="3951629" cy="1078849"/>
            <a:chOff x="3017859" y="4283314"/>
            <a:chExt cx="1886852" cy="10788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05D18E-F34C-408D-81BA-97997807E396}"/>
                </a:ext>
              </a:extLst>
            </p:cNvPr>
            <p:cNvSpPr txBox="1"/>
            <p:nvPr/>
          </p:nvSpPr>
          <p:spPr>
            <a:xfrm>
              <a:off x="3017859" y="4685055"/>
              <a:ext cx="188685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28 Students were placed in 7 different companies</a:t>
              </a:r>
              <a:endPara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4EDE4A-91BF-45F6-B2AF-9735770E1D3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5394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Offers to students</a:t>
              </a:r>
              <a:endParaRPr lang="ko-KR" altLang="en-US" sz="1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E266B6-746D-4CED-AE4A-CE1E7878F892}"/>
              </a:ext>
            </a:extLst>
          </p:cNvPr>
          <p:cNvGrpSpPr/>
          <p:nvPr/>
        </p:nvGrpSpPr>
        <p:grpSpPr>
          <a:xfrm>
            <a:off x="7260762" y="5157013"/>
            <a:ext cx="4340809" cy="969958"/>
            <a:chOff x="2971182" y="4267463"/>
            <a:chExt cx="2072680" cy="96995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6950A0-AB60-42B0-95A3-36FF0D92F867}"/>
                </a:ext>
              </a:extLst>
            </p:cNvPr>
            <p:cNvSpPr txBox="1"/>
            <p:nvPr/>
          </p:nvSpPr>
          <p:spPr>
            <a:xfrm>
              <a:off x="2981526" y="4621868"/>
              <a:ext cx="206233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 of the students were pursuing higher studies,3 GATE rankers and 1 as intern</a:t>
              </a:r>
              <a:endPara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FB26BC1-976A-403C-A199-33A89D9C083D}"/>
                </a:ext>
              </a:extLst>
            </p:cNvPr>
            <p:cNvSpPr txBox="1"/>
            <p:nvPr/>
          </p:nvSpPr>
          <p:spPr>
            <a:xfrm>
              <a:off x="2971182" y="4267463"/>
              <a:ext cx="1870812" cy="353943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Other Streams</a:t>
              </a:r>
              <a:endParaRPr lang="ko-KR" altLang="en-US" sz="1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433" y="11601"/>
            <a:ext cx="1503371" cy="15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Higher Education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B23B69-D150-4A7F-8641-F5F102F08CE6}"/>
              </a:ext>
            </a:extLst>
          </p:cNvPr>
          <p:cNvGrpSpPr/>
          <p:nvPr/>
        </p:nvGrpSpPr>
        <p:grpSpPr>
          <a:xfrm>
            <a:off x="3911509" y="2229304"/>
            <a:ext cx="7384580" cy="3788524"/>
            <a:chOff x="755577" y="2780928"/>
            <a:chExt cx="4561824" cy="2880320"/>
          </a:xfrm>
        </p:grpSpPr>
        <p:sp>
          <p:nvSpPr>
            <p:cNvPr id="4" name="Pentagon 5">
              <a:extLst>
                <a:ext uri="{FF2B5EF4-FFF2-40B4-BE49-F238E27FC236}">
                  <a16:creationId xmlns:a16="http://schemas.microsoft.com/office/drawing/2014/main" id="{D7F62CD3-E13B-4A6D-80B8-8E5DEFC12A3E}"/>
                </a:ext>
              </a:extLst>
            </p:cNvPr>
            <p:cNvSpPr/>
            <p:nvPr/>
          </p:nvSpPr>
          <p:spPr>
            <a:xfrm>
              <a:off x="3779912" y="2780928"/>
              <a:ext cx="1537489" cy="576064"/>
            </a:xfrm>
            <a:custGeom>
              <a:avLst/>
              <a:gdLst/>
              <a:ahLst/>
              <a:cxnLst/>
              <a:rect l="l" t="t" r="r" b="b"/>
              <a:pathLst>
                <a:path w="1728192" h="576064">
                  <a:moveTo>
                    <a:pt x="144538" y="0"/>
                  </a:moveTo>
                  <a:lnTo>
                    <a:pt x="1440160" y="0"/>
                  </a:lnTo>
                  <a:lnTo>
                    <a:pt x="1728192" y="288032"/>
                  </a:lnTo>
                  <a:lnTo>
                    <a:pt x="1440160" y="576064"/>
                  </a:lnTo>
                  <a:lnTo>
                    <a:pt x="0" y="576064"/>
                  </a:lnTo>
                  <a:lnTo>
                    <a:pt x="0" y="560466"/>
                  </a:lnTo>
                  <a:lnTo>
                    <a:pt x="144962" y="108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58777E87-3342-4C5D-9106-5572D65A9CAB}"/>
                </a:ext>
              </a:extLst>
            </p:cNvPr>
            <p:cNvSpPr/>
            <p:nvPr/>
          </p:nvSpPr>
          <p:spPr>
            <a:xfrm>
              <a:off x="2995522" y="3356992"/>
              <a:ext cx="1409365" cy="576064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C804F44-D4A6-434A-8726-D08E66128BCE}"/>
                </a:ext>
              </a:extLst>
            </p:cNvPr>
            <p:cNvSpPr/>
            <p:nvPr/>
          </p:nvSpPr>
          <p:spPr>
            <a:xfrm>
              <a:off x="2211133" y="3933056"/>
              <a:ext cx="1409365" cy="576064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71FCFD01-C39B-4921-B50E-ED253AA86ADA}"/>
                </a:ext>
              </a:extLst>
            </p:cNvPr>
            <p:cNvSpPr/>
            <p:nvPr/>
          </p:nvSpPr>
          <p:spPr>
            <a:xfrm>
              <a:off x="1426744" y="4509120"/>
              <a:ext cx="1409365" cy="576064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Parallelogram 46">
              <a:extLst>
                <a:ext uri="{FF2B5EF4-FFF2-40B4-BE49-F238E27FC236}">
                  <a16:creationId xmlns:a16="http://schemas.microsoft.com/office/drawing/2014/main" id="{C0D2345C-61F8-42A3-B958-83C2A8890F36}"/>
                </a:ext>
              </a:extLst>
            </p:cNvPr>
            <p:cNvSpPr/>
            <p:nvPr/>
          </p:nvSpPr>
          <p:spPr>
            <a:xfrm>
              <a:off x="755577" y="5085184"/>
              <a:ext cx="1296143" cy="576064"/>
            </a:xfrm>
            <a:custGeom>
              <a:avLst/>
              <a:gdLst/>
              <a:ahLst/>
              <a:cxnLst/>
              <a:rect l="l" t="t" r="r" b="b"/>
              <a:pathLst>
                <a:path w="1706488" h="576064">
                  <a:moveTo>
                    <a:pt x="0" y="0"/>
                  </a:moveTo>
                  <a:lnTo>
                    <a:pt x="150361" y="0"/>
                  </a:lnTo>
                  <a:lnTo>
                    <a:pt x="751804" y="0"/>
                  </a:lnTo>
                  <a:lnTo>
                    <a:pt x="1503607" y="0"/>
                  </a:lnTo>
                  <a:lnTo>
                    <a:pt x="1653968" y="0"/>
                  </a:lnTo>
                  <a:lnTo>
                    <a:pt x="1706488" y="0"/>
                  </a:lnTo>
                  <a:lnTo>
                    <a:pt x="1706488" y="576064"/>
                  </a:lnTo>
                  <a:lnTo>
                    <a:pt x="1653968" y="576064"/>
                  </a:lnTo>
                  <a:lnTo>
                    <a:pt x="1503607" y="576064"/>
                  </a:lnTo>
                  <a:lnTo>
                    <a:pt x="751804" y="576064"/>
                  </a:lnTo>
                  <a:lnTo>
                    <a:pt x="150361" y="576064"/>
                  </a:lnTo>
                  <a:lnTo>
                    <a:pt x="2299" y="576064"/>
                  </a:lnTo>
                  <a:lnTo>
                    <a:pt x="175592" y="308248"/>
                  </a:lnTo>
                  <a:lnTo>
                    <a:pt x="12306" y="14334"/>
                  </a:lnTo>
                  <a:lnTo>
                    <a:pt x="1887" y="7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C9F3F2-F941-47D7-A4F2-72553A846E5D}"/>
              </a:ext>
            </a:extLst>
          </p:cNvPr>
          <p:cNvGrpSpPr/>
          <p:nvPr/>
        </p:nvGrpSpPr>
        <p:grpSpPr>
          <a:xfrm>
            <a:off x="5313527" y="1707054"/>
            <a:ext cx="3148933" cy="580753"/>
            <a:chOff x="1775729" y="2105211"/>
            <a:chExt cx="1291405" cy="5807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32B4FC-C3A9-4633-8C9F-236E23EDAF0E}"/>
                </a:ext>
              </a:extLst>
            </p:cNvPr>
            <p:cNvSpPr txBox="1"/>
            <p:nvPr/>
          </p:nvSpPr>
          <p:spPr>
            <a:xfrm>
              <a:off x="1775729" y="2408965"/>
              <a:ext cx="1219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9299C6-8574-427A-B15A-0A87CAB45970}"/>
                </a:ext>
              </a:extLst>
            </p:cNvPr>
            <p:cNvSpPr txBox="1"/>
            <p:nvPr/>
          </p:nvSpPr>
          <p:spPr>
            <a:xfrm>
              <a:off x="1844261" y="2105211"/>
              <a:ext cx="12228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D.Harsha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Praneeth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957224-712A-48F5-8E02-1B20FE16EB22}"/>
              </a:ext>
            </a:extLst>
          </p:cNvPr>
          <p:cNvGrpSpPr/>
          <p:nvPr/>
        </p:nvGrpSpPr>
        <p:grpSpPr>
          <a:xfrm>
            <a:off x="4297602" y="2603719"/>
            <a:ext cx="2981826" cy="833933"/>
            <a:chOff x="1777330" y="2204864"/>
            <a:chExt cx="1222873" cy="83393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72ADD-4CCA-40DC-B1C0-2C137ED33474}"/>
                </a:ext>
              </a:extLst>
            </p:cNvPr>
            <p:cNvSpPr txBox="1"/>
            <p:nvPr/>
          </p:nvSpPr>
          <p:spPr>
            <a:xfrm>
              <a:off x="1976359" y="2484799"/>
              <a:ext cx="94000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5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Cau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Keil,Germany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 Computer Science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00C9A1-B83E-472C-ADB7-FE18F4AE22BB}"/>
                </a:ext>
              </a:extLst>
            </p:cNvPr>
            <p:cNvSpPr txBox="1"/>
            <p:nvPr/>
          </p:nvSpPr>
          <p:spPr>
            <a:xfrm>
              <a:off x="1777330" y="2204864"/>
              <a:ext cx="12228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K.Tharun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6BE211-7406-4CCC-8128-C7D3CBD6576E}"/>
              </a:ext>
            </a:extLst>
          </p:cNvPr>
          <p:cNvGrpSpPr/>
          <p:nvPr/>
        </p:nvGrpSpPr>
        <p:grpSpPr>
          <a:xfrm>
            <a:off x="2689145" y="3506580"/>
            <a:ext cx="3002962" cy="912193"/>
            <a:chOff x="1619450" y="2068253"/>
            <a:chExt cx="1231541" cy="912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236ECD-0BC6-4CAF-AF58-A25AA370110D}"/>
                </a:ext>
              </a:extLst>
            </p:cNvPr>
            <p:cNvSpPr txBox="1"/>
            <p:nvPr/>
          </p:nvSpPr>
          <p:spPr>
            <a:xfrm>
              <a:off x="1631743" y="2426448"/>
              <a:ext cx="12192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Cincinnati </a:t>
              </a:r>
              <a:r>
                <a:rPr lang="en-US" altLang="ko-KR" sz="15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University,U.S.A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 Data  Science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EAB21A-C5CC-45AC-8DE9-83A9824FB0E7}"/>
                </a:ext>
              </a:extLst>
            </p:cNvPr>
            <p:cNvSpPr txBox="1"/>
            <p:nvPr/>
          </p:nvSpPr>
          <p:spPr>
            <a:xfrm>
              <a:off x="1619450" y="2068253"/>
              <a:ext cx="12228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G.V.R.Sree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Vastava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A8AF8D-6B51-4A96-8035-84B978999890}"/>
              </a:ext>
            </a:extLst>
          </p:cNvPr>
          <p:cNvGrpSpPr/>
          <p:nvPr/>
        </p:nvGrpSpPr>
        <p:grpSpPr>
          <a:xfrm>
            <a:off x="692717" y="4742789"/>
            <a:ext cx="3022486" cy="855327"/>
            <a:chOff x="1626669" y="2389573"/>
            <a:chExt cx="1239548" cy="8553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0E9593-9A7D-4FB8-82CD-B1C6C9D5E298}"/>
                </a:ext>
              </a:extLst>
            </p:cNvPr>
            <p:cNvSpPr txBox="1"/>
            <p:nvPr/>
          </p:nvSpPr>
          <p:spPr>
            <a:xfrm>
              <a:off x="1646969" y="2690902"/>
              <a:ext cx="12192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Trier </a:t>
              </a:r>
              <a:r>
                <a:rPr lang="en-US" altLang="ko-KR" sz="15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University,Germany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 Data Science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329DAB-B3D1-43A3-B043-5AC6B094D799}"/>
                </a:ext>
              </a:extLst>
            </p:cNvPr>
            <p:cNvSpPr txBox="1"/>
            <p:nvPr/>
          </p:nvSpPr>
          <p:spPr>
            <a:xfrm>
              <a:off x="1626669" y="2389573"/>
              <a:ext cx="12228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P.Siva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Nanda Reddy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2FB391-3289-4031-A7AB-370678A7E42B}"/>
              </a:ext>
            </a:extLst>
          </p:cNvPr>
          <p:cNvGrpSpPr/>
          <p:nvPr/>
        </p:nvGrpSpPr>
        <p:grpSpPr>
          <a:xfrm>
            <a:off x="545910" y="4931913"/>
            <a:ext cx="2985730" cy="481100"/>
            <a:chOff x="1775729" y="2204864"/>
            <a:chExt cx="1224474" cy="4811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F9E035-0B77-42C1-8D89-67EED2362DC5}"/>
                </a:ext>
              </a:extLst>
            </p:cNvPr>
            <p:cNvSpPr txBox="1"/>
            <p:nvPr/>
          </p:nvSpPr>
          <p:spPr>
            <a:xfrm>
              <a:off x="1775729" y="2408965"/>
              <a:ext cx="1219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E15651-7973-4DF1-AC1A-184CA48EE8D9}"/>
                </a:ext>
              </a:extLst>
            </p:cNvPr>
            <p:cNvSpPr txBox="1"/>
            <p:nvPr/>
          </p:nvSpPr>
          <p:spPr>
            <a:xfrm>
              <a:off x="1777330" y="2204864"/>
              <a:ext cx="1222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Freeform 16">
            <a:extLst>
              <a:ext uri="{FF2B5EF4-FFF2-40B4-BE49-F238E27FC236}">
                <a16:creationId xmlns:a16="http://schemas.microsoft.com/office/drawing/2014/main" id="{2425C988-DE21-42FD-A4CC-D914C082DF74}"/>
              </a:ext>
            </a:extLst>
          </p:cNvPr>
          <p:cNvSpPr/>
          <p:nvPr/>
        </p:nvSpPr>
        <p:spPr>
          <a:xfrm>
            <a:off x="8412726" y="4475105"/>
            <a:ext cx="1663037" cy="1589824"/>
          </a:xfrm>
          <a:custGeom>
            <a:avLst/>
            <a:gdLst>
              <a:gd name="connsiteX0" fmla="*/ 1556657 w 1730828"/>
              <a:gd name="connsiteY0" fmla="*/ 152400 h 1654629"/>
              <a:gd name="connsiteX1" fmla="*/ 1730828 w 1730828"/>
              <a:gd name="connsiteY1" fmla="*/ 674915 h 1654629"/>
              <a:gd name="connsiteX2" fmla="*/ 685800 w 1730828"/>
              <a:gd name="connsiteY2" fmla="*/ 1654629 h 1654629"/>
              <a:gd name="connsiteX3" fmla="*/ 0 w 1730828"/>
              <a:gd name="connsiteY3" fmla="*/ 914400 h 1654629"/>
              <a:gd name="connsiteX4" fmla="*/ 1023257 w 1730828"/>
              <a:gd name="connsiteY4" fmla="*/ 0 h 1654629"/>
              <a:gd name="connsiteX5" fmla="*/ 1556657 w 1730828"/>
              <a:gd name="connsiteY5" fmla="*/ 152400 h 165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828" h="1654629">
                <a:moveTo>
                  <a:pt x="1556657" y="152400"/>
                </a:moveTo>
                <a:lnTo>
                  <a:pt x="1730828" y="674915"/>
                </a:lnTo>
                <a:lnTo>
                  <a:pt x="685800" y="1654629"/>
                </a:lnTo>
                <a:lnTo>
                  <a:pt x="0" y="914400"/>
                </a:lnTo>
                <a:lnTo>
                  <a:pt x="1023257" y="0"/>
                </a:lnTo>
                <a:lnTo>
                  <a:pt x="1556657" y="15240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Freeform 53">
            <a:extLst>
              <a:ext uri="{FF2B5EF4-FFF2-40B4-BE49-F238E27FC236}">
                <a16:creationId xmlns:a16="http://schemas.microsoft.com/office/drawing/2014/main" id="{563149E3-8922-4258-8F45-733AA0EACD1E}"/>
              </a:ext>
            </a:extLst>
          </p:cNvPr>
          <p:cNvSpPr/>
          <p:nvPr/>
        </p:nvSpPr>
        <p:spPr>
          <a:xfrm rot="5400000">
            <a:off x="9348516" y="4263959"/>
            <a:ext cx="975174" cy="9998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E3A4D46D-7EE2-4C25-B7E9-D1CD33DA8C6D}"/>
              </a:ext>
            </a:extLst>
          </p:cNvPr>
          <p:cNvSpPr/>
          <p:nvPr/>
        </p:nvSpPr>
        <p:spPr>
          <a:xfrm>
            <a:off x="5853086" y="4726176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Oval 31">
            <a:extLst>
              <a:ext uri="{FF2B5EF4-FFF2-40B4-BE49-F238E27FC236}">
                <a16:creationId xmlns:a16="http://schemas.microsoft.com/office/drawing/2014/main" id="{39573BAB-86F6-4AC0-8BD0-C9484A5E2107}"/>
              </a:ext>
            </a:extLst>
          </p:cNvPr>
          <p:cNvSpPr/>
          <p:nvPr/>
        </p:nvSpPr>
        <p:spPr>
          <a:xfrm>
            <a:off x="7196622" y="3917251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ardrop 17">
            <a:extLst>
              <a:ext uri="{FF2B5EF4-FFF2-40B4-BE49-F238E27FC236}">
                <a16:creationId xmlns:a16="http://schemas.microsoft.com/office/drawing/2014/main" id="{86AFDB01-F7A7-454E-A536-9E5C443BCDA9}"/>
              </a:ext>
            </a:extLst>
          </p:cNvPr>
          <p:cNvSpPr/>
          <p:nvPr/>
        </p:nvSpPr>
        <p:spPr>
          <a:xfrm rot="18900000">
            <a:off x="4764170" y="5473000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B93372FD-B057-4CBA-948C-4A8EB18DF5DC}"/>
              </a:ext>
            </a:extLst>
          </p:cNvPr>
          <p:cNvSpPr/>
          <p:nvPr/>
        </p:nvSpPr>
        <p:spPr>
          <a:xfrm>
            <a:off x="8462459" y="3122367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id="{0A76F331-B3E2-4093-B5C9-63CC630DF22C}"/>
              </a:ext>
            </a:extLst>
          </p:cNvPr>
          <p:cNvSpPr/>
          <p:nvPr/>
        </p:nvSpPr>
        <p:spPr>
          <a:xfrm>
            <a:off x="9785355" y="2443630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DD553D-CE43-427B-90C3-19C53406C171}"/>
              </a:ext>
            </a:extLst>
          </p:cNvPr>
          <p:cNvSpPr txBox="1"/>
          <p:nvPr/>
        </p:nvSpPr>
        <p:spPr>
          <a:xfrm>
            <a:off x="841146" y="1473927"/>
            <a:ext cx="3349480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Students who have </a:t>
            </a: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Underwent </a:t>
            </a:r>
            <a:r>
              <a:rPr lang="en-US" altLang="ko-KR" sz="2800" dirty="0" smtClean="0">
                <a:solidFill>
                  <a:srgbClr val="FFC000"/>
                </a:solidFill>
              </a:rPr>
              <a:t>GRE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altLang="ko-KR" sz="2800" dirty="0" smtClean="0">
                <a:solidFill>
                  <a:srgbClr val="00B0F0"/>
                </a:solidFill>
              </a:rPr>
              <a:t>IELTS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exam</a:t>
            </a:r>
            <a:endParaRPr lang="en-US" altLang="ko-KR" sz="2800" dirty="0">
              <a:solidFill>
                <a:schemeClr val="accent4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22868" y="1973456"/>
            <a:ext cx="26151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Cau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Keil,Germany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</a:t>
            </a:r>
          </a:p>
          <a:p>
            <a:pPr algn="r"/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Computer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Science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433" y="11601"/>
            <a:ext cx="1503371" cy="15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Bahnschrift Light SemiCondensed" panose="020B0502040204020203" pitchFamily="34" charset="0"/>
              </a:rPr>
              <a:t>Software stream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0F8DB5-C128-4C77-924B-A07360F08147}"/>
              </a:ext>
            </a:extLst>
          </p:cNvPr>
          <p:cNvGrpSpPr/>
          <p:nvPr/>
        </p:nvGrpSpPr>
        <p:grpSpPr>
          <a:xfrm>
            <a:off x="6406257" y="5467712"/>
            <a:ext cx="1779569" cy="927374"/>
            <a:chOff x="2764179" y="3164706"/>
            <a:chExt cx="1779569" cy="9273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411621-6B11-4EE8-BF31-EF945619EB10}"/>
                </a:ext>
              </a:extLst>
            </p:cNvPr>
            <p:cNvSpPr txBox="1"/>
            <p:nvPr/>
          </p:nvSpPr>
          <p:spPr>
            <a:xfrm>
              <a:off x="2782417" y="316470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8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439E4E-EBB7-4D62-9320-68BF98BD869A}"/>
                </a:ext>
              </a:extLst>
            </p:cNvPr>
            <p:cNvSpPr txBox="1"/>
            <p:nvPr/>
          </p:nvSpPr>
          <p:spPr>
            <a:xfrm>
              <a:off x="2764179" y="3691970"/>
              <a:ext cx="1761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079D87-5D3F-462B-8B41-3523CE224FCA}"/>
              </a:ext>
            </a:extLst>
          </p:cNvPr>
          <p:cNvGrpSpPr/>
          <p:nvPr/>
        </p:nvGrpSpPr>
        <p:grpSpPr>
          <a:xfrm>
            <a:off x="6319156" y="4204795"/>
            <a:ext cx="1848433" cy="925949"/>
            <a:chOff x="408367" y="1901789"/>
            <a:chExt cx="1848433" cy="9259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CBC887-1236-45D6-8781-4E53A638D321}"/>
                </a:ext>
              </a:extLst>
            </p:cNvPr>
            <p:cNvSpPr txBox="1"/>
            <p:nvPr/>
          </p:nvSpPr>
          <p:spPr>
            <a:xfrm>
              <a:off x="495469" y="1901789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D7CD16-3B75-41FC-95E5-9F586D7DBF97}"/>
                </a:ext>
              </a:extLst>
            </p:cNvPr>
            <p:cNvSpPr txBox="1"/>
            <p:nvPr/>
          </p:nvSpPr>
          <p:spPr>
            <a:xfrm>
              <a:off x="408367" y="2427628"/>
              <a:ext cx="1761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43974" y="1932805"/>
            <a:ext cx="3533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Gender  Diversity</a:t>
            </a:r>
            <a:endParaRPr lang="en-US" sz="2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1809" y="6118087"/>
            <a:ext cx="117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640926" y="2712821"/>
            <a:ext cx="1114426" cy="238228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2806573" y="2732295"/>
            <a:ext cx="1205068" cy="2362813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/>
              <a:t> </a:t>
            </a:r>
            <a:endParaRPr lang="ko-KR" alt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2509681" y="5515044"/>
            <a:ext cx="2334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4">
                    <a:lumMod val="50000"/>
                  </a:schemeClr>
                </a:solidFill>
              </a:rPr>
              <a:t>40.7% Placed</a:t>
            </a:r>
            <a:endParaRPr lang="en-US" sz="2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065" y="5513878"/>
            <a:ext cx="2412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</a:rPr>
              <a:t>11.1% Placed</a:t>
            </a:r>
            <a:endParaRPr lang="en-US" sz="2200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184076257"/>
              </p:ext>
            </p:extLst>
          </p:nvPr>
        </p:nvGraphicFramePr>
        <p:xfrm>
          <a:off x="4657726" y="1619250"/>
          <a:ext cx="7086600" cy="4868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433" y="11601"/>
            <a:ext cx="1503371" cy="15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0230171" cy="72424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Bahnschrift Light SemiCondensed" panose="020B0502040204020203" pitchFamily="34" charset="0"/>
              </a:rPr>
              <a:t>Campus Recruitment  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0F8DB5-C128-4C77-924B-A07360F08147}"/>
              </a:ext>
            </a:extLst>
          </p:cNvPr>
          <p:cNvGrpSpPr/>
          <p:nvPr/>
        </p:nvGrpSpPr>
        <p:grpSpPr>
          <a:xfrm>
            <a:off x="6406257" y="5467712"/>
            <a:ext cx="1779569" cy="927374"/>
            <a:chOff x="2764179" y="3164706"/>
            <a:chExt cx="1779569" cy="9273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411621-6B11-4EE8-BF31-EF945619EB10}"/>
                </a:ext>
              </a:extLst>
            </p:cNvPr>
            <p:cNvSpPr txBox="1"/>
            <p:nvPr/>
          </p:nvSpPr>
          <p:spPr>
            <a:xfrm>
              <a:off x="2782417" y="316470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8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439E4E-EBB7-4D62-9320-68BF98BD869A}"/>
                </a:ext>
              </a:extLst>
            </p:cNvPr>
            <p:cNvSpPr txBox="1"/>
            <p:nvPr/>
          </p:nvSpPr>
          <p:spPr>
            <a:xfrm>
              <a:off x="2764179" y="3691970"/>
              <a:ext cx="1761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079D87-5D3F-462B-8B41-3523CE224FCA}"/>
              </a:ext>
            </a:extLst>
          </p:cNvPr>
          <p:cNvGrpSpPr/>
          <p:nvPr/>
        </p:nvGrpSpPr>
        <p:grpSpPr>
          <a:xfrm>
            <a:off x="6319156" y="4204795"/>
            <a:ext cx="1848433" cy="925949"/>
            <a:chOff x="408367" y="1901789"/>
            <a:chExt cx="1848433" cy="9259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CBC887-1236-45D6-8781-4E53A638D321}"/>
                </a:ext>
              </a:extLst>
            </p:cNvPr>
            <p:cNvSpPr txBox="1"/>
            <p:nvPr/>
          </p:nvSpPr>
          <p:spPr>
            <a:xfrm>
              <a:off x="495469" y="1901789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D7CD16-3B75-41FC-95E5-9F586D7DBF97}"/>
                </a:ext>
              </a:extLst>
            </p:cNvPr>
            <p:cNvSpPr txBox="1"/>
            <p:nvPr/>
          </p:nvSpPr>
          <p:spPr>
            <a:xfrm>
              <a:off x="408367" y="2427628"/>
              <a:ext cx="1761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01809" y="6118087"/>
            <a:ext cx="117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041120510"/>
              </p:ext>
            </p:extLst>
          </p:nvPr>
        </p:nvGraphicFramePr>
        <p:xfrm>
          <a:off x="666493" y="1063756"/>
          <a:ext cx="11305326" cy="5460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433" y="11601"/>
            <a:ext cx="1503371" cy="15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29" y="135426"/>
            <a:ext cx="1503371" cy="1503371"/>
          </a:xfrm>
          <a:prstGeom prst="rect">
            <a:avLst/>
          </a:prstGeom>
        </p:spPr>
      </p:pic>
      <p:sp>
        <p:nvSpPr>
          <p:cNvPr id="5" name="AutoShape 6" descr="Image result for tcs logo"/>
          <p:cNvSpPr>
            <a:spLocks noChangeAspect="1" noChangeArrowheads="1"/>
          </p:cNvSpPr>
          <p:nvPr/>
        </p:nvSpPr>
        <p:spPr bwMode="auto">
          <a:xfrm>
            <a:off x="679450" y="133399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081087"/>
            <a:ext cx="2647950" cy="1724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52" y="871536"/>
            <a:ext cx="2143125" cy="2143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834310"/>
            <a:ext cx="4829175" cy="942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04" y="1047747"/>
            <a:ext cx="2409825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605710"/>
            <a:ext cx="3914775" cy="1171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7" y="5577883"/>
            <a:ext cx="4929188" cy="1076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29" y="4234358"/>
            <a:ext cx="2085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76DD4E-066A-4FB1-BC04-45F499B979E8}"/>
              </a:ext>
            </a:extLst>
          </p:cNvPr>
          <p:cNvSpPr/>
          <p:nvPr/>
        </p:nvSpPr>
        <p:spPr>
          <a:xfrm>
            <a:off x="0" y="0"/>
            <a:ext cx="12668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70846" y="3044280"/>
            <a:ext cx="460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</a:t>
            </a:r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</a:t>
            </a:r>
            <a:endParaRPr lang="ko-KR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1567991" y="4495801"/>
            <a:ext cx="3123125" cy="686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5187634" y="4495886"/>
            <a:ext cx="3436193" cy="686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8808234" y="4495801"/>
            <a:ext cx="3336141" cy="6860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       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Dr.G.Murali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1690859" y="4733504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Prof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G.Sankar</a:t>
            </a:r>
            <a:r>
              <a:rPr lang="en-US" altLang="ko-KR" sz="20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Sekhar</a:t>
            </a:r>
            <a:r>
              <a:rPr lang="en-US" altLang="ko-KR" sz="20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Raju</a:t>
            </a:r>
            <a:endParaRPr lang="en-US" altLang="ko-KR" sz="2000" b="1" dirty="0">
              <a:solidFill>
                <a:schemeClr val="bg1"/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5499745" y="257623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5495866" y="4733504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Prof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G.V.Subba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Reddy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3982F8-35F1-406C-BCE8-1751087AB0C6}"/>
              </a:ext>
            </a:extLst>
          </p:cNvPr>
          <p:cNvSpPr txBox="1"/>
          <p:nvPr/>
        </p:nvSpPr>
        <p:spPr>
          <a:xfrm>
            <a:off x="1515517" y="5410094"/>
            <a:ext cx="317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Light" panose="020B0502040204020203" pitchFamily="34" charset="0"/>
                <a:cs typeface="Arial" pitchFamily="34" charset="0"/>
              </a:rPr>
              <a:t>Principal of JNTUA College Of </a:t>
            </a:r>
            <a:r>
              <a:rPr lang="en-US" altLang="ko-KR" dirty="0" err="1" smtClean="0">
                <a:latin typeface="Bahnschrift Light" panose="020B0502040204020203" pitchFamily="34" charset="0"/>
                <a:cs typeface="Arial" pitchFamily="34" charset="0"/>
              </a:rPr>
              <a:t>Engineering,Pulivendula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" t="-82" r="287" b="33119"/>
          <a:stretch/>
        </p:blipFill>
        <p:spPr>
          <a:xfrm>
            <a:off x="4989247" y="973335"/>
            <a:ext cx="3311525" cy="2859087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" t="959" r="3164" b="23683"/>
          <a:stretch/>
        </p:blipFill>
        <p:spPr>
          <a:xfrm>
            <a:off x="8811270" y="1021420"/>
            <a:ext cx="3140075" cy="2811002"/>
          </a:xfrm>
        </p:spPr>
      </p:pic>
      <p:pic>
        <p:nvPicPr>
          <p:cNvPr id="4" name="Picture Placeholder 3"/>
          <p:cNvPicPr>
            <a:picLocks noGrp="1" noChangeAspect="1"/>
          </p:cNvPicPr>
          <p:nvPr>
            <p:ph type="pic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" t="2414" r="-288" b="30238"/>
          <a:stretch/>
        </p:blipFill>
        <p:spPr>
          <a:xfrm>
            <a:off x="1528632" y="1021420"/>
            <a:ext cx="3311968" cy="2837530"/>
          </a:xfrm>
        </p:spPr>
      </p:pic>
      <p:sp>
        <p:nvSpPr>
          <p:cNvPr id="6" name="TextBox 5"/>
          <p:cNvSpPr txBox="1"/>
          <p:nvPr/>
        </p:nvSpPr>
        <p:spPr>
          <a:xfrm>
            <a:off x="5187634" y="5381645"/>
            <a:ext cx="350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Light" panose="020B0502040204020203" pitchFamily="34" charset="0"/>
                <a:cs typeface="Arial" pitchFamily="34" charset="0"/>
              </a:rPr>
              <a:t> Vice –Principal of JNTUA College Of </a:t>
            </a:r>
            <a:r>
              <a:rPr lang="en-US" altLang="ko-KR" dirty="0" err="1" smtClean="0">
                <a:latin typeface="Bahnschrift Light" panose="020B0502040204020203" pitchFamily="34" charset="0"/>
                <a:cs typeface="Arial" pitchFamily="34" charset="0"/>
              </a:rPr>
              <a:t>Engineering,Pulivendula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8811268" y="5435324"/>
            <a:ext cx="314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 Of the </a:t>
            </a:r>
            <a:r>
              <a:rPr lang="en-US" dirty="0" err="1" smtClean="0"/>
              <a:t>Department,CSE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367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Rounded MT Bold</vt:lpstr>
      <vt:lpstr>Arial Unicode MS</vt:lpstr>
      <vt:lpstr>Bahnschrift Condensed</vt:lpstr>
      <vt:lpstr>Bahnschrift Light</vt:lpstr>
      <vt:lpstr>Bahnschrift Light SemiCondensed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Susmitha Konduru</cp:lastModifiedBy>
  <cp:revision>164</cp:revision>
  <dcterms:created xsi:type="dcterms:W3CDTF">2019-01-14T06:35:35Z</dcterms:created>
  <dcterms:modified xsi:type="dcterms:W3CDTF">2020-01-25T04:56:34Z</dcterms:modified>
</cp:coreProperties>
</file>