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1D93B-1E2E-41B9-BC98-E51C77E21978}" v="7" dt="2022-11-08T08:13:26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9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25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82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51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956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051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110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953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42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69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46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94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12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61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9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41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89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27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1F6F-5B1C-4A1B-93A0-302994045120}" type="datetimeFigureOut">
              <a:rPr lang="en-IN" smtClean="0"/>
              <a:t>11-05-2023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BCED-9743-45B4-8517-719EE1C756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724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699FB3-8504-8135-4217-BB62C36A6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0" y="1"/>
            <a:ext cx="12263120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8C096A-D063-B0B0-53AB-2EB571EC62BA}"/>
              </a:ext>
            </a:extLst>
          </p:cNvPr>
          <p:cNvSpPr/>
          <p:nvPr/>
        </p:nvSpPr>
        <p:spPr>
          <a:xfrm>
            <a:off x="-1" y="843677"/>
            <a:ext cx="8731411" cy="37548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5400" b="1" dirty="0">
              <a:ln>
                <a:solidFill>
                  <a:srgbClr val="002060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5400" b="1" dirty="0">
              <a:ln>
                <a:solidFill>
                  <a:srgbClr val="002060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6000" b="1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Dr. Medica</a:t>
            </a:r>
          </a:p>
          <a:p>
            <a:pPr algn="ctr"/>
            <a:r>
              <a:rPr lang="en-US" sz="1600" b="1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Get Healthy With </a:t>
            </a:r>
            <a:r>
              <a:rPr lang="en-US" sz="1600" b="1" dirty="0" err="1">
                <a:ln>
                  <a:solidFill>
                    <a:srgbClr val="00206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Dr.Medica</a:t>
            </a:r>
            <a:endParaRPr lang="en-US" sz="1600" b="1" dirty="0">
              <a:ln>
                <a:solidFill>
                  <a:srgbClr val="002060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5400" b="1" dirty="0">
              <a:ln>
                <a:solidFill>
                  <a:srgbClr val="002060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506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5BC4-EDF5-1EC0-F664-6A3DAF9C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 disease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F30C8-B3E4-1AB8-DEC7-5BF211E57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96" y="2095500"/>
            <a:ext cx="7647883" cy="3695700"/>
          </a:xfrm>
        </p:spPr>
      </p:pic>
    </p:spTree>
    <p:extLst>
      <p:ext uri="{BB962C8B-B14F-4D97-AF65-F5344CB8AC3E}">
        <p14:creationId xmlns:p14="http://schemas.microsoft.com/office/powerpoint/2010/main" val="51908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932F-7831-1F63-3323-A781A273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MEDICINE RECOMMENDATION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17B949-EA10-4024-9235-6BE551040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93" y="2238703"/>
            <a:ext cx="8587296" cy="3626945"/>
          </a:xfrm>
        </p:spPr>
      </p:pic>
    </p:spTree>
    <p:extLst>
      <p:ext uri="{BB962C8B-B14F-4D97-AF65-F5344CB8AC3E}">
        <p14:creationId xmlns:p14="http://schemas.microsoft.com/office/powerpoint/2010/main" val="236926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017B-1637-E8A9-F26D-1CAF0E9B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INPUT IMAGE </a:t>
            </a:r>
            <a:r>
              <a:rPr lang="en-IN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3B611-8980-4F82-1211-6CC673735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17" y="2095500"/>
            <a:ext cx="7905841" cy="3695700"/>
          </a:xfrm>
        </p:spPr>
      </p:pic>
    </p:spTree>
    <p:extLst>
      <p:ext uri="{BB962C8B-B14F-4D97-AF65-F5344CB8AC3E}">
        <p14:creationId xmlns:p14="http://schemas.microsoft.com/office/powerpoint/2010/main" val="339345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6650-B6FF-B35B-E75E-39603E6C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</a:t>
            </a:r>
            <a:r>
              <a:rPr lang="en-IN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9E65C-30BA-C1F1-26D7-F5B4BE62D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34" y="2095500"/>
            <a:ext cx="7810006" cy="3695700"/>
          </a:xfrm>
        </p:spPr>
      </p:pic>
    </p:spTree>
    <p:extLst>
      <p:ext uri="{BB962C8B-B14F-4D97-AF65-F5344CB8AC3E}">
        <p14:creationId xmlns:p14="http://schemas.microsoft.com/office/powerpoint/2010/main" val="104299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A1CD-9B01-4D74-04CF-4D380F24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629F-CBC7-2133-A468-89DB5683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is helpful for recommend the proper medicine details  regarding the disease.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easy to handle.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software is useful for illiterate people.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time saving software for primary symptoms.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9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415A-AAAE-3EEA-3C81-8B258953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DC3A-2BFA-EE92-B082-5D2F1D1A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can add other features in like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appointment -</a:t>
            </a:r>
          </a:p>
          <a:p>
            <a:pPr marL="914400" lvl="2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Taking a online doctor appointment.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Technology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give input in various languages.</a:t>
            </a:r>
          </a:p>
          <a:p>
            <a:pPr marL="0" indent="0">
              <a:buNone/>
            </a:pPr>
            <a:r>
              <a:rPr lang="en-IN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7591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BC68-AB1F-BDC2-E5A8-64411C57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386D-A533-05CE-71C0-3FA1CC9E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95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Decision-based Recommender System for Sleep Apnea Patients.</a:t>
            </a:r>
          </a:p>
          <a:p>
            <a:pPr>
              <a:lnSpc>
                <a:spcPts val="195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Content-bootstrapped Collaborative Filtering for Medical Article Recommendations. </a:t>
            </a:r>
          </a:p>
          <a:p>
            <a:pPr>
              <a:lnSpc>
                <a:spcPts val="195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Recommender System to Help Discovering Cohorts in Rare Diseases</a:t>
            </a:r>
          </a:p>
        </p:txBody>
      </p:sp>
    </p:spTree>
    <p:extLst>
      <p:ext uri="{BB962C8B-B14F-4D97-AF65-F5344CB8AC3E}">
        <p14:creationId xmlns:p14="http://schemas.microsoft.com/office/powerpoint/2010/main" val="64510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6613-A085-1A49-6CDD-E25F100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NAMES</a:t>
            </a:r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71A3-214C-44F0-6004-BAB8F611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64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dirty="0"/>
              <a:t>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			    	    PRN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1. Vishal A Burud					20UCS027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Prerana B Dudhane			  	20UCS045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Manali M Kavade				20UCS072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36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E496-2CDE-4FBB-2E17-69724B6D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C24E-FBBC-7C8E-B2E0-74955F31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9592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44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DEA-8982-E2A3-5FA1-A258751F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use of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Medica?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1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E8592C-57D0-4325-D0A3-6A1AA061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68564-44ED-DB26-5C5C-3D7B6B46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Nowdays , everyone is concerned about their health. But they don’t have enough knowledge to take first care for any health issue.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our system recommend the medicine for the first-care but after first-care they have to take doctor suggestion properly for safety purpose.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goals of health recommender systems are to retrieve trusted health information from the Internet , People are looking for appropriate health information which they are concerned about.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is great resource of this kind of information , but we have to be careful if we don’t want to get harmful information. 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way , our technology helps the people about medicine consumption and also aware them about use of  that medicine.</a:t>
            </a:r>
          </a:p>
        </p:txBody>
      </p:sp>
    </p:spTree>
    <p:extLst>
      <p:ext uri="{BB962C8B-B14F-4D97-AF65-F5344CB8AC3E}">
        <p14:creationId xmlns:p14="http://schemas.microsoft.com/office/powerpoint/2010/main" val="15263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D98D-1E63-DE09-9F3D-4658611C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0A04-4FE5-AE40-280F-4D16ED69D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060896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software which is based on medicine text recognization on medicine wrapper.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goals of health recommender systems are to retrieve trusted health information from the Internet.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recommend the medicine for first-care.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place where hospitals not available easily.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traveller’s.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 normal/daily based symptoms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83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56EC-7F05-03B5-87E9-3CEA1837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5" y="182601"/>
            <a:ext cx="10353761" cy="1326321"/>
          </a:xfrm>
        </p:spPr>
        <p:txBody>
          <a:bodyPr/>
          <a:lstStyle/>
          <a:p>
            <a:pPr algn="l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B3087-DAEB-10AC-A422-55F7CC49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0" y="1164566"/>
            <a:ext cx="10450318" cy="5693433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>
              <a:buFont typeface="Wingdings" pitchFamily="2" charset="2"/>
              <a:buChar char="q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Medicine information</a:t>
            </a:r>
          </a:p>
          <a:p>
            <a:pPr>
              <a:buFont typeface="Wingdings" pitchFamily="2" charset="2"/>
              <a:buChar char="q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lvl="1">
              <a:buFont typeface="Wingdings" pitchFamily="2" charset="2"/>
              <a:buChar char="q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 lvl="1">
              <a:buFont typeface="Wingdings" pitchFamily="2" charset="2"/>
              <a:buChar char="q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– VS code</a:t>
            </a:r>
          </a:p>
          <a:p>
            <a:pPr lvl="1">
              <a:buFont typeface="Wingdings" pitchFamily="2" charset="2"/>
              <a:buChar char="q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: HTML , CSS , JavaScript , PHP</a:t>
            </a:r>
          </a:p>
          <a:p>
            <a:pPr>
              <a:buFont typeface="Wingdings" pitchFamily="2" charset="2"/>
              <a:buChar char="q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</a:t>
            </a:r>
          </a:p>
          <a:p>
            <a:pPr lvl="1">
              <a:buFont typeface="Wingdings" pitchFamily="2" charset="2"/>
              <a:buChar char="q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name</a:t>
            </a:r>
          </a:p>
          <a:p>
            <a:pPr lvl="1">
              <a:buFont typeface="Wingdings" pitchFamily="2" charset="2"/>
              <a:buChar char="q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wrapper image</a:t>
            </a:r>
          </a:p>
          <a:p>
            <a:pPr>
              <a:buFont typeface="Wingdings" pitchFamily="2" charset="2"/>
              <a:buChar char="q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name and it’s details</a:t>
            </a:r>
          </a:p>
          <a:p>
            <a:pPr marL="457200" lvl="1" indent="0">
              <a:buNone/>
            </a:pP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45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993-F8C6-54E6-BE41-F8B819B8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3F1F-6946-D96A-B8C9-F62A65D2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disease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wrapper image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Disease with database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data related to Disease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Medicine name and it’s Details</a:t>
            </a:r>
          </a:p>
        </p:txBody>
      </p:sp>
    </p:spTree>
    <p:extLst>
      <p:ext uri="{BB962C8B-B14F-4D97-AF65-F5344CB8AC3E}">
        <p14:creationId xmlns:p14="http://schemas.microsoft.com/office/powerpoint/2010/main" val="5706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1C00-5418-BC4B-283B-91DA28B5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Medica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9FE328-246F-D804-7563-51A97521B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43" y="2095500"/>
            <a:ext cx="7935588" cy="3695700"/>
          </a:xfrm>
        </p:spPr>
      </p:pic>
    </p:spTree>
    <p:extLst>
      <p:ext uri="{BB962C8B-B14F-4D97-AF65-F5344CB8AC3E}">
        <p14:creationId xmlns:p14="http://schemas.microsoft.com/office/powerpoint/2010/main" val="2129963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188</TotalTime>
  <Words>469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Rockwell</vt:lpstr>
      <vt:lpstr>Times New Roman</vt:lpstr>
      <vt:lpstr>Wingdings</vt:lpstr>
      <vt:lpstr>Damask</vt:lpstr>
      <vt:lpstr>PowerPoint Presentation</vt:lpstr>
      <vt:lpstr>GROUP MEMBER NAMES  :</vt:lpstr>
      <vt:lpstr>CONTENT :</vt:lpstr>
      <vt:lpstr>         What is the use of  Dr. Medica?</vt:lpstr>
      <vt:lpstr>INTRODUCTION :</vt:lpstr>
      <vt:lpstr>OBJECTIVE :</vt:lpstr>
      <vt:lpstr>REqUIREMENT :</vt:lpstr>
      <vt:lpstr>Methodology :</vt:lpstr>
      <vt:lpstr>Dr. Medica</vt:lpstr>
      <vt:lpstr>Primary  disease</vt:lpstr>
      <vt:lpstr>BLOCK DIAGRAM OF MEDICINE RECOMMENDATION SYSTEM</vt:lpstr>
      <vt:lpstr>SAMPLE INPUT IMAGE :</vt:lpstr>
      <vt:lpstr>SAMPLE OUTPUT :</vt:lpstr>
      <vt:lpstr>APPLICATION :</vt:lpstr>
      <vt:lpstr>FUTURE SCOPE :</vt:lpstr>
      <vt:lpstr>REFERENCE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Sadiya Gorwade</dc:creator>
  <cp:lastModifiedBy>Prerana Dudhane</cp:lastModifiedBy>
  <cp:revision>18</cp:revision>
  <dcterms:created xsi:type="dcterms:W3CDTF">2022-11-08T07:12:50Z</dcterms:created>
  <dcterms:modified xsi:type="dcterms:W3CDTF">2023-05-11T17:30:41Z</dcterms:modified>
</cp:coreProperties>
</file>