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0C31"/>
    <a:srgbClr val="C66728"/>
    <a:srgbClr val="2E6CA4"/>
    <a:srgbClr val="242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2"/>
    <p:restoredTop sz="94694"/>
  </p:normalViewPr>
  <p:slideViewPr>
    <p:cSldViewPr snapToGrid="0">
      <p:cViewPr>
        <p:scale>
          <a:sx n="106" d="100"/>
          <a:sy n="106" d="100"/>
        </p:scale>
        <p:origin x="172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1AF5-33E1-1C97-1F83-E309576CE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8DCA1-7382-B509-100F-9ED8665C2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C2A93-02F3-61B3-6944-70718B1F0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0DD7-BE66-7645-8DC2-A88D5193F8CB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A1B16-5D68-43CD-DFAE-F635F7E4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B746C-E64B-A252-3BD9-2E8546C7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46F6-F3EA-7A4A-B03B-7F00EAE3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3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1E5F-9B66-8915-FA75-83EE6B4A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E8738-CCF4-E2AB-13B4-F5F30A563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62C6A-FA24-5D09-88AB-25C44E91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0DD7-BE66-7645-8DC2-A88D5193F8CB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562A-AC96-D495-DE7A-11EC53E6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4CA4B-B791-A9B2-5051-689346FA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46F6-F3EA-7A4A-B03B-7F00EAE3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2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B38D9-162B-EE58-253B-689B03ED3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2009B-F0F4-BD0A-C9DF-A020461AD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2B26A-1AEF-92D6-3D0E-4F4AFE9E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0DD7-BE66-7645-8DC2-A88D5193F8CB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CF91F-11B5-A947-CD36-250E93C1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B4670-757B-D491-29E0-25272EBD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46F6-F3EA-7A4A-B03B-7F00EAE3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2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9357-91E5-E8F9-2DE8-48F3F6F5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7AC8-63DF-7AC4-B28A-AC8EE7A39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08989-88FC-2712-66CD-A5CFBE13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0DD7-BE66-7645-8DC2-A88D5193F8CB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2C15D-25F2-20FE-5CAC-517929B5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AD4EB-4A0B-5F8E-9688-0CC9A0F7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46F6-F3EA-7A4A-B03B-7F00EAE3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0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1CEA-9428-1CD4-FA51-85369D61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A039B-7603-22A7-0946-2C39BE6C0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1E60E-9A10-6114-3E96-D9F523E9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0DD7-BE66-7645-8DC2-A88D5193F8CB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72CFC-880A-2C44-637D-AF42F4EC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4ABB9-88E8-76DC-DE74-B0272DFF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46F6-F3EA-7A4A-B03B-7F00EAE3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9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6403F-C764-CD6D-2DD4-2744652E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F276A-6709-AF96-58FA-090A5D707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441B8-7BDF-3561-27B3-CF9CA658A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0116E-C659-6A1F-BE9C-A43368F3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0DD7-BE66-7645-8DC2-A88D5193F8CB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80E24-AF58-5844-90D0-0624D982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D6184-88F4-50A7-C025-6D28BD6D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46F6-F3EA-7A4A-B03B-7F00EAE3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3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A74F-AD1D-0465-C83D-4BFE47B8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5C6AB-ADC8-D5DF-B963-9400EB5BB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5CD86-0F04-B83F-73D8-A3F429E14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7F738-1D98-4735-F5F0-D47325490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41277C-639A-27A8-7276-56F5D2A13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34731-6E2D-683A-A5E6-91F15377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0DD7-BE66-7645-8DC2-A88D5193F8CB}" type="datetimeFigureOut">
              <a:rPr lang="en-US" smtClean="0"/>
              <a:t>8/16/23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6B125F-4C5F-A1A4-DDE4-BCA0AE97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C2C145-3816-4DF6-12D4-496572ED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46F6-F3EA-7A4A-B03B-7F00EAE3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9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E0F2-D2E5-CB8C-D167-7080C421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3EBD2-03C3-C0B6-2C6A-809AE7BE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0DD7-BE66-7645-8DC2-A88D5193F8CB}" type="datetimeFigureOut">
              <a:rPr lang="en-US" smtClean="0"/>
              <a:t>8/16/23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B5F6C-D46C-4D1E-89FA-14F0D429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E6E38-DC63-23EB-9EF1-63172AA1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46F6-F3EA-7A4A-B03B-7F00EAE3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9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435C4-B8F0-269C-31A4-15FC2653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0DD7-BE66-7645-8DC2-A88D5193F8CB}" type="datetimeFigureOut">
              <a:rPr lang="en-US" smtClean="0"/>
              <a:t>8/16/23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179E6-FA3E-FB68-2A2C-A0408E7E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BEE43-CD63-AEF0-FF85-7DA185C5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46F6-F3EA-7A4A-B03B-7F00EAE3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6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7D80-30A9-B1F2-A2B6-1146E7A8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2982E-C87D-5D61-D0C8-4B7A503DC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4E1D5-DD43-B0FA-46A5-DB32067B0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8045B-8588-F214-4083-94AAD29E2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0DD7-BE66-7645-8DC2-A88D5193F8CB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6B806-3547-A168-A0CB-A3CF6CD2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42AAB-5646-C097-EEF2-1D130199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46F6-F3EA-7A4A-B03B-7F00EAE3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9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7378-F770-1A6D-7EC4-D1FE274D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CF41C-40DA-6AF7-6ECE-C092C6115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A8771-037A-19B4-4AB0-DE9D67E90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416DC-E92C-B5FF-C4D3-CBB26FA7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0DD7-BE66-7645-8DC2-A88D5193F8CB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C4846-88B5-D2C4-A99D-104D73C6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1290A-82BA-79F1-5466-034F379B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46F6-F3EA-7A4A-B03B-7F00EAE3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2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F07069-3E20-8222-C455-CF17C44E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A1590-E9A3-CEE3-477E-A22BFDA10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2BCAC-F13D-B026-A5BC-25EF9FE6A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E0DD7-BE66-7645-8DC2-A88D5193F8CB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B7133-EFDE-00BA-4BF4-B49D32563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2930E-D910-A70E-EAD5-5E2205FE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146F6-F3EA-7A4A-B03B-7F00EAE3D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5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5EC2FC-E2AF-40E3-EFBC-73F0B92CF562}"/>
              </a:ext>
            </a:extLst>
          </p:cNvPr>
          <p:cNvSpPr/>
          <p:nvPr/>
        </p:nvSpPr>
        <p:spPr>
          <a:xfrm>
            <a:off x="7075441" y="0"/>
            <a:ext cx="537518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Alumni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Cup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2023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3A5A3E2-BFC8-3DC8-D8B5-6D38B4226B60}"/>
              </a:ext>
            </a:extLst>
          </p:cNvPr>
          <p:cNvGrpSpPr/>
          <p:nvPr/>
        </p:nvGrpSpPr>
        <p:grpSpPr>
          <a:xfrm>
            <a:off x="2066737" y="1634871"/>
            <a:ext cx="5171539" cy="4620994"/>
            <a:chOff x="2066737" y="1634871"/>
            <a:chExt cx="5171539" cy="462099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9D453B6-04F9-D421-D194-F5D6FF6077B5}"/>
                </a:ext>
              </a:extLst>
            </p:cNvPr>
            <p:cNvSpPr/>
            <p:nvPr/>
          </p:nvSpPr>
          <p:spPr>
            <a:xfrm>
              <a:off x="2155400" y="1796902"/>
              <a:ext cx="4997955" cy="44042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DDC2754-3A2C-281B-A0E4-C89E32FF3BA8}"/>
                </a:ext>
              </a:extLst>
            </p:cNvPr>
            <p:cNvGrpSpPr/>
            <p:nvPr/>
          </p:nvGrpSpPr>
          <p:grpSpPr>
            <a:xfrm>
              <a:off x="2066737" y="1634871"/>
              <a:ext cx="5171539" cy="4620994"/>
              <a:chOff x="2066737" y="1634871"/>
              <a:chExt cx="5171539" cy="462099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266B759-81D9-725A-4DBA-B6D90DE6BBD4}"/>
                  </a:ext>
                </a:extLst>
              </p:cNvPr>
              <p:cNvGrpSpPr/>
              <p:nvPr/>
            </p:nvGrpSpPr>
            <p:grpSpPr>
              <a:xfrm>
                <a:off x="2066737" y="1634871"/>
                <a:ext cx="5171539" cy="4620994"/>
                <a:chOff x="2066737" y="1634871"/>
                <a:chExt cx="5171539" cy="4620994"/>
              </a:xfrm>
            </p:grpSpPr>
            <p:pic>
              <p:nvPicPr>
                <p:cNvPr id="6" name="Picture 5" descr="A silhouette of a city&#10;&#10;Description automatically generated">
                  <a:extLst>
                    <a:ext uri="{FF2B5EF4-FFF2-40B4-BE49-F238E27FC236}">
                      <a16:creationId xmlns:a16="http://schemas.microsoft.com/office/drawing/2014/main" id="{EFCC52BF-7C99-160A-75CD-1C1009DE7D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rcRect b="19507"/>
                <a:stretch/>
              </p:blipFill>
              <p:spPr>
                <a:xfrm>
                  <a:off x="2207741" y="2440455"/>
                  <a:ext cx="4893275" cy="2625816"/>
                </a:xfrm>
                <a:prstGeom prst="rect">
                  <a:avLst/>
                </a:prstGeom>
                <a:noFill/>
              </p:spPr>
            </p:pic>
            <p:sp>
              <p:nvSpPr>
                <p:cNvPr id="11" name="5-Point Star 10">
                  <a:extLst>
                    <a:ext uri="{FF2B5EF4-FFF2-40B4-BE49-F238E27FC236}">
                      <a16:creationId xmlns:a16="http://schemas.microsoft.com/office/drawing/2014/main" id="{B538BFFF-0CDC-C772-3167-7FA2483E3594}"/>
                    </a:ext>
                  </a:extLst>
                </p:cNvPr>
                <p:cNvSpPr/>
                <p:nvPr/>
              </p:nvSpPr>
              <p:spPr>
                <a:xfrm>
                  <a:off x="2197932" y="2902241"/>
                  <a:ext cx="395417" cy="395417"/>
                </a:xfrm>
                <a:prstGeom prst="star5">
                  <a:avLst/>
                </a:prstGeom>
                <a:solidFill>
                  <a:srgbClr val="C60C3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5-Point Star 11">
                  <a:extLst>
                    <a:ext uri="{FF2B5EF4-FFF2-40B4-BE49-F238E27FC236}">
                      <a16:creationId xmlns:a16="http://schemas.microsoft.com/office/drawing/2014/main" id="{87D5F8F8-86AE-11C2-E4F7-7313E67D7D39}"/>
                    </a:ext>
                  </a:extLst>
                </p:cNvPr>
                <p:cNvSpPr/>
                <p:nvPr/>
              </p:nvSpPr>
              <p:spPr>
                <a:xfrm>
                  <a:off x="3279862" y="2525583"/>
                  <a:ext cx="395417" cy="395417"/>
                </a:xfrm>
                <a:prstGeom prst="star5">
                  <a:avLst/>
                </a:prstGeom>
                <a:solidFill>
                  <a:srgbClr val="C60C3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5-Point Star 13">
                  <a:extLst>
                    <a:ext uri="{FF2B5EF4-FFF2-40B4-BE49-F238E27FC236}">
                      <a16:creationId xmlns:a16="http://schemas.microsoft.com/office/drawing/2014/main" id="{FE5F00A4-671B-04E5-002A-5A5A01133C71}"/>
                    </a:ext>
                  </a:extLst>
                </p:cNvPr>
                <p:cNvSpPr/>
                <p:nvPr/>
              </p:nvSpPr>
              <p:spPr>
                <a:xfrm>
                  <a:off x="5580271" y="2525582"/>
                  <a:ext cx="395417" cy="395417"/>
                </a:xfrm>
                <a:prstGeom prst="star5">
                  <a:avLst/>
                </a:prstGeom>
                <a:solidFill>
                  <a:srgbClr val="C60C3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5-Point Star 14">
                  <a:extLst>
                    <a:ext uri="{FF2B5EF4-FFF2-40B4-BE49-F238E27FC236}">
                      <a16:creationId xmlns:a16="http://schemas.microsoft.com/office/drawing/2014/main" id="{45C27D77-C6C1-5039-966B-F5E26A12739D}"/>
                    </a:ext>
                  </a:extLst>
                </p:cNvPr>
                <p:cNvSpPr/>
                <p:nvPr/>
              </p:nvSpPr>
              <p:spPr>
                <a:xfrm>
                  <a:off x="6680024" y="2920999"/>
                  <a:ext cx="395417" cy="395417"/>
                </a:xfrm>
                <a:prstGeom prst="star5">
                  <a:avLst/>
                </a:prstGeom>
                <a:solidFill>
                  <a:srgbClr val="C60C3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26" name="Picture 2" descr="soccer Icon - Free PNG &amp; SVG 14032 - Noun Project">
                  <a:extLst>
                    <a:ext uri="{FF2B5EF4-FFF2-40B4-BE49-F238E27FC236}">
                      <a16:creationId xmlns:a16="http://schemas.microsoft.com/office/drawing/2014/main" id="{DBA967C5-8DBF-A5E6-44D4-AB34A369C8F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9456" y="1634871"/>
                  <a:ext cx="1611168" cy="16111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F31C151-F052-250A-F068-7650440928C8}"/>
                    </a:ext>
                  </a:extLst>
                </p:cNvPr>
                <p:cNvSpPr txBox="1"/>
                <p:nvPr/>
              </p:nvSpPr>
              <p:spPr>
                <a:xfrm>
                  <a:off x="2066737" y="5301758"/>
                  <a:ext cx="517153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5600" dirty="0">
                      <a:solidFill>
                        <a:srgbClr val="C60C31"/>
                      </a:solidFill>
                      <a:latin typeface="+mj-lt"/>
                    </a:rPr>
                    <a:t>Alumni</a:t>
                  </a:r>
                  <a:r>
                    <a:rPr lang="zh-CN" altLang="en-US" sz="5600" dirty="0">
                      <a:solidFill>
                        <a:srgbClr val="C60C31"/>
                      </a:solidFill>
                      <a:latin typeface="+mj-lt"/>
                    </a:rPr>
                    <a:t> </a:t>
                  </a:r>
                  <a:r>
                    <a:rPr lang="en-US" altLang="zh-CN" sz="5600" dirty="0">
                      <a:solidFill>
                        <a:srgbClr val="C60C31"/>
                      </a:solidFill>
                      <a:latin typeface="+mj-lt"/>
                    </a:rPr>
                    <a:t>Cup</a:t>
                  </a:r>
                  <a:r>
                    <a:rPr lang="zh-CN" altLang="en-US" sz="5600" dirty="0">
                      <a:solidFill>
                        <a:srgbClr val="C60C31"/>
                      </a:solidFill>
                      <a:latin typeface="+mj-lt"/>
                    </a:rPr>
                    <a:t> </a:t>
                  </a:r>
                  <a:r>
                    <a:rPr lang="en-US" altLang="zh-CN" sz="5600" dirty="0">
                      <a:solidFill>
                        <a:srgbClr val="C60C31"/>
                      </a:solidFill>
                      <a:latin typeface="+mj-lt"/>
                    </a:rPr>
                    <a:t>2023</a:t>
                  </a:r>
                </a:p>
              </p:txBody>
            </p:sp>
          </p:grp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CEE0634-DB89-BE72-4D52-696CDA938E8D}"/>
                  </a:ext>
                </a:extLst>
              </p:cNvPr>
              <p:cNvSpPr/>
              <p:nvPr/>
            </p:nvSpPr>
            <p:spPr>
              <a:xfrm>
                <a:off x="2207740" y="5122849"/>
                <a:ext cx="4893275" cy="54719"/>
              </a:xfrm>
              <a:prstGeom prst="rect">
                <a:avLst/>
              </a:prstGeom>
              <a:solidFill>
                <a:srgbClr val="C60C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4779D8F-F9B6-16DD-A502-CFCC088A346A}"/>
                  </a:ext>
                </a:extLst>
              </p:cNvPr>
              <p:cNvSpPr/>
              <p:nvPr/>
            </p:nvSpPr>
            <p:spPr>
              <a:xfrm>
                <a:off x="2205870" y="5233164"/>
                <a:ext cx="4893275" cy="54719"/>
              </a:xfrm>
              <a:prstGeom prst="rect">
                <a:avLst/>
              </a:prstGeom>
              <a:solidFill>
                <a:srgbClr val="C60C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CC69827-07DA-AAD6-94F3-C6341E02D462}"/>
                  </a:ext>
                </a:extLst>
              </p:cNvPr>
              <p:cNvSpPr/>
              <p:nvPr/>
            </p:nvSpPr>
            <p:spPr>
              <a:xfrm>
                <a:off x="2205870" y="5343479"/>
                <a:ext cx="4893275" cy="54719"/>
              </a:xfrm>
              <a:prstGeom prst="rect">
                <a:avLst/>
              </a:prstGeom>
              <a:solidFill>
                <a:srgbClr val="C60C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72B509-A61D-F053-19B3-790B52E521F6}"/>
                </a:ext>
              </a:extLst>
            </p:cNvPr>
            <p:cNvSpPr/>
            <p:nvPr/>
          </p:nvSpPr>
          <p:spPr>
            <a:xfrm>
              <a:off x="2155400" y="1680432"/>
              <a:ext cx="4997956" cy="45207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384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D257024-E7AA-01D5-9897-EAB93195ADE7}"/>
              </a:ext>
            </a:extLst>
          </p:cNvPr>
          <p:cNvGrpSpPr/>
          <p:nvPr/>
        </p:nvGrpSpPr>
        <p:grpSpPr>
          <a:xfrm>
            <a:off x="2017957" y="1645777"/>
            <a:ext cx="5272842" cy="3916459"/>
            <a:chOff x="2017957" y="1645777"/>
            <a:chExt cx="5272842" cy="391645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72B509-A61D-F053-19B3-790B52E521F6}"/>
                </a:ext>
              </a:extLst>
            </p:cNvPr>
            <p:cNvSpPr/>
            <p:nvPr/>
          </p:nvSpPr>
          <p:spPr>
            <a:xfrm>
              <a:off x="2155400" y="1792704"/>
              <a:ext cx="4997956" cy="3769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266B759-81D9-725A-4DBA-B6D90DE6BBD4}"/>
                </a:ext>
              </a:extLst>
            </p:cNvPr>
            <p:cNvGrpSpPr/>
            <p:nvPr/>
          </p:nvGrpSpPr>
          <p:grpSpPr>
            <a:xfrm>
              <a:off x="2017957" y="1645777"/>
              <a:ext cx="5272842" cy="3916459"/>
              <a:chOff x="2017957" y="1645777"/>
              <a:chExt cx="5272842" cy="3916459"/>
            </a:xfrm>
          </p:grpSpPr>
          <p:pic>
            <p:nvPicPr>
              <p:cNvPr id="6" name="Picture 5" descr="A silhouette of a city&#10;&#10;Description automatically generated">
                <a:extLst>
                  <a:ext uri="{FF2B5EF4-FFF2-40B4-BE49-F238E27FC236}">
                    <a16:creationId xmlns:a16="http://schemas.microsoft.com/office/drawing/2014/main" id="{EFCC52BF-7C99-160A-75CD-1C1009DE7D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b="19507"/>
              <a:stretch/>
            </p:blipFill>
            <p:spPr>
              <a:xfrm>
                <a:off x="2207741" y="2501463"/>
                <a:ext cx="4893275" cy="2270519"/>
              </a:xfrm>
              <a:prstGeom prst="rect">
                <a:avLst/>
              </a:prstGeom>
              <a:noFill/>
            </p:spPr>
          </p:pic>
          <p:sp>
            <p:nvSpPr>
              <p:cNvPr id="11" name="5-Point Star 10">
                <a:extLst>
                  <a:ext uri="{FF2B5EF4-FFF2-40B4-BE49-F238E27FC236}">
                    <a16:creationId xmlns:a16="http://schemas.microsoft.com/office/drawing/2014/main" id="{B538BFFF-0CDC-C772-3167-7FA2483E3594}"/>
                  </a:ext>
                </a:extLst>
              </p:cNvPr>
              <p:cNvSpPr/>
              <p:nvPr/>
            </p:nvSpPr>
            <p:spPr>
              <a:xfrm>
                <a:off x="2207741" y="2747657"/>
                <a:ext cx="571971" cy="571971"/>
              </a:xfrm>
              <a:prstGeom prst="star5">
                <a:avLst/>
              </a:prstGeom>
              <a:solidFill>
                <a:srgbClr val="C60C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5-Point Star 11">
                <a:extLst>
                  <a:ext uri="{FF2B5EF4-FFF2-40B4-BE49-F238E27FC236}">
                    <a16:creationId xmlns:a16="http://schemas.microsoft.com/office/drawing/2014/main" id="{87D5F8F8-86AE-11C2-E4F7-7313E67D7D39}"/>
                  </a:ext>
                </a:extLst>
              </p:cNvPr>
              <p:cNvSpPr/>
              <p:nvPr/>
            </p:nvSpPr>
            <p:spPr>
              <a:xfrm>
                <a:off x="3247410" y="2394283"/>
                <a:ext cx="571971" cy="571971"/>
              </a:xfrm>
              <a:prstGeom prst="star5">
                <a:avLst/>
              </a:prstGeom>
              <a:solidFill>
                <a:srgbClr val="C60C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5-Point Star 13">
                <a:extLst>
                  <a:ext uri="{FF2B5EF4-FFF2-40B4-BE49-F238E27FC236}">
                    <a16:creationId xmlns:a16="http://schemas.microsoft.com/office/drawing/2014/main" id="{FE5F00A4-671B-04E5-002A-5A5A01133C71}"/>
                  </a:ext>
                </a:extLst>
              </p:cNvPr>
              <p:cNvSpPr/>
              <p:nvPr/>
            </p:nvSpPr>
            <p:spPr>
              <a:xfrm>
                <a:off x="5585715" y="2394283"/>
                <a:ext cx="571971" cy="571971"/>
              </a:xfrm>
              <a:prstGeom prst="star5">
                <a:avLst/>
              </a:prstGeom>
              <a:solidFill>
                <a:srgbClr val="C60C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5-Point Star 14">
                <a:extLst>
                  <a:ext uri="{FF2B5EF4-FFF2-40B4-BE49-F238E27FC236}">
                    <a16:creationId xmlns:a16="http://schemas.microsoft.com/office/drawing/2014/main" id="{45C27D77-C6C1-5039-966B-F5E26A12739D}"/>
                  </a:ext>
                </a:extLst>
              </p:cNvPr>
              <p:cNvSpPr/>
              <p:nvPr/>
            </p:nvSpPr>
            <p:spPr>
              <a:xfrm>
                <a:off x="6529045" y="2747657"/>
                <a:ext cx="571971" cy="571971"/>
              </a:xfrm>
              <a:prstGeom prst="star5">
                <a:avLst/>
              </a:prstGeom>
              <a:solidFill>
                <a:srgbClr val="C60C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soccer Icon - Free PNG &amp; SVG 14032 - Noun Project">
                <a:extLst>
                  <a:ext uri="{FF2B5EF4-FFF2-40B4-BE49-F238E27FC236}">
                    <a16:creationId xmlns:a16="http://schemas.microsoft.com/office/drawing/2014/main" id="{DBA967C5-8DBF-A5E6-44D4-AB34A369C8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2055" y="1645777"/>
                <a:ext cx="1611168" cy="1611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31C151-F052-250A-F068-7650440928C8}"/>
                  </a:ext>
                </a:extLst>
              </p:cNvPr>
              <p:cNvSpPr txBox="1"/>
              <p:nvPr/>
            </p:nvSpPr>
            <p:spPr>
              <a:xfrm>
                <a:off x="2017957" y="4638906"/>
                <a:ext cx="52728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400" b="1" dirty="0">
                    <a:solidFill>
                      <a:srgbClr val="C60C31"/>
                    </a:solidFill>
                    <a:latin typeface="Abadi MT Condensed Extra Bold" panose="020B0306030101010103" pitchFamily="34" charset="77"/>
                    <a:cs typeface="Arial" panose="020B0604020202020204" pitchFamily="34" charset="0"/>
                  </a:rPr>
                  <a:t>Alumni</a:t>
                </a:r>
                <a:r>
                  <a:rPr lang="zh-CN" altLang="en-US" sz="5400" b="1" dirty="0">
                    <a:solidFill>
                      <a:srgbClr val="C60C31"/>
                    </a:solidFill>
                    <a:latin typeface="Abadi MT Condensed Extra Bold" panose="020B0306030101010103" pitchFamily="34" charset="77"/>
                    <a:cs typeface="Arial" panose="020B0604020202020204" pitchFamily="34" charset="0"/>
                  </a:rPr>
                  <a:t> </a:t>
                </a:r>
                <a:r>
                  <a:rPr lang="en-US" altLang="zh-CN" sz="5400" b="1" dirty="0">
                    <a:solidFill>
                      <a:srgbClr val="C60C31"/>
                    </a:solidFill>
                    <a:latin typeface="Abadi MT Condensed Extra Bold" panose="020B0306030101010103" pitchFamily="34" charset="77"/>
                    <a:cs typeface="Arial" panose="020B0604020202020204" pitchFamily="34" charset="0"/>
                  </a:rPr>
                  <a:t>Cup</a:t>
                </a:r>
                <a:r>
                  <a:rPr lang="zh-CN" altLang="en-US" sz="5400" b="1" dirty="0">
                    <a:solidFill>
                      <a:srgbClr val="C60C31"/>
                    </a:solidFill>
                    <a:latin typeface="Abadi MT Condensed Extra Bold" panose="020B0306030101010103" pitchFamily="34" charset="77"/>
                    <a:cs typeface="Arial" panose="020B0604020202020204" pitchFamily="34" charset="0"/>
                  </a:rPr>
                  <a:t> </a:t>
                </a:r>
                <a:r>
                  <a:rPr lang="en-US" altLang="zh-CN" sz="5400" b="1" dirty="0">
                    <a:solidFill>
                      <a:srgbClr val="C60C31"/>
                    </a:solidFill>
                    <a:latin typeface="Abadi MT Condensed Extra Bold" panose="020B0306030101010103" pitchFamily="34" charset="77"/>
                    <a:cs typeface="Arial" panose="020B0604020202020204" pitchFamily="34" charset="0"/>
                  </a:rPr>
                  <a:t>2023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618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5FC35D-9CF6-F087-797F-A6C250923D10}"/>
              </a:ext>
            </a:extLst>
          </p:cNvPr>
          <p:cNvSpPr txBox="1"/>
          <p:nvPr/>
        </p:nvSpPr>
        <p:spPr>
          <a:xfrm>
            <a:off x="1524171" y="4595842"/>
            <a:ext cx="82584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400" dirty="0">
                <a:latin typeface="+mj-lt"/>
              </a:rPr>
              <a:t>Alumni</a:t>
            </a:r>
            <a:r>
              <a:rPr lang="zh-CN" altLang="en-US" sz="14400" dirty="0">
                <a:latin typeface="+mj-lt"/>
              </a:rPr>
              <a:t> </a:t>
            </a:r>
            <a:r>
              <a:rPr lang="en-US" altLang="zh-CN" sz="14400" dirty="0">
                <a:latin typeface="+mj-lt"/>
              </a:rPr>
              <a:t>Cup</a:t>
            </a:r>
            <a:r>
              <a:rPr lang="zh-CN" altLang="en-US" sz="14400" dirty="0">
                <a:latin typeface="+mj-lt"/>
              </a:rPr>
              <a:t> </a:t>
            </a:r>
            <a:r>
              <a:rPr lang="en-US" altLang="zh-CN" sz="14400" dirty="0">
                <a:latin typeface="+mj-lt"/>
              </a:rPr>
              <a:t>2023</a:t>
            </a:r>
            <a:endParaRPr lang="en-US" sz="144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1A28A-8990-89EC-FCF1-73A5C2C062A2}"/>
              </a:ext>
            </a:extLst>
          </p:cNvPr>
          <p:cNvSpPr txBox="1"/>
          <p:nvPr/>
        </p:nvSpPr>
        <p:spPr>
          <a:xfrm>
            <a:off x="1524171" y="0"/>
            <a:ext cx="82584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400" dirty="0">
                <a:solidFill>
                  <a:srgbClr val="2E6CA4"/>
                </a:solidFill>
                <a:latin typeface="+mj-lt"/>
                <a:cs typeface="Algerian" panose="020F0502020204030204" pitchFamily="34" charset="0"/>
              </a:rPr>
              <a:t>Alumni</a:t>
            </a:r>
            <a:r>
              <a:rPr lang="zh-CN" altLang="en-US" sz="14400" dirty="0">
                <a:solidFill>
                  <a:srgbClr val="2E6CA4"/>
                </a:solidFill>
                <a:latin typeface="+mj-lt"/>
                <a:cs typeface="Algerian" panose="020F0502020204030204" pitchFamily="34" charset="0"/>
              </a:rPr>
              <a:t> </a:t>
            </a:r>
            <a:r>
              <a:rPr lang="en-US" altLang="zh-CN" sz="14400" dirty="0">
                <a:solidFill>
                  <a:srgbClr val="2E6CA4"/>
                </a:solidFill>
                <a:latin typeface="+mj-lt"/>
                <a:cs typeface="Algerian" panose="020F0502020204030204" pitchFamily="34" charset="0"/>
              </a:rPr>
              <a:t>Cup</a:t>
            </a:r>
            <a:r>
              <a:rPr lang="zh-CN" altLang="en-US" sz="14400" dirty="0">
                <a:solidFill>
                  <a:srgbClr val="2E6CA4"/>
                </a:solidFill>
                <a:latin typeface="+mj-lt"/>
                <a:cs typeface="Algerian" panose="020F0502020204030204" pitchFamily="34" charset="0"/>
              </a:rPr>
              <a:t> </a:t>
            </a:r>
            <a:r>
              <a:rPr lang="en-US" altLang="zh-CN" sz="14400" dirty="0">
                <a:solidFill>
                  <a:srgbClr val="2E6CA4"/>
                </a:solidFill>
                <a:latin typeface="+mj-lt"/>
                <a:cs typeface="Algerian" panose="020F0502020204030204" pitchFamily="34" charset="0"/>
              </a:rPr>
              <a:t>2023</a:t>
            </a:r>
            <a:endParaRPr lang="en-US" sz="14400" dirty="0">
              <a:solidFill>
                <a:srgbClr val="2E6CA4"/>
              </a:solidFill>
              <a:latin typeface="+mj-lt"/>
              <a:cs typeface="Algerian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2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15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Abadi MT Condensed Extra Bold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Meng</dc:creator>
  <cp:lastModifiedBy>Yue Meng</cp:lastModifiedBy>
  <cp:revision>10</cp:revision>
  <dcterms:created xsi:type="dcterms:W3CDTF">2023-08-16T05:18:21Z</dcterms:created>
  <dcterms:modified xsi:type="dcterms:W3CDTF">2023-08-16T06:49:11Z</dcterms:modified>
</cp:coreProperties>
</file>