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4CC8EA-ABD7-7D4B-9CE9-72A8FD747308}">
          <p14:sldIdLst>
            <p14:sldId id="256"/>
            <p14:sldId id="259"/>
            <p14:sldId id="260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74"/>
  </p:normalViewPr>
  <p:slideViewPr>
    <p:cSldViewPr snapToGrid="0" snapToObjects="1">
      <p:cViewPr>
        <p:scale>
          <a:sx n="80" d="100"/>
          <a:sy n="80" d="100"/>
        </p:scale>
        <p:origin x="-24" y="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9/20/18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impactalumn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B4F8-5D05-7847-9711-78FABD1A9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 lang="en-US" dirty="0"/>
              <a:t>       Impact Alumni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EC940-8234-674E-AB06-B1F49E5383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26" y="1840041"/>
            <a:ext cx="1905000" cy="1905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145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B4E9-F674-1D43-95AC-052544FA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43F1-066E-4143-B582-BAE50A5E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err="1"/>
              <a:t>untuk</a:t>
            </a:r>
            <a:r>
              <a:rPr lang="en-US" sz="5400" dirty="0"/>
              <a:t> </a:t>
            </a:r>
            <a:r>
              <a:rPr lang="en-US" sz="5400" dirty="0" err="1"/>
              <a:t>berbagi</a:t>
            </a:r>
            <a:r>
              <a:rPr lang="en-US" sz="5400" dirty="0"/>
              <a:t> </a:t>
            </a:r>
            <a:r>
              <a:rPr lang="en-US" sz="5400" dirty="0" err="1"/>
              <a:t>informasi</a:t>
            </a:r>
            <a:r>
              <a:rPr lang="en-US" sz="5400" dirty="0"/>
              <a:t> </a:t>
            </a:r>
            <a:r>
              <a:rPr lang="en-US" sz="5400" dirty="0" err="1"/>
              <a:t>seputar</a:t>
            </a:r>
            <a:r>
              <a:rPr lang="en-US" sz="5400" dirty="0"/>
              <a:t> alumni, </a:t>
            </a:r>
            <a:r>
              <a:rPr lang="en-US" sz="5400" dirty="0" err="1"/>
              <a:t>loker</a:t>
            </a:r>
            <a:r>
              <a:rPr lang="en-US" sz="5400" dirty="0"/>
              <a:t>, </a:t>
            </a:r>
            <a:r>
              <a:rPr lang="en-US" sz="5400" dirty="0" err="1"/>
              <a:t>dan</a:t>
            </a:r>
            <a:r>
              <a:rPr lang="en-US" sz="5400" dirty="0"/>
              <a:t> </a:t>
            </a:r>
            <a:r>
              <a:rPr lang="en-US" sz="5400" dirty="0" err="1"/>
              <a:t>mempererat</a:t>
            </a:r>
            <a:r>
              <a:rPr lang="en-US" sz="5400" dirty="0"/>
              <a:t> </a:t>
            </a:r>
            <a:r>
              <a:rPr lang="en-US" sz="5400" dirty="0" err="1"/>
              <a:t>hubungan</a:t>
            </a:r>
            <a:r>
              <a:rPr lang="en-US" sz="5400" dirty="0"/>
              <a:t> </a:t>
            </a:r>
            <a:r>
              <a:rPr lang="en-US" sz="5400" dirty="0" err="1"/>
              <a:t>antar</a:t>
            </a:r>
            <a:r>
              <a:rPr lang="en-US" sz="5400" dirty="0"/>
              <a:t> alumni.</a:t>
            </a:r>
          </a:p>
        </p:txBody>
      </p:sp>
    </p:spTree>
    <p:extLst>
      <p:ext uri="{BB962C8B-B14F-4D97-AF65-F5344CB8AC3E}">
        <p14:creationId xmlns:p14="http://schemas.microsoft.com/office/powerpoint/2010/main" val="187129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95A8-DCE2-C64F-A475-3E4C95FA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59" y="206066"/>
            <a:ext cx="3028015" cy="907750"/>
          </a:xfrm>
        </p:spPr>
        <p:txBody>
          <a:bodyPr/>
          <a:lstStyle/>
          <a:p>
            <a:r>
              <a:rPr lang="en-US" u="sng" dirty="0"/>
              <a:t>Tech stack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98E7A5-055F-C44B-B66E-3CE06B6C9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24" y="1759081"/>
            <a:ext cx="2492857" cy="13181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A7B585-32E5-7F42-9A42-EE1655998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45" y="3807604"/>
            <a:ext cx="2341034" cy="15371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C1DF31-A3B4-5C4A-957F-30D98F5A197E}"/>
              </a:ext>
            </a:extLst>
          </p:cNvPr>
          <p:cNvSpPr/>
          <p:nvPr/>
        </p:nvSpPr>
        <p:spPr>
          <a:xfrm>
            <a:off x="705043" y="1341898"/>
            <a:ext cx="1642533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Front-End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192C9B-24A5-5543-B3DE-4E7E0DF2F931}"/>
              </a:ext>
            </a:extLst>
          </p:cNvPr>
          <p:cNvSpPr/>
          <p:nvPr/>
        </p:nvSpPr>
        <p:spPr>
          <a:xfrm>
            <a:off x="736143" y="3408290"/>
            <a:ext cx="1642533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Back-End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20A725-F545-934D-B59B-23CE2FE74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17" y="3697664"/>
            <a:ext cx="1692737" cy="15471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F68B4D-1E60-E140-9522-D213E9659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1" y="5218968"/>
            <a:ext cx="2790362" cy="12118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249AF0-3529-2D44-89E4-90569B6968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509" y="5336725"/>
            <a:ext cx="1953495" cy="10917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592107-294D-2B40-816F-76253B184A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12" y="4555645"/>
            <a:ext cx="1279236" cy="13808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DC3928-93F2-1F44-BC94-C2BEE7887E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20" y="1614804"/>
            <a:ext cx="2671007" cy="127460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401F0FA-E481-1D48-88CF-E4E1CE2DA3B4}"/>
              </a:ext>
            </a:extLst>
          </p:cNvPr>
          <p:cNvSpPr/>
          <p:nvPr/>
        </p:nvSpPr>
        <p:spPr>
          <a:xfrm>
            <a:off x="4620886" y="1165436"/>
            <a:ext cx="1997940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Deployment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2D3326F-F12D-124E-8483-C980D0CD44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380" y="1391260"/>
            <a:ext cx="3296142" cy="148210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5486274-F89A-BD44-AAEF-A3AE8ADFFC5B}"/>
              </a:ext>
            </a:extLst>
          </p:cNvPr>
          <p:cNvSpPr/>
          <p:nvPr/>
        </p:nvSpPr>
        <p:spPr>
          <a:xfrm>
            <a:off x="8504247" y="3153435"/>
            <a:ext cx="1997940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Domain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599A292-391F-4549-877A-D49F10D263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53" y="3869955"/>
            <a:ext cx="2677952" cy="263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5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879344-DB97-804A-B69F-6F2475833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132"/>
            <a:ext cx="12192000" cy="5782733"/>
          </a:xfrm>
        </p:spPr>
      </p:pic>
    </p:spTree>
    <p:extLst>
      <p:ext uri="{BB962C8B-B14F-4D97-AF65-F5344CB8AC3E}">
        <p14:creationId xmlns:p14="http://schemas.microsoft.com/office/powerpoint/2010/main" val="26762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519C4465-3BBD-874D-881A-F80CBBAFF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33" y="1432982"/>
            <a:ext cx="3860799" cy="3680884"/>
          </a:xfrm>
        </p:spPr>
      </p:pic>
    </p:spTree>
    <p:extLst>
      <p:ext uri="{BB962C8B-B14F-4D97-AF65-F5344CB8AC3E}">
        <p14:creationId xmlns:p14="http://schemas.microsoft.com/office/powerpoint/2010/main" val="133703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260</TotalTime>
  <Words>24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Wood Type</vt:lpstr>
      <vt:lpstr>       Impact Alumni </vt:lpstr>
      <vt:lpstr>goals</vt:lpstr>
      <vt:lpstr>Tech stack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Impact Alumni </dc:title>
  <dc:creator>Microsoft Office User</dc:creator>
  <cp:lastModifiedBy>Microsoft Office User</cp:lastModifiedBy>
  <cp:revision>18</cp:revision>
  <dcterms:created xsi:type="dcterms:W3CDTF">2018-09-20T08:56:43Z</dcterms:created>
  <dcterms:modified xsi:type="dcterms:W3CDTF">2018-09-20T13:17:30Z</dcterms:modified>
</cp:coreProperties>
</file>