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1" r:id="rId4"/>
    <p:sldId id="259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8981E5E-66E4-41B0-8ADF-9B11F3A6120B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9B795BE-4422-4985-AD26-AE69DA53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0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1E5E-66E4-41B0-8ADF-9B11F3A6120B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5BE-4422-4985-AD26-AE69DA53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8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1E5E-66E4-41B0-8ADF-9B11F3A6120B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5BE-4422-4985-AD26-AE69DA53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95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1E5E-66E4-41B0-8ADF-9B11F3A6120B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5BE-4422-4985-AD26-AE69DA53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60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1E5E-66E4-41B0-8ADF-9B11F3A6120B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5BE-4422-4985-AD26-AE69DA53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58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1E5E-66E4-41B0-8ADF-9B11F3A6120B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5BE-4422-4985-AD26-AE69DA53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35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1E5E-66E4-41B0-8ADF-9B11F3A6120B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5BE-4422-4985-AD26-AE69DA53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0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1E5E-66E4-41B0-8ADF-9B11F3A6120B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5BE-4422-4985-AD26-AE69DA53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76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1E5E-66E4-41B0-8ADF-9B11F3A6120B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5BE-4422-4985-AD26-AE69DA53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2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1E5E-66E4-41B0-8ADF-9B11F3A6120B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5BE-4422-4985-AD26-AE69DA53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4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1E5E-66E4-41B0-8ADF-9B11F3A6120B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5BE-4422-4985-AD26-AE69DA53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1E5E-66E4-41B0-8ADF-9B11F3A6120B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5BE-4422-4985-AD26-AE69DA53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2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1E5E-66E4-41B0-8ADF-9B11F3A6120B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5BE-4422-4985-AD26-AE69DA53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1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1E5E-66E4-41B0-8ADF-9B11F3A6120B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5BE-4422-4985-AD26-AE69DA53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2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1E5E-66E4-41B0-8ADF-9B11F3A6120B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5BE-4422-4985-AD26-AE69DA53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7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1E5E-66E4-41B0-8ADF-9B11F3A6120B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5BE-4422-4985-AD26-AE69DA53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0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1E5E-66E4-41B0-8ADF-9B11F3A6120B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5BE-4422-4985-AD26-AE69DA53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8981E5E-66E4-41B0-8ADF-9B11F3A6120B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9B795BE-4422-4985-AD26-AE69DA53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7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828" y="1232304"/>
            <a:ext cx="10584493" cy="1515533"/>
          </a:xfrm>
        </p:spPr>
        <p:txBody>
          <a:bodyPr/>
          <a:lstStyle/>
          <a:p>
            <a:r>
              <a:rPr lang="en-US" i="1" dirty="0" err="1"/>
              <a:t>Achievment</a:t>
            </a:r>
            <a:r>
              <a:rPr lang="en-US" i="1" dirty="0"/>
              <a:t> Monitoring System (AMS)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828" y="3720230"/>
            <a:ext cx="8768219" cy="2379945"/>
          </a:xfrm>
        </p:spPr>
        <p:txBody>
          <a:bodyPr>
            <a:noAutofit/>
          </a:bodyPr>
          <a:lstStyle/>
          <a:p>
            <a:r>
              <a:rPr lang="id-ID" dirty="0" smtClean="0"/>
              <a:t>Kelompok 3</a:t>
            </a:r>
          </a:p>
          <a:p>
            <a:r>
              <a:rPr lang="en-US" dirty="0" smtClean="0"/>
              <a:t> </a:t>
            </a:r>
            <a:r>
              <a:rPr lang="en-US" dirty="0"/>
              <a:t>Sri </a:t>
            </a:r>
            <a:r>
              <a:rPr lang="en-US" dirty="0" err="1"/>
              <a:t>Wahyuni</a:t>
            </a:r>
            <a:r>
              <a:rPr lang="en-US" dirty="0"/>
              <a:t> </a:t>
            </a:r>
            <a:r>
              <a:rPr lang="en-US" dirty="0" err="1"/>
              <a:t>Novitasari</a:t>
            </a:r>
            <a:r>
              <a:rPr lang="en-US" dirty="0"/>
              <a:t>    G64120007</a:t>
            </a:r>
          </a:p>
          <a:p>
            <a:r>
              <a:rPr lang="en-US" dirty="0" smtClean="0"/>
              <a:t> </a:t>
            </a:r>
            <a:r>
              <a:rPr lang="en-US" dirty="0"/>
              <a:t>Dimas </a:t>
            </a:r>
            <a:r>
              <a:rPr lang="en-US" dirty="0" err="1"/>
              <a:t>Agung</a:t>
            </a:r>
            <a:r>
              <a:rPr lang="en-US" dirty="0"/>
              <a:t> </a:t>
            </a:r>
            <a:r>
              <a:rPr lang="en-US" dirty="0" err="1"/>
              <a:t>Maulana</a:t>
            </a:r>
            <a:r>
              <a:rPr lang="en-US" dirty="0"/>
              <a:t>    G64120053</a:t>
            </a:r>
          </a:p>
          <a:p>
            <a:r>
              <a:rPr lang="en-US" dirty="0" smtClean="0"/>
              <a:t> </a:t>
            </a:r>
            <a:r>
              <a:rPr lang="en-US" dirty="0" err="1"/>
              <a:t>Shellafuri</a:t>
            </a:r>
            <a:r>
              <a:rPr lang="en-US" dirty="0"/>
              <a:t> </a:t>
            </a:r>
            <a:r>
              <a:rPr lang="en-US" dirty="0" err="1"/>
              <a:t>Biru</a:t>
            </a:r>
            <a:r>
              <a:rPr lang="en-US" dirty="0"/>
              <a:t> </a:t>
            </a:r>
            <a:r>
              <a:rPr lang="en-US" dirty="0" err="1"/>
              <a:t>Mardika</a:t>
            </a:r>
            <a:r>
              <a:rPr lang="en-US" dirty="0"/>
              <a:t>    G64120060</a:t>
            </a:r>
          </a:p>
          <a:p>
            <a:r>
              <a:rPr lang="en-US" dirty="0" smtClean="0"/>
              <a:t> </a:t>
            </a:r>
            <a:r>
              <a:rPr lang="en-US" dirty="0"/>
              <a:t>Wieke Aulia </a:t>
            </a:r>
            <a:r>
              <a:rPr lang="en-US" dirty="0" err="1"/>
              <a:t>Putri</a:t>
            </a:r>
            <a:r>
              <a:rPr lang="en-US" dirty="0"/>
              <a:t>        G64120067</a:t>
            </a:r>
          </a:p>
          <a:p>
            <a:r>
              <a:rPr lang="en-US" dirty="0" smtClean="0"/>
              <a:t> </a:t>
            </a:r>
            <a:r>
              <a:rPr lang="en-US" dirty="0" err="1"/>
              <a:t>Rizki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Utomo</a:t>
            </a:r>
            <a:r>
              <a:rPr lang="en-US" dirty="0"/>
              <a:t>        </a:t>
            </a:r>
            <a:r>
              <a:rPr lang="en-US" dirty="0" smtClean="0"/>
              <a:t>G64120097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83952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909" y="756664"/>
            <a:ext cx="9601196" cy="1303867"/>
          </a:xfrm>
        </p:spPr>
        <p:txBody>
          <a:bodyPr/>
          <a:lstStyle/>
          <a:p>
            <a:r>
              <a:rPr lang="id-ID" dirty="0" smtClean="0"/>
              <a:t>Deskripsi Singkat</a:t>
            </a:r>
            <a:endParaRPr lang="en-US" dirty="0"/>
          </a:p>
        </p:txBody>
      </p:sp>
      <p:pic>
        <p:nvPicPr>
          <p:cNvPr id="1026" name="Picture 2" descr="http://www.serverhelp911.com/images/monitoring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230" y="2935492"/>
            <a:ext cx="2113181" cy="173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78319" y="4918885"/>
            <a:ext cx="307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 smtClean="0"/>
              <a:t>Memantau perkembangan siswa melalui grafik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387891" y="4918886"/>
            <a:ext cx="3289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 smtClean="0"/>
              <a:t>Guru, siswa, maupun orang tua dapat melihat data setiap saat</a:t>
            </a:r>
            <a:endParaRPr lang="en-US" sz="1600" dirty="0"/>
          </a:p>
        </p:txBody>
      </p:sp>
      <p:pic>
        <p:nvPicPr>
          <p:cNvPr id="1040" name="Picture 16" descr="https://d3ui957tjb5bqd.cloudfront.net/images/screenshots/products/24/245/245457/1407.m00.i104.n027.s.c12.children-in-school-flat-icons-f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5" t="78111" r="7222" b="4919"/>
          <a:stretch/>
        </p:blipFill>
        <p:spPr bwMode="auto">
          <a:xfrm>
            <a:off x="4217834" y="2936008"/>
            <a:ext cx="1268565" cy="173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d3ui957tjb5bqd.cloudfront.net/images/screenshots/products/24/245/245457/1407.m00.i104.n027.s.c12.children-in-school-flat-icons-f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9" t="5143" r="85481" b="80954"/>
          <a:stretch/>
        </p:blipFill>
        <p:spPr bwMode="auto">
          <a:xfrm>
            <a:off x="5486400" y="2936008"/>
            <a:ext cx="1159883" cy="173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https://d3ui957tjb5bqd.cloudfront.net/images/screenshots/products/24/245/245457/1407.m00.i104.n027.s.c12.children-in-school-flat-icons-f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5" t="80898" r="69118" b="2901"/>
          <a:stretch/>
        </p:blipFill>
        <p:spPr bwMode="auto">
          <a:xfrm flipH="1">
            <a:off x="6646284" y="2935492"/>
            <a:ext cx="1220061" cy="173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56055" y="5041995"/>
            <a:ext cx="2063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 smtClean="0"/>
              <a:t>Web base System</a:t>
            </a: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917194" y="2936008"/>
            <a:ext cx="2140755" cy="1731600"/>
            <a:chOff x="917194" y="2936008"/>
            <a:chExt cx="2140755" cy="1731600"/>
          </a:xfrm>
        </p:grpSpPr>
        <p:pic>
          <p:nvPicPr>
            <p:cNvPr id="3" name="Picture 2" descr="http://www.servtop.net/wp-content/uploads/2014/02/Large_Preview.__large_preview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18" t="4200" r="1575" b="2485"/>
            <a:stretch/>
          </p:blipFill>
          <p:spPr bwMode="auto">
            <a:xfrm>
              <a:off x="917194" y="2936008"/>
              <a:ext cx="2140755" cy="173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006159" y="3043825"/>
              <a:ext cx="1975035" cy="10897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831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959" y="2590974"/>
            <a:ext cx="9667534" cy="3416300"/>
          </a:xfrm>
        </p:spPr>
        <p:txBody>
          <a:bodyPr/>
          <a:lstStyle/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Achievment</a:t>
            </a:r>
            <a:r>
              <a:rPr lang="en-US" dirty="0"/>
              <a:t> Monitoring System (AMS)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website. </a:t>
            </a:r>
            <a:r>
              <a:rPr lang="en-US" dirty="0" err="1"/>
              <a:t>Sistem</a:t>
            </a:r>
            <a:r>
              <a:rPr lang="en-US" dirty="0"/>
              <a:t> AMS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.  </a:t>
            </a:r>
            <a:endParaRPr lang="id-ID" dirty="0" smtClean="0"/>
          </a:p>
          <a:p>
            <a:pPr algn="just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guru </a:t>
            </a:r>
            <a:r>
              <a:rPr lang="en-US" dirty="0" err="1"/>
              <a:t>dan</a:t>
            </a:r>
            <a:r>
              <a:rPr lang="en-US" dirty="0"/>
              <a:t> orang </a:t>
            </a:r>
            <a:r>
              <a:rPr lang="en-US" dirty="0" err="1"/>
              <a:t>tua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memonitoring</a:t>
            </a:r>
            <a:r>
              <a:rPr lang="en-US" dirty="0"/>
              <a:t> </a:t>
            </a:r>
            <a:r>
              <a:rPr lang="en-US" dirty="0" err="1"/>
              <a:t>prestasi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siswa-siswinya</a:t>
            </a:r>
            <a:r>
              <a:rPr lang="en-US" dirty="0"/>
              <a:t> </a:t>
            </a:r>
            <a:r>
              <a:rPr lang="en-US" dirty="0" err="1"/>
              <a:t>disekolah</a:t>
            </a:r>
            <a:r>
              <a:rPr lang="en-US" dirty="0"/>
              <a:t>. </a:t>
            </a:r>
            <a:endParaRPr lang="id-ID" dirty="0" smtClean="0"/>
          </a:p>
          <a:p>
            <a:pPr algn="just"/>
            <a:r>
              <a:rPr lang="id-ID" dirty="0" smtClean="0"/>
              <a:t>S</a:t>
            </a:r>
            <a:r>
              <a:rPr lang="en-US" dirty="0" err="1" smtClean="0"/>
              <a:t>iswa</a:t>
            </a:r>
            <a:r>
              <a:rPr lang="en-US" dirty="0"/>
              <a:t>, orang </a:t>
            </a:r>
            <a:r>
              <a:rPr lang="en-US" dirty="0" err="1"/>
              <a:t>tua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, </a:t>
            </a:r>
            <a:r>
              <a:rPr lang="en-US" dirty="0" err="1"/>
              <a:t>ataupun</a:t>
            </a:r>
            <a:r>
              <a:rPr lang="en-US" dirty="0"/>
              <a:t> guru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rapor</a:t>
            </a:r>
            <a:r>
              <a:rPr lang="en-US" dirty="0"/>
              <a:t> </a:t>
            </a:r>
            <a:r>
              <a:rPr lang="en-US" dirty="0" err="1"/>
              <a:t>kapanpun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meminjam</a:t>
            </a:r>
            <a:r>
              <a:rPr lang="en-US" dirty="0"/>
              <a:t> </a:t>
            </a:r>
            <a:r>
              <a:rPr lang="en-US" dirty="0" err="1"/>
              <a:t>rapor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lembara-lembaran</a:t>
            </a:r>
            <a:r>
              <a:rPr lang="en-US" dirty="0"/>
              <a:t> </a:t>
            </a:r>
            <a:r>
              <a:rPr lang="en-US" dirty="0" err="1"/>
              <a:t>kertas</a:t>
            </a:r>
            <a:r>
              <a:rPr lang="en-US" dirty="0"/>
              <a:t> yang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334" y="651353"/>
            <a:ext cx="2339807" cy="831682"/>
          </a:xfrm>
        </p:spPr>
        <p:txBody>
          <a:bodyPr/>
          <a:lstStyle/>
          <a:p>
            <a:r>
              <a:rPr lang="id-ID" sz="3600" dirty="0" smtClean="0"/>
              <a:t>Use Case</a:t>
            </a:r>
            <a:endParaRPr lang="en-US" sz="3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43333" y="1425368"/>
            <a:ext cx="2339807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508" y="769392"/>
            <a:ext cx="6209518" cy="509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– fungsi sistem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7477" y="2145323"/>
            <a:ext cx="10328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Mengedit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Menginput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Pembagi</a:t>
            </a:r>
            <a:r>
              <a:rPr lang="en-US" dirty="0" smtClean="0"/>
              <a:t>a</a:t>
            </a:r>
            <a:r>
              <a:rPr lang="id-ID" dirty="0" smtClean="0"/>
              <a:t>n </a:t>
            </a:r>
            <a:r>
              <a:rPr lang="id-ID" dirty="0" smtClean="0"/>
              <a:t>Tugas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2543908"/>
            <a:ext cx="10609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Sri W </a:t>
            </a:r>
            <a:r>
              <a:rPr lang="en-US" dirty="0" err="1" smtClean="0"/>
              <a:t>Novitasari</a:t>
            </a:r>
            <a:r>
              <a:rPr lang="en-US" dirty="0"/>
              <a:t>	</a:t>
            </a:r>
            <a:r>
              <a:rPr lang="en-US" dirty="0" smtClean="0"/>
              <a:t>	: </a:t>
            </a:r>
            <a:r>
              <a:rPr lang="en-US" dirty="0" err="1" smtClean="0"/>
              <a:t>Dokumentasi</a:t>
            </a:r>
            <a:r>
              <a:rPr lang="en-US" dirty="0" smtClean="0"/>
              <a:t> + </a:t>
            </a:r>
            <a:r>
              <a:rPr lang="en-US" dirty="0" err="1" smtClean="0"/>
              <a:t>Desain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Dimas </a:t>
            </a:r>
            <a:r>
              <a:rPr lang="en-US" dirty="0" err="1" smtClean="0"/>
              <a:t>Agung</a:t>
            </a:r>
            <a:r>
              <a:rPr lang="en-US" dirty="0" smtClean="0"/>
              <a:t> </a:t>
            </a:r>
            <a:r>
              <a:rPr lang="en-US" dirty="0" err="1" smtClean="0"/>
              <a:t>Maulana</a:t>
            </a:r>
            <a:r>
              <a:rPr lang="en-US" dirty="0"/>
              <a:t>	</a:t>
            </a:r>
            <a:r>
              <a:rPr lang="en-US" dirty="0" smtClean="0"/>
              <a:t>: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+ Programming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Shellafuri</a:t>
            </a:r>
            <a:r>
              <a:rPr lang="en-US" dirty="0" smtClean="0"/>
              <a:t> </a:t>
            </a:r>
            <a:r>
              <a:rPr lang="en-US" dirty="0" err="1" smtClean="0"/>
              <a:t>Biru</a:t>
            </a:r>
            <a:r>
              <a:rPr lang="en-US" dirty="0" smtClean="0"/>
              <a:t> </a:t>
            </a:r>
            <a:r>
              <a:rPr lang="en-US" dirty="0" err="1" smtClean="0"/>
              <a:t>Mardika</a:t>
            </a:r>
            <a:r>
              <a:rPr lang="en-US" dirty="0" smtClean="0"/>
              <a:t>		: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+ </a:t>
            </a:r>
            <a:r>
              <a:rPr lang="en-US" dirty="0" err="1"/>
              <a:t>Dokumentasi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Wieke</a:t>
            </a:r>
            <a:r>
              <a:rPr lang="en-US" dirty="0" smtClean="0"/>
              <a:t> </a:t>
            </a:r>
            <a:r>
              <a:rPr lang="en-US" dirty="0" err="1" smtClean="0"/>
              <a:t>Aulia</a:t>
            </a:r>
            <a:r>
              <a:rPr lang="en-US" dirty="0" smtClean="0"/>
              <a:t> </a:t>
            </a:r>
            <a:r>
              <a:rPr lang="en-US" dirty="0" err="1" smtClean="0"/>
              <a:t>Putri</a:t>
            </a:r>
            <a:r>
              <a:rPr lang="en-US" dirty="0" smtClean="0"/>
              <a:t>		: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+ </a:t>
            </a:r>
            <a:r>
              <a:rPr lang="en-US" dirty="0" err="1" smtClean="0"/>
              <a:t>Dokumentasi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Rizki</a:t>
            </a:r>
            <a:r>
              <a:rPr lang="en-US" dirty="0" smtClean="0"/>
              <a:t> </a:t>
            </a:r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Utomo</a:t>
            </a:r>
            <a:r>
              <a:rPr lang="en-US" dirty="0" smtClean="0"/>
              <a:t>		: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+ </a:t>
            </a:r>
            <a:r>
              <a:rPr lang="en-US" dirty="0" err="1" smtClean="0"/>
              <a:t>Programiming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4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246" y="3292535"/>
            <a:ext cx="8761413" cy="728480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SISTEM</a:t>
            </a:r>
            <a:endParaRPr lang="en-US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4695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88</Words>
  <Application>Microsoft Office PowerPoint</Application>
  <PresentationFormat>Custom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 Boardroom</vt:lpstr>
      <vt:lpstr>Achievment Monitoring System (AMS)</vt:lpstr>
      <vt:lpstr>Deskripsi Singkat</vt:lpstr>
      <vt:lpstr>PowerPoint Presentation</vt:lpstr>
      <vt:lpstr>Use Case</vt:lpstr>
      <vt:lpstr>Fungsi – fungsi sistem</vt:lpstr>
      <vt:lpstr>Pembagian Tugas</vt:lpstr>
      <vt:lpstr>DEMO SISTEM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Achievment Monitoring System (AMS)</dc:title>
  <dc:creator>Wieke Aulia</dc:creator>
  <cp:lastModifiedBy>Student</cp:lastModifiedBy>
  <cp:revision>16</cp:revision>
  <dcterms:created xsi:type="dcterms:W3CDTF">2015-05-19T13:22:27Z</dcterms:created>
  <dcterms:modified xsi:type="dcterms:W3CDTF">2015-06-08T06:37:14Z</dcterms:modified>
</cp:coreProperties>
</file>