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3.xml" ContentType="application/vnd.openxmlformats-officedocument.presentationml.tags+xml"/>
  <Override PartName="/ppt/notesSlides/notesSlide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ink/ink1.xml" ContentType="application/inkml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7" r:id="rId2"/>
    <p:sldId id="1050" r:id="rId3"/>
    <p:sldId id="1051" r:id="rId4"/>
    <p:sldId id="1077" r:id="rId5"/>
    <p:sldId id="1078" r:id="rId6"/>
    <p:sldId id="1060" r:id="rId7"/>
    <p:sldId id="1061" r:id="rId8"/>
    <p:sldId id="1053" r:id="rId9"/>
    <p:sldId id="980" r:id="rId10"/>
    <p:sldId id="1057" r:id="rId11"/>
    <p:sldId id="1059" r:id="rId12"/>
    <p:sldId id="1054" r:id="rId13"/>
    <p:sldId id="1062" r:id="rId14"/>
    <p:sldId id="1055" r:id="rId15"/>
    <p:sldId id="1063" r:id="rId16"/>
    <p:sldId id="1056" r:id="rId17"/>
    <p:sldId id="1064" r:id="rId18"/>
    <p:sldId id="1067" r:id="rId19"/>
    <p:sldId id="1069" r:id="rId20"/>
    <p:sldId id="1068" r:id="rId21"/>
    <p:sldId id="1070" r:id="rId22"/>
    <p:sldId id="1071" r:id="rId23"/>
    <p:sldId id="1074" r:id="rId24"/>
    <p:sldId id="1073" r:id="rId25"/>
    <p:sldId id="1072" r:id="rId26"/>
    <p:sldId id="1075" r:id="rId27"/>
    <p:sldId id="1076" r:id="rId28"/>
    <p:sldId id="879" r:id="rId29"/>
    <p:sldId id="876" r:id="rId30"/>
    <p:sldId id="881" r:id="rId31"/>
    <p:sldId id="410" r:id="rId32"/>
    <p:sldId id="425" r:id="rId33"/>
    <p:sldId id="885" r:id="rId34"/>
    <p:sldId id="886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9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2023/3/5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2-04-11T18:1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7545"/>
            <a:ext cx="10515600" cy="56705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270"/>
            <a:ext cx="10515600" cy="435133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cs.ucsb.edu/~lingqi/teaching/resources/GAMES101_Lecture_02.pdf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9.xml"/><Relationship Id="rId4" Type="http://schemas.openxmlformats.org/officeDocument/2006/relationships/hyperlink" Target="https://www.typescriptlang.org/zh/pla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CB3379-D586-53D2-85A3-F1FABE343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5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主问题：给出直接的解决方案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86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主问题：给出直接的解决方案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请</a:t>
            </a:r>
            <a:r>
              <a:rPr lang="zh-CN" altLang="en-US" dirty="0">
                <a:sym typeface="+mn-ea"/>
              </a:rPr>
              <a:t>给出直接的解决方案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878CE1-1677-4662-E069-1467CBEEDBE8}"/>
              </a:ext>
            </a:extLst>
          </p:cNvPr>
          <p:cNvSpPr txBox="1"/>
          <p:nvPr/>
        </p:nvSpPr>
        <p:spPr>
          <a:xfrm>
            <a:off x="6585626" y="3429000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如何升级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Three.js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引擎的版本？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如何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替换为其它的渲染引擎？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810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主问题：分析存在的问题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12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主问题：分析存在的问题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请</a:t>
            </a:r>
            <a:r>
              <a:rPr lang="zh-CN" altLang="en-US" dirty="0">
                <a:sym typeface="+mn-ea"/>
              </a:rPr>
              <a:t>分析存在的问题</a:t>
            </a:r>
            <a:r>
              <a:rPr lang="en-US" altLang="zh-CN" dirty="0">
                <a:sym typeface="+mn-ea"/>
              </a:rPr>
              <a:t>?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sym typeface="+mn-ea"/>
              </a:rPr>
              <a:t>提出改进方向？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AFCC76-F1E9-F949-4CBD-64EA91E2BBF6}"/>
              </a:ext>
            </a:extLst>
          </p:cNvPr>
          <p:cNvSpPr txBox="1"/>
          <p:nvPr/>
        </p:nvSpPr>
        <p:spPr>
          <a:xfrm>
            <a:off x="4335291" y="1576286"/>
            <a:ext cx="67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需要修改编辑器中所有调用了该引擎的代码（如需要修改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createScene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函数），代码一多就不好修改了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B3E44A-578F-4504-11B5-E06ADD906027}"/>
              </a:ext>
            </a:extLst>
          </p:cNvPr>
          <p:cNvSpPr txBox="1"/>
          <p:nvPr/>
        </p:nvSpPr>
        <p:spPr>
          <a:xfrm>
            <a:off x="4335292" y="2503287"/>
            <a:ext cx="67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有没有办法能在不需要修改编辑器相关代码的情况下，就升级引擎版本或者替换引擎呢？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730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主问题：给出可能的改进方案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662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主问题：给出可能的改进方案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请给出可能的改进方案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69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给出使用模式的改进方案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29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主问题：给出使用模式的改进方案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请给出使用模式的改进方案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遵循哪些设计原则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6383B9-F5CE-ADCD-FEE8-F121BA4DAB61}"/>
              </a:ext>
            </a:extLst>
          </p:cNvPr>
          <p:cNvSpPr txBox="1"/>
          <p:nvPr/>
        </p:nvSpPr>
        <p:spPr>
          <a:xfrm>
            <a:off x="3952918" y="1935804"/>
            <a:ext cx="722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解除编辑器和具体的引擎的依赖，把引擎升级或替换的逻辑隔离出去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209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73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设计意图？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定义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一句话定义？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描述定义？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分析角色？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角色之间的关系？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角色的抽象代码？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遵循的设计原则在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UML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中的体现？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352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依赖隔离模式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应用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优点？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缺点？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使用场景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描述场景？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实现该场景需要修改模式的哪些角色？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使用模式有什么好处？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注意事项？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111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扩展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如何扩展、推广、发散？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577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结合其它模式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结合哪些模式？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使用场景是什么？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如何变化？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代码如何变化？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44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设计意图？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定义？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应用？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扩展？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结合其它模式？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474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主问题：最佳实践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11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结合具体项目实践经验，如何应用模式来改进项目？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哪些场景不需要使用模式？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哪些场景需要使用模式？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给出具体的实践案例？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190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121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07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本节课您学到了什么？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回答开始的问题？</a:t>
            </a:r>
            <a:endParaRPr lang="zh-CN" altLang="en-US" dirty="0"/>
          </a:p>
          <a:p>
            <a:endParaRPr lang="zh-CN" altLang="en-US" dirty="0"/>
          </a:p>
          <a:p>
            <a:endParaRPr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准备课程的开发环境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引入故事，提出问题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主问题：给出直接的解决方案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主问题：分析存在的问题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主问题：给出可能的改进方案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主问题：给出使用模式的改进方案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主问题：提出模式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主问题：最佳实践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242795-6CD3-D6DE-6A98-BE98D4A7428A}"/>
              </a:ext>
            </a:extLst>
          </p:cNvPr>
          <p:cNvSpPr txBox="1"/>
          <p:nvPr/>
        </p:nvSpPr>
        <p:spPr>
          <a:xfrm>
            <a:off x="13837024" y="2003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3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谢谢你</a:t>
            </a:r>
            <a:r>
              <a:rPr lang="en-US" altLang="zh-CN"/>
              <a:t>~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回顾相关内容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回顾相关内容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回顾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6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个</a:t>
            </a:r>
            <a:r>
              <a:rPr lang="zh-CN" altLang="en-US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设计原则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278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准备课程的开发环境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9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准备课程的开发环境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使用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draw.io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绘制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UML</a:t>
            </a: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点击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这里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在线写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代码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109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引入故事，提出问题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5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引入故事，提出问题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描述故事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</a:p>
          <a:p>
            <a:r>
              <a:rPr lang="zh-CN" altLang="en-US" dirty="0">
                <a:sym typeface="+mn-ea"/>
              </a:rPr>
              <a:t>提出问题</a:t>
            </a:r>
            <a:endParaRPr lang="en-US" altLang="zh-CN" dirty="0">
              <a:sym typeface="+mn-ea"/>
            </a:endParaRPr>
          </a:p>
          <a:p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  <a:sym typeface="+mn-ea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FBE9CD-B117-7B4B-82AF-B1C539D5899C}"/>
              </a:ext>
            </a:extLst>
          </p:cNvPr>
          <p:cNvSpPr txBox="1"/>
          <p:nvPr/>
        </p:nvSpPr>
        <p:spPr>
          <a:xfrm>
            <a:off x="3542716" y="1947982"/>
            <a:ext cx="722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编辑器使用了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Three.js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引擎作为渲染引擎，来创建一个默认的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场景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F042F-C29F-58D3-90A4-B697A8C7400F}"/>
              </a:ext>
            </a:extLst>
          </p:cNvPr>
          <p:cNvSpPr txBox="1"/>
          <p:nvPr/>
        </p:nvSpPr>
        <p:spPr>
          <a:xfrm>
            <a:off x="2062264" y="3819962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如何升级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Three.js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引擎的版本，或者替换为其它的渲染引擎？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737</Words>
  <Application>Microsoft Macintosh PowerPoint</Application>
  <PresentationFormat>宽屏</PresentationFormat>
  <Paragraphs>135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微软雅黑</vt:lpstr>
      <vt:lpstr>Arial</vt:lpstr>
      <vt:lpstr>verdana</vt:lpstr>
      <vt:lpstr>Office 主题​​</vt:lpstr>
      <vt:lpstr>z</vt:lpstr>
      <vt:lpstr>依赖隔离模式</vt:lpstr>
      <vt:lpstr>PowerPoint 演示文稿</vt:lpstr>
      <vt:lpstr>回顾相关内容</vt:lpstr>
      <vt:lpstr>回顾相关内容</vt:lpstr>
      <vt:lpstr>准备课程的开发环境</vt:lpstr>
      <vt:lpstr>准备课程的开发环境</vt:lpstr>
      <vt:lpstr>引入故事，提出问题</vt:lpstr>
      <vt:lpstr>引入故事，提出问题</vt:lpstr>
      <vt:lpstr>主问题：给出直接的解决方案</vt:lpstr>
      <vt:lpstr>主问题：给出直接的解决方案</vt:lpstr>
      <vt:lpstr>主问题：分析存在的问题</vt:lpstr>
      <vt:lpstr>主问题：分析存在的问题</vt:lpstr>
      <vt:lpstr>主问题：给出可能的改进方案</vt:lpstr>
      <vt:lpstr>主问题：给出可能的改进方案</vt:lpstr>
      <vt:lpstr>主问题： 给出使用模式的改进方案</vt:lpstr>
      <vt:lpstr>主问题：给出使用模式的改进方案</vt:lpstr>
      <vt:lpstr>主问题：提出模式</vt:lpstr>
      <vt:lpstr>主问题：提出模式</vt:lpstr>
      <vt:lpstr>主问题：提出模式</vt:lpstr>
      <vt:lpstr>主问题：提出模式</vt:lpstr>
      <vt:lpstr>主问题：提出模式</vt:lpstr>
      <vt:lpstr>结学</vt:lpstr>
      <vt:lpstr>主问题：最佳实践</vt:lpstr>
      <vt:lpstr>主问题：最佳实践</vt:lpstr>
      <vt:lpstr>主问题：推荐更多资料</vt:lpstr>
      <vt:lpstr>主问题：推荐更多资料</vt:lpstr>
      <vt:lpstr>总结</vt:lpstr>
      <vt:lpstr>总结</vt:lpstr>
      <vt:lpstr>PowerPoint 演示文稿</vt:lpstr>
      <vt:lpstr>下节课预告</vt:lpstr>
      <vt:lpstr>问答</vt:lpstr>
      <vt:lpstr>问答</vt:lpstr>
      <vt:lpstr>谢谢你~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1182</cp:revision>
  <dcterms:created xsi:type="dcterms:W3CDTF">2021-12-23T02:42:00Z</dcterms:created>
  <dcterms:modified xsi:type="dcterms:W3CDTF">2023-03-05T14:13:50Z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C88F59C883BA4CFAAEB3A05D0135437E</vt:lpwstr>
  </property>
</Properties>
</file>