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2.jpeg" ContentType="image/jpeg"/>
  <Override PartName="/ppt/media/image13.png" ContentType="image/png"/>
  <Override PartName="/ppt/media/image11.png" ContentType="image/png"/>
  <Override PartName="/ppt/media/image9.png" ContentType="image/png"/>
  <Override PartName="/ppt/media/image7.png" ContentType="image/png"/>
  <Override PartName="/ppt/media/image8.png" ContentType="image/png"/>
  <Override PartName="/ppt/media/image14.jpeg" ContentType="image/jpe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2.png" ContentType="image/png"/>
  <Override PartName="/ppt/media/image4.png" ContentType="image/png"/>
  <Override PartName="/ppt/media/image5.png" ContentType="image/png"/>
  <Override PartName="/ppt/media/image10.png" ContentType="image/png"/>
  <Override PartName="/ppt/media/image6.jpeg" ContentType="image/jpe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3" name="CustomShape 4"/>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6" name="CustomShape 7"/>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7" name="CustomShape 8"/>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0"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a:t>
            </a:r>
            <a:r>
              <a:rPr b="0" lang="en-IN" sz="4400" spc="-1" strike="noStrike">
                <a:latin typeface="Arial"/>
              </a:rPr>
              <a:t>it </a:t>
            </a:r>
            <a:r>
              <a:rPr b="0" lang="en-IN" sz="4400" spc="-1" strike="noStrike">
                <a:latin typeface="Arial"/>
              </a:rPr>
              <a:t>th</a:t>
            </a:r>
            <a:r>
              <a:rPr b="0" lang="en-IN" sz="4400" spc="-1" strike="noStrike">
                <a:latin typeface="Arial"/>
              </a:rPr>
              <a:t>e </a:t>
            </a:r>
            <a:r>
              <a:rPr b="0" lang="en-IN" sz="4400" spc="-1" strike="noStrike">
                <a:latin typeface="Arial"/>
              </a:rPr>
              <a:t>titl</a:t>
            </a:r>
            <a:r>
              <a:rPr b="0" lang="en-IN" sz="4400" spc="-1" strike="noStrike">
                <a:latin typeface="Arial"/>
              </a:rPr>
              <a:t>e </a:t>
            </a:r>
            <a:r>
              <a:rPr b="0" lang="en-IN" sz="4400" spc="-1" strike="noStrike">
                <a:latin typeface="Arial"/>
              </a:rPr>
              <a:t>te</a:t>
            </a:r>
            <a:r>
              <a:rPr b="0" lang="en-IN" sz="4400" spc="-1" strike="noStrike">
                <a:latin typeface="Arial"/>
              </a:rPr>
              <a:t>xt </a:t>
            </a:r>
            <a:r>
              <a:rPr b="0" lang="en-IN" sz="4400" spc="-1" strike="noStrike">
                <a:latin typeface="Arial"/>
              </a:rPr>
              <a:t>for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49" name="CustomShape 2"/>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0" name="CustomShape 3"/>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51" name="CustomShape 4"/>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2" name="CustomShape 5"/>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3" name="CustomShape 6"/>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54" name="CustomShape 7"/>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55" name="CustomShape 8"/>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6" name="CustomShape 9"/>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57" name="CustomShape 10"/>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58"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9"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97" name="CustomShape 2"/>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98" name="CustomShape 3"/>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99" name="CustomShape 4"/>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00" name="CustomShape 5"/>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01" name="CustomShape 6"/>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02" name="CustomShape 7"/>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03" name="CustomShape 8"/>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04" name="CustomShape 9"/>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105" name="CustomShape 10"/>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06"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7"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4" name="Group 1"/>
          <p:cNvGrpSpPr/>
          <p:nvPr/>
        </p:nvGrpSpPr>
        <p:grpSpPr>
          <a:xfrm>
            <a:off x="743040" y="1104840"/>
            <a:ext cx="1742040" cy="1332720"/>
            <a:chOff x="743040" y="1104840"/>
            <a:chExt cx="1742040" cy="1332720"/>
          </a:xfrm>
        </p:grpSpPr>
        <p:sp>
          <p:nvSpPr>
            <p:cNvPr id="145" name="CustomShape 2"/>
            <p:cNvSpPr/>
            <p:nvPr/>
          </p:nvSpPr>
          <p:spPr>
            <a:xfrm>
              <a:off x="743040" y="1380960"/>
              <a:ext cx="1227960" cy="105660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46" name="CustomShape 3"/>
            <p:cNvSpPr/>
            <p:nvPr/>
          </p:nvSpPr>
          <p:spPr>
            <a:xfrm>
              <a:off x="1838160" y="1104840"/>
              <a:ext cx="646920" cy="56124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47" name="CustomShape 4"/>
          <p:cNvSpPr/>
          <p:nvPr/>
        </p:nvSpPr>
        <p:spPr>
          <a:xfrm>
            <a:off x="3753000" y="1190520"/>
            <a:ext cx="1666080" cy="143748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48" name="CustomShape 5"/>
          <p:cNvSpPr/>
          <p:nvPr/>
        </p:nvSpPr>
        <p:spPr>
          <a:xfrm>
            <a:off x="3800520" y="5229360"/>
            <a:ext cx="723240" cy="61848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49" name="CustomShape 6"/>
          <p:cNvSpPr/>
          <p:nvPr/>
        </p:nvSpPr>
        <p:spPr>
          <a:xfrm>
            <a:off x="2027160" y="2016360"/>
            <a:ext cx="8924400" cy="1161360"/>
          </a:xfrm>
          <a:prstGeom prst="rect">
            <a:avLst/>
          </a:prstGeom>
          <a:noFill/>
          <a:ln>
            <a:noFill/>
          </a:ln>
        </p:spPr>
        <p:style>
          <a:lnRef idx="0"/>
          <a:fillRef idx="0"/>
          <a:effectRef idx="0"/>
          <a:fontRef idx="minor"/>
        </p:style>
        <p:txBody>
          <a:bodyPr lIns="0" rIns="0" tIns="16560" bIns="0">
            <a:noAutofit/>
          </a:bodyPr>
          <a:p>
            <a:pPr marL="3213720">
              <a:lnSpc>
                <a:spcPct val="100000"/>
              </a:lnSpc>
              <a:spcBef>
                <a:spcPts val="130"/>
              </a:spcBef>
            </a:pPr>
            <a:r>
              <a:rPr b="0" lang="en-US" sz="3200" spc="9" strike="noStrike">
                <a:solidFill>
                  <a:srgbClr val="000000"/>
                </a:solidFill>
                <a:latin typeface="Trebuchet MS"/>
              </a:rPr>
              <a:t>  </a:t>
            </a:r>
            <a:r>
              <a:rPr b="0" lang="en-US" sz="3200" spc="9" strike="noStrike">
                <a:solidFill>
                  <a:srgbClr val="000000"/>
                </a:solidFill>
                <a:latin typeface="Trebuchet MS"/>
              </a:rPr>
              <a:t>ALURU VASU</a:t>
            </a:r>
            <a:endParaRPr b="0" lang="en-IN" sz="3200" spc="-1" strike="noStrike">
              <a:latin typeface="Arial"/>
            </a:endParaRPr>
          </a:p>
        </p:txBody>
      </p:sp>
      <p:sp>
        <p:nvSpPr>
          <p:cNvPr id="150" name="CustomShape 7"/>
          <p:cNvSpPr/>
          <p:nvPr/>
        </p:nvSpPr>
        <p:spPr>
          <a:xfrm>
            <a:off x="6484680" y="2821680"/>
            <a:ext cx="1858680" cy="74376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7" strike="noStrike">
                <a:solidFill>
                  <a:srgbClr val="2d936b"/>
                </a:solidFill>
                <a:latin typeface="Trebuchet MS"/>
                <a:ea typeface="DejaVu Sans"/>
              </a:rPr>
              <a:t>Final</a:t>
            </a:r>
            <a:r>
              <a:rPr b="1" lang="en-US" sz="2400" spc="-165" strike="noStrike">
                <a:solidFill>
                  <a:srgbClr val="2d936b"/>
                </a:solidFill>
                <a:latin typeface="Trebuchet MS"/>
                <a:ea typeface="DejaVu Sans"/>
              </a:rPr>
              <a:t> </a:t>
            </a:r>
            <a:r>
              <a:rPr b="1" lang="en-US" sz="2400" spc="-7" strike="noStrike">
                <a:solidFill>
                  <a:srgbClr val="2d936b"/>
                </a:solidFill>
                <a:latin typeface="Trebuchet MS"/>
                <a:ea typeface="DejaVu Sans"/>
              </a:rPr>
              <a:t>Project</a:t>
            </a:r>
            <a:endParaRPr b="0" lang="en-IN" sz="2400" spc="-1" strike="noStrike">
              <a:latin typeface="Arial"/>
            </a:endParaRPr>
          </a:p>
        </p:txBody>
      </p:sp>
      <p:pic>
        <p:nvPicPr>
          <p:cNvPr id="151" name="object 9" descr=""/>
          <p:cNvPicPr/>
          <p:nvPr/>
        </p:nvPicPr>
        <p:blipFill>
          <a:blip r:embed="rId1"/>
          <a:stretch/>
        </p:blipFill>
        <p:spPr>
          <a:xfrm>
            <a:off x="676440" y="6467400"/>
            <a:ext cx="2142360" cy="199440"/>
          </a:xfrm>
          <a:prstGeom prst="rect">
            <a:avLst/>
          </a:prstGeom>
          <a:ln>
            <a:noFill/>
          </a:ln>
        </p:spPr>
      </p:pic>
      <p:sp>
        <p:nvSpPr>
          <p:cNvPr id="152" name="CustomShape 8"/>
          <p:cNvSpPr/>
          <p:nvPr/>
        </p:nvSpPr>
        <p:spPr>
          <a:xfrm>
            <a:off x="739800" y="6473160"/>
            <a:ext cx="179820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153" name="CustomShape 9"/>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39F0A820-6B8F-47A1-B25C-E3A6C97DBB46}" type="slidenum">
              <a:rPr b="0" lang="en-US" sz="1100" spc="7" strike="noStrike">
                <a:solidFill>
                  <a:srgbClr val="2d936b"/>
                </a:solidFill>
                <a:latin typeface="Trebuchet MS"/>
              </a:rPr>
              <a:t>&lt;number&gt;</a:t>
            </a:fld>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40"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41" name="CustomShape 3"/>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42" name="CustomShape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43" name="object 6" descr=""/>
          <p:cNvPicPr/>
          <p:nvPr/>
        </p:nvPicPr>
        <p:blipFill>
          <a:blip r:embed="rId1"/>
          <a:stretch/>
        </p:blipFill>
        <p:spPr>
          <a:xfrm>
            <a:off x="66600" y="3381480"/>
            <a:ext cx="2466360" cy="3418920"/>
          </a:xfrm>
          <a:prstGeom prst="rect">
            <a:avLst/>
          </a:prstGeom>
          <a:ln>
            <a:noFill/>
          </a:ln>
        </p:spPr>
      </p:pic>
      <p:sp>
        <p:nvSpPr>
          <p:cNvPr id="244" name="CustomShape 5"/>
          <p:cNvSpPr/>
          <p:nvPr/>
        </p:nvSpPr>
        <p:spPr>
          <a:xfrm>
            <a:off x="739800" y="654840"/>
            <a:ext cx="7542360" cy="131112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1" lang="en-US" sz="4250" spc="9" strike="noStrike">
                <a:solidFill>
                  <a:srgbClr val="000000"/>
                </a:solidFill>
                <a:latin typeface="Trebuchet MS"/>
              </a:rPr>
              <a:t>THE</a:t>
            </a:r>
            <a:r>
              <a:rPr b="1" lang="en-US" sz="4250" spc="15" strike="noStrike">
                <a:solidFill>
                  <a:srgbClr val="000000"/>
                </a:solidFill>
                <a:latin typeface="Trebuchet MS"/>
              </a:rPr>
              <a:t> </a:t>
            </a:r>
            <a:r>
              <a:rPr b="1" lang="en-US" sz="4250" spc="7" strike="noStrike">
                <a:solidFill>
                  <a:srgbClr val="000000"/>
                </a:solidFill>
                <a:latin typeface="Trebuchet MS"/>
              </a:rPr>
              <a:t>WOW</a:t>
            </a:r>
            <a:r>
              <a:rPr b="1" lang="en-US" sz="4250" spc="80" strike="noStrike">
                <a:solidFill>
                  <a:srgbClr val="000000"/>
                </a:solidFill>
                <a:latin typeface="Trebuchet MS"/>
              </a:rPr>
              <a:t> </a:t>
            </a:r>
            <a:r>
              <a:rPr b="1" lang="en-US" sz="4250" spc="7" strike="noStrike">
                <a:solidFill>
                  <a:srgbClr val="000000"/>
                </a:solidFill>
                <a:latin typeface="Trebuchet MS"/>
              </a:rPr>
              <a:t>IN</a:t>
            </a:r>
            <a:r>
              <a:rPr b="1" lang="en-US" sz="4250" spc="-7" strike="noStrike">
                <a:solidFill>
                  <a:srgbClr val="000000"/>
                </a:solidFill>
                <a:latin typeface="Trebuchet MS"/>
              </a:rPr>
              <a:t> </a:t>
            </a:r>
            <a:r>
              <a:rPr b="1" lang="en-US" sz="4250" spc="9" strike="noStrike">
                <a:solidFill>
                  <a:srgbClr val="000000"/>
                </a:solidFill>
                <a:latin typeface="Trebuchet MS"/>
              </a:rPr>
              <a:t>YOUR</a:t>
            </a:r>
            <a:r>
              <a:rPr b="1" lang="en-US" sz="4250" spc="-12" strike="noStrike">
                <a:solidFill>
                  <a:srgbClr val="000000"/>
                </a:solidFill>
                <a:latin typeface="Trebuchet MS"/>
              </a:rPr>
              <a:t> </a:t>
            </a:r>
            <a:r>
              <a:rPr b="1" lang="en-US" sz="4250" spc="15" strike="noStrike">
                <a:solidFill>
                  <a:srgbClr val="000000"/>
                </a:solidFill>
                <a:latin typeface="Trebuchet MS"/>
              </a:rPr>
              <a:t>SOLUTION</a:t>
            </a:r>
            <a:endParaRPr b="0" lang="en-IN" sz="4250" spc="-1" strike="noStrike">
              <a:latin typeface="Arial"/>
            </a:endParaRPr>
          </a:p>
        </p:txBody>
      </p:sp>
      <p:sp>
        <p:nvSpPr>
          <p:cNvPr id="245" name="CustomShape 6"/>
          <p:cNvSpPr/>
          <p:nvPr/>
        </p:nvSpPr>
        <p:spPr>
          <a:xfrm>
            <a:off x="11277360" y="6473160"/>
            <a:ext cx="227880" cy="17424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BBC12B9B-BD89-44DB-8D39-A56D9AEA1A8F}" type="slidenum">
              <a:rPr b="0" lang="en-US" sz="1100" spc="7" strike="noStrike">
                <a:solidFill>
                  <a:srgbClr val="2d936b"/>
                </a:solidFill>
                <a:latin typeface="Trebuchet MS"/>
                <a:ea typeface="DejaVu Sans"/>
              </a:rPr>
              <a:t>&lt;number&gt;</a:t>
            </a:fld>
            <a:endParaRPr b="0" lang="en-IN" sz="1100" spc="-1" strike="noStrike">
              <a:latin typeface="Arial"/>
            </a:endParaRPr>
          </a:p>
        </p:txBody>
      </p:sp>
      <p:sp>
        <p:nvSpPr>
          <p:cNvPr id="246" name="CustomShape 7"/>
          <p:cNvSpPr/>
          <p:nvPr/>
        </p:nvSpPr>
        <p:spPr>
          <a:xfrm>
            <a:off x="2528640" y="2185560"/>
            <a:ext cx="7292160" cy="46335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1" lang="en-US" sz="2000" spc="-1" strike="noStrike">
                <a:solidFill>
                  <a:srgbClr val="000000"/>
                </a:solidFill>
                <a:latin typeface="Calibri"/>
                <a:ea typeface="Calibri"/>
              </a:rPr>
              <a:t>Multi-Layered Defense</a:t>
            </a:r>
            <a:r>
              <a:rPr b="0" lang="en-US" sz="2000" spc="-1" strike="noStrike">
                <a:solidFill>
                  <a:srgbClr val="000000"/>
                </a:solidFill>
                <a:latin typeface="Calibri"/>
                <a:ea typeface="Calibri"/>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b="0" lang="en-IN" sz="2000" spc="-1" strike="noStrike">
              <a:latin typeface="Arial"/>
            </a:endParaRPr>
          </a:p>
          <a:p>
            <a:pPr marL="285840" indent="-285120">
              <a:lnSpc>
                <a:spcPct val="100000"/>
              </a:lnSpc>
              <a:buClr>
                <a:srgbClr val="000000"/>
              </a:buClr>
              <a:buFont typeface="Arial"/>
              <a:buChar char="•"/>
            </a:pPr>
            <a:r>
              <a:rPr b="1" lang="en-US" sz="2000" spc="-1" strike="noStrike">
                <a:solidFill>
                  <a:srgbClr val="000000"/>
                </a:solidFill>
                <a:latin typeface="Calibri"/>
                <a:ea typeface="Calibri"/>
              </a:rPr>
              <a:t>Proactive Protection</a:t>
            </a:r>
            <a:r>
              <a:rPr b="0" lang="en-US" sz="2000" spc="-1" strike="noStrike">
                <a:solidFill>
                  <a:srgbClr val="000000"/>
                </a:solidFill>
                <a:latin typeface="Calibri"/>
                <a:ea typeface="Calibri"/>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b="0" lang="en-US" sz="1800" spc="-1" strike="noStrike">
                <a:solidFill>
                  <a:srgbClr val="000000"/>
                </a:solidFill>
                <a:latin typeface="Calibri"/>
                <a:ea typeface="Calibri"/>
              </a:rPr>
              <a:t>.</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48"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49" name="CustomShape 3"/>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50" name="CustomShape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51" name="object 6" descr=""/>
          <p:cNvPicPr/>
          <p:nvPr/>
        </p:nvPicPr>
        <p:blipFill>
          <a:blip r:embed="rId1"/>
          <a:stretch/>
        </p:blipFill>
        <p:spPr>
          <a:xfrm>
            <a:off x="1666800" y="6467400"/>
            <a:ext cx="75600" cy="177120"/>
          </a:xfrm>
          <a:prstGeom prst="rect">
            <a:avLst/>
          </a:prstGeom>
          <a:ln>
            <a:noFill/>
          </a:ln>
        </p:spPr>
      </p:pic>
      <p:sp>
        <p:nvSpPr>
          <p:cNvPr id="252" name="CustomShape 5"/>
          <p:cNvSpPr/>
          <p:nvPr/>
        </p:nvSpPr>
        <p:spPr>
          <a:xfrm>
            <a:off x="739800" y="1368000"/>
            <a:ext cx="8561880" cy="5639400"/>
          </a:xfrm>
          <a:prstGeom prst="rect">
            <a:avLst/>
          </a:prstGeom>
          <a:noFill/>
          <a:ln>
            <a:noFill/>
          </a:ln>
        </p:spPr>
        <p:style>
          <a:lnRef idx="0"/>
          <a:fillRef idx="0"/>
          <a:effectRef idx="0"/>
          <a:fontRef idx="minor"/>
        </p:style>
        <p:txBody>
          <a:bodyPr lIns="0" rIns="0" tIns="12600" bIns="0">
            <a:spAutoFit/>
          </a:bodyPr>
          <a:p>
            <a:pPr marL="469800" indent="-456480">
              <a:lnSpc>
                <a:spcPct val="100000"/>
              </a:lnSpc>
              <a:spcBef>
                <a:spcPts val="99"/>
              </a:spcBef>
              <a:buClr>
                <a:srgbClr val="000000"/>
              </a:buClr>
              <a:buFont typeface="StarSymbol"/>
              <a:buAutoNum type="arabicPeriod"/>
            </a:pPr>
            <a:r>
              <a:rPr b="1" lang="en-US" sz="2000" spc="-46" strike="noStrike">
                <a:solidFill>
                  <a:srgbClr val="000000"/>
                </a:solidFill>
                <a:latin typeface="Calibri"/>
                <a:ea typeface="DejaVu Sans"/>
              </a:rPr>
              <a:t>IMPORT MODULES</a:t>
            </a:r>
            <a:r>
              <a:rPr b="0" lang="en-US" sz="2000" spc="-46" strike="noStrike">
                <a:solidFill>
                  <a:srgbClr val="000000"/>
                </a:solidFill>
                <a:latin typeface="Calibri"/>
                <a:ea typeface="DejaVu Sans"/>
              </a:rPr>
              <a:t>: Importing modules  and libraries such as tkinter,pynput,json.</a:t>
            </a:r>
            <a:endParaRPr b="0" lang="en-IN" sz="2000" spc="-1" strike="noStrike">
              <a:latin typeface="Arial"/>
            </a:endParaRPr>
          </a:p>
          <a:p>
            <a:pPr>
              <a:lnSpc>
                <a:spcPct val="100000"/>
              </a:lnSpc>
              <a:spcBef>
                <a:spcPts val="99"/>
              </a:spcBef>
            </a:pPr>
            <a:endParaRPr b="0" lang="en-IN" sz="2000" spc="-1" strike="noStrike">
              <a:latin typeface="Arial"/>
            </a:endParaRPr>
          </a:p>
          <a:p>
            <a:pPr marL="469800" indent="-456480">
              <a:lnSpc>
                <a:spcPct val="100000"/>
              </a:lnSpc>
              <a:spcBef>
                <a:spcPts val="99"/>
              </a:spcBef>
              <a:buClr>
                <a:srgbClr val="000000"/>
              </a:buClr>
              <a:buFont typeface="StarSymbol"/>
              <a:buAutoNum type="arabicPeriod"/>
            </a:pPr>
            <a:r>
              <a:rPr b="1" lang="en-US" sz="2000" spc="-46" strike="noStrike">
                <a:solidFill>
                  <a:srgbClr val="000000"/>
                </a:solidFill>
                <a:latin typeface="Calibri"/>
                <a:ea typeface="DejaVu Sans"/>
              </a:rPr>
              <a:t>SETTING UP LOGGING</a:t>
            </a:r>
            <a:r>
              <a:rPr b="0" lang="en-US" sz="2000" spc="-46" strike="noStrike">
                <a:solidFill>
                  <a:srgbClr val="000000"/>
                </a:solidFill>
                <a:latin typeface="Calibri"/>
                <a:ea typeface="DejaVu Sans"/>
              </a:rPr>
              <a:t>: Configure logging settings to specify the format and destination of log and json files.</a:t>
            </a:r>
            <a:endParaRPr b="0" lang="en-IN" sz="2000" spc="-1" strike="noStrike">
              <a:latin typeface="Arial"/>
            </a:endParaRPr>
          </a:p>
          <a:p>
            <a:pPr>
              <a:lnSpc>
                <a:spcPct val="100000"/>
              </a:lnSpc>
              <a:spcBef>
                <a:spcPts val="99"/>
              </a:spcBef>
            </a:pPr>
            <a:endParaRPr b="0" lang="en-IN" sz="2000" spc="-1" strike="noStrike">
              <a:latin typeface="Arial"/>
            </a:endParaRPr>
          </a:p>
          <a:p>
            <a:pPr marL="469800" indent="-456480">
              <a:lnSpc>
                <a:spcPct val="100000"/>
              </a:lnSpc>
              <a:spcBef>
                <a:spcPts val="99"/>
              </a:spcBef>
              <a:buClr>
                <a:srgbClr val="000000"/>
              </a:buClr>
              <a:buFont typeface="StarSymbol"/>
              <a:buAutoNum type="arabicPeriod"/>
            </a:pPr>
            <a:r>
              <a:rPr b="1" lang="en-US" sz="2000" spc="-46" strike="noStrike">
                <a:solidFill>
                  <a:srgbClr val="000000"/>
                </a:solidFill>
                <a:latin typeface="Calibri"/>
                <a:ea typeface="DejaVu Sans"/>
              </a:rPr>
              <a:t>DEFINING KEYLOGGER FUNCTIONS</a:t>
            </a:r>
            <a:r>
              <a:rPr b="0" lang="en-US" sz="2000" spc="-46" strike="noStrike">
                <a:solidFill>
                  <a:srgbClr val="000000"/>
                </a:solidFill>
                <a:latin typeface="Calibri"/>
                <a:ea typeface="DejaVu Sans"/>
              </a:rPr>
              <a:t>: Creating function to capture and log keystrokes.</a:t>
            </a:r>
            <a:endParaRPr b="0" lang="en-IN" sz="2000" spc="-1" strike="noStrike">
              <a:latin typeface="Arial"/>
            </a:endParaRPr>
          </a:p>
          <a:p>
            <a:pPr>
              <a:lnSpc>
                <a:spcPct val="100000"/>
              </a:lnSpc>
              <a:spcBef>
                <a:spcPts val="99"/>
              </a:spcBef>
            </a:pPr>
            <a:endParaRPr b="0" lang="en-IN" sz="2000" spc="-1" strike="noStrike">
              <a:latin typeface="Arial"/>
            </a:endParaRPr>
          </a:p>
          <a:p>
            <a:pPr marL="469800" indent="-456480">
              <a:lnSpc>
                <a:spcPct val="100000"/>
              </a:lnSpc>
              <a:spcBef>
                <a:spcPts val="99"/>
              </a:spcBef>
              <a:buClr>
                <a:srgbClr val="000000"/>
              </a:buClr>
              <a:buFont typeface="StarSymbol"/>
              <a:buAutoNum type="arabicPeriod"/>
            </a:pPr>
            <a:r>
              <a:rPr b="1" lang="en-US" sz="2000" spc="-46" strike="noStrike">
                <a:solidFill>
                  <a:srgbClr val="000000"/>
                </a:solidFill>
                <a:latin typeface="Calibri"/>
                <a:ea typeface="DejaVu Sans"/>
              </a:rPr>
              <a:t>MAIN FUNCTION</a:t>
            </a:r>
            <a:r>
              <a:rPr b="0" lang="en-US" sz="2000" spc="-46" strike="noStrike">
                <a:solidFill>
                  <a:srgbClr val="000000"/>
                </a:solidFill>
                <a:latin typeface="Calibri"/>
                <a:ea typeface="DejaVu Sans"/>
              </a:rPr>
              <a:t>: This function is used to start the keylogger and keep it run indefinitely until user stops.</a:t>
            </a:r>
            <a:endParaRPr b="0" lang="en-IN" sz="2000" spc="-1" strike="noStrike">
              <a:latin typeface="Arial"/>
            </a:endParaRPr>
          </a:p>
          <a:p>
            <a:pPr>
              <a:lnSpc>
                <a:spcPct val="100000"/>
              </a:lnSpc>
              <a:spcBef>
                <a:spcPts val="99"/>
              </a:spcBef>
            </a:pPr>
            <a:endParaRPr b="0" lang="en-IN" sz="2000" spc="-1" strike="noStrike">
              <a:latin typeface="Arial"/>
            </a:endParaRPr>
          </a:p>
          <a:p>
            <a:pPr marL="469800" indent="-456480">
              <a:lnSpc>
                <a:spcPct val="100000"/>
              </a:lnSpc>
              <a:spcBef>
                <a:spcPts val="99"/>
              </a:spcBef>
              <a:buClr>
                <a:srgbClr val="000000"/>
              </a:buClr>
              <a:buFont typeface="StarSymbol"/>
              <a:buAutoNum type="arabicPeriod"/>
            </a:pPr>
            <a:r>
              <a:rPr b="1" lang="en-US" sz="2000" spc="-46" strike="noStrike">
                <a:solidFill>
                  <a:srgbClr val="000000"/>
                </a:solidFill>
                <a:latin typeface="Calibri"/>
                <a:ea typeface="DejaVu Sans"/>
              </a:rPr>
              <a:t>TESTING</a:t>
            </a:r>
            <a:r>
              <a:rPr b="0" lang="en-US" sz="2000" spc="-46" strike="noStrike">
                <a:solidFill>
                  <a:srgbClr val="000000"/>
                </a:solidFill>
                <a:latin typeface="Calibri"/>
                <a:ea typeface="DejaVu Sans"/>
              </a:rPr>
              <a:t>: Test the keylogger whether it captures keystrokes correctly or not.</a:t>
            </a:r>
            <a:endParaRPr b="0" lang="en-IN" sz="2000" spc="-1" strike="noStrike">
              <a:latin typeface="Arial"/>
            </a:endParaRPr>
          </a:p>
          <a:p>
            <a:pPr>
              <a:lnSpc>
                <a:spcPct val="100000"/>
              </a:lnSpc>
              <a:spcBef>
                <a:spcPts val="99"/>
              </a:spcBef>
            </a:pPr>
            <a:endParaRPr b="0" lang="en-IN" sz="2000" spc="-1" strike="noStrike">
              <a:latin typeface="Arial"/>
            </a:endParaRPr>
          </a:p>
          <a:p>
            <a:pPr marL="469800" indent="-456480">
              <a:lnSpc>
                <a:spcPct val="100000"/>
              </a:lnSpc>
              <a:spcBef>
                <a:spcPts val="99"/>
              </a:spcBef>
              <a:buClr>
                <a:srgbClr val="000000"/>
              </a:buClr>
              <a:buFont typeface="StarSymbol"/>
              <a:buAutoNum type="arabicPeriod"/>
            </a:pPr>
            <a:r>
              <a:rPr b="1" lang="en-US" sz="2000" spc="-46" strike="noStrike">
                <a:solidFill>
                  <a:srgbClr val="000000"/>
                </a:solidFill>
                <a:latin typeface="Calibri"/>
                <a:ea typeface="DejaVu Sans"/>
              </a:rPr>
              <a:t>DEPLOYMENT</a:t>
            </a:r>
            <a:r>
              <a:rPr b="0" lang="en-US" sz="2000" spc="-46" strike="noStrike">
                <a:solidFill>
                  <a:srgbClr val="000000"/>
                </a:solidFill>
                <a:latin typeface="Calibri"/>
                <a:ea typeface="DejaVu Sans"/>
              </a:rPr>
              <a:t>: Deploy the keylogger on target systems if necessary under legal and ethical considerations.</a:t>
            </a:r>
            <a:endParaRPr b="0" lang="en-IN" sz="2000" spc="-1" strike="noStrike">
              <a:latin typeface="Arial"/>
            </a:endParaRPr>
          </a:p>
          <a:p>
            <a:pPr marL="12600">
              <a:lnSpc>
                <a:spcPct val="100000"/>
              </a:lnSpc>
              <a:spcBef>
                <a:spcPts val="99"/>
              </a:spcBef>
            </a:pPr>
            <a:endParaRPr b="0" lang="en-IN" sz="2000" spc="-1" strike="noStrike">
              <a:latin typeface="Arial"/>
            </a:endParaRPr>
          </a:p>
        </p:txBody>
      </p:sp>
      <p:sp>
        <p:nvSpPr>
          <p:cNvPr id="253" name="CustomShape 6"/>
          <p:cNvSpPr/>
          <p:nvPr/>
        </p:nvSpPr>
        <p:spPr>
          <a:xfrm>
            <a:off x="11277360" y="6473160"/>
            <a:ext cx="227880" cy="17424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C5750A4C-F9B6-4181-8ADF-4992F8C844F8}" type="slidenum">
              <a:rPr b="0" lang="en-US" sz="1100" spc="7" strike="noStrike">
                <a:solidFill>
                  <a:srgbClr val="2d936b"/>
                </a:solidFill>
                <a:latin typeface="Trebuchet MS"/>
                <a:ea typeface="DejaVu Sans"/>
              </a:rPr>
              <a:t>&lt;number&gt;</a:t>
            </a:fld>
            <a:endParaRPr b="0" lang="en-IN" sz="1100" spc="-1" strike="noStrike">
              <a:latin typeface="Arial"/>
            </a:endParaRPr>
          </a:p>
        </p:txBody>
      </p:sp>
      <p:sp>
        <p:nvSpPr>
          <p:cNvPr id="254" name="CustomShape 7"/>
          <p:cNvSpPr/>
          <p:nvPr/>
        </p:nvSpPr>
        <p:spPr>
          <a:xfrm>
            <a:off x="739800" y="291240"/>
            <a:ext cx="3303360" cy="147528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4800" spc="9" strike="noStrike">
                <a:solidFill>
                  <a:srgbClr val="000000"/>
                </a:solidFill>
                <a:latin typeface="Trebuchet MS"/>
                <a:ea typeface="DejaVu Sans"/>
              </a:rPr>
              <a:t>M</a:t>
            </a:r>
            <a:r>
              <a:rPr b="1" lang="en-US" sz="4800" spc="-1" strike="noStrike">
                <a:solidFill>
                  <a:srgbClr val="000000"/>
                </a:solidFill>
                <a:latin typeface="Trebuchet MS"/>
                <a:ea typeface="DejaVu Sans"/>
              </a:rPr>
              <a:t>O</a:t>
            </a:r>
            <a:r>
              <a:rPr b="1" lang="en-US" sz="4800" spc="-15" strike="noStrike">
                <a:solidFill>
                  <a:srgbClr val="000000"/>
                </a:solidFill>
                <a:latin typeface="Trebuchet MS"/>
                <a:ea typeface="DejaVu Sans"/>
              </a:rPr>
              <a:t>D</a:t>
            </a:r>
            <a:r>
              <a:rPr b="1" lang="en-US" sz="4800" spc="-35" strike="noStrike">
                <a:solidFill>
                  <a:srgbClr val="000000"/>
                </a:solidFill>
                <a:latin typeface="Trebuchet MS"/>
                <a:ea typeface="DejaVu Sans"/>
              </a:rPr>
              <a:t>E</a:t>
            </a:r>
            <a:r>
              <a:rPr b="1" lang="en-US" sz="4800" spc="-32" strike="noStrike">
                <a:solidFill>
                  <a:srgbClr val="000000"/>
                </a:solidFill>
                <a:latin typeface="Trebuchet MS"/>
                <a:ea typeface="DejaVu Sans"/>
              </a:rPr>
              <a:t>LL</a:t>
            </a:r>
            <a:r>
              <a:rPr b="1" lang="en-US" sz="4800" spc="-7" strike="noStrike">
                <a:solidFill>
                  <a:srgbClr val="000000"/>
                </a:solidFill>
                <a:latin typeface="Trebuchet MS"/>
                <a:ea typeface="DejaVu Sans"/>
              </a:rPr>
              <a:t>I</a:t>
            </a:r>
            <a:r>
              <a:rPr b="1" lang="en-US" sz="4800" spc="26" strike="noStrike">
                <a:solidFill>
                  <a:srgbClr val="000000"/>
                </a:solidFill>
                <a:latin typeface="Trebuchet MS"/>
                <a:ea typeface="DejaVu Sans"/>
              </a:rPr>
              <a:t>N</a:t>
            </a:r>
            <a:r>
              <a:rPr b="1" lang="en-US" sz="4800" spc="1" strike="noStrike">
                <a:solidFill>
                  <a:srgbClr val="000000"/>
                </a:solidFill>
                <a:latin typeface="Trebuchet MS"/>
                <a:ea typeface="DejaVu Sans"/>
              </a:rPr>
              <a:t>G</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755280" y="385560"/>
            <a:ext cx="10680480" cy="757440"/>
          </a:xfrm>
          <a:prstGeom prst="rect">
            <a:avLst/>
          </a:prstGeom>
          <a:noFill/>
          <a:ln>
            <a:noFill/>
          </a:ln>
        </p:spPr>
        <p:style>
          <a:lnRef idx="0"/>
          <a:fillRef idx="0"/>
          <a:effectRef idx="0"/>
          <a:fontRef idx="minor"/>
        </p:style>
        <p:txBody>
          <a:bodyPr lIns="0" rIns="0" tIns="0" bIns="0">
            <a:noAutofit/>
          </a:bodyPr>
          <a:p>
            <a:pPr>
              <a:lnSpc>
                <a:spcPct val="100000"/>
              </a:lnSpc>
            </a:pPr>
            <a:r>
              <a:rPr b="1" lang="en-US" sz="4800" spc="-1" strike="noStrike">
                <a:solidFill>
                  <a:srgbClr val="000000"/>
                </a:solidFill>
                <a:latin typeface="Trebuchet MS"/>
              </a:rPr>
              <a:t>Project link</a:t>
            </a:r>
            <a:endParaRPr b="0" lang="en-IN" sz="4800" spc="-1" strike="noStrike">
              <a:latin typeface="Arial"/>
            </a:endParaRPr>
          </a:p>
        </p:txBody>
      </p:sp>
      <p:sp>
        <p:nvSpPr>
          <p:cNvPr id="256" name="CustomShape 2"/>
          <p:cNvSpPr/>
          <p:nvPr/>
        </p:nvSpPr>
        <p:spPr>
          <a:xfrm>
            <a:off x="1066680" y="3124080"/>
            <a:ext cx="8381160" cy="368640"/>
          </a:xfrm>
          <a:prstGeom prst="rect">
            <a:avLst/>
          </a:prstGeom>
          <a:noFill/>
          <a:ln>
            <a:noFill/>
          </a:ln>
        </p:spPr>
        <p:style>
          <a:lnRef idx="0"/>
          <a:fillRef idx="0"/>
          <a:effectRef idx="0"/>
          <a:fontRef idx="minor"/>
        </p:style>
        <p:txBody>
          <a:bodyPr lIns="0" rIns="0" tIns="0" bIns="0">
            <a:noAutofit/>
          </a:bodyPr>
          <a:p>
            <a:pPr algn="ctr">
              <a:lnSpc>
                <a:spcPct val="100000"/>
              </a:lnSpc>
            </a:pPr>
            <a:r>
              <a:rPr b="0" lang="en-IN" sz="2400" spc="-1" strike="noStrike" u="sng">
                <a:solidFill>
                  <a:srgbClr val="0000ff"/>
                </a:solidFill>
                <a:uFillTx/>
                <a:latin typeface="Calibri"/>
              </a:rPr>
              <a:t>https://github.com/AluruVasuGit/APSSDC_Final_Project.git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58"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59" name="CustomShape 3"/>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60" name="CustomShape 4"/>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61" name="object 6" descr=""/>
          <p:cNvPicPr/>
          <p:nvPr/>
        </p:nvPicPr>
        <p:blipFill>
          <a:blip r:embed="rId1"/>
          <a:stretch/>
        </p:blipFill>
        <p:spPr>
          <a:xfrm>
            <a:off x="1666800" y="6467400"/>
            <a:ext cx="75600" cy="177120"/>
          </a:xfrm>
          <a:prstGeom prst="rect">
            <a:avLst/>
          </a:prstGeom>
          <a:ln>
            <a:noFill/>
          </a:ln>
        </p:spPr>
      </p:pic>
      <p:sp>
        <p:nvSpPr>
          <p:cNvPr id="262" name="CustomShape 5"/>
          <p:cNvSpPr/>
          <p:nvPr/>
        </p:nvSpPr>
        <p:spPr>
          <a:xfrm>
            <a:off x="755280" y="385560"/>
            <a:ext cx="2436480" cy="1475640"/>
          </a:xfrm>
          <a:prstGeom prst="rect">
            <a:avLst/>
          </a:prstGeom>
          <a:noFill/>
          <a:ln>
            <a:noFill/>
          </a:ln>
        </p:spPr>
        <p:style>
          <a:lnRef idx="0"/>
          <a:fillRef idx="0"/>
          <a:effectRef idx="0"/>
          <a:fontRef idx="minor"/>
        </p:style>
        <p:txBody>
          <a:bodyPr lIns="0" rIns="0" tIns="13320" bIns="0">
            <a:noAutofit/>
          </a:bodyPr>
          <a:p>
            <a:pPr marL="12600">
              <a:lnSpc>
                <a:spcPct val="100000"/>
              </a:lnSpc>
              <a:spcBef>
                <a:spcPts val="105"/>
              </a:spcBef>
            </a:pPr>
            <a:r>
              <a:rPr b="1" lang="en-US" sz="4800" spc="-1" strike="noStrike">
                <a:solidFill>
                  <a:srgbClr val="000000"/>
                </a:solidFill>
                <a:latin typeface="Trebuchet MS"/>
              </a:rPr>
              <a:t>R</a:t>
            </a:r>
            <a:r>
              <a:rPr b="1" lang="en-US" sz="4800" spc="-41" strike="noStrike">
                <a:solidFill>
                  <a:srgbClr val="000000"/>
                </a:solidFill>
                <a:latin typeface="Trebuchet MS"/>
              </a:rPr>
              <a:t>E</a:t>
            </a:r>
            <a:r>
              <a:rPr b="1" lang="en-US" sz="4800" spc="9" strike="noStrike">
                <a:solidFill>
                  <a:srgbClr val="000000"/>
                </a:solidFill>
                <a:latin typeface="Trebuchet MS"/>
              </a:rPr>
              <a:t>S</a:t>
            </a:r>
            <a:r>
              <a:rPr b="1" lang="en-US" sz="4800" spc="-32" strike="noStrike">
                <a:solidFill>
                  <a:srgbClr val="000000"/>
                </a:solidFill>
                <a:latin typeface="Trebuchet MS"/>
              </a:rPr>
              <a:t>U</a:t>
            </a:r>
            <a:r>
              <a:rPr b="1" lang="en-US" sz="4800" spc="-406" strike="noStrike">
                <a:solidFill>
                  <a:srgbClr val="000000"/>
                </a:solidFill>
                <a:latin typeface="Trebuchet MS"/>
              </a:rPr>
              <a:t>L</a:t>
            </a:r>
            <a:r>
              <a:rPr b="1" lang="en-US" sz="4800" spc="-1" strike="noStrike">
                <a:solidFill>
                  <a:srgbClr val="000000"/>
                </a:solidFill>
                <a:latin typeface="Trebuchet MS"/>
              </a:rPr>
              <a:t>TS</a:t>
            </a:r>
            <a:endParaRPr b="0" lang="en-IN" sz="4800" spc="-1" strike="noStrike">
              <a:latin typeface="Arial"/>
            </a:endParaRPr>
          </a:p>
        </p:txBody>
      </p:sp>
      <p:sp>
        <p:nvSpPr>
          <p:cNvPr id="263" name="CustomShape 6"/>
          <p:cNvSpPr/>
          <p:nvPr/>
        </p:nvSpPr>
        <p:spPr>
          <a:xfrm>
            <a:off x="11277360" y="6473160"/>
            <a:ext cx="227880" cy="17424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94A858D6-8B26-4C1C-A106-85931F7C11C2}" type="slidenum">
              <a:rPr b="0" lang="en-US" sz="1100" spc="7" strike="noStrike">
                <a:solidFill>
                  <a:srgbClr val="2d936b"/>
                </a:solidFill>
                <a:latin typeface="Trebuchet MS"/>
                <a:ea typeface="DejaVu Sans"/>
              </a:rPr>
              <a:t>&lt;number&gt;</a:t>
            </a:fld>
            <a:endParaRPr b="0" lang="en-IN" sz="1100" spc="-1" strike="noStrike">
              <a:latin typeface="Arial"/>
            </a:endParaRPr>
          </a:p>
        </p:txBody>
      </p:sp>
      <p:pic>
        <p:nvPicPr>
          <p:cNvPr id="264" name="Picture 7" descr="A screenshot of a computer&#10;&#10;Description automatically generated"/>
          <p:cNvPicPr/>
          <p:nvPr/>
        </p:nvPicPr>
        <p:blipFill>
          <a:blip r:embed="rId2"/>
          <a:stretch/>
        </p:blipFill>
        <p:spPr>
          <a:xfrm>
            <a:off x="620640" y="1447920"/>
            <a:ext cx="2923560" cy="3276000"/>
          </a:xfrm>
          <a:prstGeom prst="rect">
            <a:avLst/>
          </a:prstGeom>
          <a:ln>
            <a:noFill/>
          </a:ln>
        </p:spPr>
      </p:pic>
      <p:pic>
        <p:nvPicPr>
          <p:cNvPr id="265" name="Picture 9" descr="A screenshot of a computer&#10;&#10;Description automatically generated"/>
          <p:cNvPicPr/>
          <p:nvPr/>
        </p:nvPicPr>
        <p:blipFill>
          <a:blip r:embed="rId3"/>
          <a:stretch/>
        </p:blipFill>
        <p:spPr>
          <a:xfrm>
            <a:off x="3720960" y="1420920"/>
            <a:ext cx="2971080" cy="3304440"/>
          </a:xfrm>
          <a:prstGeom prst="rect">
            <a:avLst/>
          </a:prstGeom>
          <a:ln>
            <a:noFill/>
          </a:ln>
        </p:spPr>
      </p:pic>
      <p:pic>
        <p:nvPicPr>
          <p:cNvPr id="266" name="Picture 10" descr="A screenshot of a computer&#10;&#10;Description automatically generated"/>
          <p:cNvPicPr/>
          <p:nvPr/>
        </p:nvPicPr>
        <p:blipFill>
          <a:blip r:embed="rId4"/>
          <a:stretch/>
        </p:blipFill>
        <p:spPr>
          <a:xfrm>
            <a:off x="6858000" y="1393920"/>
            <a:ext cx="2971080" cy="3332880"/>
          </a:xfrm>
          <a:prstGeom prst="rect">
            <a:avLst/>
          </a:prstGeom>
          <a:ln>
            <a:noFill/>
          </a:ln>
        </p:spPr>
      </p:pic>
      <p:pic>
        <p:nvPicPr>
          <p:cNvPr id="267" name="Picture 12" descr="A screenshot of a computer"/>
          <p:cNvPicPr/>
          <p:nvPr/>
        </p:nvPicPr>
        <p:blipFill>
          <a:blip r:embed="rId5"/>
          <a:stretch/>
        </p:blipFill>
        <p:spPr>
          <a:xfrm>
            <a:off x="622440" y="4917600"/>
            <a:ext cx="9359280" cy="1721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0" y="0"/>
            <a:ext cx="12191400" cy="685728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55" name="Group 2"/>
          <p:cNvGrpSpPr/>
          <p:nvPr/>
        </p:nvGrpSpPr>
        <p:grpSpPr>
          <a:xfrm>
            <a:off x="7448760" y="0"/>
            <a:ext cx="4743000" cy="6858000"/>
            <a:chOff x="7448760" y="0"/>
            <a:chExt cx="4743000" cy="6858000"/>
          </a:xfrm>
        </p:grpSpPr>
        <p:sp>
          <p:nvSpPr>
            <p:cNvPr id="156" name="CustomShape 3"/>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57" name="CustomShape 4"/>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58" name="CustomShape 5"/>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159" name="CustomShape 6"/>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60" name="CustomShape 7"/>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61" name="CustomShape 8"/>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62" name="CustomShape 9"/>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63" name="CustomShape 10"/>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64" name="CustomShape 11"/>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65" name="CustomShape 12"/>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66" name="CustomShape 13"/>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7" name="CustomShape 14"/>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8" name="CustomShape 15"/>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69" name="CustomShape 16"/>
          <p:cNvSpPr/>
          <p:nvPr/>
        </p:nvSpPr>
        <p:spPr>
          <a:xfrm>
            <a:off x="739800" y="829800"/>
            <a:ext cx="3908880" cy="131112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1" lang="en-US" sz="4250" spc="1" strike="noStrike">
                <a:solidFill>
                  <a:srgbClr val="000000"/>
                </a:solidFill>
                <a:latin typeface="Trebuchet MS"/>
              </a:rPr>
              <a:t>PROJECT</a:t>
            </a:r>
            <a:r>
              <a:rPr b="1" lang="en-US" sz="4250" spc="-86" strike="noStrike">
                <a:solidFill>
                  <a:srgbClr val="000000"/>
                </a:solidFill>
                <a:latin typeface="Trebuchet MS"/>
              </a:rPr>
              <a:t> </a:t>
            </a:r>
            <a:r>
              <a:rPr b="1" lang="en-US" sz="4250" spc="21" strike="noStrike">
                <a:solidFill>
                  <a:srgbClr val="000000"/>
                </a:solidFill>
                <a:latin typeface="Trebuchet MS"/>
              </a:rPr>
              <a:t>TITLE</a:t>
            </a:r>
            <a:endParaRPr b="0" lang="en-IN" sz="4250" spc="-1" strike="noStrike">
              <a:latin typeface="Arial"/>
            </a:endParaRPr>
          </a:p>
        </p:txBody>
      </p:sp>
      <p:grpSp>
        <p:nvGrpSpPr>
          <p:cNvPr id="170" name="Group 17"/>
          <p:cNvGrpSpPr/>
          <p:nvPr/>
        </p:nvGrpSpPr>
        <p:grpSpPr>
          <a:xfrm>
            <a:off x="466560" y="6410160"/>
            <a:ext cx="3704400" cy="294480"/>
            <a:chOff x="466560" y="6410160"/>
            <a:chExt cx="3704400" cy="294480"/>
          </a:xfrm>
        </p:grpSpPr>
        <p:pic>
          <p:nvPicPr>
            <p:cNvPr id="171" name="object 19" descr=""/>
            <p:cNvPicPr/>
            <p:nvPr/>
          </p:nvPicPr>
          <p:blipFill>
            <a:blip r:embed="rId1"/>
            <a:stretch/>
          </p:blipFill>
          <p:spPr>
            <a:xfrm>
              <a:off x="676440" y="6467400"/>
              <a:ext cx="2142360" cy="199440"/>
            </a:xfrm>
            <a:prstGeom prst="rect">
              <a:avLst/>
            </a:prstGeom>
            <a:ln>
              <a:noFill/>
            </a:ln>
          </p:spPr>
        </p:pic>
        <p:pic>
          <p:nvPicPr>
            <p:cNvPr id="172" name="object 20" descr=""/>
            <p:cNvPicPr/>
            <p:nvPr/>
          </p:nvPicPr>
          <p:blipFill>
            <a:blip r:embed="rId2"/>
            <a:stretch/>
          </p:blipFill>
          <p:spPr>
            <a:xfrm>
              <a:off x="466560" y="6410160"/>
              <a:ext cx="3704400" cy="294480"/>
            </a:xfrm>
            <a:prstGeom prst="rect">
              <a:avLst/>
            </a:prstGeom>
            <a:ln>
              <a:noFill/>
            </a:ln>
          </p:spPr>
        </p:pic>
      </p:grpSp>
      <p:sp>
        <p:nvSpPr>
          <p:cNvPr id="173" name="CustomShape 18"/>
          <p:cNvSpPr/>
          <p:nvPr/>
        </p:nvSpPr>
        <p:spPr>
          <a:xfrm>
            <a:off x="739800" y="6473160"/>
            <a:ext cx="179820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174" name="CustomShape 19"/>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2CB3F270-380B-46C7-9265-A58CAFB92E11}" type="slidenum">
              <a:rPr b="0" lang="en-US" sz="1100" spc="7" strike="noStrike">
                <a:solidFill>
                  <a:srgbClr val="2d936b"/>
                </a:solidFill>
                <a:latin typeface="Trebuchet MS"/>
              </a:rPr>
              <a:t>&lt;number&gt;</a:t>
            </a:fld>
            <a:endParaRPr b="0" lang="en-IN" sz="1100" spc="-1" strike="noStrike">
              <a:latin typeface="Arial"/>
            </a:endParaRPr>
          </a:p>
        </p:txBody>
      </p:sp>
      <p:sp>
        <p:nvSpPr>
          <p:cNvPr id="175" name="CustomShape 20"/>
          <p:cNvSpPr/>
          <p:nvPr/>
        </p:nvSpPr>
        <p:spPr>
          <a:xfrm>
            <a:off x="2287080" y="2859120"/>
            <a:ext cx="724212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000000"/>
                </a:solidFill>
                <a:latin typeface="Calibri"/>
                <a:ea typeface="DejaVu Sans"/>
              </a:rPr>
              <a:t>KEY LOGGER AND SECURITY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0" y="0"/>
            <a:ext cx="12191400" cy="685728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77" name="Group 2"/>
          <p:cNvGrpSpPr/>
          <p:nvPr/>
        </p:nvGrpSpPr>
        <p:grpSpPr>
          <a:xfrm>
            <a:off x="7448760" y="0"/>
            <a:ext cx="4743000" cy="6858000"/>
            <a:chOff x="7448760" y="0"/>
            <a:chExt cx="4743000" cy="6858000"/>
          </a:xfrm>
        </p:grpSpPr>
        <p:sp>
          <p:nvSpPr>
            <p:cNvPr id="178" name="CustomShape 3"/>
            <p:cNvSpPr/>
            <p:nvPr/>
          </p:nvSpPr>
          <p:spPr>
            <a:xfrm>
              <a:off x="9377280" y="4680"/>
              <a:ext cx="1217880" cy="685296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79" name="CustomShape 4"/>
            <p:cNvSpPr/>
            <p:nvPr/>
          </p:nvSpPr>
          <p:spPr>
            <a:xfrm>
              <a:off x="7448760" y="3695040"/>
              <a:ext cx="4742640" cy="316296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80" name="CustomShape 5"/>
            <p:cNvSpPr/>
            <p:nvPr/>
          </p:nvSpPr>
          <p:spPr>
            <a:xfrm>
              <a:off x="9182160" y="0"/>
              <a:ext cx="3009240" cy="685728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181" name="CustomShape 6"/>
            <p:cNvSpPr/>
            <p:nvPr/>
          </p:nvSpPr>
          <p:spPr>
            <a:xfrm>
              <a:off x="9603000" y="0"/>
              <a:ext cx="2588760" cy="685728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82" name="CustomShape 7"/>
            <p:cNvSpPr/>
            <p:nvPr/>
          </p:nvSpPr>
          <p:spPr>
            <a:xfrm>
              <a:off x="8934480" y="3048120"/>
              <a:ext cx="3256920" cy="380916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83" name="CustomShape 8"/>
            <p:cNvSpPr/>
            <p:nvPr/>
          </p:nvSpPr>
          <p:spPr>
            <a:xfrm>
              <a:off x="9338040" y="0"/>
              <a:ext cx="2853720" cy="685728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84" name="CustomShape 9"/>
            <p:cNvSpPr/>
            <p:nvPr/>
          </p:nvSpPr>
          <p:spPr>
            <a:xfrm>
              <a:off x="10896480" y="0"/>
              <a:ext cx="1294560" cy="685728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85" name="CustomShape 10"/>
            <p:cNvSpPr/>
            <p:nvPr/>
          </p:nvSpPr>
          <p:spPr>
            <a:xfrm>
              <a:off x="10936080" y="0"/>
              <a:ext cx="1255320" cy="685728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86" name="CustomShape 11"/>
            <p:cNvSpPr/>
            <p:nvPr/>
          </p:nvSpPr>
          <p:spPr>
            <a:xfrm>
              <a:off x="10372680" y="3591000"/>
              <a:ext cx="1818720" cy="326628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87" name="CustomShape 12"/>
          <p:cNvSpPr/>
          <p:nvPr/>
        </p:nvSpPr>
        <p:spPr>
          <a:xfrm>
            <a:off x="0" y="4010040"/>
            <a:ext cx="447120" cy="284724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88" name="CustomShape 13"/>
          <p:cNvSpPr/>
          <p:nvPr/>
        </p:nvSpPr>
        <p:spPr>
          <a:xfrm>
            <a:off x="752400" y="6486120"/>
            <a:ext cx="1773000" cy="323640"/>
          </a:xfrm>
          <a:prstGeom prst="rect">
            <a:avLst/>
          </a:prstGeom>
          <a:noFill/>
          <a:ln>
            <a:noFill/>
          </a:ln>
        </p:spPr>
        <p:style>
          <a:lnRef idx="0"/>
          <a:fillRef idx="0"/>
          <a:effectRef idx="0"/>
          <a:fontRef idx="minor"/>
        </p:style>
        <p:txBody>
          <a:bodyPr lIns="0" rIns="0" tIns="0" bIns="0">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189" name="CustomShape 14"/>
          <p:cNvSpPr/>
          <p:nvPr/>
        </p:nvSpPr>
        <p:spPr>
          <a:xfrm>
            <a:off x="7362720" y="447840"/>
            <a:ext cx="361080" cy="36108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90" name="CustomShape 15"/>
          <p:cNvSpPr/>
          <p:nvPr/>
        </p:nvSpPr>
        <p:spPr>
          <a:xfrm>
            <a:off x="11010960" y="5610240"/>
            <a:ext cx="646920" cy="64692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91" name="object 17" descr=""/>
          <p:cNvPicPr/>
          <p:nvPr/>
        </p:nvPicPr>
        <p:blipFill>
          <a:blip r:embed="rId1"/>
          <a:stretch/>
        </p:blipFill>
        <p:spPr>
          <a:xfrm>
            <a:off x="10686960" y="6134040"/>
            <a:ext cx="246960" cy="246960"/>
          </a:xfrm>
          <a:prstGeom prst="rect">
            <a:avLst/>
          </a:prstGeom>
          <a:ln>
            <a:noFill/>
          </a:ln>
        </p:spPr>
      </p:pic>
      <p:grpSp>
        <p:nvGrpSpPr>
          <p:cNvPr id="192" name="Group 16"/>
          <p:cNvGrpSpPr/>
          <p:nvPr/>
        </p:nvGrpSpPr>
        <p:grpSpPr>
          <a:xfrm>
            <a:off x="47520" y="3819600"/>
            <a:ext cx="4123440" cy="3009240"/>
            <a:chOff x="47520" y="3819600"/>
            <a:chExt cx="4123440" cy="3009240"/>
          </a:xfrm>
        </p:grpSpPr>
        <p:pic>
          <p:nvPicPr>
            <p:cNvPr id="193" name="object 19" descr=""/>
            <p:cNvPicPr/>
            <p:nvPr/>
          </p:nvPicPr>
          <p:blipFill>
            <a:blip r:embed="rId2"/>
            <a:stretch/>
          </p:blipFill>
          <p:spPr>
            <a:xfrm>
              <a:off x="466560" y="6410160"/>
              <a:ext cx="3704400" cy="294480"/>
            </a:xfrm>
            <a:prstGeom prst="rect">
              <a:avLst/>
            </a:prstGeom>
            <a:ln>
              <a:noFill/>
            </a:ln>
          </p:spPr>
        </p:pic>
        <p:pic>
          <p:nvPicPr>
            <p:cNvPr id="194" name="object 20" descr=""/>
            <p:cNvPicPr/>
            <p:nvPr/>
          </p:nvPicPr>
          <p:blipFill>
            <a:blip r:embed="rId3"/>
            <a:stretch/>
          </p:blipFill>
          <p:spPr>
            <a:xfrm>
              <a:off x="47520" y="3819600"/>
              <a:ext cx="1732680" cy="3009240"/>
            </a:xfrm>
            <a:prstGeom prst="rect">
              <a:avLst/>
            </a:prstGeom>
            <a:ln>
              <a:noFill/>
            </a:ln>
          </p:spPr>
        </p:pic>
      </p:grpSp>
      <p:sp>
        <p:nvSpPr>
          <p:cNvPr id="195" name="CustomShape 17"/>
          <p:cNvSpPr/>
          <p:nvPr/>
        </p:nvSpPr>
        <p:spPr>
          <a:xfrm>
            <a:off x="695520" y="246600"/>
            <a:ext cx="4416120" cy="1475640"/>
          </a:xfrm>
          <a:prstGeom prst="rect">
            <a:avLst/>
          </a:prstGeom>
          <a:noFill/>
          <a:ln>
            <a:noFill/>
          </a:ln>
        </p:spPr>
        <p:style>
          <a:lnRef idx="0"/>
          <a:fillRef idx="0"/>
          <a:effectRef idx="0"/>
          <a:fontRef idx="minor"/>
        </p:style>
        <p:txBody>
          <a:bodyPr lIns="0" rIns="0" tIns="13320" bIns="0">
            <a:noAutofit/>
          </a:bodyPr>
          <a:p>
            <a:pPr marL="12600">
              <a:lnSpc>
                <a:spcPct val="100000"/>
              </a:lnSpc>
              <a:spcBef>
                <a:spcPts val="105"/>
              </a:spcBef>
            </a:pPr>
            <a:r>
              <a:rPr b="1" lang="en-US" sz="4800" spc="21" strike="noStrike">
                <a:solidFill>
                  <a:srgbClr val="000000"/>
                </a:solidFill>
                <a:latin typeface="Trebuchet MS"/>
              </a:rPr>
              <a:t>A</a:t>
            </a:r>
            <a:r>
              <a:rPr b="1" lang="en-US" sz="4800" spc="-7" strike="noStrike">
                <a:solidFill>
                  <a:srgbClr val="000000"/>
                </a:solidFill>
                <a:latin typeface="Trebuchet MS"/>
              </a:rPr>
              <a:t>G</a:t>
            </a:r>
            <a:r>
              <a:rPr b="1" lang="en-US" sz="4800" spc="-35" strike="noStrike">
                <a:solidFill>
                  <a:srgbClr val="000000"/>
                </a:solidFill>
                <a:latin typeface="Trebuchet MS"/>
              </a:rPr>
              <a:t>E</a:t>
            </a:r>
            <a:r>
              <a:rPr b="1" lang="en-US" sz="4800" spc="9" strike="noStrike">
                <a:solidFill>
                  <a:srgbClr val="000000"/>
                </a:solidFill>
                <a:latin typeface="Trebuchet MS"/>
              </a:rPr>
              <a:t>N</a:t>
            </a:r>
            <a:r>
              <a:rPr b="1" lang="en-US" sz="4800" spc="-1" strike="noStrike">
                <a:solidFill>
                  <a:srgbClr val="000000"/>
                </a:solidFill>
                <a:latin typeface="Trebuchet MS"/>
              </a:rPr>
              <a:t>DA</a:t>
            </a:r>
            <a:endParaRPr b="0" lang="en-IN" sz="4800" spc="-1" strike="noStrike">
              <a:latin typeface="Arial"/>
            </a:endParaRPr>
          </a:p>
        </p:txBody>
      </p:sp>
      <p:sp>
        <p:nvSpPr>
          <p:cNvPr id="196" name="CustomShape 18"/>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E6191A61-ED87-47DC-ABB1-CBA073A04E5D}" type="slidenum">
              <a:rPr b="0" lang="en-US" sz="1100" spc="7" strike="noStrike">
                <a:solidFill>
                  <a:srgbClr val="2d936b"/>
                </a:solidFill>
                <a:latin typeface="Trebuchet MS"/>
              </a:rPr>
              <a:t>&lt;number&gt;</a:t>
            </a:fld>
            <a:endParaRPr b="0" lang="en-IN" sz="1100" spc="-1" strike="noStrike">
              <a:latin typeface="Arial"/>
            </a:endParaRPr>
          </a:p>
        </p:txBody>
      </p:sp>
      <p:graphicFrame>
        <p:nvGraphicFramePr>
          <p:cNvPr id="197" name="Table 19"/>
          <p:cNvGraphicFramePr/>
          <p:nvPr/>
        </p:nvGraphicFramePr>
        <p:xfrm>
          <a:off x="1645560" y="960840"/>
          <a:ext cx="6619320" cy="5702040"/>
        </p:xfrm>
        <a:graphic>
          <a:graphicData uri="http://schemas.openxmlformats.org/drawingml/2006/table">
            <a:tbl>
              <a:tblPr/>
              <a:tblGrid>
                <a:gridCol w="857160"/>
                <a:gridCol w="5762520"/>
              </a:tblGrid>
              <a:tr h="823320">
                <a:tc>
                  <a:txBody>
                    <a:bodyPr>
                      <a:noAutofit/>
                    </a:bodyPr>
                    <a:p>
                      <a:pPr algn="ctr">
                        <a:lnSpc>
                          <a:spcPct val="100000"/>
                        </a:lnSpc>
                      </a:pPr>
                      <a:r>
                        <a:rPr b="0" lang="en-US" sz="2400" spc="-1" strike="noStrike">
                          <a:solidFill>
                            <a:srgbClr val="000000"/>
                          </a:solidFill>
                          <a:latin typeface="Calibri"/>
                        </a:rPr>
                        <a:t>S.NO</a:t>
                      </a:r>
                      <a:endParaRPr b="0" lang="en-IN" sz="2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1" lang="en-US" sz="2400" spc="-1" strike="noStrike">
                          <a:solidFill>
                            <a:srgbClr val="000000"/>
                          </a:solidFill>
                          <a:latin typeface="Calibri"/>
                        </a:rPr>
                        <a:t>TOPICS</a:t>
                      </a:r>
                      <a:endParaRPr b="0" lang="en-IN" sz="24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1</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INTRODUCTION TO KEYLOGGERS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2</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PROBLEM STATEMENT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3</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PROJECT OVERVIEW</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4</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WHO ARE THE END USERS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5</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YOUR SOLUTION AND ITS VALUE PROPOSITION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6</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THE WOW IN YOUR SOLUTION</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10200">
                <a:tc>
                  <a:txBody>
                    <a:bodyPr>
                      <a:noAutofit/>
                    </a:bodyPr>
                    <a:p>
                      <a:pPr algn="ctr">
                        <a:lnSpc>
                          <a:spcPct val="100000"/>
                        </a:lnSpc>
                      </a:pPr>
                      <a:r>
                        <a:rPr b="0" lang="en-US" sz="1800" spc="-1" strike="noStrike">
                          <a:solidFill>
                            <a:srgbClr val="000000"/>
                          </a:solidFill>
                          <a:latin typeface="Calibri"/>
                        </a:rPr>
                        <a:t>7</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MODELLING</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07680">
                <a:tc>
                  <a:txBody>
                    <a:bodyPr>
                      <a:noAutofit/>
                    </a:bodyPr>
                    <a:p>
                      <a:pPr algn="ctr">
                        <a:lnSpc>
                          <a:spcPct val="100000"/>
                        </a:lnSpc>
                      </a:pPr>
                      <a:r>
                        <a:rPr b="0" lang="en-US" sz="1800" spc="-1" strike="noStrike">
                          <a:solidFill>
                            <a:srgbClr val="000000"/>
                          </a:solidFill>
                          <a:latin typeface="Calibri"/>
                        </a:rPr>
                        <a:t>8</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gn="ctr">
                        <a:lnSpc>
                          <a:spcPct val="100000"/>
                        </a:lnSpc>
                      </a:pPr>
                      <a:r>
                        <a:rPr b="0" lang="en-US" sz="1800" spc="-1" strike="noStrike">
                          <a:solidFill>
                            <a:srgbClr val="000000"/>
                          </a:solidFill>
                          <a:latin typeface="Calibri"/>
                        </a:rPr>
                        <a:t>RESULTS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755280" y="385560"/>
            <a:ext cx="10680480" cy="1144800"/>
          </a:xfrm>
          <a:prstGeom prst="rect">
            <a:avLst/>
          </a:prstGeom>
          <a:noFill/>
          <a:ln>
            <a:noFill/>
          </a:ln>
        </p:spPr>
        <p:style>
          <a:lnRef idx="0"/>
          <a:fillRef idx="0"/>
          <a:effectRef idx="0"/>
          <a:fontRef idx="minor"/>
        </p:style>
        <p:txBody>
          <a:bodyPr lIns="0" rIns="0" tIns="0" bIns="0">
            <a:noAutofit/>
          </a:bodyPr>
          <a:p>
            <a:pPr>
              <a:lnSpc>
                <a:spcPct val="100000"/>
              </a:lnSpc>
            </a:pPr>
            <a:r>
              <a:rPr b="1" lang="en-US" sz="2800" spc="-1" strike="noStrike">
                <a:solidFill>
                  <a:srgbClr val="000000"/>
                </a:solidFill>
                <a:latin typeface="Trebuchet MS"/>
              </a:rPr>
              <a:t>INTRODUCTION TO KEYLOGGERS</a:t>
            </a:r>
            <a:endParaRPr b="0" lang="en-IN" sz="2800" spc="-1" strike="noStrike">
              <a:latin typeface="Arial"/>
            </a:endParaRPr>
          </a:p>
        </p:txBody>
      </p:sp>
      <p:sp>
        <p:nvSpPr>
          <p:cNvPr id="199" name="CustomShape 2"/>
          <p:cNvSpPr/>
          <p:nvPr/>
        </p:nvSpPr>
        <p:spPr>
          <a:xfrm>
            <a:off x="775800" y="696600"/>
            <a:ext cx="8794440" cy="5942520"/>
          </a:xfrm>
          <a:prstGeom prst="rect">
            <a:avLst/>
          </a:prstGeom>
          <a:noFill/>
          <a:ln>
            <a:noFill/>
          </a:ln>
        </p:spPr>
        <p:style>
          <a:lnRef idx="0"/>
          <a:fillRef idx="0"/>
          <a:effectRef idx="0"/>
          <a:fontRef idx="minor"/>
        </p:style>
        <p:txBody>
          <a:bodyPr lIns="90000" rIns="90000" tIns="45000" bIns="45000" anchor="ctr">
            <a:spAutoFit/>
          </a:bodyPr>
          <a:p>
            <a:pPr>
              <a:lnSpc>
                <a:spcPct val="100000"/>
              </a:lnSpc>
            </a:pPr>
            <a:r>
              <a:rPr b="1" lang="en-US" sz="1800" spc="-1" strike="noStrike">
                <a:solidFill>
                  <a:srgbClr val="000000"/>
                </a:solidFill>
                <a:latin typeface="Calibri"/>
                <a:ea typeface="Calibri"/>
              </a:rPr>
              <a:t>A keylogger or keystroke logger</a:t>
            </a:r>
            <a:r>
              <a:rPr b="0" lang="en-US" sz="1800" spc="-1" strike="noStrike">
                <a:solidFill>
                  <a:srgbClr val="000000"/>
                </a:solidFill>
                <a:latin typeface="Calibri"/>
                <a:ea typeface="Calibri"/>
              </a:rPr>
              <a:t>/</a:t>
            </a:r>
            <a:r>
              <a:rPr b="1" lang="en-US" sz="1800" spc="-1" strike="noStrike">
                <a:solidFill>
                  <a:srgbClr val="000000"/>
                </a:solidFill>
                <a:latin typeface="Calibri"/>
                <a:ea typeface="Calibri"/>
              </a:rPr>
              <a:t>keyboard capturing</a:t>
            </a:r>
            <a:r>
              <a:rPr b="0" lang="en-US" sz="1800" spc="-1" strike="noStrike">
                <a:solidFill>
                  <a:srgbClr val="000000"/>
                </a:solidFill>
                <a:latin typeface="Calibri"/>
                <a:ea typeface="Calibri"/>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2400" spc="-1" strike="noStrike">
                <a:solidFill>
                  <a:srgbClr val="000000"/>
                </a:solidFill>
                <a:latin typeface="Calibri"/>
                <a:ea typeface="Calibri"/>
              </a:rPr>
              <a:t>Types of Keyloggers </a:t>
            </a:r>
            <a:endParaRPr b="0" lang="en-IN" sz="2400" spc="-1" strike="noStrike">
              <a:latin typeface="Arial"/>
            </a:endParaRPr>
          </a:p>
          <a:p>
            <a:pPr>
              <a:lnSpc>
                <a:spcPct val="100000"/>
              </a:lnSpc>
            </a:pPr>
            <a:endParaRPr b="0" lang="en-IN" sz="2400" spc="-1" strike="noStrike">
              <a:latin typeface="Arial"/>
            </a:endParaRPr>
          </a:p>
          <a:p>
            <a:pPr marL="343080" indent="-342360">
              <a:lnSpc>
                <a:spcPct val="100000"/>
              </a:lnSpc>
              <a:buClr>
                <a:srgbClr val="000000"/>
              </a:buClr>
              <a:buFont typeface="Arial"/>
              <a:buChar char="•"/>
            </a:pPr>
            <a:r>
              <a:rPr b="1" lang="en-US" sz="2400" spc="-1" strike="noStrike">
                <a:solidFill>
                  <a:srgbClr val="000000"/>
                </a:solidFill>
                <a:latin typeface="Calibri"/>
                <a:ea typeface="Calibri"/>
              </a:rPr>
              <a:t>SOFTWARE KEYLOGGER</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Software keyloggers consist of applications that have to be installed on a computer to steal keystroke data. They are the most common method hackers use to access a user’s keystrokes. </a:t>
            </a:r>
            <a:endParaRPr b="0" lang="en-IN" sz="1800" spc="-1" strike="noStrike">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55280" y="385560"/>
            <a:ext cx="10680480" cy="757440"/>
          </a:xfrm>
          <a:prstGeom prst="rect">
            <a:avLst/>
          </a:prstGeom>
          <a:noFill/>
          <a:ln>
            <a:noFill/>
          </a:ln>
        </p:spPr>
        <p:style>
          <a:lnRef idx="0"/>
          <a:fillRef idx="0"/>
          <a:effectRef idx="0"/>
          <a:fontRef idx="minor"/>
        </p:style>
      </p:sp>
      <p:sp>
        <p:nvSpPr>
          <p:cNvPr id="201" name="CustomShape 2"/>
          <p:cNvSpPr/>
          <p:nvPr/>
        </p:nvSpPr>
        <p:spPr>
          <a:xfrm flipH="1">
            <a:off x="824400" y="1687680"/>
            <a:ext cx="8731440" cy="383940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0000"/>
              </a:buClr>
              <a:buFont typeface="Arial"/>
              <a:buChar char="•"/>
            </a:pPr>
            <a:r>
              <a:rPr b="1" lang="en-US" sz="2400" spc="-1" strike="noStrike">
                <a:solidFill>
                  <a:srgbClr val="000000"/>
                </a:solidFill>
                <a:latin typeface="Calibri"/>
                <a:ea typeface="Calibri"/>
              </a:rPr>
              <a:t>HARDWARE KEYLOGGERS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b="0" lang="en-IN" sz="1800" spc="-1" strike="noStrike">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 name="Group 1"/>
          <p:cNvGrpSpPr/>
          <p:nvPr/>
        </p:nvGrpSpPr>
        <p:grpSpPr>
          <a:xfrm>
            <a:off x="7991640" y="2933640"/>
            <a:ext cx="2761560" cy="3256920"/>
            <a:chOff x="7991640" y="2933640"/>
            <a:chExt cx="2761560" cy="3256920"/>
          </a:xfrm>
        </p:grpSpPr>
        <p:sp>
          <p:nvSpPr>
            <p:cNvPr id="203"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4"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05" name="object 5" descr=""/>
            <p:cNvPicPr/>
            <p:nvPr/>
          </p:nvPicPr>
          <p:blipFill>
            <a:blip r:embed="rId1"/>
            <a:stretch/>
          </p:blipFill>
          <p:spPr>
            <a:xfrm>
              <a:off x="7991640" y="2933640"/>
              <a:ext cx="2761560" cy="3256920"/>
            </a:xfrm>
            <a:prstGeom prst="rect">
              <a:avLst/>
            </a:prstGeom>
            <a:ln>
              <a:noFill/>
            </a:ln>
          </p:spPr>
        </p:pic>
      </p:grpSp>
      <p:sp>
        <p:nvSpPr>
          <p:cNvPr id="206" name="CustomShape 4"/>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07" name="CustomShape 5"/>
          <p:cNvSpPr/>
          <p:nvPr/>
        </p:nvSpPr>
        <p:spPr>
          <a:xfrm>
            <a:off x="834120" y="574920"/>
            <a:ext cx="5636160" cy="131112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tabLst>
                <a:tab algn="l" pos="2728080"/>
              </a:tabLst>
            </a:pPr>
            <a:r>
              <a:rPr b="1" lang="en-US" sz="4250" spc="-21" strike="noStrike">
                <a:solidFill>
                  <a:srgbClr val="000000"/>
                </a:solidFill>
                <a:latin typeface="Trebuchet MS"/>
              </a:rPr>
              <a:t>P</a:t>
            </a:r>
            <a:r>
              <a:rPr b="1" lang="en-US" sz="4250" spc="9" strike="noStrike">
                <a:solidFill>
                  <a:srgbClr val="000000"/>
                </a:solidFill>
                <a:latin typeface="Trebuchet MS"/>
              </a:rPr>
              <a:t>ROB</a:t>
            </a:r>
            <a:r>
              <a:rPr b="1" lang="en-US" sz="4250" spc="49" strike="noStrike">
                <a:solidFill>
                  <a:srgbClr val="000000"/>
                </a:solidFill>
                <a:latin typeface="Trebuchet MS"/>
              </a:rPr>
              <a:t>L</a:t>
            </a:r>
            <a:r>
              <a:rPr b="1" lang="en-US" sz="4250" spc="-21" strike="noStrike">
                <a:solidFill>
                  <a:srgbClr val="000000"/>
                </a:solidFill>
                <a:latin typeface="Trebuchet MS"/>
              </a:rPr>
              <a:t>E</a:t>
            </a:r>
            <a:r>
              <a:rPr b="1" lang="en-US" sz="4250" spc="15" strike="noStrike">
                <a:solidFill>
                  <a:srgbClr val="000000"/>
                </a:solidFill>
                <a:latin typeface="Trebuchet MS"/>
              </a:rPr>
              <a:t>M</a:t>
            </a:r>
            <a:r>
              <a:rPr b="1" lang="en-US" sz="4250" spc="-1" strike="noStrike">
                <a:solidFill>
                  <a:srgbClr val="000000"/>
                </a:solidFill>
                <a:latin typeface="Trebuchet MS"/>
              </a:rPr>
              <a:t>	</a:t>
            </a:r>
            <a:r>
              <a:rPr b="1" lang="en-US" sz="4250" spc="7"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9"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7" strike="noStrike">
                <a:solidFill>
                  <a:srgbClr val="000000"/>
                </a:solidFill>
                <a:latin typeface="Trebuchet MS"/>
              </a:rPr>
              <a:t>NT</a:t>
            </a:r>
            <a:endParaRPr b="0" lang="en-IN" sz="4250" spc="-1" strike="noStrike">
              <a:latin typeface="Arial"/>
            </a:endParaRPr>
          </a:p>
        </p:txBody>
      </p:sp>
      <p:pic>
        <p:nvPicPr>
          <p:cNvPr id="208" name="object 8" descr=""/>
          <p:cNvPicPr/>
          <p:nvPr/>
        </p:nvPicPr>
        <p:blipFill>
          <a:blip r:embed="rId2"/>
          <a:stretch/>
        </p:blipFill>
        <p:spPr>
          <a:xfrm>
            <a:off x="676440" y="6467400"/>
            <a:ext cx="2142360" cy="199440"/>
          </a:xfrm>
          <a:prstGeom prst="rect">
            <a:avLst/>
          </a:prstGeom>
          <a:ln>
            <a:noFill/>
          </a:ln>
        </p:spPr>
      </p:pic>
      <p:sp>
        <p:nvSpPr>
          <p:cNvPr id="209" name="CustomShape 6"/>
          <p:cNvSpPr/>
          <p:nvPr/>
        </p:nvSpPr>
        <p:spPr>
          <a:xfrm>
            <a:off x="739800" y="6473160"/>
            <a:ext cx="179820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10" name="CustomShape 7"/>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76E5281C-FD58-4F4C-922F-2A537C02CBDC}" type="slidenum">
              <a:rPr b="0" lang="en-US" sz="1100" spc="7" strike="noStrike">
                <a:solidFill>
                  <a:srgbClr val="2d936b"/>
                </a:solidFill>
                <a:latin typeface="Trebuchet MS"/>
              </a:rPr>
              <a:t>&lt;number&gt;</a:t>
            </a:fld>
            <a:endParaRPr b="0" lang="en-IN" sz="1100" spc="-1" strike="noStrike">
              <a:latin typeface="Arial"/>
            </a:endParaRPr>
          </a:p>
        </p:txBody>
      </p:sp>
      <p:sp>
        <p:nvSpPr>
          <p:cNvPr id="211" name="CustomShape 8"/>
          <p:cNvSpPr/>
          <p:nvPr/>
        </p:nvSpPr>
        <p:spPr>
          <a:xfrm>
            <a:off x="837720" y="2017440"/>
            <a:ext cx="7153920" cy="50281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b="0" lang="en-IN" sz="1800" spc="-1" strike="noStrike">
              <a:latin typeface="Arial"/>
            </a:endParaRPr>
          </a:p>
          <a:p>
            <a:pPr>
              <a:lnSpc>
                <a:spcPct val="100000"/>
              </a:lnSpc>
            </a:pPr>
            <a:endParaRPr b="0" lang="en-IN" sz="1800" spc="-1" strike="noStrike">
              <a:latin typeface="Arial"/>
            </a:endParaRPr>
          </a:p>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2" name="Group 1"/>
          <p:cNvGrpSpPr/>
          <p:nvPr/>
        </p:nvGrpSpPr>
        <p:grpSpPr>
          <a:xfrm>
            <a:off x="8658360" y="2647800"/>
            <a:ext cx="3533040" cy="3809160"/>
            <a:chOff x="8658360" y="2647800"/>
            <a:chExt cx="3533040" cy="3809160"/>
          </a:xfrm>
        </p:grpSpPr>
        <p:sp>
          <p:nvSpPr>
            <p:cNvPr id="213" name="CustomShape 2"/>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14"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15" name="object 5" descr=""/>
            <p:cNvPicPr/>
            <p:nvPr/>
          </p:nvPicPr>
          <p:blipFill>
            <a:blip r:embed="rId1"/>
            <a:stretch/>
          </p:blipFill>
          <p:spPr>
            <a:xfrm>
              <a:off x="8658360" y="2647800"/>
              <a:ext cx="3533040" cy="3809160"/>
            </a:xfrm>
            <a:prstGeom prst="rect">
              <a:avLst/>
            </a:prstGeom>
            <a:ln>
              <a:noFill/>
            </a:ln>
          </p:spPr>
        </p:pic>
      </p:grpSp>
      <p:sp>
        <p:nvSpPr>
          <p:cNvPr id="216" name="CustomShape 4"/>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17" name="CustomShape 5"/>
          <p:cNvSpPr/>
          <p:nvPr/>
        </p:nvSpPr>
        <p:spPr>
          <a:xfrm>
            <a:off x="739800" y="829800"/>
            <a:ext cx="5262840" cy="131112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tabLst>
                <a:tab algn="l" pos="2642760"/>
              </a:tabLst>
            </a:pPr>
            <a:r>
              <a:rPr b="1" lang="en-US" sz="4250" spc="1" strike="noStrike">
                <a:solidFill>
                  <a:srgbClr val="000000"/>
                </a:solidFill>
                <a:latin typeface="Trebuchet MS"/>
              </a:rPr>
              <a:t>PROJECT</a:t>
            </a:r>
            <a:r>
              <a:rPr b="1" lang="en-US" sz="4250" spc="1" strike="noStrike">
                <a:solidFill>
                  <a:srgbClr val="000000"/>
                </a:solidFill>
                <a:latin typeface="Trebuchet MS"/>
              </a:rPr>
              <a:t>	</a:t>
            </a:r>
            <a:r>
              <a:rPr b="1" lang="en-US" sz="4250" spc="-21" strike="noStrike">
                <a:solidFill>
                  <a:srgbClr val="000000"/>
                </a:solidFill>
                <a:latin typeface="Trebuchet MS"/>
              </a:rPr>
              <a:t>OVERVIEW</a:t>
            </a:r>
            <a:endParaRPr b="0" lang="en-IN" sz="4250" spc="-1" strike="noStrike">
              <a:latin typeface="Arial"/>
            </a:endParaRPr>
          </a:p>
        </p:txBody>
      </p:sp>
      <p:pic>
        <p:nvPicPr>
          <p:cNvPr id="218" name="object 8" descr=""/>
          <p:cNvPicPr/>
          <p:nvPr/>
        </p:nvPicPr>
        <p:blipFill>
          <a:blip r:embed="rId2"/>
          <a:stretch/>
        </p:blipFill>
        <p:spPr>
          <a:xfrm>
            <a:off x="676440" y="6467400"/>
            <a:ext cx="2142360" cy="199440"/>
          </a:xfrm>
          <a:prstGeom prst="rect">
            <a:avLst/>
          </a:prstGeom>
          <a:ln>
            <a:noFill/>
          </a:ln>
        </p:spPr>
      </p:pic>
      <p:sp>
        <p:nvSpPr>
          <p:cNvPr id="219" name="CustomShape 6"/>
          <p:cNvSpPr/>
          <p:nvPr/>
        </p:nvSpPr>
        <p:spPr>
          <a:xfrm>
            <a:off x="739800" y="6473160"/>
            <a:ext cx="179820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20" name="CustomShape 7"/>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911F6DC9-618E-477F-85C0-9794A8173139}" type="slidenum">
              <a:rPr b="0" lang="en-US" sz="1100" spc="7" strike="noStrike">
                <a:solidFill>
                  <a:srgbClr val="2d936b"/>
                </a:solidFill>
                <a:latin typeface="Trebuchet MS"/>
              </a:rPr>
              <a:t>&lt;number&gt;</a:t>
            </a:fld>
            <a:endParaRPr b="0" lang="en-IN" sz="1100" spc="-1" strike="noStrike">
              <a:latin typeface="Arial"/>
            </a:endParaRPr>
          </a:p>
        </p:txBody>
      </p:sp>
      <p:sp>
        <p:nvSpPr>
          <p:cNvPr id="221" name="CustomShape 8"/>
          <p:cNvSpPr/>
          <p:nvPr/>
        </p:nvSpPr>
        <p:spPr>
          <a:xfrm>
            <a:off x="747720" y="2007000"/>
            <a:ext cx="8551440" cy="447948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A Key Logger is a tool that captures and records all user inputs with the keyboard.It means that recording every keystroke is made and buttons clicked. This information will be stored in a text file,which is a readable format.It also capable of tracking and recording the user's online activities.</a:t>
            </a:r>
            <a:endParaRPr b="0" lang="en-IN" sz="1800" spc="-1" strike="noStrike">
              <a:latin typeface="Arial"/>
            </a:endParaRPr>
          </a:p>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For instance,if a user opens chrome and search for a image(as like "</a:t>
            </a:r>
            <a:r>
              <a:rPr b="1" lang="en-US" sz="1800" spc="-1" strike="noStrike">
                <a:solidFill>
                  <a:srgbClr val="000000"/>
                </a:solidFill>
                <a:latin typeface="Calibri"/>
                <a:ea typeface="Calibri"/>
              </a:rPr>
              <a:t>nature images</a:t>
            </a:r>
            <a:r>
              <a:rPr b="0" lang="en-US" sz="1800" spc="-1" strike="noStrike">
                <a:solidFill>
                  <a:srgbClr val="000000"/>
                </a:solidFill>
                <a:latin typeface="Calibri"/>
                <a:ea typeface="Calibri"/>
              </a:rPr>
              <a:t>"),</a:t>
            </a:r>
            <a:endParaRPr b="0" lang="en-IN" sz="1800" spc="-1" strike="noStrike">
              <a:latin typeface="Arial"/>
            </a:endParaRPr>
          </a:p>
          <a:p>
            <a:pPr>
              <a:lnSpc>
                <a:spcPct val="100000"/>
              </a:lnSpc>
            </a:pPr>
            <a:r>
              <a:rPr b="0" lang="en-US" sz="1800" spc="-1" strike="noStrike">
                <a:solidFill>
                  <a:srgbClr val="000000"/>
                </a:solidFill>
                <a:latin typeface="Calibri"/>
                <a:ea typeface="Calibri"/>
              </a:rPr>
              <a:t>      </a:t>
            </a:r>
            <a:r>
              <a:rPr b="0" lang="en-US" sz="1800" spc="-1" strike="noStrike">
                <a:solidFill>
                  <a:srgbClr val="000000"/>
                </a:solidFill>
                <a:latin typeface="Calibri"/>
                <a:ea typeface="Calibri"/>
              </a:rPr>
              <a:t>then in the text file it will be stored as[</a:t>
            </a:r>
            <a:r>
              <a:rPr b="1" lang="en-US" sz="1800" spc="-1" strike="noStrike">
                <a:solidFill>
                  <a:srgbClr val="000000"/>
                </a:solidFill>
                <a:latin typeface="Calibri"/>
                <a:ea typeface="Calibri"/>
              </a:rPr>
              <a:t>'n''a''t''u''r''e'Key.space'i''m''a''g''e''s'Key.enter</a:t>
            </a:r>
            <a:r>
              <a:rPr b="0" lang="en-US" sz="1800" spc="-1" strike="noStrike">
                <a:solidFill>
                  <a:srgbClr val="000000"/>
                </a:solidFill>
                <a:latin typeface="Calibri"/>
                <a:ea typeface="Calibri"/>
              </a:rPr>
              <a:t>]</a:t>
            </a:r>
            <a:endParaRPr b="0" lang="en-IN" sz="1800" spc="-1" strike="noStrike">
              <a:latin typeface="Arial"/>
            </a:endParaRPr>
          </a:p>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This comprehensive data collection provides a detailed overview of user's activities.</a:t>
            </a:r>
            <a:endParaRPr b="0" lang="en-IN" sz="1800" spc="-1" strike="noStrike">
              <a:latin typeface="Arial"/>
            </a:endParaRPr>
          </a:p>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Make sure that use of such tools must comply with legal privacy rules and ethical guidelines.</a:t>
            </a:r>
            <a:endParaRPr b="0" lang="en-IN" sz="1800" spc="-1" strike="noStrike">
              <a:latin typeface="Arial"/>
            </a:endParaRPr>
          </a:p>
          <a:p>
            <a:pPr marL="285840" indent="-285120">
              <a:lnSpc>
                <a:spcPct val="100000"/>
              </a:lnSpc>
              <a:buClr>
                <a:srgbClr val="000000"/>
              </a:buClr>
              <a:buFont typeface="Wingdings" charset="2"/>
              <a:buChar char=""/>
            </a:pPr>
            <a:r>
              <a:rPr b="0" lang="en-US" sz="1800" spc="-1" strike="noStrike">
                <a:solidFill>
                  <a:srgbClr val="000000"/>
                </a:solidFill>
                <a:latin typeface="Calibri"/>
                <a:ea typeface="Calibri"/>
              </a:rPr>
              <a:t>Unauthorized use of keyloggers can lead to severe legal consequences.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23" name="CustomShape 2"/>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24"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25" name="CustomShape 4"/>
          <p:cNvSpPr/>
          <p:nvPr/>
        </p:nvSpPr>
        <p:spPr>
          <a:xfrm>
            <a:off x="699480" y="891720"/>
            <a:ext cx="5013720" cy="116136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pPr>
            <a:r>
              <a:rPr b="1" lang="en-US" sz="3200" spc="21" strike="noStrike">
                <a:solidFill>
                  <a:srgbClr val="000000"/>
                </a:solidFill>
                <a:latin typeface="Trebuchet MS"/>
              </a:rPr>
              <a:t>W</a:t>
            </a:r>
            <a:r>
              <a:rPr b="1" lang="en-US" sz="3200" spc="-21" strike="noStrike">
                <a:solidFill>
                  <a:srgbClr val="000000"/>
                </a:solidFill>
                <a:latin typeface="Trebuchet MS"/>
              </a:rPr>
              <a:t>H</a:t>
            </a:r>
            <a:r>
              <a:rPr b="1" lang="en-US" sz="3200" spc="15"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6" strike="noStrike">
                <a:solidFill>
                  <a:srgbClr val="000000"/>
                </a:solidFill>
                <a:latin typeface="Trebuchet MS"/>
              </a:rPr>
              <a:t>N</a:t>
            </a:r>
            <a:r>
              <a:rPr b="1" lang="en-US" sz="3200" spc="9"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7"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1" strike="noStrike">
                <a:solidFill>
                  <a:srgbClr val="000000"/>
                </a:solidFill>
                <a:latin typeface="Trebuchet MS"/>
              </a:rPr>
              <a:t>S?</a:t>
            </a:r>
            <a:endParaRPr b="0" lang="en-IN" sz="3200" spc="-1" strike="noStrike">
              <a:latin typeface="Arial"/>
            </a:endParaRPr>
          </a:p>
        </p:txBody>
      </p:sp>
      <p:pic>
        <p:nvPicPr>
          <p:cNvPr id="226" name="object 6" descr=""/>
          <p:cNvPicPr/>
          <p:nvPr/>
        </p:nvPicPr>
        <p:blipFill>
          <a:blip r:embed="rId1"/>
          <a:stretch/>
        </p:blipFill>
        <p:spPr>
          <a:xfrm>
            <a:off x="723960" y="6172200"/>
            <a:ext cx="2180520" cy="484920"/>
          </a:xfrm>
          <a:prstGeom prst="rect">
            <a:avLst/>
          </a:prstGeom>
          <a:ln>
            <a:noFill/>
          </a:ln>
        </p:spPr>
      </p:pic>
      <p:sp>
        <p:nvSpPr>
          <p:cNvPr id="227" name="CustomShape 5"/>
          <p:cNvSpPr/>
          <p:nvPr/>
        </p:nvSpPr>
        <p:spPr>
          <a:xfrm>
            <a:off x="739800" y="6473160"/>
            <a:ext cx="179820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28" name="CustomShape 6"/>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97FFE228-E9CF-4F2A-8DDB-52A13215D7CE}" type="slidenum">
              <a:rPr b="0" lang="en-US" sz="1100" spc="7" strike="noStrike">
                <a:solidFill>
                  <a:srgbClr val="2d936b"/>
                </a:solidFill>
                <a:latin typeface="Trebuchet MS"/>
              </a:rPr>
              <a:t>&lt;number&gt;</a:t>
            </a:fld>
            <a:endParaRPr b="0" lang="en-IN" sz="1100" spc="-1" strike="noStrike">
              <a:latin typeface="Arial"/>
            </a:endParaRPr>
          </a:p>
        </p:txBody>
      </p:sp>
      <p:sp>
        <p:nvSpPr>
          <p:cNvPr id="229" name="CustomShape 7"/>
          <p:cNvSpPr/>
          <p:nvPr/>
        </p:nvSpPr>
        <p:spPr>
          <a:xfrm>
            <a:off x="559080" y="2013840"/>
            <a:ext cx="9615960" cy="4968360"/>
          </a:xfrm>
          <a:prstGeom prst="rect">
            <a:avLst/>
          </a:prstGeom>
          <a:noFill/>
          <a:ln>
            <a:noFill/>
          </a:ln>
        </p:spPr>
        <p:style>
          <a:lnRef idx="0"/>
          <a:fillRef idx="0"/>
          <a:effectRef idx="0"/>
          <a:fontRef idx="minor"/>
        </p:style>
        <p:txBody>
          <a:bodyPr lIns="90000" rIns="90000" tIns="45000" bIns="45000">
            <a:spAutoFit/>
          </a:bodyPr>
          <a:p>
            <a:pPr marL="216000" indent="-215640">
              <a:lnSpc>
                <a:spcPct val="100000"/>
              </a:lnSpc>
              <a:buClr>
                <a:srgbClr val="000000"/>
              </a:buClr>
              <a:buFont typeface="Arial"/>
              <a:buChar char="•"/>
            </a:pPr>
            <a:r>
              <a:rPr b="1" lang="en-US" sz="2000" spc="-1" strike="noStrike">
                <a:solidFill>
                  <a:srgbClr val="000000"/>
                </a:solidFill>
                <a:latin typeface="Calibri"/>
                <a:ea typeface="Calibri"/>
              </a:rPr>
              <a:t>Legitimate Security Professionals</a:t>
            </a:r>
            <a:r>
              <a:rPr b="0" lang="en-US" sz="2000" spc="-1" strike="noStrike">
                <a:solidFill>
                  <a:srgbClr val="000000"/>
                </a:solidFill>
                <a:latin typeface="Calibri"/>
                <a:ea typeface="Calibri"/>
              </a:rPr>
              <a:t>: Many security professionals and IT administrators may use keyloggers as a part of their job to monitor and track activities on company devices to ensure compliance, prevent data breaches, or investigate security incidents</a:t>
            </a:r>
            <a:r>
              <a:rPr b="0" lang="en-US" sz="1800" spc="-1" strike="noStrike">
                <a:solidFill>
                  <a:srgbClr val="000000"/>
                </a:solidFill>
                <a:latin typeface="Calibri"/>
                <a:ea typeface="Calibri"/>
              </a:rPr>
              <a:t>.</a:t>
            </a:r>
            <a:endParaRPr b="0" lang="en-IN" sz="1800" spc="-1" strike="noStrike">
              <a:latin typeface="Arial"/>
            </a:endParaRPr>
          </a:p>
          <a:p>
            <a:pPr marL="216000" indent="-215640">
              <a:lnSpc>
                <a:spcPct val="100000"/>
              </a:lnSpc>
              <a:buClr>
                <a:srgbClr val="000000"/>
              </a:buClr>
              <a:buFont typeface="Arial"/>
              <a:buChar char="•"/>
            </a:pPr>
            <a:r>
              <a:rPr b="1" lang="en-US" sz="2000" spc="-1" strike="noStrike">
                <a:solidFill>
                  <a:srgbClr val="000000"/>
                </a:solidFill>
                <a:latin typeface="Calibri"/>
                <a:ea typeface="Calibri"/>
              </a:rPr>
              <a:t>Parents</a:t>
            </a:r>
            <a:r>
              <a:rPr b="0" lang="en-US" sz="2000" spc="-1" strike="noStrike">
                <a:solidFill>
                  <a:srgbClr val="000000"/>
                </a:solidFill>
                <a:latin typeface="Calibri"/>
                <a:ea typeface="Calibri"/>
              </a:rPr>
              <a:t>: Concerned parents may use keyloggers to monitor their children's online activities and ensure they are safe from online predators or engaging in appropriate behavior.</a:t>
            </a:r>
            <a:endParaRPr b="0" lang="en-IN" sz="2000" spc="-1" strike="noStrike">
              <a:latin typeface="Arial"/>
            </a:endParaRPr>
          </a:p>
          <a:p>
            <a:pPr marL="216000" indent="-215640">
              <a:lnSpc>
                <a:spcPct val="100000"/>
              </a:lnSpc>
              <a:buClr>
                <a:srgbClr val="000000"/>
              </a:buClr>
              <a:buFont typeface="Arial"/>
              <a:buChar char="•"/>
            </a:pPr>
            <a:r>
              <a:rPr b="1" lang="en-US" sz="2000" spc="-1" strike="noStrike">
                <a:solidFill>
                  <a:srgbClr val="000000"/>
                </a:solidFill>
                <a:latin typeface="Calibri"/>
                <a:ea typeface="Calibri"/>
              </a:rPr>
              <a:t>Employers</a:t>
            </a:r>
            <a:r>
              <a:rPr b="0" lang="en-US" sz="2000" spc="-1" strike="noStrike">
                <a:solidFill>
                  <a:srgbClr val="000000"/>
                </a:solidFill>
                <a:latin typeface="Calibri"/>
                <a:ea typeface="Calibri"/>
              </a:rPr>
              <a:t>: Employers may use keyloggers to monitor employees computer activities to ensure they are staying productive, following company policies, or not engaging in any activities that could harm the company's reputation or security.</a:t>
            </a:r>
            <a:endParaRPr b="0" lang="en-IN" sz="2000" spc="-1" strike="noStrike">
              <a:latin typeface="Arial"/>
            </a:endParaRPr>
          </a:p>
          <a:p>
            <a:pPr marL="216000" indent="-215640">
              <a:lnSpc>
                <a:spcPct val="100000"/>
              </a:lnSpc>
              <a:buClr>
                <a:srgbClr val="000000"/>
              </a:buClr>
              <a:buFont typeface="Arial"/>
              <a:buChar char="•"/>
            </a:pPr>
            <a:r>
              <a:rPr b="1" lang="en-US" sz="2000" spc="-1" strike="noStrike">
                <a:solidFill>
                  <a:srgbClr val="000000"/>
                </a:solidFill>
                <a:latin typeface="Calibri"/>
                <a:ea typeface="Calibri"/>
              </a:rPr>
              <a:t>Cybercriminals</a:t>
            </a:r>
            <a:r>
              <a:rPr b="0" lang="en-US" sz="2000" spc="-1" strike="noStrike">
                <a:solidFill>
                  <a:srgbClr val="000000"/>
                </a:solidFill>
                <a:latin typeface="Calibri"/>
                <a:ea typeface="Calibri"/>
              </a:rPr>
              <a:t>: Unfortunately, cybercriminals can also be end users of keyloggers, often for malicious purposes such as stealing sensitive information like login credentials, financial data, or personal information for identity theft or other nefarious activities.</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object 2" descr=""/>
          <p:cNvPicPr/>
          <p:nvPr/>
        </p:nvPicPr>
        <p:blipFill>
          <a:blip r:embed="rId1"/>
          <a:stretch/>
        </p:blipFill>
        <p:spPr>
          <a:xfrm>
            <a:off x="0" y="1476360"/>
            <a:ext cx="2694960" cy="3247200"/>
          </a:xfrm>
          <a:prstGeom prst="rect">
            <a:avLst/>
          </a:prstGeom>
          <a:ln>
            <a:noFill/>
          </a:ln>
        </p:spPr>
      </p:pic>
      <p:sp>
        <p:nvSpPr>
          <p:cNvPr id="231" name="CustomShape 1"/>
          <p:cNvSpPr/>
          <p:nvPr/>
        </p:nvSpPr>
        <p:spPr>
          <a:xfrm>
            <a:off x="9353520" y="5362560"/>
            <a:ext cx="456480" cy="4564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32" name="CustomShape 2"/>
          <p:cNvSpPr/>
          <p:nvPr/>
        </p:nvSpPr>
        <p:spPr>
          <a:xfrm>
            <a:off x="6696000" y="1695600"/>
            <a:ext cx="313560" cy="32328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233" name="CustomShape 3"/>
          <p:cNvSpPr/>
          <p:nvPr/>
        </p:nvSpPr>
        <p:spPr>
          <a:xfrm>
            <a:off x="9353520" y="5896080"/>
            <a:ext cx="180360" cy="18036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234" name="CustomShape 4"/>
          <p:cNvSpPr/>
          <p:nvPr/>
        </p:nvSpPr>
        <p:spPr>
          <a:xfrm>
            <a:off x="558000" y="857880"/>
            <a:ext cx="9762480" cy="1158120"/>
          </a:xfrm>
          <a:prstGeom prst="rect">
            <a:avLst/>
          </a:prstGeom>
          <a:noFill/>
          <a:ln>
            <a:noFill/>
          </a:ln>
        </p:spPr>
        <p:style>
          <a:lnRef idx="0"/>
          <a:fillRef idx="0"/>
          <a:effectRef idx="0"/>
          <a:fontRef idx="minor"/>
        </p:style>
        <p:txBody>
          <a:bodyPr lIns="0" rIns="0" tIns="13320" bIns="0">
            <a:noAutofit/>
          </a:bodyPr>
          <a:p>
            <a:pPr marL="12600">
              <a:lnSpc>
                <a:spcPct val="100000"/>
              </a:lnSpc>
              <a:spcBef>
                <a:spcPts val="105"/>
              </a:spcBef>
            </a:pPr>
            <a:r>
              <a:rPr b="1" lang="en-US" sz="3600" spc="-41" strike="noStrike">
                <a:solidFill>
                  <a:srgbClr val="000000"/>
                </a:solidFill>
                <a:latin typeface="Trebuchet MS"/>
              </a:rPr>
              <a:t>Y</a:t>
            </a:r>
            <a:r>
              <a:rPr b="1" lang="en-US" sz="3600" spc="7" strike="noStrike">
                <a:solidFill>
                  <a:srgbClr val="000000"/>
                </a:solidFill>
                <a:latin typeface="Trebuchet MS"/>
              </a:rPr>
              <a:t>O</a:t>
            </a:r>
            <a:r>
              <a:rPr b="1" lang="en-US" sz="3600" spc="21" strike="noStrike">
                <a:solidFill>
                  <a:srgbClr val="000000"/>
                </a:solidFill>
                <a:latin typeface="Trebuchet MS"/>
              </a:rPr>
              <a:t>U</a:t>
            </a:r>
            <a:r>
              <a:rPr b="1" lang="en-US" sz="3600" spc="-1" strike="noStrike">
                <a:solidFill>
                  <a:srgbClr val="000000"/>
                </a:solidFill>
                <a:latin typeface="Trebuchet MS"/>
              </a:rPr>
              <a:t>R</a:t>
            </a:r>
            <a:r>
              <a:rPr b="1" lang="en-US" sz="3600" spc="1" strike="noStrike">
                <a:solidFill>
                  <a:srgbClr val="000000"/>
                </a:solidFill>
                <a:latin typeface="Trebuchet MS"/>
              </a:rPr>
              <a:t> </a:t>
            </a:r>
            <a:r>
              <a:rPr b="1" lang="en-US" sz="3600" spc="21" strike="noStrike">
                <a:solidFill>
                  <a:srgbClr val="000000"/>
                </a:solidFill>
                <a:latin typeface="Trebuchet MS"/>
              </a:rPr>
              <a:t>S</a:t>
            </a:r>
            <a:r>
              <a:rPr b="1" lang="en-US" sz="3600" spc="7" strike="noStrike">
                <a:solidFill>
                  <a:srgbClr val="000000"/>
                </a:solidFill>
                <a:latin typeface="Trebuchet MS"/>
              </a:rPr>
              <a:t>O</a:t>
            </a:r>
            <a:r>
              <a:rPr b="1" lang="en-US" sz="3600" spc="21" strike="noStrike">
                <a:solidFill>
                  <a:srgbClr val="000000"/>
                </a:solidFill>
                <a:latin typeface="Trebuchet MS"/>
              </a:rPr>
              <a:t>LU</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7" strike="noStrike">
                <a:solidFill>
                  <a:srgbClr val="000000"/>
                </a:solidFill>
                <a:latin typeface="Trebuchet MS"/>
              </a:rPr>
              <a:t>O</a:t>
            </a:r>
            <a:r>
              <a:rPr b="1" lang="en-US" sz="3600" spc="-1" strike="noStrike">
                <a:solidFill>
                  <a:srgbClr val="000000"/>
                </a:solidFill>
                <a:latin typeface="Trebuchet MS"/>
              </a:rPr>
              <a:t>N</a:t>
            </a:r>
            <a:r>
              <a:rPr b="1" lang="en-US" sz="3600" spc="-347" strike="noStrike">
                <a:solidFill>
                  <a:srgbClr val="000000"/>
                </a:solidFill>
                <a:latin typeface="Trebuchet MS"/>
              </a:rPr>
              <a:t> </a:t>
            </a:r>
            <a:r>
              <a:rPr b="1" lang="en-US" sz="3600" spc="-35" strike="noStrike">
                <a:solidFill>
                  <a:srgbClr val="000000"/>
                </a:solidFill>
                <a:latin typeface="Trebuchet MS"/>
              </a:rPr>
              <a:t>A</a:t>
            </a:r>
            <a:r>
              <a:rPr b="1" lang="en-US" sz="3600" spc="-7" strike="noStrike">
                <a:solidFill>
                  <a:srgbClr val="000000"/>
                </a:solidFill>
                <a:latin typeface="Trebuchet MS"/>
              </a:rPr>
              <a:t>N</a:t>
            </a:r>
            <a:r>
              <a:rPr b="1" lang="en-US" sz="3600" spc="-1" strike="noStrike">
                <a:solidFill>
                  <a:srgbClr val="000000"/>
                </a:solidFill>
                <a:latin typeface="Trebuchet MS"/>
              </a:rPr>
              <a:t>D</a:t>
            </a:r>
            <a:r>
              <a:rPr b="1" lang="en-US" sz="3600" spc="29" strike="noStrike">
                <a:solidFill>
                  <a:srgbClr val="000000"/>
                </a:solidFill>
                <a:latin typeface="Trebuchet MS"/>
              </a:rPr>
              <a:t> </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1" strike="noStrike">
                <a:solidFill>
                  <a:srgbClr val="000000"/>
                </a:solidFill>
                <a:latin typeface="Trebuchet MS"/>
              </a:rPr>
              <a:t>S</a:t>
            </a:r>
            <a:r>
              <a:rPr b="1" lang="en-US" sz="3600" spc="55" strike="noStrike">
                <a:solidFill>
                  <a:srgbClr val="000000"/>
                </a:solidFill>
                <a:latin typeface="Trebuchet MS"/>
              </a:rPr>
              <a:t> </a:t>
            </a:r>
            <a:r>
              <a:rPr b="1" lang="en-US" sz="3600" spc="-296" strike="noStrike">
                <a:solidFill>
                  <a:srgbClr val="000000"/>
                </a:solidFill>
                <a:latin typeface="Trebuchet MS"/>
              </a:rPr>
              <a:t>V</a:t>
            </a:r>
            <a:r>
              <a:rPr b="1" lang="en-US" sz="3600" spc="-35" strike="noStrike">
                <a:solidFill>
                  <a:srgbClr val="000000"/>
                </a:solidFill>
                <a:latin typeface="Trebuchet MS"/>
              </a:rPr>
              <a:t>A</a:t>
            </a:r>
            <a:r>
              <a:rPr b="1" lang="en-US" sz="3600" spc="21" strike="noStrike">
                <a:solidFill>
                  <a:srgbClr val="000000"/>
                </a:solidFill>
                <a:latin typeface="Trebuchet MS"/>
              </a:rPr>
              <a:t>LU</a:t>
            </a:r>
            <a:r>
              <a:rPr b="1" lang="en-US" sz="3600" spc="-1" strike="noStrike">
                <a:solidFill>
                  <a:srgbClr val="000000"/>
                </a:solidFill>
                <a:latin typeface="Trebuchet MS"/>
              </a:rPr>
              <a:t>E</a:t>
            </a:r>
            <a:r>
              <a:rPr b="1" lang="en-US" sz="3600" spc="-66" strike="noStrike">
                <a:solidFill>
                  <a:srgbClr val="000000"/>
                </a:solidFill>
                <a:latin typeface="Trebuchet MS"/>
              </a:rPr>
              <a:t> </a:t>
            </a:r>
            <a:r>
              <a:rPr b="1" lang="en-US" sz="3600" spc="-15" strike="noStrike">
                <a:solidFill>
                  <a:srgbClr val="000000"/>
                </a:solidFill>
                <a:latin typeface="Trebuchet MS"/>
              </a:rPr>
              <a:t>P</a:t>
            </a:r>
            <a:r>
              <a:rPr b="1" lang="en-US" sz="3600" spc="-32" strike="noStrike">
                <a:solidFill>
                  <a:srgbClr val="000000"/>
                </a:solidFill>
                <a:latin typeface="Trebuchet MS"/>
              </a:rPr>
              <a:t>R</a:t>
            </a:r>
            <a:r>
              <a:rPr b="1" lang="en-US" sz="3600" spc="7" strike="noStrike">
                <a:solidFill>
                  <a:srgbClr val="000000"/>
                </a:solidFill>
                <a:latin typeface="Trebuchet MS"/>
              </a:rPr>
              <a:t>O</a:t>
            </a:r>
            <a:r>
              <a:rPr b="1" lang="en-US" sz="3600" spc="-15" strike="noStrike">
                <a:solidFill>
                  <a:srgbClr val="000000"/>
                </a:solidFill>
                <a:latin typeface="Trebuchet MS"/>
              </a:rPr>
              <a:t>P</a:t>
            </a:r>
            <a:r>
              <a:rPr b="1" lang="en-US" sz="3600" spc="7" strike="noStrike">
                <a:solidFill>
                  <a:srgbClr val="000000"/>
                </a:solidFill>
                <a:latin typeface="Trebuchet MS"/>
              </a:rPr>
              <a:t>O</a:t>
            </a:r>
            <a:r>
              <a:rPr b="1" lang="en-US" sz="3600" spc="21" strike="noStrike">
                <a:solidFill>
                  <a:srgbClr val="000000"/>
                </a:solidFill>
                <a:latin typeface="Trebuchet MS"/>
              </a:rPr>
              <a:t>S</a:t>
            </a:r>
            <a:r>
              <a:rPr b="1" lang="en-US" sz="3600" spc="-32" strike="noStrike">
                <a:solidFill>
                  <a:srgbClr val="000000"/>
                </a:solidFill>
                <a:latin typeface="Trebuchet MS"/>
              </a:rPr>
              <a:t>I</a:t>
            </a:r>
            <a:r>
              <a:rPr b="1" lang="en-US" sz="3600" spc="-35" strike="noStrike">
                <a:solidFill>
                  <a:srgbClr val="000000"/>
                </a:solidFill>
                <a:latin typeface="Trebuchet MS"/>
              </a:rPr>
              <a:t>T</a:t>
            </a:r>
            <a:r>
              <a:rPr b="1" lang="en-US" sz="3600" spc="-32" strike="noStrike">
                <a:solidFill>
                  <a:srgbClr val="000000"/>
                </a:solidFill>
                <a:latin typeface="Trebuchet MS"/>
              </a:rPr>
              <a:t>I</a:t>
            </a:r>
            <a:r>
              <a:rPr b="1" lang="en-US" sz="3600" spc="7" strike="noStrike">
                <a:solidFill>
                  <a:srgbClr val="000000"/>
                </a:solidFill>
                <a:latin typeface="Trebuchet MS"/>
              </a:rPr>
              <a:t>O</a:t>
            </a:r>
            <a:r>
              <a:rPr b="1" lang="en-US" sz="3600" spc="-1" strike="noStrike">
                <a:solidFill>
                  <a:srgbClr val="000000"/>
                </a:solidFill>
                <a:latin typeface="Trebuchet MS"/>
              </a:rPr>
              <a:t>N</a:t>
            </a:r>
            <a:endParaRPr b="0" lang="en-IN" sz="3600" spc="-1" strike="noStrike">
              <a:latin typeface="Arial"/>
            </a:endParaRPr>
          </a:p>
        </p:txBody>
      </p:sp>
      <p:pic>
        <p:nvPicPr>
          <p:cNvPr id="235" name="object 7" descr=""/>
          <p:cNvPicPr/>
          <p:nvPr/>
        </p:nvPicPr>
        <p:blipFill>
          <a:blip r:embed="rId2"/>
          <a:stretch/>
        </p:blipFill>
        <p:spPr>
          <a:xfrm>
            <a:off x="676440" y="6467400"/>
            <a:ext cx="2142360" cy="199440"/>
          </a:xfrm>
          <a:prstGeom prst="rect">
            <a:avLst/>
          </a:prstGeom>
          <a:ln>
            <a:noFill/>
          </a:ln>
        </p:spPr>
      </p:pic>
      <p:sp>
        <p:nvSpPr>
          <p:cNvPr id="236" name="CustomShape 5"/>
          <p:cNvSpPr/>
          <p:nvPr/>
        </p:nvSpPr>
        <p:spPr>
          <a:xfrm>
            <a:off x="739800" y="6473160"/>
            <a:ext cx="179820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237" name="CustomShape 6"/>
          <p:cNvSpPr/>
          <p:nvPr/>
        </p:nvSpPr>
        <p:spPr>
          <a:xfrm>
            <a:off x="11353320" y="6473160"/>
            <a:ext cx="150480" cy="398412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pPr>
            <a:fld id="{1CB0D478-8DE4-41CE-A33B-C465BC8DB921}" type="slidenum">
              <a:rPr b="0" lang="en-US" sz="1100" spc="7" strike="noStrike">
                <a:solidFill>
                  <a:srgbClr val="2d936b"/>
                </a:solidFill>
                <a:latin typeface="Trebuchet MS"/>
              </a:rPr>
              <a:t>&lt;number&gt;</a:t>
            </a:fld>
            <a:endParaRPr b="0" lang="en-IN" sz="1100" spc="-1" strike="noStrike">
              <a:latin typeface="Arial"/>
            </a:endParaRPr>
          </a:p>
        </p:txBody>
      </p:sp>
      <p:sp>
        <p:nvSpPr>
          <p:cNvPr id="238" name="CustomShape 7"/>
          <p:cNvSpPr/>
          <p:nvPr/>
        </p:nvSpPr>
        <p:spPr>
          <a:xfrm>
            <a:off x="2655720" y="2017080"/>
            <a:ext cx="7158960" cy="527400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1" lang="en-US" sz="2000" spc="-1" strike="noStrike">
                <a:solidFill>
                  <a:srgbClr val="000000"/>
                </a:solidFill>
                <a:latin typeface="Calibri"/>
                <a:ea typeface="Calibri"/>
              </a:rPr>
              <a:t>Antivirus and Anti-malware Software</a:t>
            </a:r>
            <a:r>
              <a:rPr b="0" lang="en-US" sz="2000" spc="-1" strike="noStrike">
                <a:solidFill>
                  <a:srgbClr val="000000"/>
                </a:solidFill>
                <a:latin typeface="Calibri"/>
                <a:ea typeface="Calibri"/>
              </a:rPr>
              <a:t>: Utilizing reputable antivirus and anti-malware software can help detect and remove keyloggers and other malicious software from devices.</a:t>
            </a:r>
            <a:endParaRPr b="0" lang="en-IN" sz="2000" spc="-1" strike="noStrike">
              <a:latin typeface="Arial"/>
            </a:endParaRPr>
          </a:p>
          <a:p>
            <a:pPr marL="285840" indent="-285120">
              <a:lnSpc>
                <a:spcPct val="100000"/>
              </a:lnSpc>
              <a:buClr>
                <a:srgbClr val="000000"/>
              </a:buClr>
              <a:buFont typeface="Wingdings" charset="2"/>
              <a:buChar char=""/>
            </a:pPr>
            <a:r>
              <a:rPr b="1" lang="en-US" sz="2000" spc="-1" strike="noStrike">
                <a:solidFill>
                  <a:srgbClr val="000000"/>
                </a:solidFill>
                <a:latin typeface="Calibri"/>
                <a:ea typeface="Calibri"/>
              </a:rPr>
              <a:t>Encryption</a:t>
            </a:r>
            <a:r>
              <a:rPr b="0" lang="en-US" sz="2000" spc="-1" strike="noStrike">
                <a:solidFill>
                  <a:srgbClr val="000000"/>
                </a:solidFill>
                <a:latin typeface="Calibri"/>
                <a:ea typeface="Calibri"/>
              </a:rPr>
              <a:t>: Encrypting sensitive data even at rest and in transit can prevent unauthorized access including keyloggers.</a:t>
            </a:r>
            <a:endParaRPr b="0" lang="en-IN" sz="2000" spc="-1" strike="noStrike">
              <a:latin typeface="Arial"/>
            </a:endParaRPr>
          </a:p>
          <a:p>
            <a:pPr marL="285840" indent="-285120">
              <a:lnSpc>
                <a:spcPct val="100000"/>
              </a:lnSpc>
              <a:buClr>
                <a:srgbClr val="000000"/>
              </a:buClr>
              <a:buFont typeface="Wingdings" charset="2"/>
              <a:buChar char=""/>
            </a:pPr>
            <a:r>
              <a:rPr b="1" lang="en-US" sz="2000" spc="-1" strike="noStrike">
                <a:solidFill>
                  <a:srgbClr val="000000"/>
                </a:solidFill>
                <a:latin typeface="Calibri"/>
                <a:ea typeface="Calibri"/>
              </a:rPr>
              <a:t>Regular software update management</a:t>
            </a:r>
            <a:r>
              <a:rPr b="0" lang="en-US" sz="2000" spc="-1" strike="noStrike">
                <a:solidFill>
                  <a:srgbClr val="000000"/>
                </a:solidFill>
                <a:latin typeface="Calibri"/>
                <a:ea typeface="Calibri"/>
              </a:rPr>
              <a:t>: Keeping operating systems, applications and security software up-to-date with latest versions can help protect against known vulnerabilities that keyloggers may exploit.</a:t>
            </a:r>
            <a:endParaRPr b="0" lang="en-IN" sz="2000" spc="-1" strike="noStrike">
              <a:latin typeface="Arial"/>
            </a:endParaRPr>
          </a:p>
          <a:p>
            <a:pPr marL="285840" indent="-285120">
              <a:lnSpc>
                <a:spcPct val="100000"/>
              </a:lnSpc>
              <a:buClr>
                <a:srgbClr val="000000"/>
              </a:buClr>
              <a:buFont typeface="Wingdings" charset="2"/>
              <a:buChar char=""/>
            </a:pPr>
            <a:r>
              <a:rPr b="1" lang="en-US" sz="2000" spc="-1" strike="noStrike">
                <a:solidFill>
                  <a:srgbClr val="000000"/>
                </a:solidFill>
                <a:latin typeface="Calibri"/>
                <a:ea typeface="Calibri"/>
              </a:rPr>
              <a:t>User Education and Awareness</a:t>
            </a:r>
            <a:r>
              <a:rPr b="0" lang="en-US" sz="2000" spc="-1" strike="noStrike">
                <a:solidFill>
                  <a:srgbClr val="000000"/>
                </a:solidFill>
                <a:latin typeface="Calibri"/>
                <a:ea typeface="Calibri"/>
              </a:rPr>
              <a:t>: Educating users about the risks of keyloggers and other security threats, as well as providing training on safe computing practices, can help prevent  installation or exposure to keyloggers.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246</TotalTime>
  <Application>LibreOffice/6.4.7.2$Linux_X86_64 LibreOffice_project/40$Build-2</Application>
  <Words>1142</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anchuri sandhyarani</dc:creator>
  <dc:description/>
  <dc:language>en-IN</dc:language>
  <cp:lastModifiedBy/>
  <dcterms:modified xsi:type="dcterms:W3CDTF">2024-06-22T10:20:50Z</dcterms:modified>
  <cp:revision>448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2024-03-21T00:00:00Z</vt:filetime>
  </property>
  <property fmtid="{D5CDD505-2E9C-101B-9397-08002B2CF9AE}" pid="4" name="HiddenSlides">
    <vt:i4>0</vt:i4>
  </property>
  <property fmtid="{D5CDD505-2E9C-101B-9397-08002B2CF9AE}" pid="5" name="HyperlinksChanged">
    <vt:bool>0</vt:bool>
  </property>
  <property fmtid="{D5CDD505-2E9C-101B-9397-08002B2CF9AE}" pid="6" name="LastSaved">
    <vt:filetime>2024-06-03T00:00:00Z</vt:filetime>
  </property>
  <property fmtid="{D5CDD505-2E9C-101B-9397-08002B2CF9AE}" pid="7" name="LinksUpToDate">
    <vt:bool>0</vt:bool>
  </property>
  <property fmtid="{D5CDD505-2E9C-101B-9397-08002B2CF9AE}" pid="8" name="MMClips">
    <vt:i4>0</vt:i4>
  </property>
  <property fmtid="{D5CDD505-2E9C-101B-9397-08002B2CF9AE}" pid="9" name="Notes">
    <vt:i4>0</vt:i4>
  </property>
  <property fmtid="{D5CDD505-2E9C-101B-9397-08002B2CF9AE}" pid="10" name="PresentationFormat">
    <vt:lpwstr>Widescreen</vt:lpwstr>
  </property>
  <property fmtid="{D5CDD505-2E9C-101B-9397-08002B2CF9AE}" pid="11" name="ScaleCrop">
    <vt:bool>0</vt:bool>
  </property>
  <property fmtid="{D5CDD505-2E9C-101B-9397-08002B2CF9AE}" pid="12" name="ShareDoc">
    <vt:bool>0</vt:bool>
  </property>
  <property fmtid="{D5CDD505-2E9C-101B-9397-08002B2CF9AE}" pid="13" name="Slides">
    <vt:i4>13</vt:i4>
  </property>
</Properties>
</file>