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eab4539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eab4539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eab4539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eab4539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9975"/>
            <a:ext cx="8520600" cy="8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4000"/>
              <a:t>Lost in the darkness</a:t>
            </a:r>
            <a:endParaRPr b="1"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966975"/>
            <a:ext cx="8520600" cy="4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pt-BR" sz="1500">
                <a:solidFill>
                  <a:schemeClr val="lt2"/>
                </a:solidFill>
              </a:rPr>
              <a:t>O personagem deve salvar uma pessoa perdida no mapa, podendo encontrar monstros no caminho, contando com uma arma para se defender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pt-BR" sz="1500">
                <a:solidFill>
                  <a:schemeClr val="lt2"/>
                </a:solidFill>
              </a:rPr>
              <a:t>Uma pessoa, após se perder num mundo sombrio, precisa ser resgatada por alguém. Será que o personagem conseguirá salvá-la?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pt-BR" sz="1500">
                <a:solidFill>
                  <a:schemeClr val="lt2"/>
                </a:solidFill>
              </a:rPr>
              <a:t>Atores: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lphaLcPeriod"/>
            </a:pPr>
            <a:r>
              <a:rPr lang="pt-BR" sz="1500">
                <a:solidFill>
                  <a:schemeClr val="lt2"/>
                </a:solidFill>
              </a:rPr>
              <a:t>Personagem principal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lphaLcPeriod"/>
            </a:pPr>
            <a:r>
              <a:rPr lang="pt-BR" sz="1500">
                <a:solidFill>
                  <a:schemeClr val="lt2"/>
                </a:solidFill>
              </a:rPr>
              <a:t>Pessoa perdida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lphaLcPeriod"/>
            </a:pPr>
            <a:r>
              <a:rPr lang="pt-BR" sz="1500">
                <a:solidFill>
                  <a:schemeClr val="lt2"/>
                </a:solidFill>
              </a:rPr>
              <a:t>Monstros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lphaLcPeriod"/>
            </a:pPr>
            <a:r>
              <a:rPr lang="pt-BR" sz="1500">
                <a:solidFill>
                  <a:schemeClr val="lt2"/>
                </a:solidFill>
              </a:rPr>
              <a:t>Munição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lphaLcPeriod"/>
            </a:pPr>
            <a:r>
              <a:rPr lang="pt-BR" sz="1500">
                <a:solidFill>
                  <a:schemeClr val="lt2"/>
                </a:solidFill>
              </a:rPr>
              <a:t>Kit médico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lphaLcPeriod"/>
            </a:pPr>
            <a:r>
              <a:rPr lang="pt-BR" sz="1500">
                <a:solidFill>
                  <a:schemeClr val="lt2"/>
                </a:solidFill>
              </a:rPr>
              <a:t>Porta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pt-BR" sz="1500">
                <a:solidFill>
                  <a:schemeClr val="lt2"/>
                </a:solidFill>
              </a:rPr>
              <a:t>Dificuldade: não saber previamente o que há nas salas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63025"/>
            <a:ext cx="8520600" cy="8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4020"/>
              <a:t>Funcionamento</a:t>
            </a:r>
            <a:endParaRPr b="1" sz="4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95325"/>
            <a:ext cx="4576800" cy="3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pt-BR" sz="1500">
                <a:solidFill>
                  <a:schemeClr val="lt1"/>
                </a:solidFill>
              </a:rPr>
              <a:t>Jogo single player</a:t>
            </a:r>
            <a:endParaRPr sz="1500">
              <a:solidFill>
                <a:schemeClr val="lt1"/>
              </a:solidFill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pt-BR" sz="1500">
                <a:solidFill>
                  <a:schemeClr val="lt1"/>
                </a:solidFill>
              </a:rPr>
              <a:t>Atributos do personagem</a:t>
            </a:r>
            <a:endParaRPr sz="1500">
              <a:solidFill>
                <a:schemeClr val="lt1"/>
              </a:solidFill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pt-BR" sz="1500">
                <a:solidFill>
                  <a:schemeClr val="lt1"/>
                </a:solidFill>
              </a:rPr>
              <a:t>Os atores são posicionados aleatoriamente</a:t>
            </a:r>
            <a:endParaRPr sz="1500">
              <a:solidFill>
                <a:schemeClr val="lt1"/>
              </a:solidFill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pt-BR" sz="1500">
                <a:solidFill>
                  <a:schemeClr val="lt1"/>
                </a:solidFill>
              </a:rPr>
              <a:t>Comandos:</a:t>
            </a:r>
            <a:endParaRPr sz="1500">
              <a:solidFill>
                <a:schemeClr val="lt1"/>
              </a:solidFill>
            </a:endParaRPr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lphaLcPeriod"/>
            </a:pPr>
            <a:r>
              <a:rPr lang="pt-BR" sz="1500">
                <a:solidFill>
                  <a:schemeClr val="lt1"/>
                </a:solidFill>
              </a:rPr>
              <a:t>Investigar</a:t>
            </a:r>
            <a:endParaRPr sz="1500">
              <a:solidFill>
                <a:schemeClr val="lt1"/>
              </a:solidFill>
            </a:endParaRPr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lphaLcPeriod"/>
            </a:pPr>
            <a:r>
              <a:rPr lang="pt-BR" sz="1500">
                <a:solidFill>
                  <a:schemeClr val="lt1"/>
                </a:solidFill>
              </a:rPr>
              <a:t>Atirar</a:t>
            </a:r>
            <a:endParaRPr sz="1500">
              <a:solidFill>
                <a:schemeClr val="lt1"/>
              </a:solidFill>
            </a:endParaRPr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lphaLcPeriod"/>
            </a:pPr>
            <a:r>
              <a:rPr lang="pt-BR" sz="1500">
                <a:solidFill>
                  <a:schemeClr val="lt1"/>
                </a:solidFill>
              </a:rPr>
              <a:t>Mover</a:t>
            </a:r>
            <a:endParaRPr sz="1500">
              <a:solidFill>
                <a:schemeClr val="lt1"/>
              </a:solidFill>
            </a:endParaRPr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lphaLcPeriod"/>
            </a:pPr>
            <a:r>
              <a:rPr lang="pt-BR" sz="1500">
                <a:solidFill>
                  <a:schemeClr val="lt1"/>
                </a:solidFill>
              </a:rPr>
              <a:t>Interagir (recarregar munição, pegar kit médico)</a:t>
            </a:r>
            <a:endParaRPr sz="1500">
              <a:solidFill>
                <a:schemeClr val="lt1"/>
              </a:solidFill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pt-BR" sz="1500">
                <a:solidFill>
                  <a:schemeClr val="lt1"/>
                </a:solidFill>
              </a:rPr>
              <a:t>Pontuação baseada no número de rodadas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576" y="1195325"/>
            <a:ext cx="3695729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5450"/>
            <a:ext cx="85206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/>
              <a:t>Arquitetura</a:t>
            </a:r>
            <a:endParaRPr b="1" sz="40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Model-view-controller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Interface gráfica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A entrada dada pelo usuário será recebida pelo controller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O controller solicita para o model verificar o movimento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O model responde o controller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Caso o movimento seja válido, o model enviará o estado atual do tabuleiro para o view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