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4" r:id="rId8"/>
    <p:sldId id="259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454545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6778-8215-7FBE-CAEF-D5BBCEF3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0F92B-088A-5801-1DFF-8842492B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3780-BC24-FC65-9809-37F8CA85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0AF3-F0BA-4670-F46C-72313ADA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3CBB-F7FC-DEF5-CCB4-CD26F982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8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2B05-1314-5823-E5F7-74F41638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9710-93D4-DC90-8701-B2562FCD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9225-0955-CA3C-BCEC-762A0C13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2044-BE9A-CF2D-C434-286DC307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050-0C59-FDC3-A607-205220B7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EAC86-645F-B292-6C35-E93B67C2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C8564-5A89-147C-A711-213E38BB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DB65-8233-C15E-9B98-A8C9E6AF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483C-61A3-A440-EA06-8A8D1D6F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8770-B14A-5A24-0525-3F19FDA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375D-2381-74BF-6730-15013648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5380-0571-28E8-5A47-54333D6F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BB24-D130-0D5A-0FF7-2230D6BE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9D87-F18E-DC28-1758-582BB79A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72E5-B0F6-40D2-E46A-46C01234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E878-7689-29DB-9043-19212023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B39CA-A6EB-A09C-2EBE-42579F09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D202-A124-B548-761C-25F801AB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3F3E-21BE-2726-0547-863BCBAD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F2C0-98DD-B98C-6EB3-B2F4B060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872A-08BC-0B98-EE4F-9291A365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46A3-52F3-9C04-FAB2-F49842C0F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6A3DF-89E6-B4F5-2DA0-30F660E6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A471-8801-C8B3-FCFD-06E8C8D4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D6FA1-64EF-840A-0DE1-0857F407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6581-A728-6FD6-703B-8ED78D16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2FDF-1D6B-65D4-947B-6EFE4A44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A418-C989-D13B-960C-E6E5393E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7AB6-EF04-0434-1E8C-6EF23EC1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C48EF-DBE4-959F-00DE-B49A2E627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28ECF-20B1-47E2-DF02-18448F9C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E99A9-19FE-DA33-26F3-B050E657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C1628-FA96-29C1-91F8-04C8A68A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37843-D3E6-C162-0C2A-F18EDAB5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811-C8B4-82CF-447A-BB9CFDDF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70A79-4CAE-B194-94F0-03A4FCC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0B146-C15B-8B16-3F7E-05608E26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064C-4D81-BF0E-8F1B-6F8E7829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FF56D-334D-E4D4-4028-142CAE4D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1ADE7-0777-D9EF-F232-2D8EFEA0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68AD2-6EE2-D1B2-DAFA-08FF9D84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CB23-4FD1-9745-E6B1-20D29AA4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420B-2CE8-50C3-0303-0742B684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85054-50F4-0445-9B8D-FA98C945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AFAF-9816-5F0A-1EB2-E01982E3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B86D5-B26A-2697-3992-B9CD74AB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7709-81F2-6D14-B04E-D0D0D337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502C-840D-DB08-3CB3-AE7BF39F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EF0A6-E55E-20B1-45B0-9A323740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31DC2-8F61-FCB2-A01A-6FB8B3E0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457B7-8C79-C774-8AF3-51A223F5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6997-984B-BE6C-A2BD-82074814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A7EF4-41CB-7B84-04AC-22959865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B9159-9E4D-FF5B-AA57-048A386A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1E5C6-8229-782D-6E9D-B031ACC9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393-1D83-187D-1077-10C164C67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B657D-1B4F-F248-81C0-F65C124A44B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65D-61CD-CACA-6571-66A301FF8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C30F-382A-434A-0783-09AF742E3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A2CE9-DBEA-2048-86B3-10F0DB79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3EEF264-2645-79C7-9B18-93F36610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-11016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2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52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66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5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CB61983-1D2C-A11A-79A8-D76F1659B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EFA5E95-BE71-49B3-B788-2E9EBCD51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5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CB71A7B-EE74-B6F7-9E53-809D7AD55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9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825CFFE-DAFA-E147-82F1-A9124BC8C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8693A6B-7C40-D492-1C65-14C93EA3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A41F34C-6F9C-D115-96C6-9BA83091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30847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5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42B6D5-D8AC-4D50-D19F-D23AD576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9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3A9ABAD-0526-98A0-8101-00E8DEAC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Henshaw</dc:creator>
  <cp:lastModifiedBy>Jordan Henshaw</cp:lastModifiedBy>
  <cp:revision>1</cp:revision>
  <dcterms:created xsi:type="dcterms:W3CDTF">2024-08-09T23:27:09Z</dcterms:created>
  <dcterms:modified xsi:type="dcterms:W3CDTF">2024-08-11T02:23:05Z</dcterms:modified>
</cp:coreProperties>
</file>