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960813" cy="3779838"/>
  <p:notesSz cx="6858000" cy="9144000"/>
  <p:defaultTextStyle>
    <a:defPPr>
      <a:defRPr lang="en-US"/>
    </a:defPPr>
    <a:lvl1pPr marL="0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148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295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443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4591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5738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6886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033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9181" algn="l" defTabSz="4422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1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2310" y="-54"/>
      </p:cViewPr>
      <p:guideLst>
        <p:guide orient="horz" pos="1191"/>
        <p:guide pos="1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61" y="1174199"/>
            <a:ext cx="3366691" cy="8102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123" y="2141908"/>
            <a:ext cx="2772570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9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7557" y="87497"/>
            <a:ext cx="367887" cy="18627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0" y="87497"/>
            <a:ext cx="1039713" cy="18627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77" y="2428897"/>
            <a:ext cx="3366691" cy="750717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77" y="1602057"/>
            <a:ext cx="3366691" cy="826840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1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29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44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459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5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68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803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6918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29" y="509229"/>
            <a:ext cx="703457" cy="14410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1301" y="509229"/>
            <a:ext cx="704144" cy="144106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1" y="151369"/>
            <a:ext cx="3564731" cy="629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846089"/>
            <a:ext cx="1750047" cy="3526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48" indent="0">
              <a:buNone/>
              <a:defRPr sz="1000" b="1"/>
            </a:lvl2pPr>
            <a:lvl3pPr marL="442295" indent="0">
              <a:buNone/>
              <a:defRPr sz="900" b="1"/>
            </a:lvl3pPr>
            <a:lvl4pPr marL="663443" indent="0">
              <a:buNone/>
              <a:defRPr sz="800" b="1"/>
            </a:lvl4pPr>
            <a:lvl5pPr marL="884591" indent="0">
              <a:buNone/>
              <a:defRPr sz="800" b="1"/>
            </a:lvl5pPr>
            <a:lvl6pPr marL="1105738" indent="0">
              <a:buNone/>
              <a:defRPr sz="800" b="1"/>
            </a:lvl6pPr>
            <a:lvl7pPr marL="1326886" indent="0">
              <a:buNone/>
              <a:defRPr sz="800" b="1"/>
            </a:lvl7pPr>
            <a:lvl8pPr marL="1548033" indent="0">
              <a:buNone/>
              <a:defRPr sz="800" b="1"/>
            </a:lvl8pPr>
            <a:lvl9pPr marL="1769181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41" y="1198698"/>
            <a:ext cx="1750047" cy="217778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2039" y="846089"/>
            <a:ext cx="1750734" cy="35260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48" indent="0">
              <a:buNone/>
              <a:defRPr sz="1000" b="1"/>
            </a:lvl2pPr>
            <a:lvl3pPr marL="442295" indent="0">
              <a:buNone/>
              <a:defRPr sz="900" b="1"/>
            </a:lvl3pPr>
            <a:lvl4pPr marL="663443" indent="0">
              <a:buNone/>
              <a:defRPr sz="800" b="1"/>
            </a:lvl4pPr>
            <a:lvl5pPr marL="884591" indent="0">
              <a:buNone/>
              <a:defRPr sz="800" b="1"/>
            </a:lvl5pPr>
            <a:lvl6pPr marL="1105738" indent="0">
              <a:buNone/>
              <a:defRPr sz="800" b="1"/>
            </a:lvl6pPr>
            <a:lvl7pPr marL="1326886" indent="0">
              <a:buNone/>
              <a:defRPr sz="800" b="1"/>
            </a:lvl7pPr>
            <a:lvl8pPr marL="1548033" indent="0">
              <a:buNone/>
              <a:defRPr sz="800" b="1"/>
            </a:lvl8pPr>
            <a:lvl9pPr marL="1769181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2039" y="1198698"/>
            <a:ext cx="1750734" cy="217778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41" y="150493"/>
            <a:ext cx="1303081" cy="64047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568" y="150493"/>
            <a:ext cx="2214204" cy="3225987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41" y="790966"/>
            <a:ext cx="1303081" cy="2585514"/>
          </a:xfrm>
        </p:spPr>
        <p:txBody>
          <a:bodyPr/>
          <a:lstStyle>
            <a:lvl1pPr marL="0" indent="0">
              <a:buNone/>
              <a:defRPr sz="700"/>
            </a:lvl1pPr>
            <a:lvl2pPr marL="221148" indent="0">
              <a:buNone/>
              <a:defRPr sz="600"/>
            </a:lvl2pPr>
            <a:lvl3pPr marL="442295" indent="0">
              <a:buNone/>
              <a:defRPr sz="500"/>
            </a:lvl3pPr>
            <a:lvl4pPr marL="663443" indent="0">
              <a:buNone/>
              <a:defRPr sz="400"/>
            </a:lvl4pPr>
            <a:lvl5pPr marL="884591" indent="0">
              <a:buNone/>
              <a:defRPr sz="400"/>
            </a:lvl5pPr>
            <a:lvl6pPr marL="1105738" indent="0">
              <a:buNone/>
              <a:defRPr sz="400"/>
            </a:lvl6pPr>
            <a:lvl7pPr marL="1326886" indent="0">
              <a:buNone/>
              <a:defRPr sz="400"/>
            </a:lvl7pPr>
            <a:lvl8pPr marL="1548033" indent="0">
              <a:buNone/>
              <a:defRPr sz="400"/>
            </a:lvl8pPr>
            <a:lvl9pPr marL="176918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48" y="2645887"/>
            <a:ext cx="2376488" cy="312361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348" y="337736"/>
            <a:ext cx="2376488" cy="2267903"/>
          </a:xfrm>
        </p:spPr>
        <p:txBody>
          <a:bodyPr/>
          <a:lstStyle>
            <a:lvl1pPr marL="0" indent="0">
              <a:buNone/>
              <a:defRPr sz="1500"/>
            </a:lvl1pPr>
            <a:lvl2pPr marL="221148" indent="0">
              <a:buNone/>
              <a:defRPr sz="1400"/>
            </a:lvl2pPr>
            <a:lvl3pPr marL="442295" indent="0">
              <a:buNone/>
              <a:defRPr sz="1200"/>
            </a:lvl3pPr>
            <a:lvl4pPr marL="663443" indent="0">
              <a:buNone/>
              <a:defRPr sz="1000"/>
            </a:lvl4pPr>
            <a:lvl5pPr marL="884591" indent="0">
              <a:buNone/>
              <a:defRPr sz="1000"/>
            </a:lvl5pPr>
            <a:lvl6pPr marL="1105738" indent="0">
              <a:buNone/>
              <a:defRPr sz="1000"/>
            </a:lvl6pPr>
            <a:lvl7pPr marL="1326886" indent="0">
              <a:buNone/>
              <a:defRPr sz="1000"/>
            </a:lvl7pPr>
            <a:lvl8pPr marL="1548033" indent="0">
              <a:buNone/>
              <a:defRPr sz="1000"/>
            </a:lvl8pPr>
            <a:lvl9pPr marL="1769181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348" y="2958249"/>
            <a:ext cx="2376488" cy="443606"/>
          </a:xfrm>
        </p:spPr>
        <p:txBody>
          <a:bodyPr/>
          <a:lstStyle>
            <a:lvl1pPr marL="0" indent="0">
              <a:buNone/>
              <a:defRPr sz="700"/>
            </a:lvl1pPr>
            <a:lvl2pPr marL="221148" indent="0">
              <a:buNone/>
              <a:defRPr sz="600"/>
            </a:lvl2pPr>
            <a:lvl3pPr marL="442295" indent="0">
              <a:buNone/>
              <a:defRPr sz="500"/>
            </a:lvl3pPr>
            <a:lvl4pPr marL="663443" indent="0">
              <a:buNone/>
              <a:defRPr sz="400"/>
            </a:lvl4pPr>
            <a:lvl5pPr marL="884591" indent="0">
              <a:buNone/>
              <a:defRPr sz="400"/>
            </a:lvl5pPr>
            <a:lvl6pPr marL="1105738" indent="0">
              <a:buNone/>
              <a:defRPr sz="400"/>
            </a:lvl6pPr>
            <a:lvl7pPr marL="1326886" indent="0">
              <a:buNone/>
              <a:defRPr sz="400"/>
            </a:lvl7pPr>
            <a:lvl8pPr marL="1548033" indent="0">
              <a:buNone/>
              <a:defRPr sz="400"/>
            </a:lvl8pPr>
            <a:lvl9pPr marL="176918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41" y="151369"/>
            <a:ext cx="3564731" cy="629973"/>
          </a:xfrm>
          <a:prstGeom prst="rect">
            <a:avLst/>
          </a:prstGeom>
        </p:spPr>
        <p:txBody>
          <a:bodyPr vert="horz" lIns="44230" tIns="22115" rIns="44230" bIns="221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41" y="881963"/>
            <a:ext cx="3564731" cy="2494518"/>
          </a:xfrm>
          <a:prstGeom prst="rect">
            <a:avLst/>
          </a:prstGeom>
        </p:spPr>
        <p:txBody>
          <a:bodyPr vert="horz" lIns="44230" tIns="22115" rIns="44230" bIns="221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41" y="3503350"/>
            <a:ext cx="924189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13D1-14BE-4D81-A5FE-A03231076F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279" y="3503350"/>
            <a:ext cx="1254258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583" y="3503350"/>
            <a:ext cx="924189" cy="201242"/>
          </a:xfrm>
          <a:prstGeom prst="rect">
            <a:avLst/>
          </a:prstGeom>
        </p:spPr>
        <p:txBody>
          <a:bodyPr vert="horz" lIns="44230" tIns="22115" rIns="44230" bIns="2211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FEB4-2285-4816-B02A-92ED6573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295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61" indent="-165861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365" indent="-138217" algn="l" defTabSz="44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2869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17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164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312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460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607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9755" indent="-110574" algn="l" defTabSz="4422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48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295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443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4591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738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886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033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9181" algn="l" defTabSz="44229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813" y="-1"/>
            <a:ext cx="3960000" cy="426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endParaRPr lang="de-DE" sz="110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280080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55218" y="860441"/>
            <a:ext cx="3652783" cy="25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400"/>
              <a:t>Project folder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679196" y="339189"/>
            <a:ext cx="0" cy="52125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6015" y="123165"/>
            <a:ext cx="240968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200"/>
              <a:t>package.json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203132" y="339189"/>
            <a:ext cx="0" cy="521252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53132" y="464036"/>
            <a:ext cx="90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install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229196" y="464036"/>
            <a:ext cx="90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5218" y="2609999"/>
            <a:ext cx="3652783" cy="2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2" tIns="45717" rIns="91432" bIns="45717" spcCol="0" rtlCol="0" anchor="ctr"/>
          <a:lstStyle/>
          <a:p>
            <a:pPr algn="ctr"/>
            <a:r>
              <a:rPr lang="de-DE" sz="1200" smtClean="0"/>
              <a:t>Build folder</a:t>
            </a:r>
            <a:endParaRPr lang="de-DE" sz="120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40542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25931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901536" y="1299106"/>
            <a:ext cx="0" cy="131089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280471" y="1296752"/>
            <a:ext cx="0" cy="1313247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019459" y="21779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patch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634070" y="21779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minor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523989" y="1299106"/>
            <a:ext cx="0" cy="1310893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3261609" y="2177951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major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1660461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93552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31651" y="3031819"/>
            <a:ext cx="0" cy="75600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55218" y="2870599"/>
            <a:ext cx="3652783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Deployment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14305" y="1154009"/>
            <a:ext cx="1775243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Building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037808" y="1296752"/>
            <a:ext cx="0" cy="592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637179" y="1296752"/>
            <a:ext cx="0" cy="592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38437" y="1296752"/>
            <a:ext cx="0" cy="592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172241" y="143434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8437" y="2105390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dirty="0" smtClean="0"/>
              <a:t>Live</a:t>
            </a:r>
          </a:p>
          <a:p>
            <a:pPr algn="ctr"/>
            <a:r>
              <a:rPr lang="de-DE" sz="1100" dirty="0" smtClean="0"/>
              <a:t>Server</a:t>
            </a:r>
            <a:endParaRPr lang="de-DE" sz="1600" dirty="0"/>
          </a:p>
        </p:txBody>
      </p:sp>
      <p:sp>
        <p:nvSpPr>
          <p:cNvPr id="131" name="Rounded Rectangle 130"/>
          <p:cNvSpPr/>
          <p:nvPr/>
        </p:nvSpPr>
        <p:spPr>
          <a:xfrm>
            <a:off x="771612" y="143434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370983" y="143434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android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67808" y="2105390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iOS</a:t>
            </a:r>
          </a:p>
          <a:p>
            <a:pPr algn="ctr"/>
            <a:r>
              <a:rPr lang="de-DE" sz="1100" smtClean="0"/>
              <a:t>Emulator</a:t>
            </a:r>
            <a:endParaRPr lang="de-DE" sz="1100"/>
          </a:p>
        </p:txBody>
      </p:sp>
      <p:sp>
        <p:nvSpPr>
          <p:cNvPr id="134" name="Rectangle 133"/>
          <p:cNvSpPr/>
          <p:nvPr/>
        </p:nvSpPr>
        <p:spPr>
          <a:xfrm>
            <a:off x="1367179" y="2105983"/>
            <a:ext cx="540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Android</a:t>
            </a:r>
          </a:p>
          <a:p>
            <a:pPr algn="ctr"/>
            <a:r>
              <a:rPr lang="de-DE" sz="1100" smtClean="0"/>
              <a:t>Emulator</a:t>
            </a:r>
            <a:endParaRPr lang="de-DE" sz="1100"/>
          </a:p>
        </p:txBody>
      </p:sp>
      <p:sp>
        <p:nvSpPr>
          <p:cNvPr id="135" name="Rectangle 134"/>
          <p:cNvSpPr/>
          <p:nvPr/>
        </p:nvSpPr>
        <p:spPr>
          <a:xfrm>
            <a:off x="170362" y="1154009"/>
            <a:ext cx="1736817" cy="10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800" smtClean="0"/>
              <a:t>Testing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34916" y="3799542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iOS</a:t>
            </a:r>
          </a:p>
          <a:p>
            <a:pPr algn="ctr"/>
            <a:r>
              <a:rPr lang="de-DE" sz="1100" smtClean="0"/>
              <a:t>Xcode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57147" y="3799542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Android</a:t>
            </a:r>
          </a:p>
          <a:p>
            <a:pPr algn="ctr"/>
            <a:r>
              <a:rPr lang="de-DE" sz="1100" smtClean="0"/>
              <a:t>Studio</a:t>
            </a:r>
            <a:endParaRPr lang="de-DE" sz="1100"/>
          </a:p>
        </p:txBody>
      </p:sp>
      <p:sp>
        <p:nvSpPr>
          <p:cNvPr id="105" name="Rounded Rectangle 104"/>
          <p:cNvSpPr/>
          <p:nvPr/>
        </p:nvSpPr>
        <p:spPr>
          <a:xfrm>
            <a:off x="2634916" y="3165778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xcode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257147" y="3165778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studio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13962" y="38009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FTP</a:t>
            </a:r>
          </a:p>
          <a:p>
            <a:pPr algn="ctr"/>
            <a:r>
              <a:rPr lang="de-DE" sz="1100" smtClean="0"/>
              <a:t>Server</a:t>
            </a:r>
            <a:endParaRPr lang="de-DE" sz="1100"/>
          </a:p>
        </p:txBody>
      </p:sp>
      <p:sp>
        <p:nvSpPr>
          <p:cNvPr id="115" name="Rounded Rectangle 114"/>
          <p:cNvSpPr/>
          <p:nvPr/>
        </p:nvSpPr>
        <p:spPr>
          <a:xfrm>
            <a:off x="2013962" y="3166567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ftp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48074" y="37994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Database</a:t>
            </a:r>
            <a:endParaRPr lang="de-DE" sz="1100"/>
          </a:p>
        </p:txBody>
      </p:sp>
      <p:sp>
        <p:nvSpPr>
          <p:cNvPr id="118" name="Rectangle 117"/>
          <p:cNvSpPr/>
          <p:nvPr/>
        </p:nvSpPr>
        <p:spPr>
          <a:xfrm>
            <a:off x="769166" y="3799424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Storage</a:t>
            </a:r>
            <a:endParaRPr lang="de-DE" sz="1100"/>
          </a:p>
        </p:txBody>
      </p:sp>
      <p:sp>
        <p:nvSpPr>
          <p:cNvPr id="121" name="Rectangle 120"/>
          <p:cNvSpPr/>
          <p:nvPr/>
        </p:nvSpPr>
        <p:spPr>
          <a:xfrm>
            <a:off x="1399645" y="3799423"/>
            <a:ext cx="540000" cy="3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Firebase</a:t>
            </a:r>
          </a:p>
          <a:p>
            <a:pPr algn="ctr"/>
            <a:r>
              <a:rPr lang="de-DE" sz="1100" smtClean="0"/>
              <a:t>Hosting</a:t>
            </a:r>
            <a:endParaRPr lang="de-DE" sz="1100"/>
          </a:p>
        </p:txBody>
      </p:sp>
      <p:sp>
        <p:nvSpPr>
          <p:cNvPr id="117" name="Rounded Rectangle 116"/>
          <p:cNvSpPr/>
          <p:nvPr/>
        </p:nvSpPr>
        <p:spPr>
          <a:xfrm>
            <a:off x="148074" y="3166568"/>
            <a:ext cx="1779468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firebase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0571" y="3411213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1546" y="3411212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storage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00242" y="3411213"/>
            <a:ext cx="540000" cy="1799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hosting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129"/>
          <p:cNvSpPr/>
          <p:nvPr/>
        </p:nvSpPr>
        <p:spPr>
          <a:xfrm>
            <a:off x="155931" y="1888886"/>
            <a:ext cx="1751248" cy="1719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spcCol="0" rtlCol="0" anchor="ctr"/>
          <a:lstStyle/>
          <a:p>
            <a:pPr algn="ctr"/>
            <a:r>
              <a:rPr lang="de-DE" sz="1100" smtClean="0"/>
              <a:t>dev</a:t>
            </a:r>
            <a:r>
              <a:rPr lang="de-DE" sz="1100" smtClean="0"/>
              <a:t>Firebase </a:t>
            </a:r>
            <a:r>
              <a:rPr lang="de-DE" sz="1100" dirty="0" err="1" smtClean="0"/>
              <a:t>rules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49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2017-03-06T08:12:37Z</dcterms:created>
  <dcterms:modified xsi:type="dcterms:W3CDTF">2017-05-02T13:14:47Z</dcterms:modified>
</cp:coreProperties>
</file>