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9">
          <p15:clr>
            <a:srgbClr val="A4A3A4"/>
          </p15:clr>
        </p15:guide>
        <p15:guide id="2" pos="1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14" y="-300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dirty="0" smtClean="0"/>
            <a:t>Development</a:t>
          </a:r>
          <a:endParaRPr lang="en-US" dirty="0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dirty="0" err="1" smtClean="0"/>
            <a:t>Testing</a:t>
          </a:r>
          <a:endParaRPr lang="en-US" dirty="0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dirty="0" err="1" smtClean="0"/>
            <a:t>Building</a:t>
          </a:r>
          <a:endParaRPr lang="en-US" dirty="0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9C19C811-9BAF-49AF-A7B4-B56464797309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BBFCCA45-F604-4DF1-A413-2C69CA913D11}" type="parTrans" cxnId="{A5F5C934-DB7C-401A-B7C4-D0BBBBDCAB05}">
      <dgm:prSet/>
      <dgm:spPr/>
      <dgm:t>
        <a:bodyPr/>
        <a:lstStyle/>
        <a:p>
          <a:endParaRPr lang="de-DE"/>
        </a:p>
      </dgm:t>
    </dgm:pt>
    <dgm:pt modelId="{395CEBE7-01B9-450E-B8AC-7192742DEEE6}" type="sibTrans" cxnId="{A5F5C934-DB7C-401A-B7C4-D0BBBBDCAB05}">
      <dgm:prSet/>
      <dgm:spPr/>
      <dgm:t>
        <a:bodyPr/>
        <a:lstStyle/>
        <a:p>
          <a:endParaRPr lang="de-DE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7F96DE0C-776B-46C2-A315-02E73B1ABF81}" type="pres">
      <dgm:prSet presAssocID="{9C19C811-9BAF-49AF-A7B4-B5646479730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F5C934-DB7C-401A-B7C4-D0BBBBDCAB05}" srcId="{0EB6BE91-E96C-4587-B286-5EF2C7262826}" destId="{9C19C811-9BAF-49AF-A7B4-B56464797309}" srcOrd="3" destOrd="0" parTransId="{BBFCCA45-F604-4DF1-A413-2C69CA913D11}" sibTransId="{395CEBE7-01B9-450E-B8AC-7192742DEEE6}"/>
    <dgm:cxn modelId="{3A16B6F7-BB61-44D8-BADF-D8BDE07A7493}" type="presOf" srcId="{FF8ADAA4-FAFF-4095-AF09-16995FC20993}" destId="{2B535912-FFB7-4908-8C3B-3E30209641D3}" srcOrd="0" destOrd="0" presId="urn:microsoft.com/office/officeart/2005/8/layout/chevron1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AB4BEC97-3780-40AB-8D35-30AD4EBADA00}" type="presOf" srcId="{A5B2C75E-273A-4404-BE80-6201C68C9EDB}" destId="{01FCF690-3A52-4BF2-9135-B54D20ED08E1}" srcOrd="0" destOrd="0" presId="urn:microsoft.com/office/officeart/2005/8/layout/chevron1"/>
    <dgm:cxn modelId="{483F93A7-939A-4C27-8A83-B958F2282C18}" type="presOf" srcId="{9C19C811-9BAF-49AF-A7B4-B56464797309}" destId="{7F96DE0C-776B-46C2-A315-02E73B1ABF81}" srcOrd="0" destOrd="0" presId="urn:microsoft.com/office/officeart/2005/8/layout/chevron1"/>
    <dgm:cxn modelId="{1A40BBB3-AC8F-42BD-81A4-E7FF69E24564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01BDA30A-8347-4F6F-93C5-ACA030286D4A}" type="presOf" srcId="{0EB6BE91-E96C-4587-B286-5EF2C7262826}" destId="{40F79579-AB6F-4F17-958C-F0D3416B4228}" srcOrd="0" destOrd="0" presId="urn:microsoft.com/office/officeart/2005/8/layout/chevron1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19C0A02-3614-4158-BC0C-978E765BDEF5}" type="presParOf" srcId="{40F79579-AB6F-4F17-958C-F0D3416B4228}" destId="{2B535912-FFB7-4908-8C3B-3E30209641D3}" srcOrd="0" destOrd="0" presId="urn:microsoft.com/office/officeart/2005/8/layout/chevron1"/>
    <dgm:cxn modelId="{799A3F32-C530-4E2B-A91F-2853235997DC}" type="presParOf" srcId="{40F79579-AB6F-4F17-958C-F0D3416B4228}" destId="{C73F4BF3-7799-44F7-8781-176942C4589B}" srcOrd="1" destOrd="0" presId="urn:microsoft.com/office/officeart/2005/8/layout/chevron1"/>
    <dgm:cxn modelId="{F88F928E-2E3F-4845-B072-9B22B1579570}" type="presParOf" srcId="{40F79579-AB6F-4F17-958C-F0D3416B4228}" destId="{1A0BED00-428A-4143-A6E6-7058B43EE6E3}" srcOrd="2" destOrd="0" presId="urn:microsoft.com/office/officeart/2005/8/layout/chevron1"/>
    <dgm:cxn modelId="{0B0C07AB-12DF-4F5A-978A-BA6125EF51C6}" type="presParOf" srcId="{40F79579-AB6F-4F17-958C-F0D3416B4228}" destId="{9BFF179C-5738-4598-8B83-B87080C5F443}" srcOrd="3" destOrd="0" presId="urn:microsoft.com/office/officeart/2005/8/layout/chevron1"/>
    <dgm:cxn modelId="{D2139160-925F-47F3-9EF4-C4005362C1B4}" type="presParOf" srcId="{40F79579-AB6F-4F17-958C-F0D3416B4228}" destId="{01FCF690-3A52-4BF2-9135-B54D20ED08E1}" srcOrd="4" destOrd="0" presId="urn:microsoft.com/office/officeart/2005/8/layout/chevron1"/>
    <dgm:cxn modelId="{5C1D68DF-00DD-4CB7-AA56-E21E9F8CC3C8}" type="presParOf" srcId="{40F79579-AB6F-4F17-958C-F0D3416B4228}" destId="{3A767838-6DEF-4E87-8881-32B6DFC6B014}" srcOrd="5" destOrd="0" presId="urn:microsoft.com/office/officeart/2005/8/layout/chevron1"/>
    <dgm:cxn modelId="{02B943D9-6856-4AC8-B10A-D39364486CCA}" type="presParOf" srcId="{40F79579-AB6F-4F17-958C-F0D3416B4228}" destId="{7F96DE0C-776B-46C2-A315-02E73B1ABF8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538" y="0"/>
          <a:ext cx="1477610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Development</a:t>
          </a:r>
          <a:endParaRPr lang="en-US" sz="1500" kern="1200" dirty="0"/>
        </a:p>
      </dsp:txBody>
      <dsp:txXfrm>
        <a:off x="2538" y="0"/>
        <a:ext cx="1477610" cy="288001"/>
      </dsp:txXfrm>
    </dsp:sp>
    <dsp:sp modelId="{1A0BED00-428A-4143-A6E6-7058B43EE6E3}">
      <dsp:nvSpPr>
        <dsp:cNvPr id="0" name=""/>
        <dsp:cNvSpPr/>
      </dsp:nvSpPr>
      <dsp:spPr>
        <a:xfrm>
          <a:off x="1332388" y="0"/>
          <a:ext cx="1477610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Testing</a:t>
          </a:r>
          <a:endParaRPr lang="en-US" sz="1500" kern="1200" dirty="0"/>
        </a:p>
      </dsp:txBody>
      <dsp:txXfrm>
        <a:off x="1332388" y="0"/>
        <a:ext cx="1477610" cy="288001"/>
      </dsp:txXfrm>
    </dsp:sp>
    <dsp:sp modelId="{01FCF690-3A52-4BF2-9135-B54D20ED08E1}">
      <dsp:nvSpPr>
        <dsp:cNvPr id="0" name=""/>
        <dsp:cNvSpPr/>
      </dsp:nvSpPr>
      <dsp:spPr>
        <a:xfrm>
          <a:off x="2662237" y="0"/>
          <a:ext cx="1477610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/>
            <a:t>Building</a:t>
          </a:r>
          <a:endParaRPr lang="en-US" sz="1500" kern="1200" dirty="0"/>
        </a:p>
      </dsp:txBody>
      <dsp:txXfrm>
        <a:off x="2662237" y="0"/>
        <a:ext cx="1477610" cy="288001"/>
      </dsp:txXfrm>
    </dsp:sp>
    <dsp:sp modelId="{7F96DE0C-776B-46C2-A315-02E73B1ABF81}">
      <dsp:nvSpPr>
        <dsp:cNvPr id="0" name=""/>
        <dsp:cNvSpPr/>
      </dsp:nvSpPr>
      <dsp:spPr>
        <a:xfrm>
          <a:off x="3992087" y="0"/>
          <a:ext cx="1477610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Deployment</a:t>
          </a:r>
          <a:endParaRPr lang="en-US" sz="1500" kern="1200" dirty="0"/>
        </a:p>
      </dsp:txBody>
      <dsp:txXfrm>
        <a:off x="3992087" y="0"/>
        <a:ext cx="1477610" cy="2880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2626" y="0"/>
        <a:ext cx="1529188" cy="288001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378897" y="0"/>
        <a:ext cx="1529188" cy="288001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755167" y="0"/>
        <a:ext cx="1529188" cy="288001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131437" y="0"/>
        <a:ext cx="1529188" cy="288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0EF7-BB12-4174-8E78-3050A209DE8F}" type="datetimeFigureOut">
              <a:rPr lang="de-DE" smtClean="0"/>
              <a:pPr/>
              <a:t>03.07.2017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323850" y="685800"/>
            <a:ext cx="750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F6F16-A4A9-48CB-84F1-DC17FD0163F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F6F16-A4A9-48CB-84F1-DC17FD0163F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7" y="683840"/>
            <a:ext cx="5760640" cy="1257639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67990110"/>
              </p:ext>
            </p:extLst>
          </p:nvPr>
        </p:nvGraphicFramePr>
        <p:xfrm>
          <a:off x="205333" y="1463228"/>
          <a:ext cx="5472237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141786" y="871289"/>
            <a:ext cx="338481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704821" y="883044"/>
            <a:ext cx="35827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idangero.us/swiper/i/logo-f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627" y="879257"/>
            <a:ext cx="360040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s://vuejs.org/images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4633" y="8792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610937" y="842358"/>
            <a:ext cx="42968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hevron 1"/>
          <p:cNvSpPr/>
          <p:nvPr/>
        </p:nvSpPr>
        <p:spPr>
          <a:xfrm>
            <a:off x="1429489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18"/>
          <p:cNvSpPr/>
          <p:nvPr/>
        </p:nvSpPr>
        <p:spPr>
          <a:xfrm>
            <a:off x="2819866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19"/>
          <p:cNvSpPr/>
          <p:nvPr/>
        </p:nvSpPr>
        <p:spPr>
          <a:xfrm>
            <a:off x="4215893" y="845733"/>
            <a:ext cx="112266" cy="447675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 l="7471" t="30020" r="79800" b="45371"/>
          <a:stretch>
            <a:fillRect/>
          </a:stretch>
        </p:blipFill>
        <p:spPr bwMode="auto">
          <a:xfrm>
            <a:off x="1764109" y="107776"/>
            <a:ext cx="364320" cy="3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0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215207" y="871289"/>
            <a:ext cx="37193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Bildergebnis für appl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28405" y="853256"/>
            <a:ext cx="360000" cy="360000"/>
          </a:xfrm>
          <a:prstGeom prst="rect">
            <a:avLst/>
          </a:prstGeom>
          <a:noFill/>
        </p:spPr>
      </p:pic>
      <p:pic>
        <p:nvPicPr>
          <p:cNvPr id="4100" name="Picture 4" descr="Bildergebnis für google play store ico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60453" y="887164"/>
            <a:ext cx="360000" cy="360000"/>
          </a:xfrm>
          <a:prstGeom prst="rect">
            <a:avLst/>
          </a:prstGeom>
          <a:noFill/>
        </p:spPr>
      </p:pic>
      <p:pic>
        <p:nvPicPr>
          <p:cNvPr id="4102" name="Picture 6" descr="Bildergebnis für firebas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279801" y="885006"/>
            <a:ext cx="360000" cy="3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373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39" y="2264"/>
            <a:ext cx="5832647" cy="2664297"/>
          </a:xfrm>
          <a:prstGeom prst="roundRect">
            <a:avLst>
              <a:gd name="adj" fmla="val 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app-store-downloa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5021" y="747404"/>
            <a:ext cx="995615" cy="2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raw.githubusercontent.com/scriptPilot/app-framework/dev-1.3/media/google-play-downloa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7065" y="1196861"/>
            <a:ext cx="991526" cy="2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51" b="31822"/>
          <a:stretch/>
        </p:blipFill>
        <p:spPr bwMode="auto">
          <a:xfrm>
            <a:off x="4534732" y="1646466"/>
            <a:ext cx="976191" cy="284400"/>
          </a:xfrm>
          <a:prstGeom prst="roundRect">
            <a:avLst>
              <a:gd name="adj" fmla="val 8525"/>
            </a:avLst>
          </a:prstGeom>
          <a:noFill/>
          <a:ln w="952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527828" y="2089145"/>
            <a:ext cx="990000" cy="295200"/>
          </a:xfrm>
          <a:prstGeom prst="roundRect">
            <a:avLst>
              <a:gd name="adj" fmla="val 10214"/>
            </a:avLst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200" b="1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FTP Server</a:t>
            </a:r>
            <a:endParaRPr lang="en-US" sz="1200" b="1">
              <a:solidFill>
                <a:schemeClr val="accent3">
                  <a:lumMod val="50000"/>
                </a:schemeClr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Benutzerdefiniert</PresentationFormat>
  <Paragraphs>11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2017-02-08T11:20:36Z</dcterms:created>
  <dcterms:modified xsi:type="dcterms:W3CDTF">2017-07-03T05:15:28Z</dcterms:modified>
</cp:coreProperties>
</file>