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Passion One"/>
      <p:regular r:id="rId45"/>
      <p:bold r:id="rId46"/>
    </p:embeddedFont>
    <p:embeddedFont>
      <p:font typeface="Antonio"/>
      <p:regular r:id="rId47"/>
      <p:bold r:id="rId48"/>
    </p:embeddedFont>
    <p:embeddedFont>
      <p:font typeface="PT Sans"/>
      <p:regular r:id="rId49"/>
      <p:bold r:id="rId50"/>
      <p:italic r:id="rId51"/>
      <p:boldItalic r:id="rId52"/>
    </p:embeddedFont>
    <p:embeddedFont>
      <p:font typeface="Barlow"/>
      <p:regular r:id="rId53"/>
      <p:bold r:id="rId54"/>
      <p:italic r:id="rId55"/>
      <p:boldItalic r:id="rId56"/>
    </p:embeddedFont>
    <p:embeddedFont>
      <p:font typeface="Montaga"/>
      <p:regular r:id="rId57"/>
    </p:embeddedFont>
    <p:embeddedFont>
      <p:font typeface="Archivo Black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1DD5E0-360E-42D5-BF2F-B26CDD9FC1AB}">
  <a:tblStyle styleId="{071DD5E0-360E-42D5-BF2F-B26CDD9FC1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PassionOne-bold.fntdata"/><Relationship Id="rId45" Type="http://schemas.openxmlformats.org/officeDocument/2006/relationships/font" Target="fonts/Passion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Antonio-bold.fntdata"/><Relationship Id="rId47" Type="http://schemas.openxmlformats.org/officeDocument/2006/relationships/font" Target="fonts/Antonio-regular.fntdata"/><Relationship Id="rId49" Type="http://schemas.openxmlformats.org/officeDocument/2006/relationships/font" Target="fonts/PT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Nunito-regular.fntdata"/><Relationship Id="rId36" Type="http://schemas.openxmlformats.org/officeDocument/2006/relationships/slide" Target="slides/slide29.xml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3" Type="http://schemas.openxmlformats.org/officeDocument/2006/relationships/font" Target="fonts/Barlow-regular.fnt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4.xml"/><Relationship Id="rId55" Type="http://schemas.openxmlformats.org/officeDocument/2006/relationships/font" Target="fonts/Barlow-italic.fntdata"/><Relationship Id="rId10" Type="http://schemas.openxmlformats.org/officeDocument/2006/relationships/slide" Target="slides/slide3.xml"/><Relationship Id="rId54" Type="http://schemas.openxmlformats.org/officeDocument/2006/relationships/font" Target="fonts/Barlow-bold.fntdata"/><Relationship Id="rId13" Type="http://schemas.openxmlformats.org/officeDocument/2006/relationships/slide" Target="slides/slide6.xml"/><Relationship Id="rId57" Type="http://schemas.openxmlformats.org/officeDocument/2006/relationships/font" Target="fonts/Montaga-regular.fntdata"/><Relationship Id="rId12" Type="http://schemas.openxmlformats.org/officeDocument/2006/relationships/slide" Target="slides/slide5.xml"/><Relationship Id="rId56" Type="http://schemas.openxmlformats.org/officeDocument/2006/relationships/font" Target="fonts/Barlow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ArchivoBlack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1193e14b49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1193e14b49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1193e14b49_1_3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31193e14b49_1_3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3139412834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313941283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3139412834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3139412834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13941283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13941283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31193e14b49_1_2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31193e14b49_1_2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31193e14b49_1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31193e14b49_1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31193e14b49_1_3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31193e14b49_1_3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1193e14b49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1193e14b49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314aeb26a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314aeb26a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1503ffb81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1503ffb81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1193e14b49_1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1193e14b49_1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31503ffb81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31503ffb81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313941283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313941283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31193e14b49_1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31193e14b49_1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31503ffb8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31503ffb8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31193e14b49_1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31193e14b49_1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31193e14b49_1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31193e14b49_1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31503ffb8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31503ffb8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3138f0931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3138f0931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31193e14b49_1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31193e14b49_1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31193e14b49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31193e14b49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1503ffb8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1503ffb8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17e467c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317e467c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17e467cf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17e467cf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1395226f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1395226f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1395226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1395226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31193e14b49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31193e14b49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31193e14b49_1_2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31193e14b49_1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5"/>
          <p:cNvSpPr txBox="1"/>
          <p:nvPr>
            <p:ph hasCustomPrompt="1" idx="2" type="title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2" type="title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17"/>
          <p:cNvSpPr txBox="1"/>
          <p:nvPr>
            <p:ph idx="3" type="title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7"/>
          <p:cNvSpPr txBox="1"/>
          <p:nvPr>
            <p:ph idx="4" type="subTitle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hasCustomPrompt="1" type="title"/>
          </p:nvPr>
        </p:nvSpPr>
        <p:spPr>
          <a:xfrm>
            <a:off x="1038025" y="1350775"/>
            <a:ext cx="7068000" cy="1603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1038025" y="2954225"/>
            <a:ext cx="7068000" cy="497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2" type="subTitle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hasCustomPrompt="1" idx="3" type="title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5"/>
          <p:cNvSpPr txBox="1"/>
          <p:nvPr>
            <p:ph idx="4" type="subTitle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5" type="subTitle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hasCustomPrompt="1" idx="6" type="title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hasCustomPrompt="1" idx="9" type="title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/>
          <p:nvPr>
            <p:ph idx="13" type="subTitle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4" type="subTitle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hasCustomPrompt="1" idx="15" type="title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4" name="Google Shape;184;p30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8" name="Google Shape;188;p31"/>
          <p:cNvCxnSpPr/>
          <p:nvPr/>
        </p:nvCxnSpPr>
        <p:spPr>
          <a:xfrm>
            <a:off x="-225126" y="29380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subTitle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subTitle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3"/>
          <p:cNvSpPr/>
          <p:nvPr>
            <p:ph idx="2" type="pic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subTitle"/>
          </p:nvPr>
        </p:nvSpPr>
        <p:spPr>
          <a:xfrm flipH="1">
            <a:off x="720025" y="1239600"/>
            <a:ext cx="3933000" cy="172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713100" y="1239600"/>
            <a:ext cx="37188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assion One"/>
              <a:buChar char="■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4698250" y="1780500"/>
            <a:ext cx="37188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2500">
                <a:latin typeface="Passion One"/>
                <a:ea typeface="Passion One"/>
                <a:cs typeface="Passion One"/>
                <a:sym typeface="Passion On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" type="title"/>
          </p:nvPr>
        </p:nvSpPr>
        <p:spPr>
          <a:xfrm>
            <a:off x="720025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36"/>
          <p:cNvSpPr txBox="1"/>
          <p:nvPr>
            <p:ph idx="1" type="subTitle"/>
          </p:nvPr>
        </p:nvSpPr>
        <p:spPr>
          <a:xfrm>
            <a:off x="720025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3" type="title"/>
          </p:nvPr>
        </p:nvSpPr>
        <p:spPr>
          <a:xfrm>
            <a:off x="3419246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6"/>
          <p:cNvSpPr txBox="1"/>
          <p:nvPr>
            <p:ph idx="4" type="subTitle"/>
          </p:nvPr>
        </p:nvSpPr>
        <p:spPr>
          <a:xfrm>
            <a:off x="3419246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5" type="title"/>
          </p:nvPr>
        </p:nvSpPr>
        <p:spPr>
          <a:xfrm>
            <a:off x="6118472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36"/>
          <p:cNvSpPr txBox="1"/>
          <p:nvPr>
            <p:ph idx="6" type="subTitle"/>
          </p:nvPr>
        </p:nvSpPr>
        <p:spPr>
          <a:xfrm>
            <a:off x="6118472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2" type="title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3" type="title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37"/>
          <p:cNvSpPr txBox="1"/>
          <p:nvPr>
            <p:ph idx="4" type="subTitle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5" type="title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7"/>
          <p:cNvSpPr txBox="1"/>
          <p:nvPr>
            <p:ph idx="6" type="subTitle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7" type="pic"/>
          </p:nvPr>
        </p:nvSpPr>
        <p:spPr>
          <a:xfrm>
            <a:off x="1331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7"/>
          <p:cNvSpPr/>
          <p:nvPr>
            <p:ph idx="8" type="pic"/>
          </p:nvPr>
        </p:nvSpPr>
        <p:spPr>
          <a:xfrm>
            <a:off x="6458825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7"/>
          <p:cNvSpPr/>
          <p:nvPr>
            <p:ph idx="9" type="pic"/>
          </p:nvPr>
        </p:nvSpPr>
        <p:spPr>
          <a:xfrm>
            <a:off x="3892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2" type="title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5" name="Google Shape;225;p38"/>
          <p:cNvSpPr txBox="1"/>
          <p:nvPr>
            <p:ph idx="1" type="subTitle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3" type="title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8"/>
          <p:cNvSpPr txBox="1"/>
          <p:nvPr>
            <p:ph idx="4" type="subTitle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8"/>
          <p:cNvSpPr txBox="1"/>
          <p:nvPr>
            <p:ph idx="5" type="title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38"/>
          <p:cNvSpPr txBox="1"/>
          <p:nvPr>
            <p:ph idx="6" type="subTitle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7" type="title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8"/>
          <p:cNvSpPr txBox="1"/>
          <p:nvPr>
            <p:ph idx="8" type="subTitle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2" type="title"/>
          </p:nvPr>
        </p:nvSpPr>
        <p:spPr>
          <a:xfrm>
            <a:off x="720000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39"/>
          <p:cNvSpPr txBox="1"/>
          <p:nvPr>
            <p:ph idx="1" type="subTitle"/>
          </p:nvPr>
        </p:nvSpPr>
        <p:spPr>
          <a:xfrm>
            <a:off x="720000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 txBox="1"/>
          <p:nvPr>
            <p:ph idx="3" type="title"/>
          </p:nvPr>
        </p:nvSpPr>
        <p:spPr>
          <a:xfrm>
            <a:off x="4720133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7" name="Google Shape;237;p39"/>
          <p:cNvSpPr txBox="1"/>
          <p:nvPr>
            <p:ph idx="4" type="subTitle"/>
          </p:nvPr>
        </p:nvSpPr>
        <p:spPr>
          <a:xfrm>
            <a:off x="4720133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5" type="title"/>
          </p:nvPr>
        </p:nvSpPr>
        <p:spPr>
          <a:xfrm>
            <a:off x="2720061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9" name="Google Shape;239;p39"/>
          <p:cNvSpPr txBox="1"/>
          <p:nvPr>
            <p:ph idx="6" type="subTitle"/>
          </p:nvPr>
        </p:nvSpPr>
        <p:spPr>
          <a:xfrm>
            <a:off x="2720061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7" type="title"/>
          </p:nvPr>
        </p:nvSpPr>
        <p:spPr>
          <a:xfrm>
            <a:off x="6720236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1" name="Google Shape;241;p39"/>
          <p:cNvSpPr txBox="1"/>
          <p:nvPr>
            <p:ph idx="8" type="subTitle"/>
          </p:nvPr>
        </p:nvSpPr>
        <p:spPr>
          <a:xfrm>
            <a:off x="6720236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2" type="title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3" type="title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7" name="Google Shape;247;p40"/>
          <p:cNvSpPr txBox="1"/>
          <p:nvPr>
            <p:ph idx="4" type="subTitle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5" type="title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40"/>
          <p:cNvSpPr txBox="1"/>
          <p:nvPr>
            <p:ph idx="6" type="subTitle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7" type="title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40"/>
          <p:cNvSpPr txBox="1"/>
          <p:nvPr>
            <p:ph idx="8" type="subTitle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2" type="title"/>
          </p:nvPr>
        </p:nvSpPr>
        <p:spPr>
          <a:xfrm>
            <a:off x="976387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41"/>
          <p:cNvSpPr txBox="1"/>
          <p:nvPr>
            <p:ph idx="1" type="subTitle"/>
          </p:nvPr>
        </p:nvSpPr>
        <p:spPr>
          <a:xfrm>
            <a:off x="976387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3" type="title"/>
          </p:nvPr>
        </p:nvSpPr>
        <p:spPr>
          <a:xfrm>
            <a:off x="3543298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41"/>
          <p:cNvSpPr txBox="1"/>
          <p:nvPr>
            <p:ph idx="4" type="subTitle"/>
          </p:nvPr>
        </p:nvSpPr>
        <p:spPr>
          <a:xfrm>
            <a:off x="3543353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5" type="title"/>
          </p:nvPr>
        </p:nvSpPr>
        <p:spPr>
          <a:xfrm>
            <a:off x="976387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41"/>
          <p:cNvSpPr txBox="1"/>
          <p:nvPr>
            <p:ph idx="6" type="subTitle"/>
          </p:nvPr>
        </p:nvSpPr>
        <p:spPr>
          <a:xfrm>
            <a:off x="976387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7" type="title"/>
          </p:nvPr>
        </p:nvSpPr>
        <p:spPr>
          <a:xfrm>
            <a:off x="3543298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41"/>
          <p:cNvSpPr txBox="1"/>
          <p:nvPr>
            <p:ph idx="8" type="subTitle"/>
          </p:nvPr>
        </p:nvSpPr>
        <p:spPr>
          <a:xfrm>
            <a:off x="3543298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9" type="title"/>
          </p:nvPr>
        </p:nvSpPr>
        <p:spPr>
          <a:xfrm>
            <a:off x="6110215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41"/>
          <p:cNvSpPr txBox="1"/>
          <p:nvPr>
            <p:ph idx="13" type="subTitle"/>
          </p:nvPr>
        </p:nvSpPr>
        <p:spPr>
          <a:xfrm>
            <a:off x="6110215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14" type="title"/>
          </p:nvPr>
        </p:nvSpPr>
        <p:spPr>
          <a:xfrm>
            <a:off x="6110215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5" name="Google Shape;265;p41"/>
          <p:cNvSpPr txBox="1"/>
          <p:nvPr>
            <p:ph idx="15" type="subTitle"/>
          </p:nvPr>
        </p:nvSpPr>
        <p:spPr>
          <a:xfrm>
            <a:off x="6110215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1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42"/>
          <p:cNvSpPr txBox="1"/>
          <p:nvPr>
            <p:ph idx="2" type="title"/>
          </p:nvPr>
        </p:nvSpPr>
        <p:spPr>
          <a:xfrm>
            <a:off x="1749168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69" name="Google Shape;269;p42"/>
          <p:cNvSpPr txBox="1"/>
          <p:nvPr>
            <p:ph hasCustomPrompt="1" idx="3" type="title"/>
          </p:nvPr>
        </p:nvSpPr>
        <p:spPr>
          <a:xfrm>
            <a:off x="1014793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42"/>
          <p:cNvSpPr txBox="1"/>
          <p:nvPr>
            <p:ph idx="4" type="title"/>
          </p:nvPr>
        </p:nvSpPr>
        <p:spPr>
          <a:xfrm>
            <a:off x="5500132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71" name="Google Shape;271;p42"/>
          <p:cNvSpPr txBox="1"/>
          <p:nvPr>
            <p:ph hasCustomPrompt="1" idx="5" type="title"/>
          </p:nvPr>
        </p:nvSpPr>
        <p:spPr>
          <a:xfrm>
            <a:off x="4758782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42"/>
          <p:cNvSpPr txBox="1"/>
          <p:nvPr>
            <p:ph idx="6" type="title"/>
          </p:nvPr>
        </p:nvSpPr>
        <p:spPr>
          <a:xfrm>
            <a:off x="1749168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73" name="Google Shape;273;p42"/>
          <p:cNvSpPr txBox="1"/>
          <p:nvPr>
            <p:ph hasCustomPrompt="1" idx="7" type="title"/>
          </p:nvPr>
        </p:nvSpPr>
        <p:spPr>
          <a:xfrm>
            <a:off x="1014793" y="198260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42"/>
          <p:cNvSpPr txBox="1"/>
          <p:nvPr>
            <p:ph idx="8" type="title"/>
          </p:nvPr>
        </p:nvSpPr>
        <p:spPr>
          <a:xfrm>
            <a:off x="5500132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75" name="Google Shape;275;p42"/>
          <p:cNvSpPr txBox="1"/>
          <p:nvPr>
            <p:ph hasCustomPrompt="1" idx="9" type="title"/>
          </p:nvPr>
        </p:nvSpPr>
        <p:spPr>
          <a:xfrm>
            <a:off x="4758782" y="198858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42"/>
          <p:cNvSpPr txBox="1"/>
          <p:nvPr>
            <p:ph idx="13" type="title"/>
          </p:nvPr>
        </p:nvSpPr>
        <p:spPr>
          <a:xfrm>
            <a:off x="1749168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77" name="Google Shape;277;p42"/>
          <p:cNvSpPr txBox="1"/>
          <p:nvPr>
            <p:ph hasCustomPrompt="1" idx="14" type="title"/>
          </p:nvPr>
        </p:nvSpPr>
        <p:spPr>
          <a:xfrm>
            <a:off x="1014793" y="264495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42"/>
          <p:cNvSpPr txBox="1"/>
          <p:nvPr>
            <p:ph idx="15" type="title"/>
          </p:nvPr>
        </p:nvSpPr>
        <p:spPr>
          <a:xfrm>
            <a:off x="5500132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79" name="Google Shape;279;p42"/>
          <p:cNvSpPr txBox="1"/>
          <p:nvPr>
            <p:ph hasCustomPrompt="1" idx="16" type="title"/>
          </p:nvPr>
        </p:nvSpPr>
        <p:spPr>
          <a:xfrm>
            <a:off x="4758782" y="265754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42"/>
          <p:cNvSpPr txBox="1"/>
          <p:nvPr>
            <p:ph idx="17" type="title"/>
          </p:nvPr>
        </p:nvSpPr>
        <p:spPr>
          <a:xfrm>
            <a:off x="1749168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81" name="Google Shape;281;p42"/>
          <p:cNvSpPr txBox="1"/>
          <p:nvPr>
            <p:ph hasCustomPrompt="1" idx="18" type="title"/>
          </p:nvPr>
        </p:nvSpPr>
        <p:spPr>
          <a:xfrm>
            <a:off x="1014793" y="3326500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42"/>
          <p:cNvSpPr txBox="1"/>
          <p:nvPr>
            <p:ph idx="19" type="title"/>
          </p:nvPr>
        </p:nvSpPr>
        <p:spPr>
          <a:xfrm>
            <a:off x="5500132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83" name="Google Shape;283;p42"/>
          <p:cNvSpPr txBox="1"/>
          <p:nvPr>
            <p:ph hasCustomPrompt="1" idx="20" type="title"/>
          </p:nvPr>
        </p:nvSpPr>
        <p:spPr>
          <a:xfrm>
            <a:off x="4758782" y="332650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42"/>
          <p:cNvSpPr txBox="1"/>
          <p:nvPr>
            <p:ph idx="21" type="title"/>
          </p:nvPr>
        </p:nvSpPr>
        <p:spPr>
          <a:xfrm>
            <a:off x="1749168" y="3996063"/>
            <a:ext cx="26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85" name="Google Shape;285;p42"/>
          <p:cNvSpPr txBox="1"/>
          <p:nvPr>
            <p:ph hasCustomPrompt="1" idx="22" type="title"/>
          </p:nvPr>
        </p:nvSpPr>
        <p:spPr>
          <a:xfrm>
            <a:off x="1014807" y="3996063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42"/>
          <p:cNvSpPr txBox="1"/>
          <p:nvPr>
            <p:ph idx="23" type="title"/>
          </p:nvPr>
        </p:nvSpPr>
        <p:spPr>
          <a:xfrm>
            <a:off x="5500132" y="3996063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287" name="Google Shape;287;p42"/>
          <p:cNvSpPr txBox="1"/>
          <p:nvPr>
            <p:ph hasCustomPrompt="1" idx="24" type="title"/>
          </p:nvPr>
        </p:nvSpPr>
        <p:spPr>
          <a:xfrm>
            <a:off x="4758782" y="3996063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43"/>
          <p:cNvSpPr txBox="1"/>
          <p:nvPr>
            <p:ph hasCustomPrompt="1"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43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44"/>
          <p:cNvSpPr txBox="1"/>
          <p:nvPr>
            <p:ph hasCustomPrompt="1" idx="2" type="title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" name="Google Shape;295;p44"/>
          <p:cNvSpPr txBox="1"/>
          <p:nvPr>
            <p:ph idx="1" type="subTitle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" name="Google Shape;298;p45"/>
          <p:cNvSpPr txBox="1"/>
          <p:nvPr>
            <p:ph hasCustomPrompt="1"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9" name="Google Shape;299;p45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46"/>
          <p:cNvSpPr txBox="1"/>
          <p:nvPr>
            <p:ph idx="2" type="title"/>
          </p:nvPr>
        </p:nvSpPr>
        <p:spPr>
          <a:xfrm>
            <a:off x="7200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303" name="Google Shape;303;p46"/>
          <p:cNvSpPr txBox="1"/>
          <p:nvPr>
            <p:ph idx="1" type="subTitle"/>
          </p:nvPr>
        </p:nvSpPr>
        <p:spPr>
          <a:xfrm>
            <a:off x="72000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6"/>
          <p:cNvSpPr txBox="1"/>
          <p:nvPr>
            <p:ph idx="3" type="title"/>
          </p:nvPr>
        </p:nvSpPr>
        <p:spPr>
          <a:xfrm>
            <a:off x="336675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4" type="subTitle"/>
          </p:nvPr>
        </p:nvSpPr>
        <p:spPr>
          <a:xfrm>
            <a:off x="336675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5" type="title"/>
          </p:nvPr>
        </p:nvSpPr>
        <p:spPr>
          <a:xfrm>
            <a:off x="60135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idx="6" type="subTitle"/>
          </p:nvPr>
        </p:nvSpPr>
        <p:spPr>
          <a:xfrm>
            <a:off x="601350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hasCustomPrompt="1" idx="7" type="title"/>
          </p:nvPr>
        </p:nvSpPr>
        <p:spPr>
          <a:xfrm>
            <a:off x="7200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6"/>
          <p:cNvSpPr txBox="1"/>
          <p:nvPr>
            <p:ph hasCustomPrompt="1" idx="8" type="title"/>
          </p:nvPr>
        </p:nvSpPr>
        <p:spPr>
          <a:xfrm>
            <a:off x="336675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46"/>
          <p:cNvSpPr txBox="1"/>
          <p:nvPr>
            <p:ph hasCustomPrompt="1" idx="9" type="title"/>
          </p:nvPr>
        </p:nvSpPr>
        <p:spPr>
          <a:xfrm>
            <a:off x="60135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hasCustomPrompt="1" type="title"/>
          </p:nvPr>
        </p:nvSpPr>
        <p:spPr>
          <a:xfrm>
            <a:off x="10179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3" name="Google Shape;313;p47"/>
          <p:cNvSpPr txBox="1"/>
          <p:nvPr>
            <p:ph idx="1" type="subTitle"/>
          </p:nvPr>
        </p:nvSpPr>
        <p:spPr>
          <a:xfrm>
            <a:off x="1017900" y="145729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hasCustomPrompt="1" idx="2" type="title"/>
          </p:nvPr>
        </p:nvSpPr>
        <p:spPr>
          <a:xfrm>
            <a:off x="50541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47"/>
          <p:cNvSpPr txBox="1"/>
          <p:nvPr>
            <p:ph idx="3" type="subTitle"/>
          </p:nvPr>
        </p:nvSpPr>
        <p:spPr>
          <a:xfrm>
            <a:off x="5054100" y="145727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hasCustomPrompt="1" idx="4" type="title"/>
          </p:nvPr>
        </p:nvSpPr>
        <p:spPr>
          <a:xfrm>
            <a:off x="10179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7" name="Google Shape;317;p47"/>
          <p:cNvSpPr txBox="1"/>
          <p:nvPr>
            <p:ph idx="5" type="subTitle"/>
          </p:nvPr>
        </p:nvSpPr>
        <p:spPr>
          <a:xfrm>
            <a:off x="1017900" y="316004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hasCustomPrompt="1" idx="6" type="title"/>
          </p:nvPr>
        </p:nvSpPr>
        <p:spPr>
          <a:xfrm>
            <a:off x="50541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9" name="Google Shape;319;p47"/>
          <p:cNvSpPr txBox="1"/>
          <p:nvPr>
            <p:ph idx="7" type="subTitle"/>
          </p:nvPr>
        </p:nvSpPr>
        <p:spPr>
          <a:xfrm>
            <a:off x="5054100" y="316002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8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id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d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id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d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</a:t>
            </a:r>
            <a:r>
              <a:rPr lang="id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infographics &amp; images by </a:t>
            </a:r>
            <a:r>
              <a:rPr b="1" lang="id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3" name="Google Shape;323;p48"/>
          <p:cNvSpPr txBox="1"/>
          <p:nvPr>
            <p:ph idx="1" type="subTitle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8"/>
          <p:cNvSpPr txBox="1"/>
          <p:nvPr>
            <p:ph idx="2" type="subTitle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49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9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9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9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49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331" name="Google Shape;331;p49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49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335" name="Google Shape;335;p49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9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9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9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9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9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9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9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9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9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9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9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9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9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9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9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9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9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9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9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9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9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9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9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9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9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9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9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9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9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9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9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9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9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9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9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9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9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9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9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9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9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9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9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9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0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404" name="Google Shape;404;p50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0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0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0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0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0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0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0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0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0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0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0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0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0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4" name="Google Shape;504;p50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0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51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508" name="Google Shape;508;p51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51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51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51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2" name="Google Shape;512;p51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513" name="Google Shape;513;p51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52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539" name="Google Shape;539;p52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9" name="Google Shape;599;p52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0" name="Google Shape;600;p52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601" name="Google Shape;601;p52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2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2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2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2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2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2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2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2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2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2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2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2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2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2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2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2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2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2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2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2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2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2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2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2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2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2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2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2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2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2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2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2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2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2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2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2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2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2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2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2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2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2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2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2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2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2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2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8" name="Google Shape;668;p52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9" name="Google Shape;669;p52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670" name="Google Shape;670;p52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1" name="Google Shape;671;p52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672" name="Google Shape;672;p52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2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b="1" sz="29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3"/>
          <p:cNvSpPr txBox="1"/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/>
              <a:t>PORTAL PARKIR </a:t>
            </a:r>
            <a:r>
              <a:rPr lang="id" sz="6000">
                <a:solidFill>
                  <a:schemeClr val="dk2"/>
                </a:solidFill>
              </a:rPr>
              <a:t>OTOMATIS: ‘GateX’</a:t>
            </a:r>
            <a:endParaRPr sz="60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79" name="Google Shape;679;p53"/>
          <p:cNvSpPr txBox="1"/>
          <p:nvPr>
            <p:ph idx="1" type="subTitle"/>
          </p:nvPr>
        </p:nvSpPr>
        <p:spPr>
          <a:xfrm>
            <a:off x="763225" y="3922500"/>
            <a:ext cx="51651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Berpikir Komputasional</a:t>
            </a:r>
            <a:endParaRPr/>
          </a:p>
        </p:txBody>
      </p:sp>
      <p:sp>
        <p:nvSpPr>
          <p:cNvPr id="680" name="Google Shape;680;p53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53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2" name="Google Shape;682;p53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683" name="Google Shape;683;p53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53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53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53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53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8" name="Google Shape;688;p53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689" name="Google Shape;689;p53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3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3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3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3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3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3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3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53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790" name="Google Shape;790;p53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3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53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851" name="Google Shape;851;p53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53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876" name="Google Shape;876;p53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7" name="Google Shape;877;p53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78" name="Google Shape;878;p53"/>
          <p:cNvSpPr txBox="1"/>
          <p:nvPr>
            <p:ph type="ctrTitle"/>
          </p:nvPr>
        </p:nvSpPr>
        <p:spPr>
          <a:xfrm>
            <a:off x="763225" y="4384875"/>
            <a:ext cx="5775000" cy="4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500"/>
              <a:t>Kelompok 6 - WI1102 K31</a:t>
            </a:r>
            <a:endParaRPr b="0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62"/>
          <p:cNvSpPr txBox="1"/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POLA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7" name="Google Shape;1637;p62"/>
          <p:cNvSpPr txBox="1"/>
          <p:nvPr>
            <p:ph idx="2" type="title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04</a:t>
            </a:r>
            <a:endParaRPr/>
          </a:p>
        </p:txBody>
      </p:sp>
      <p:sp>
        <p:nvSpPr>
          <p:cNvPr id="1638" name="Google Shape;1638;p62"/>
          <p:cNvSpPr txBox="1"/>
          <p:nvPr>
            <p:ph idx="1" type="subTitle"/>
          </p:nvPr>
        </p:nvSpPr>
        <p:spPr>
          <a:xfrm>
            <a:off x="1584074" y="2851900"/>
            <a:ext cx="52590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Pola </a:t>
            </a:r>
            <a:r>
              <a:rPr lang="id"/>
              <a:t>Program Portal Parkir Otomatis: ‘GateX’</a:t>
            </a:r>
            <a:endParaRPr/>
          </a:p>
        </p:txBody>
      </p:sp>
      <p:grpSp>
        <p:nvGrpSpPr>
          <p:cNvPr id="1639" name="Google Shape;1639;p62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1640" name="Google Shape;1640;p62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62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62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62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4" name="Google Shape;1644;p62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1645" name="Google Shape;1645;p62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62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1670" name="Google Shape;1670;p62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1" name="Google Shape;1671;p62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3"/>
          <p:cNvSpPr txBox="1"/>
          <p:nvPr>
            <p:ph idx="4294967295" type="title"/>
          </p:nvPr>
        </p:nvSpPr>
        <p:spPr>
          <a:xfrm>
            <a:off x="720000" y="3902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Pola </a:t>
            </a:r>
            <a:endParaRPr/>
          </a:p>
        </p:txBody>
      </p:sp>
      <p:sp>
        <p:nvSpPr>
          <p:cNvPr id="1677" name="Google Shape;1677;p63"/>
          <p:cNvSpPr txBox="1"/>
          <p:nvPr/>
        </p:nvSpPr>
        <p:spPr>
          <a:xfrm>
            <a:off x="720000" y="1402025"/>
            <a:ext cx="79398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Pola Plat Nomor</a:t>
            </a:r>
            <a:b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Plat nomor terdiri atas 3 bagian utama, yaitu: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id" sz="1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ko</a:t>
            </a:r>
            <a:r>
              <a:rPr lang="id" sz="1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de huruf depan, yang terdiri atas 1-2 huruf, pada plat nomor kendaraan menjelaskan asal,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id" sz="1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kode untuk kendaraan penumpang terdiri atas 1-4 digit angka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id" sz="16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kode huruf belakang, yang terdiri atas 1-3 huruf, menerangkan lokasi kendaraan terdaftar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64"/>
          <p:cNvSpPr txBox="1"/>
          <p:nvPr>
            <p:ph idx="4294967295" type="title"/>
          </p:nvPr>
        </p:nvSpPr>
        <p:spPr>
          <a:xfrm>
            <a:off x="720000" y="3902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Pola </a:t>
            </a:r>
            <a:endParaRPr/>
          </a:p>
        </p:txBody>
      </p:sp>
      <p:sp>
        <p:nvSpPr>
          <p:cNvPr id="1683" name="Google Shape;1683;p64"/>
          <p:cNvSpPr txBox="1"/>
          <p:nvPr/>
        </p:nvSpPr>
        <p:spPr>
          <a:xfrm>
            <a:off x="720000" y="1104000"/>
            <a:ext cx="79398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AutoNum type="arabicPeriod"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Pola Biaya Parkir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Biaya parkir ditentukan berdasarkan durasi parkir dan jenis kendaraan, seperti: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lpha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Pola biaya parkir mobil adalah: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roman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 jam pertama -&gt; Rp 3000,00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roman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jam berikutnya-&gt; Rp 1000,00/jam dengan maks. Rp 10000,00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lpha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Pola biaya parkir motor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roman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 jam pertama -&gt; Rp 1000,00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roman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jam berikutnya -&gt; Rp 500,00/jam dengan maks, Rp 5000,00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65"/>
          <p:cNvSpPr txBox="1"/>
          <p:nvPr>
            <p:ph idx="4294967295" type="title"/>
          </p:nvPr>
        </p:nvSpPr>
        <p:spPr>
          <a:xfrm>
            <a:off x="720000" y="39027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Pola </a:t>
            </a:r>
            <a:endParaRPr/>
          </a:p>
        </p:txBody>
      </p:sp>
      <p:sp>
        <p:nvSpPr>
          <p:cNvPr id="1689" name="Google Shape;1689;p65"/>
          <p:cNvSpPr txBox="1"/>
          <p:nvPr/>
        </p:nvSpPr>
        <p:spPr>
          <a:xfrm>
            <a:off x="815250" y="1262725"/>
            <a:ext cx="79398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AutoNum type="arabicPeriod"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AutoNum type="arabicPeriod"/>
            </a:pPr>
            <a:r>
              <a:t/>
            </a:r>
            <a:endParaRPr sz="1600">
              <a:solidFill>
                <a:schemeClr val="lt1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Pola Optimasi Ruang Parkir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lpha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Ruang parkir kendaraan terbagi berdasarkan jenis kendaraan,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lphaLcPeriod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Setiap kendaraan diparkirkan sesuai urutan ruang parkir yang tersedia untuk mengoptimalisasi ruang parkir yang ada.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6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ABSTRAKSI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5" name="Google Shape;1695;p66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</a:t>
            </a:r>
            <a:endParaRPr/>
          </a:p>
        </p:txBody>
      </p:sp>
      <p:sp>
        <p:nvSpPr>
          <p:cNvPr id="1696" name="Google Shape;1696;p66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Abstraksi</a:t>
            </a:r>
            <a:r>
              <a:rPr lang="id"/>
              <a:t> Program Portal Parkir Otomatis: ‘GateX’</a:t>
            </a:r>
            <a:endParaRPr/>
          </a:p>
        </p:txBody>
      </p:sp>
      <p:grpSp>
        <p:nvGrpSpPr>
          <p:cNvPr id="1697" name="Google Shape;1697;p66"/>
          <p:cNvGrpSpPr/>
          <p:nvPr/>
        </p:nvGrpSpPr>
        <p:grpSpPr>
          <a:xfrm flipH="1" rot="5400000">
            <a:off x="821886" y="-267921"/>
            <a:ext cx="1061973" cy="1718129"/>
            <a:chOff x="4495050" y="5696175"/>
            <a:chExt cx="1966617" cy="3181720"/>
          </a:xfrm>
        </p:grpSpPr>
        <p:sp>
          <p:nvSpPr>
            <p:cNvPr id="1698" name="Google Shape;1698;p66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6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6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6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6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6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6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6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6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6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6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6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6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6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6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6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6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6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58" name="Google Shape;1758;p66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9" name="Google Shape;1759;p66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1760" name="Google Shape;1760;p66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6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6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6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6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6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6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6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6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6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6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6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6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6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6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6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6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6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6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6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6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6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6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6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6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6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6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6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6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6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6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6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6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6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6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6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6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6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6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6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6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6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6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6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6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6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6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6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6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6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6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6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6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6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6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6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6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6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6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6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27" name="Google Shape;1827;p66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8" name="Google Shape;1828;p66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1829" name="Google Shape;1829;p66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66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831" name="Google Shape;1831;p66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6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ABSTRAKSI</a:t>
            </a:r>
            <a:endParaRPr b="0">
              <a:solidFill>
                <a:schemeClr val="dk2"/>
              </a:solidFill>
            </a:endParaRPr>
          </a:p>
        </p:txBody>
      </p:sp>
      <p:grpSp>
        <p:nvGrpSpPr>
          <p:cNvPr id="1838" name="Google Shape;1838;p67"/>
          <p:cNvGrpSpPr/>
          <p:nvPr/>
        </p:nvGrpSpPr>
        <p:grpSpPr>
          <a:xfrm rot="10799072">
            <a:off x="7986649" y="291120"/>
            <a:ext cx="975795" cy="508903"/>
            <a:chOff x="7361475" y="5882971"/>
            <a:chExt cx="2633725" cy="1373929"/>
          </a:xfrm>
        </p:grpSpPr>
        <p:sp>
          <p:nvSpPr>
            <p:cNvPr id="1839" name="Google Shape;1839;p67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7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7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7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7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7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7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7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7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7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7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7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7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7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7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7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7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7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7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7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7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7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7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7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3" name="Google Shape;186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50" y="1111122"/>
            <a:ext cx="6846710" cy="372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68"/>
          <p:cNvSpPr txBox="1"/>
          <p:nvPr>
            <p:ph type="title"/>
          </p:nvPr>
        </p:nvSpPr>
        <p:spPr>
          <a:xfrm>
            <a:off x="740500" y="1775650"/>
            <a:ext cx="3205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5700"/>
              <a:t>Flowchart</a:t>
            </a:r>
            <a:endParaRPr sz="6600">
              <a:solidFill>
                <a:schemeClr val="dk2"/>
              </a:solidFill>
            </a:endParaRPr>
          </a:p>
        </p:txBody>
      </p:sp>
      <p:sp>
        <p:nvSpPr>
          <p:cNvPr id="1869" name="Google Shape;1869;p68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05</a:t>
            </a:r>
            <a:endParaRPr/>
          </a:p>
        </p:txBody>
      </p:sp>
      <p:sp>
        <p:nvSpPr>
          <p:cNvPr id="1870" name="Google Shape;1870;p68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 </a:t>
            </a:r>
            <a:r>
              <a:rPr lang="id"/>
              <a:t>Program Portal Parkir Otomatis: ‘GateX’</a:t>
            </a:r>
            <a:endParaRPr/>
          </a:p>
        </p:txBody>
      </p:sp>
      <p:cxnSp>
        <p:nvCxnSpPr>
          <p:cNvPr id="1871" name="Google Shape;1871;p68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68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68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68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5" name="Google Shape;1875;p68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1876" name="Google Shape;1876;p68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8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8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68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1880" name="Google Shape;1880;p68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8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8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8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8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8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8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8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8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8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8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8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8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8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8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8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8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8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8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8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8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8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8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8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8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8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8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8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8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8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8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8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8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8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8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8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8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8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8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8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8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8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8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8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8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8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8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8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8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8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8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8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8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8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8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8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8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8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8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8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8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8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8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9"/>
          <p:cNvSpPr txBox="1"/>
          <p:nvPr>
            <p:ph type="title"/>
          </p:nvPr>
        </p:nvSpPr>
        <p:spPr>
          <a:xfrm>
            <a:off x="720000" y="374259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Alir/ </a:t>
            </a:r>
            <a:r>
              <a:rPr lang="id">
                <a:solidFill>
                  <a:schemeClr val="dk2"/>
                </a:solidFill>
              </a:rPr>
              <a:t>Flowchart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952" name="Google Shape;1952;p69"/>
          <p:cNvGrpSpPr/>
          <p:nvPr/>
        </p:nvGrpSpPr>
        <p:grpSpPr>
          <a:xfrm>
            <a:off x="8490681" y="441429"/>
            <a:ext cx="473174" cy="370974"/>
            <a:chOff x="6799884" y="4485050"/>
            <a:chExt cx="924891" cy="725125"/>
          </a:xfrm>
        </p:grpSpPr>
        <p:cxnSp>
          <p:nvCxnSpPr>
            <p:cNvPr id="1953" name="Google Shape;1953;p69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4" name="Google Shape;1954;p69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5" name="Google Shape;1955;p69"/>
          <p:cNvGrpSpPr/>
          <p:nvPr/>
        </p:nvGrpSpPr>
        <p:grpSpPr>
          <a:xfrm>
            <a:off x="-10" y="45668"/>
            <a:ext cx="1094775" cy="1078336"/>
            <a:chOff x="-66560" y="2071778"/>
            <a:chExt cx="1094775" cy="1078336"/>
          </a:xfrm>
        </p:grpSpPr>
        <p:sp>
          <p:nvSpPr>
            <p:cNvPr id="1956" name="Google Shape;1956;p69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9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9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9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9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9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9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9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9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9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9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9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9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9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9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9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9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9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9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9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9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9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9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9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9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9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9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9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9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9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9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9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9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9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9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9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9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9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9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9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9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9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9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9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9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9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9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9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9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9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9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9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9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9" name="Google Shape;2009;p69"/>
          <p:cNvPicPr preferRelativeResize="0"/>
          <p:nvPr/>
        </p:nvPicPr>
        <p:blipFill rotWithShape="1">
          <a:blip r:embed="rId3">
            <a:alphaModFix/>
          </a:blip>
          <a:srcRect b="80569" l="0" r="0" t="0"/>
          <a:stretch/>
        </p:blipFill>
        <p:spPr>
          <a:xfrm>
            <a:off x="1133125" y="946950"/>
            <a:ext cx="6460875" cy="396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70"/>
          <p:cNvGrpSpPr/>
          <p:nvPr/>
        </p:nvGrpSpPr>
        <p:grpSpPr>
          <a:xfrm>
            <a:off x="8490681" y="441429"/>
            <a:ext cx="473174" cy="370974"/>
            <a:chOff x="6799884" y="4485050"/>
            <a:chExt cx="924891" cy="725125"/>
          </a:xfrm>
        </p:grpSpPr>
        <p:cxnSp>
          <p:nvCxnSpPr>
            <p:cNvPr id="2015" name="Google Shape;2015;p70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6" name="Google Shape;2016;p70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7" name="Google Shape;2017;p70"/>
          <p:cNvGrpSpPr/>
          <p:nvPr/>
        </p:nvGrpSpPr>
        <p:grpSpPr>
          <a:xfrm>
            <a:off x="-10" y="45668"/>
            <a:ext cx="1094775" cy="1078336"/>
            <a:chOff x="-66560" y="2071778"/>
            <a:chExt cx="1094775" cy="1078336"/>
          </a:xfrm>
        </p:grpSpPr>
        <p:sp>
          <p:nvSpPr>
            <p:cNvPr id="2018" name="Google Shape;2018;p70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0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0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0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0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0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0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0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0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0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0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0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0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0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0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0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0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0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0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0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0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0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0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0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0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0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0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0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0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0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0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0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0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0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0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0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0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0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0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0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0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0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0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0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0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0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0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0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0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0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0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0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0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1" name="Google Shape;2071;p70"/>
          <p:cNvPicPr preferRelativeResize="0"/>
          <p:nvPr/>
        </p:nvPicPr>
        <p:blipFill rotWithShape="1">
          <a:blip r:embed="rId3">
            <a:alphaModFix/>
          </a:blip>
          <a:srcRect b="46758" l="-2170" r="2170" t="20546"/>
          <a:stretch/>
        </p:blipFill>
        <p:spPr>
          <a:xfrm>
            <a:off x="2210750" y="441425"/>
            <a:ext cx="4675901" cy="482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71"/>
          <p:cNvGrpSpPr/>
          <p:nvPr/>
        </p:nvGrpSpPr>
        <p:grpSpPr>
          <a:xfrm>
            <a:off x="8490681" y="441429"/>
            <a:ext cx="473174" cy="370974"/>
            <a:chOff x="6799884" y="4485050"/>
            <a:chExt cx="924891" cy="725125"/>
          </a:xfrm>
        </p:grpSpPr>
        <p:cxnSp>
          <p:nvCxnSpPr>
            <p:cNvPr id="2077" name="Google Shape;2077;p71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8" name="Google Shape;2078;p71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79" name="Google Shape;2079;p71"/>
          <p:cNvGrpSpPr/>
          <p:nvPr/>
        </p:nvGrpSpPr>
        <p:grpSpPr>
          <a:xfrm>
            <a:off x="-10" y="45668"/>
            <a:ext cx="1094775" cy="1078336"/>
            <a:chOff x="-66560" y="2071778"/>
            <a:chExt cx="1094775" cy="1078336"/>
          </a:xfrm>
        </p:grpSpPr>
        <p:sp>
          <p:nvSpPr>
            <p:cNvPr id="2080" name="Google Shape;2080;p71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1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1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1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1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1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1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1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1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1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1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1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1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1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1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1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1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1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1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1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1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1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1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1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1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1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1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1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1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1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1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1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1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1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1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1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1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1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1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1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1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1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1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1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1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1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1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1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1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1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1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1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1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3" name="Google Shape;2133;p71"/>
          <p:cNvPicPr preferRelativeResize="0"/>
          <p:nvPr/>
        </p:nvPicPr>
        <p:blipFill rotWithShape="1">
          <a:blip r:embed="rId3">
            <a:alphaModFix/>
          </a:blip>
          <a:srcRect b="17781" l="0" r="0" t="53408"/>
          <a:stretch/>
        </p:blipFill>
        <p:spPr>
          <a:xfrm>
            <a:off x="2447724" y="689374"/>
            <a:ext cx="4657226" cy="423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ANGGOTA KELOMPOK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84" name="Google Shape;884;p54"/>
          <p:cNvGraphicFramePr/>
          <p:nvPr/>
        </p:nvGraphicFramePr>
        <p:xfrm>
          <a:off x="720000" y="17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{071DD5E0-360E-42D5-BF2F-B26CDD9FC1AB}</a:tableStyleId>
              </a:tblPr>
              <a:tblGrid>
                <a:gridCol w="2467475"/>
                <a:gridCol w="52365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NIM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NAMA LENGKAP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19624219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Muhammad Azikra Wira Pratama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19624236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Zahran Alvan Putra Winarko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19624251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Aurelia Jennifer Gunawan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19624265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Nabilla Eka Putri Sunarto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19624286</a:t>
                      </a:r>
                      <a:endParaRPr b="1" sz="10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Fayyaz Akmal Lauda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85" name="Google Shape;885;p54"/>
          <p:cNvGrpSpPr/>
          <p:nvPr/>
        </p:nvGrpSpPr>
        <p:grpSpPr>
          <a:xfrm flipH="1" rot="5400000">
            <a:off x="6790732" y="-285116"/>
            <a:ext cx="830952" cy="1570862"/>
            <a:chOff x="5047950" y="817700"/>
            <a:chExt cx="1004900" cy="1899700"/>
          </a:xfrm>
        </p:grpSpPr>
        <p:sp>
          <p:nvSpPr>
            <p:cNvPr id="886" name="Google Shape;886;p54"/>
            <p:cNvSpPr/>
            <p:nvPr/>
          </p:nvSpPr>
          <p:spPr>
            <a:xfrm>
              <a:off x="5138850" y="908600"/>
              <a:ext cx="914000" cy="1808800"/>
            </a:xfrm>
            <a:custGeom>
              <a:rect b="b" l="l" r="r" t="t"/>
              <a:pathLst>
                <a:path extrusionOk="0" h="72352" w="36560">
                  <a:moveTo>
                    <a:pt x="12142" y="0"/>
                  </a:moveTo>
                  <a:cubicBezTo>
                    <a:pt x="6805" y="0"/>
                    <a:pt x="2469" y="4337"/>
                    <a:pt x="2469" y="9674"/>
                  </a:cubicBezTo>
                  <a:lnTo>
                    <a:pt x="2469" y="26052"/>
                  </a:lnTo>
                  <a:cubicBezTo>
                    <a:pt x="1601" y="26553"/>
                    <a:pt x="100" y="27587"/>
                    <a:pt x="0" y="28921"/>
                  </a:cubicBezTo>
                  <a:lnTo>
                    <a:pt x="2469" y="27720"/>
                  </a:lnTo>
                  <a:lnTo>
                    <a:pt x="2469" y="63746"/>
                  </a:lnTo>
                  <a:cubicBezTo>
                    <a:pt x="2469" y="68516"/>
                    <a:pt x="6305" y="72352"/>
                    <a:pt x="11041" y="72352"/>
                  </a:cubicBezTo>
                  <a:lnTo>
                    <a:pt x="25518" y="72352"/>
                  </a:lnTo>
                  <a:cubicBezTo>
                    <a:pt x="30288" y="72352"/>
                    <a:pt x="34125" y="68516"/>
                    <a:pt x="34125" y="63746"/>
                  </a:cubicBezTo>
                  <a:lnTo>
                    <a:pt x="34125" y="27687"/>
                  </a:lnTo>
                  <a:lnTo>
                    <a:pt x="36560" y="28888"/>
                  </a:lnTo>
                  <a:cubicBezTo>
                    <a:pt x="36493" y="27553"/>
                    <a:pt x="34992" y="26553"/>
                    <a:pt x="34125" y="26019"/>
                  </a:cubicBezTo>
                  <a:lnTo>
                    <a:pt x="34125" y="9674"/>
                  </a:lnTo>
                  <a:cubicBezTo>
                    <a:pt x="34125" y="4337"/>
                    <a:pt x="29788" y="0"/>
                    <a:pt x="24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047950" y="817700"/>
              <a:ext cx="914000" cy="1809650"/>
            </a:xfrm>
            <a:custGeom>
              <a:rect b="b" l="l" r="r" t="t"/>
              <a:pathLst>
                <a:path extrusionOk="0" h="72386" w="36560">
                  <a:moveTo>
                    <a:pt x="12142" y="0"/>
                  </a:moveTo>
                  <a:cubicBezTo>
                    <a:pt x="6805" y="0"/>
                    <a:pt x="2469" y="4337"/>
                    <a:pt x="2469" y="9674"/>
                  </a:cubicBezTo>
                  <a:lnTo>
                    <a:pt x="2469" y="26052"/>
                  </a:lnTo>
                  <a:cubicBezTo>
                    <a:pt x="1601" y="26619"/>
                    <a:pt x="100" y="27620"/>
                    <a:pt x="0" y="28954"/>
                  </a:cubicBezTo>
                  <a:lnTo>
                    <a:pt x="2469" y="27687"/>
                  </a:lnTo>
                  <a:lnTo>
                    <a:pt x="2469" y="63813"/>
                  </a:lnTo>
                  <a:cubicBezTo>
                    <a:pt x="2469" y="68549"/>
                    <a:pt x="6305" y="72385"/>
                    <a:pt x="11075" y="72385"/>
                  </a:cubicBezTo>
                  <a:lnTo>
                    <a:pt x="25518" y="72385"/>
                  </a:lnTo>
                  <a:cubicBezTo>
                    <a:pt x="30288" y="72385"/>
                    <a:pt x="34125" y="68549"/>
                    <a:pt x="34125" y="63813"/>
                  </a:cubicBezTo>
                  <a:lnTo>
                    <a:pt x="34125" y="27720"/>
                  </a:lnTo>
                  <a:lnTo>
                    <a:pt x="36560" y="28954"/>
                  </a:lnTo>
                  <a:cubicBezTo>
                    <a:pt x="36493" y="27620"/>
                    <a:pt x="34992" y="26553"/>
                    <a:pt x="34125" y="26052"/>
                  </a:cubicBezTo>
                  <a:lnTo>
                    <a:pt x="34125" y="9674"/>
                  </a:lnTo>
                  <a:cubicBezTo>
                    <a:pt x="34125" y="4337"/>
                    <a:pt x="29788" y="0"/>
                    <a:pt x="24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31325" y="868575"/>
              <a:ext cx="747225" cy="1707900"/>
            </a:xfrm>
            <a:custGeom>
              <a:rect b="b" l="l" r="r" t="t"/>
              <a:pathLst>
                <a:path extrusionOk="0" h="68316" w="29889">
                  <a:moveTo>
                    <a:pt x="9141" y="0"/>
                  </a:moveTo>
                  <a:cubicBezTo>
                    <a:pt x="4104" y="0"/>
                    <a:pt x="1" y="4103"/>
                    <a:pt x="1" y="9140"/>
                  </a:cubicBezTo>
                  <a:lnTo>
                    <a:pt x="4604" y="29855"/>
                  </a:lnTo>
                  <a:cubicBezTo>
                    <a:pt x="3770" y="30322"/>
                    <a:pt x="4070" y="41029"/>
                    <a:pt x="4104" y="41096"/>
                  </a:cubicBezTo>
                  <a:lnTo>
                    <a:pt x="4137" y="56440"/>
                  </a:lnTo>
                  <a:cubicBezTo>
                    <a:pt x="4137" y="60877"/>
                    <a:pt x="3670" y="68316"/>
                    <a:pt x="8140" y="68316"/>
                  </a:cubicBezTo>
                  <a:lnTo>
                    <a:pt x="21816" y="68316"/>
                  </a:lnTo>
                  <a:cubicBezTo>
                    <a:pt x="26286" y="68316"/>
                    <a:pt x="25853" y="61611"/>
                    <a:pt x="25853" y="57141"/>
                  </a:cubicBezTo>
                  <a:lnTo>
                    <a:pt x="25853" y="41029"/>
                  </a:lnTo>
                  <a:cubicBezTo>
                    <a:pt x="25853" y="41029"/>
                    <a:pt x="26153" y="30355"/>
                    <a:pt x="25319" y="29855"/>
                  </a:cubicBezTo>
                  <a:lnTo>
                    <a:pt x="29889" y="9140"/>
                  </a:lnTo>
                  <a:cubicBezTo>
                    <a:pt x="29889" y="4103"/>
                    <a:pt x="25819" y="0"/>
                    <a:pt x="2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268925" y="1674975"/>
              <a:ext cx="36725" cy="602950"/>
            </a:xfrm>
            <a:custGeom>
              <a:rect b="b" l="l" r="r" t="t"/>
              <a:pathLst>
                <a:path extrusionOk="0" h="24118" w="1469">
                  <a:moveTo>
                    <a:pt x="1" y="0"/>
                  </a:moveTo>
                  <a:lnTo>
                    <a:pt x="1" y="24118"/>
                  </a:lnTo>
                  <a:lnTo>
                    <a:pt x="1469" y="2411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5705075" y="1674975"/>
              <a:ext cx="36725" cy="602950"/>
            </a:xfrm>
            <a:custGeom>
              <a:rect b="b" l="l" r="r" t="t"/>
              <a:pathLst>
                <a:path extrusionOk="0" h="24118" w="1469">
                  <a:moveTo>
                    <a:pt x="1" y="0"/>
                  </a:moveTo>
                  <a:lnTo>
                    <a:pt x="1" y="24118"/>
                  </a:lnTo>
                  <a:lnTo>
                    <a:pt x="1468" y="2411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5776800" y="1321400"/>
              <a:ext cx="92575" cy="572925"/>
            </a:xfrm>
            <a:custGeom>
              <a:rect b="b" l="l" r="r" t="t"/>
              <a:pathLst>
                <a:path extrusionOk="0" h="22917" w="3703">
                  <a:moveTo>
                    <a:pt x="3703" y="0"/>
                  </a:moveTo>
                  <a:cubicBezTo>
                    <a:pt x="3703" y="0"/>
                    <a:pt x="1335" y="7572"/>
                    <a:pt x="601" y="12676"/>
                  </a:cubicBezTo>
                  <a:cubicBezTo>
                    <a:pt x="200" y="15244"/>
                    <a:pt x="34" y="18914"/>
                    <a:pt x="0" y="22916"/>
                  </a:cubicBezTo>
                  <a:cubicBezTo>
                    <a:pt x="1268" y="22383"/>
                    <a:pt x="2502" y="21849"/>
                    <a:pt x="3703" y="21315"/>
                  </a:cubicBezTo>
                  <a:lnTo>
                    <a:pt x="3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5777625" y="2158650"/>
              <a:ext cx="77575" cy="183275"/>
            </a:xfrm>
            <a:custGeom>
              <a:rect b="b" l="l" r="r" t="t"/>
              <a:pathLst>
                <a:path extrusionOk="0" h="7331" w="3103">
                  <a:moveTo>
                    <a:pt x="1" y="1"/>
                  </a:moveTo>
                  <a:lnTo>
                    <a:pt x="1" y="1035"/>
                  </a:lnTo>
                  <a:cubicBezTo>
                    <a:pt x="1" y="6603"/>
                    <a:pt x="1511" y="7330"/>
                    <a:pt x="2301" y="7330"/>
                  </a:cubicBezTo>
                  <a:cubicBezTo>
                    <a:pt x="2580" y="7330"/>
                    <a:pt x="2769" y="7239"/>
                    <a:pt x="2769" y="7239"/>
                  </a:cubicBezTo>
                  <a:cubicBezTo>
                    <a:pt x="2769" y="7239"/>
                    <a:pt x="2936" y="5538"/>
                    <a:pt x="3103" y="3036"/>
                  </a:cubicBezTo>
                  <a:cubicBezTo>
                    <a:pt x="2069" y="2002"/>
                    <a:pt x="1001" y="10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5776800" y="1897625"/>
              <a:ext cx="94250" cy="309425"/>
            </a:xfrm>
            <a:custGeom>
              <a:rect b="b" l="l" r="r" t="t"/>
              <a:pathLst>
                <a:path extrusionOk="0" h="12377" w="3770">
                  <a:moveTo>
                    <a:pt x="3770" y="1"/>
                  </a:moveTo>
                  <a:cubicBezTo>
                    <a:pt x="3536" y="101"/>
                    <a:pt x="3369" y="134"/>
                    <a:pt x="3169" y="201"/>
                  </a:cubicBezTo>
                  <a:cubicBezTo>
                    <a:pt x="2135" y="601"/>
                    <a:pt x="1034" y="968"/>
                    <a:pt x="0" y="1335"/>
                  </a:cubicBezTo>
                  <a:lnTo>
                    <a:pt x="0" y="9541"/>
                  </a:lnTo>
                  <a:cubicBezTo>
                    <a:pt x="1101" y="10475"/>
                    <a:pt x="2202" y="11342"/>
                    <a:pt x="3203" y="12376"/>
                  </a:cubicBezTo>
                  <a:cubicBezTo>
                    <a:pt x="3470" y="8674"/>
                    <a:pt x="3770" y="3704"/>
                    <a:pt x="3770" y="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5139675" y="1321400"/>
              <a:ext cx="93425" cy="572925"/>
            </a:xfrm>
            <a:custGeom>
              <a:rect b="b" l="l" r="r" t="t"/>
              <a:pathLst>
                <a:path extrusionOk="0" h="22917" w="3737">
                  <a:moveTo>
                    <a:pt x="0" y="0"/>
                  </a:moveTo>
                  <a:lnTo>
                    <a:pt x="0" y="21315"/>
                  </a:lnTo>
                  <a:cubicBezTo>
                    <a:pt x="1235" y="21849"/>
                    <a:pt x="2469" y="22383"/>
                    <a:pt x="3736" y="22916"/>
                  </a:cubicBezTo>
                  <a:cubicBezTo>
                    <a:pt x="3670" y="18914"/>
                    <a:pt x="3503" y="15244"/>
                    <a:pt x="3136" y="12676"/>
                  </a:cubicBezTo>
                  <a:cubicBezTo>
                    <a:pt x="2402" y="75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5139675" y="1321400"/>
              <a:ext cx="93425" cy="572925"/>
            </a:xfrm>
            <a:custGeom>
              <a:rect b="b" l="l" r="r" t="t"/>
              <a:pathLst>
                <a:path extrusionOk="0" h="22917" w="3737">
                  <a:moveTo>
                    <a:pt x="0" y="0"/>
                  </a:moveTo>
                  <a:lnTo>
                    <a:pt x="0" y="21315"/>
                  </a:lnTo>
                  <a:cubicBezTo>
                    <a:pt x="1235" y="21849"/>
                    <a:pt x="2469" y="22383"/>
                    <a:pt x="3736" y="22916"/>
                  </a:cubicBezTo>
                  <a:cubicBezTo>
                    <a:pt x="3670" y="18914"/>
                    <a:pt x="3503" y="15244"/>
                    <a:pt x="3136" y="12676"/>
                  </a:cubicBezTo>
                  <a:cubicBezTo>
                    <a:pt x="2402" y="75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5155525" y="2158650"/>
              <a:ext cx="77575" cy="183275"/>
            </a:xfrm>
            <a:custGeom>
              <a:rect b="b" l="l" r="r" t="t"/>
              <a:pathLst>
                <a:path extrusionOk="0" h="7331" w="3103">
                  <a:moveTo>
                    <a:pt x="3102" y="1"/>
                  </a:moveTo>
                  <a:cubicBezTo>
                    <a:pt x="2102" y="1001"/>
                    <a:pt x="1034" y="2002"/>
                    <a:pt x="0" y="3036"/>
                  </a:cubicBezTo>
                  <a:cubicBezTo>
                    <a:pt x="167" y="5538"/>
                    <a:pt x="334" y="7239"/>
                    <a:pt x="334" y="7239"/>
                  </a:cubicBezTo>
                  <a:cubicBezTo>
                    <a:pt x="334" y="7239"/>
                    <a:pt x="523" y="7330"/>
                    <a:pt x="803" y="7330"/>
                  </a:cubicBezTo>
                  <a:cubicBezTo>
                    <a:pt x="1592" y="7330"/>
                    <a:pt x="3102" y="6603"/>
                    <a:pt x="3102" y="1035"/>
                  </a:cubicBezTo>
                  <a:lnTo>
                    <a:pt x="3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5139675" y="1897625"/>
              <a:ext cx="94250" cy="309425"/>
            </a:xfrm>
            <a:custGeom>
              <a:rect b="b" l="l" r="r" t="t"/>
              <a:pathLst>
                <a:path extrusionOk="0" h="12377" w="3770">
                  <a:moveTo>
                    <a:pt x="0" y="1"/>
                  </a:moveTo>
                  <a:lnTo>
                    <a:pt x="0" y="34"/>
                  </a:lnTo>
                  <a:cubicBezTo>
                    <a:pt x="0" y="3704"/>
                    <a:pt x="301" y="8674"/>
                    <a:pt x="568" y="12376"/>
                  </a:cubicBezTo>
                  <a:cubicBezTo>
                    <a:pt x="1568" y="11342"/>
                    <a:pt x="2669" y="10475"/>
                    <a:pt x="3770" y="9541"/>
                  </a:cubicBezTo>
                  <a:lnTo>
                    <a:pt x="3770" y="1335"/>
                  </a:lnTo>
                  <a:cubicBezTo>
                    <a:pt x="2736" y="968"/>
                    <a:pt x="1635" y="601"/>
                    <a:pt x="601" y="201"/>
                  </a:cubicBezTo>
                  <a:cubicBezTo>
                    <a:pt x="367" y="134"/>
                    <a:pt x="234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5187200" y="1171275"/>
              <a:ext cx="636325" cy="443675"/>
            </a:xfrm>
            <a:custGeom>
              <a:rect b="b" l="l" r="r" t="t"/>
              <a:pathLst>
                <a:path extrusionOk="0" h="17747" w="25453">
                  <a:moveTo>
                    <a:pt x="12710" y="1"/>
                  </a:moveTo>
                  <a:cubicBezTo>
                    <a:pt x="3703" y="1"/>
                    <a:pt x="1" y="4404"/>
                    <a:pt x="1" y="4404"/>
                  </a:cubicBezTo>
                  <a:lnTo>
                    <a:pt x="2369" y="17747"/>
                  </a:lnTo>
                  <a:lnTo>
                    <a:pt x="23051" y="17747"/>
                  </a:lnTo>
                  <a:lnTo>
                    <a:pt x="25419" y="4404"/>
                  </a:lnTo>
                  <a:cubicBezTo>
                    <a:pt x="25452" y="4404"/>
                    <a:pt x="21716" y="1"/>
                    <a:pt x="12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5202225" y="2329600"/>
              <a:ext cx="603775" cy="265225"/>
            </a:xfrm>
            <a:custGeom>
              <a:rect b="b" l="l" r="r" t="t"/>
              <a:pathLst>
                <a:path extrusionOk="0" h="10609" w="24151">
                  <a:moveTo>
                    <a:pt x="1401" y="1"/>
                  </a:moveTo>
                  <a:cubicBezTo>
                    <a:pt x="501" y="2503"/>
                    <a:pt x="167" y="4371"/>
                    <a:pt x="67" y="6172"/>
                  </a:cubicBezTo>
                  <a:cubicBezTo>
                    <a:pt x="0" y="6939"/>
                    <a:pt x="434" y="7706"/>
                    <a:pt x="1134" y="8073"/>
                  </a:cubicBezTo>
                  <a:cubicBezTo>
                    <a:pt x="3002" y="9007"/>
                    <a:pt x="7005" y="10608"/>
                    <a:pt x="12076" y="10608"/>
                  </a:cubicBezTo>
                  <a:cubicBezTo>
                    <a:pt x="17112" y="10608"/>
                    <a:pt x="21115" y="9007"/>
                    <a:pt x="22983" y="8073"/>
                  </a:cubicBezTo>
                  <a:cubicBezTo>
                    <a:pt x="23684" y="7706"/>
                    <a:pt x="24151" y="6939"/>
                    <a:pt x="24084" y="6172"/>
                  </a:cubicBezTo>
                  <a:cubicBezTo>
                    <a:pt x="24017" y="4371"/>
                    <a:pt x="23684" y="2503"/>
                    <a:pt x="22817" y="1"/>
                  </a:cubicBezTo>
                  <a:cubicBezTo>
                    <a:pt x="22817" y="1"/>
                    <a:pt x="18347" y="2236"/>
                    <a:pt x="12109" y="2236"/>
                  </a:cubicBezTo>
                  <a:cubicBezTo>
                    <a:pt x="5904" y="2236"/>
                    <a:pt x="1401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5176375" y="2544525"/>
              <a:ext cx="131775" cy="66150"/>
            </a:xfrm>
            <a:custGeom>
              <a:rect b="b" l="l" r="r" t="t"/>
              <a:pathLst>
                <a:path extrusionOk="0" h="2646" w="5271">
                  <a:moveTo>
                    <a:pt x="328" y="1"/>
                  </a:moveTo>
                  <a:cubicBezTo>
                    <a:pt x="218" y="1"/>
                    <a:pt x="109" y="4"/>
                    <a:pt x="0" y="10"/>
                  </a:cubicBezTo>
                  <a:lnTo>
                    <a:pt x="0" y="344"/>
                  </a:lnTo>
                  <a:cubicBezTo>
                    <a:pt x="1368" y="1645"/>
                    <a:pt x="3202" y="2512"/>
                    <a:pt x="5271" y="2645"/>
                  </a:cubicBezTo>
                  <a:cubicBezTo>
                    <a:pt x="5171" y="2412"/>
                    <a:pt x="5004" y="2178"/>
                    <a:pt x="4837" y="1978"/>
                  </a:cubicBezTo>
                  <a:cubicBezTo>
                    <a:pt x="3740" y="725"/>
                    <a:pt x="2025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5701750" y="2544525"/>
              <a:ext cx="131775" cy="66150"/>
            </a:xfrm>
            <a:custGeom>
              <a:rect b="b" l="l" r="r" t="t"/>
              <a:pathLst>
                <a:path extrusionOk="0" h="2646" w="5271">
                  <a:moveTo>
                    <a:pt x="4943" y="1"/>
                  </a:moveTo>
                  <a:cubicBezTo>
                    <a:pt x="3246" y="1"/>
                    <a:pt x="1531" y="725"/>
                    <a:pt x="434" y="1978"/>
                  </a:cubicBezTo>
                  <a:cubicBezTo>
                    <a:pt x="267" y="2178"/>
                    <a:pt x="100" y="2412"/>
                    <a:pt x="0" y="2645"/>
                  </a:cubicBezTo>
                  <a:cubicBezTo>
                    <a:pt x="2035" y="2512"/>
                    <a:pt x="3870" y="1645"/>
                    <a:pt x="5271" y="344"/>
                  </a:cubicBezTo>
                  <a:lnTo>
                    <a:pt x="5271" y="10"/>
                  </a:lnTo>
                  <a:cubicBezTo>
                    <a:pt x="5162" y="4"/>
                    <a:pt x="5052" y="1"/>
                    <a:pt x="4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5144525" y="889150"/>
              <a:ext cx="147650" cy="85500"/>
            </a:xfrm>
            <a:custGeom>
              <a:rect b="b" l="l" r="r" t="t"/>
              <a:pathLst>
                <a:path extrusionOk="0" h="3420" w="5906">
                  <a:moveTo>
                    <a:pt x="4287" y="1"/>
                  </a:moveTo>
                  <a:cubicBezTo>
                    <a:pt x="2772" y="1"/>
                    <a:pt x="0" y="2034"/>
                    <a:pt x="774" y="3180"/>
                  </a:cubicBezTo>
                  <a:cubicBezTo>
                    <a:pt x="887" y="3347"/>
                    <a:pt x="1082" y="3420"/>
                    <a:pt x="1328" y="3420"/>
                  </a:cubicBezTo>
                  <a:cubicBezTo>
                    <a:pt x="2754" y="3420"/>
                    <a:pt x="5906" y="974"/>
                    <a:pt x="4910" y="178"/>
                  </a:cubicBezTo>
                  <a:cubicBezTo>
                    <a:pt x="4750" y="56"/>
                    <a:pt x="4536" y="1"/>
                    <a:pt x="4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5718550" y="889150"/>
              <a:ext cx="147675" cy="85500"/>
            </a:xfrm>
            <a:custGeom>
              <a:rect b="b" l="l" r="r" t="t"/>
              <a:pathLst>
                <a:path extrusionOk="0" h="3420" w="5907">
                  <a:moveTo>
                    <a:pt x="1619" y="1"/>
                  </a:moveTo>
                  <a:cubicBezTo>
                    <a:pt x="1371" y="1"/>
                    <a:pt x="1156" y="56"/>
                    <a:pt x="996" y="178"/>
                  </a:cubicBezTo>
                  <a:cubicBezTo>
                    <a:pt x="1" y="974"/>
                    <a:pt x="3153" y="3420"/>
                    <a:pt x="4578" y="3420"/>
                  </a:cubicBezTo>
                  <a:cubicBezTo>
                    <a:pt x="4825" y="3420"/>
                    <a:pt x="5019" y="3347"/>
                    <a:pt x="5132" y="3180"/>
                  </a:cubicBezTo>
                  <a:cubicBezTo>
                    <a:pt x="5906" y="2034"/>
                    <a:pt x="3135" y="1"/>
                    <a:pt x="1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54"/>
          <p:cNvGrpSpPr/>
          <p:nvPr/>
        </p:nvGrpSpPr>
        <p:grpSpPr>
          <a:xfrm>
            <a:off x="8503282" y="364227"/>
            <a:ext cx="473174" cy="370974"/>
            <a:chOff x="6799884" y="4485050"/>
            <a:chExt cx="924891" cy="725125"/>
          </a:xfrm>
        </p:grpSpPr>
        <p:cxnSp>
          <p:nvCxnSpPr>
            <p:cNvPr id="905" name="Google Shape;905;p54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6" name="Google Shape;906;p54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72"/>
          <p:cNvGrpSpPr/>
          <p:nvPr/>
        </p:nvGrpSpPr>
        <p:grpSpPr>
          <a:xfrm>
            <a:off x="8490681" y="441429"/>
            <a:ext cx="473174" cy="370974"/>
            <a:chOff x="6799884" y="4485050"/>
            <a:chExt cx="924891" cy="725125"/>
          </a:xfrm>
        </p:grpSpPr>
        <p:cxnSp>
          <p:nvCxnSpPr>
            <p:cNvPr id="2139" name="Google Shape;2139;p72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0" name="Google Shape;2140;p72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41" name="Google Shape;2141;p72"/>
          <p:cNvGrpSpPr/>
          <p:nvPr/>
        </p:nvGrpSpPr>
        <p:grpSpPr>
          <a:xfrm>
            <a:off x="-10" y="45668"/>
            <a:ext cx="1094775" cy="1078336"/>
            <a:chOff x="-66560" y="2071778"/>
            <a:chExt cx="1094775" cy="1078336"/>
          </a:xfrm>
        </p:grpSpPr>
        <p:sp>
          <p:nvSpPr>
            <p:cNvPr id="2142" name="Google Shape;2142;p72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2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2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2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2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2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2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2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2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2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2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2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2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2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2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2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2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2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2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2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2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2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2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2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2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2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2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2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2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2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2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2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2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2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2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2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2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2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2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2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2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2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2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2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2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2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2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2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2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2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2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2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2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5" name="Google Shape;2195;p72"/>
          <p:cNvPicPr preferRelativeResize="0"/>
          <p:nvPr/>
        </p:nvPicPr>
        <p:blipFill rotWithShape="1">
          <a:blip r:embed="rId3">
            <a:alphaModFix/>
          </a:blip>
          <a:srcRect b="0" l="0" r="38397" t="80807"/>
          <a:stretch/>
        </p:blipFill>
        <p:spPr>
          <a:xfrm>
            <a:off x="2085700" y="45675"/>
            <a:ext cx="4741675" cy="4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73"/>
          <p:cNvSpPr txBox="1"/>
          <p:nvPr>
            <p:ph type="title"/>
          </p:nvPr>
        </p:nvSpPr>
        <p:spPr>
          <a:xfrm>
            <a:off x="740500" y="1775650"/>
            <a:ext cx="3205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5700"/>
              <a:t>Program </a:t>
            </a:r>
            <a:endParaRPr sz="6600">
              <a:solidFill>
                <a:schemeClr val="dk2"/>
              </a:solidFill>
            </a:endParaRPr>
          </a:p>
        </p:txBody>
      </p:sp>
      <p:sp>
        <p:nvSpPr>
          <p:cNvPr id="2201" name="Google Shape;2201;p73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06</a:t>
            </a:r>
            <a:endParaRPr/>
          </a:p>
        </p:txBody>
      </p:sp>
      <p:sp>
        <p:nvSpPr>
          <p:cNvPr id="2202" name="Google Shape;2202;p73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Penjelasan program Portal Parkir Otomatis: ‘GateX’</a:t>
            </a:r>
            <a:endParaRPr/>
          </a:p>
        </p:txBody>
      </p:sp>
      <p:cxnSp>
        <p:nvCxnSpPr>
          <p:cNvPr id="2203" name="Google Shape;2203;p73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73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73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73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07" name="Google Shape;2207;p73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208" name="Google Shape;2208;p73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3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3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Google Shape;2211;p73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212" name="Google Shape;2212;p73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3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3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3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3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3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3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3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3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3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3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3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3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3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3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3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3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3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3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3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3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3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3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3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3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3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3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3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3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3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3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3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3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3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3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3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3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3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3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3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3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3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3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3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3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3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3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3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3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3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3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3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3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3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3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3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3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3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3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3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3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3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3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3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3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3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3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7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</a:t>
            </a:r>
            <a:r>
              <a:rPr lang="id"/>
              <a:t>: </a:t>
            </a:r>
            <a:r>
              <a:rPr lang="id">
                <a:solidFill>
                  <a:schemeClr val="dk2"/>
                </a:solidFill>
              </a:rPr>
              <a:t>KAMUS</a:t>
            </a:r>
            <a:endParaRPr/>
          </a:p>
        </p:txBody>
      </p:sp>
      <p:grpSp>
        <p:nvGrpSpPr>
          <p:cNvPr id="2284" name="Google Shape;2284;p74"/>
          <p:cNvGrpSpPr/>
          <p:nvPr/>
        </p:nvGrpSpPr>
        <p:grpSpPr>
          <a:xfrm rot="5400000">
            <a:off x="518866" y="221010"/>
            <a:ext cx="402262" cy="439865"/>
            <a:chOff x="-991575" y="941475"/>
            <a:chExt cx="1147025" cy="1254250"/>
          </a:xfrm>
        </p:grpSpPr>
        <p:sp>
          <p:nvSpPr>
            <p:cNvPr id="2285" name="Google Shape;2285;p74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4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8" name="Google Shape;228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0" y="1263522"/>
            <a:ext cx="7803257" cy="372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75"/>
          <p:cNvSpPr txBox="1"/>
          <p:nvPr>
            <p:ph idx="4294967295"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</a:t>
            </a:r>
            <a:endParaRPr/>
          </a:p>
        </p:txBody>
      </p:sp>
      <p:pic>
        <p:nvPicPr>
          <p:cNvPr id="2294" name="Google Shape;229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00" y="1185447"/>
            <a:ext cx="5803873" cy="372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7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ALGORITMA: 1. </a:t>
            </a:r>
            <a:r>
              <a:rPr lang="id">
                <a:solidFill>
                  <a:schemeClr val="dk2"/>
                </a:solidFill>
              </a:rPr>
              <a:t>PARKIR KENDARAAN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300" name="Google Shape;2300;p76"/>
          <p:cNvGrpSpPr/>
          <p:nvPr/>
        </p:nvGrpSpPr>
        <p:grpSpPr>
          <a:xfrm rot="-6913832">
            <a:off x="819103" y="86570"/>
            <a:ext cx="979044" cy="479929"/>
            <a:chOff x="6870075" y="2926700"/>
            <a:chExt cx="3147275" cy="1542800"/>
          </a:xfrm>
        </p:grpSpPr>
        <p:sp>
          <p:nvSpPr>
            <p:cNvPr id="2301" name="Google Shape;2301;p76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6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6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6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6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6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6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6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6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6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6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6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6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6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6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6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6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6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6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6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6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6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6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6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6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6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6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6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6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6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6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6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6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6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6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6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6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6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6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6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6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6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6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6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6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6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6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6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6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6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6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6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6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6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6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6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6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6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6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6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6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6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6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6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6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6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6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6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6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6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6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6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6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6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6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6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6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6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6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6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6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6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6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6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6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6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6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6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6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6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6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6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6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6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6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6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6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6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6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6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1" name="Google Shape;2401;p76"/>
          <p:cNvGrpSpPr/>
          <p:nvPr/>
        </p:nvGrpSpPr>
        <p:grpSpPr>
          <a:xfrm rot="-1375643">
            <a:off x="236249" y="12422"/>
            <a:ext cx="507349" cy="820822"/>
            <a:chOff x="4495050" y="5696175"/>
            <a:chExt cx="1966617" cy="3181720"/>
          </a:xfrm>
        </p:grpSpPr>
        <p:sp>
          <p:nvSpPr>
            <p:cNvPr id="2402" name="Google Shape;2402;p76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6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6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6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6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6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6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6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6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6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6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6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6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6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6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6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6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6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6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6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6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6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6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6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6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6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6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6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6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6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6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6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6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6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6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6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6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6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6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6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6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6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6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76"/>
          <p:cNvGrpSpPr/>
          <p:nvPr/>
        </p:nvGrpSpPr>
        <p:grpSpPr>
          <a:xfrm>
            <a:off x="-331145" y="-244581"/>
            <a:ext cx="2399805" cy="1217271"/>
            <a:chOff x="-331145" y="-244581"/>
            <a:chExt cx="2399805" cy="1217271"/>
          </a:xfrm>
        </p:grpSpPr>
        <p:cxnSp>
          <p:nvCxnSpPr>
            <p:cNvPr id="2463" name="Google Shape;2463;p76"/>
            <p:cNvCxnSpPr/>
            <p:nvPr/>
          </p:nvCxnSpPr>
          <p:spPr>
            <a:xfrm>
              <a:off x="-28040" y="966268"/>
              <a:ext cx="2096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4" name="Google Shape;2464;p76"/>
            <p:cNvGrpSpPr/>
            <p:nvPr/>
          </p:nvGrpSpPr>
          <p:grpSpPr>
            <a:xfrm>
              <a:off x="-331145" y="-244581"/>
              <a:ext cx="2383358" cy="1217271"/>
              <a:chOff x="3678550" y="174225"/>
              <a:chExt cx="4401400" cy="1345200"/>
            </a:xfrm>
          </p:grpSpPr>
          <p:cxnSp>
            <p:nvCxnSpPr>
              <p:cNvPr id="2465" name="Google Shape;2465;p76"/>
              <p:cNvCxnSpPr/>
              <p:nvPr/>
            </p:nvCxnSpPr>
            <p:spPr>
              <a:xfrm>
                <a:off x="713765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6" name="Google Shape;2466;p76"/>
              <p:cNvCxnSpPr/>
              <p:nvPr/>
            </p:nvCxnSpPr>
            <p:spPr>
              <a:xfrm>
                <a:off x="540810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7" name="Google Shape;2467;p76"/>
              <p:cNvCxnSpPr/>
              <p:nvPr/>
            </p:nvCxnSpPr>
            <p:spPr>
              <a:xfrm>
                <a:off x="367855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68" name="Google Shape;2468;p76"/>
          <p:cNvGrpSpPr/>
          <p:nvPr/>
        </p:nvGrpSpPr>
        <p:grpSpPr>
          <a:xfrm>
            <a:off x="6716647" y="-244587"/>
            <a:ext cx="2573722" cy="1217265"/>
            <a:chOff x="-317109" y="-474893"/>
            <a:chExt cx="3382916" cy="1599981"/>
          </a:xfrm>
        </p:grpSpPr>
        <p:cxnSp>
          <p:nvCxnSpPr>
            <p:cNvPr id="2469" name="Google Shape;2469;p76"/>
            <p:cNvCxnSpPr/>
            <p:nvPr/>
          </p:nvCxnSpPr>
          <p:spPr>
            <a:xfrm>
              <a:off x="310007" y="1116675"/>
              <a:ext cx="27558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70" name="Google Shape;2470;p76"/>
            <p:cNvGrpSpPr/>
            <p:nvPr/>
          </p:nvGrpSpPr>
          <p:grpSpPr>
            <a:xfrm>
              <a:off x="-317109" y="-474893"/>
              <a:ext cx="3132476" cy="1599981"/>
              <a:chOff x="3678550" y="174225"/>
              <a:chExt cx="4401400" cy="1345200"/>
            </a:xfrm>
          </p:grpSpPr>
          <p:cxnSp>
            <p:nvCxnSpPr>
              <p:cNvPr id="2471" name="Google Shape;2471;p76"/>
              <p:cNvCxnSpPr/>
              <p:nvPr/>
            </p:nvCxnSpPr>
            <p:spPr>
              <a:xfrm>
                <a:off x="713765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2" name="Google Shape;2472;p76"/>
              <p:cNvCxnSpPr/>
              <p:nvPr/>
            </p:nvCxnSpPr>
            <p:spPr>
              <a:xfrm>
                <a:off x="540810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3" name="Google Shape;2473;p76"/>
              <p:cNvCxnSpPr/>
              <p:nvPr/>
            </p:nvCxnSpPr>
            <p:spPr>
              <a:xfrm>
                <a:off x="3678550" y="174225"/>
                <a:ext cx="942300" cy="134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2474" name="Google Shape;247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50" y="1111123"/>
            <a:ext cx="7175899" cy="39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77"/>
          <p:cNvSpPr txBox="1"/>
          <p:nvPr>
            <p:ph type="title"/>
          </p:nvPr>
        </p:nvSpPr>
        <p:spPr>
          <a:xfrm>
            <a:off x="719988" y="3102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ALGORITMA: 2.</a:t>
            </a:r>
            <a:r>
              <a:rPr lang="id"/>
              <a:t> </a:t>
            </a:r>
            <a:r>
              <a:rPr lang="id">
                <a:solidFill>
                  <a:schemeClr val="dk2"/>
                </a:solidFill>
              </a:rPr>
              <a:t>KELUARKAN KENDARAAN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80" name="Google Shape;2480;p77"/>
          <p:cNvGrpSpPr/>
          <p:nvPr/>
        </p:nvGrpSpPr>
        <p:grpSpPr>
          <a:xfrm>
            <a:off x="4348858" y="1838101"/>
            <a:ext cx="446277" cy="338982"/>
            <a:chOff x="6429142" y="2077260"/>
            <a:chExt cx="372705" cy="283098"/>
          </a:xfrm>
        </p:grpSpPr>
        <p:sp>
          <p:nvSpPr>
            <p:cNvPr id="2481" name="Google Shape;2481;p77"/>
            <p:cNvSpPr/>
            <p:nvPr/>
          </p:nvSpPr>
          <p:spPr>
            <a:xfrm>
              <a:off x="6429142" y="2099028"/>
              <a:ext cx="372705" cy="239561"/>
            </a:xfrm>
            <a:custGeom>
              <a:rect b="b" l="l" r="r" t="t"/>
              <a:pathLst>
                <a:path extrusionOk="0" h="6812" w="10598">
                  <a:moveTo>
                    <a:pt x="5287" y="620"/>
                  </a:moveTo>
                  <a:cubicBezTo>
                    <a:pt x="6621" y="620"/>
                    <a:pt x="7788" y="1406"/>
                    <a:pt x="8574" y="2072"/>
                  </a:cubicBezTo>
                  <a:cubicBezTo>
                    <a:pt x="9169" y="2596"/>
                    <a:pt x="9621" y="3144"/>
                    <a:pt x="9812" y="3406"/>
                  </a:cubicBezTo>
                  <a:cubicBezTo>
                    <a:pt x="9312" y="4049"/>
                    <a:pt x="7478" y="6192"/>
                    <a:pt x="5287" y="6192"/>
                  </a:cubicBezTo>
                  <a:cubicBezTo>
                    <a:pt x="3977" y="6192"/>
                    <a:pt x="2787" y="5406"/>
                    <a:pt x="2025" y="4740"/>
                  </a:cubicBezTo>
                  <a:cubicBezTo>
                    <a:pt x="1429" y="4216"/>
                    <a:pt x="977" y="3668"/>
                    <a:pt x="762" y="3406"/>
                  </a:cubicBezTo>
                  <a:cubicBezTo>
                    <a:pt x="1262" y="2763"/>
                    <a:pt x="3120" y="620"/>
                    <a:pt x="5287" y="620"/>
                  </a:cubicBezTo>
                  <a:close/>
                  <a:moveTo>
                    <a:pt x="5287" y="1"/>
                  </a:moveTo>
                  <a:cubicBezTo>
                    <a:pt x="3906" y="1"/>
                    <a:pt x="2644" y="715"/>
                    <a:pt x="1596" y="1620"/>
                  </a:cubicBezTo>
                  <a:cubicBezTo>
                    <a:pt x="1001" y="2144"/>
                    <a:pt x="477" y="2715"/>
                    <a:pt x="0" y="3406"/>
                  </a:cubicBezTo>
                  <a:cubicBezTo>
                    <a:pt x="477" y="4097"/>
                    <a:pt x="1001" y="4668"/>
                    <a:pt x="1596" y="5192"/>
                  </a:cubicBezTo>
                  <a:cubicBezTo>
                    <a:pt x="2644" y="6097"/>
                    <a:pt x="3906" y="6812"/>
                    <a:pt x="5287" y="6812"/>
                  </a:cubicBezTo>
                  <a:cubicBezTo>
                    <a:pt x="6668" y="6812"/>
                    <a:pt x="7954" y="6097"/>
                    <a:pt x="8978" y="5192"/>
                  </a:cubicBezTo>
                  <a:cubicBezTo>
                    <a:pt x="9574" y="4668"/>
                    <a:pt x="10098" y="4097"/>
                    <a:pt x="10598" y="3406"/>
                  </a:cubicBezTo>
                  <a:cubicBezTo>
                    <a:pt x="10098" y="2715"/>
                    <a:pt x="9574" y="2144"/>
                    <a:pt x="8978" y="1620"/>
                  </a:cubicBezTo>
                  <a:cubicBezTo>
                    <a:pt x="7954" y="715"/>
                    <a:pt x="6668" y="1"/>
                    <a:pt x="5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2" name="Google Shape;2482;p77"/>
            <p:cNvSpPr/>
            <p:nvPr/>
          </p:nvSpPr>
          <p:spPr>
            <a:xfrm>
              <a:off x="6538865" y="2142566"/>
              <a:ext cx="152451" cy="152486"/>
            </a:xfrm>
            <a:custGeom>
              <a:rect b="b" l="l" r="r" t="t"/>
              <a:pathLst>
                <a:path extrusionOk="0" h="4336" w="4335">
                  <a:moveTo>
                    <a:pt x="2167" y="620"/>
                  </a:moveTo>
                  <a:cubicBezTo>
                    <a:pt x="3024" y="620"/>
                    <a:pt x="3715" y="1311"/>
                    <a:pt x="3715" y="2168"/>
                  </a:cubicBezTo>
                  <a:cubicBezTo>
                    <a:pt x="3715" y="3025"/>
                    <a:pt x="3024" y="3716"/>
                    <a:pt x="2167" y="3716"/>
                  </a:cubicBezTo>
                  <a:cubicBezTo>
                    <a:pt x="1310" y="3716"/>
                    <a:pt x="619" y="3025"/>
                    <a:pt x="619" y="2168"/>
                  </a:cubicBezTo>
                  <a:cubicBezTo>
                    <a:pt x="619" y="1311"/>
                    <a:pt x="1310" y="620"/>
                    <a:pt x="2167" y="620"/>
                  </a:cubicBezTo>
                  <a:close/>
                  <a:moveTo>
                    <a:pt x="2167" y="1"/>
                  </a:moveTo>
                  <a:cubicBezTo>
                    <a:pt x="976" y="1"/>
                    <a:pt x="0" y="977"/>
                    <a:pt x="0" y="2168"/>
                  </a:cubicBezTo>
                  <a:cubicBezTo>
                    <a:pt x="0" y="3359"/>
                    <a:pt x="976" y="4335"/>
                    <a:pt x="2167" y="4335"/>
                  </a:cubicBezTo>
                  <a:cubicBezTo>
                    <a:pt x="3382" y="4335"/>
                    <a:pt x="4334" y="3359"/>
                    <a:pt x="4334" y="2168"/>
                  </a:cubicBezTo>
                  <a:cubicBezTo>
                    <a:pt x="4334" y="977"/>
                    <a:pt x="3382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77"/>
            <p:cNvSpPr/>
            <p:nvPr/>
          </p:nvSpPr>
          <p:spPr>
            <a:xfrm>
              <a:off x="6582402" y="2186138"/>
              <a:ext cx="65341" cy="65341"/>
            </a:xfrm>
            <a:custGeom>
              <a:rect b="b" l="l" r="r" t="t"/>
              <a:pathLst>
                <a:path extrusionOk="0" h="1858" w="1858">
                  <a:moveTo>
                    <a:pt x="929" y="619"/>
                  </a:moveTo>
                  <a:cubicBezTo>
                    <a:pt x="1120" y="619"/>
                    <a:pt x="1239" y="762"/>
                    <a:pt x="1239" y="929"/>
                  </a:cubicBezTo>
                  <a:cubicBezTo>
                    <a:pt x="1239" y="1096"/>
                    <a:pt x="1120" y="1239"/>
                    <a:pt x="929" y="1239"/>
                  </a:cubicBezTo>
                  <a:cubicBezTo>
                    <a:pt x="762" y="1239"/>
                    <a:pt x="620" y="1096"/>
                    <a:pt x="620" y="929"/>
                  </a:cubicBezTo>
                  <a:cubicBezTo>
                    <a:pt x="620" y="762"/>
                    <a:pt x="762" y="619"/>
                    <a:pt x="929" y="619"/>
                  </a:cubicBezTo>
                  <a:close/>
                  <a:moveTo>
                    <a:pt x="929" y="0"/>
                  </a:moveTo>
                  <a:cubicBezTo>
                    <a:pt x="429" y="0"/>
                    <a:pt x="0" y="429"/>
                    <a:pt x="0" y="929"/>
                  </a:cubicBezTo>
                  <a:cubicBezTo>
                    <a:pt x="0" y="1453"/>
                    <a:pt x="429" y="1858"/>
                    <a:pt x="929" y="1858"/>
                  </a:cubicBezTo>
                  <a:cubicBezTo>
                    <a:pt x="1453" y="1858"/>
                    <a:pt x="1858" y="1453"/>
                    <a:pt x="1858" y="929"/>
                  </a:cubicBezTo>
                  <a:cubicBezTo>
                    <a:pt x="1858" y="429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77"/>
            <p:cNvSpPr/>
            <p:nvPr/>
          </p:nvSpPr>
          <p:spPr>
            <a:xfrm>
              <a:off x="6429142" y="2077260"/>
              <a:ext cx="87954" cy="64532"/>
            </a:xfrm>
            <a:custGeom>
              <a:rect b="b" l="l" r="r" t="t"/>
              <a:pathLst>
                <a:path extrusionOk="0" h="1835" w="2501">
                  <a:moveTo>
                    <a:pt x="0" y="0"/>
                  </a:moveTo>
                  <a:lnTo>
                    <a:pt x="0" y="1834"/>
                  </a:lnTo>
                  <a:lnTo>
                    <a:pt x="643" y="1834"/>
                  </a:lnTo>
                  <a:lnTo>
                    <a:pt x="643" y="596"/>
                  </a:lnTo>
                  <a:lnTo>
                    <a:pt x="2501" y="59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5" name="Google Shape;2485;p77"/>
            <p:cNvSpPr/>
            <p:nvPr/>
          </p:nvSpPr>
          <p:spPr>
            <a:xfrm>
              <a:off x="6429142" y="2295017"/>
              <a:ext cx="87954" cy="65341"/>
            </a:xfrm>
            <a:custGeom>
              <a:rect b="b" l="l" r="r" t="t"/>
              <a:pathLst>
                <a:path extrusionOk="0" h="1858" w="2501">
                  <a:moveTo>
                    <a:pt x="0" y="0"/>
                  </a:moveTo>
                  <a:lnTo>
                    <a:pt x="0" y="1858"/>
                  </a:lnTo>
                  <a:lnTo>
                    <a:pt x="2501" y="1858"/>
                  </a:lnTo>
                  <a:lnTo>
                    <a:pt x="2501" y="1239"/>
                  </a:lnTo>
                  <a:lnTo>
                    <a:pt x="619" y="123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6" name="Google Shape;2486;p77"/>
            <p:cNvSpPr/>
            <p:nvPr/>
          </p:nvSpPr>
          <p:spPr>
            <a:xfrm>
              <a:off x="6713049" y="2077260"/>
              <a:ext cx="88798" cy="64532"/>
            </a:xfrm>
            <a:custGeom>
              <a:rect b="b" l="l" r="r" t="t"/>
              <a:pathLst>
                <a:path extrusionOk="0" h="1835" w="2525">
                  <a:moveTo>
                    <a:pt x="0" y="0"/>
                  </a:moveTo>
                  <a:lnTo>
                    <a:pt x="0" y="596"/>
                  </a:lnTo>
                  <a:lnTo>
                    <a:pt x="1882" y="596"/>
                  </a:lnTo>
                  <a:lnTo>
                    <a:pt x="1882" y="1834"/>
                  </a:lnTo>
                  <a:lnTo>
                    <a:pt x="2525" y="1834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77"/>
            <p:cNvSpPr/>
            <p:nvPr/>
          </p:nvSpPr>
          <p:spPr>
            <a:xfrm>
              <a:off x="6713049" y="2295017"/>
              <a:ext cx="88798" cy="65341"/>
            </a:xfrm>
            <a:custGeom>
              <a:rect b="b" l="l" r="r" t="t"/>
              <a:pathLst>
                <a:path extrusionOk="0" h="1858" w="2525">
                  <a:moveTo>
                    <a:pt x="1882" y="0"/>
                  </a:moveTo>
                  <a:lnTo>
                    <a:pt x="1882" y="1239"/>
                  </a:lnTo>
                  <a:lnTo>
                    <a:pt x="0" y="1239"/>
                  </a:lnTo>
                  <a:lnTo>
                    <a:pt x="0" y="1858"/>
                  </a:lnTo>
                  <a:lnTo>
                    <a:pt x="2525" y="185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88" name="Google Shape;2488;p77"/>
          <p:cNvGrpSpPr/>
          <p:nvPr/>
        </p:nvGrpSpPr>
        <p:grpSpPr>
          <a:xfrm>
            <a:off x="7085230" y="1803643"/>
            <a:ext cx="371983" cy="407898"/>
            <a:chOff x="4820299" y="1989306"/>
            <a:chExt cx="338382" cy="371052"/>
          </a:xfrm>
        </p:grpSpPr>
        <p:sp>
          <p:nvSpPr>
            <p:cNvPr id="2489" name="Google Shape;2489;p77"/>
            <p:cNvSpPr/>
            <p:nvPr/>
          </p:nvSpPr>
          <p:spPr>
            <a:xfrm>
              <a:off x="4820299" y="1989306"/>
              <a:ext cx="338382" cy="371052"/>
            </a:xfrm>
            <a:custGeom>
              <a:rect b="b" l="l" r="r" t="t"/>
              <a:pathLst>
                <a:path extrusionOk="0" h="10551" w="9622">
                  <a:moveTo>
                    <a:pt x="4075" y="605"/>
                  </a:moveTo>
                  <a:cubicBezTo>
                    <a:pt x="4184" y="605"/>
                    <a:pt x="4295" y="610"/>
                    <a:pt x="4406" y="620"/>
                  </a:cubicBezTo>
                  <a:cubicBezTo>
                    <a:pt x="6145" y="787"/>
                    <a:pt x="7478" y="2287"/>
                    <a:pt x="7478" y="4049"/>
                  </a:cubicBezTo>
                  <a:lnTo>
                    <a:pt x="7478" y="4121"/>
                  </a:lnTo>
                  <a:lnTo>
                    <a:pt x="8455" y="5573"/>
                  </a:lnTo>
                  <a:lnTo>
                    <a:pt x="7478" y="5573"/>
                  </a:lnTo>
                  <a:lnTo>
                    <a:pt x="7478" y="7407"/>
                  </a:lnTo>
                  <a:lnTo>
                    <a:pt x="6835" y="7407"/>
                  </a:lnTo>
                  <a:cubicBezTo>
                    <a:pt x="6502" y="7407"/>
                    <a:pt x="6216" y="7121"/>
                    <a:pt x="6216" y="6788"/>
                  </a:cubicBezTo>
                  <a:lnTo>
                    <a:pt x="5573" y="6788"/>
                  </a:lnTo>
                  <a:cubicBezTo>
                    <a:pt x="5573" y="7479"/>
                    <a:pt x="6145" y="8050"/>
                    <a:pt x="6835" y="8050"/>
                  </a:cubicBezTo>
                  <a:lnTo>
                    <a:pt x="7478" y="8050"/>
                  </a:lnTo>
                  <a:lnTo>
                    <a:pt x="7478" y="8646"/>
                  </a:lnTo>
                  <a:lnTo>
                    <a:pt x="5311" y="8646"/>
                  </a:lnTo>
                  <a:cubicBezTo>
                    <a:pt x="4668" y="8646"/>
                    <a:pt x="4121" y="8265"/>
                    <a:pt x="3882" y="7693"/>
                  </a:cubicBezTo>
                  <a:lnTo>
                    <a:pt x="3740" y="7288"/>
                  </a:lnTo>
                  <a:lnTo>
                    <a:pt x="3144" y="7526"/>
                  </a:lnTo>
                  <a:lnTo>
                    <a:pt x="3311" y="7931"/>
                  </a:lnTo>
                  <a:cubicBezTo>
                    <a:pt x="3478" y="8336"/>
                    <a:pt x="3740" y="8669"/>
                    <a:pt x="4097" y="8907"/>
                  </a:cubicBezTo>
                  <a:cubicBezTo>
                    <a:pt x="4383" y="9098"/>
                    <a:pt x="4668" y="9217"/>
                    <a:pt x="5002" y="9265"/>
                  </a:cubicBezTo>
                  <a:lnTo>
                    <a:pt x="5002" y="9955"/>
                  </a:lnTo>
                  <a:lnTo>
                    <a:pt x="1882" y="9955"/>
                  </a:lnTo>
                  <a:lnTo>
                    <a:pt x="1882" y="6645"/>
                  </a:lnTo>
                  <a:cubicBezTo>
                    <a:pt x="1858" y="6621"/>
                    <a:pt x="644" y="5740"/>
                    <a:pt x="644" y="4026"/>
                  </a:cubicBezTo>
                  <a:cubicBezTo>
                    <a:pt x="644" y="2134"/>
                    <a:pt x="2177" y="605"/>
                    <a:pt x="4075" y="605"/>
                  </a:cubicBezTo>
                  <a:close/>
                  <a:moveTo>
                    <a:pt x="4097" y="1"/>
                  </a:moveTo>
                  <a:cubicBezTo>
                    <a:pt x="1858" y="1"/>
                    <a:pt x="1" y="1811"/>
                    <a:pt x="24" y="4049"/>
                  </a:cubicBezTo>
                  <a:cubicBezTo>
                    <a:pt x="48" y="5169"/>
                    <a:pt x="501" y="6169"/>
                    <a:pt x="1263" y="6907"/>
                  </a:cubicBezTo>
                  <a:lnTo>
                    <a:pt x="1263" y="10551"/>
                  </a:lnTo>
                  <a:lnTo>
                    <a:pt x="5621" y="10551"/>
                  </a:lnTo>
                  <a:lnTo>
                    <a:pt x="5621" y="9265"/>
                  </a:lnTo>
                  <a:lnTo>
                    <a:pt x="8098" y="9265"/>
                  </a:lnTo>
                  <a:lnTo>
                    <a:pt x="8098" y="6169"/>
                  </a:lnTo>
                  <a:lnTo>
                    <a:pt x="9622" y="6169"/>
                  </a:lnTo>
                  <a:lnTo>
                    <a:pt x="8098" y="3930"/>
                  </a:lnTo>
                  <a:cubicBezTo>
                    <a:pt x="8050" y="1763"/>
                    <a:pt x="6288" y="25"/>
                    <a:pt x="4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0" name="Google Shape;2490;p77"/>
            <p:cNvSpPr/>
            <p:nvPr/>
          </p:nvSpPr>
          <p:spPr>
            <a:xfrm>
              <a:off x="4886484" y="2053803"/>
              <a:ext cx="153295" cy="152451"/>
            </a:xfrm>
            <a:custGeom>
              <a:rect b="b" l="l" r="r" t="t"/>
              <a:pathLst>
                <a:path extrusionOk="0" h="4335" w="4359">
                  <a:moveTo>
                    <a:pt x="2191" y="620"/>
                  </a:moveTo>
                  <a:cubicBezTo>
                    <a:pt x="3024" y="620"/>
                    <a:pt x="3739" y="1310"/>
                    <a:pt x="3739" y="2168"/>
                  </a:cubicBezTo>
                  <a:cubicBezTo>
                    <a:pt x="3739" y="3025"/>
                    <a:pt x="3024" y="3716"/>
                    <a:pt x="2191" y="3716"/>
                  </a:cubicBezTo>
                  <a:cubicBezTo>
                    <a:pt x="1334" y="3716"/>
                    <a:pt x="643" y="3025"/>
                    <a:pt x="643" y="2168"/>
                  </a:cubicBezTo>
                  <a:cubicBezTo>
                    <a:pt x="643" y="1310"/>
                    <a:pt x="1334" y="620"/>
                    <a:pt x="2191" y="620"/>
                  </a:cubicBezTo>
                  <a:close/>
                  <a:moveTo>
                    <a:pt x="2191" y="1"/>
                  </a:moveTo>
                  <a:cubicBezTo>
                    <a:pt x="976" y="1"/>
                    <a:pt x="0" y="977"/>
                    <a:pt x="0" y="2168"/>
                  </a:cubicBezTo>
                  <a:cubicBezTo>
                    <a:pt x="0" y="3358"/>
                    <a:pt x="976" y="4335"/>
                    <a:pt x="2191" y="4335"/>
                  </a:cubicBezTo>
                  <a:cubicBezTo>
                    <a:pt x="3382" y="4335"/>
                    <a:pt x="4358" y="3358"/>
                    <a:pt x="4358" y="2168"/>
                  </a:cubicBezTo>
                  <a:cubicBezTo>
                    <a:pt x="4358" y="977"/>
                    <a:pt x="3382" y="1"/>
                    <a:pt x="2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1" name="Google Shape;2491;p77"/>
            <p:cNvSpPr/>
            <p:nvPr/>
          </p:nvSpPr>
          <p:spPr>
            <a:xfrm>
              <a:off x="4922496" y="2100716"/>
              <a:ext cx="81272" cy="67029"/>
            </a:xfrm>
            <a:custGeom>
              <a:rect b="b" l="l" r="r" t="t"/>
              <a:pathLst>
                <a:path extrusionOk="0" h="1906" w="2311">
                  <a:moveTo>
                    <a:pt x="1858" y="0"/>
                  </a:moveTo>
                  <a:lnTo>
                    <a:pt x="857" y="1024"/>
                  </a:lnTo>
                  <a:lnTo>
                    <a:pt x="453" y="619"/>
                  </a:lnTo>
                  <a:lnTo>
                    <a:pt x="0" y="1048"/>
                  </a:lnTo>
                  <a:lnTo>
                    <a:pt x="857" y="1905"/>
                  </a:lnTo>
                  <a:lnTo>
                    <a:pt x="2310" y="42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92" name="Google Shape;2492;p77"/>
          <p:cNvGrpSpPr/>
          <p:nvPr/>
        </p:nvGrpSpPr>
        <p:grpSpPr>
          <a:xfrm>
            <a:off x="1669255" y="1803648"/>
            <a:ext cx="407041" cy="407889"/>
            <a:chOff x="3177977" y="3191964"/>
            <a:chExt cx="371896" cy="372705"/>
          </a:xfrm>
        </p:grpSpPr>
        <p:sp>
          <p:nvSpPr>
            <p:cNvPr id="2493" name="Google Shape;2493;p77"/>
            <p:cNvSpPr/>
            <p:nvPr/>
          </p:nvSpPr>
          <p:spPr>
            <a:xfrm>
              <a:off x="3177977" y="3191964"/>
              <a:ext cx="371896" cy="372705"/>
            </a:xfrm>
            <a:custGeom>
              <a:rect b="b" l="l" r="r" t="t"/>
              <a:pathLst>
                <a:path extrusionOk="0" h="10598" w="10575">
                  <a:moveTo>
                    <a:pt x="6859" y="620"/>
                  </a:moveTo>
                  <a:cubicBezTo>
                    <a:pt x="8574" y="620"/>
                    <a:pt x="9955" y="2025"/>
                    <a:pt x="9955" y="3739"/>
                  </a:cubicBezTo>
                  <a:cubicBezTo>
                    <a:pt x="9955" y="5430"/>
                    <a:pt x="8574" y="6835"/>
                    <a:pt x="6859" y="6835"/>
                  </a:cubicBezTo>
                  <a:cubicBezTo>
                    <a:pt x="5144" y="6835"/>
                    <a:pt x="3763" y="5430"/>
                    <a:pt x="3763" y="3739"/>
                  </a:cubicBezTo>
                  <a:cubicBezTo>
                    <a:pt x="3763" y="2025"/>
                    <a:pt x="5144" y="620"/>
                    <a:pt x="6859" y="620"/>
                  </a:cubicBezTo>
                  <a:close/>
                  <a:moveTo>
                    <a:pt x="3001" y="7145"/>
                  </a:moveTo>
                  <a:lnTo>
                    <a:pt x="3454" y="7573"/>
                  </a:lnTo>
                  <a:lnTo>
                    <a:pt x="1310" y="9717"/>
                  </a:lnTo>
                  <a:lnTo>
                    <a:pt x="882" y="9288"/>
                  </a:lnTo>
                  <a:lnTo>
                    <a:pt x="3001" y="7145"/>
                  </a:lnTo>
                  <a:close/>
                  <a:moveTo>
                    <a:pt x="6859" y="0"/>
                  </a:moveTo>
                  <a:cubicBezTo>
                    <a:pt x="4811" y="0"/>
                    <a:pt x="3144" y="1691"/>
                    <a:pt x="3144" y="3739"/>
                  </a:cubicBezTo>
                  <a:cubicBezTo>
                    <a:pt x="3144" y="4644"/>
                    <a:pt x="3477" y="5478"/>
                    <a:pt x="4025" y="6121"/>
                  </a:cubicBezTo>
                  <a:lnTo>
                    <a:pt x="3454" y="6692"/>
                  </a:lnTo>
                  <a:lnTo>
                    <a:pt x="3001" y="6264"/>
                  </a:lnTo>
                  <a:lnTo>
                    <a:pt x="0" y="9288"/>
                  </a:lnTo>
                  <a:lnTo>
                    <a:pt x="1310" y="10598"/>
                  </a:lnTo>
                  <a:lnTo>
                    <a:pt x="4311" y="7573"/>
                  </a:lnTo>
                  <a:lnTo>
                    <a:pt x="3882" y="7145"/>
                  </a:lnTo>
                  <a:lnTo>
                    <a:pt x="4454" y="6573"/>
                  </a:lnTo>
                  <a:cubicBezTo>
                    <a:pt x="5097" y="7121"/>
                    <a:pt x="5930" y="7454"/>
                    <a:pt x="6859" y="7454"/>
                  </a:cubicBezTo>
                  <a:cubicBezTo>
                    <a:pt x="8907" y="7454"/>
                    <a:pt x="10574" y="5787"/>
                    <a:pt x="10574" y="3739"/>
                  </a:cubicBezTo>
                  <a:cubicBezTo>
                    <a:pt x="10574" y="1691"/>
                    <a:pt x="8907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77"/>
            <p:cNvSpPr/>
            <p:nvPr/>
          </p:nvSpPr>
          <p:spPr>
            <a:xfrm>
              <a:off x="3375618" y="3236345"/>
              <a:ext cx="87145" cy="87145"/>
            </a:xfrm>
            <a:custGeom>
              <a:rect b="b" l="l" r="r" t="t"/>
              <a:pathLst>
                <a:path extrusionOk="0" h="2478" w="2478">
                  <a:moveTo>
                    <a:pt x="1239" y="620"/>
                  </a:moveTo>
                  <a:cubicBezTo>
                    <a:pt x="1572" y="620"/>
                    <a:pt x="1858" y="882"/>
                    <a:pt x="1858" y="1239"/>
                  </a:cubicBezTo>
                  <a:cubicBezTo>
                    <a:pt x="1858" y="1572"/>
                    <a:pt x="1572" y="1858"/>
                    <a:pt x="1239" y="1858"/>
                  </a:cubicBezTo>
                  <a:cubicBezTo>
                    <a:pt x="906" y="1858"/>
                    <a:pt x="620" y="1572"/>
                    <a:pt x="620" y="1239"/>
                  </a:cubicBezTo>
                  <a:cubicBezTo>
                    <a:pt x="620" y="882"/>
                    <a:pt x="906" y="620"/>
                    <a:pt x="1239" y="620"/>
                  </a:cubicBezTo>
                  <a:close/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cubicBezTo>
                    <a:pt x="1" y="1906"/>
                    <a:pt x="548" y="2477"/>
                    <a:pt x="1239" y="2477"/>
                  </a:cubicBezTo>
                  <a:cubicBezTo>
                    <a:pt x="1930" y="2477"/>
                    <a:pt x="2477" y="1906"/>
                    <a:pt x="2477" y="1239"/>
                  </a:cubicBezTo>
                  <a:cubicBezTo>
                    <a:pt x="2477" y="548"/>
                    <a:pt x="1930" y="1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5" name="Google Shape;2495;p77"/>
            <p:cNvSpPr/>
            <p:nvPr/>
          </p:nvSpPr>
          <p:spPr>
            <a:xfrm>
              <a:off x="3352162" y="3323455"/>
              <a:ext cx="134059" cy="65341"/>
            </a:xfrm>
            <a:custGeom>
              <a:rect b="b" l="l" r="r" t="t"/>
              <a:pathLst>
                <a:path extrusionOk="0" h="1858" w="3812">
                  <a:moveTo>
                    <a:pt x="1906" y="619"/>
                  </a:moveTo>
                  <a:cubicBezTo>
                    <a:pt x="2359" y="619"/>
                    <a:pt x="2763" y="858"/>
                    <a:pt x="2978" y="1239"/>
                  </a:cubicBezTo>
                  <a:lnTo>
                    <a:pt x="834" y="1239"/>
                  </a:lnTo>
                  <a:cubicBezTo>
                    <a:pt x="1049" y="858"/>
                    <a:pt x="1454" y="619"/>
                    <a:pt x="1906" y="619"/>
                  </a:cubicBezTo>
                  <a:close/>
                  <a:moveTo>
                    <a:pt x="1906" y="0"/>
                  </a:moveTo>
                  <a:cubicBezTo>
                    <a:pt x="1025" y="0"/>
                    <a:pt x="263" y="643"/>
                    <a:pt x="72" y="1501"/>
                  </a:cubicBezTo>
                  <a:lnTo>
                    <a:pt x="1" y="1858"/>
                  </a:lnTo>
                  <a:lnTo>
                    <a:pt x="3811" y="1858"/>
                  </a:lnTo>
                  <a:lnTo>
                    <a:pt x="3716" y="1501"/>
                  </a:lnTo>
                  <a:cubicBezTo>
                    <a:pt x="3549" y="643"/>
                    <a:pt x="2787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496" name="Google Shape;2496;p77"/>
          <p:cNvCxnSpPr/>
          <p:nvPr/>
        </p:nvCxnSpPr>
        <p:spPr>
          <a:xfrm>
            <a:off x="2838" y="840625"/>
            <a:ext cx="913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7" name="Google Shape;2497;p77"/>
          <p:cNvGrpSpPr/>
          <p:nvPr/>
        </p:nvGrpSpPr>
        <p:grpSpPr>
          <a:xfrm>
            <a:off x="523258" y="310188"/>
            <a:ext cx="441246" cy="420785"/>
            <a:chOff x="1523350" y="584350"/>
            <a:chExt cx="598950" cy="571175"/>
          </a:xfrm>
        </p:grpSpPr>
        <p:sp>
          <p:nvSpPr>
            <p:cNvPr id="2498" name="Google Shape;2498;p77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9" name="Google Shape;2499;p77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500" name="Google Shape;2500;p77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77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2" name="Google Shape;2502;p77"/>
          <p:cNvGrpSpPr/>
          <p:nvPr/>
        </p:nvGrpSpPr>
        <p:grpSpPr>
          <a:xfrm rot="10800000">
            <a:off x="7990845" y="310231"/>
            <a:ext cx="806447" cy="420697"/>
            <a:chOff x="7361475" y="5882971"/>
            <a:chExt cx="2633725" cy="1373929"/>
          </a:xfrm>
        </p:grpSpPr>
        <p:sp>
          <p:nvSpPr>
            <p:cNvPr id="2503" name="Google Shape;2503;p77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7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7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7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7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7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7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7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7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7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7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7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7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7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7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7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7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7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7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7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7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7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7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7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27" name="Google Shape;25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25" y="882925"/>
            <a:ext cx="5382176" cy="433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78"/>
          <p:cNvSpPr txBox="1"/>
          <p:nvPr>
            <p:ph type="title"/>
          </p:nvPr>
        </p:nvSpPr>
        <p:spPr>
          <a:xfrm>
            <a:off x="719988" y="3102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ALGORITMA: 2. </a:t>
            </a:r>
            <a:r>
              <a:rPr lang="id">
                <a:solidFill>
                  <a:schemeClr val="dk2"/>
                </a:solidFill>
              </a:rPr>
              <a:t>KELUARKAN KENDARAAN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533" name="Google Shape;2533;p78"/>
          <p:cNvGrpSpPr/>
          <p:nvPr/>
        </p:nvGrpSpPr>
        <p:grpSpPr>
          <a:xfrm>
            <a:off x="4348858" y="1838101"/>
            <a:ext cx="446277" cy="338982"/>
            <a:chOff x="6429142" y="2077260"/>
            <a:chExt cx="372705" cy="283098"/>
          </a:xfrm>
        </p:grpSpPr>
        <p:sp>
          <p:nvSpPr>
            <p:cNvPr id="2534" name="Google Shape;2534;p78"/>
            <p:cNvSpPr/>
            <p:nvPr/>
          </p:nvSpPr>
          <p:spPr>
            <a:xfrm>
              <a:off x="6429142" y="2099028"/>
              <a:ext cx="372705" cy="239561"/>
            </a:xfrm>
            <a:custGeom>
              <a:rect b="b" l="l" r="r" t="t"/>
              <a:pathLst>
                <a:path extrusionOk="0" h="6812" w="10598">
                  <a:moveTo>
                    <a:pt x="5287" y="620"/>
                  </a:moveTo>
                  <a:cubicBezTo>
                    <a:pt x="6621" y="620"/>
                    <a:pt x="7788" y="1406"/>
                    <a:pt x="8574" y="2072"/>
                  </a:cubicBezTo>
                  <a:cubicBezTo>
                    <a:pt x="9169" y="2596"/>
                    <a:pt x="9621" y="3144"/>
                    <a:pt x="9812" y="3406"/>
                  </a:cubicBezTo>
                  <a:cubicBezTo>
                    <a:pt x="9312" y="4049"/>
                    <a:pt x="7478" y="6192"/>
                    <a:pt x="5287" y="6192"/>
                  </a:cubicBezTo>
                  <a:cubicBezTo>
                    <a:pt x="3977" y="6192"/>
                    <a:pt x="2787" y="5406"/>
                    <a:pt x="2025" y="4740"/>
                  </a:cubicBezTo>
                  <a:cubicBezTo>
                    <a:pt x="1429" y="4216"/>
                    <a:pt x="977" y="3668"/>
                    <a:pt x="762" y="3406"/>
                  </a:cubicBezTo>
                  <a:cubicBezTo>
                    <a:pt x="1262" y="2763"/>
                    <a:pt x="3120" y="620"/>
                    <a:pt x="5287" y="620"/>
                  </a:cubicBezTo>
                  <a:close/>
                  <a:moveTo>
                    <a:pt x="5287" y="1"/>
                  </a:moveTo>
                  <a:cubicBezTo>
                    <a:pt x="3906" y="1"/>
                    <a:pt x="2644" y="715"/>
                    <a:pt x="1596" y="1620"/>
                  </a:cubicBezTo>
                  <a:cubicBezTo>
                    <a:pt x="1001" y="2144"/>
                    <a:pt x="477" y="2715"/>
                    <a:pt x="0" y="3406"/>
                  </a:cubicBezTo>
                  <a:cubicBezTo>
                    <a:pt x="477" y="4097"/>
                    <a:pt x="1001" y="4668"/>
                    <a:pt x="1596" y="5192"/>
                  </a:cubicBezTo>
                  <a:cubicBezTo>
                    <a:pt x="2644" y="6097"/>
                    <a:pt x="3906" y="6812"/>
                    <a:pt x="5287" y="6812"/>
                  </a:cubicBezTo>
                  <a:cubicBezTo>
                    <a:pt x="6668" y="6812"/>
                    <a:pt x="7954" y="6097"/>
                    <a:pt x="8978" y="5192"/>
                  </a:cubicBezTo>
                  <a:cubicBezTo>
                    <a:pt x="9574" y="4668"/>
                    <a:pt x="10098" y="4097"/>
                    <a:pt x="10598" y="3406"/>
                  </a:cubicBezTo>
                  <a:cubicBezTo>
                    <a:pt x="10098" y="2715"/>
                    <a:pt x="9574" y="2144"/>
                    <a:pt x="8978" y="1620"/>
                  </a:cubicBezTo>
                  <a:cubicBezTo>
                    <a:pt x="7954" y="715"/>
                    <a:pt x="6668" y="1"/>
                    <a:pt x="5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5" name="Google Shape;2535;p78"/>
            <p:cNvSpPr/>
            <p:nvPr/>
          </p:nvSpPr>
          <p:spPr>
            <a:xfrm>
              <a:off x="6538865" y="2142566"/>
              <a:ext cx="152451" cy="152486"/>
            </a:xfrm>
            <a:custGeom>
              <a:rect b="b" l="l" r="r" t="t"/>
              <a:pathLst>
                <a:path extrusionOk="0" h="4336" w="4335">
                  <a:moveTo>
                    <a:pt x="2167" y="620"/>
                  </a:moveTo>
                  <a:cubicBezTo>
                    <a:pt x="3024" y="620"/>
                    <a:pt x="3715" y="1311"/>
                    <a:pt x="3715" y="2168"/>
                  </a:cubicBezTo>
                  <a:cubicBezTo>
                    <a:pt x="3715" y="3025"/>
                    <a:pt x="3024" y="3716"/>
                    <a:pt x="2167" y="3716"/>
                  </a:cubicBezTo>
                  <a:cubicBezTo>
                    <a:pt x="1310" y="3716"/>
                    <a:pt x="619" y="3025"/>
                    <a:pt x="619" y="2168"/>
                  </a:cubicBezTo>
                  <a:cubicBezTo>
                    <a:pt x="619" y="1311"/>
                    <a:pt x="1310" y="620"/>
                    <a:pt x="2167" y="620"/>
                  </a:cubicBezTo>
                  <a:close/>
                  <a:moveTo>
                    <a:pt x="2167" y="1"/>
                  </a:moveTo>
                  <a:cubicBezTo>
                    <a:pt x="976" y="1"/>
                    <a:pt x="0" y="977"/>
                    <a:pt x="0" y="2168"/>
                  </a:cubicBezTo>
                  <a:cubicBezTo>
                    <a:pt x="0" y="3359"/>
                    <a:pt x="976" y="4335"/>
                    <a:pt x="2167" y="4335"/>
                  </a:cubicBezTo>
                  <a:cubicBezTo>
                    <a:pt x="3382" y="4335"/>
                    <a:pt x="4334" y="3359"/>
                    <a:pt x="4334" y="2168"/>
                  </a:cubicBezTo>
                  <a:cubicBezTo>
                    <a:pt x="4334" y="977"/>
                    <a:pt x="3382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6" name="Google Shape;2536;p78"/>
            <p:cNvSpPr/>
            <p:nvPr/>
          </p:nvSpPr>
          <p:spPr>
            <a:xfrm>
              <a:off x="6582402" y="2186138"/>
              <a:ext cx="65341" cy="65341"/>
            </a:xfrm>
            <a:custGeom>
              <a:rect b="b" l="l" r="r" t="t"/>
              <a:pathLst>
                <a:path extrusionOk="0" h="1858" w="1858">
                  <a:moveTo>
                    <a:pt x="929" y="619"/>
                  </a:moveTo>
                  <a:cubicBezTo>
                    <a:pt x="1120" y="619"/>
                    <a:pt x="1239" y="762"/>
                    <a:pt x="1239" y="929"/>
                  </a:cubicBezTo>
                  <a:cubicBezTo>
                    <a:pt x="1239" y="1096"/>
                    <a:pt x="1120" y="1239"/>
                    <a:pt x="929" y="1239"/>
                  </a:cubicBezTo>
                  <a:cubicBezTo>
                    <a:pt x="762" y="1239"/>
                    <a:pt x="620" y="1096"/>
                    <a:pt x="620" y="929"/>
                  </a:cubicBezTo>
                  <a:cubicBezTo>
                    <a:pt x="620" y="762"/>
                    <a:pt x="762" y="619"/>
                    <a:pt x="929" y="619"/>
                  </a:cubicBezTo>
                  <a:close/>
                  <a:moveTo>
                    <a:pt x="929" y="0"/>
                  </a:moveTo>
                  <a:cubicBezTo>
                    <a:pt x="429" y="0"/>
                    <a:pt x="0" y="429"/>
                    <a:pt x="0" y="929"/>
                  </a:cubicBezTo>
                  <a:cubicBezTo>
                    <a:pt x="0" y="1453"/>
                    <a:pt x="429" y="1858"/>
                    <a:pt x="929" y="1858"/>
                  </a:cubicBezTo>
                  <a:cubicBezTo>
                    <a:pt x="1453" y="1858"/>
                    <a:pt x="1858" y="1453"/>
                    <a:pt x="1858" y="929"/>
                  </a:cubicBezTo>
                  <a:cubicBezTo>
                    <a:pt x="1858" y="429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7" name="Google Shape;2537;p78"/>
            <p:cNvSpPr/>
            <p:nvPr/>
          </p:nvSpPr>
          <p:spPr>
            <a:xfrm>
              <a:off x="6429142" y="2077260"/>
              <a:ext cx="87954" cy="64532"/>
            </a:xfrm>
            <a:custGeom>
              <a:rect b="b" l="l" r="r" t="t"/>
              <a:pathLst>
                <a:path extrusionOk="0" h="1835" w="2501">
                  <a:moveTo>
                    <a:pt x="0" y="0"/>
                  </a:moveTo>
                  <a:lnTo>
                    <a:pt x="0" y="1834"/>
                  </a:lnTo>
                  <a:lnTo>
                    <a:pt x="643" y="1834"/>
                  </a:lnTo>
                  <a:lnTo>
                    <a:pt x="643" y="596"/>
                  </a:lnTo>
                  <a:lnTo>
                    <a:pt x="2501" y="59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8" name="Google Shape;2538;p78"/>
            <p:cNvSpPr/>
            <p:nvPr/>
          </p:nvSpPr>
          <p:spPr>
            <a:xfrm>
              <a:off x="6429142" y="2295017"/>
              <a:ext cx="87954" cy="65341"/>
            </a:xfrm>
            <a:custGeom>
              <a:rect b="b" l="l" r="r" t="t"/>
              <a:pathLst>
                <a:path extrusionOk="0" h="1858" w="2501">
                  <a:moveTo>
                    <a:pt x="0" y="0"/>
                  </a:moveTo>
                  <a:lnTo>
                    <a:pt x="0" y="1858"/>
                  </a:lnTo>
                  <a:lnTo>
                    <a:pt x="2501" y="1858"/>
                  </a:lnTo>
                  <a:lnTo>
                    <a:pt x="2501" y="1239"/>
                  </a:lnTo>
                  <a:lnTo>
                    <a:pt x="619" y="1239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9" name="Google Shape;2539;p78"/>
            <p:cNvSpPr/>
            <p:nvPr/>
          </p:nvSpPr>
          <p:spPr>
            <a:xfrm>
              <a:off x="6713049" y="2077260"/>
              <a:ext cx="88798" cy="64532"/>
            </a:xfrm>
            <a:custGeom>
              <a:rect b="b" l="l" r="r" t="t"/>
              <a:pathLst>
                <a:path extrusionOk="0" h="1835" w="2525">
                  <a:moveTo>
                    <a:pt x="0" y="0"/>
                  </a:moveTo>
                  <a:lnTo>
                    <a:pt x="0" y="596"/>
                  </a:lnTo>
                  <a:lnTo>
                    <a:pt x="1882" y="596"/>
                  </a:lnTo>
                  <a:lnTo>
                    <a:pt x="1882" y="1834"/>
                  </a:lnTo>
                  <a:lnTo>
                    <a:pt x="2525" y="1834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0" name="Google Shape;2540;p78"/>
            <p:cNvSpPr/>
            <p:nvPr/>
          </p:nvSpPr>
          <p:spPr>
            <a:xfrm>
              <a:off x="6713049" y="2295017"/>
              <a:ext cx="88798" cy="65341"/>
            </a:xfrm>
            <a:custGeom>
              <a:rect b="b" l="l" r="r" t="t"/>
              <a:pathLst>
                <a:path extrusionOk="0" h="1858" w="2525">
                  <a:moveTo>
                    <a:pt x="1882" y="0"/>
                  </a:moveTo>
                  <a:lnTo>
                    <a:pt x="1882" y="1239"/>
                  </a:lnTo>
                  <a:lnTo>
                    <a:pt x="0" y="1239"/>
                  </a:lnTo>
                  <a:lnTo>
                    <a:pt x="0" y="1858"/>
                  </a:lnTo>
                  <a:lnTo>
                    <a:pt x="2525" y="185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41" name="Google Shape;2541;p78"/>
          <p:cNvGrpSpPr/>
          <p:nvPr/>
        </p:nvGrpSpPr>
        <p:grpSpPr>
          <a:xfrm>
            <a:off x="7085230" y="1803643"/>
            <a:ext cx="371983" cy="407898"/>
            <a:chOff x="4820299" y="1989306"/>
            <a:chExt cx="338382" cy="371052"/>
          </a:xfrm>
        </p:grpSpPr>
        <p:sp>
          <p:nvSpPr>
            <p:cNvPr id="2542" name="Google Shape;2542;p78"/>
            <p:cNvSpPr/>
            <p:nvPr/>
          </p:nvSpPr>
          <p:spPr>
            <a:xfrm>
              <a:off x="4820299" y="1989306"/>
              <a:ext cx="338382" cy="371052"/>
            </a:xfrm>
            <a:custGeom>
              <a:rect b="b" l="l" r="r" t="t"/>
              <a:pathLst>
                <a:path extrusionOk="0" h="10551" w="9622">
                  <a:moveTo>
                    <a:pt x="4075" y="605"/>
                  </a:moveTo>
                  <a:cubicBezTo>
                    <a:pt x="4184" y="605"/>
                    <a:pt x="4295" y="610"/>
                    <a:pt x="4406" y="620"/>
                  </a:cubicBezTo>
                  <a:cubicBezTo>
                    <a:pt x="6145" y="787"/>
                    <a:pt x="7478" y="2287"/>
                    <a:pt x="7478" y="4049"/>
                  </a:cubicBezTo>
                  <a:lnTo>
                    <a:pt x="7478" y="4121"/>
                  </a:lnTo>
                  <a:lnTo>
                    <a:pt x="8455" y="5573"/>
                  </a:lnTo>
                  <a:lnTo>
                    <a:pt x="7478" y="5573"/>
                  </a:lnTo>
                  <a:lnTo>
                    <a:pt x="7478" y="7407"/>
                  </a:lnTo>
                  <a:lnTo>
                    <a:pt x="6835" y="7407"/>
                  </a:lnTo>
                  <a:cubicBezTo>
                    <a:pt x="6502" y="7407"/>
                    <a:pt x="6216" y="7121"/>
                    <a:pt x="6216" y="6788"/>
                  </a:cubicBezTo>
                  <a:lnTo>
                    <a:pt x="5573" y="6788"/>
                  </a:lnTo>
                  <a:cubicBezTo>
                    <a:pt x="5573" y="7479"/>
                    <a:pt x="6145" y="8050"/>
                    <a:pt x="6835" y="8050"/>
                  </a:cubicBezTo>
                  <a:lnTo>
                    <a:pt x="7478" y="8050"/>
                  </a:lnTo>
                  <a:lnTo>
                    <a:pt x="7478" y="8646"/>
                  </a:lnTo>
                  <a:lnTo>
                    <a:pt x="5311" y="8646"/>
                  </a:lnTo>
                  <a:cubicBezTo>
                    <a:pt x="4668" y="8646"/>
                    <a:pt x="4121" y="8265"/>
                    <a:pt x="3882" y="7693"/>
                  </a:cubicBezTo>
                  <a:lnTo>
                    <a:pt x="3740" y="7288"/>
                  </a:lnTo>
                  <a:lnTo>
                    <a:pt x="3144" y="7526"/>
                  </a:lnTo>
                  <a:lnTo>
                    <a:pt x="3311" y="7931"/>
                  </a:lnTo>
                  <a:cubicBezTo>
                    <a:pt x="3478" y="8336"/>
                    <a:pt x="3740" y="8669"/>
                    <a:pt x="4097" y="8907"/>
                  </a:cubicBezTo>
                  <a:cubicBezTo>
                    <a:pt x="4383" y="9098"/>
                    <a:pt x="4668" y="9217"/>
                    <a:pt x="5002" y="9265"/>
                  </a:cubicBezTo>
                  <a:lnTo>
                    <a:pt x="5002" y="9955"/>
                  </a:lnTo>
                  <a:lnTo>
                    <a:pt x="1882" y="9955"/>
                  </a:lnTo>
                  <a:lnTo>
                    <a:pt x="1882" y="6645"/>
                  </a:lnTo>
                  <a:cubicBezTo>
                    <a:pt x="1858" y="6621"/>
                    <a:pt x="644" y="5740"/>
                    <a:pt x="644" y="4026"/>
                  </a:cubicBezTo>
                  <a:cubicBezTo>
                    <a:pt x="644" y="2134"/>
                    <a:pt x="2177" y="605"/>
                    <a:pt x="4075" y="605"/>
                  </a:cubicBezTo>
                  <a:close/>
                  <a:moveTo>
                    <a:pt x="4097" y="1"/>
                  </a:moveTo>
                  <a:cubicBezTo>
                    <a:pt x="1858" y="1"/>
                    <a:pt x="1" y="1811"/>
                    <a:pt x="24" y="4049"/>
                  </a:cubicBezTo>
                  <a:cubicBezTo>
                    <a:pt x="48" y="5169"/>
                    <a:pt x="501" y="6169"/>
                    <a:pt x="1263" y="6907"/>
                  </a:cubicBezTo>
                  <a:lnTo>
                    <a:pt x="1263" y="10551"/>
                  </a:lnTo>
                  <a:lnTo>
                    <a:pt x="5621" y="10551"/>
                  </a:lnTo>
                  <a:lnTo>
                    <a:pt x="5621" y="9265"/>
                  </a:lnTo>
                  <a:lnTo>
                    <a:pt x="8098" y="9265"/>
                  </a:lnTo>
                  <a:lnTo>
                    <a:pt x="8098" y="6169"/>
                  </a:lnTo>
                  <a:lnTo>
                    <a:pt x="9622" y="6169"/>
                  </a:lnTo>
                  <a:lnTo>
                    <a:pt x="8098" y="3930"/>
                  </a:lnTo>
                  <a:cubicBezTo>
                    <a:pt x="8050" y="1763"/>
                    <a:pt x="6288" y="25"/>
                    <a:pt x="4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3" name="Google Shape;2543;p78"/>
            <p:cNvSpPr/>
            <p:nvPr/>
          </p:nvSpPr>
          <p:spPr>
            <a:xfrm>
              <a:off x="4886484" y="2053803"/>
              <a:ext cx="153295" cy="152451"/>
            </a:xfrm>
            <a:custGeom>
              <a:rect b="b" l="l" r="r" t="t"/>
              <a:pathLst>
                <a:path extrusionOk="0" h="4335" w="4359">
                  <a:moveTo>
                    <a:pt x="2191" y="620"/>
                  </a:moveTo>
                  <a:cubicBezTo>
                    <a:pt x="3024" y="620"/>
                    <a:pt x="3739" y="1310"/>
                    <a:pt x="3739" y="2168"/>
                  </a:cubicBezTo>
                  <a:cubicBezTo>
                    <a:pt x="3739" y="3025"/>
                    <a:pt x="3024" y="3716"/>
                    <a:pt x="2191" y="3716"/>
                  </a:cubicBezTo>
                  <a:cubicBezTo>
                    <a:pt x="1334" y="3716"/>
                    <a:pt x="643" y="3025"/>
                    <a:pt x="643" y="2168"/>
                  </a:cubicBezTo>
                  <a:cubicBezTo>
                    <a:pt x="643" y="1310"/>
                    <a:pt x="1334" y="620"/>
                    <a:pt x="2191" y="620"/>
                  </a:cubicBezTo>
                  <a:close/>
                  <a:moveTo>
                    <a:pt x="2191" y="1"/>
                  </a:moveTo>
                  <a:cubicBezTo>
                    <a:pt x="976" y="1"/>
                    <a:pt x="0" y="977"/>
                    <a:pt x="0" y="2168"/>
                  </a:cubicBezTo>
                  <a:cubicBezTo>
                    <a:pt x="0" y="3358"/>
                    <a:pt x="976" y="4335"/>
                    <a:pt x="2191" y="4335"/>
                  </a:cubicBezTo>
                  <a:cubicBezTo>
                    <a:pt x="3382" y="4335"/>
                    <a:pt x="4358" y="3358"/>
                    <a:pt x="4358" y="2168"/>
                  </a:cubicBezTo>
                  <a:cubicBezTo>
                    <a:pt x="4358" y="977"/>
                    <a:pt x="3382" y="1"/>
                    <a:pt x="2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4" name="Google Shape;2544;p78"/>
            <p:cNvSpPr/>
            <p:nvPr/>
          </p:nvSpPr>
          <p:spPr>
            <a:xfrm>
              <a:off x="4922496" y="2100716"/>
              <a:ext cx="81272" cy="67029"/>
            </a:xfrm>
            <a:custGeom>
              <a:rect b="b" l="l" r="r" t="t"/>
              <a:pathLst>
                <a:path extrusionOk="0" h="1906" w="2311">
                  <a:moveTo>
                    <a:pt x="1858" y="0"/>
                  </a:moveTo>
                  <a:lnTo>
                    <a:pt x="857" y="1024"/>
                  </a:lnTo>
                  <a:lnTo>
                    <a:pt x="453" y="619"/>
                  </a:lnTo>
                  <a:lnTo>
                    <a:pt x="0" y="1048"/>
                  </a:lnTo>
                  <a:lnTo>
                    <a:pt x="857" y="1905"/>
                  </a:lnTo>
                  <a:lnTo>
                    <a:pt x="2310" y="429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45" name="Google Shape;2545;p78"/>
          <p:cNvGrpSpPr/>
          <p:nvPr/>
        </p:nvGrpSpPr>
        <p:grpSpPr>
          <a:xfrm>
            <a:off x="1669255" y="1803648"/>
            <a:ext cx="407041" cy="407889"/>
            <a:chOff x="3177977" y="3191964"/>
            <a:chExt cx="371896" cy="372705"/>
          </a:xfrm>
        </p:grpSpPr>
        <p:sp>
          <p:nvSpPr>
            <p:cNvPr id="2546" name="Google Shape;2546;p78"/>
            <p:cNvSpPr/>
            <p:nvPr/>
          </p:nvSpPr>
          <p:spPr>
            <a:xfrm>
              <a:off x="3177977" y="3191964"/>
              <a:ext cx="371896" cy="372705"/>
            </a:xfrm>
            <a:custGeom>
              <a:rect b="b" l="l" r="r" t="t"/>
              <a:pathLst>
                <a:path extrusionOk="0" h="10598" w="10575">
                  <a:moveTo>
                    <a:pt x="6859" y="620"/>
                  </a:moveTo>
                  <a:cubicBezTo>
                    <a:pt x="8574" y="620"/>
                    <a:pt x="9955" y="2025"/>
                    <a:pt x="9955" y="3739"/>
                  </a:cubicBezTo>
                  <a:cubicBezTo>
                    <a:pt x="9955" y="5430"/>
                    <a:pt x="8574" y="6835"/>
                    <a:pt x="6859" y="6835"/>
                  </a:cubicBezTo>
                  <a:cubicBezTo>
                    <a:pt x="5144" y="6835"/>
                    <a:pt x="3763" y="5430"/>
                    <a:pt x="3763" y="3739"/>
                  </a:cubicBezTo>
                  <a:cubicBezTo>
                    <a:pt x="3763" y="2025"/>
                    <a:pt x="5144" y="620"/>
                    <a:pt x="6859" y="620"/>
                  </a:cubicBezTo>
                  <a:close/>
                  <a:moveTo>
                    <a:pt x="3001" y="7145"/>
                  </a:moveTo>
                  <a:lnTo>
                    <a:pt x="3454" y="7573"/>
                  </a:lnTo>
                  <a:lnTo>
                    <a:pt x="1310" y="9717"/>
                  </a:lnTo>
                  <a:lnTo>
                    <a:pt x="882" y="9288"/>
                  </a:lnTo>
                  <a:lnTo>
                    <a:pt x="3001" y="7145"/>
                  </a:lnTo>
                  <a:close/>
                  <a:moveTo>
                    <a:pt x="6859" y="0"/>
                  </a:moveTo>
                  <a:cubicBezTo>
                    <a:pt x="4811" y="0"/>
                    <a:pt x="3144" y="1691"/>
                    <a:pt x="3144" y="3739"/>
                  </a:cubicBezTo>
                  <a:cubicBezTo>
                    <a:pt x="3144" y="4644"/>
                    <a:pt x="3477" y="5478"/>
                    <a:pt x="4025" y="6121"/>
                  </a:cubicBezTo>
                  <a:lnTo>
                    <a:pt x="3454" y="6692"/>
                  </a:lnTo>
                  <a:lnTo>
                    <a:pt x="3001" y="6264"/>
                  </a:lnTo>
                  <a:lnTo>
                    <a:pt x="0" y="9288"/>
                  </a:lnTo>
                  <a:lnTo>
                    <a:pt x="1310" y="10598"/>
                  </a:lnTo>
                  <a:lnTo>
                    <a:pt x="4311" y="7573"/>
                  </a:lnTo>
                  <a:lnTo>
                    <a:pt x="3882" y="7145"/>
                  </a:lnTo>
                  <a:lnTo>
                    <a:pt x="4454" y="6573"/>
                  </a:lnTo>
                  <a:cubicBezTo>
                    <a:pt x="5097" y="7121"/>
                    <a:pt x="5930" y="7454"/>
                    <a:pt x="6859" y="7454"/>
                  </a:cubicBezTo>
                  <a:cubicBezTo>
                    <a:pt x="8907" y="7454"/>
                    <a:pt x="10574" y="5787"/>
                    <a:pt x="10574" y="3739"/>
                  </a:cubicBezTo>
                  <a:cubicBezTo>
                    <a:pt x="10574" y="1691"/>
                    <a:pt x="8907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7" name="Google Shape;2547;p78"/>
            <p:cNvSpPr/>
            <p:nvPr/>
          </p:nvSpPr>
          <p:spPr>
            <a:xfrm>
              <a:off x="3375618" y="3236345"/>
              <a:ext cx="87145" cy="87145"/>
            </a:xfrm>
            <a:custGeom>
              <a:rect b="b" l="l" r="r" t="t"/>
              <a:pathLst>
                <a:path extrusionOk="0" h="2478" w="2478">
                  <a:moveTo>
                    <a:pt x="1239" y="620"/>
                  </a:moveTo>
                  <a:cubicBezTo>
                    <a:pt x="1572" y="620"/>
                    <a:pt x="1858" y="882"/>
                    <a:pt x="1858" y="1239"/>
                  </a:cubicBezTo>
                  <a:cubicBezTo>
                    <a:pt x="1858" y="1572"/>
                    <a:pt x="1572" y="1858"/>
                    <a:pt x="1239" y="1858"/>
                  </a:cubicBezTo>
                  <a:cubicBezTo>
                    <a:pt x="906" y="1858"/>
                    <a:pt x="620" y="1572"/>
                    <a:pt x="620" y="1239"/>
                  </a:cubicBezTo>
                  <a:cubicBezTo>
                    <a:pt x="620" y="882"/>
                    <a:pt x="906" y="620"/>
                    <a:pt x="1239" y="620"/>
                  </a:cubicBezTo>
                  <a:close/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cubicBezTo>
                    <a:pt x="1" y="1906"/>
                    <a:pt x="548" y="2477"/>
                    <a:pt x="1239" y="2477"/>
                  </a:cubicBezTo>
                  <a:cubicBezTo>
                    <a:pt x="1930" y="2477"/>
                    <a:pt x="2477" y="1906"/>
                    <a:pt x="2477" y="1239"/>
                  </a:cubicBezTo>
                  <a:cubicBezTo>
                    <a:pt x="2477" y="548"/>
                    <a:pt x="1930" y="1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8" name="Google Shape;2548;p78"/>
            <p:cNvSpPr/>
            <p:nvPr/>
          </p:nvSpPr>
          <p:spPr>
            <a:xfrm>
              <a:off x="3352162" y="3323455"/>
              <a:ext cx="134059" cy="65341"/>
            </a:xfrm>
            <a:custGeom>
              <a:rect b="b" l="l" r="r" t="t"/>
              <a:pathLst>
                <a:path extrusionOk="0" h="1858" w="3812">
                  <a:moveTo>
                    <a:pt x="1906" y="619"/>
                  </a:moveTo>
                  <a:cubicBezTo>
                    <a:pt x="2359" y="619"/>
                    <a:pt x="2763" y="858"/>
                    <a:pt x="2978" y="1239"/>
                  </a:cubicBezTo>
                  <a:lnTo>
                    <a:pt x="834" y="1239"/>
                  </a:lnTo>
                  <a:cubicBezTo>
                    <a:pt x="1049" y="858"/>
                    <a:pt x="1454" y="619"/>
                    <a:pt x="1906" y="619"/>
                  </a:cubicBezTo>
                  <a:close/>
                  <a:moveTo>
                    <a:pt x="1906" y="0"/>
                  </a:moveTo>
                  <a:cubicBezTo>
                    <a:pt x="1025" y="0"/>
                    <a:pt x="263" y="643"/>
                    <a:pt x="72" y="1501"/>
                  </a:cubicBezTo>
                  <a:lnTo>
                    <a:pt x="1" y="1858"/>
                  </a:lnTo>
                  <a:lnTo>
                    <a:pt x="3811" y="1858"/>
                  </a:lnTo>
                  <a:lnTo>
                    <a:pt x="3716" y="1501"/>
                  </a:lnTo>
                  <a:cubicBezTo>
                    <a:pt x="3549" y="643"/>
                    <a:pt x="2787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549" name="Google Shape;2549;p78"/>
          <p:cNvCxnSpPr/>
          <p:nvPr/>
        </p:nvCxnSpPr>
        <p:spPr>
          <a:xfrm>
            <a:off x="2838" y="840625"/>
            <a:ext cx="913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0" name="Google Shape;2550;p78"/>
          <p:cNvGrpSpPr/>
          <p:nvPr/>
        </p:nvGrpSpPr>
        <p:grpSpPr>
          <a:xfrm>
            <a:off x="523258" y="310188"/>
            <a:ext cx="441246" cy="420785"/>
            <a:chOff x="1523350" y="584350"/>
            <a:chExt cx="598950" cy="571175"/>
          </a:xfrm>
        </p:grpSpPr>
        <p:sp>
          <p:nvSpPr>
            <p:cNvPr id="2551" name="Google Shape;2551;p78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2" name="Google Shape;2552;p78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553" name="Google Shape;2553;p78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78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5" name="Google Shape;2555;p78"/>
          <p:cNvGrpSpPr/>
          <p:nvPr/>
        </p:nvGrpSpPr>
        <p:grpSpPr>
          <a:xfrm rot="10800000">
            <a:off x="7990845" y="310231"/>
            <a:ext cx="806447" cy="420697"/>
            <a:chOff x="7361475" y="5882971"/>
            <a:chExt cx="2633725" cy="1373929"/>
          </a:xfrm>
        </p:grpSpPr>
        <p:sp>
          <p:nvSpPr>
            <p:cNvPr id="2556" name="Google Shape;2556;p78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8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8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8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8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8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8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8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8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8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8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8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8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8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8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8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8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8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8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8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8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8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8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8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80" name="Google Shape;258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375" y="882925"/>
            <a:ext cx="6153424" cy="4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79"/>
          <p:cNvSpPr txBox="1"/>
          <p:nvPr>
            <p:ph idx="4294967295"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ALGORITMA: 3. </a:t>
            </a:r>
            <a:r>
              <a:rPr lang="id">
                <a:solidFill>
                  <a:schemeClr val="dk2"/>
                </a:solidFill>
              </a:rPr>
              <a:t>STATUS PARKIR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86" name="Google Shape;258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" y="1203774"/>
            <a:ext cx="8716750" cy="37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80"/>
          <p:cNvSpPr txBox="1"/>
          <p:nvPr>
            <p:ph idx="4294967295"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ALGORITMA: 4.</a:t>
            </a:r>
            <a:r>
              <a:rPr lang="id"/>
              <a:t> </a:t>
            </a:r>
            <a:r>
              <a:rPr lang="id">
                <a:solidFill>
                  <a:schemeClr val="dk2"/>
                </a:solidFill>
              </a:rPr>
              <a:t>KELUAR PROGRAM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2" name="Google Shape;2592;p80"/>
          <p:cNvSpPr txBox="1"/>
          <p:nvPr/>
        </p:nvSpPr>
        <p:spPr>
          <a:xfrm>
            <a:off x="3022525" y="3101700"/>
            <a:ext cx="1417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PROFITABILITY</a:t>
            </a:r>
            <a:endParaRPr b="1" sz="18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593" name="Google Shape;2593;p80"/>
          <p:cNvSpPr txBox="1"/>
          <p:nvPr/>
        </p:nvSpPr>
        <p:spPr>
          <a:xfrm>
            <a:off x="4814375" y="3090375"/>
            <a:ext cx="1322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FEASIBILITY</a:t>
            </a:r>
            <a:endParaRPr b="1" sz="18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594" name="Google Shape;2594;p80"/>
          <p:cNvSpPr txBox="1"/>
          <p:nvPr/>
        </p:nvSpPr>
        <p:spPr>
          <a:xfrm>
            <a:off x="3883225" y="1867751"/>
            <a:ext cx="1370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DESIRABILITY</a:t>
            </a:r>
            <a:endParaRPr b="1" sz="1800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595" name="Google Shape;259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88" y="1800225"/>
            <a:ext cx="7762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81"/>
          <p:cNvSpPr txBox="1"/>
          <p:nvPr>
            <p:ph idx="1" type="subTitle"/>
          </p:nvPr>
        </p:nvSpPr>
        <p:spPr>
          <a:xfrm>
            <a:off x="2080050" y="2929275"/>
            <a:ext cx="4983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81"/>
          <p:cNvSpPr txBox="1"/>
          <p:nvPr>
            <p:ph type="title"/>
          </p:nvPr>
        </p:nvSpPr>
        <p:spPr>
          <a:xfrm>
            <a:off x="1408050" y="1680900"/>
            <a:ext cx="6462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</a:t>
            </a:r>
            <a:r>
              <a:rPr lang="id">
                <a:solidFill>
                  <a:schemeClr val="dk2"/>
                </a:solidFill>
              </a:rPr>
              <a:t>YOU!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602" name="Google Shape;2602;p81"/>
          <p:cNvGrpSpPr/>
          <p:nvPr/>
        </p:nvGrpSpPr>
        <p:grpSpPr>
          <a:xfrm rot="5400000">
            <a:off x="-72934" y="1976283"/>
            <a:ext cx="1230098" cy="2421033"/>
            <a:chOff x="1648025" y="814350"/>
            <a:chExt cx="968200" cy="1905575"/>
          </a:xfrm>
        </p:grpSpPr>
        <p:sp>
          <p:nvSpPr>
            <p:cNvPr id="2603" name="Google Shape;2603;p81"/>
            <p:cNvSpPr/>
            <p:nvPr/>
          </p:nvSpPr>
          <p:spPr>
            <a:xfrm>
              <a:off x="1740575" y="904425"/>
              <a:ext cx="875650" cy="1815500"/>
            </a:xfrm>
            <a:custGeom>
              <a:rect b="b" l="l" r="r" t="t"/>
              <a:pathLst>
                <a:path extrusionOk="0" h="72620" w="35026">
                  <a:moveTo>
                    <a:pt x="16646" y="0"/>
                  </a:moveTo>
                  <a:cubicBezTo>
                    <a:pt x="12676" y="0"/>
                    <a:pt x="8674" y="401"/>
                    <a:pt x="6105" y="3003"/>
                  </a:cubicBezTo>
                  <a:cubicBezTo>
                    <a:pt x="3103" y="6005"/>
                    <a:pt x="1635" y="11409"/>
                    <a:pt x="2036" y="15678"/>
                  </a:cubicBezTo>
                  <a:lnTo>
                    <a:pt x="2636" y="22183"/>
                  </a:lnTo>
                  <a:cubicBezTo>
                    <a:pt x="2669" y="22717"/>
                    <a:pt x="2703" y="23250"/>
                    <a:pt x="2669" y="23851"/>
                  </a:cubicBezTo>
                  <a:lnTo>
                    <a:pt x="2636" y="25252"/>
                  </a:lnTo>
                  <a:cubicBezTo>
                    <a:pt x="1" y="25652"/>
                    <a:pt x="434" y="27420"/>
                    <a:pt x="434" y="27420"/>
                  </a:cubicBezTo>
                  <a:lnTo>
                    <a:pt x="2603" y="26886"/>
                  </a:lnTo>
                  <a:lnTo>
                    <a:pt x="1869" y="54773"/>
                  </a:lnTo>
                  <a:cubicBezTo>
                    <a:pt x="1869" y="59543"/>
                    <a:pt x="5705" y="72619"/>
                    <a:pt x="10475" y="72619"/>
                  </a:cubicBezTo>
                  <a:lnTo>
                    <a:pt x="24518" y="72619"/>
                  </a:lnTo>
                  <a:cubicBezTo>
                    <a:pt x="29288" y="72619"/>
                    <a:pt x="33124" y="59543"/>
                    <a:pt x="33124" y="54773"/>
                  </a:cubicBezTo>
                  <a:lnTo>
                    <a:pt x="32391" y="26886"/>
                  </a:lnTo>
                  <a:lnTo>
                    <a:pt x="34559" y="27420"/>
                  </a:lnTo>
                  <a:cubicBezTo>
                    <a:pt x="34559" y="27420"/>
                    <a:pt x="35026" y="25652"/>
                    <a:pt x="32357" y="25252"/>
                  </a:cubicBezTo>
                  <a:lnTo>
                    <a:pt x="32324" y="23851"/>
                  </a:lnTo>
                  <a:cubicBezTo>
                    <a:pt x="32324" y="23317"/>
                    <a:pt x="32324" y="22717"/>
                    <a:pt x="32357" y="22183"/>
                  </a:cubicBezTo>
                  <a:lnTo>
                    <a:pt x="32958" y="15678"/>
                  </a:lnTo>
                  <a:cubicBezTo>
                    <a:pt x="33325" y="11409"/>
                    <a:pt x="31890" y="6005"/>
                    <a:pt x="28888" y="3003"/>
                  </a:cubicBezTo>
                  <a:cubicBezTo>
                    <a:pt x="26320" y="401"/>
                    <a:pt x="22317" y="0"/>
                    <a:pt x="1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1"/>
            <p:cNvSpPr/>
            <p:nvPr/>
          </p:nvSpPr>
          <p:spPr>
            <a:xfrm>
              <a:off x="1691375" y="814350"/>
              <a:ext cx="792250" cy="1817175"/>
            </a:xfrm>
            <a:custGeom>
              <a:rect b="b" l="l" r="r" t="t"/>
              <a:pathLst>
                <a:path extrusionOk="0" h="72687" w="31690">
                  <a:moveTo>
                    <a:pt x="14978" y="1"/>
                  </a:moveTo>
                  <a:cubicBezTo>
                    <a:pt x="11009" y="1"/>
                    <a:pt x="7006" y="434"/>
                    <a:pt x="4437" y="3003"/>
                  </a:cubicBezTo>
                  <a:cubicBezTo>
                    <a:pt x="1435" y="6005"/>
                    <a:pt x="1" y="11442"/>
                    <a:pt x="401" y="15679"/>
                  </a:cubicBezTo>
                  <a:lnTo>
                    <a:pt x="1001" y="22183"/>
                  </a:lnTo>
                  <a:cubicBezTo>
                    <a:pt x="1068" y="22750"/>
                    <a:pt x="1068" y="23318"/>
                    <a:pt x="1068" y="23851"/>
                  </a:cubicBezTo>
                  <a:lnTo>
                    <a:pt x="234" y="54840"/>
                  </a:lnTo>
                  <a:cubicBezTo>
                    <a:pt x="234" y="59610"/>
                    <a:pt x="4070" y="72686"/>
                    <a:pt x="8807" y="72686"/>
                  </a:cubicBezTo>
                  <a:lnTo>
                    <a:pt x="22850" y="72686"/>
                  </a:lnTo>
                  <a:cubicBezTo>
                    <a:pt x="27620" y="72686"/>
                    <a:pt x="31456" y="59610"/>
                    <a:pt x="31456" y="54840"/>
                  </a:cubicBezTo>
                  <a:lnTo>
                    <a:pt x="30656" y="23851"/>
                  </a:lnTo>
                  <a:cubicBezTo>
                    <a:pt x="30623" y="23284"/>
                    <a:pt x="30656" y="22750"/>
                    <a:pt x="30689" y="22183"/>
                  </a:cubicBezTo>
                  <a:lnTo>
                    <a:pt x="31290" y="15679"/>
                  </a:lnTo>
                  <a:cubicBezTo>
                    <a:pt x="31690" y="11442"/>
                    <a:pt x="30256" y="6005"/>
                    <a:pt x="27253" y="3003"/>
                  </a:cubicBezTo>
                  <a:cubicBezTo>
                    <a:pt x="24652" y="434"/>
                    <a:pt x="20649" y="1"/>
                    <a:pt x="1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1"/>
            <p:cNvSpPr/>
            <p:nvPr/>
          </p:nvSpPr>
          <p:spPr>
            <a:xfrm>
              <a:off x="1709725" y="857725"/>
              <a:ext cx="755575" cy="1731250"/>
            </a:xfrm>
            <a:custGeom>
              <a:rect b="b" l="l" r="r" t="t"/>
              <a:pathLst>
                <a:path extrusionOk="0" h="69250" w="30223">
                  <a:moveTo>
                    <a:pt x="14277" y="0"/>
                  </a:moveTo>
                  <a:cubicBezTo>
                    <a:pt x="10541" y="0"/>
                    <a:pt x="6705" y="367"/>
                    <a:pt x="4237" y="2836"/>
                  </a:cubicBezTo>
                  <a:cubicBezTo>
                    <a:pt x="1368" y="5704"/>
                    <a:pt x="1" y="10875"/>
                    <a:pt x="367" y="14911"/>
                  </a:cubicBezTo>
                  <a:lnTo>
                    <a:pt x="935" y="21116"/>
                  </a:lnTo>
                  <a:cubicBezTo>
                    <a:pt x="968" y="21683"/>
                    <a:pt x="2569" y="24051"/>
                    <a:pt x="2569" y="24585"/>
                  </a:cubicBezTo>
                  <a:lnTo>
                    <a:pt x="2569" y="53405"/>
                  </a:lnTo>
                  <a:cubicBezTo>
                    <a:pt x="2569" y="57909"/>
                    <a:pt x="3903" y="69250"/>
                    <a:pt x="8407" y="69250"/>
                  </a:cubicBezTo>
                  <a:lnTo>
                    <a:pt x="21783" y="69250"/>
                  </a:lnTo>
                  <a:cubicBezTo>
                    <a:pt x="26286" y="69250"/>
                    <a:pt x="27620" y="57909"/>
                    <a:pt x="27620" y="53405"/>
                  </a:cubicBezTo>
                  <a:lnTo>
                    <a:pt x="27620" y="24585"/>
                  </a:lnTo>
                  <a:cubicBezTo>
                    <a:pt x="27620" y="24051"/>
                    <a:pt x="29221" y="21683"/>
                    <a:pt x="29255" y="21116"/>
                  </a:cubicBezTo>
                  <a:lnTo>
                    <a:pt x="29855" y="14911"/>
                  </a:lnTo>
                  <a:cubicBezTo>
                    <a:pt x="30222" y="10875"/>
                    <a:pt x="28854" y="5704"/>
                    <a:pt x="25952" y="2836"/>
                  </a:cubicBezTo>
                  <a:cubicBezTo>
                    <a:pt x="23517" y="367"/>
                    <a:pt x="19681" y="0"/>
                    <a:pt x="15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1"/>
            <p:cNvSpPr/>
            <p:nvPr/>
          </p:nvSpPr>
          <p:spPr>
            <a:xfrm>
              <a:off x="1648025" y="1443975"/>
              <a:ext cx="95075" cy="56725"/>
            </a:xfrm>
            <a:custGeom>
              <a:rect b="b" l="l" r="r" t="t"/>
              <a:pathLst>
                <a:path extrusionOk="0" h="2269" w="3803">
                  <a:moveTo>
                    <a:pt x="3803" y="1"/>
                  </a:moveTo>
                  <a:cubicBezTo>
                    <a:pt x="0" y="1"/>
                    <a:pt x="534" y="2269"/>
                    <a:pt x="534" y="2269"/>
                  </a:cubicBezTo>
                  <a:lnTo>
                    <a:pt x="3803" y="1468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1"/>
            <p:cNvSpPr/>
            <p:nvPr/>
          </p:nvSpPr>
          <p:spPr>
            <a:xfrm>
              <a:off x="1762275" y="1824250"/>
              <a:ext cx="56725" cy="366950"/>
            </a:xfrm>
            <a:custGeom>
              <a:rect b="b" l="l" r="r" t="t"/>
              <a:pathLst>
                <a:path extrusionOk="0" h="14678" w="2269">
                  <a:moveTo>
                    <a:pt x="0" y="0"/>
                  </a:moveTo>
                  <a:lnTo>
                    <a:pt x="0" y="301"/>
                  </a:lnTo>
                  <a:cubicBezTo>
                    <a:pt x="0" y="7539"/>
                    <a:pt x="467" y="14678"/>
                    <a:pt x="467" y="14678"/>
                  </a:cubicBezTo>
                  <a:cubicBezTo>
                    <a:pt x="467" y="14678"/>
                    <a:pt x="2268" y="9441"/>
                    <a:pt x="2268" y="7539"/>
                  </a:cubicBezTo>
                  <a:lnTo>
                    <a:pt x="2268" y="467"/>
                  </a:lnTo>
                  <a:cubicBezTo>
                    <a:pt x="1501" y="267"/>
                    <a:pt x="767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1"/>
            <p:cNvSpPr/>
            <p:nvPr/>
          </p:nvSpPr>
          <p:spPr>
            <a:xfrm>
              <a:off x="1762275" y="1472325"/>
              <a:ext cx="56725" cy="342775"/>
            </a:xfrm>
            <a:custGeom>
              <a:rect b="b" l="l" r="r" t="t"/>
              <a:pathLst>
                <a:path extrusionOk="0" h="13711" w="2269">
                  <a:moveTo>
                    <a:pt x="467" y="1"/>
                  </a:moveTo>
                  <a:cubicBezTo>
                    <a:pt x="467" y="1"/>
                    <a:pt x="100" y="6339"/>
                    <a:pt x="0" y="13043"/>
                  </a:cubicBezTo>
                  <a:cubicBezTo>
                    <a:pt x="801" y="13210"/>
                    <a:pt x="1501" y="13477"/>
                    <a:pt x="2268" y="13710"/>
                  </a:cubicBezTo>
                  <a:lnTo>
                    <a:pt x="2268" y="7139"/>
                  </a:lnTo>
                  <a:cubicBezTo>
                    <a:pt x="2268" y="6005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1"/>
            <p:cNvSpPr/>
            <p:nvPr/>
          </p:nvSpPr>
          <p:spPr>
            <a:xfrm>
              <a:off x="2356025" y="1824250"/>
              <a:ext cx="55900" cy="366950"/>
            </a:xfrm>
            <a:custGeom>
              <a:rect b="b" l="l" r="r" t="t"/>
              <a:pathLst>
                <a:path extrusionOk="0" h="14678" w="2236">
                  <a:moveTo>
                    <a:pt x="2235" y="0"/>
                  </a:moveTo>
                  <a:cubicBezTo>
                    <a:pt x="1501" y="134"/>
                    <a:pt x="734" y="267"/>
                    <a:pt x="0" y="467"/>
                  </a:cubicBezTo>
                  <a:lnTo>
                    <a:pt x="0" y="7539"/>
                  </a:lnTo>
                  <a:cubicBezTo>
                    <a:pt x="0" y="9441"/>
                    <a:pt x="1768" y="14678"/>
                    <a:pt x="1768" y="14678"/>
                  </a:cubicBezTo>
                  <a:cubicBezTo>
                    <a:pt x="1768" y="14678"/>
                    <a:pt x="2235" y="7539"/>
                    <a:pt x="2235" y="301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1"/>
            <p:cNvSpPr/>
            <p:nvPr/>
          </p:nvSpPr>
          <p:spPr>
            <a:xfrm>
              <a:off x="2356025" y="1472325"/>
              <a:ext cx="55900" cy="342775"/>
            </a:xfrm>
            <a:custGeom>
              <a:rect b="b" l="l" r="r" t="t"/>
              <a:pathLst>
                <a:path extrusionOk="0" h="13711" w="2236">
                  <a:moveTo>
                    <a:pt x="1768" y="1"/>
                  </a:moveTo>
                  <a:cubicBezTo>
                    <a:pt x="1768" y="1"/>
                    <a:pt x="0" y="6005"/>
                    <a:pt x="0" y="7139"/>
                  </a:cubicBezTo>
                  <a:lnTo>
                    <a:pt x="0" y="13710"/>
                  </a:lnTo>
                  <a:cubicBezTo>
                    <a:pt x="734" y="13477"/>
                    <a:pt x="1501" y="13210"/>
                    <a:pt x="2235" y="13043"/>
                  </a:cubicBezTo>
                  <a:cubicBezTo>
                    <a:pt x="2169" y="6339"/>
                    <a:pt x="176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1"/>
            <p:cNvSpPr/>
            <p:nvPr/>
          </p:nvSpPr>
          <p:spPr>
            <a:xfrm>
              <a:off x="2431900" y="1443975"/>
              <a:ext cx="94275" cy="56725"/>
            </a:xfrm>
            <a:custGeom>
              <a:rect b="b" l="l" r="r" t="t"/>
              <a:pathLst>
                <a:path extrusionOk="0" h="2269" w="3771">
                  <a:moveTo>
                    <a:pt x="1" y="1"/>
                  </a:moveTo>
                  <a:lnTo>
                    <a:pt x="1" y="1468"/>
                  </a:lnTo>
                  <a:lnTo>
                    <a:pt x="3236" y="2269"/>
                  </a:lnTo>
                  <a:cubicBezTo>
                    <a:pt x="3236" y="2269"/>
                    <a:pt x="377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1"/>
            <p:cNvSpPr/>
            <p:nvPr/>
          </p:nvSpPr>
          <p:spPr>
            <a:xfrm>
              <a:off x="1772275" y="1242175"/>
              <a:ext cx="629625" cy="1255400"/>
            </a:xfrm>
            <a:custGeom>
              <a:rect b="b" l="l" r="r" t="t"/>
              <a:pathLst>
                <a:path extrusionOk="0" h="50216" w="25185">
                  <a:moveTo>
                    <a:pt x="12576" y="0"/>
                  </a:moveTo>
                  <a:cubicBezTo>
                    <a:pt x="2802" y="0"/>
                    <a:pt x="0" y="3970"/>
                    <a:pt x="0" y="3970"/>
                  </a:cubicBezTo>
                  <a:lnTo>
                    <a:pt x="2702" y="14377"/>
                  </a:lnTo>
                  <a:cubicBezTo>
                    <a:pt x="2702" y="14377"/>
                    <a:pt x="8106" y="13143"/>
                    <a:pt x="12543" y="13076"/>
                  </a:cubicBezTo>
                  <a:cubicBezTo>
                    <a:pt x="17046" y="13076"/>
                    <a:pt x="22450" y="14377"/>
                    <a:pt x="22450" y="14377"/>
                  </a:cubicBezTo>
                  <a:lnTo>
                    <a:pt x="25185" y="3970"/>
                  </a:lnTo>
                  <a:cubicBezTo>
                    <a:pt x="25185" y="3970"/>
                    <a:pt x="22350" y="0"/>
                    <a:pt x="12576" y="0"/>
                  </a:cubicBezTo>
                  <a:close/>
                  <a:moveTo>
                    <a:pt x="3440" y="37418"/>
                  </a:moveTo>
                  <a:cubicBezTo>
                    <a:pt x="3031" y="37418"/>
                    <a:pt x="2702" y="37701"/>
                    <a:pt x="2702" y="38094"/>
                  </a:cubicBezTo>
                  <a:lnTo>
                    <a:pt x="2369" y="47601"/>
                  </a:lnTo>
                  <a:cubicBezTo>
                    <a:pt x="2369" y="47868"/>
                    <a:pt x="2469" y="48101"/>
                    <a:pt x="2702" y="48235"/>
                  </a:cubicBezTo>
                  <a:cubicBezTo>
                    <a:pt x="5683" y="50028"/>
                    <a:pt x="10144" y="50216"/>
                    <a:pt x="11881" y="50216"/>
                  </a:cubicBezTo>
                  <a:cubicBezTo>
                    <a:pt x="12340" y="50216"/>
                    <a:pt x="12609" y="50203"/>
                    <a:pt x="12609" y="50203"/>
                  </a:cubicBezTo>
                  <a:cubicBezTo>
                    <a:pt x="12609" y="50203"/>
                    <a:pt x="12837" y="50213"/>
                    <a:pt x="13233" y="50213"/>
                  </a:cubicBezTo>
                  <a:cubicBezTo>
                    <a:pt x="14889" y="50213"/>
                    <a:pt x="19480" y="50039"/>
                    <a:pt x="22550" y="48235"/>
                  </a:cubicBezTo>
                  <a:cubicBezTo>
                    <a:pt x="22750" y="48101"/>
                    <a:pt x="22917" y="47868"/>
                    <a:pt x="22883" y="47601"/>
                  </a:cubicBezTo>
                  <a:lnTo>
                    <a:pt x="22550" y="38094"/>
                  </a:lnTo>
                  <a:cubicBezTo>
                    <a:pt x="22550" y="37701"/>
                    <a:pt x="22194" y="37418"/>
                    <a:pt x="21804" y="37418"/>
                  </a:cubicBezTo>
                  <a:cubicBezTo>
                    <a:pt x="21764" y="37418"/>
                    <a:pt x="21723" y="37421"/>
                    <a:pt x="21682" y="37427"/>
                  </a:cubicBezTo>
                  <a:cubicBezTo>
                    <a:pt x="20048" y="37827"/>
                    <a:pt x="15878" y="38561"/>
                    <a:pt x="12609" y="38561"/>
                  </a:cubicBezTo>
                  <a:cubicBezTo>
                    <a:pt x="9374" y="38561"/>
                    <a:pt x="5204" y="37794"/>
                    <a:pt x="3570" y="37427"/>
                  </a:cubicBezTo>
                  <a:cubicBezTo>
                    <a:pt x="3526" y="37421"/>
                    <a:pt x="3483" y="37418"/>
                    <a:pt x="3440" y="37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1"/>
            <p:cNvSpPr/>
            <p:nvPr/>
          </p:nvSpPr>
          <p:spPr>
            <a:xfrm>
              <a:off x="1772275" y="857725"/>
              <a:ext cx="90925" cy="93425"/>
            </a:xfrm>
            <a:custGeom>
              <a:rect b="b" l="l" r="r" t="t"/>
              <a:pathLst>
                <a:path extrusionOk="0" h="3737" w="3637">
                  <a:moveTo>
                    <a:pt x="3570" y="0"/>
                  </a:moveTo>
                  <a:lnTo>
                    <a:pt x="3570" y="0"/>
                  </a:lnTo>
                  <a:cubicBezTo>
                    <a:pt x="2936" y="334"/>
                    <a:pt x="2302" y="768"/>
                    <a:pt x="1802" y="1335"/>
                  </a:cubicBezTo>
                  <a:cubicBezTo>
                    <a:pt x="1101" y="2002"/>
                    <a:pt x="534" y="2836"/>
                    <a:pt x="0" y="3736"/>
                  </a:cubicBezTo>
                  <a:cubicBezTo>
                    <a:pt x="2235" y="3203"/>
                    <a:pt x="3636" y="668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1"/>
            <p:cNvSpPr/>
            <p:nvPr/>
          </p:nvSpPr>
          <p:spPr>
            <a:xfrm>
              <a:off x="2311000" y="857725"/>
              <a:ext cx="91750" cy="93425"/>
            </a:xfrm>
            <a:custGeom>
              <a:rect b="b" l="l" r="r" t="t"/>
              <a:pathLst>
                <a:path extrusionOk="0" h="3737" w="3670">
                  <a:moveTo>
                    <a:pt x="67" y="0"/>
                  </a:moveTo>
                  <a:cubicBezTo>
                    <a:pt x="0" y="668"/>
                    <a:pt x="1401" y="3203"/>
                    <a:pt x="3669" y="3736"/>
                  </a:cubicBezTo>
                  <a:cubicBezTo>
                    <a:pt x="3169" y="2836"/>
                    <a:pt x="2535" y="2002"/>
                    <a:pt x="1835" y="1335"/>
                  </a:cubicBezTo>
                  <a:cubicBezTo>
                    <a:pt x="1334" y="768"/>
                    <a:pt x="701" y="3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81"/>
          <p:cNvGrpSpPr/>
          <p:nvPr/>
        </p:nvGrpSpPr>
        <p:grpSpPr>
          <a:xfrm flipH="1" rot="-5400000">
            <a:off x="8083839" y="75773"/>
            <a:ext cx="1373963" cy="2498212"/>
            <a:chOff x="1598200" y="2947550"/>
            <a:chExt cx="1068650" cy="1943075"/>
          </a:xfrm>
        </p:grpSpPr>
        <p:sp>
          <p:nvSpPr>
            <p:cNvPr id="2616" name="Google Shape;2616;p81"/>
            <p:cNvSpPr/>
            <p:nvPr/>
          </p:nvSpPr>
          <p:spPr>
            <a:xfrm>
              <a:off x="1687450" y="3037625"/>
              <a:ext cx="979400" cy="1853000"/>
            </a:xfrm>
            <a:custGeom>
              <a:rect b="b" l="l" r="r" t="t"/>
              <a:pathLst>
                <a:path extrusionOk="0" h="74120" w="39176">
                  <a:moveTo>
                    <a:pt x="19605" y="0"/>
                  </a:moveTo>
                  <a:cubicBezTo>
                    <a:pt x="14968" y="0"/>
                    <a:pt x="11166" y="801"/>
                    <a:pt x="8597" y="1601"/>
                  </a:cubicBezTo>
                  <a:cubicBezTo>
                    <a:pt x="6329" y="2268"/>
                    <a:pt x="4661" y="4270"/>
                    <a:pt x="4361" y="6605"/>
                  </a:cubicBezTo>
                  <a:cubicBezTo>
                    <a:pt x="3960" y="10141"/>
                    <a:pt x="3360" y="16145"/>
                    <a:pt x="3126" y="23817"/>
                  </a:cubicBezTo>
                  <a:cubicBezTo>
                    <a:pt x="2359" y="23951"/>
                    <a:pt x="1025" y="24251"/>
                    <a:pt x="291" y="25218"/>
                  </a:cubicBezTo>
                  <a:cubicBezTo>
                    <a:pt x="0" y="25573"/>
                    <a:pt x="273" y="26054"/>
                    <a:pt x="714" y="26054"/>
                  </a:cubicBezTo>
                  <a:cubicBezTo>
                    <a:pt x="728" y="26054"/>
                    <a:pt x="743" y="26053"/>
                    <a:pt x="758" y="26052"/>
                  </a:cubicBezTo>
                  <a:lnTo>
                    <a:pt x="3026" y="25785"/>
                  </a:lnTo>
                  <a:lnTo>
                    <a:pt x="3026" y="25785"/>
                  </a:lnTo>
                  <a:cubicBezTo>
                    <a:pt x="2993" y="27820"/>
                    <a:pt x="2960" y="29955"/>
                    <a:pt x="2960" y="32157"/>
                  </a:cubicBezTo>
                  <a:cubicBezTo>
                    <a:pt x="2960" y="45466"/>
                    <a:pt x="4427" y="61844"/>
                    <a:pt x="5095" y="68950"/>
                  </a:cubicBezTo>
                  <a:cubicBezTo>
                    <a:pt x="5295" y="71118"/>
                    <a:pt x="6963" y="72919"/>
                    <a:pt x="9131" y="73253"/>
                  </a:cubicBezTo>
                  <a:cubicBezTo>
                    <a:pt x="11666" y="73653"/>
                    <a:pt x="15335" y="74120"/>
                    <a:pt x="19605" y="74120"/>
                  </a:cubicBezTo>
                  <a:cubicBezTo>
                    <a:pt x="23841" y="74120"/>
                    <a:pt x="27511" y="73686"/>
                    <a:pt x="30046" y="73253"/>
                  </a:cubicBezTo>
                  <a:cubicBezTo>
                    <a:pt x="32214" y="72852"/>
                    <a:pt x="33848" y="71118"/>
                    <a:pt x="34115" y="68950"/>
                  </a:cubicBezTo>
                  <a:cubicBezTo>
                    <a:pt x="34816" y="61811"/>
                    <a:pt x="36217" y="45433"/>
                    <a:pt x="36217" y="32157"/>
                  </a:cubicBezTo>
                  <a:cubicBezTo>
                    <a:pt x="36217" y="29922"/>
                    <a:pt x="36183" y="27787"/>
                    <a:pt x="36150" y="25785"/>
                  </a:cubicBezTo>
                  <a:lnTo>
                    <a:pt x="36150" y="25785"/>
                  </a:lnTo>
                  <a:lnTo>
                    <a:pt x="38452" y="26052"/>
                  </a:lnTo>
                  <a:cubicBezTo>
                    <a:pt x="38465" y="26053"/>
                    <a:pt x="38479" y="26054"/>
                    <a:pt x="38493" y="26054"/>
                  </a:cubicBezTo>
                  <a:cubicBezTo>
                    <a:pt x="38904" y="26054"/>
                    <a:pt x="39176" y="25573"/>
                    <a:pt x="38885" y="25218"/>
                  </a:cubicBezTo>
                  <a:cubicBezTo>
                    <a:pt x="38185" y="24251"/>
                    <a:pt x="36851" y="23917"/>
                    <a:pt x="36050" y="23817"/>
                  </a:cubicBezTo>
                  <a:cubicBezTo>
                    <a:pt x="35816" y="16145"/>
                    <a:pt x="35216" y="10141"/>
                    <a:pt x="34816" y="6605"/>
                  </a:cubicBezTo>
                  <a:cubicBezTo>
                    <a:pt x="34516" y="4237"/>
                    <a:pt x="32914" y="2268"/>
                    <a:pt x="30613" y="1601"/>
                  </a:cubicBezTo>
                  <a:cubicBezTo>
                    <a:pt x="28011" y="801"/>
                    <a:pt x="24242" y="0"/>
                    <a:pt x="1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1"/>
            <p:cNvSpPr/>
            <p:nvPr/>
          </p:nvSpPr>
          <p:spPr>
            <a:xfrm>
              <a:off x="1670525" y="2947550"/>
              <a:ext cx="832300" cy="1852175"/>
            </a:xfrm>
            <a:custGeom>
              <a:rect b="b" l="l" r="r" t="t"/>
              <a:pathLst>
                <a:path extrusionOk="0" h="74087" w="33292">
                  <a:moveTo>
                    <a:pt x="16646" y="1"/>
                  </a:moveTo>
                  <a:cubicBezTo>
                    <a:pt x="12009" y="1"/>
                    <a:pt x="8240" y="768"/>
                    <a:pt x="5638" y="1568"/>
                  </a:cubicBezTo>
                  <a:cubicBezTo>
                    <a:pt x="3403" y="2236"/>
                    <a:pt x="1735" y="4237"/>
                    <a:pt x="1435" y="6572"/>
                  </a:cubicBezTo>
                  <a:cubicBezTo>
                    <a:pt x="901" y="11342"/>
                    <a:pt x="1" y="20415"/>
                    <a:pt x="1" y="32157"/>
                  </a:cubicBezTo>
                  <a:cubicBezTo>
                    <a:pt x="1" y="45433"/>
                    <a:pt x="1468" y="61845"/>
                    <a:pt x="2136" y="68917"/>
                  </a:cubicBezTo>
                  <a:cubicBezTo>
                    <a:pt x="2336" y="71085"/>
                    <a:pt x="4004" y="72886"/>
                    <a:pt x="6172" y="73220"/>
                  </a:cubicBezTo>
                  <a:cubicBezTo>
                    <a:pt x="8740" y="73620"/>
                    <a:pt x="12410" y="74087"/>
                    <a:pt x="16646" y="74087"/>
                  </a:cubicBezTo>
                  <a:cubicBezTo>
                    <a:pt x="20916" y="74087"/>
                    <a:pt x="24585" y="73687"/>
                    <a:pt x="27120" y="73220"/>
                  </a:cubicBezTo>
                  <a:cubicBezTo>
                    <a:pt x="29288" y="72853"/>
                    <a:pt x="30889" y="71085"/>
                    <a:pt x="31156" y="68917"/>
                  </a:cubicBezTo>
                  <a:cubicBezTo>
                    <a:pt x="31857" y="61778"/>
                    <a:pt x="33291" y="45400"/>
                    <a:pt x="33291" y="32157"/>
                  </a:cubicBezTo>
                  <a:cubicBezTo>
                    <a:pt x="33291" y="20415"/>
                    <a:pt x="32457" y="11309"/>
                    <a:pt x="31857" y="6572"/>
                  </a:cubicBezTo>
                  <a:cubicBezTo>
                    <a:pt x="31590" y="4204"/>
                    <a:pt x="29955" y="2236"/>
                    <a:pt x="27654" y="1568"/>
                  </a:cubicBezTo>
                  <a:cubicBezTo>
                    <a:pt x="25085" y="801"/>
                    <a:pt x="21283" y="1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1"/>
            <p:cNvSpPr/>
            <p:nvPr/>
          </p:nvSpPr>
          <p:spPr>
            <a:xfrm>
              <a:off x="1706400" y="2977575"/>
              <a:ext cx="763050" cy="1792150"/>
            </a:xfrm>
            <a:custGeom>
              <a:rect b="b" l="l" r="r" t="t"/>
              <a:pathLst>
                <a:path extrusionOk="0" h="71686" w="30522">
                  <a:moveTo>
                    <a:pt x="15244" y="0"/>
                  </a:moveTo>
                  <a:cubicBezTo>
                    <a:pt x="10741" y="0"/>
                    <a:pt x="7072" y="801"/>
                    <a:pt x="4570" y="1535"/>
                  </a:cubicBezTo>
                  <a:cubicBezTo>
                    <a:pt x="2368" y="2202"/>
                    <a:pt x="767" y="4137"/>
                    <a:pt x="534" y="6372"/>
                  </a:cubicBezTo>
                  <a:cubicBezTo>
                    <a:pt x="0" y="10975"/>
                    <a:pt x="2835" y="17646"/>
                    <a:pt x="2835" y="28955"/>
                  </a:cubicBezTo>
                  <a:cubicBezTo>
                    <a:pt x="2835" y="41797"/>
                    <a:pt x="3369" y="52305"/>
                    <a:pt x="4036" y="59176"/>
                  </a:cubicBezTo>
                  <a:cubicBezTo>
                    <a:pt x="4236" y="61311"/>
                    <a:pt x="3036" y="70518"/>
                    <a:pt x="5170" y="70851"/>
                  </a:cubicBezTo>
                  <a:cubicBezTo>
                    <a:pt x="7639" y="71251"/>
                    <a:pt x="11175" y="71685"/>
                    <a:pt x="15311" y="71685"/>
                  </a:cubicBezTo>
                  <a:cubicBezTo>
                    <a:pt x="19414" y="71685"/>
                    <a:pt x="22983" y="71251"/>
                    <a:pt x="25418" y="70851"/>
                  </a:cubicBezTo>
                  <a:cubicBezTo>
                    <a:pt x="27520" y="70518"/>
                    <a:pt x="26352" y="61244"/>
                    <a:pt x="26552" y="59176"/>
                  </a:cubicBezTo>
                  <a:cubicBezTo>
                    <a:pt x="27220" y="52305"/>
                    <a:pt x="27753" y="41797"/>
                    <a:pt x="27753" y="28955"/>
                  </a:cubicBezTo>
                  <a:cubicBezTo>
                    <a:pt x="27687" y="17613"/>
                    <a:pt x="30522" y="10942"/>
                    <a:pt x="29988" y="6372"/>
                  </a:cubicBezTo>
                  <a:cubicBezTo>
                    <a:pt x="29721" y="4103"/>
                    <a:pt x="28087" y="2202"/>
                    <a:pt x="25919" y="1535"/>
                  </a:cubicBezTo>
                  <a:cubicBezTo>
                    <a:pt x="23417" y="801"/>
                    <a:pt x="19748" y="0"/>
                    <a:pt x="15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1"/>
            <p:cNvSpPr/>
            <p:nvPr/>
          </p:nvSpPr>
          <p:spPr>
            <a:xfrm>
              <a:off x="1598200" y="3541300"/>
              <a:ext cx="91525" cy="57625"/>
            </a:xfrm>
            <a:custGeom>
              <a:rect b="b" l="l" r="r" t="t"/>
              <a:pathLst>
                <a:path extrusionOk="0" h="2305" w="3661">
                  <a:moveTo>
                    <a:pt x="3661" y="1"/>
                  </a:moveTo>
                  <a:cubicBezTo>
                    <a:pt x="3661" y="1"/>
                    <a:pt x="1326" y="101"/>
                    <a:pt x="259" y="1469"/>
                  </a:cubicBezTo>
                  <a:cubicBezTo>
                    <a:pt x="0" y="1824"/>
                    <a:pt x="242" y="2304"/>
                    <a:pt x="681" y="2304"/>
                  </a:cubicBezTo>
                  <a:cubicBezTo>
                    <a:pt x="696" y="2304"/>
                    <a:pt x="711" y="2304"/>
                    <a:pt x="726" y="2303"/>
                  </a:cubicBezTo>
                  <a:lnTo>
                    <a:pt x="3661" y="1969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1"/>
            <p:cNvSpPr/>
            <p:nvPr/>
          </p:nvSpPr>
          <p:spPr>
            <a:xfrm>
              <a:off x="1751425" y="2971725"/>
              <a:ext cx="175975" cy="72500"/>
            </a:xfrm>
            <a:custGeom>
              <a:rect b="b" l="l" r="r" t="t"/>
              <a:pathLst>
                <a:path extrusionOk="0" h="2900" w="7039">
                  <a:moveTo>
                    <a:pt x="7039" y="1"/>
                  </a:moveTo>
                  <a:lnTo>
                    <a:pt x="7039" y="1"/>
                  </a:lnTo>
                  <a:cubicBezTo>
                    <a:pt x="5237" y="268"/>
                    <a:pt x="3670" y="668"/>
                    <a:pt x="2402" y="1068"/>
                  </a:cubicBezTo>
                  <a:cubicBezTo>
                    <a:pt x="1501" y="1369"/>
                    <a:pt x="668" y="1869"/>
                    <a:pt x="0" y="2503"/>
                  </a:cubicBezTo>
                  <a:cubicBezTo>
                    <a:pt x="34" y="2636"/>
                    <a:pt x="167" y="2836"/>
                    <a:pt x="334" y="2870"/>
                  </a:cubicBezTo>
                  <a:cubicBezTo>
                    <a:pt x="404" y="2891"/>
                    <a:pt x="477" y="2900"/>
                    <a:pt x="551" y="2900"/>
                  </a:cubicBezTo>
                  <a:cubicBezTo>
                    <a:pt x="832" y="2900"/>
                    <a:pt x="1138" y="2768"/>
                    <a:pt x="1401" y="2636"/>
                  </a:cubicBezTo>
                  <a:cubicBezTo>
                    <a:pt x="3203" y="1802"/>
                    <a:pt x="4937" y="968"/>
                    <a:pt x="6739" y="134"/>
                  </a:cubicBezTo>
                  <a:cubicBezTo>
                    <a:pt x="6839" y="101"/>
                    <a:pt x="6939" y="34"/>
                    <a:pt x="7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1"/>
            <p:cNvSpPr/>
            <p:nvPr/>
          </p:nvSpPr>
          <p:spPr>
            <a:xfrm>
              <a:off x="2486125" y="3541300"/>
              <a:ext cx="91500" cy="57625"/>
            </a:xfrm>
            <a:custGeom>
              <a:rect b="b" l="l" r="r" t="t"/>
              <a:pathLst>
                <a:path extrusionOk="0" h="2305" w="3660">
                  <a:moveTo>
                    <a:pt x="0" y="1"/>
                  </a:moveTo>
                  <a:lnTo>
                    <a:pt x="0" y="1969"/>
                  </a:lnTo>
                  <a:lnTo>
                    <a:pt x="2902" y="2303"/>
                  </a:lnTo>
                  <a:cubicBezTo>
                    <a:pt x="2917" y="2304"/>
                    <a:pt x="2932" y="2304"/>
                    <a:pt x="2946" y="2304"/>
                  </a:cubicBezTo>
                  <a:cubicBezTo>
                    <a:pt x="3388" y="2304"/>
                    <a:pt x="3660" y="1824"/>
                    <a:pt x="3369" y="1469"/>
                  </a:cubicBezTo>
                  <a:cubicBezTo>
                    <a:pt x="2335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1"/>
            <p:cNvSpPr/>
            <p:nvPr/>
          </p:nvSpPr>
          <p:spPr>
            <a:xfrm>
              <a:off x="2247600" y="2971725"/>
              <a:ext cx="176000" cy="72500"/>
            </a:xfrm>
            <a:custGeom>
              <a:rect b="b" l="l" r="r" t="t"/>
              <a:pathLst>
                <a:path extrusionOk="0" h="2900" w="7040">
                  <a:moveTo>
                    <a:pt x="1" y="1"/>
                  </a:moveTo>
                  <a:lnTo>
                    <a:pt x="1" y="1"/>
                  </a:lnTo>
                  <a:cubicBezTo>
                    <a:pt x="68" y="34"/>
                    <a:pt x="201" y="101"/>
                    <a:pt x="268" y="134"/>
                  </a:cubicBezTo>
                  <a:cubicBezTo>
                    <a:pt x="2069" y="968"/>
                    <a:pt x="3837" y="1802"/>
                    <a:pt x="5605" y="2636"/>
                  </a:cubicBezTo>
                  <a:cubicBezTo>
                    <a:pt x="5869" y="2768"/>
                    <a:pt x="6195" y="2900"/>
                    <a:pt x="6485" y="2900"/>
                  </a:cubicBezTo>
                  <a:cubicBezTo>
                    <a:pt x="6562" y="2900"/>
                    <a:pt x="6636" y="2891"/>
                    <a:pt x="6706" y="2870"/>
                  </a:cubicBezTo>
                  <a:cubicBezTo>
                    <a:pt x="6872" y="2836"/>
                    <a:pt x="7006" y="2636"/>
                    <a:pt x="7039" y="2503"/>
                  </a:cubicBezTo>
                  <a:cubicBezTo>
                    <a:pt x="6372" y="1869"/>
                    <a:pt x="5538" y="1369"/>
                    <a:pt x="4604" y="1068"/>
                  </a:cubicBezTo>
                  <a:cubicBezTo>
                    <a:pt x="3370" y="668"/>
                    <a:pt x="1769" y="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1"/>
            <p:cNvSpPr/>
            <p:nvPr/>
          </p:nvSpPr>
          <p:spPr>
            <a:xfrm>
              <a:off x="1806450" y="4456975"/>
              <a:ext cx="560425" cy="326925"/>
            </a:xfrm>
            <a:custGeom>
              <a:rect b="b" l="l" r="r" t="t"/>
              <a:pathLst>
                <a:path extrusionOk="0" h="13077" w="22417">
                  <a:moveTo>
                    <a:pt x="1" y="0"/>
                  </a:moveTo>
                  <a:lnTo>
                    <a:pt x="1" y="10708"/>
                  </a:lnTo>
                  <a:cubicBezTo>
                    <a:pt x="1" y="11575"/>
                    <a:pt x="635" y="12342"/>
                    <a:pt x="1502" y="12476"/>
                  </a:cubicBezTo>
                  <a:cubicBezTo>
                    <a:pt x="4904" y="13009"/>
                    <a:pt x="11209" y="13076"/>
                    <a:pt x="11209" y="13076"/>
                  </a:cubicBezTo>
                  <a:cubicBezTo>
                    <a:pt x="11209" y="13076"/>
                    <a:pt x="17513" y="13009"/>
                    <a:pt x="20916" y="12476"/>
                  </a:cubicBezTo>
                  <a:cubicBezTo>
                    <a:pt x="21817" y="12342"/>
                    <a:pt x="22417" y="11575"/>
                    <a:pt x="22417" y="10708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1"/>
            <p:cNvSpPr/>
            <p:nvPr/>
          </p:nvSpPr>
          <p:spPr>
            <a:xfrm>
              <a:off x="1737250" y="3164375"/>
              <a:ext cx="700525" cy="537075"/>
            </a:xfrm>
            <a:custGeom>
              <a:rect b="b" l="l" r="r" t="t"/>
              <a:pathLst>
                <a:path extrusionOk="0" h="21483" w="28021">
                  <a:moveTo>
                    <a:pt x="14010" y="0"/>
                  </a:moveTo>
                  <a:cubicBezTo>
                    <a:pt x="5104" y="0"/>
                    <a:pt x="0" y="5504"/>
                    <a:pt x="0" y="5504"/>
                  </a:cubicBezTo>
                  <a:lnTo>
                    <a:pt x="1601" y="21483"/>
                  </a:lnTo>
                  <a:cubicBezTo>
                    <a:pt x="1601" y="21483"/>
                    <a:pt x="6972" y="18514"/>
                    <a:pt x="14010" y="18514"/>
                  </a:cubicBezTo>
                  <a:cubicBezTo>
                    <a:pt x="21082" y="18514"/>
                    <a:pt x="26453" y="21483"/>
                    <a:pt x="26453" y="21483"/>
                  </a:cubicBezTo>
                  <a:lnTo>
                    <a:pt x="28020" y="5504"/>
                  </a:lnTo>
                  <a:cubicBezTo>
                    <a:pt x="28020" y="5504"/>
                    <a:pt x="22950" y="0"/>
                    <a:pt x="14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1"/>
            <p:cNvSpPr/>
            <p:nvPr/>
          </p:nvSpPr>
          <p:spPr>
            <a:xfrm>
              <a:off x="1689700" y="4052500"/>
              <a:ext cx="64250" cy="337775"/>
            </a:xfrm>
            <a:custGeom>
              <a:rect b="b" l="l" r="r" t="t"/>
              <a:pathLst>
                <a:path extrusionOk="0" h="13511" w="2570">
                  <a:moveTo>
                    <a:pt x="1" y="1"/>
                  </a:moveTo>
                  <a:lnTo>
                    <a:pt x="1" y="1"/>
                  </a:lnTo>
                  <a:cubicBezTo>
                    <a:pt x="134" y="4904"/>
                    <a:pt x="501" y="9574"/>
                    <a:pt x="968" y="13511"/>
                  </a:cubicBezTo>
                  <a:lnTo>
                    <a:pt x="2569" y="13511"/>
                  </a:lnTo>
                  <a:cubicBezTo>
                    <a:pt x="2536" y="9641"/>
                    <a:pt x="2503" y="5238"/>
                    <a:pt x="2469" y="1168"/>
                  </a:cubicBezTo>
                  <a:cubicBezTo>
                    <a:pt x="1635" y="735"/>
                    <a:pt x="802" y="3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81"/>
            <p:cNvSpPr/>
            <p:nvPr/>
          </p:nvSpPr>
          <p:spPr>
            <a:xfrm>
              <a:off x="1718075" y="4416925"/>
              <a:ext cx="38375" cy="248550"/>
            </a:xfrm>
            <a:custGeom>
              <a:rect b="b" l="l" r="r" t="t"/>
              <a:pathLst>
                <a:path extrusionOk="0" h="9942" w="1535">
                  <a:moveTo>
                    <a:pt x="1434" y="1"/>
                  </a:moveTo>
                  <a:cubicBezTo>
                    <a:pt x="1001" y="68"/>
                    <a:pt x="500" y="101"/>
                    <a:pt x="0" y="101"/>
                  </a:cubicBezTo>
                  <a:cubicBezTo>
                    <a:pt x="734" y="6005"/>
                    <a:pt x="1535" y="9941"/>
                    <a:pt x="1535" y="9941"/>
                  </a:cubicBezTo>
                  <a:cubicBezTo>
                    <a:pt x="1535" y="9941"/>
                    <a:pt x="1501" y="5672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1"/>
            <p:cNvSpPr/>
            <p:nvPr/>
          </p:nvSpPr>
          <p:spPr>
            <a:xfrm>
              <a:off x="1688875" y="3395375"/>
              <a:ext cx="62575" cy="645475"/>
            </a:xfrm>
            <a:custGeom>
              <a:rect b="b" l="l" r="r" t="t"/>
              <a:pathLst>
                <a:path extrusionOk="0" h="25819" w="2503">
                  <a:moveTo>
                    <a:pt x="701" y="0"/>
                  </a:moveTo>
                  <a:cubicBezTo>
                    <a:pt x="701" y="0"/>
                    <a:pt x="1" y="9307"/>
                    <a:pt x="1" y="23584"/>
                  </a:cubicBezTo>
                  <a:lnTo>
                    <a:pt x="1" y="23617"/>
                  </a:lnTo>
                  <a:cubicBezTo>
                    <a:pt x="835" y="24451"/>
                    <a:pt x="1668" y="25152"/>
                    <a:pt x="2502" y="25819"/>
                  </a:cubicBezTo>
                  <a:cubicBezTo>
                    <a:pt x="2436" y="20248"/>
                    <a:pt x="2369" y="15478"/>
                    <a:pt x="2269" y="13810"/>
                  </a:cubicBezTo>
                  <a:cubicBezTo>
                    <a:pt x="2069" y="8807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1"/>
            <p:cNvSpPr/>
            <p:nvPr/>
          </p:nvSpPr>
          <p:spPr>
            <a:xfrm>
              <a:off x="2420225" y="4052500"/>
              <a:ext cx="65075" cy="337775"/>
            </a:xfrm>
            <a:custGeom>
              <a:rect b="b" l="l" r="r" t="t"/>
              <a:pathLst>
                <a:path extrusionOk="0" h="13511" w="2603">
                  <a:moveTo>
                    <a:pt x="2603" y="1"/>
                  </a:moveTo>
                  <a:cubicBezTo>
                    <a:pt x="1802" y="368"/>
                    <a:pt x="968" y="735"/>
                    <a:pt x="134" y="1168"/>
                  </a:cubicBezTo>
                  <a:cubicBezTo>
                    <a:pt x="101" y="5238"/>
                    <a:pt x="34" y="9641"/>
                    <a:pt x="1" y="13511"/>
                  </a:cubicBezTo>
                  <a:lnTo>
                    <a:pt x="1635" y="13511"/>
                  </a:lnTo>
                  <a:cubicBezTo>
                    <a:pt x="2102" y="9574"/>
                    <a:pt x="2469" y="4904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1"/>
            <p:cNvSpPr/>
            <p:nvPr/>
          </p:nvSpPr>
          <p:spPr>
            <a:xfrm>
              <a:off x="2418575" y="4416925"/>
              <a:ext cx="38375" cy="248550"/>
            </a:xfrm>
            <a:custGeom>
              <a:rect b="b" l="l" r="r" t="t"/>
              <a:pathLst>
                <a:path extrusionOk="0" h="9942" w="1535">
                  <a:moveTo>
                    <a:pt x="67" y="1"/>
                  </a:moveTo>
                  <a:cubicBezTo>
                    <a:pt x="33" y="5672"/>
                    <a:pt x="0" y="9941"/>
                    <a:pt x="0" y="9941"/>
                  </a:cubicBezTo>
                  <a:cubicBezTo>
                    <a:pt x="0" y="9941"/>
                    <a:pt x="767" y="6005"/>
                    <a:pt x="1535" y="101"/>
                  </a:cubicBezTo>
                  <a:cubicBezTo>
                    <a:pt x="1034" y="101"/>
                    <a:pt x="534" y="6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1"/>
            <p:cNvSpPr/>
            <p:nvPr/>
          </p:nvSpPr>
          <p:spPr>
            <a:xfrm>
              <a:off x="2423575" y="3395375"/>
              <a:ext cx="62575" cy="645475"/>
            </a:xfrm>
            <a:custGeom>
              <a:rect b="b" l="l" r="r" t="t"/>
              <a:pathLst>
                <a:path extrusionOk="0" h="25819" w="2503">
                  <a:moveTo>
                    <a:pt x="1802" y="0"/>
                  </a:moveTo>
                  <a:cubicBezTo>
                    <a:pt x="1802" y="0"/>
                    <a:pt x="401" y="8807"/>
                    <a:pt x="200" y="13810"/>
                  </a:cubicBezTo>
                  <a:cubicBezTo>
                    <a:pt x="134" y="15478"/>
                    <a:pt x="34" y="20248"/>
                    <a:pt x="0" y="25819"/>
                  </a:cubicBezTo>
                  <a:cubicBezTo>
                    <a:pt x="834" y="25152"/>
                    <a:pt x="1668" y="24451"/>
                    <a:pt x="2502" y="23617"/>
                  </a:cubicBezTo>
                  <a:lnTo>
                    <a:pt x="2502" y="23584"/>
                  </a:lnTo>
                  <a:cubicBezTo>
                    <a:pt x="2502" y="9307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5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Masalah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2" name="Google Shape;912;p55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01</a:t>
            </a:r>
            <a:endParaRPr/>
          </a:p>
        </p:txBody>
      </p:sp>
      <p:sp>
        <p:nvSpPr>
          <p:cNvPr id="913" name="Google Shape;913;p55"/>
          <p:cNvSpPr txBox="1"/>
          <p:nvPr>
            <p:ph idx="1" type="subTitle"/>
          </p:nvPr>
        </p:nvSpPr>
        <p:spPr>
          <a:xfrm flipH="1">
            <a:off x="2593150" y="2699925"/>
            <a:ext cx="4977300" cy="8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Identifikasi masalah di lingkungan sekitar, khususnya kampus ITB Jatinangor, yang berkaitan dengan kegiatan parkir</a:t>
            </a:r>
            <a:endParaRPr/>
          </a:p>
        </p:txBody>
      </p:sp>
      <p:grpSp>
        <p:nvGrpSpPr>
          <p:cNvPr id="914" name="Google Shape;914;p55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915" name="Google Shape;915;p55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5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5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5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5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5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5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5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5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5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5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5" name="Google Shape;975;p55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6" name="Google Shape;976;p55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977" name="Google Shape;977;p55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5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5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5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5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5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5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5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5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5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5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5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5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5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5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5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5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5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5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5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5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5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5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5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5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5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5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5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5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5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5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5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5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5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5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5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5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5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5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5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5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5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5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5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5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5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5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5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5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5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5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5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5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5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5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5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5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5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4" name="Google Shape;1044;p55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5" name="Google Shape;1045;p55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1046" name="Google Shape;1046;p55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7" name="Google Shape;1047;p55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48" name="Google Shape;1048;p55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6"/>
          <p:cNvSpPr txBox="1"/>
          <p:nvPr/>
        </p:nvSpPr>
        <p:spPr>
          <a:xfrm>
            <a:off x="-298725" y="1658100"/>
            <a:ext cx="92739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Letak Parkir yang Berantakan</a:t>
            </a:r>
            <a:b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Area parkir yang tidak tertata dengan baik menyebabkan penggunaan ruang yang tidak efisien dan banyak kendaraan yang diparkir dengan sembarangan. Selain itu, kurangnya petunjuk arah memperumit pencarian tempat parkir kosong.</a:t>
            </a:r>
            <a:b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b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Ketidaktahuan Durasi &amp; Letak Parkir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Kurangnya sistem yang menginformasikan durasi parkir dan lokasi kendaraan secara real-time membuat pengguna kesulitan mengatur waktu dan mencari kendaraan mereka dengan efisien.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5" name="Google Shape;1055;p56"/>
          <p:cNvSpPr txBox="1"/>
          <p:nvPr/>
        </p:nvSpPr>
        <p:spPr>
          <a:xfrm>
            <a:off x="4846550" y="131475"/>
            <a:ext cx="41838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Setelah melakukan riset ke lingkungan sekitar, khususnya lingkungan kampus ITB Jatinangor, kami berhasil mengidentifikasikan masalah yang berkaitan dengan sistem parkir, yaitu sebagai berikut: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7"/>
          <p:cNvSpPr txBox="1"/>
          <p:nvPr/>
        </p:nvSpPr>
        <p:spPr>
          <a:xfrm>
            <a:off x="62475" y="1099675"/>
            <a:ext cx="8673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;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;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Kurangnya Informasi Ketersediaan Tempat Parkir</a:t>
            </a:r>
            <a:b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Kurangnya sistem informasi real-time tentang ketersediaan tempat parkir dan kapasitas lokasi membuat pengguna harus berkeliling mencari tempat kosong, membuang waktu, dan menimbulkan </a:t>
            </a: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frustasi</a:t>
            </a: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AutoNum type="arabicPeriod"/>
            </a:pPr>
            <a: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Proses Masuk dan Keluar yang Manual</a:t>
            </a:r>
            <a:br>
              <a:rPr b="1"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Proses registrasi dan pembayaran parkir yang manual menyebabkan antrian panjang, memperlambat arus kendaraan, dan membuat pengelolaan parkir tidak efektif, terutama saat jam sibuk.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8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SPESIFIKASI PROGRAM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6" name="Google Shape;1066;p58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02</a:t>
            </a:r>
            <a:endParaRPr/>
          </a:p>
        </p:txBody>
      </p:sp>
      <p:sp>
        <p:nvSpPr>
          <p:cNvPr id="1067" name="Google Shape;1067;p58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Spesifikasi Program Portal Parkir Otomatis: ‘GateX’</a:t>
            </a:r>
            <a:endParaRPr/>
          </a:p>
        </p:txBody>
      </p:sp>
      <p:grpSp>
        <p:nvGrpSpPr>
          <p:cNvPr id="1068" name="Google Shape;1068;p58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1069" name="Google Shape;1069;p58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8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8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8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8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8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8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8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8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8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8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8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8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8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8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8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8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8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8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8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8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9" name="Google Shape;1129;p58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0" name="Google Shape;1130;p58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1131" name="Google Shape;1131;p58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8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8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8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8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8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8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8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8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8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8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8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8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8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8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8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8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8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8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8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8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8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8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8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8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8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8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8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8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8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8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8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8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8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8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8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8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8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8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8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8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8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8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8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8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8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8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8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8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8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8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8" name="Google Shape;1198;p58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9" name="Google Shape;1199;p58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1200" name="Google Shape;1200;p58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1" name="Google Shape;1201;p58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202" name="Google Shape;1202;p58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8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SPESIFIKASI </a:t>
            </a:r>
            <a:r>
              <a:rPr lang="id">
                <a:solidFill>
                  <a:schemeClr val="dk2"/>
                </a:solidFill>
              </a:rPr>
              <a:t>PROGRAM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209" name="Google Shape;1209;p59"/>
          <p:cNvGrpSpPr/>
          <p:nvPr/>
        </p:nvGrpSpPr>
        <p:grpSpPr>
          <a:xfrm>
            <a:off x="8490681" y="517917"/>
            <a:ext cx="473174" cy="370974"/>
            <a:chOff x="6799884" y="4485050"/>
            <a:chExt cx="924891" cy="725125"/>
          </a:xfrm>
        </p:grpSpPr>
        <p:cxnSp>
          <p:nvCxnSpPr>
            <p:cNvPr id="1210" name="Google Shape;1210;p59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1" name="Google Shape;1211;p59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12" name="Google Shape;1212;p59"/>
          <p:cNvGrpSpPr/>
          <p:nvPr/>
        </p:nvGrpSpPr>
        <p:grpSpPr>
          <a:xfrm>
            <a:off x="-10" y="239293"/>
            <a:ext cx="1094775" cy="1078336"/>
            <a:chOff x="-66560" y="2071778"/>
            <a:chExt cx="1094775" cy="1078336"/>
          </a:xfrm>
        </p:grpSpPr>
        <p:sp>
          <p:nvSpPr>
            <p:cNvPr id="1213" name="Google Shape;1213;p59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9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9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9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9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9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9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9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9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9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9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9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9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9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9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9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9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59"/>
          <p:cNvSpPr txBox="1"/>
          <p:nvPr/>
        </p:nvSpPr>
        <p:spPr>
          <a:xfrm>
            <a:off x="1298700" y="1317625"/>
            <a:ext cx="704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Mengklasifikasikan tipe kendaraan sesuai untuk dimasukkan ke tempat parkir yang sesuai dan tersedia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Menolak kendaraan masuk ketika tidak ada slot parkir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Menampilkan status tiap slot parkir yang kosong dan terisi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Mencatat waktu awal masuk parkir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id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Menentukan biaya parkir berdasarkan durasi dan tipe kendaraan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67" name="Google Shape;1267;p59"/>
          <p:cNvCxnSpPr/>
          <p:nvPr/>
        </p:nvCxnSpPr>
        <p:spPr>
          <a:xfrm rot="10800000">
            <a:off x="-867800" y="3590325"/>
            <a:ext cx="1077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8" name="Google Shape;1268;p59"/>
          <p:cNvGrpSpPr/>
          <p:nvPr/>
        </p:nvGrpSpPr>
        <p:grpSpPr>
          <a:xfrm rot="10800000">
            <a:off x="-577945" y="3626707"/>
            <a:ext cx="10011919" cy="2863527"/>
            <a:chOff x="219450" y="174225"/>
            <a:chExt cx="7860500" cy="1345200"/>
          </a:xfrm>
        </p:grpSpPr>
        <p:cxnSp>
          <p:nvCxnSpPr>
            <p:cNvPr id="1269" name="Google Shape;1269;p59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59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59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59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59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4" name="Google Shape;1274;p59"/>
          <p:cNvGrpSpPr/>
          <p:nvPr/>
        </p:nvGrpSpPr>
        <p:grpSpPr>
          <a:xfrm rot="3886548">
            <a:off x="19167" y="4638133"/>
            <a:ext cx="2454092" cy="1203001"/>
            <a:chOff x="6870075" y="2926700"/>
            <a:chExt cx="3147275" cy="1542800"/>
          </a:xfrm>
        </p:grpSpPr>
        <p:sp>
          <p:nvSpPr>
            <p:cNvPr id="1275" name="Google Shape;1275;p59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9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9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9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9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9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9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9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9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9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9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9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9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9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9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9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9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9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9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9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9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9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9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9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9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9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9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9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9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9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9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9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9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9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9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9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9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9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9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9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9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9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9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9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9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9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9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9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9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9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9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9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9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9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9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9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9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9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9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9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9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9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9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59"/>
          <p:cNvGrpSpPr/>
          <p:nvPr/>
        </p:nvGrpSpPr>
        <p:grpSpPr>
          <a:xfrm rot="9423584">
            <a:off x="2663088" y="3970911"/>
            <a:ext cx="1271483" cy="2057088"/>
            <a:chOff x="4495050" y="5696175"/>
            <a:chExt cx="1966617" cy="3181720"/>
          </a:xfrm>
        </p:grpSpPr>
        <p:sp>
          <p:nvSpPr>
            <p:cNvPr id="1376" name="Google Shape;1376;p59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9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9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9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59"/>
          <p:cNvGrpSpPr/>
          <p:nvPr/>
        </p:nvGrpSpPr>
        <p:grpSpPr>
          <a:xfrm rot="-6818663">
            <a:off x="6496859" y="4414115"/>
            <a:ext cx="2244576" cy="1170686"/>
            <a:chOff x="7361475" y="5882971"/>
            <a:chExt cx="2633725" cy="1373929"/>
          </a:xfrm>
        </p:grpSpPr>
        <p:sp>
          <p:nvSpPr>
            <p:cNvPr id="1437" name="Google Shape;1437;p59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0"/>
          <p:cNvSpPr txBox="1"/>
          <p:nvPr>
            <p:ph type="title"/>
          </p:nvPr>
        </p:nvSpPr>
        <p:spPr>
          <a:xfrm>
            <a:off x="720200" y="1951796"/>
            <a:ext cx="4423200" cy="806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DEKOM</a:t>
            </a:r>
            <a:r>
              <a:rPr lang="id">
                <a:solidFill>
                  <a:schemeClr val="dk2"/>
                </a:solidFill>
              </a:rPr>
              <a:t>POSISI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6" name="Google Shape;1466;p60"/>
          <p:cNvSpPr txBox="1"/>
          <p:nvPr>
            <p:ph idx="2" type="title"/>
          </p:nvPr>
        </p:nvSpPr>
        <p:spPr>
          <a:xfrm>
            <a:off x="5603050" y="1851600"/>
            <a:ext cx="1471500" cy="14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03</a:t>
            </a:r>
            <a:endParaRPr/>
          </a:p>
        </p:txBody>
      </p:sp>
      <p:sp>
        <p:nvSpPr>
          <p:cNvPr id="1467" name="Google Shape;1467;p60"/>
          <p:cNvSpPr txBox="1"/>
          <p:nvPr>
            <p:ph idx="1" type="subTitle"/>
          </p:nvPr>
        </p:nvSpPr>
        <p:spPr>
          <a:xfrm>
            <a:off x="720200" y="2851900"/>
            <a:ext cx="48111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Dekomposisi </a:t>
            </a:r>
            <a:r>
              <a:rPr lang="id"/>
              <a:t>Program </a:t>
            </a:r>
            <a:r>
              <a:rPr lang="id"/>
              <a:t>Portal Parkir Otomatis: ‘GateX’</a:t>
            </a:r>
            <a:endParaRPr/>
          </a:p>
        </p:txBody>
      </p:sp>
      <p:grpSp>
        <p:nvGrpSpPr>
          <p:cNvPr id="1468" name="Google Shape;1468;p60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1469" name="Google Shape;1469;p60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60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1494" name="Google Shape;1494;p60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0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0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0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0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0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0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0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4" name="Google Shape;1554;p60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60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60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60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DEKOMPOSISI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563" name="Google Shape;1563;p61"/>
          <p:cNvGrpSpPr/>
          <p:nvPr/>
        </p:nvGrpSpPr>
        <p:grpSpPr>
          <a:xfrm>
            <a:off x="305136" y="-93571"/>
            <a:ext cx="1247464" cy="1263991"/>
            <a:chOff x="1410161" y="1578330"/>
            <a:chExt cx="2837081" cy="2874667"/>
          </a:xfrm>
        </p:grpSpPr>
        <p:sp>
          <p:nvSpPr>
            <p:cNvPr id="1564" name="Google Shape;1564;p61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31" name="Google Shape;16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8" y="1170424"/>
            <a:ext cx="8514627" cy="38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