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Cristik" charset="1" panose="02000503000000000000"/>
      <p:regular r:id="rId30"/>
    </p:embeddedFont>
    <p:embeddedFont>
      <p:font typeface="Retropix" charset="1" panose="00000000000000000000"/>
      <p:regular r:id="rId31"/>
    </p:embeddedFont>
    <p:embeddedFont>
      <p:font typeface="Architype Fodor" charset="1" panose="020006060400000200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72.png" Type="http://schemas.openxmlformats.org/officeDocument/2006/relationships/image"/><Relationship Id="rId3" Target="../media/image73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2.png" Type="http://schemas.openxmlformats.org/officeDocument/2006/relationships/image"/><Relationship Id="rId3" Target="../media/image73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2.png" Type="http://schemas.openxmlformats.org/officeDocument/2006/relationships/image"/><Relationship Id="rId3" Target="../media/image73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4.png" Type="http://schemas.openxmlformats.org/officeDocument/2006/relationships/image"/><Relationship Id="rId11" Target="../media/image75.svg" Type="http://schemas.openxmlformats.org/officeDocument/2006/relationships/image"/><Relationship Id="rId2" Target="../media/image72.png" Type="http://schemas.openxmlformats.org/officeDocument/2006/relationships/image"/><Relationship Id="rId3" Target="../media/image73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63.png" Type="http://schemas.openxmlformats.org/officeDocument/2006/relationships/image"/><Relationship Id="rId7" Target="../media/image6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6.png" Type="http://schemas.openxmlformats.org/officeDocument/2006/relationships/image"/><Relationship Id="rId11" Target="../media/image77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74.png" Type="http://schemas.openxmlformats.org/officeDocument/2006/relationships/image"/><Relationship Id="rId5" Target="../media/image7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67.png" Type="http://schemas.openxmlformats.org/officeDocument/2006/relationships/image"/><Relationship Id="rId13" Target="../media/image68.svg" Type="http://schemas.openxmlformats.org/officeDocument/2006/relationships/image"/><Relationship Id="rId14" Target="../media/image69.png" Type="http://schemas.openxmlformats.org/officeDocument/2006/relationships/image"/><Relationship Id="rId15" Target="../media/image70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3.png" Type="http://schemas.openxmlformats.org/officeDocument/2006/relationships/image"/><Relationship Id="rId20" Target="../media/image9.png" Type="http://schemas.openxmlformats.org/officeDocument/2006/relationships/image"/><Relationship Id="rId21" Target="../media/image10.svg" Type="http://schemas.openxmlformats.org/officeDocument/2006/relationships/image"/><Relationship Id="rId22" Target="../media/image78.png" Type="http://schemas.openxmlformats.org/officeDocument/2006/relationships/image"/><Relationship Id="rId3" Target="../media/image4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9.png" Type="http://schemas.openxmlformats.org/officeDocument/2006/relationships/image"/><Relationship Id="rId3" Target="../media/image80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svg" Type="http://schemas.openxmlformats.org/officeDocument/2006/relationships/image"/><Relationship Id="rId11" Target="../media/image65.png" Type="http://schemas.openxmlformats.org/officeDocument/2006/relationships/image"/><Relationship Id="rId12" Target="../media/image66.svg" Type="http://schemas.openxmlformats.org/officeDocument/2006/relationships/image"/><Relationship Id="rId13" Target="../media/image67.png" Type="http://schemas.openxmlformats.org/officeDocument/2006/relationships/image"/><Relationship Id="rId14" Target="../media/image68.svg" Type="http://schemas.openxmlformats.org/officeDocument/2006/relationships/image"/><Relationship Id="rId15" Target="../media/image69.png" Type="http://schemas.openxmlformats.org/officeDocument/2006/relationships/image"/><Relationship Id="rId16" Target="../media/image70.svg" Type="http://schemas.openxmlformats.org/officeDocument/2006/relationships/image"/><Relationship Id="rId17" Target="../media/image27.png" Type="http://schemas.openxmlformats.org/officeDocument/2006/relationships/image"/><Relationship Id="rId18" Target="../media/image28.svg" Type="http://schemas.openxmlformats.org/officeDocument/2006/relationships/image"/><Relationship Id="rId19" Target="../media/image19.png" Type="http://schemas.openxmlformats.org/officeDocument/2006/relationships/image"/><Relationship Id="rId2" Target="../media/image3.png" Type="http://schemas.openxmlformats.org/officeDocument/2006/relationships/image"/><Relationship Id="rId20" Target="../media/image20.svg" Type="http://schemas.openxmlformats.org/officeDocument/2006/relationships/image"/><Relationship Id="rId21" Target="../media/image9.png" Type="http://schemas.openxmlformats.org/officeDocument/2006/relationships/image"/><Relationship Id="rId22" Target="../media/image10.svg" Type="http://schemas.openxmlformats.org/officeDocument/2006/relationships/image"/><Relationship Id="rId3" Target="../media/image4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81.png" Type="http://schemas.openxmlformats.org/officeDocument/2006/relationships/image"/><Relationship Id="rId9" Target="../media/image6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svg" Type="http://schemas.openxmlformats.org/officeDocument/2006/relationships/image"/><Relationship Id="rId11" Target="../media/image65.png" Type="http://schemas.openxmlformats.org/officeDocument/2006/relationships/image"/><Relationship Id="rId12" Target="../media/image66.svg" Type="http://schemas.openxmlformats.org/officeDocument/2006/relationships/image"/><Relationship Id="rId13" Target="../media/image83.png" Type="http://schemas.openxmlformats.org/officeDocument/2006/relationships/image"/><Relationship Id="rId14" Target="../media/image67.png" Type="http://schemas.openxmlformats.org/officeDocument/2006/relationships/image"/><Relationship Id="rId15" Target="../media/image68.svg" Type="http://schemas.openxmlformats.org/officeDocument/2006/relationships/image"/><Relationship Id="rId16" Target="../media/image69.png" Type="http://schemas.openxmlformats.org/officeDocument/2006/relationships/image"/><Relationship Id="rId17" Target="../media/image70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3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9.png" Type="http://schemas.openxmlformats.org/officeDocument/2006/relationships/image"/><Relationship Id="rId23" Target="../media/image10.svg" Type="http://schemas.openxmlformats.org/officeDocument/2006/relationships/image"/><Relationship Id="rId3" Target="../media/image4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82.png" Type="http://schemas.openxmlformats.org/officeDocument/2006/relationships/image"/><Relationship Id="rId9" Target="../media/image6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67.png" Type="http://schemas.openxmlformats.org/officeDocument/2006/relationships/image"/><Relationship Id="rId13" Target="../media/image68.svg" Type="http://schemas.openxmlformats.org/officeDocument/2006/relationships/image"/><Relationship Id="rId14" Target="../media/image69.png" Type="http://schemas.openxmlformats.org/officeDocument/2006/relationships/image"/><Relationship Id="rId15" Target="../media/image70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3.png" Type="http://schemas.openxmlformats.org/officeDocument/2006/relationships/image"/><Relationship Id="rId20" Target="../media/image9.png" Type="http://schemas.openxmlformats.org/officeDocument/2006/relationships/image"/><Relationship Id="rId21" Target="../media/image10.svg" Type="http://schemas.openxmlformats.org/officeDocument/2006/relationships/image"/><Relationship Id="rId22" Target="../media/image84.png" Type="http://schemas.openxmlformats.org/officeDocument/2006/relationships/image"/><Relationship Id="rId3" Target="../media/image4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svg" Type="http://schemas.openxmlformats.org/officeDocument/2006/relationships/image"/><Relationship Id="rId11" Target="../media/image65.png" Type="http://schemas.openxmlformats.org/officeDocument/2006/relationships/image"/><Relationship Id="rId12" Target="../media/image66.svg" Type="http://schemas.openxmlformats.org/officeDocument/2006/relationships/image"/><Relationship Id="rId13" Target="../media/image67.png" Type="http://schemas.openxmlformats.org/officeDocument/2006/relationships/image"/><Relationship Id="rId14" Target="../media/image68.svg" Type="http://schemas.openxmlformats.org/officeDocument/2006/relationships/image"/><Relationship Id="rId15" Target="../media/image69.png" Type="http://schemas.openxmlformats.org/officeDocument/2006/relationships/image"/><Relationship Id="rId16" Target="../media/image70.svg" Type="http://schemas.openxmlformats.org/officeDocument/2006/relationships/image"/><Relationship Id="rId17" Target="../media/image27.png" Type="http://schemas.openxmlformats.org/officeDocument/2006/relationships/image"/><Relationship Id="rId18" Target="../media/image28.svg" Type="http://schemas.openxmlformats.org/officeDocument/2006/relationships/image"/><Relationship Id="rId19" Target="../media/image19.png" Type="http://schemas.openxmlformats.org/officeDocument/2006/relationships/image"/><Relationship Id="rId2" Target="../media/image85.png" Type="http://schemas.openxmlformats.org/officeDocument/2006/relationships/image"/><Relationship Id="rId20" Target="../media/image20.svg" Type="http://schemas.openxmlformats.org/officeDocument/2006/relationships/image"/><Relationship Id="rId21" Target="../media/image9.png" Type="http://schemas.openxmlformats.org/officeDocument/2006/relationships/image"/><Relationship Id="rId22" Target="../media/image10.sv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9.png" Type="http://schemas.openxmlformats.org/officeDocument/2006/relationships/image"/><Relationship Id="rId6" Target="../media/image60.svg" Type="http://schemas.openxmlformats.org/officeDocument/2006/relationships/image"/><Relationship Id="rId7" Target="../media/image61.png" Type="http://schemas.openxmlformats.org/officeDocument/2006/relationships/image"/><Relationship Id="rId8" Target="../media/image62.svg" Type="http://schemas.openxmlformats.org/officeDocument/2006/relationships/image"/><Relationship Id="rId9" Target="../media/image6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67.png" Type="http://schemas.openxmlformats.org/officeDocument/2006/relationships/image"/><Relationship Id="rId13" Target="../media/image68.svg" Type="http://schemas.openxmlformats.org/officeDocument/2006/relationships/image"/><Relationship Id="rId14" Target="../media/image69.png" Type="http://schemas.openxmlformats.org/officeDocument/2006/relationships/image"/><Relationship Id="rId15" Target="../media/image70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86.png" Type="http://schemas.openxmlformats.org/officeDocument/2006/relationships/image"/><Relationship Id="rId19" Target="../media/image19.png" Type="http://schemas.openxmlformats.org/officeDocument/2006/relationships/image"/><Relationship Id="rId2" Target="../media/image3.png" Type="http://schemas.openxmlformats.org/officeDocument/2006/relationships/image"/><Relationship Id="rId20" Target="../media/image20.svg" Type="http://schemas.openxmlformats.org/officeDocument/2006/relationships/image"/><Relationship Id="rId21" Target="../media/image9.png" Type="http://schemas.openxmlformats.org/officeDocument/2006/relationships/image"/><Relationship Id="rId22" Target="../media/image10.svg" Type="http://schemas.openxmlformats.org/officeDocument/2006/relationships/image"/><Relationship Id="rId3" Target="../media/image4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67.png" Type="http://schemas.openxmlformats.org/officeDocument/2006/relationships/image"/><Relationship Id="rId13" Target="../media/image68.svg" Type="http://schemas.openxmlformats.org/officeDocument/2006/relationships/image"/><Relationship Id="rId14" Target="../media/image69.png" Type="http://schemas.openxmlformats.org/officeDocument/2006/relationships/image"/><Relationship Id="rId15" Target="../media/image70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3.png" Type="http://schemas.openxmlformats.org/officeDocument/2006/relationships/image"/><Relationship Id="rId20" Target="../media/image9.png" Type="http://schemas.openxmlformats.org/officeDocument/2006/relationships/image"/><Relationship Id="rId21" Target="../media/image10.svg" Type="http://schemas.openxmlformats.org/officeDocument/2006/relationships/image"/><Relationship Id="rId22" Target="../media/image87.png" Type="http://schemas.openxmlformats.org/officeDocument/2006/relationships/image"/><Relationship Id="rId3" Target="../media/image4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svg" Type="http://schemas.openxmlformats.org/officeDocument/2006/relationships/image"/><Relationship Id="rId12" Target="../media/image67.png" Type="http://schemas.openxmlformats.org/officeDocument/2006/relationships/image"/><Relationship Id="rId13" Target="../media/image68.svg" Type="http://schemas.openxmlformats.org/officeDocument/2006/relationships/image"/><Relationship Id="rId14" Target="../media/image69.png" Type="http://schemas.openxmlformats.org/officeDocument/2006/relationships/image"/><Relationship Id="rId15" Target="../media/image70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3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9.png" Type="http://schemas.openxmlformats.org/officeDocument/2006/relationships/image"/><Relationship Id="rId23" Target="../media/image10.svg" Type="http://schemas.openxmlformats.org/officeDocument/2006/relationships/image"/><Relationship Id="rId24" Target="https://colab.research.google.com/drive/1Oyj8oqHqsrgdNdUxJLJpBylyfo5MzNqj#scrollTo=1b5RZBjUdYca&amp;line=47&amp;uniqifier=1" TargetMode="External" Type="http://schemas.openxmlformats.org/officeDocument/2006/relationships/hyperlink"/><Relationship Id="rId3" Target="../media/image4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5.png" Type="http://schemas.openxmlformats.org/officeDocument/2006/relationships/image"/><Relationship Id="rId9" Target="../media/image66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0.png" Type="http://schemas.openxmlformats.org/officeDocument/2006/relationships/image"/><Relationship Id="rId11" Target="../media/image91.svg" Type="http://schemas.openxmlformats.org/officeDocument/2006/relationships/image"/><Relationship Id="rId12" Target="../media/image92.png" Type="http://schemas.openxmlformats.org/officeDocument/2006/relationships/image"/><Relationship Id="rId13" Target="../media/image93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31.png" Type="http://schemas.openxmlformats.org/officeDocument/2006/relationships/image"/><Relationship Id="rId17" Target="../media/image32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72.png" Type="http://schemas.openxmlformats.org/officeDocument/2006/relationships/image"/><Relationship Id="rId3" Target="../media/image7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8.png" Type="http://schemas.openxmlformats.org/officeDocument/2006/relationships/image"/><Relationship Id="rId7" Target="../media/image89.svg" Type="http://schemas.openxmlformats.org/officeDocument/2006/relationships/image"/><Relationship Id="rId8" Target="../media/image57.png" Type="http://schemas.openxmlformats.org/officeDocument/2006/relationships/image"/><Relationship Id="rId9" Target="../media/image5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9.png" Type="http://schemas.openxmlformats.org/officeDocument/2006/relationships/image"/><Relationship Id="rId13" Target="../media/image40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41.png" Type="http://schemas.openxmlformats.org/officeDocument/2006/relationships/image"/><Relationship Id="rId17" Target="../media/image42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39.png" Type="http://schemas.openxmlformats.org/officeDocument/2006/relationships/image"/><Relationship Id="rId13" Target="../media/image40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45.png" Type="http://schemas.openxmlformats.org/officeDocument/2006/relationships/image"/><Relationship Id="rId17" Target="../media/image46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12" Target="../media/image57.png" Type="http://schemas.openxmlformats.org/officeDocument/2006/relationships/image"/><Relationship Id="rId13" Target="../media/image58.sv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67.png" Type="http://schemas.openxmlformats.org/officeDocument/2006/relationships/image"/><Relationship Id="rId13" Target="../media/image68.svg" Type="http://schemas.openxmlformats.org/officeDocument/2006/relationships/image"/><Relationship Id="rId14" Target="../media/image69.png" Type="http://schemas.openxmlformats.org/officeDocument/2006/relationships/image"/><Relationship Id="rId15" Target="../media/image70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3.png" Type="http://schemas.openxmlformats.org/officeDocument/2006/relationships/image"/><Relationship Id="rId20" Target="../media/image9.png" Type="http://schemas.openxmlformats.org/officeDocument/2006/relationships/image"/><Relationship Id="rId21" Target="../media/image10.svg" Type="http://schemas.openxmlformats.org/officeDocument/2006/relationships/image"/><Relationship Id="rId22" Target="../media/image71.png" Type="http://schemas.openxmlformats.org/officeDocument/2006/relationships/image"/><Relationship Id="rId3" Target="../media/image4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9363" y="7524873"/>
            <a:ext cx="4751363" cy="1382215"/>
          </a:xfrm>
          <a:custGeom>
            <a:avLst/>
            <a:gdLst/>
            <a:ahLst/>
            <a:cxnLst/>
            <a:rect r="r" b="b" t="t" l="l"/>
            <a:pathLst>
              <a:path h="1382215" w="4751363">
                <a:moveTo>
                  <a:pt x="0" y="0"/>
                </a:moveTo>
                <a:lnTo>
                  <a:pt x="4751363" y="0"/>
                </a:lnTo>
                <a:lnTo>
                  <a:pt x="4751363" y="1382214"/>
                </a:lnTo>
                <a:lnTo>
                  <a:pt x="0" y="1382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46718" y="7524873"/>
            <a:ext cx="4751363" cy="1382215"/>
          </a:xfrm>
          <a:custGeom>
            <a:avLst/>
            <a:gdLst/>
            <a:ahLst/>
            <a:cxnLst/>
            <a:rect r="r" b="b" t="t" l="l"/>
            <a:pathLst>
              <a:path h="1382215" w="4751363">
                <a:moveTo>
                  <a:pt x="0" y="0"/>
                </a:moveTo>
                <a:lnTo>
                  <a:pt x="4751364" y="0"/>
                </a:lnTo>
                <a:lnTo>
                  <a:pt x="4751364" y="1382214"/>
                </a:lnTo>
                <a:lnTo>
                  <a:pt x="0" y="1382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69696" y="7797821"/>
            <a:ext cx="4751363" cy="1382215"/>
          </a:xfrm>
          <a:custGeom>
            <a:avLst/>
            <a:gdLst/>
            <a:ahLst/>
            <a:cxnLst/>
            <a:rect r="r" b="b" t="t" l="l"/>
            <a:pathLst>
              <a:path h="1382215" w="4751363">
                <a:moveTo>
                  <a:pt x="0" y="0"/>
                </a:moveTo>
                <a:lnTo>
                  <a:pt x="4751363" y="0"/>
                </a:lnTo>
                <a:lnTo>
                  <a:pt x="4751363" y="1382215"/>
                </a:lnTo>
                <a:lnTo>
                  <a:pt x="0" y="1382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8907087"/>
            <a:ext cx="18288000" cy="1379913"/>
            <a:chOff x="0" y="0"/>
            <a:chExt cx="24384000" cy="18398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605907" y="4076783"/>
            <a:ext cx="4830304" cy="4830304"/>
          </a:xfrm>
          <a:custGeom>
            <a:avLst/>
            <a:gdLst/>
            <a:ahLst/>
            <a:cxnLst/>
            <a:rect r="r" b="b" t="t" l="l"/>
            <a:pathLst>
              <a:path h="4830304" w="4830304">
                <a:moveTo>
                  <a:pt x="0" y="0"/>
                </a:moveTo>
                <a:lnTo>
                  <a:pt x="4830304" y="0"/>
                </a:lnTo>
                <a:lnTo>
                  <a:pt x="4830304" y="4830304"/>
                </a:lnTo>
                <a:lnTo>
                  <a:pt x="0" y="4830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9437" y="6688555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65286" y="4395117"/>
            <a:ext cx="2058054" cy="748383"/>
          </a:xfrm>
          <a:custGeom>
            <a:avLst/>
            <a:gdLst/>
            <a:ahLst/>
            <a:cxnLst/>
            <a:rect r="r" b="b" t="t" l="l"/>
            <a:pathLst>
              <a:path h="748383" w="2058054">
                <a:moveTo>
                  <a:pt x="0" y="0"/>
                </a:moveTo>
                <a:lnTo>
                  <a:pt x="2058054" y="0"/>
                </a:lnTo>
                <a:lnTo>
                  <a:pt x="2058054" y="748383"/>
                </a:lnTo>
                <a:lnTo>
                  <a:pt x="0" y="748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2196318" y="668993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7"/>
                </a:lnTo>
                <a:lnTo>
                  <a:pt x="1546507" y="562367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8515" y="3919707"/>
            <a:ext cx="2493690" cy="4987381"/>
          </a:xfrm>
          <a:custGeom>
            <a:avLst/>
            <a:gdLst/>
            <a:ahLst/>
            <a:cxnLst/>
            <a:rect r="r" b="b" t="t" l="l"/>
            <a:pathLst>
              <a:path h="4987381" w="2493690">
                <a:moveTo>
                  <a:pt x="0" y="0"/>
                </a:moveTo>
                <a:lnTo>
                  <a:pt x="2493690" y="0"/>
                </a:lnTo>
                <a:lnTo>
                  <a:pt x="2493690" y="4987380"/>
                </a:lnTo>
                <a:lnTo>
                  <a:pt x="0" y="49873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658007" y="668993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95428" y="5758511"/>
            <a:ext cx="922292" cy="1110033"/>
          </a:xfrm>
          <a:custGeom>
            <a:avLst/>
            <a:gdLst/>
            <a:ahLst/>
            <a:cxnLst/>
            <a:rect r="r" b="b" t="t" l="l"/>
            <a:pathLst>
              <a:path h="1110033" w="922292">
                <a:moveTo>
                  <a:pt x="0" y="0"/>
                </a:moveTo>
                <a:lnTo>
                  <a:pt x="922293" y="0"/>
                </a:lnTo>
                <a:lnTo>
                  <a:pt x="922293" y="1110033"/>
                </a:lnTo>
                <a:lnTo>
                  <a:pt x="0" y="11100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62238" r="-9526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931008" y="2131384"/>
            <a:ext cx="9769067" cy="362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56"/>
              </a:lnSpc>
            </a:pPr>
            <a:r>
              <a:rPr lang="en-US" sz="10409">
                <a:solidFill>
                  <a:srgbClr val="330084"/>
                </a:solidFill>
                <a:latin typeface="Cristik"/>
                <a:ea typeface="Cristik"/>
                <a:cs typeface="Cristik"/>
                <a:sym typeface="Cristik"/>
              </a:rPr>
              <a:t>PORTAL PARKIR OTOMATIS: ‘GATEX’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675937" y="6088538"/>
            <a:ext cx="4279210" cy="925865"/>
          </a:xfrm>
          <a:custGeom>
            <a:avLst/>
            <a:gdLst/>
            <a:ahLst/>
            <a:cxnLst/>
            <a:rect r="r" b="b" t="t" l="l"/>
            <a:pathLst>
              <a:path h="925865" w="4279210">
                <a:moveTo>
                  <a:pt x="0" y="0"/>
                </a:moveTo>
                <a:lnTo>
                  <a:pt x="4279210" y="0"/>
                </a:lnTo>
                <a:lnTo>
                  <a:pt x="4279210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742825" y="6722684"/>
            <a:ext cx="1943882" cy="1258222"/>
          </a:xfrm>
          <a:custGeom>
            <a:avLst/>
            <a:gdLst/>
            <a:ahLst/>
            <a:cxnLst/>
            <a:rect r="r" b="b" t="t" l="l"/>
            <a:pathLst>
              <a:path h="1258222" w="1943882">
                <a:moveTo>
                  <a:pt x="0" y="0"/>
                </a:moveTo>
                <a:lnTo>
                  <a:pt x="1943882" y="0"/>
                </a:lnTo>
                <a:lnTo>
                  <a:pt x="1943882" y="1258222"/>
                </a:lnTo>
                <a:lnTo>
                  <a:pt x="0" y="125822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495428" y="1231360"/>
            <a:ext cx="2920876" cy="1062137"/>
          </a:xfrm>
          <a:custGeom>
            <a:avLst/>
            <a:gdLst/>
            <a:ahLst/>
            <a:cxnLst/>
            <a:rect r="r" b="b" t="t" l="l"/>
            <a:pathLst>
              <a:path h="1062137" w="2920876">
                <a:moveTo>
                  <a:pt x="0" y="0"/>
                </a:moveTo>
                <a:lnTo>
                  <a:pt x="2920876" y="0"/>
                </a:lnTo>
                <a:lnTo>
                  <a:pt x="2920876" y="1062136"/>
                </a:lnTo>
                <a:lnTo>
                  <a:pt x="0" y="10621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216477" y="294802"/>
            <a:ext cx="2058054" cy="748383"/>
          </a:xfrm>
          <a:custGeom>
            <a:avLst/>
            <a:gdLst/>
            <a:ahLst/>
            <a:cxnLst/>
            <a:rect r="r" b="b" t="t" l="l"/>
            <a:pathLst>
              <a:path h="748383" w="2058054">
                <a:moveTo>
                  <a:pt x="0" y="0"/>
                </a:moveTo>
                <a:lnTo>
                  <a:pt x="2058053" y="0"/>
                </a:lnTo>
                <a:lnTo>
                  <a:pt x="2058053" y="748383"/>
                </a:lnTo>
                <a:lnTo>
                  <a:pt x="0" y="748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150759" y="2726393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689916" y="300602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363312" y="6282023"/>
            <a:ext cx="4904460" cy="586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2"/>
              </a:lnSpc>
            </a:pPr>
            <a:r>
              <a:rPr lang="en-US" sz="417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KELOMPOK 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24505" y="7033454"/>
            <a:ext cx="4904460" cy="351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53"/>
              </a:lnSpc>
            </a:pPr>
            <a:r>
              <a:rPr lang="en-US" sz="247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WI1102 - K35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290414"/>
            <a:ext cx="26460785" cy="1996586"/>
            <a:chOff x="0" y="0"/>
            <a:chExt cx="35281047" cy="2662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3" y="0"/>
                  </a:lnTo>
                  <a:lnTo>
                    <a:pt x="17640523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640523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4" y="0"/>
                  </a:lnTo>
                  <a:lnTo>
                    <a:pt x="17640524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5008" y="5143500"/>
            <a:ext cx="6816687" cy="5143500"/>
          </a:xfrm>
          <a:custGeom>
            <a:avLst/>
            <a:gdLst/>
            <a:ahLst/>
            <a:cxnLst/>
            <a:rect r="r" b="b" t="t" l="l"/>
            <a:pathLst>
              <a:path h="5143500" w="6816687">
                <a:moveTo>
                  <a:pt x="0" y="0"/>
                </a:moveTo>
                <a:lnTo>
                  <a:pt x="6816687" y="0"/>
                </a:lnTo>
                <a:lnTo>
                  <a:pt x="6816687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86798" y="3924834"/>
            <a:ext cx="3817299" cy="6362166"/>
          </a:xfrm>
          <a:custGeom>
            <a:avLst/>
            <a:gdLst/>
            <a:ahLst/>
            <a:cxnLst/>
            <a:rect r="r" b="b" t="t" l="l"/>
            <a:pathLst>
              <a:path h="6362166" w="3817299">
                <a:moveTo>
                  <a:pt x="0" y="0"/>
                </a:moveTo>
                <a:lnTo>
                  <a:pt x="3817300" y="0"/>
                </a:lnTo>
                <a:lnTo>
                  <a:pt x="3817300" y="6362166"/>
                </a:lnTo>
                <a:lnTo>
                  <a:pt x="0" y="6362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309134" y="5143500"/>
            <a:ext cx="5202138" cy="1125554"/>
            <a:chOff x="0" y="0"/>
            <a:chExt cx="6936184" cy="15007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36184" cy="1500738"/>
            </a:xfrm>
            <a:custGeom>
              <a:avLst/>
              <a:gdLst/>
              <a:ahLst/>
              <a:cxnLst/>
              <a:rect r="r" b="b" t="t" l="l"/>
              <a:pathLst>
                <a:path h="1500738" w="6936184">
                  <a:moveTo>
                    <a:pt x="0" y="0"/>
                  </a:moveTo>
                  <a:lnTo>
                    <a:pt x="6936184" y="0"/>
                  </a:lnTo>
                  <a:lnTo>
                    <a:pt x="6936184" y="1500738"/>
                  </a:lnTo>
                  <a:lnTo>
                    <a:pt x="0" y="15007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596002" y="291442"/>
              <a:ext cx="5744181" cy="10035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23"/>
                </a:lnSpc>
              </a:pPr>
              <a:r>
                <a:rPr lang="en-US" sz="3129">
                  <a:solidFill>
                    <a:srgbClr val="020049"/>
                  </a:solidFill>
                  <a:latin typeface="Architype Fodor"/>
                  <a:ea typeface="Architype Fodor"/>
                  <a:cs typeface="Architype Fodor"/>
                  <a:sym typeface="Architype Fodor"/>
                </a:rPr>
                <a:t>Pengenalan Pola Program Portal Parkir Otomatis: ‘GateX’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450117" y="3782083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8095" y="6668575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8" y="0"/>
                </a:lnTo>
                <a:lnTo>
                  <a:pt x="4908938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246937" y="1660781"/>
            <a:ext cx="11560330" cy="3482634"/>
            <a:chOff x="0" y="0"/>
            <a:chExt cx="15413773" cy="464351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926856"/>
              <a:ext cx="15102044" cy="3716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570"/>
                </a:lnSpc>
              </a:pPr>
              <a:r>
                <a:rPr lang="en-US" sz="11000">
                  <a:solidFill>
                    <a:srgbClr val="BDF3FF"/>
                  </a:solidFill>
                  <a:latin typeface="Retropix"/>
                  <a:ea typeface="Retropix"/>
                  <a:cs typeface="Retropix"/>
                  <a:sym typeface="Retropix"/>
                </a:rPr>
                <a:t>PENGENALAN POLA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11729" y="47625"/>
              <a:ext cx="15102044" cy="953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23"/>
                </a:lnSpc>
              </a:pPr>
              <a:r>
                <a:rPr lang="en-US" sz="4970">
                  <a:solidFill>
                    <a:srgbClr val="BDF3FF"/>
                  </a:solidFill>
                  <a:latin typeface="Retropix"/>
                  <a:ea typeface="Retropix"/>
                  <a:cs typeface="Retropix"/>
                  <a:sym typeface="Retropix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290414"/>
            <a:ext cx="26460785" cy="1996586"/>
            <a:chOff x="0" y="0"/>
            <a:chExt cx="35281047" cy="2662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3" y="0"/>
                  </a:lnTo>
                  <a:lnTo>
                    <a:pt x="17640523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640523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4" y="0"/>
                  </a:lnTo>
                  <a:lnTo>
                    <a:pt x="17640524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471313" y="5143500"/>
            <a:ext cx="6816687" cy="5143500"/>
          </a:xfrm>
          <a:custGeom>
            <a:avLst/>
            <a:gdLst/>
            <a:ahLst/>
            <a:cxnLst/>
            <a:rect r="r" b="b" t="t" l="l"/>
            <a:pathLst>
              <a:path h="5143500" w="6816687">
                <a:moveTo>
                  <a:pt x="0" y="0"/>
                </a:moveTo>
                <a:lnTo>
                  <a:pt x="6816687" y="0"/>
                </a:lnTo>
                <a:lnTo>
                  <a:pt x="6816687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05960" y="2529920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4"/>
                </a:lnTo>
                <a:lnTo>
                  <a:pt x="0" y="1032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05460" y="-189425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8" y="0"/>
                </a:lnTo>
                <a:lnTo>
                  <a:pt x="4908938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869619" y="1135337"/>
            <a:ext cx="9443984" cy="907620"/>
            <a:chOff x="0" y="0"/>
            <a:chExt cx="12591978" cy="121016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6675"/>
              <a:ext cx="1553784" cy="1143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7"/>
                </a:lnSpc>
              </a:pPr>
              <a:r>
                <a:rPr lang="en-US" sz="5974">
                  <a:solidFill>
                    <a:srgbClr val="BDF3FF"/>
                  </a:solidFill>
                  <a:latin typeface="Retropix"/>
                  <a:ea typeface="Retropix"/>
                  <a:cs typeface="Retropix"/>
                  <a:sym typeface="Retropix"/>
                </a:rPr>
                <a:t>04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751188" y="35265"/>
              <a:ext cx="10840791" cy="8095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202"/>
                </a:lnSpc>
              </a:pPr>
              <a:r>
                <a:rPr lang="en-US" sz="4079">
                  <a:solidFill>
                    <a:srgbClr val="9FDAFF"/>
                  </a:solidFill>
                  <a:latin typeface="Cristik"/>
                  <a:ea typeface="Cristik"/>
                  <a:cs typeface="Cristik"/>
                  <a:sym typeface="Cristik"/>
                </a:rPr>
                <a:t>PENGENALAN POLA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86251" y="2535538"/>
            <a:ext cx="11326291" cy="327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Plat nomor terdiri atas 3 bagian utama, yaitu: </a:t>
            </a:r>
          </a:p>
          <a:p>
            <a:pPr algn="just" marL="772921" indent="-386461" lvl="1">
              <a:lnSpc>
                <a:spcPts val="3687"/>
              </a:lnSpc>
              <a:buFont typeface="Arial"/>
              <a:buChar char="•"/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KODE HURUF DEPAN, YANG TERDIRI ATAS 1-2 HURUF, PADA PLAT NOMOR KENDARAAN MENJELASKAN ASAL KENDARAAN, </a:t>
            </a:r>
          </a:p>
          <a:p>
            <a:pPr algn="just" marL="772921" indent="-386461" lvl="1">
              <a:lnSpc>
                <a:spcPts val="3687"/>
              </a:lnSpc>
              <a:buFont typeface="Arial"/>
              <a:buChar char="•"/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KODE UNTUK KENDARAAN PENUMPANG TERDIRI ATAS 1-4 DIGIT ANGKA YANG  MERUPAKAN KODE UNIK KENDARAAN</a:t>
            </a:r>
          </a:p>
          <a:p>
            <a:pPr algn="just" marL="772921" indent="-386461" lvl="1">
              <a:lnSpc>
                <a:spcPts val="3687"/>
              </a:lnSpc>
              <a:buFont typeface="Arial"/>
              <a:buChar char="•"/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KODE HURUF BELAKANG, YANG TERDIRI ATAS 2-3 HURUF, MENERANGKAN LOKASI KENDARAAN TERDAFTAR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0681" y="1953378"/>
            <a:ext cx="11326291" cy="515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2921" indent="-386461" lvl="1">
              <a:lnSpc>
                <a:spcPts val="3687"/>
              </a:lnSpc>
              <a:buAutoNum type="arabicPeriod" startAt="1"/>
            </a:pPr>
            <a:r>
              <a:rPr lang="en-US" sz="3579">
                <a:solidFill>
                  <a:srgbClr val="BDF3FF"/>
                </a:solidFill>
                <a:latin typeface="Cristik"/>
                <a:ea typeface="Cristik"/>
                <a:cs typeface="Cristik"/>
                <a:sym typeface="Cristik"/>
              </a:rPr>
              <a:t>Pola Plat Nomor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745949" y="1287391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3"/>
                </a:lnTo>
                <a:lnTo>
                  <a:pt x="0" y="8746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450117" y="4627258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4"/>
                </a:lnTo>
                <a:lnTo>
                  <a:pt x="0" y="1032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96783" y="5880203"/>
            <a:ext cx="9016820" cy="187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Dengan demikian, jumlah minimal karakter yang harus dimiliki oleh sebuah plat nomor adalah 4 buah, dan jumlah maksimal karakter yang boleh dimiliki oleh sebuah plat nomor adalah 9 buah.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290414"/>
            <a:ext cx="26460785" cy="1996586"/>
            <a:chOff x="0" y="0"/>
            <a:chExt cx="35281047" cy="2662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3" y="0"/>
                  </a:lnTo>
                  <a:lnTo>
                    <a:pt x="17640523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640523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4" y="0"/>
                  </a:lnTo>
                  <a:lnTo>
                    <a:pt x="17640524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605960" y="2529920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4"/>
                </a:lnTo>
                <a:lnTo>
                  <a:pt x="0" y="1032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05460" y="-189425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8" y="0"/>
                </a:lnTo>
                <a:lnTo>
                  <a:pt x="4908938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41253" y="2181364"/>
            <a:ext cx="11326291" cy="47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Biaya par</a:t>
            </a: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KIR DITENTUKAN BERDASARKAN DURASI PARKIR DAN JENIS KENDARAAN, SEPERTI: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1674" y="1475422"/>
            <a:ext cx="11326291" cy="515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>
                <a:solidFill>
                  <a:srgbClr val="BDF3FF"/>
                </a:solidFill>
                <a:latin typeface="Cristik"/>
                <a:ea typeface="Cristik"/>
                <a:cs typeface="Cristik"/>
                <a:sym typeface="Cristik"/>
              </a:rPr>
              <a:t>2. Pola Biaya Parkir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93430" y="2746899"/>
            <a:ext cx="11326291" cy="47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A.   POLA BIAYA PARKIR MOBIL ADALAH: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13223" y="3358978"/>
            <a:ext cx="11326291" cy="141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I.   TARIF PARKIR UNTUK 1 JAM PERTAMA ADALAH RP 3,000,00 </a:t>
            </a:r>
          </a:p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II.  </a:t>
            </a: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Tarif parkir untuk jam berikutnya adalah Rp 1,000,00 per jam </a:t>
            </a:r>
          </a:p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III. </a:t>
            </a: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Biaya parkir maksimal adalah Rp 10,000,00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93430" y="4855495"/>
            <a:ext cx="11326291" cy="47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B.   POLA BIAYA PARKIR MOTOR: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13223" y="5467575"/>
            <a:ext cx="11326291" cy="141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I.   TARIF PARKIR UNTUK 1 JAM PERTAMA ADALAH RP 1,000,00</a:t>
            </a:r>
          </a:p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II.  </a:t>
            </a: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Tarif parkir untuk jam berikutnya adalah Rp 500,00 per jam </a:t>
            </a:r>
          </a:p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III. </a:t>
            </a: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Biaya parkir maksimal adalah Rp 5,000,00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23002" y="7147048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72758" y="6637763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078094" y="3965966"/>
            <a:ext cx="3817299" cy="6362166"/>
          </a:xfrm>
          <a:custGeom>
            <a:avLst/>
            <a:gdLst/>
            <a:ahLst/>
            <a:cxnLst/>
            <a:rect r="r" b="b" t="t" l="l"/>
            <a:pathLst>
              <a:path h="6362166" w="3817299">
                <a:moveTo>
                  <a:pt x="0" y="0"/>
                </a:moveTo>
                <a:lnTo>
                  <a:pt x="3817299" y="0"/>
                </a:lnTo>
                <a:lnTo>
                  <a:pt x="3817299" y="6362165"/>
                </a:lnTo>
                <a:lnTo>
                  <a:pt x="0" y="63621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739514" y="685259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290414"/>
            <a:ext cx="26460785" cy="1996586"/>
            <a:chOff x="0" y="0"/>
            <a:chExt cx="35281047" cy="2662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3" y="0"/>
                  </a:lnTo>
                  <a:lnTo>
                    <a:pt x="17640523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640523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4" y="0"/>
                  </a:lnTo>
                  <a:lnTo>
                    <a:pt x="17640524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605960" y="3046162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86363" y="3780679"/>
            <a:ext cx="10736712" cy="187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Ruang parkir kendaraan terbagi berdasarkan jenis kendaraan, yaitu mobil dan motor.</a:t>
            </a:r>
          </a:p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Setiap kendaraan diparkirkan sesuai urutan ruang parkir yang tersedia untuk mengoptimalisasi ruang parkir yang ada.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141108" y="5182746"/>
            <a:ext cx="6816687" cy="5143500"/>
          </a:xfrm>
          <a:custGeom>
            <a:avLst/>
            <a:gdLst/>
            <a:ahLst/>
            <a:cxnLst/>
            <a:rect r="r" b="b" t="t" l="l"/>
            <a:pathLst>
              <a:path h="5143500" w="6816687">
                <a:moveTo>
                  <a:pt x="0" y="0"/>
                </a:moveTo>
                <a:lnTo>
                  <a:pt x="6816687" y="0"/>
                </a:lnTo>
                <a:lnTo>
                  <a:pt x="6816687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02795" y="512458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977947" y="433559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73545" y="1466042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9" y="0"/>
                </a:lnTo>
                <a:lnTo>
                  <a:pt x="4908939" y="874683"/>
                </a:lnTo>
                <a:lnTo>
                  <a:pt x="0" y="8746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90070" y="6402292"/>
            <a:ext cx="10277022" cy="3923954"/>
          </a:xfrm>
          <a:custGeom>
            <a:avLst/>
            <a:gdLst/>
            <a:ahLst/>
            <a:cxnLst/>
            <a:rect r="r" b="b" t="t" l="l"/>
            <a:pathLst>
              <a:path h="3923954" w="10277022">
                <a:moveTo>
                  <a:pt x="0" y="0"/>
                </a:moveTo>
                <a:lnTo>
                  <a:pt x="10277022" y="0"/>
                </a:lnTo>
                <a:lnTo>
                  <a:pt x="10277022" y="3923954"/>
                </a:lnTo>
                <a:lnTo>
                  <a:pt x="0" y="39239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96783" y="3074737"/>
            <a:ext cx="11326291" cy="515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>
                <a:solidFill>
                  <a:srgbClr val="BDF3FF"/>
                </a:solidFill>
                <a:latin typeface="Cristik"/>
                <a:ea typeface="Cristik"/>
                <a:cs typeface="Cristik"/>
                <a:sym typeface="Cristik"/>
              </a:rPr>
              <a:t>3. Pola Optimasi Ruang Parkir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05848" y="3780679"/>
            <a:ext cx="294790" cy="141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I.</a:t>
            </a:r>
          </a:p>
          <a:p>
            <a:pPr algn="r">
              <a:lnSpc>
                <a:spcPts val="3687"/>
              </a:lnSpc>
            </a:pPr>
          </a:p>
          <a:p>
            <a:pPr algn="r">
              <a:lnSpc>
                <a:spcPts val="3687"/>
              </a:lnSpc>
            </a:pPr>
            <a:r>
              <a:rPr lang="en-US" sz="3579" spc="35">
                <a:solidFill>
                  <a:srgbClr val="BDF3FF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II.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4F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30392" y="1142699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2" y="0"/>
                </a:lnTo>
                <a:lnTo>
                  <a:pt x="1439942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1372" y="7082876"/>
            <a:ext cx="7315200" cy="2793076"/>
          </a:xfrm>
          <a:custGeom>
            <a:avLst/>
            <a:gdLst/>
            <a:ahLst/>
            <a:cxnLst/>
            <a:rect r="r" b="b" t="t" l="l"/>
            <a:pathLst>
              <a:path h="2793076" w="7315200">
                <a:moveTo>
                  <a:pt x="0" y="0"/>
                </a:moveTo>
                <a:lnTo>
                  <a:pt x="7315200" y="0"/>
                </a:lnTo>
                <a:lnTo>
                  <a:pt x="7315200" y="2793077"/>
                </a:lnTo>
                <a:lnTo>
                  <a:pt x="0" y="2793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8907087"/>
            <a:ext cx="18288000" cy="1379913"/>
            <a:chOff x="0" y="0"/>
            <a:chExt cx="24384000" cy="18398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885790" y="3889479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0" y="0"/>
                </a:moveTo>
                <a:lnTo>
                  <a:pt x="1546507" y="0"/>
                </a:lnTo>
                <a:lnTo>
                  <a:pt x="1546507" y="562366"/>
                </a:lnTo>
                <a:lnTo>
                  <a:pt x="0" y="562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50822" y="2686486"/>
            <a:ext cx="2522171" cy="6220601"/>
          </a:xfrm>
          <a:custGeom>
            <a:avLst/>
            <a:gdLst/>
            <a:ahLst/>
            <a:cxnLst/>
            <a:rect r="r" b="b" t="t" l="l"/>
            <a:pathLst>
              <a:path h="6220601" w="2522171">
                <a:moveTo>
                  <a:pt x="0" y="0"/>
                </a:moveTo>
                <a:lnTo>
                  <a:pt x="2522171" y="0"/>
                </a:lnTo>
                <a:lnTo>
                  <a:pt x="2522171" y="6220601"/>
                </a:lnTo>
                <a:lnTo>
                  <a:pt x="0" y="62206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45094" y="858587"/>
            <a:ext cx="1827899" cy="1827899"/>
          </a:xfrm>
          <a:custGeom>
            <a:avLst/>
            <a:gdLst/>
            <a:ahLst/>
            <a:cxnLst/>
            <a:rect r="r" b="b" t="t" l="l"/>
            <a:pathLst>
              <a:path h="1827899" w="1827899">
                <a:moveTo>
                  <a:pt x="0" y="0"/>
                </a:moveTo>
                <a:lnTo>
                  <a:pt x="1827899" y="0"/>
                </a:lnTo>
                <a:lnTo>
                  <a:pt x="1827899" y="1827899"/>
                </a:lnTo>
                <a:lnTo>
                  <a:pt x="0" y="18278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022442" y="1927182"/>
            <a:ext cx="9777956" cy="2633943"/>
            <a:chOff x="0" y="0"/>
            <a:chExt cx="13037275" cy="351192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408111"/>
              <a:ext cx="13037275" cy="2103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570"/>
                </a:lnSpc>
              </a:pPr>
              <a:r>
                <a:rPr lang="en-US" sz="11000">
                  <a:solidFill>
                    <a:srgbClr val="F6DB6E"/>
                  </a:solidFill>
                  <a:latin typeface="Retropix"/>
                  <a:ea typeface="Retropix"/>
                  <a:cs typeface="Retropix"/>
                  <a:sym typeface="Retropix"/>
                </a:rPr>
                <a:t>ABSTRAKSI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480814" y="66675"/>
              <a:ext cx="10075646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</a:pPr>
              <a:r>
                <a:rPr lang="en-US" sz="5970">
                  <a:solidFill>
                    <a:srgbClr val="F6DB6E"/>
                  </a:solidFill>
                  <a:latin typeface="Retropix"/>
                  <a:ea typeface="Retropix"/>
                  <a:cs typeface="Retropix"/>
                  <a:sym typeface="Retropix"/>
                </a:rPr>
                <a:t>05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631963" y="4531701"/>
            <a:ext cx="4558915" cy="986383"/>
            <a:chOff x="0" y="0"/>
            <a:chExt cx="6078553" cy="131517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78553" cy="1315178"/>
            </a:xfrm>
            <a:custGeom>
              <a:avLst/>
              <a:gdLst/>
              <a:ahLst/>
              <a:cxnLst/>
              <a:rect r="r" b="b" t="t" l="l"/>
              <a:pathLst>
                <a:path h="1315178" w="6078553">
                  <a:moveTo>
                    <a:pt x="0" y="0"/>
                  </a:moveTo>
                  <a:lnTo>
                    <a:pt x="6078553" y="0"/>
                  </a:lnTo>
                  <a:lnTo>
                    <a:pt x="6078553" y="1315178"/>
                  </a:lnTo>
                  <a:lnTo>
                    <a:pt x="0" y="13151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663359" y="166156"/>
              <a:ext cx="4751834" cy="1003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22"/>
                </a:lnSpc>
              </a:pPr>
              <a:r>
                <a:rPr lang="en-US" sz="3129">
                  <a:solidFill>
                    <a:srgbClr val="020049"/>
                  </a:solidFill>
                  <a:latin typeface="Architype Fodor"/>
                  <a:ea typeface="Architype Fodor"/>
                  <a:cs typeface="Architype Fodor"/>
                  <a:sym typeface="Architype Fodor"/>
                </a:rPr>
                <a:t>Abstraksi Program Portal Parkir Otomatis: ‘GateX’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577216" y="5517151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311908" y="192718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028700" y="4170662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198054" y="577404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7"/>
                </a:lnTo>
                <a:lnTo>
                  <a:pt x="1546507" y="562367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2169493" y="48623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4F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3633373" cy="1028700"/>
            <a:chOff x="0" y="0"/>
            <a:chExt cx="18177831" cy="137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88560" y="6991501"/>
            <a:ext cx="1147562" cy="2230245"/>
          </a:xfrm>
          <a:custGeom>
            <a:avLst/>
            <a:gdLst/>
            <a:ahLst/>
            <a:cxnLst/>
            <a:rect r="r" b="b" t="t" l="l"/>
            <a:pathLst>
              <a:path h="2230245" w="1147562">
                <a:moveTo>
                  <a:pt x="0" y="0"/>
                </a:moveTo>
                <a:lnTo>
                  <a:pt x="1147562" y="0"/>
                </a:lnTo>
                <a:lnTo>
                  <a:pt x="1147562" y="2230245"/>
                </a:lnTo>
                <a:lnTo>
                  <a:pt x="0" y="223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002" y="7064659"/>
            <a:ext cx="1363408" cy="2272346"/>
          </a:xfrm>
          <a:custGeom>
            <a:avLst/>
            <a:gdLst/>
            <a:ahLst/>
            <a:cxnLst/>
            <a:rect r="r" b="b" t="t" l="l"/>
            <a:pathLst>
              <a:path h="2272346" w="1363408">
                <a:moveTo>
                  <a:pt x="0" y="0"/>
                </a:moveTo>
                <a:lnTo>
                  <a:pt x="1363408" y="0"/>
                </a:lnTo>
                <a:lnTo>
                  <a:pt x="1363408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7265" y="8200832"/>
            <a:ext cx="1712720" cy="1292325"/>
          </a:xfrm>
          <a:custGeom>
            <a:avLst/>
            <a:gdLst/>
            <a:ahLst/>
            <a:cxnLst/>
            <a:rect r="r" b="b" t="t" l="l"/>
            <a:pathLst>
              <a:path h="1292325" w="1712720">
                <a:moveTo>
                  <a:pt x="0" y="0"/>
                </a:moveTo>
                <a:lnTo>
                  <a:pt x="1712720" y="0"/>
                </a:lnTo>
                <a:lnTo>
                  <a:pt x="1712720" y="1292325"/>
                </a:lnTo>
                <a:lnTo>
                  <a:pt x="0" y="1292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9002" y="8885068"/>
            <a:ext cx="2726815" cy="981653"/>
          </a:xfrm>
          <a:custGeom>
            <a:avLst/>
            <a:gdLst/>
            <a:ahLst/>
            <a:cxnLst/>
            <a:rect r="r" b="b" t="t" l="l"/>
            <a:pathLst>
              <a:path h="981653" w="2726815">
                <a:moveTo>
                  <a:pt x="0" y="0"/>
                </a:moveTo>
                <a:lnTo>
                  <a:pt x="2726816" y="0"/>
                </a:lnTo>
                <a:lnTo>
                  <a:pt x="2726816" y="981653"/>
                </a:lnTo>
                <a:lnTo>
                  <a:pt x="0" y="9816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77335" y="8807289"/>
            <a:ext cx="2302540" cy="828914"/>
          </a:xfrm>
          <a:custGeom>
            <a:avLst/>
            <a:gdLst/>
            <a:ahLst/>
            <a:cxnLst/>
            <a:rect r="r" b="b" t="t" l="l"/>
            <a:pathLst>
              <a:path h="828914" w="2302540">
                <a:moveTo>
                  <a:pt x="0" y="0"/>
                </a:moveTo>
                <a:lnTo>
                  <a:pt x="2302540" y="0"/>
                </a:lnTo>
                <a:lnTo>
                  <a:pt x="2302540" y="828914"/>
                </a:lnTo>
                <a:lnTo>
                  <a:pt x="0" y="8289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45629" y="7064659"/>
            <a:ext cx="1169225" cy="2272346"/>
          </a:xfrm>
          <a:custGeom>
            <a:avLst/>
            <a:gdLst/>
            <a:ahLst/>
            <a:cxnLst/>
            <a:rect r="r" b="b" t="t" l="l"/>
            <a:pathLst>
              <a:path h="2272346" w="1169225">
                <a:moveTo>
                  <a:pt x="0" y="0"/>
                </a:moveTo>
                <a:lnTo>
                  <a:pt x="1169225" y="0"/>
                </a:lnTo>
                <a:lnTo>
                  <a:pt x="1169225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633373" y="9258300"/>
            <a:ext cx="13633373" cy="1028700"/>
            <a:chOff x="0" y="0"/>
            <a:chExt cx="18177831" cy="1371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090995" y="8821028"/>
            <a:ext cx="2904703" cy="1045693"/>
          </a:xfrm>
          <a:custGeom>
            <a:avLst/>
            <a:gdLst/>
            <a:ahLst/>
            <a:cxnLst/>
            <a:rect r="r" b="b" t="t" l="l"/>
            <a:pathLst>
              <a:path h="1045693" w="2904703">
                <a:moveTo>
                  <a:pt x="0" y="0"/>
                </a:moveTo>
                <a:lnTo>
                  <a:pt x="2904703" y="0"/>
                </a:lnTo>
                <a:lnTo>
                  <a:pt x="2904703" y="1045693"/>
                </a:lnTo>
                <a:lnTo>
                  <a:pt x="0" y="1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5537" y="238528"/>
            <a:ext cx="1416416" cy="1416416"/>
          </a:xfrm>
          <a:custGeom>
            <a:avLst/>
            <a:gdLst/>
            <a:ahLst/>
            <a:cxnLst/>
            <a:rect r="r" b="b" t="t" l="l"/>
            <a:pathLst>
              <a:path h="1416416" w="1416416">
                <a:moveTo>
                  <a:pt x="0" y="0"/>
                </a:moveTo>
                <a:lnTo>
                  <a:pt x="1416416" y="0"/>
                </a:lnTo>
                <a:lnTo>
                  <a:pt x="1416416" y="1416417"/>
                </a:lnTo>
                <a:lnTo>
                  <a:pt x="0" y="14164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3231" y="2993060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110069" y="4313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028700" y="102870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4449191" y="7475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6502190" y="1591066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-188560" y="4338211"/>
            <a:ext cx="1422855" cy="517402"/>
          </a:xfrm>
          <a:custGeom>
            <a:avLst/>
            <a:gdLst/>
            <a:ahLst/>
            <a:cxnLst/>
            <a:rect r="r" b="b" t="t" l="l"/>
            <a:pathLst>
              <a:path h="517402" w="1422855">
                <a:moveTo>
                  <a:pt x="1422855" y="0"/>
                </a:moveTo>
                <a:lnTo>
                  <a:pt x="0" y="0"/>
                </a:lnTo>
                <a:lnTo>
                  <a:pt x="0" y="517402"/>
                </a:lnTo>
                <a:lnTo>
                  <a:pt x="1422855" y="517402"/>
                </a:lnTo>
                <a:lnTo>
                  <a:pt x="1422855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1562002"/>
            <a:ext cx="16262445" cy="8304719"/>
          </a:xfrm>
          <a:custGeom>
            <a:avLst/>
            <a:gdLst/>
            <a:ahLst/>
            <a:cxnLst/>
            <a:rect r="r" b="b" t="t" l="l"/>
            <a:pathLst>
              <a:path h="8304719" w="16262445">
                <a:moveTo>
                  <a:pt x="0" y="0"/>
                </a:moveTo>
                <a:lnTo>
                  <a:pt x="16262445" y="0"/>
                </a:lnTo>
                <a:lnTo>
                  <a:pt x="16262445" y="8304719"/>
                </a:lnTo>
                <a:lnTo>
                  <a:pt x="0" y="830471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-118467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671763" y="747517"/>
            <a:ext cx="11313683" cy="907428"/>
            <a:chOff x="0" y="0"/>
            <a:chExt cx="15084910" cy="120990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675"/>
              <a:ext cx="2050572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  <a:spcBef>
                  <a:spcPct val="0"/>
                </a:spcBef>
              </a:pPr>
              <a:r>
                <a:rPr lang="en-US" sz="5970">
                  <a:solidFill>
                    <a:srgbClr val="F7DB6E"/>
                  </a:solidFill>
                  <a:latin typeface="Retropix"/>
                  <a:ea typeface="Retropix"/>
                  <a:cs typeface="Retropix"/>
                  <a:sym typeface="Retropix"/>
                </a:rPr>
                <a:t>04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11847" y="134048"/>
              <a:ext cx="13173063" cy="73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4079">
                  <a:solidFill>
                    <a:srgbClr val="F7DB6E"/>
                  </a:solidFill>
                  <a:latin typeface="Cristik"/>
                  <a:ea typeface="Cristik"/>
                  <a:cs typeface="Cristik"/>
                  <a:sym typeface="Cristik"/>
                </a:rPr>
                <a:t>ABSTRAKSI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135" y="8665805"/>
            <a:ext cx="18288000" cy="710087"/>
            <a:chOff x="0" y="0"/>
            <a:chExt cx="4816593" cy="1870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7019"/>
            </a:xfrm>
            <a:custGeom>
              <a:avLst/>
              <a:gdLst/>
              <a:ahLst/>
              <a:cxnLst/>
              <a:rect r="r" b="b" t="t" l="l"/>
              <a:pathLst>
                <a:path h="1870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7019"/>
                  </a:lnTo>
                  <a:lnTo>
                    <a:pt x="0" y="187019"/>
                  </a:lnTo>
                  <a:close/>
                </a:path>
              </a:pathLst>
            </a:custGeom>
            <a:solidFill>
              <a:srgbClr val="1129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5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79817" y="5976190"/>
            <a:ext cx="11748869" cy="2712921"/>
          </a:xfrm>
          <a:custGeom>
            <a:avLst/>
            <a:gdLst/>
            <a:ahLst/>
            <a:cxnLst/>
            <a:rect r="r" b="b" t="t" l="l"/>
            <a:pathLst>
              <a:path h="2712921" w="11748869">
                <a:moveTo>
                  <a:pt x="0" y="0"/>
                </a:moveTo>
                <a:lnTo>
                  <a:pt x="11748869" y="0"/>
                </a:lnTo>
                <a:lnTo>
                  <a:pt x="11748869" y="2712921"/>
                </a:lnTo>
                <a:lnTo>
                  <a:pt x="0" y="2712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201658" y="5358281"/>
            <a:ext cx="5337649" cy="5656468"/>
          </a:xfrm>
          <a:custGeom>
            <a:avLst/>
            <a:gdLst/>
            <a:ahLst/>
            <a:cxnLst/>
            <a:rect r="r" b="b" t="t" l="l"/>
            <a:pathLst>
              <a:path h="5656468" w="5337649">
                <a:moveTo>
                  <a:pt x="0" y="0"/>
                </a:moveTo>
                <a:lnTo>
                  <a:pt x="5337648" y="0"/>
                </a:lnTo>
                <a:lnTo>
                  <a:pt x="5337648" y="5656468"/>
                </a:lnTo>
                <a:lnTo>
                  <a:pt x="0" y="56564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4875632" y="5358281"/>
            <a:ext cx="5337649" cy="5656468"/>
          </a:xfrm>
          <a:custGeom>
            <a:avLst/>
            <a:gdLst/>
            <a:ahLst/>
            <a:cxnLst/>
            <a:rect r="r" b="b" t="t" l="l"/>
            <a:pathLst>
              <a:path h="5656468" w="5337649">
                <a:moveTo>
                  <a:pt x="5337649" y="0"/>
                </a:moveTo>
                <a:lnTo>
                  <a:pt x="0" y="0"/>
                </a:lnTo>
                <a:lnTo>
                  <a:pt x="0" y="5656468"/>
                </a:lnTo>
                <a:lnTo>
                  <a:pt x="5337649" y="5656468"/>
                </a:lnTo>
                <a:lnTo>
                  <a:pt x="53376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135990" y="1028700"/>
            <a:ext cx="10586939" cy="3690045"/>
            <a:chOff x="0" y="0"/>
            <a:chExt cx="14115919" cy="492006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205918"/>
              <a:ext cx="14115919" cy="371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529"/>
                </a:lnSpc>
              </a:pPr>
              <a:r>
                <a:rPr lang="en-US" sz="10953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FLOWCHART/</a:t>
              </a:r>
            </a:p>
            <a:p>
              <a:pPr algn="ctr" marL="0" indent="0" lvl="0">
                <a:lnSpc>
                  <a:spcPts val="9529"/>
                </a:lnSpc>
              </a:pPr>
              <a:r>
                <a:rPr lang="en-US" sz="10953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DIAGRAM ALIR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522706" y="47625"/>
              <a:ext cx="10075646" cy="961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27"/>
                </a:lnSpc>
              </a:pPr>
              <a:r>
                <a:rPr lang="en-US" sz="4974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06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15750" y="4650324"/>
            <a:ext cx="4558769" cy="986352"/>
            <a:chOff x="0" y="0"/>
            <a:chExt cx="6078358" cy="13151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78358" cy="1315136"/>
            </a:xfrm>
            <a:custGeom>
              <a:avLst/>
              <a:gdLst/>
              <a:ahLst/>
              <a:cxnLst/>
              <a:rect r="r" b="b" t="t" l="l"/>
              <a:pathLst>
                <a:path h="1315136" w="6078358">
                  <a:moveTo>
                    <a:pt x="0" y="0"/>
                  </a:moveTo>
                  <a:lnTo>
                    <a:pt x="6078358" y="0"/>
                  </a:lnTo>
                  <a:lnTo>
                    <a:pt x="6078358" y="1315136"/>
                  </a:lnTo>
                  <a:lnTo>
                    <a:pt x="0" y="13151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588447" y="198658"/>
              <a:ext cx="4901464" cy="1003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22"/>
                </a:lnSpc>
              </a:pPr>
              <a:r>
                <a:rPr lang="en-US" sz="3129">
                  <a:solidFill>
                    <a:srgbClr val="020049"/>
                  </a:solidFill>
                  <a:latin typeface="Architype Fodor"/>
                  <a:ea typeface="Architype Fodor"/>
                  <a:cs typeface="Architype Fodor"/>
                  <a:sym typeface="Architype Fodor"/>
                </a:rPr>
                <a:t>FLOWCHART PROGRAM PORTAL PARKIR OTOMATIS: ‘GATEX’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3633373" cy="1028700"/>
            <a:chOff x="0" y="0"/>
            <a:chExt cx="18177831" cy="137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88560" y="6991501"/>
            <a:ext cx="1147562" cy="2230245"/>
          </a:xfrm>
          <a:custGeom>
            <a:avLst/>
            <a:gdLst/>
            <a:ahLst/>
            <a:cxnLst/>
            <a:rect r="r" b="b" t="t" l="l"/>
            <a:pathLst>
              <a:path h="2230245" w="1147562">
                <a:moveTo>
                  <a:pt x="0" y="0"/>
                </a:moveTo>
                <a:lnTo>
                  <a:pt x="1147562" y="0"/>
                </a:lnTo>
                <a:lnTo>
                  <a:pt x="1147562" y="2230245"/>
                </a:lnTo>
                <a:lnTo>
                  <a:pt x="0" y="223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002" y="7064659"/>
            <a:ext cx="1363408" cy="2272346"/>
          </a:xfrm>
          <a:custGeom>
            <a:avLst/>
            <a:gdLst/>
            <a:ahLst/>
            <a:cxnLst/>
            <a:rect r="r" b="b" t="t" l="l"/>
            <a:pathLst>
              <a:path h="2272346" w="1363408">
                <a:moveTo>
                  <a:pt x="0" y="0"/>
                </a:moveTo>
                <a:lnTo>
                  <a:pt x="1363408" y="0"/>
                </a:lnTo>
                <a:lnTo>
                  <a:pt x="1363408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38091" y="1654945"/>
            <a:ext cx="12645913" cy="7603355"/>
          </a:xfrm>
          <a:custGeom>
            <a:avLst/>
            <a:gdLst/>
            <a:ahLst/>
            <a:cxnLst/>
            <a:rect r="r" b="b" t="t" l="l"/>
            <a:pathLst>
              <a:path h="7603355" w="12645913">
                <a:moveTo>
                  <a:pt x="0" y="0"/>
                </a:moveTo>
                <a:lnTo>
                  <a:pt x="12645913" y="0"/>
                </a:lnTo>
                <a:lnTo>
                  <a:pt x="12645913" y="7603355"/>
                </a:lnTo>
                <a:lnTo>
                  <a:pt x="0" y="76033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47265" y="8200832"/>
            <a:ext cx="1712720" cy="1292325"/>
          </a:xfrm>
          <a:custGeom>
            <a:avLst/>
            <a:gdLst/>
            <a:ahLst/>
            <a:cxnLst/>
            <a:rect r="r" b="b" t="t" l="l"/>
            <a:pathLst>
              <a:path h="1292325" w="1712720">
                <a:moveTo>
                  <a:pt x="0" y="0"/>
                </a:moveTo>
                <a:lnTo>
                  <a:pt x="1712720" y="0"/>
                </a:lnTo>
                <a:lnTo>
                  <a:pt x="1712720" y="1292325"/>
                </a:lnTo>
                <a:lnTo>
                  <a:pt x="0" y="12923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002" y="8885068"/>
            <a:ext cx="2726815" cy="981653"/>
          </a:xfrm>
          <a:custGeom>
            <a:avLst/>
            <a:gdLst/>
            <a:ahLst/>
            <a:cxnLst/>
            <a:rect r="r" b="b" t="t" l="l"/>
            <a:pathLst>
              <a:path h="981653" w="2726815">
                <a:moveTo>
                  <a:pt x="0" y="0"/>
                </a:moveTo>
                <a:lnTo>
                  <a:pt x="2726816" y="0"/>
                </a:lnTo>
                <a:lnTo>
                  <a:pt x="2726816" y="981653"/>
                </a:lnTo>
                <a:lnTo>
                  <a:pt x="0" y="9816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77335" y="8807289"/>
            <a:ext cx="2302540" cy="828914"/>
          </a:xfrm>
          <a:custGeom>
            <a:avLst/>
            <a:gdLst/>
            <a:ahLst/>
            <a:cxnLst/>
            <a:rect r="r" b="b" t="t" l="l"/>
            <a:pathLst>
              <a:path h="828914" w="2302540">
                <a:moveTo>
                  <a:pt x="0" y="0"/>
                </a:moveTo>
                <a:lnTo>
                  <a:pt x="2302540" y="0"/>
                </a:lnTo>
                <a:lnTo>
                  <a:pt x="2302540" y="828914"/>
                </a:lnTo>
                <a:lnTo>
                  <a:pt x="0" y="8289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145629" y="7064659"/>
            <a:ext cx="1169225" cy="2272346"/>
          </a:xfrm>
          <a:custGeom>
            <a:avLst/>
            <a:gdLst/>
            <a:ahLst/>
            <a:cxnLst/>
            <a:rect r="r" b="b" t="t" l="l"/>
            <a:pathLst>
              <a:path h="2272346" w="1169225">
                <a:moveTo>
                  <a:pt x="0" y="0"/>
                </a:moveTo>
                <a:lnTo>
                  <a:pt x="1169225" y="0"/>
                </a:lnTo>
                <a:lnTo>
                  <a:pt x="1169225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633373" y="9258300"/>
            <a:ext cx="13633373" cy="1028700"/>
            <a:chOff x="0" y="0"/>
            <a:chExt cx="18177831" cy="1371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3090995" y="8821028"/>
            <a:ext cx="2904703" cy="1045693"/>
          </a:xfrm>
          <a:custGeom>
            <a:avLst/>
            <a:gdLst/>
            <a:ahLst/>
            <a:cxnLst/>
            <a:rect r="r" b="b" t="t" l="l"/>
            <a:pathLst>
              <a:path h="1045693" w="2904703">
                <a:moveTo>
                  <a:pt x="0" y="0"/>
                </a:moveTo>
                <a:lnTo>
                  <a:pt x="2904703" y="0"/>
                </a:lnTo>
                <a:lnTo>
                  <a:pt x="2904703" y="1045693"/>
                </a:lnTo>
                <a:lnTo>
                  <a:pt x="0" y="1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85537" y="238528"/>
            <a:ext cx="1416416" cy="1416416"/>
          </a:xfrm>
          <a:custGeom>
            <a:avLst/>
            <a:gdLst/>
            <a:ahLst/>
            <a:cxnLst/>
            <a:rect r="r" b="b" t="t" l="l"/>
            <a:pathLst>
              <a:path h="1416416" w="1416416">
                <a:moveTo>
                  <a:pt x="0" y="0"/>
                </a:moveTo>
                <a:lnTo>
                  <a:pt x="1416416" y="0"/>
                </a:lnTo>
                <a:lnTo>
                  <a:pt x="1416416" y="1416417"/>
                </a:lnTo>
                <a:lnTo>
                  <a:pt x="0" y="141641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3231" y="2993060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110069" y="4313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028700" y="102870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4449191" y="7475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16502190" y="1591066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-188560" y="4338211"/>
            <a:ext cx="1422855" cy="517402"/>
          </a:xfrm>
          <a:custGeom>
            <a:avLst/>
            <a:gdLst/>
            <a:ahLst/>
            <a:cxnLst/>
            <a:rect r="r" b="b" t="t" l="l"/>
            <a:pathLst>
              <a:path h="517402" w="1422855">
                <a:moveTo>
                  <a:pt x="1422855" y="0"/>
                </a:moveTo>
                <a:lnTo>
                  <a:pt x="0" y="0"/>
                </a:lnTo>
                <a:lnTo>
                  <a:pt x="0" y="517402"/>
                </a:lnTo>
                <a:lnTo>
                  <a:pt x="1422855" y="517402"/>
                </a:lnTo>
                <a:lnTo>
                  <a:pt x="1422855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671763" y="747517"/>
            <a:ext cx="11313683" cy="907428"/>
            <a:chOff x="0" y="0"/>
            <a:chExt cx="15084910" cy="120990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675"/>
              <a:ext cx="2050572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  <a:spcBef>
                  <a:spcPct val="0"/>
                </a:spcBef>
              </a:pPr>
              <a:r>
                <a:rPr lang="en-US" sz="5970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06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11847" y="134048"/>
              <a:ext cx="13173063" cy="73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4079">
                  <a:solidFill>
                    <a:srgbClr val="330084"/>
                  </a:solidFill>
                  <a:latin typeface="Cristik"/>
                  <a:ea typeface="Cristik"/>
                  <a:cs typeface="Cristik"/>
                  <a:sym typeface="Cristik"/>
                </a:rPr>
                <a:t>FLOWCHART/DIAGRAM ALIR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3633373" cy="1028700"/>
            <a:chOff x="0" y="0"/>
            <a:chExt cx="18177831" cy="137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88560" y="6991501"/>
            <a:ext cx="1147562" cy="2230245"/>
          </a:xfrm>
          <a:custGeom>
            <a:avLst/>
            <a:gdLst/>
            <a:ahLst/>
            <a:cxnLst/>
            <a:rect r="r" b="b" t="t" l="l"/>
            <a:pathLst>
              <a:path h="2230245" w="1147562">
                <a:moveTo>
                  <a:pt x="0" y="0"/>
                </a:moveTo>
                <a:lnTo>
                  <a:pt x="1147562" y="0"/>
                </a:lnTo>
                <a:lnTo>
                  <a:pt x="1147562" y="2230245"/>
                </a:lnTo>
                <a:lnTo>
                  <a:pt x="0" y="223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002" y="7064659"/>
            <a:ext cx="1363408" cy="2272346"/>
          </a:xfrm>
          <a:custGeom>
            <a:avLst/>
            <a:gdLst/>
            <a:ahLst/>
            <a:cxnLst/>
            <a:rect r="r" b="b" t="t" l="l"/>
            <a:pathLst>
              <a:path h="2272346" w="1363408">
                <a:moveTo>
                  <a:pt x="0" y="0"/>
                </a:moveTo>
                <a:lnTo>
                  <a:pt x="1363408" y="0"/>
                </a:lnTo>
                <a:lnTo>
                  <a:pt x="1363408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52493" y="1309883"/>
            <a:ext cx="4937277" cy="7902091"/>
          </a:xfrm>
          <a:custGeom>
            <a:avLst/>
            <a:gdLst/>
            <a:ahLst/>
            <a:cxnLst/>
            <a:rect r="r" b="b" t="t" l="l"/>
            <a:pathLst>
              <a:path h="7902091" w="4937277">
                <a:moveTo>
                  <a:pt x="0" y="0"/>
                </a:moveTo>
                <a:lnTo>
                  <a:pt x="4937277" y="0"/>
                </a:lnTo>
                <a:lnTo>
                  <a:pt x="4937277" y="7902091"/>
                </a:lnTo>
                <a:lnTo>
                  <a:pt x="0" y="79020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662" r="0" b="-630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47265" y="8200832"/>
            <a:ext cx="1712720" cy="1292325"/>
          </a:xfrm>
          <a:custGeom>
            <a:avLst/>
            <a:gdLst/>
            <a:ahLst/>
            <a:cxnLst/>
            <a:rect r="r" b="b" t="t" l="l"/>
            <a:pathLst>
              <a:path h="1292325" w="1712720">
                <a:moveTo>
                  <a:pt x="0" y="0"/>
                </a:moveTo>
                <a:lnTo>
                  <a:pt x="1712720" y="0"/>
                </a:lnTo>
                <a:lnTo>
                  <a:pt x="1712720" y="1292325"/>
                </a:lnTo>
                <a:lnTo>
                  <a:pt x="0" y="12923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002" y="8885068"/>
            <a:ext cx="2726815" cy="981653"/>
          </a:xfrm>
          <a:custGeom>
            <a:avLst/>
            <a:gdLst/>
            <a:ahLst/>
            <a:cxnLst/>
            <a:rect r="r" b="b" t="t" l="l"/>
            <a:pathLst>
              <a:path h="981653" w="2726815">
                <a:moveTo>
                  <a:pt x="0" y="0"/>
                </a:moveTo>
                <a:lnTo>
                  <a:pt x="2726816" y="0"/>
                </a:lnTo>
                <a:lnTo>
                  <a:pt x="2726816" y="981653"/>
                </a:lnTo>
                <a:lnTo>
                  <a:pt x="0" y="9816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79913" y="1286720"/>
            <a:ext cx="4211082" cy="7948417"/>
          </a:xfrm>
          <a:custGeom>
            <a:avLst/>
            <a:gdLst/>
            <a:ahLst/>
            <a:cxnLst/>
            <a:rect r="r" b="b" t="t" l="l"/>
            <a:pathLst>
              <a:path h="7948417" w="4211082">
                <a:moveTo>
                  <a:pt x="0" y="0"/>
                </a:moveTo>
                <a:lnTo>
                  <a:pt x="4211082" y="0"/>
                </a:lnTo>
                <a:lnTo>
                  <a:pt x="4211082" y="7948417"/>
                </a:lnTo>
                <a:lnTo>
                  <a:pt x="0" y="794841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494" t="-4046" r="-14609" b="-802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177335" y="8807289"/>
            <a:ext cx="2302540" cy="828914"/>
          </a:xfrm>
          <a:custGeom>
            <a:avLst/>
            <a:gdLst/>
            <a:ahLst/>
            <a:cxnLst/>
            <a:rect r="r" b="b" t="t" l="l"/>
            <a:pathLst>
              <a:path h="828914" w="2302540">
                <a:moveTo>
                  <a:pt x="0" y="0"/>
                </a:moveTo>
                <a:lnTo>
                  <a:pt x="2302540" y="0"/>
                </a:lnTo>
                <a:lnTo>
                  <a:pt x="2302540" y="828914"/>
                </a:lnTo>
                <a:lnTo>
                  <a:pt x="0" y="8289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45629" y="7064659"/>
            <a:ext cx="1169225" cy="2272346"/>
          </a:xfrm>
          <a:custGeom>
            <a:avLst/>
            <a:gdLst/>
            <a:ahLst/>
            <a:cxnLst/>
            <a:rect r="r" b="b" t="t" l="l"/>
            <a:pathLst>
              <a:path h="2272346" w="1169225">
                <a:moveTo>
                  <a:pt x="0" y="0"/>
                </a:moveTo>
                <a:lnTo>
                  <a:pt x="1169225" y="0"/>
                </a:lnTo>
                <a:lnTo>
                  <a:pt x="1169225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3633373" y="9258300"/>
            <a:ext cx="13633373" cy="1028700"/>
            <a:chOff x="0" y="0"/>
            <a:chExt cx="18177831" cy="1371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3090995" y="8821028"/>
            <a:ext cx="2904703" cy="1045693"/>
          </a:xfrm>
          <a:custGeom>
            <a:avLst/>
            <a:gdLst/>
            <a:ahLst/>
            <a:cxnLst/>
            <a:rect r="r" b="b" t="t" l="l"/>
            <a:pathLst>
              <a:path h="1045693" w="2904703">
                <a:moveTo>
                  <a:pt x="0" y="0"/>
                </a:moveTo>
                <a:lnTo>
                  <a:pt x="2904703" y="0"/>
                </a:lnTo>
                <a:lnTo>
                  <a:pt x="2904703" y="1045693"/>
                </a:lnTo>
                <a:lnTo>
                  <a:pt x="0" y="1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85537" y="238528"/>
            <a:ext cx="1416416" cy="1416416"/>
          </a:xfrm>
          <a:custGeom>
            <a:avLst/>
            <a:gdLst/>
            <a:ahLst/>
            <a:cxnLst/>
            <a:rect r="r" b="b" t="t" l="l"/>
            <a:pathLst>
              <a:path h="1416416" w="1416416">
                <a:moveTo>
                  <a:pt x="0" y="0"/>
                </a:moveTo>
                <a:lnTo>
                  <a:pt x="1416416" y="0"/>
                </a:lnTo>
                <a:lnTo>
                  <a:pt x="1416416" y="1416417"/>
                </a:lnTo>
                <a:lnTo>
                  <a:pt x="0" y="141641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110069" y="4313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028700" y="102870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4449191" y="7475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16502190" y="1591066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-188560" y="4338211"/>
            <a:ext cx="1422855" cy="517402"/>
          </a:xfrm>
          <a:custGeom>
            <a:avLst/>
            <a:gdLst/>
            <a:ahLst/>
            <a:cxnLst/>
            <a:rect r="r" b="b" t="t" l="l"/>
            <a:pathLst>
              <a:path h="517402" w="1422855">
                <a:moveTo>
                  <a:pt x="1422855" y="0"/>
                </a:moveTo>
                <a:lnTo>
                  <a:pt x="0" y="0"/>
                </a:lnTo>
                <a:lnTo>
                  <a:pt x="0" y="517402"/>
                </a:lnTo>
                <a:lnTo>
                  <a:pt x="1422855" y="517402"/>
                </a:lnTo>
                <a:lnTo>
                  <a:pt x="1422855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319691" y="493023"/>
            <a:ext cx="11313683" cy="907428"/>
            <a:chOff x="0" y="0"/>
            <a:chExt cx="15084910" cy="120990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675"/>
              <a:ext cx="2050572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  <a:spcBef>
                  <a:spcPct val="0"/>
                </a:spcBef>
              </a:pPr>
              <a:r>
                <a:rPr lang="en-US" sz="5970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06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11847" y="134048"/>
              <a:ext cx="13173063" cy="73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4079">
                  <a:solidFill>
                    <a:srgbClr val="330084"/>
                  </a:solidFill>
                  <a:latin typeface="Cristik"/>
                  <a:ea typeface="Cristik"/>
                  <a:cs typeface="Cristik"/>
                  <a:sym typeface="Cristik"/>
                </a:rPr>
                <a:t>FLOWCHART/DIAGRAM ALIR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3633373" cy="1028700"/>
            <a:chOff x="0" y="0"/>
            <a:chExt cx="18177831" cy="137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88560" y="6991501"/>
            <a:ext cx="1147562" cy="2230245"/>
          </a:xfrm>
          <a:custGeom>
            <a:avLst/>
            <a:gdLst/>
            <a:ahLst/>
            <a:cxnLst/>
            <a:rect r="r" b="b" t="t" l="l"/>
            <a:pathLst>
              <a:path h="2230245" w="1147562">
                <a:moveTo>
                  <a:pt x="0" y="0"/>
                </a:moveTo>
                <a:lnTo>
                  <a:pt x="1147562" y="0"/>
                </a:lnTo>
                <a:lnTo>
                  <a:pt x="1147562" y="2230245"/>
                </a:lnTo>
                <a:lnTo>
                  <a:pt x="0" y="223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002" y="7064659"/>
            <a:ext cx="1363408" cy="2272346"/>
          </a:xfrm>
          <a:custGeom>
            <a:avLst/>
            <a:gdLst/>
            <a:ahLst/>
            <a:cxnLst/>
            <a:rect r="r" b="b" t="t" l="l"/>
            <a:pathLst>
              <a:path h="2272346" w="1363408">
                <a:moveTo>
                  <a:pt x="0" y="0"/>
                </a:moveTo>
                <a:lnTo>
                  <a:pt x="1363408" y="0"/>
                </a:lnTo>
                <a:lnTo>
                  <a:pt x="1363408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7265" y="8200832"/>
            <a:ext cx="1712720" cy="1292325"/>
          </a:xfrm>
          <a:custGeom>
            <a:avLst/>
            <a:gdLst/>
            <a:ahLst/>
            <a:cxnLst/>
            <a:rect r="r" b="b" t="t" l="l"/>
            <a:pathLst>
              <a:path h="1292325" w="1712720">
                <a:moveTo>
                  <a:pt x="0" y="0"/>
                </a:moveTo>
                <a:lnTo>
                  <a:pt x="1712720" y="0"/>
                </a:lnTo>
                <a:lnTo>
                  <a:pt x="1712720" y="1292325"/>
                </a:lnTo>
                <a:lnTo>
                  <a:pt x="0" y="1292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9002" y="8885068"/>
            <a:ext cx="2726815" cy="981653"/>
          </a:xfrm>
          <a:custGeom>
            <a:avLst/>
            <a:gdLst/>
            <a:ahLst/>
            <a:cxnLst/>
            <a:rect r="r" b="b" t="t" l="l"/>
            <a:pathLst>
              <a:path h="981653" w="2726815">
                <a:moveTo>
                  <a:pt x="0" y="0"/>
                </a:moveTo>
                <a:lnTo>
                  <a:pt x="2726816" y="0"/>
                </a:lnTo>
                <a:lnTo>
                  <a:pt x="2726816" y="981653"/>
                </a:lnTo>
                <a:lnTo>
                  <a:pt x="0" y="9816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77335" y="8807289"/>
            <a:ext cx="2302540" cy="828914"/>
          </a:xfrm>
          <a:custGeom>
            <a:avLst/>
            <a:gdLst/>
            <a:ahLst/>
            <a:cxnLst/>
            <a:rect r="r" b="b" t="t" l="l"/>
            <a:pathLst>
              <a:path h="828914" w="2302540">
                <a:moveTo>
                  <a:pt x="0" y="0"/>
                </a:moveTo>
                <a:lnTo>
                  <a:pt x="2302540" y="0"/>
                </a:lnTo>
                <a:lnTo>
                  <a:pt x="2302540" y="828914"/>
                </a:lnTo>
                <a:lnTo>
                  <a:pt x="0" y="8289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45629" y="7064659"/>
            <a:ext cx="1169225" cy="2272346"/>
          </a:xfrm>
          <a:custGeom>
            <a:avLst/>
            <a:gdLst/>
            <a:ahLst/>
            <a:cxnLst/>
            <a:rect r="r" b="b" t="t" l="l"/>
            <a:pathLst>
              <a:path h="2272346" w="1169225">
                <a:moveTo>
                  <a:pt x="0" y="0"/>
                </a:moveTo>
                <a:lnTo>
                  <a:pt x="1169225" y="0"/>
                </a:lnTo>
                <a:lnTo>
                  <a:pt x="1169225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633373" y="9258300"/>
            <a:ext cx="13633373" cy="1028700"/>
            <a:chOff x="0" y="0"/>
            <a:chExt cx="18177831" cy="1371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090995" y="8821028"/>
            <a:ext cx="2904703" cy="1045693"/>
          </a:xfrm>
          <a:custGeom>
            <a:avLst/>
            <a:gdLst/>
            <a:ahLst/>
            <a:cxnLst/>
            <a:rect r="r" b="b" t="t" l="l"/>
            <a:pathLst>
              <a:path h="1045693" w="2904703">
                <a:moveTo>
                  <a:pt x="0" y="0"/>
                </a:moveTo>
                <a:lnTo>
                  <a:pt x="2904703" y="0"/>
                </a:lnTo>
                <a:lnTo>
                  <a:pt x="2904703" y="1045693"/>
                </a:lnTo>
                <a:lnTo>
                  <a:pt x="0" y="1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5537" y="238528"/>
            <a:ext cx="1416416" cy="1416416"/>
          </a:xfrm>
          <a:custGeom>
            <a:avLst/>
            <a:gdLst/>
            <a:ahLst/>
            <a:cxnLst/>
            <a:rect r="r" b="b" t="t" l="l"/>
            <a:pathLst>
              <a:path h="1416416" w="1416416">
                <a:moveTo>
                  <a:pt x="0" y="0"/>
                </a:moveTo>
                <a:lnTo>
                  <a:pt x="1416416" y="0"/>
                </a:lnTo>
                <a:lnTo>
                  <a:pt x="1416416" y="1416417"/>
                </a:lnTo>
                <a:lnTo>
                  <a:pt x="0" y="14164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110069" y="4313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028700" y="102870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4449191" y="7475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6502190" y="1591066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-188560" y="4338211"/>
            <a:ext cx="1422855" cy="517402"/>
          </a:xfrm>
          <a:custGeom>
            <a:avLst/>
            <a:gdLst/>
            <a:ahLst/>
            <a:cxnLst/>
            <a:rect r="r" b="b" t="t" l="l"/>
            <a:pathLst>
              <a:path h="517402" w="1422855">
                <a:moveTo>
                  <a:pt x="1422855" y="0"/>
                </a:moveTo>
                <a:lnTo>
                  <a:pt x="0" y="0"/>
                </a:lnTo>
                <a:lnTo>
                  <a:pt x="0" y="517402"/>
                </a:lnTo>
                <a:lnTo>
                  <a:pt x="1422855" y="517402"/>
                </a:lnTo>
                <a:lnTo>
                  <a:pt x="1422855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976532" y="1309883"/>
            <a:ext cx="4052324" cy="7484618"/>
          </a:xfrm>
          <a:custGeom>
            <a:avLst/>
            <a:gdLst/>
            <a:ahLst/>
            <a:cxnLst/>
            <a:rect r="r" b="b" t="t" l="l"/>
            <a:pathLst>
              <a:path h="7484618" w="4052324">
                <a:moveTo>
                  <a:pt x="0" y="0"/>
                </a:moveTo>
                <a:lnTo>
                  <a:pt x="4052324" y="0"/>
                </a:lnTo>
                <a:lnTo>
                  <a:pt x="4052324" y="7484618"/>
                </a:lnTo>
                <a:lnTo>
                  <a:pt x="0" y="7484618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12813" r="-49632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19691" y="493023"/>
            <a:ext cx="11313683" cy="907428"/>
            <a:chOff x="0" y="0"/>
            <a:chExt cx="15084910" cy="1209904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66675"/>
              <a:ext cx="2050572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  <a:spcBef>
                  <a:spcPct val="0"/>
                </a:spcBef>
              </a:pPr>
              <a:r>
                <a:rPr lang="en-US" sz="5970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06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911847" y="134048"/>
              <a:ext cx="13173063" cy="73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4079">
                  <a:solidFill>
                    <a:srgbClr val="330084"/>
                  </a:solidFill>
                  <a:latin typeface="Cristik"/>
                  <a:ea typeface="Cristik"/>
                  <a:cs typeface="Cristik"/>
                  <a:sym typeface="Cristik"/>
                </a:rPr>
                <a:t>FLOWCHART/DIAGRAM ALIR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4F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541327"/>
            <a:ext cx="18288000" cy="1745673"/>
            <a:chOff x="0" y="0"/>
            <a:chExt cx="24384000" cy="2327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192000" y="0"/>
              <a:ext cx="12192000" cy="2327564"/>
            </a:xfrm>
            <a:custGeom>
              <a:avLst/>
              <a:gdLst/>
              <a:ahLst/>
              <a:cxnLst/>
              <a:rect r="r" b="b" t="t" l="l"/>
              <a:pathLst>
                <a:path h="232756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27564"/>
                  </a:lnTo>
                  <a:lnTo>
                    <a:pt x="0" y="2327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2327564"/>
            </a:xfrm>
            <a:custGeom>
              <a:avLst/>
              <a:gdLst/>
              <a:ahLst/>
              <a:cxnLst/>
              <a:rect r="r" b="b" t="t" l="l"/>
              <a:pathLst>
                <a:path h="232756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27564"/>
                  </a:lnTo>
                  <a:lnTo>
                    <a:pt x="0" y="2327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251597" y="3080598"/>
            <a:ext cx="3497621" cy="623213"/>
          </a:xfrm>
          <a:custGeom>
            <a:avLst/>
            <a:gdLst/>
            <a:ahLst/>
            <a:cxnLst/>
            <a:rect r="r" b="b" t="t" l="l"/>
            <a:pathLst>
              <a:path h="623213" w="3497621">
                <a:moveTo>
                  <a:pt x="0" y="0"/>
                </a:moveTo>
                <a:lnTo>
                  <a:pt x="3497621" y="0"/>
                </a:lnTo>
                <a:lnTo>
                  <a:pt x="3497621" y="623213"/>
                </a:lnTo>
                <a:lnTo>
                  <a:pt x="0" y="623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9365" y="239183"/>
            <a:ext cx="1886851" cy="8302144"/>
          </a:xfrm>
          <a:custGeom>
            <a:avLst/>
            <a:gdLst/>
            <a:ahLst/>
            <a:cxnLst/>
            <a:rect r="r" b="b" t="t" l="l"/>
            <a:pathLst>
              <a:path h="8302144" w="1886851">
                <a:moveTo>
                  <a:pt x="0" y="0"/>
                </a:moveTo>
                <a:lnTo>
                  <a:pt x="1886851" y="0"/>
                </a:lnTo>
                <a:lnTo>
                  <a:pt x="1886851" y="8302144"/>
                </a:lnTo>
                <a:lnTo>
                  <a:pt x="0" y="83021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59390" y="4563277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24392" y="897774"/>
            <a:ext cx="1829492" cy="1829492"/>
          </a:xfrm>
          <a:custGeom>
            <a:avLst/>
            <a:gdLst/>
            <a:ahLst/>
            <a:cxnLst/>
            <a:rect r="r" b="b" t="t" l="l"/>
            <a:pathLst>
              <a:path h="1829492" w="1829492">
                <a:moveTo>
                  <a:pt x="0" y="0"/>
                </a:moveTo>
                <a:lnTo>
                  <a:pt x="1829491" y="0"/>
                </a:lnTo>
                <a:lnTo>
                  <a:pt x="1829491" y="1829491"/>
                </a:lnTo>
                <a:lnTo>
                  <a:pt x="0" y="18294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55440" y="1887306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64611" y="1133475"/>
            <a:ext cx="12948703" cy="1419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00"/>
              </a:lnSpc>
            </a:pPr>
            <a:r>
              <a:rPr lang="en-US" sz="10000">
                <a:solidFill>
                  <a:srgbClr val="F6DB6E"/>
                </a:solidFill>
                <a:latin typeface="Retropix"/>
                <a:ea typeface="Retropix"/>
                <a:cs typeface="Retropix"/>
                <a:sym typeface="Retropix"/>
              </a:rPr>
              <a:t>ANGGOTA KELOMPOK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373830" y="3080598"/>
            <a:ext cx="4308600" cy="4412265"/>
            <a:chOff x="0" y="0"/>
            <a:chExt cx="5744801" cy="5883020"/>
          </a:xfrm>
        </p:grpSpPr>
        <p:sp>
          <p:nvSpPr>
            <p:cNvPr name="Freeform 12" id="12"/>
            <p:cNvSpPr/>
            <p:nvPr/>
          </p:nvSpPr>
          <p:spPr>
            <a:xfrm flipH="false" flipV="false" rot="-3266228">
              <a:off x="639652" y="1006801"/>
              <a:ext cx="4465496" cy="3869419"/>
            </a:xfrm>
            <a:custGeom>
              <a:avLst/>
              <a:gdLst/>
              <a:ahLst/>
              <a:cxnLst/>
              <a:rect r="r" b="b" t="t" l="l"/>
              <a:pathLst>
                <a:path h="3869419" w="4465496">
                  <a:moveTo>
                    <a:pt x="0" y="0"/>
                  </a:moveTo>
                  <a:lnTo>
                    <a:pt x="4465496" y="0"/>
                  </a:lnTo>
                  <a:lnTo>
                    <a:pt x="4465496" y="3869418"/>
                  </a:lnTo>
                  <a:lnTo>
                    <a:pt x="0" y="3869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150140" t="-100459" r="-37932" b="-131991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605887" y="-9525"/>
              <a:ext cx="4538774" cy="1351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AURELIA JENNIFER GUNAWAN </a:t>
              </a:r>
            </a:p>
            <a:p>
              <a:pPr algn="ctr" marL="0" indent="0" lvl="0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19624251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64071" y="4327973"/>
            <a:ext cx="3735473" cy="4448659"/>
            <a:chOff x="0" y="0"/>
            <a:chExt cx="4980631" cy="5931545"/>
          </a:xfrm>
        </p:grpSpPr>
        <p:sp>
          <p:nvSpPr>
            <p:cNvPr name="Freeform 15" id="15"/>
            <p:cNvSpPr/>
            <p:nvPr/>
          </p:nvSpPr>
          <p:spPr>
            <a:xfrm flipH="false" flipV="false" rot="4270779">
              <a:off x="293174" y="1635025"/>
              <a:ext cx="4106416" cy="3558270"/>
            </a:xfrm>
            <a:custGeom>
              <a:avLst/>
              <a:gdLst/>
              <a:ahLst/>
              <a:cxnLst/>
              <a:rect r="r" b="b" t="t" l="l"/>
              <a:pathLst>
                <a:path h="3558270" w="4106416">
                  <a:moveTo>
                    <a:pt x="0" y="0"/>
                  </a:moveTo>
                  <a:lnTo>
                    <a:pt x="4106415" y="0"/>
                  </a:lnTo>
                  <a:lnTo>
                    <a:pt x="4106415" y="3558270"/>
                  </a:lnTo>
                  <a:lnTo>
                    <a:pt x="0" y="3558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39650" t="-111603" r="-148423" b="-120846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875035" y="19050"/>
              <a:ext cx="4105596" cy="1187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74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NABILLA EKA PUTRI SUNARTO</a:t>
              </a:r>
            </a:p>
            <a:p>
              <a:pPr algn="ctr" marL="0" indent="0" lvl="0">
                <a:lnSpc>
                  <a:spcPts val="2174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19624265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239632" y="3080598"/>
            <a:ext cx="3990859" cy="4839164"/>
            <a:chOff x="0" y="0"/>
            <a:chExt cx="5321145" cy="6452218"/>
          </a:xfrm>
        </p:grpSpPr>
        <p:sp>
          <p:nvSpPr>
            <p:cNvPr name="Freeform 18" id="18"/>
            <p:cNvSpPr/>
            <p:nvPr/>
          </p:nvSpPr>
          <p:spPr>
            <a:xfrm flipH="false" flipV="false" rot="3155171">
              <a:off x="607364" y="1961341"/>
              <a:ext cx="4106416" cy="3558270"/>
            </a:xfrm>
            <a:custGeom>
              <a:avLst/>
              <a:gdLst/>
              <a:ahLst/>
              <a:cxnLst/>
              <a:rect r="r" b="b" t="t" l="l"/>
              <a:pathLst>
                <a:path h="3558270" w="4106416">
                  <a:moveTo>
                    <a:pt x="0" y="0"/>
                  </a:moveTo>
                  <a:lnTo>
                    <a:pt x="4106416" y="0"/>
                  </a:lnTo>
                  <a:lnTo>
                    <a:pt x="4106416" y="3558270"/>
                  </a:lnTo>
                  <a:lnTo>
                    <a:pt x="0" y="3558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37710" t="-220683" r="-150362" b="-11767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574967" y="19050"/>
              <a:ext cx="4171210" cy="1187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74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M AZIKRA WIRA PRATAMA  </a:t>
              </a:r>
            </a:p>
            <a:p>
              <a:pPr algn="ctr" marL="0" indent="0" lvl="0">
                <a:lnSpc>
                  <a:spcPts val="2174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19624219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654647" y="3080598"/>
            <a:ext cx="4016547" cy="4107813"/>
            <a:chOff x="0" y="0"/>
            <a:chExt cx="5355396" cy="5477084"/>
          </a:xfrm>
        </p:grpSpPr>
        <p:sp>
          <p:nvSpPr>
            <p:cNvPr name="Freeform 21" id="21"/>
            <p:cNvSpPr/>
            <p:nvPr/>
          </p:nvSpPr>
          <p:spPr>
            <a:xfrm flipH="false" flipV="false" rot="1870632">
              <a:off x="624490" y="1112856"/>
              <a:ext cx="4106416" cy="3558270"/>
            </a:xfrm>
            <a:custGeom>
              <a:avLst/>
              <a:gdLst/>
              <a:ahLst/>
              <a:cxnLst/>
              <a:rect r="r" b="b" t="t" l="l"/>
              <a:pathLst>
                <a:path h="3558270" w="4106416">
                  <a:moveTo>
                    <a:pt x="0" y="0"/>
                  </a:moveTo>
                  <a:lnTo>
                    <a:pt x="4106416" y="0"/>
                  </a:lnTo>
                  <a:lnTo>
                    <a:pt x="4106416" y="3558270"/>
                  </a:lnTo>
                  <a:lnTo>
                    <a:pt x="0" y="3558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149548" t="-5705" r="-38525" b="-226745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853946" y="19050"/>
              <a:ext cx="3647505" cy="1187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74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FAYYAZ AKMAL LAUDA </a:t>
              </a:r>
            </a:p>
            <a:p>
              <a:pPr algn="ctr" marL="0" indent="0" lvl="0">
                <a:lnSpc>
                  <a:spcPts val="2174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19624286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147901" y="4390255"/>
            <a:ext cx="3521077" cy="4023993"/>
            <a:chOff x="0" y="0"/>
            <a:chExt cx="4694769" cy="536532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23431" y="972785"/>
              <a:ext cx="4271338" cy="4392539"/>
            </a:xfrm>
            <a:custGeom>
              <a:avLst/>
              <a:gdLst/>
              <a:ahLst/>
              <a:cxnLst/>
              <a:rect r="r" b="b" t="t" l="l"/>
              <a:pathLst>
                <a:path h="4392539" w="4271338">
                  <a:moveTo>
                    <a:pt x="0" y="0"/>
                  </a:moveTo>
                  <a:lnTo>
                    <a:pt x="4271338" y="0"/>
                  </a:lnTo>
                  <a:lnTo>
                    <a:pt x="4271338" y="4392539"/>
                  </a:lnTo>
                  <a:lnTo>
                    <a:pt x="0" y="43925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132111" t="-145060" r="-19903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19050"/>
              <a:ext cx="4171210" cy="1187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74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ZAHRAN ALVAN PUTRA WINARKO</a:t>
              </a:r>
            </a:p>
            <a:p>
              <a:pPr algn="ctr" marL="0" indent="0" lvl="0">
                <a:lnSpc>
                  <a:spcPts val="2174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19624236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53396" y="1591066"/>
            <a:ext cx="9181208" cy="8161074"/>
          </a:xfrm>
          <a:custGeom>
            <a:avLst/>
            <a:gdLst/>
            <a:ahLst/>
            <a:cxnLst/>
            <a:rect r="r" b="b" t="t" l="l"/>
            <a:pathLst>
              <a:path h="8161074" w="9181208">
                <a:moveTo>
                  <a:pt x="0" y="0"/>
                </a:moveTo>
                <a:lnTo>
                  <a:pt x="9181208" y="0"/>
                </a:lnTo>
                <a:lnTo>
                  <a:pt x="9181208" y="8161074"/>
                </a:lnTo>
                <a:lnTo>
                  <a:pt x="0" y="8161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258300"/>
            <a:ext cx="13633373" cy="1028700"/>
            <a:chOff x="0" y="0"/>
            <a:chExt cx="18177831" cy="1371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88560" y="6991501"/>
            <a:ext cx="1147562" cy="2230245"/>
          </a:xfrm>
          <a:custGeom>
            <a:avLst/>
            <a:gdLst/>
            <a:ahLst/>
            <a:cxnLst/>
            <a:rect r="r" b="b" t="t" l="l"/>
            <a:pathLst>
              <a:path h="2230245" w="1147562">
                <a:moveTo>
                  <a:pt x="0" y="0"/>
                </a:moveTo>
                <a:lnTo>
                  <a:pt x="1147562" y="0"/>
                </a:lnTo>
                <a:lnTo>
                  <a:pt x="1147562" y="2230245"/>
                </a:lnTo>
                <a:lnTo>
                  <a:pt x="0" y="22302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9002" y="7064659"/>
            <a:ext cx="1363408" cy="2272346"/>
          </a:xfrm>
          <a:custGeom>
            <a:avLst/>
            <a:gdLst/>
            <a:ahLst/>
            <a:cxnLst/>
            <a:rect r="r" b="b" t="t" l="l"/>
            <a:pathLst>
              <a:path h="2272346" w="1363408">
                <a:moveTo>
                  <a:pt x="0" y="0"/>
                </a:moveTo>
                <a:lnTo>
                  <a:pt x="1363408" y="0"/>
                </a:lnTo>
                <a:lnTo>
                  <a:pt x="1363408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47265" y="8200832"/>
            <a:ext cx="1712720" cy="1292325"/>
          </a:xfrm>
          <a:custGeom>
            <a:avLst/>
            <a:gdLst/>
            <a:ahLst/>
            <a:cxnLst/>
            <a:rect r="r" b="b" t="t" l="l"/>
            <a:pathLst>
              <a:path h="1292325" w="1712720">
                <a:moveTo>
                  <a:pt x="0" y="0"/>
                </a:moveTo>
                <a:lnTo>
                  <a:pt x="1712720" y="0"/>
                </a:lnTo>
                <a:lnTo>
                  <a:pt x="1712720" y="1292325"/>
                </a:lnTo>
                <a:lnTo>
                  <a:pt x="0" y="12923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002" y="8885068"/>
            <a:ext cx="2726815" cy="981653"/>
          </a:xfrm>
          <a:custGeom>
            <a:avLst/>
            <a:gdLst/>
            <a:ahLst/>
            <a:cxnLst/>
            <a:rect r="r" b="b" t="t" l="l"/>
            <a:pathLst>
              <a:path h="981653" w="2726815">
                <a:moveTo>
                  <a:pt x="0" y="0"/>
                </a:moveTo>
                <a:lnTo>
                  <a:pt x="2726816" y="0"/>
                </a:lnTo>
                <a:lnTo>
                  <a:pt x="2726816" y="981653"/>
                </a:lnTo>
                <a:lnTo>
                  <a:pt x="0" y="9816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77335" y="8807289"/>
            <a:ext cx="2302540" cy="828914"/>
          </a:xfrm>
          <a:custGeom>
            <a:avLst/>
            <a:gdLst/>
            <a:ahLst/>
            <a:cxnLst/>
            <a:rect r="r" b="b" t="t" l="l"/>
            <a:pathLst>
              <a:path h="828914" w="2302540">
                <a:moveTo>
                  <a:pt x="0" y="0"/>
                </a:moveTo>
                <a:lnTo>
                  <a:pt x="2302540" y="0"/>
                </a:lnTo>
                <a:lnTo>
                  <a:pt x="2302540" y="828914"/>
                </a:lnTo>
                <a:lnTo>
                  <a:pt x="0" y="8289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145629" y="7064659"/>
            <a:ext cx="1169225" cy="2272346"/>
          </a:xfrm>
          <a:custGeom>
            <a:avLst/>
            <a:gdLst/>
            <a:ahLst/>
            <a:cxnLst/>
            <a:rect r="r" b="b" t="t" l="l"/>
            <a:pathLst>
              <a:path h="2272346" w="1169225">
                <a:moveTo>
                  <a:pt x="0" y="0"/>
                </a:moveTo>
                <a:lnTo>
                  <a:pt x="1169225" y="0"/>
                </a:lnTo>
                <a:lnTo>
                  <a:pt x="1169225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633373" y="9258300"/>
            <a:ext cx="13633373" cy="1028700"/>
            <a:chOff x="0" y="0"/>
            <a:chExt cx="18177831" cy="1371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3090995" y="8821028"/>
            <a:ext cx="2904703" cy="1045693"/>
          </a:xfrm>
          <a:custGeom>
            <a:avLst/>
            <a:gdLst/>
            <a:ahLst/>
            <a:cxnLst/>
            <a:rect r="r" b="b" t="t" l="l"/>
            <a:pathLst>
              <a:path h="1045693" w="2904703">
                <a:moveTo>
                  <a:pt x="0" y="0"/>
                </a:moveTo>
                <a:lnTo>
                  <a:pt x="2904703" y="0"/>
                </a:lnTo>
                <a:lnTo>
                  <a:pt x="2904703" y="1045693"/>
                </a:lnTo>
                <a:lnTo>
                  <a:pt x="0" y="1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85537" y="238528"/>
            <a:ext cx="1416416" cy="1416416"/>
          </a:xfrm>
          <a:custGeom>
            <a:avLst/>
            <a:gdLst/>
            <a:ahLst/>
            <a:cxnLst/>
            <a:rect r="r" b="b" t="t" l="l"/>
            <a:pathLst>
              <a:path h="1416416" w="1416416">
                <a:moveTo>
                  <a:pt x="0" y="0"/>
                </a:moveTo>
                <a:lnTo>
                  <a:pt x="1416416" y="0"/>
                </a:lnTo>
                <a:lnTo>
                  <a:pt x="1416416" y="1416417"/>
                </a:lnTo>
                <a:lnTo>
                  <a:pt x="0" y="141641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3231" y="2993060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110069" y="4313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028700" y="102870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4449191" y="7475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16502190" y="1591066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-188560" y="4338211"/>
            <a:ext cx="1422855" cy="517402"/>
          </a:xfrm>
          <a:custGeom>
            <a:avLst/>
            <a:gdLst/>
            <a:ahLst/>
            <a:cxnLst/>
            <a:rect r="r" b="b" t="t" l="l"/>
            <a:pathLst>
              <a:path h="517402" w="1422855">
                <a:moveTo>
                  <a:pt x="1422855" y="0"/>
                </a:moveTo>
                <a:lnTo>
                  <a:pt x="0" y="0"/>
                </a:lnTo>
                <a:lnTo>
                  <a:pt x="0" y="517402"/>
                </a:lnTo>
                <a:lnTo>
                  <a:pt x="1422855" y="517402"/>
                </a:lnTo>
                <a:lnTo>
                  <a:pt x="1422855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671763" y="747517"/>
            <a:ext cx="11313683" cy="907428"/>
            <a:chOff x="0" y="0"/>
            <a:chExt cx="15084910" cy="120990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675"/>
              <a:ext cx="2050572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  <a:spcBef>
                  <a:spcPct val="0"/>
                </a:spcBef>
              </a:pPr>
              <a:r>
                <a:rPr lang="en-US" sz="5970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06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11847" y="134048"/>
              <a:ext cx="13173063" cy="73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4079">
                  <a:solidFill>
                    <a:srgbClr val="330084"/>
                  </a:solidFill>
                  <a:latin typeface="Cristik"/>
                  <a:ea typeface="Cristik"/>
                  <a:cs typeface="Cristik"/>
                  <a:sym typeface="Cristik"/>
                </a:rPr>
                <a:t>FLOWCHART/DIAGRAM ALIR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3633373" cy="1028700"/>
            <a:chOff x="0" y="0"/>
            <a:chExt cx="18177831" cy="137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88560" y="6991501"/>
            <a:ext cx="1147562" cy="2230245"/>
          </a:xfrm>
          <a:custGeom>
            <a:avLst/>
            <a:gdLst/>
            <a:ahLst/>
            <a:cxnLst/>
            <a:rect r="r" b="b" t="t" l="l"/>
            <a:pathLst>
              <a:path h="2230245" w="1147562">
                <a:moveTo>
                  <a:pt x="0" y="0"/>
                </a:moveTo>
                <a:lnTo>
                  <a:pt x="1147562" y="0"/>
                </a:lnTo>
                <a:lnTo>
                  <a:pt x="1147562" y="2230245"/>
                </a:lnTo>
                <a:lnTo>
                  <a:pt x="0" y="223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002" y="7064659"/>
            <a:ext cx="1363408" cy="2272346"/>
          </a:xfrm>
          <a:custGeom>
            <a:avLst/>
            <a:gdLst/>
            <a:ahLst/>
            <a:cxnLst/>
            <a:rect r="r" b="b" t="t" l="l"/>
            <a:pathLst>
              <a:path h="2272346" w="1363408">
                <a:moveTo>
                  <a:pt x="0" y="0"/>
                </a:moveTo>
                <a:lnTo>
                  <a:pt x="1363408" y="0"/>
                </a:lnTo>
                <a:lnTo>
                  <a:pt x="1363408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7265" y="8200832"/>
            <a:ext cx="1712720" cy="1292325"/>
          </a:xfrm>
          <a:custGeom>
            <a:avLst/>
            <a:gdLst/>
            <a:ahLst/>
            <a:cxnLst/>
            <a:rect r="r" b="b" t="t" l="l"/>
            <a:pathLst>
              <a:path h="1292325" w="1712720">
                <a:moveTo>
                  <a:pt x="0" y="0"/>
                </a:moveTo>
                <a:lnTo>
                  <a:pt x="1712720" y="0"/>
                </a:lnTo>
                <a:lnTo>
                  <a:pt x="1712720" y="1292325"/>
                </a:lnTo>
                <a:lnTo>
                  <a:pt x="0" y="1292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9002" y="8885068"/>
            <a:ext cx="2726815" cy="981653"/>
          </a:xfrm>
          <a:custGeom>
            <a:avLst/>
            <a:gdLst/>
            <a:ahLst/>
            <a:cxnLst/>
            <a:rect r="r" b="b" t="t" l="l"/>
            <a:pathLst>
              <a:path h="981653" w="2726815">
                <a:moveTo>
                  <a:pt x="0" y="0"/>
                </a:moveTo>
                <a:lnTo>
                  <a:pt x="2726816" y="0"/>
                </a:lnTo>
                <a:lnTo>
                  <a:pt x="2726816" y="981653"/>
                </a:lnTo>
                <a:lnTo>
                  <a:pt x="0" y="9816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77335" y="8807289"/>
            <a:ext cx="2302540" cy="828914"/>
          </a:xfrm>
          <a:custGeom>
            <a:avLst/>
            <a:gdLst/>
            <a:ahLst/>
            <a:cxnLst/>
            <a:rect r="r" b="b" t="t" l="l"/>
            <a:pathLst>
              <a:path h="828914" w="2302540">
                <a:moveTo>
                  <a:pt x="0" y="0"/>
                </a:moveTo>
                <a:lnTo>
                  <a:pt x="2302540" y="0"/>
                </a:lnTo>
                <a:lnTo>
                  <a:pt x="2302540" y="828914"/>
                </a:lnTo>
                <a:lnTo>
                  <a:pt x="0" y="8289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45629" y="7064659"/>
            <a:ext cx="1169225" cy="2272346"/>
          </a:xfrm>
          <a:custGeom>
            <a:avLst/>
            <a:gdLst/>
            <a:ahLst/>
            <a:cxnLst/>
            <a:rect r="r" b="b" t="t" l="l"/>
            <a:pathLst>
              <a:path h="2272346" w="1169225">
                <a:moveTo>
                  <a:pt x="0" y="0"/>
                </a:moveTo>
                <a:lnTo>
                  <a:pt x="1169225" y="0"/>
                </a:lnTo>
                <a:lnTo>
                  <a:pt x="1169225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633373" y="9258300"/>
            <a:ext cx="13633373" cy="1028700"/>
            <a:chOff x="0" y="0"/>
            <a:chExt cx="18177831" cy="1371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090995" y="8821028"/>
            <a:ext cx="2904703" cy="1045693"/>
          </a:xfrm>
          <a:custGeom>
            <a:avLst/>
            <a:gdLst/>
            <a:ahLst/>
            <a:cxnLst/>
            <a:rect r="r" b="b" t="t" l="l"/>
            <a:pathLst>
              <a:path h="1045693" w="2904703">
                <a:moveTo>
                  <a:pt x="0" y="0"/>
                </a:moveTo>
                <a:lnTo>
                  <a:pt x="2904703" y="0"/>
                </a:lnTo>
                <a:lnTo>
                  <a:pt x="2904703" y="1045693"/>
                </a:lnTo>
                <a:lnTo>
                  <a:pt x="0" y="1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5537" y="238528"/>
            <a:ext cx="1416416" cy="1416416"/>
          </a:xfrm>
          <a:custGeom>
            <a:avLst/>
            <a:gdLst/>
            <a:ahLst/>
            <a:cxnLst/>
            <a:rect r="r" b="b" t="t" l="l"/>
            <a:pathLst>
              <a:path h="1416416" w="1416416">
                <a:moveTo>
                  <a:pt x="0" y="0"/>
                </a:moveTo>
                <a:lnTo>
                  <a:pt x="1416416" y="0"/>
                </a:lnTo>
                <a:lnTo>
                  <a:pt x="1416416" y="1416417"/>
                </a:lnTo>
                <a:lnTo>
                  <a:pt x="0" y="14164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671763" y="1738793"/>
            <a:ext cx="13814158" cy="6233639"/>
          </a:xfrm>
          <a:custGeom>
            <a:avLst/>
            <a:gdLst/>
            <a:ahLst/>
            <a:cxnLst/>
            <a:rect r="r" b="b" t="t" l="l"/>
            <a:pathLst>
              <a:path h="6233639" w="13814158">
                <a:moveTo>
                  <a:pt x="0" y="0"/>
                </a:moveTo>
                <a:lnTo>
                  <a:pt x="13814158" y="0"/>
                </a:lnTo>
                <a:lnTo>
                  <a:pt x="13814158" y="6233639"/>
                </a:lnTo>
                <a:lnTo>
                  <a:pt x="0" y="623363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34295" y="27169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110069" y="4313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028700" y="102870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4449191" y="7475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16502190" y="1591066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-188560" y="4338211"/>
            <a:ext cx="1422855" cy="517402"/>
          </a:xfrm>
          <a:custGeom>
            <a:avLst/>
            <a:gdLst/>
            <a:ahLst/>
            <a:cxnLst/>
            <a:rect r="r" b="b" t="t" l="l"/>
            <a:pathLst>
              <a:path h="517402" w="1422855">
                <a:moveTo>
                  <a:pt x="1422855" y="0"/>
                </a:moveTo>
                <a:lnTo>
                  <a:pt x="0" y="0"/>
                </a:lnTo>
                <a:lnTo>
                  <a:pt x="0" y="517402"/>
                </a:lnTo>
                <a:lnTo>
                  <a:pt x="1422855" y="517402"/>
                </a:lnTo>
                <a:lnTo>
                  <a:pt x="1422855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671763" y="747517"/>
            <a:ext cx="11313683" cy="907428"/>
            <a:chOff x="0" y="0"/>
            <a:chExt cx="15084910" cy="120990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675"/>
              <a:ext cx="2050572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  <a:spcBef>
                  <a:spcPct val="0"/>
                </a:spcBef>
              </a:pPr>
              <a:r>
                <a:rPr lang="en-US" sz="5970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06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11847" y="134048"/>
              <a:ext cx="13173063" cy="73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4079">
                  <a:solidFill>
                    <a:srgbClr val="330084"/>
                  </a:solidFill>
                  <a:latin typeface="Cristik"/>
                  <a:ea typeface="Cristik"/>
                  <a:cs typeface="Cristik"/>
                  <a:sym typeface="Cristik"/>
                </a:rPr>
                <a:t>FLOWCHART/DIAGRAM ALIR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3633373" cy="1028700"/>
            <a:chOff x="0" y="0"/>
            <a:chExt cx="18177831" cy="137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88560" y="6991501"/>
            <a:ext cx="1147562" cy="2230245"/>
          </a:xfrm>
          <a:custGeom>
            <a:avLst/>
            <a:gdLst/>
            <a:ahLst/>
            <a:cxnLst/>
            <a:rect r="r" b="b" t="t" l="l"/>
            <a:pathLst>
              <a:path h="2230245" w="1147562">
                <a:moveTo>
                  <a:pt x="0" y="0"/>
                </a:moveTo>
                <a:lnTo>
                  <a:pt x="1147562" y="0"/>
                </a:lnTo>
                <a:lnTo>
                  <a:pt x="1147562" y="2230245"/>
                </a:lnTo>
                <a:lnTo>
                  <a:pt x="0" y="223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002" y="7064659"/>
            <a:ext cx="1363408" cy="2272346"/>
          </a:xfrm>
          <a:custGeom>
            <a:avLst/>
            <a:gdLst/>
            <a:ahLst/>
            <a:cxnLst/>
            <a:rect r="r" b="b" t="t" l="l"/>
            <a:pathLst>
              <a:path h="2272346" w="1363408">
                <a:moveTo>
                  <a:pt x="0" y="0"/>
                </a:moveTo>
                <a:lnTo>
                  <a:pt x="1363408" y="0"/>
                </a:lnTo>
                <a:lnTo>
                  <a:pt x="1363408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7265" y="8200832"/>
            <a:ext cx="1712720" cy="1292325"/>
          </a:xfrm>
          <a:custGeom>
            <a:avLst/>
            <a:gdLst/>
            <a:ahLst/>
            <a:cxnLst/>
            <a:rect r="r" b="b" t="t" l="l"/>
            <a:pathLst>
              <a:path h="1292325" w="1712720">
                <a:moveTo>
                  <a:pt x="0" y="0"/>
                </a:moveTo>
                <a:lnTo>
                  <a:pt x="1712720" y="0"/>
                </a:lnTo>
                <a:lnTo>
                  <a:pt x="1712720" y="1292325"/>
                </a:lnTo>
                <a:lnTo>
                  <a:pt x="0" y="1292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9002" y="8885068"/>
            <a:ext cx="2726815" cy="981653"/>
          </a:xfrm>
          <a:custGeom>
            <a:avLst/>
            <a:gdLst/>
            <a:ahLst/>
            <a:cxnLst/>
            <a:rect r="r" b="b" t="t" l="l"/>
            <a:pathLst>
              <a:path h="981653" w="2726815">
                <a:moveTo>
                  <a:pt x="0" y="0"/>
                </a:moveTo>
                <a:lnTo>
                  <a:pt x="2726816" y="0"/>
                </a:lnTo>
                <a:lnTo>
                  <a:pt x="2726816" y="981653"/>
                </a:lnTo>
                <a:lnTo>
                  <a:pt x="0" y="9816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77335" y="8807289"/>
            <a:ext cx="2302540" cy="828914"/>
          </a:xfrm>
          <a:custGeom>
            <a:avLst/>
            <a:gdLst/>
            <a:ahLst/>
            <a:cxnLst/>
            <a:rect r="r" b="b" t="t" l="l"/>
            <a:pathLst>
              <a:path h="828914" w="2302540">
                <a:moveTo>
                  <a:pt x="0" y="0"/>
                </a:moveTo>
                <a:lnTo>
                  <a:pt x="2302540" y="0"/>
                </a:lnTo>
                <a:lnTo>
                  <a:pt x="2302540" y="828914"/>
                </a:lnTo>
                <a:lnTo>
                  <a:pt x="0" y="8289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45629" y="7064659"/>
            <a:ext cx="1169225" cy="2272346"/>
          </a:xfrm>
          <a:custGeom>
            <a:avLst/>
            <a:gdLst/>
            <a:ahLst/>
            <a:cxnLst/>
            <a:rect r="r" b="b" t="t" l="l"/>
            <a:pathLst>
              <a:path h="2272346" w="1169225">
                <a:moveTo>
                  <a:pt x="0" y="0"/>
                </a:moveTo>
                <a:lnTo>
                  <a:pt x="1169225" y="0"/>
                </a:lnTo>
                <a:lnTo>
                  <a:pt x="1169225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633373" y="9258300"/>
            <a:ext cx="13633373" cy="1028700"/>
            <a:chOff x="0" y="0"/>
            <a:chExt cx="18177831" cy="1371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090995" y="8821028"/>
            <a:ext cx="2904703" cy="1045693"/>
          </a:xfrm>
          <a:custGeom>
            <a:avLst/>
            <a:gdLst/>
            <a:ahLst/>
            <a:cxnLst/>
            <a:rect r="r" b="b" t="t" l="l"/>
            <a:pathLst>
              <a:path h="1045693" w="2904703">
                <a:moveTo>
                  <a:pt x="0" y="0"/>
                </a:moveTo>
                <a:lnTo>
                  <a:pt x="2904703" y="0"/>
                </a:lnTo>
                <a:lnTo>
                  <a:pt x="2904703" y="1045693"/>
                </a:lnTo>
                <a:lnTo>
                  <a:pt x="0" y="1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5537" y="238528"/>
            <a:ext cx="1416416" cy="1416416"/>
          </a:xfrm>
          <a:custGeom>
            <a:avLst/>
            <a:gdLst/>
            <a:ahLst/>
            <a:cxnLst/>
            <a:rect r="r" b="b" t="t" l="l"/>
            <a:pathLst>
              <a:path h="1416416" w="1416416">
                <a:moveTo>
                  <a:pt x="0" y="0"/>
                </a:moveTo>
                <a:lnTo>
                  <a:pt x="1416416" y="0"/>
                </a:lnTo>
                <a:lnTo>
                  <a:pt x="1416416" y="1416417"/>
                </a:lnTo>
                <a:lnTo>
                  <a:pt x="0" y="14164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110069" y="4313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028700" y="102870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4449191" y="7475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6502190" y="1591066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-188560" y="4338211"/>
            <a:ext cx="1422855" cy="517402"/>
          </a:xfrm>
          <a:custGeom>
            <a:avLst/>
            <a:gdLst/>
            <a:ahLst/>
            <a:cxnLst/>
            <a:rect r="r" b="b" t="t" l="l"/>
            <a:pathLst>
              <a:path h="517402" w="1422855">
                <a:moveTo>
                  <a:pt x="1422855" y="0"/>
                </a:moveTo>
                <a:lnTo>
                  <a:pt x="0" y="0"/>
                </a:lnTo>
                <a:lnTo>
                  <a:pt x="0" y="517402"/>
                </a:lnTo>
                <a:lnTo>
                  <a:pt x="1422855" y="517402"/>
                </a:lnTo>
                <a:lnTo>
                  <a:pt x="1422855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303625" y="1171018"/>
            <a:ext cx="10991492" cy="8891462"/>
          </a:xfrm>
          <a:custGeom>
            <a:avLst/>
            <a:gdLst/>
            <a:ahLst/>
            <a:cxnLst/>
            <a:rect r="r" b="b" t="t" l="l"/>
            <a:pathLst>
              <a:path h="8891462" w="10991492">
                <a:moveTo>
                  <a:pt x="0" y="0"/>
                </a:moveTo>
                <a:lnTo>
                  <a:pt x="10991491" y="0"/>
                </a:lnTo>
                <a:lnTo>
                  <a:pt x="10991491" y="8891462"/>
                </a:lnTo>
                <a:lnTo>
                  <a:pt x="0" y="889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353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176259" y="402455"/>
            <a:ext cx="11313683" cy="907428"/>
            <a:chOff x="0" y="0"/>
            <a:chExt cx="15084910" cy="1209904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66675"/>
              <a:ext cx="2050572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  <a:spcBef>
                  <a:spcPct val="0"/>
                </a:spcBef>
              </a:pPr>
              <a:r>
                <a:rPr lang="en-US" sz="5970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06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911847" y="134048"/>
              <a:ext cx="13173063" cy="73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4079">
                  <a:solidFill>
                    <a:srgbClr val="330084"/>
                  </a:solidFill>
                  <a:latin typeface="Cristik"/>
                  <a:ea typeface="Cristik"/>
                  <a:cs typeface="Cristik"/>
                  <a:sym typeface="Cristik"/>
                </a:rPr>
                <a:t>FLOWCHART/DIAGRAM ALIR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4F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07087"/>
            <a:ext cx="18288000" cy="1379913"/>
            <a:chOff x="0" y="0"/>
            <a:chExt cx="24384000" cy="1839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365399"/>
            <a:ext cx="1806169" cy="3510222"/>
          </a:xfrm>
          <a:custGeom>
            <a:avLst/>
            <a:gdLst/>
            <a:ahLst/>
            <a:cxnLst/>
            <a:rect r="r" b="b" t="t" l="l"/>
            <a:pathLst>
              <a:path h="3510222" w="1806169">
                <a:moveTo>
                  <a:pt x="0" y="0"/>
                </a:moveTo>
                <a:lnTo>
                  <a:pt x="1806169" y="0"/>
                </a:lnTo>
                <a:lnTo>
                  <a:pt x="1806169" y="3510222"/>
                </a:lnTo>
                <a:lnTo>
                  <a:pt x="0" y="3510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85374" y="5143500"/>
            <a:ext cx="1920346" cy="3732121"/>
          </a:xfrm>
          <a:custGeom>
            <a:avLst/>
            <a:gdLst/>
            <a:ahLst/>
            <a:cxnLst/>
            <a:rect r="r" b="b" t="t" l="l"/>
            <a:pathLst>
              <a:path h="3732121" w="1920346">
                <a:moveTo>
                  <a:pt x="0" y="0"/>
                </a:moveTo>
                <a:lnTo>
                  <a:pt x="1920346" y="0"/>
                </a:lnTo>
                <a:lnTo>
                  <a:pt x="1920346" y="3732121"/>
                </a:lnTo>
                <a:lnTo>
                  <a:pt x="0" y="3732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09693" y="4189053"/>
            <a:ext cx="2811941" cy="4686568"/>
          </a:xfrm>
          <a:custGeom>
            <a:avLst/>
            <a:gdLst/>
            <a:ahLst/>
            <a:cxnLst/>
            <a:rect r="r" b="b" t="t" l="l"/>
            <a:pathLst>
              <a:path h="4686568" w="2811941">
                <a:moveTo>
                  <a:pt x="0" y="0"/>
                </a:moveTo>
                <a:lnTo>
                  <a:pt x="2811940" y="0"/>
                </a:lnTo>
                <a:lnTo>
                  <a:pt x="2811940" y="4686568"/>
                </a:lnTo>
                <a:lnTo>
                  <a:pt x="0" y="4686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7915987"/>
            <a:ext cx="5331301" cy="1919268"/>
          </a:xfrm>
          <a:custGeom>
            <a:avLst/>
            <a:gdLst/>
            <a:ahLst/>
            <a:cxnLst/>
            <a:rect r="r" b="b" t="t" l="l"/>
            <a:pathLst>
              <a:path h="1919268" w="5331301">
                <a:moveTo>
                  <a:pt x="0" y="0"/>
                </a:moveTo>
                <a:lnTo>
                  <a:pt x="5331301" y="0"/>
                </a:lnTo>
                <a:lnTo>
                  <a:pt x="5331301" y="1919268"/>
                </a:lnTo>
                <a:lnTo>
                  <a:pt x="0" y="19192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11685" y="5653664"/>
            <a:ext cx="4270063" cy="3221957"/>
          </a:xfrm>
          <a:custGeom>
            <a:avLst/>
            <a:gdLst/>
            <a:ahLst/>
            <a:cxnLst/>
            <a:rect r="r" b="b" t="t" l="l"/>
            <a:pathLst>
              <a:path h="3221957" w="4270063">
                <a:moveTo>
                  <a:pt x="0" y="0"/>
                </a:moveTo>
                <a:lnTo>
                  <a:pt x="4270063" y="0"/>
                </a:lnTo>
                <a:lnTo>
                  <a:pt x="4270063" y="3221957"/>
                </a:lnTo>
                <a:lnTo>
                  <a:pt x="0" y="32219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60001" y="7149820"/>
            <a:ext cx="5331301" cy="1919268"/>
          </a:xfrm>
          <a:custGeom>
            <a:avLst/>
            <a:gdLst/>
            <a:ahLst/>
            <a:cxnLst/>
            <a:rect r="r" b="b" t="t" l="l"/>
            <a:pathLst>
              <a:path h="1919268" w="5331301">
                <a:moveTo>
                  <a:pt x="0" y="0"/>
                </a:moveTo>
                <a:lnTo>
                  <a:pt x="5331301" y="0"/>
                </a:lnTo>
                <a:lnTo>
                  <a:pt x="5331301" y="1919268"/>
                </a:lnTo>
                <a:lnTo>
                  <a:pt x="0" y="191926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22763" y="5143500"/>
            <a:ext cx="1936537" cy="3763587"/>
          </a:xfrm>
          <a:custGeom>
            <a:avLst/>
            <a:gdLst/>
            <a:ahLst/>
            <a:cxnLst/>
            <a:rect r="r" b="b" t="t" l="l"/>
            <a:pathLst>
              <a:path h="3763587" w="1936537">
                <a:moveTo>
                  <a:pt x="0" y="0"/>
                </a:moveTo>
                <a:lnTo>
                  <a:pt x="1936537" y="0"/>
                </a:lnTo>
                <a:lnTo>
                  <a:pt x="1936537" y="3763587"/>
                </a:lnTo>
                <a:lnTo>
                  <a:pt x="0" y="3763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19034" y="7677775"/>
            <a:ext cx="5331301" cy="1919268"/>
          </a:xfrm>
          <a:custGeom>
            <a:avLst/>
            <a:gdLst/>
            <a:ahLst/>
            <a:cxnLst/>
            <a:rect r="r" b="b" t="t" l="l"/>
            <a:pathLst>
              <a:path h="1919268" w="5331301">
                <a:moveTo>
                  <a:pt x="0" y="0"/>
                </a:moveTo>
                <a:lnTo>
                  <a:pt x="5331300" y="0"/>
                </a:lnTo>
                <a:lnTo>
                  <a:pt x="5331300" y="1919269"/>
                </a:lnTo>
                <a:lnTo>
                  <a:pt x="0" y="19192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4395" y="2604560"/>
            <a:ext cx="4279210" cy="925865"/>
          </a:xfrm>
          <a:custGeom>
            <a:avLst/>
            <a:gdLst/>
            <a:ahLst/>
            <a:cxnLst/>
            <a:rect r="r" b="b" t="t" l="l"/>
            <a:pathLst>
              <a:path h="925865" w="4279210">
                <a:moveTo>
                  <a:pt x="0" y="0"/>
                </a:moveTo>
                <a:lnTo>
                  <a:pt x="4279210" y="0"/>
                </a:lnTo>
                <a:lnTo>
                  <a:pt x="4279210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49825" y="1152525"/>
            <a:ext cx="11151652" cy="154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29"/>
              </a:lnSpc>
              <a:spcBef>
                <a:spcPct val="0"/>
              </a:spcBef>
            </a:pPr>
            <a:r>
              <a:rPr lang="en-US" sz="10953">
                <a:solidFill>
                  <a:srgbClr val="F7DB6E"/>
                </a:solidFill>
                <a:latin typeface="Retropix"/>
                <a:ea typeface="Retropix"/>
                <a:cs typeface="Retropix"/>
                <a:sym typeface="Retropix"/>
              </a:rPr>
              <a:t>OUR PROGRAM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081748" y="2079110"/>
            <a:ext cx="1827899" cy="1827899"/>
          </a:xfrm>
          <a:custGeom>
            <a:avLst/>
            <a:gdLst/>
            <a:ahLst/>
            <a:cxnLst/>
            <a:rect r="r" b="b" t="t" l="l"/>
            <a:pathLst>
              <a:path h="1827899" w="1827899">
                <a:moveTo>
                  <a:pt x="0" y="0"/>
                </a:moveTo>
                <a:lnTo>
                  <a:pt x="1827899" y="0"/>
                </a:lnTo>
                <a:lnTo>
                  <a:pt x="1827899" y="1827899"/>
                </a:lnTo>
                <a:lnTo>
                  <a:pt x="0" y="18278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3231" y="2993060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89916" y="3552331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028700" y="102870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4449191" y="7475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2219034" y="4338211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099" y="0"/>
                </a:moveTo>
                <a:lnTo>
                  <a:pt x="0" y="0"/>
                </a:lnTo>
                <a:lnTo>
                  <a:pt x="0" y="723309"/>
                </a:lnTo>
                <a:lnTo>
                  <a:pt x="1989099" y="723309"/>
                </a:lnTo>
                <a:lnTo>
                  <a:pt x="1989099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-188560" y="4338211"/>
            <a:ext cx="1422855" cy="517402"/>
          </a:xfrm>
          <a:custGeom>
            <a:avLst/>
            <a:gdLst/>
            <a:ahLst/>
            <a:cxnLst/>
            <a:rect r="r" b="b" t="t" l="l"/>
            <a:pathLst>
              <a:path h="517402" w="1422855">
                <a:moveTo>
                  <a:pt x="1422855" y="0"/>
                </a:moveTo>
                <a:lnTo>
                  <a:pt x="0" y="0"/>
                </a:lnTo>
                <a:lnTo>
                  <a:pt x="0" y="517402"/>
                </a:lnTo>
                <a:lnTo>
                  <a:pt x="1422855" y="517402"/>
                </a:lnTo>
                <a:lnTo>
                  <a:pt x="1422855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691770" y="2798050"/>
            <a:ext cx="4904460" cy="58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2"/>
              </a:lnSpc>
            </a:pPr>
            <a:r>
              <a:rPr lang="en-US" sz="4175" u="sng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  <a:hlinkClick r:id="rId24" tooltip="https://colab.research.google.com/drive/1Oyj8oqHqsrgdNdUxJLJpBylyfo5MzNqj#scrollTo=1b5RZBjUdYca&amp;line=47&amp;uniqifier=1"/>
              </a:rPr>
              <a:t>CLICK HERE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679518"/>
            <a:ext cx="29522008" cy="2227570"/>
            <a:chOff x="0" y="0"/>
            <a:chExt cx="39362677" cy="2970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81338" cy="2970093"/>
            </a:xfrm>
            <a:custGeom>
              <a:avLst/>
              <a:gdLst/>
              <a:ahLst/>
              <a:cxnLst/>
              <a:rect r="r" b="b" t="t" l="l"/>
              <a:pathLst>
                <a:path h="2970093" w="19681338">
                  <a:moveTo>
                    <a:pt x="0" y="0"/>
                  </a:moveTo>
                  <a:lnTo>
                    <a:pt x="19681338" y="0"/>
                  </a:lnTo>
                  <a:lnTo>
                    <a:pt x="19681338" y="2970093"/>
                  </a:lnTo>
                  <a:lnTo>
                    <a:pt x="0" y="2970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9681338" y="0"/>
              <a:ext cx="19681338" cy="2970093"/>
            </a:xfrm>
            <a:custGeom>
              <a:avLst/>
              <a:gdLst/>
              <a:ahLst/>
              <a:cxnLst/>
              <a:rect r="r" b="b" t="t" l="l"/>
              <a:pathLst>
                <a:path h="2970093" w="19681338">
                  <a:moveTo>
                    <a:pt x="0" y="0"/>
                  </a:moveTo>
                  <a:lnTo>
                    <a:pt x="19681339" y="0"/>
                  </a:lnTo>
                  <a:lnTo>
                    <a:pt x="19681339" y="2970093"/>
                  </a:lnTo>
                  <a:lnTo>
                    <a:pt x="0" y="2970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8907087"/>
            <a:ext cx="18288000" cy="1379913"/>
            <a:chOff x="0" y="0"/>
            <a:chExt cx="24384000" cy="18398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0" y="1028700"/>
            <a:ext cx="2577561" cy="6815666"/>
          </a:xfrm>
          <a:custGeom>
            <a:avLst/>
            <a:gdLst/>
            <a:ahLst/>
            <a:cxnLst/>
            <a:rect r="r" b="b" t="t" l="l"/>
            <a:pathLst>
              <a:path h="6815666" w="2577561">
                <a:moveTo>
                  <a:pt x="0" y="0"/>
                </a:moveTo>
                <a:lnTo>
                  <a:pt x="2577561" y="0"/>
                </a:lnTo>
                <a:lnTo>
                  <a:pt x="2577561" y="6815666"/>
                </a:lnTo>
                <a:lnTo>
                  <a:pt x="0" y="6815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46214" y="7125981"/>
            <a:ext cx="4014790" cy="1781107"/>
          </a:xfrm>
          <a:custGeom>
            <a:avLst/>
            <a:gdLst/>
            <a:ahLst/>
            <a:cxnLst/>
            <a:rect r="r" b="b" t="t" l="l"/>
            <a:pathLst>
              <a:path h="1781107" w="4014790">
                <a:moveTo>
                  <a:pt x="0" y="0"/>
                </a:moveTo>
                <a:lnTo>
                  <a:pt x="4014790" y="0"/>
                </a:lnTo>
                <a:lnTo>
                  <a:pt x="4014790" y="1781106"/>
                </a:lnTo>
                <a:lnTo>
                  <a:pt x="0" y="17811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89769" y="5883469"/>
            <a:ext cx="1682231" cy="3023619"/>
          </a:xfrm>
          <a:custGeom>
            <a:avLst/>
            <a:gdLst/>
            <a:ahLst/>
            <a:cxnLst/>
            <a:rect r="r" b="b" t="t" l="l"/>
            <a:pathLst>
              <a:path h="3023619" w="1682231">
                <a:moveTo>
                  <a:pt x="0" y="0"/>
                </a:moveTo>
                <a:lnTo>
                  <a:pt x="1682231" y="0"/>
                </a:lnTo>
                <a:lnTo>
                  <a:pt x="1682231" y="3023618"/>
                </a:lnTo>
                <a:lnTo>
                  <a:pt x="0" y="3023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75329" y="3813180"/>
            <a:ext cx="2861850" cy="5093908"/>
          </a:xfrm>
          <a:custGeom>
            <a:avLst/>
            <a:gdLst/>
            <a:ahLst/>
            <a:cxnLst/>
            <a:rect r="r" b="b" t="t" l="l"/>
            <a:pathLst>
              <a:path h="5093908" w="2861850">
                <a:moveTo>
                  <a:pt x="0" y="0"/>
                </a:moveTo>
                <a:lnTo>
                  <a:pt x="2861850" y="0"/>
                </a:lnTo>
                <a:lnTo>
                  <a:pt x="2861850" y="5093907"/>
                </a:lnTo>
                <a:lnTo>
                  <a:pt x="0" y="50939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49461" y="4845958"/>
            <a:ext cx="5189079" cy="1122728"/>
          </a:xfrm>
          <a:custGeom>
            <a:avLst/>
            <a:gdLst/>
            <a:ahLst/>
            <a:cxnLst/>
            <a:rect r="r" b="b" t="t" l="l"/>
            <a:pathLst>
              <a:path h="1122728" w="5189079">
                <a:moveTo>
                  <a:pt x="0" y="0"/>
                </a:moveTo>
                <a:lnTo>
                  <a:pt x="5189078" y="0"/>
                </a:lnTo>
                <a:lnTo>
                  <a:pt x="5189078" y="1122728"/>
                </a:lnTo>
                <a:lnTo>
                  <a:pt x="0" y="1122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28018" y="1919539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4"/>
                </a:lnTo>
                <a:lnTo>
                  <a:pt x="0" y="10020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075329" y="716255"/>
            <a:ext cx="1790049" cy="624890"/>
          </a:xfrm>
          <a:custGeom>
            <a:avLst/>
            <a:gdLst/>
            <a:ahLst/>
            <a:cxnLst/>
            <a:rect r="r" b="b" t="t" l="l"/>
            <a:pathLst>
              <a:path h="624890" w="1790049">
                <a:moveTo>
                  <a:pt x="0" y="0"/>
                </a:moveTo>
                <a:lnTo>
                  <a:pt x="1790049" y="0"/>
                </a:lnTo>
                <a:lnTo>
                  <a:pt x="1790049" y="624890"/>
                </a:lnTo>
                <a:lnTo>
                  <a:pt x="0" y="6248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994744" y="4647981"/>
            <a:ext cx="1790049" cy="624890"/>
          </a:xfrm>
          <a:custGeom>
            <a:avLst/>
            <a:gdLst/>
            <a:ahLst/>
            <a:cxnLst/>
            <a:rect r="r" b="b" t="t" l="l"/>
            <a:pathLst>
              <a:path h="624890" w="1790049">
                <a:moveTo>
                  <a:pt x="0" y="0"/>
                </a:moveTo>
                <a:lnTo>
                  <a:pt x="1790049" y="0"/>
                </a:lnTo>
                <a:lnTo>
                  <a:pt x="1790049" y="624890"/>
                </a:lnTo>
                <a:lnTo>
                  <a:pt x="0" y="6248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971543" y="400857"/>
            <a:ext cx="1518682" cy="1518682"/>
          </a:xfrm>
          <a:custGeom>
            <a:avLst/>
            <a:gdLst/>
            <a:ahLst/>
            <a:cxnLst/>
            <a:rect r="r" b="b" t="t" l="l"/>
            <a:pathLst>
              <a:path h="1518682" w="1518682">
                <a:moveTo>
                  <a:pt x="0" y="0"/>
                </a:moveTo>
                <a:lnTo>
                  <a:pt x="1518682" y="0"/>
                </a:lnTo>
                <a:lnTo>
                  <a:pt x="1518682" y="1518682"/>
                </a:lnTo>
                <a:lnTo>
                  <a:pt x="0" y="15186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716000" y="4647981"/>
            <a:ext cx="1518682" cy="1518682"/>
          </a:xfrm>
          <a:custGeom>
            <a:avLst/>
            <a:gdLst/>
            <a:ahLst/>
            <a:cxnLst/>
            <a:rect r="r" b="b" t="t" l="l"/>
            <a:pathLst>
              <a:path h="1518682" w="1518682">
                <a:moveTo>
                  <a:pt x="0" y="0"/>
                </a:moveTo>
                <a:lnTo>
                  <a:pt x="1518682" y="0"/>
                </a:lnTo>
                <a:lnTo>
                  <a:pt x="1518682" y="1518682"/>
                </a:lnTo>
                <a:lnTo>
                  <a:pt x="0" y="15186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232603" y="2412753"/>
            <a:ext cx="12002078" cy="202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50"/>
              </a:lnSpc>
            </a:pPr>
            <a:r>
              <a:rPr lang="en-US" sz="14426">
                <a:solidFill>
                  <a:srgbClr val="BDF3FF"/>
                </a:solidFill>
                <a:latin typeface="Retropix"/>
                <a:ea typeface="Retropix"/>
                <a:cs typeface="Retropix"/>
                <a:sym typeface="Retropix"/>
              </a:rPr>
              <a:t>THANK YOU!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91770" y="4998526"/>
            <a:ext cx="4904460" cy="89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10"/>
              </a:lnSpc>
            </a:pPr>
            <a:r>
              <a:rPr lang="en-US" sz="357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ANY QUESTIONS OR INPUT?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B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201559" y="2180655"/>
            <a:ext cx="7884882" cy="3666481"/>
            <a:chOff x="0" y="0"/>
            <a:chExt cx="10513176" cy="488864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174500"/>
              <a:ext cx="10513176" cy="371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529"/>
                </a:lnSpc>
              </a:pPr>
              <a:r>
                <a:rPr lang="en-US" sz="10953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LATAR BELAKANG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08385" y="66675"/>
              <a:ext cx="10075646" cy="1143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7"/>
                </a:lnSpc>
              </a:pPr>
              <a:r>
                <a:rPr lang="en-US" sz="5974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01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5356832" y="5834142"/>
            <a:ext cx="7482751" cy="1618910"/>
            <a:chOff x="0" y="0"/>
            <a:chExt cx="9977001" cy="21585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77001" cy="2158547"/>
            </a:xfrm>
            <a:custGeom>
              <a:avLst/>
              <a:gdLst/>
              <a:ahLst/>
              <a:cxnLst/>
              <a:rect r="r" b="b" t="t" l="l"/>
              <a:pathLst>
                <a:path h="2158547" w="9977001">
                  <a:moveTo>
                    <a:pt x="0" y="0"/>
                  </a:moveTo>
                  <a:lnTo>
                    <a:pt x="9977001" y="0"/>
                  </a:lnTo>
                  <a:lnTo>
                    <a:pt x="9977001" y="2158547"/>
                  </a:lnTo>
                  <a:lnTo>
                    <a:pt x="0" y="21585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-2" r="0" b="-2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492584" y="524356"/>
              <a:ext cx="8991833" cy="1136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75"/>
                </a:lnSpc>
              </a:pPr>
              <a:r>
                <a:rPr lang="en-US" sz="3180" spc="31">
                  <a:solidFill>
                    <a:srgbClr val="020049"/>
                  </a:solidFill>
                  <a:latin typeface="Architype Fodor"/>
                  <a:ea typeface="Architype Fodor"/>
                  <a:cs typeface="Architype Fodor"/>
                  <a:sym typeface="Architype Fodor"/>
                </a:rPr>
                <a:t>Identifikasi masalah di lingkungan sekitar kampus ITB Jatinangor yang berkaitan dengan kegiatan parkir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B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1326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8" y="0"/>
                </a:lnTo>
                <a:lnTo>
                  <a:pt x="1686758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9345" y="566959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3"/>
                </a:lnTo>
                <a:lnTo>
                  <a:pt x="0" y="551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19347" y="360148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913508" y="4308612"/>
            <a:ext cx="11326291" cy="187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87"/>
              </a:lnSpc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Area parkir yang tidak tertata dengan baik menyebabkan penggunaan ruang yang tidak efisien dan banyak kendaraan yang diparkir dengan sembarangan. Selain itu, kurangnya petunjuk arah memperumit pencarian tempat parkir kosong.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08367" y="3699427"/>
            <a:ext cx="11326291" cy="51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2921" indent="-386461" lvl="1">
              <a:lnSpc>
                <a:spcPts val="3687"/>
              </a:lnSpc>
              <a:buAutoNum type="arabicPeriod" startAt="1"/>
            </a:pPr>
            <a:r>
              <a:rPr lang="en-US" sz="3579">
                <a:solidFill>
                  <a:srgbClr val="020049"/>
                </a:solidFill>
                <a:latin typeface="Cristik"/>
                <a:ea typeface="Cristik"/>
                <a:cs typeface="Cristik"/>
                <a:sym typeface="Cristik"/>
              </a:rPr>
              <a:t> Letak Parkir yang Berantakan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128319" y="1331464"/>
            <a:ext cx="9443984" cy="907620"/>
            <a:chOff x="0" y="0"/>
            <a:chExt cx="12591978" cy="121016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6675"/>
              <a:ext cx="1553784" cy="1143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7"/>
                </a:lnSpc>
              </a:pPr>
              <a:r>
                <a:rPr lang="en-US" sz="5974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01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51188" y="35265"/>
              <a:ext cx="10840791" cy="809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202"/>
                </a:lnSpc>
              </a:pPr>
              <a:r>
                <a:rPr lang="en-US" sz="4079">
                  <a:solidFill>
                    <a:srgbClr val="020049"/>
                  </a:solidFill>
                  <a:latin typeface="Cristik"/>
                  <a:ea typeface="Cristik"/>
                  <a:cs typeface="Cristik"/>
                  <a:sym typeface="Cristik"/>
                </a:rPr>
                <a:t>LATAR BELAKANG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678080" y="2190569"/>
            <a:ext cx="11326291" cy="141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Setelah melakukan riset ke lingkungan kampus itb jatinangor, kami berhasil mengidentifikasikan masalah yang berkaitan dengan sistem portal parkir otomatis sebagai berikut: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58510" y="6281379"/>
            <a:ext cx="11326291" cy="51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>
                <a:solidFill>
                  <a:srgbClr val="020049"/>
                </a:solidFill>
                <a:latin typeface="Cristik"/>
                <a:ea typeface="Cristik"/>
                <a:cs typeface="Cristik"/>
                <a:sym typeface="Cristik"/>
              </a:rPr>
              <a:t>2. </a:t>
            </a:r>
            <a:r>
              <a:rPr lang="en-US" sz="3579">
                <a:solidFill>
                  <a:srgbClr val="020049"/>
                </a:solidFill>
                <a:latin typeface="Cristik"/>
                <a:ea typeface="Cristik"/>
                <a:cs typeface="Cristik"/>
                <a:sym typeface="Cristik"/>
              </a:rPr>
              <a:t>KETIDAKTAHUAN DURASI &amp; LETAK PARKIR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13508" y="6863539"/>
            <a:ext cx="11326291" cy="141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87"/>
              </a:lnSpc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Kurangnya sistem yang menginformasikan durasi parkir dan lokasi kendaraan secara real-time membuat pengguna kesulitan mengatur waktu dan mencari kendaraan mereka dengan efisien.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B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32732" y="966867"/>
            <a:ext cx="1842993" cy="643372"/>
          </a:xfrm>
          <a:custGeom>
            <a:avLst/>
            <a:gdLst/>
            <a:ahLst/>
            <a:cxnLst/>
            <a:rect r="r" b="b" t="t" l="l"/>
            <a:pathLst>
              <a:path h="643372" w="1842993">
                <a:moveTo>
                  <a:pt x="0" y="0"/>
                </a:moveTo>
                <a:lnTo>
                  <a:pt x="1842993" y="0"/>
                </a:lnTo>
                <a:lnTo>
                  <a:pt x="1842993" y="643372"/>
                </a:lnTo>
                <a:lnTo>
                  <a:pt x="0" y="643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1326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8" y="0"/>
                </a:lnTo>
                <a:lnTo>
                  <a:pt x="1686758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9345" y="566959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3"/>
                </a:lnTo>
                <a:lnTo>
                  <a:pt x="0" y="551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19347" y="2506634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754969" y="3762365"/>
            <a:ext cx="11326291" cy="141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87"/>
              </a:lnSpc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Kurangnya sistem informasi real-time tentang ketersediaan tempat parkir dan kapasitas lokasi membuat pengguna harus berkeliling mencari tempat kosong, membuang waktu, dan menimbulkan frustasi.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27937" y="3094481"/>
            <a:ext cx="12336293" cy="51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>
                <a:solidFill>
                  <a:srgbClr val="020049"/>
                </a:solidFill>
                <a:latin typeface="Cristik"/>
                <a:ea typeface="Cristik"/>
                <a:cs typeface="Cristik"/>
                <a:sym typeface="Cristik"/>
              </a:rPr>
              <a:t>3. </a:t>
            </a:r>
            <a:r>
              <a:rPr lang="en-US" sz="3579">
                <a:solidFill>
                  <a:srgbClr val="020049"/>
                </a:solidFill>
                <a:latin typeface="Cristik"/>
                <a:ea typeface="Cristik"/>
                <a:cs typeface="Cristik"/>
                <a:sym typeface="Cristik"/>
              </a:rPr>
              <a:t>KURANGNYA INFORMASI KETERSEDIAAN TEMPAT PARKIR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27937" y="5446223"/>
            <a:ext cx="11326291" cy="51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>
                <a:solidFill>
                  <a:srgbClr val="020049"/>
                </a:solidFill>
                <a:latin typeface="Cristik"/>
                <a:ea typeface="Cristik"/>
                <a:cs typeface="Cristik"/>
                <a:sym typeface="Cristik"/>
              </a:rPr>
              <a:t>4. </a:t>
            </a:r>
            <a:r>
              <a:rPr lang="en-US" sz="3579">
                <a:solidFill>
                  <a:srgbClr val="020049"/>
                </a:solidFill>
                <a:latin typeface="Cristik"/>
                <a:ea typeface="Cristik"/>
                <a:cs typeface="Cristik"/>
                <a:sym typeface="Cristik"/>
              </a:rPr>
              <a:t>PROSES MASUK DAN KELUAR YANG MANUAL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54969" y="6175290"/>
            <a:ext cx="11326291" cy="187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7"/>
              </a:lnSpc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proses registrasi dan pembayaran parkir yang manual menyebabkan antrian panjang, memperlambat arus kendaraan, dan membuat pengelolaan parkir tidak efektif, terutama saat jam sibuk.</a:t>
            </a:r>
          </a:p>
          <a:p>
            <a:pPr algn="just" marL="0" indent="0" lvl="0">
              <a:lnSpc>
                <a:spcPts val="3687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773853" y="222699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674234" y="842506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3"/>
                </a:lnTo>
                <a:lnTo>
                  <a:pt x="0" y="76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214326" y="1194515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30884" y="5338334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1"/>
                </a:lnTo>
                <a:lnTo>
                  <a:pt x="0" y="3978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98084" y="5376106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6976" y="3659574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8" y="0"/>
                </a:lnTo>
                <a:lnTo>
                  <a:pt x="1686758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33324" y="3380834"/>
            <a:ext cx="1564827" cy="5935551"/>
          </a:xfrm>
          <a:custGeom>
            <a:avLst/>
            <a:gdLst/>
            <a:ahLst/>
            <a:cxnLst/>
            <a:rect r="r" b="b" t="t" l="l"/>
            <a:pathLst>
              <a:path h="5935551" w="1564827">
                <a:moveTo>
                  <a:pt x="0" y="0"/>
                </a:moveTo>
                <a:lnTo>
                  <a:pt x="1564827" y="0"/>
                </a:lnTo>
                <a:lnTo>
                  <a:pt x="1564827" y="5935551"/>
                </a:lnTo>
                <a:lnTo>
                  <a:pt x="0" y="5935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135078" y="5836958"/>
            <a:ext cx="6017844" cy="1302043"/>
            <a:chOff x="0" y="0"/>
            <a:chExt cx="8023792" cy="17360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23792" cy="1736057"/>
            </a:xfrm>
            <a:custGeom>
              <a:avLst/>
              <a:gdLst/>
              <a:ahLst/>
              <a:cxnLst/>
              <a:rect r="r" b="b" t="t" l="l"/>
              <a:pathLst>
                <a:path h="1736057" w="8023792">
                  <a:moveTo>
                    <a:pt x="0" y="0"/>
                  </a:moveTo>
                  <a:lnTo>
                    <a:pt x="8023792" y="0"/>
                  </a:lnTo>
                  <a:lnTo>
                    <a:pt x="8023792" y="1736057"/>
                  </a:lnTo>
                  <a:lnTo>
                    <a:pt x="0" y="1736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787834" y="323726"/>
              <a:ext cx="6448124" cy="11362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75"/>
                </a:lnSpc>
              </a:pPr>
              <a:r>
                <a:rPr lang="en-US" sz="3180">
                  <a:solidFill>
                    <a:srgbClr val="020049"/>
                  </a:solidFill>
                  <a:latin typeface="Architype Fodor"/>
                  <a:ea typeface="Architype Fodor"/>
                  <a:cs typeface="Architype Fodor"/>
                  <a:sym typeface="Architype Fodor"/>
                </a:rPr>
                <a:t>Spesifikasi Program Portal Parkir Otomatis: ‘GateX’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246003" y="3082308"/>
            <a:ext cx="7884882" cy="275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29"/>
              </a:lnSpc>
            </a:pPr>
            <a:r>
              <a:rPr lang="en-US" sz="10953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SPESIFIKASI PROGRAM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74150" y="2029000"/>
            <a:ext cx="7556734" cy="840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93"/>
              </a:lnSpc>
            </a:pPr>
            <a:r>
              <a:rPr lang="en-US" sz="5970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554427" y="-62113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8" y="0"/>
                </a:lnTo>
                <a:lnTo>
                  <a:pt x="4538218" y="808628"/>
                </a:lnTo>
                <a:lnTo>
                  <a:pt x="0" y="80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199138" y="5387031"/>
            <a:ext cx="5337649" cy="5656468"/>
          </a:xfrm>
          <a:custGeom>
            <a:avLst/>
            <a:gdLst/>
            <a:ahLst/>
            <a:cxnLst/>
            <a:rect r="r" b="b" t="t" l="l"/>
            <a:pathLst>
              <a:path h="5656468" w="5337649">
                <a:moveTo>
                  <a:pt x="5337649" y="0"/>
                </a:moveTo>
                <a:lnTo>
                  <a:pt x="0" y="0"/>
                </a:lnTo>
                <a:lnTo>
                  <a:pt x="0" y="5656468"/>
                </a:lnTo>
                <a:lnTo>
                  <a:pt x="5337649" y="5656468"/>
                </a:lnTo>
                <a:lnTo>
                  <a:pt x="53376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309" y="8504275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6321836"/>
            <a:ext cx="2745694" cy="4114800"/>
          </a:xfrm>
          <a:custGeom>
            <a:avLst/>
            <a:gdLst/>
            <a:ahLst/>
            <a:cxnLst/>
            <a:rect r="r" b="b" t="t" l="l"/>
            <a:pathLst>
              <a:path h="4114800" w="2745694">
                <a:moveTo>
                  <a:pt x="0" y="0"/>
                </a:moveTo>
                <a:lnTo>
                  <a:pt x="2745694" y="0"/>
                </a:lnTo>
                <a:lnTo>
                  <a:pt x="27456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024800" y="3106218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8" y="0"/>
                </a:lnTo>
                <a:lnTo>
                  <a:pt x="4538218" y="808628"/>
                </a:lnTo>
                <a:lnTo>
                  <a:pt x="0" y="80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07633" y="2508438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4"/>
                </a:lnTo>
                <a:lnTo>
                  <a:pt x="0" y="10020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44340" y="1028700"/>
            <a:ext cx="1435292" cy="501047"/>
          </a:xfrm>
          <a:custGeom>
            <a:avLst/>
            <a:gdLst/>
            <a:ahLst/>
            <a:cxnLst/>
            <a:rect r="r" b="b" t="t" l="l"/>
            <a:pathLst>
              <a:path h="501047" w="1435292">
                <a:moveTo>
                  <a:pt x="0" y="0"/>
                </a:moveTo>
                <a:lnTo>
                  <a:pt x="1435291" y="0"/>
                </a:lnTo>
                <a:lnTo>
                  <a:pt x="1435291" y="501047"/>
                </a:lnTo>
                <a:lnTo>
                  <a:pt x="0" y="5010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4309" y="74651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301709" y="867787"/>
            <a:ext cx="12505437" cy="907428"/>
            <a:chOff x="0" y="0"/>
            <a:chExt cx="16673915" cy="120990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6675"/>
              <a:ext cx="1491597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</a:pPr>
              <a:r>
                <a:rPr lang="en-US" sz="5970">
                  <a:solidFill>
                    <a:srgbClr val="330084"/>
                  </a:solidFill>
                  <a:latin typeface="Retropix"/>
                  <a:ea typeface="Retropix"/>
                  <a:cs typeface="Retropix"/>
                  <a:sym typeface="Retropix"/>
                </a:rPr>
                <a:t>02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572194" y="73071"/>
              <a:ext cx="15101721" cy="809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202"/>
                </a:lnSpc>
              </a:pPr>
              <a:r>
                <a:rPr lang="en-US" sz="4079">
                  <a:solidFill>
                    <a:srgbClr val="020049"/>
                  </a:solidFill>
                  <a:latin typeface="Cristik"/>
                  <a:ea typeface="Cristik"/>
                  <a:cs typeface="Cristik"/>
                  <a:sym typeface="Cristik"/>
                </a:rPr>
                <a:t>Spesifikasi program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891282" y="1794265"/>
            <a:ext cx="11915864" cy="7204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2921" indent="-386461" lvl="1">
              <a:lnSpc>
                <a:spcPts val="4116"/>
              </a:lnSpc>
              <a:buFont typeface="Arial"/>
              <a:buChar char="•"/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Mengklasifikasikan kendaraan sesuai jenisnya untuk dimasukkan/diarahkan ke tempat parkir yang sesuai dan tersedia</a:t>
            </a:r>
          </a:p>
          <a:p>
            <a:pPr algn="just" marL="772921" indent="-386461" lvl="1">
              <a:lnSpc>
                <a:spcPts val="4116"/>
              </a:lnSpc>
              <a:buFont typeface="Arial"/>
              <a:buChar char="•"/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Menolak kendaraan masuk ketika tidak ada slot parkir</a:t>
            </a:r>
          </a:p>
          <a:p>
            <a:pPr algn="just" marL="772921" indent="-386461" lvl="1">
              <a:lnSpc>
                <a:spcPts val="4116"/>
              </a:lnSpc>
              <a:buFont typeface="Arial"/>
              <a:buChar char="•"/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Menampilkan status tiap slot parkir yang kosong dan terisi</a:t>
            </a:r>
          </a:p>
          <a:p>
            <a:pPr algn="just" marL="772921" indent="-386461" lvl="1">
              <a:lnSpc>
                <a:spcPts val="4116"/>
              </a:lnSpc>
              <a:buFont typeface="Arial"/>
              <a:buChar char="•"/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Mencatat waktu awal masuk parkir </a:t>
            </a:r>
          </a:p>
          <a:p>
            <a:pPr algn="just" marL="772921" indent="-386461" lvl="1">
              <a:lnSpc>
                <a:spcPts val="4116"/>
              </a:lnSpc>
              <a:buFont typeface="Arial"/>
              <a:buChar char="•"/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Menentukan biaya parkir berdasarkan durasi parkir (selisih waktu akhir dikurangi waktu awal) dan jenis kendaraan</a:t>
            </a:r>
          </a:p>
          <a:p>
            <a:pPr algn="just" marL="772921" indent="-386461" lvl="1">
              <a:lnSpc>
                <a:spcPts val="4116"/>
              </a:lnSpc>
              <a:buFont typeface="Arial"/>
              <a:buChar char="•"/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MENOLAK KENDARAAN MASUK KETIKA PLAT NOMOR YANG DIINPUT TIDAK SESUAI DENGAN POLA</a:t>
            </a:r>
          </a:p>
          <a:p>
            <a:pPr algn="just" marL="772921" indent="-386461" lvl="1">
              <a:lnSpc>
                <a:spcPts val="4116"/>
              </a:lnSpc>
              <a:buFont typeface="Arial"/>
              <a:buChar char="•"/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MENAMPILKAN RIWAYAT PARKIR DARI KENDARAAN YANG SUDAH KELUAR DAN PENDAPATAN TOTAL SELAMA SATU HARI</a:t>
            </a:r>
          </a:p>
          <a:p>
            <a:pPr algn="just" marL="772921" indent="-386461" lvl="1">
              <a:lnSpc>
                <a:spcPts val="4116"/>
              </a:lnSpc>
              <a:buFont typeface="Arial"/>
              <a:buChar char="•"/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MENAWARKAN OPSI TOP UP APABILA SALDO TIDAK CUKUP</a:t>
            </a:r>
          </a:p>
          <a:p>
            <a:pPr algn="just" marL="772921" indent="-386461" lvl="1">
              <a:lnSpc>
                <a:spcPts val="4116"/>
              </a:lnSpc>
              <a:buFont typeface="Arial"/>
              <a:buChar char="•"/>
            </a:pPr>
            <a:r>
              <a:rPr lang="en-US" sz="3579" spc="35">
                <a:solidFill>
                  <a:srgbClr val="020049"/>
                </a:solidFill>
                <a:latin typeface="Architype Fodor"/>
                <a:ea typeface="Architype Fodor"/>
                <a:cs typeface="Architype Fodor"/>
                <a:sym typeface="Architype Fodor"/>
              </a:rPr>
              <a:t>Menampilkan saldo akhir setelah kendaraan keluar dari tempat parkir</a:t>
            </a:r>
          </a:p>
          <a:p>
            <a:pPr algn="just" marL="0" indent="0" lvl="0">
              <a:lnSpc>
                <a:spcPts val="411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590476" y="5162550"/>
            <a:ext cx="1217324" cy="33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1"/>
              </a:lnSpc>
            </a:pPr>
            <a:r>
              <a:rPr lang="en-US" sz="2380" spc="23">
                <a:solidFill>
                  <a:srgbClr val="FF0068"/>
                </a:solidFill>
                <a:latin typeface="Cristik"/>
                <a:ea typeface="Cristik"/>
                <a:cs typeface="Cristik"/>
                <a:sym typeface="Cristik"/>
              </a:rPr>
              <a:t>NEW!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23536" y="7230009"/>
            <a:ext cx="1217324" cy="33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1"/>
              </a:lnSpc>
            </a:pPr>
            <a:r>
              <a:rPr lang="en-US" sz="2380" spc="23">
                <a:solidFill>
                  <a:srgbClr val="FF0068"/>
                </a:solidFill>
                <a:latin typeface="Cristik"/>
                <a:ea typeface="Cristik"/>
                <a:cs typeface="Cristik"/>
                <a:sym typeface="Cristik"/>
              </a:rPr>
              <a:t>NEW!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90476" y="6162815"/>
            <a:ext cx="1217324" cy="33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1"/>
              </a:lnSpc>
            </a:pPr>
            <a:r>
              <a:rPr lang="en-US" sz="2380" spc="23">
                <a:solidFill>
                  <a:srgbClr val="FF0068"/>
                </a:solidFill>
                <a:latin typeface="Cristik"/>
                <a:ea typeface="Cristik"/>
                <a:cs typeface="Cristik"/>
                <a:sym typeface="Cristik"/>
              </a:rPr>
              <a:t>NEW!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89821" y="7747873"/>
            <a:ext cx="1217324" cy="33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1"/>
              </a:lnSpc>
            </a:pPr>
            <a:r>
              <a:rPr lang="en-US" sz="2380" spc="23">
                <a:solidFill>
                  <a:srgbClr val="FF0068"/>
                </a:solidFill>
                <a:latin typeface="Cristik"/>
                <a:ea typeface="Cristik"/>
                <a:cs typeface="Cristik"/>
                <a:sym typeface="Cristik"/>
              </a:rPr>
              <a:t>NEW!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4F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31810"/>
            <a:ext cx="18288000" cy="1745673"/>
            <a:chOff x="0" y="0"/>
            <a:chExt cx="24384000" cy="2327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192000" y="0"/>
              <a:ext cx="12192000" cy="2327564"/>
            </a:xfrm>
            <a:custGeom>
              <a:avLst/>
              <a:gdLst/>
              <a:ahLst/>
              <a:cxnLst/>
              <a:rect r="r" b="b" t="t" l="l"/>
              <a:pathLst>
                <a:path h="232756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27564"/>
                  </a:lnTo>
                  <a:lnTo>
                    <a:pt x="0" y="2327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2327564"/>
            </a:xfrm>
            <a:custGeom>
              <a:avLst/>
              <a:gdLst/>
              <a:ahLst/>
              <a:cxnLst/>
              <a:rect r="r" b="b" t="t" l="l"/>
              <a:pathLst>
                <a:path h="232756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27564"/>
                  </a:lnTo>
                  <a:lnTo>
                    <a:pt x="0" y="2327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93766" y="4817010"/>
            <a:ext cx="4394447" cy="4114800"/>
          </a:xfrm>
          <a:custGeom>
            <a:avLst/>
            <a:gdLst/>
            <a:ahLst/>
            <a:cxnLst/>
            <a:rect r="r" b="b" t="t" l="l"/>
            <a:pathLst>
              <a:path h="4114800" w="4394447">
                <a:moveTo>
                  <a:pt x="0" y="0"/>
                </a:moveTo>
                <a:lnTo>
                  <a:pt x="4394447" y="0"/>
                </a:lnTo>
                <a:lnTo>
                  <a:pt x="43944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44500" y="481701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69188" y="4817010"/>
            <a:ext cx="845404" cy="4114800"/>
          </a:xfrm>
          <a:custGeom>
            <a:avLst/>
            <a:gdLst/>
            <a:ahLst/>
            <a:cxnLst/>
            <a:rect r="r" b="b" t="t" l="l"/>
            <a:pathLst>
              <a:path h="4114800" w="845404">
                <a:moveTo>
                  <a:pt x="0" y="0"/>
                </a:moveTo>
                <a:lnTo>
                  <a:pt x="845404" y="0"/>
                </a:lnTo>
                <a:lnTo>
                  <a:pt x="845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2596" y="4817010"/>
            <a:ext cx="845404" cy="4114800"/>
          </a:xfrm>
          <a:custGeom>
            <a:avLst/>
            <a:gdLst/>
            <a:ahLst/>
            <a:cxnLst/>
            <a:rect r="r" b="b" t="t" l="l"/>
            <a:pathLst>
              <a:path h="4114800" w="845404">
                <a:moveTo>
                  <a:pt x="0" y="0"/>
                </a:moveTo>
                <a:lnTo>
                  <a:pt x="845404" y="0"/>
                </a:lnTo>
                <a:lnTo>
                  <a:pt x="845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10683" y="7322589"/>
            <a:ext cx="895312" cy="1609221"/>
          </a:xfrm>
          <a:custGeom>
            <a:avLst/>
            <a:gdLst/>
            <a:ahLst/>
            <a:cxnLst/>
            <a:rect r="r" b="b" t="t" l="l"/>
            <a:pathLst>
              <a:path h="1609221" w="895312">
                <a:moveTo>
                  <a:pt x="0" y="0"/>
                </a:moveTo>
                <a:lnTo>
                  <a:pt x="895312" y="0"/>
                </a:lnTo>
                <a:lnTo>
                  <a:pt x="895312" y="1609221"/>
                </a:lnTo>
                <a:lnTo>
                  <a:pt x="0" y="16092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0" y="7758963"/>
            <a:ext cx="2643713" cy="1172847"/>
          </a:xfrm>
          <a:custGeom>
            <a:avLst/>
            <a:gdLst/>
            <a:ahLst/>
            <a:cxnLst/>
            <a:rect r="r" b="b" t="t" l="l"/>
            <a:pathLst>
              <a:path h="1172847" w="2643713">
                <a:moveTo>
                  <a:pt x="0" y="0"/>
                </a:moveTo>
                <a:lnTo>
                  <a:pt x="2643713" y="0"/>
                </a:lnTo>
                <a:lnTo>
                  <a:pt x="2643713" y="1172847"/>
                </a:lnTo>
                <a:lnTo>
                  <a:pt x="0" y="11728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45408" y="2452519"/>
            <a:ext cx="12057741" cy="2729198"/>
            <a:chOff x="0" y="0"/>
            <a:chExt cx="16076988" cy="363893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537745"/>
              <a:ext cx="16076988" cy="210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529"/>
                </a:lnSpc>
              </a:pPr>
              <a:r>
                <a:rPr lang="en-US" sz="10953">
                  <a:solidFill>
                    <a:srgbClr val="F7DB6E"/>
                  </a:solidFill>
                  <a:latin typeface="Retropix"/>
                  <a:ea typeface="Retropix"/>
                  <a:cs typeface="Retropix"/>
                  <a:sym typeface="Retropix"/>
                </a:rPr>
                <a:t>DEKOMPOSISI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864312" y="66675"/>
              <a:ext cx="10075646" cy="11432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</a:pPr>
              <a:r>
                <a:rPr lang="en-US" sz="5969">
                  <a:solidFill>
                    <a:srgbClr val="F7DB6E"/>
                  </a:solidFill>
                  <a:latin typeface="Retropix"/>
                  <a:ea typeface="Retropix"/>
                  <a:cs typeface="Retropix"/>
                  <a:sym typeface="Retropix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19070" y="5143500"/>
            <a:ext cx="5049860" cy="1092606"/>
            <a:chOff x="0" y="0"/>
            <a:chExt cx="6733146" cy="145680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33146" cy="1456808"/>
            </a:xfrm>
            <a:custGeom>
              <a:avLst/>
              <a:gdLst/>
              <a:ahLst/>
              <a:cxnLst/>
              <a:rect r="r" b="b" t="t" l="l"/>
              <a:pathLst>
                <a:path h="1456808" w="6733146">
                  <a:moveTo>
                    <a:pt x="0" y="0"/>
                  </a:moveTo>
                  <a:lnTo>
                    <a:pt x="6733146" y="0"/>
                  </a:lnTo>
                  <a:lnTo>
                    <a:pt x="6733146" y="1456808"/>
                  </a:lnTo>
                  <a:lnTo>
                    <a:pt x="0" y="1456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013004" y="269494"/>
              <a:ext cx="4901464" cy="1003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22"/>
                </a:lnSpc>
              </a:pPr>
              <a:r>
                <a:rPr lang="en-US" sz="3129">
                  <a:solidFill>
                    <a:srgbClr val="020049"/>
                  </a:solidFill>
                  <a:latin typeface="Architype Fodor"/>
                  <a:ea typeface="Architype Fodor"/>
                  <a:cs typeface="Architype Fodor"/>
                  <a:sym typeface="Architype Fodor"/>
                </a:rPr>
                <a:t>Dekomposisi Program Portal Parkir Otomatis: ‘GateX’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4F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3633373" cy="1028700"/>
            <a:chOff x="0" y="0"/>
            <a:chExt cx="18177831" cy="137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88560" y="6991501"/>
            <a:ext cx="1147562" cy="2230245"/>
          </a:xfrm>
          <a:custGeom>
            <a:avLst/>
            <a:gdLst/>
            <a:ahLst/>
            <a:cxnLst/>
            <a:rect r="r" b="b" t="t" l="l"/>
            <a:pathLst>
              <a:path h="2230245" w="1147562">
                <a:moveTo>
                  <a:pt x="0" y="0"/>
                </a:moveTo>
                <a:lnTo>
                  <a:pt x="1147562" y="0"/>
                </a:lnTo>
                <a:lnTo>
                  <a:pt x="1147562" y="2230245"/>
                </a:lnTo>
                <a:lnTo>
                  <a:pt x="0" y="223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002" y="7064659"/>
            <a:ext cx="1363408" cy="2272346"/>
          </a:xfrm>
          <a:custGeom>
            <a:avLst/>
            <a:gdLst/>
            <a:ahLst/>
            <a:cxnLst/>
            <a:rect r="r" b="b" t="t" l="l"/>
            <a:pathLst>
              <a:path h="2272346" w="1363408">
                <a:moveTo>
                  <a:pt x="0" y="0"/>
                </a:moveTo>
                <a:lnTo>
                  <a:pt x="1363408" y="0"/>
                </a:lnTo>
                <a:lnTo>
                  <a:pt x="1363408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7265" y="8200832"/>
            <a:ext cx="1712720" cy="1292325"/>
          </a:xfrm>
          <a:custGeom>
            <a:avLst/>
            <a:gdLst/>
            <a:ahLst/>
            <a:cxnLst/>
            <a:rect r="r" b="b" t="t" l="l"/>
            <a:pathLst>
              <a:path h="1292325" w="1712720">
                <a:moveTo>
                  <a:pt x="0" y="0"/>
                </a:moveTo>
                <a:lnTo>
                  <a:pt x="1712720" y="0"/>
                </a:lnTo>
                <a:lnTo>
                  <a:pt x="1712720" y="1292325"/>
                </a:lnTo>
                <a:lnTo>
                  <a:pt x="0" y="1292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9002" y="8885068"/>
            <a:ext cx="2726815" cy="981653"/>
          </a:xfrm>
          <a:custGeom>
            <a:avLst/>
            <a:gdLst/>
            <a:ahLst/>
            <a:cxnLst/>
            <a:rect r="r" b="b" t="t" l="l"/>
            <a:pathLst>
              <a:path h="981653" w="2726815">
                <a:moveTo>
                  <a:pt x="0" y="0"/>
                </a:moveTo>
                <a:lnTo>
                  <a:pt x="2726816" y="0"/>
                </a:lnTo>
                <a:lnTo>
                  <a:pt x="2726816" y="981653"/>
                </a:lnTo>
                <a:lnTo>
                  <a:pt x="0" y="9816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77335" y="8807289"/>
            <a:ext cx="2302540" cy="828914"/>
          </a:xfrm>
          <a:custGeom>
            <a:avLst/>
            <a:gdLst/>
            <a:ahLst/>
            <a:cxnLst/>
            <a:rect r="r" b="b" t="t" l="l"/>
            <a:pathLst>
              <a:path h="828914" w="2302540">
                <a:moveTo>
                  <a:pt x="0" y="0"/>
                </a:moveTo>
                <a:lnTo>
                  <a:pt x="2302540" y="0"/>
                </a:lnTo>
                <a:lnTo>
                  <a:pt x="2302540" y="828914"/>
                </a:lnTo>
                <a:lnTo>
                  <a:pt x="0" y="8289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45629" y="7064659"/>
            <a:ext cx="1169225" cy="2272346"/>
          </a:xfrm>
          <a:custGeom>
            <a:avLst/>
            <a:gdLst/>
            <a:ahLst/>
            <a:cxnLst/>
            <a:rect r="r" b="b" t="t" l="l"/>
            <a:pathLst>
              <a:path h="2272346" w="1169225">
                <a:moveTo>
                  <a:pt x="0" y="0"/>
                </a:moveTo>
                <a:lnTo>
                  <a:pt x="1169225" y="0"/>
                </a:lnTo>
                <a:lnTo>
                  <a:pt x="1169225" y="2272346"/>
                </a:lnTo>
                <a:lnTo>
                  <a:pt x="0" y="2272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633373" y="9258300"/>
            <a:ext cx="13633373" cy="1028700"/>
            <a:chOff x="0" y="0"/>
            <a:chExt cx="18177831" cy="1371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6" y="0"/>
                  </a:lnTo>
                  <a:lnTo>
                    <a:pt x="908891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088916" y="0"/>
              <a:ext cx="9088916" cy="1371600"/>
            </a:xfrm>
            <a:custGeom>
              <a:avLst/>
              <a:gdLst/>
              <a:ahLst/>
              <a:cxnLst/>
              <a:rect r="r" b="b" t="t" l="l"/>
              <a:pathLst>
                <a:path h="1371600" w="9088916">
                  <a:moveTo>
                    <a:pt x="0" y="0"/>
                  </a:moveTo>
                  <a:lnTo>
                    <a:pt x="9088915" y="0"/>
                  </a:lnTo>
                  <a:lnTo>
                    <a:pt x="908891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090995" y="8821028"/>
            <a:ext cx="2904703" cy="1045693"/>
          </a:xfrm>
          <a:custGeom>
            <a:avLst/>
            <a:gdLst/>
            <a:ahLst/>
            <a:cxnLst/>
            <a:rect r="r" b="b" t="t" l="l"/>
            <a:pathLst>
              <a:path h="1045693" w="2904703">
                <a:moveTo>
                  <a:pt x="0" y="0"/>
                </a:moveTo>
                <a:lnTo>
                  <a:pt x="2904703" y="0"/>
                </a:lnTo>
                <a:lnTo>
                  <a:pt x="2904703" y="1045693"/>
                </a:lnTo>
                <a:lnTo>
                  <a:pt x="0" y="10456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5537" y="238528"/>
            <a:ext cx="1416416" cy="1416416"/>
          </a:xfrm>
          <a:custGeom>
            <a:avLst/>
            <a:gdLst/>
            <a:ahLst/>
            <a:cxnLst/>
            <a:rect r="r" b="b" t="t" l="l"/>
            <a:pathLst>
              <a:path h="1416416" w="1416416">
                <a:moveTo>
                  <a:pt x="0" y="0"/>
                </a:moveTo>
                <a:lnTo>
                  <a:pt x="1416416" y="0"/>
                </a:lnTo>
                <a:lnTo>
                  <a:pt x="1416416" y="1416417"/>
                </a:lnTo>
                <a:lnTo>
                  <a:pt x="0" y="14164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3231" y="2993060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110069" y="4313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028700" y="1028700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4449191" y="747517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6"/>
                </a:lnTo>
                <a:lnTo>
                  <a:pt x="1546507" y="562366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6502190" y="1591066"/>
            <a:ext cx="1989099" cy="723309"/>
          </a:xfrm>
          <a:custGeom>
            <a:avLst/>
            <a:gdLst/>
            <a:ahLst/>
            <a:cxnLst/>
            <a:rect r="r" b="b" t="t" l="l"/>
            <a:pathLst>
              <a:path h="723309" w="1989099">
                <a:moveTo>
                  <a:pt x="1989100" y="0"/>
                </a:moveTo>
                <a:lnTo>
                  <a:pt x="0" y="0"/>
                </a:lnTo>
                <a:lnTo>
                  <a:pt x="0" y="723309"/>
                </a:lnTo>
                <a:lnTo>
                  <a:pt x="1989100" y="723309"/>
                </a:lnTo>
                <a:lnTo>
                  <a:pt x="198910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-188560" y="4338211"/>
            <a:ext cx="1422855" cy="517402"/>
          </a:xfrm>
          <a:custGeom>
            <a:avLst/>
            <a:gdLst/>
            <a:ahLst/>
            <a:cxnLst/>
            <a:rect r="r" b="b" t="t" l="l"/>
            <a:pathLst>
              <a:path h="517402" w="1422855">
                <a:moveTo>
                  <a:pt x="1422855" y="0"/>
                </a:moveTo>
                <a:lnTo>
                  <a:pt x="0" y="0"/>
                </a:lnTo>
                <a:lnTo>
                  <a:pt x="0" y="517402"/>
                </a:lnTo>
                <a:lnTo>
                  <a:pt x="1422855" y="517402"/>
                </a:lnTo>
                <a:lnTo>
                  <a:pt x="1422855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200029" y="1482409"/>
            <a:ext cx="14752388" cy="7313370"/>
          </a:xfrm>
          <a:custGeom>
            <a:avLst/>
            <a:gdLst/>
            <a:ahLst/>
            <a:cxnLst/>
            <a:rect r="r" b="b" t="t" l="l"/>
            <a:pathLst>
              <a:path h="7313370" w="14752388">
                <a:moveTo>
                  <a:pt x="0" y="0"/>
                </a:moveTo>
                <a:lnTo>
                  <a:pt x="14752388" y="0"/>
                </a:lnTo>
                <a:lnTo>
                  <a:pt x="14752388" y="7313369"/>
                </a:lnTo>
                <a:lnTo>
                  <a:pt x="0" y="731336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-110090" b="-12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671763" y="747517"/>
            <a:ext cx="11313683" cy="907428"/>
            <a:chOff x="0" y="0"/>
            <a:chExt cx="15084910" cy="120990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675"/>
              <a:ext cx="2050572" cy="114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93"/>
                </a:lnSpc>
                <a:spcBef>
                  <a:spcPct val="0"/>
                </a:spcBef>
              </a:pPr>
              <a:r>
                <a:rPr lang="en-US" sz="5970">
                  <a:solidFill>
                    <a:srgbClr val="F7DB6E"/>
                  </a:solidFill>
                  <a:latin typeface="Retropix"/>
                  <a:ea typeface="Retropix"/>
                  <a:cs typeface="Retropix"/>
                  <a:sym typeface="Retropix"/>
                </a:rPr>
                <a:t>03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11847" y="134048"/>
              <a:ext cx="13173063" cy="73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4079">
                  <a:solidFill>
                    <a:srgbClr val="F7DB6E"/>
                  </a:solidFill>
                  <a:latin typeface="Cristik"/>
                  <a:ea typeface="Cristik"/>
                  <a:cs typeface="Cristik"/>
                  <a:sym typeface="Cristik"/>
                </a:rPr>
                <a:t>DEKOMPOSISI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DAGYxgowxdA</dc:identifier>
  <dcterms:modified xsi:type="dcterms:W3CDTF">2011-08-01T06:04:30Z</dcterms:modified>
  <cp:revision>1</cp:revision>
  <dc:title>WI1102_Presentasi_P2_31_06</dc:title>
</cp:coreProperties>
</file>