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453db60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453db60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81e218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81e218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248646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4248646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248646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4248646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248646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4248646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81e218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381e218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18ffa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18ffa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53db60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53db60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382087e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382087e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9be9e0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9be9e0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45744d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445744d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381e218e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381e218e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453db60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453db60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ebffe8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3ebffe8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381e218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381e218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3ebffe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3ebffe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453db60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453db60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81e218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81e218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381e218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381e218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81e218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81e218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381e218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381e218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81e218e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81e218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81e218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381e218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382087e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382087e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24700" y="1310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Typescript</a:t>
            </a:r>
            <a:endParaRPr sz="5200"/>
          </a:p>
        </p:txBody>
      </p:sp>
      <p:sp>
        <p:nvSpPr>
          <p:cNvPr id="68" name="Google Shape;68;p13"/>
          <p:cNvSpPr txBox="1"/>
          <p:nvPr/>
        </p:nvSpPr>
        <p:spPr>
          <a:xfrm>
            <a:off x="510125" y="3855100"/>
            <a:ext cx="503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https://www.typescriptlang.org/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823425" y="1308500"/>
            <a:ext cx="38649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Nodejs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IDE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TypeScript compiler</a:t>
            </a:r>
            <a:endParaRPr sz="25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903" y="3120475"/>
            <a:ext cx="386497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Diferencias con JavaScript</a:t>
            </a:r>
            <a:endParaRPr sz="3500"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58700" y="1331325"/>
            <a:ext cx="8826600" cy="19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En JavaScript, se interpretan las variables en tiempo de ejecución. Lo que puede llevar a un error si por ejemplo una </a:t>
            </a:r>
            <a:r>
              <a:rPr lang="es" sz="2200">
                <a:solidFill>
                  <a:srgbClr val="000000"/>
                </a:solidFill>
              </a:rPr>
              <a:t>función</a:t>
            </a:r>
            <a:r>
              <a:rPr lang="es" sz="2200">
                <a:solidFill>
                  <a:srgbClr val="000000"/>
                </a:solidFill>
              </a:rPr>
              <a:t> espera un dato </a:t>
            </a:r>
            <a:r>
              <a:rPr lang="es" sz="2200">
                <a:solidFill>
                  <a:srgbClr val="000000"/>
                </a:solidFill>
              </a:rPr>
              <a:t>específico</a:t>
            </a:r>
            <a:r>
              <a:rPr lang="es" sz="2200">
                <a:solidFill>
                  <a:srgbClr val="000000"/>
                </a:solidFill>
              </a:rPr>
              <a:t> pero recibe otro en su lugar, esto puede causar errores </a:t>
            </a:r>
            <a:r>
              <a:rPr lang="es" sz="2200">
                <a:solidFill>
                  <a:srgbClr val="000000"/>
                </a:solidFill>
              </a:rPr>
              <a:t> difíciles de detectar o resultados inesperados.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4988"/>
            <a:ext cx="9144000" cy="22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58700" y="922900"/>
            <a:ext cx="8826600" cy="14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En TypeScript, se pueden especificar los tipos de las variables al momento de declararlas. Esto permite que TypeScript detecte errores de tipo antes de que el código se ejecute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5900"/>
            <a:ext cx="8839200" cy="127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Interfaces y Tipos Personalizados</a:t>
            </a:r>
            <a:endParaRPr b="1"/>
          </a:p>
        </p:txBody>
      </p:sp>
      <p:sp>
        <p:nvSpPr>
          <p:cNvPr id="142" name="Google Shape;142;p25"/>
          <p:cNvSpPr txBox="1"/>
          <p:nvPr/>
        </p:nvSpPr>
        <p:spPr>
          <a:xfrm>
            <a:off x="414475" y="993375"/>
            <a:ext cx="8138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JavaScript no tiene una manera directa de definir tipos de objetos complejos. Sin embargo, TypeScript permite definir interfaces o tipos personalizados para estructurar objetos y funciones.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0" y="2082050"/>
            <a:ext cx="4618250" cy="27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358325" y="3999675"/>
            <a:ext cx="2700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el operador </a:t>
            </a:r>
            <a:r>
              <a:rPr i="1" lang="es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hace que una propiedad sea opcional.</a:t>
            </a:r>
            <a:endParaRPr i="1"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sobre JS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81550" y="1537050"/>
            <a:ext cx="448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Tipado estático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Mejor refactorización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Mayor escalabilidad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Compatibilidad con JavaScript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910600" y="990000"/>
            <a:ext cx="448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Curva de aprendizaje adicional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Requiere una </a:t>
            </a:r>
            <a:r>
              <a:rPr lang="es" sz="2000">
                <a:solidFill>
                  <a:schemeClr val="dk2"/>
                </a:solidFill>
              </a:rPr>
              <a:t>configuración</a:t>
            </a:r>
            <a:r>
              <a:rPr lang="es" sz="2000">
                <a:solidFill>
                  <a:schemeClr val="dk2"/>
                </a:solidFill>
              </a:rPr>
              <a:t> y mantenimiento </a:t>
            </a:r>
            <a:r>
              <a:rPr lang="es" sz="2000">
                <a:solidFill>
                  <a:schemeClr val="dk2"/>
                </a:solidFill>
              </a:rPr>
              <a:t>más</a:t>
            </a:r>
            <a:r>
              <a:rPr lang="es" sz="2000">
                <a:solidFill>
                  <a:schemeClr val="dk2"/>
                </a:solidFill>
              </a:rPr>
              <a:t> complejo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Compatibilidad y dependencias adicionales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s" sz="2000">
                <a:solidFill>
                  <a:schemeClr val="dk2"/>
                </a:solidFill>
              </a:rPr>
              <a:t>Menor flexibilidad </a:t>
            </a:r>
            <a:r>
              <a:rPr lang="es" sz="2000">
                <a:solidFill>
                  <a:schemeClr val="dk2"/>
                </a:solidFill>
              </a:rPr>
              <a:t>dinámica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utilizarlo 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875"/>
            <a:ext cx="8839200" cy="323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53275"/>
            <a:ext cx="5862299" cy="401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1745875"/>
            <a:ext cx="3067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498750" y="533925"/>
            <a:ext cx="31359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TE161024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669000" y="3420775"/>
            <a:ext cx="503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</a:rPr>
              <a:t>https://www.typescriptlang.org/play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460950" y="4871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¿Qué es TypeScript y por qué usarlo?</a:t>
            </a:r>
            <a:r>
              <a:rPr lang="es" sz="3500"/>
              <a:t>	</a:t>
            </a:r>
            <a:endParaRPr sz="3500"/>
          </a:p>
        </p:txBody>
      </p:sp>
      <p:sp>
        <p:nvSpPr>
          <p:cNvPr id="74" name="Google Shape;74;p14"/>
          <p:cNvSpPr txBox="1"/>
          <p:nvPr/>
        </p:nvSpPr>
        <p:spPr>
          <a:xfrm>
            <a:off x="645200" y="1629825"/>
            <a:ext cx="6956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un lenguaje que extiende a JavaScript al agregarle tipos. Esto significa que te permite definir qué tipo de datos son esperados en variables, funciones, y otros elementos del código. 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0" y="2805750"/>
            <a:ext cx="1936600" cy="19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550" y="33186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775" y="712600"/>
            <a:ext cx="23653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575" y="3318600"/>
            <a:ext cx="26384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9950" y="712600"/>
            <a:ext cx="2581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0150" y="657225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usan Typescript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2700" y="2295613"/>
            <a:ext cx="40386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1602400" y="2057275"/>
            <a:ext cx="608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y la </a:t>
            </a:r>
            <a:r>
              <a:rPr lang="es" sz="3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Asincronía</a:t>
            </a:r>
            <a:r>
              <a:rPr lang="es" sz="3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4100" y="425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Promesas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subTitle"/>
          </p:nvPr>
        </p:nvSpPr>
        <p:spPr>
          <a:xfrm>
            <a:off x="390500" y="1614791"/>
            <a:ext cx="8222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Una promesa en JavaScript es como una promesa en la vida real: es algo que va a pasar, pero no sabes exactamente cuándo.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430526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simple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50" y="1986975"/>
            <a:ext cx="6381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656075" y="952075"/>
            <a:ext cx="78222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Usar promesas para realizar un proceso asíncrono con (fetch)</a:t>
            </a:r>
            <a:endParaRPr b="1" sz="2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usar esta api para obtener la url de una imagen:</a:t>
            </a:r>
            <a:endParaRPr b="1" sz="23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https://dog.ceo/api/breeds/image/random</a:t>
            </a:r>
            <a:endParaRPr b="1" sz="18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hecho?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00" y="1130838"/>
            <a:ext cx="35623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085850"/>
            <a:ext cx="8724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 </a:t>
            </a:r>
            <a:r>
              <a:rPr lang="es"/>
              <a:t>ejecución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525" y="1035113"/>
            <a:ext cx="33020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diferencias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23908"/>
            <a:ext cx="8826600" cy="271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100"/>
              <a:t>Tipos Primitivos en TypeScript</a:t>
            </a:r>
            <a:endParaRPr b="1" sz="21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1450"/>
            <a:ext cx="823836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000"/>
              <a:t>Tipos de Objetos en TypeScript</a:t>
            </a:r>
            <a:endParaRPr sz="25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72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000"/>
              <a:t>Tipos de Objetos en TypeScript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415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