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9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3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4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4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0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61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84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56EA-4ED0-4F7D-A591-F3F632A23980}" type="datetimeFigureOut">
              <a:rPr lang="es-ES" smtClean="0"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D9B6-0277-4A62-A573-B79474A92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6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558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2202974"/>
            <a:ext cx="5402580" cy="3596640"/>
          </a:xfrm>
        </p:spPr>
      </p:pic>
    </p:spTree>
    <p:extLst>
      <p:ext uri="{BB962C8B-B14F-4D97-AF65-F5344CB8AC3E}">
        <p14:creationId xmlns:p14="http://schemas.microsoft.com/office/powerpoint/2010/main" val="2236107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Alvarenga</dc:creator>
  <cp:lastModifiedBy>Héctor Alvarenga</cp:lastModifiedBy>
  <cp:revision>1</cp:revision>
  <dcterms:created xsi:type="dcterms:W3CDTF">2015-05-23T04:24:27Z</dcterms:created>
  <dcterms:modified xsi:type="dcterms:W3CDTF">2015-05-23T04:25:01Z</dcterms:modified>
</cp:coreProperties>
</file>