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1" r:id="rId2"/>
    <p:sldMasterId id="2147483659" r:id="rId3"/>
    <p:sldMasterId id="2147483657" r:id="rId4"/>
  </p:sldMasterIdLst>
  <p:notesMasterIdLst>
    <p:notesMasterId r:id="rId6"/>
  </p:notesMasterIdLst>
  <p:sldIdLst>
    <p:sldId id="259" r:id="rId5"/>
  </p:sldIdLst>
  <p:sldSz cx="32918400" cy="16459200"/>
  <p:notesSz cx="6858000" cy="9144000"/>
  <p:defaultTex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7">
          <p15:clr>
            <a:srgbClr val="A4A3A4"/>
          </p15:clr>
        </p15:guide>
        <p15:guide id="2" orient="horz" pos="30">
          <p15:clr>
            <a:srgbClr val="A4A3A4"/>
          </p15:clr>
        </p15:guide>
        <p15:guide id="3" pos="20523">
          <p15:clr>
            <a:srgbClr val="A4A3A4"/>
          </p15:clr>
        </p15:guide>
        <p15:guide id="4" pos="26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73D62D-9C1C-48A0-87B8-5D6488E3A946}" v="10" dt="2023-02-27T20:05:14.2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autoAdjust="0"/>
    <p:restoredTop sz="94706" autoAdjust="0"/>
  </p:normalViewPr>
  <p:slideViewPr>
    <p:cSldViewPr snapToGrid="0" snapToObjects="1" showGuides="1">
      <p:cViewPr>
        <p:scale>
          <a:sx n="40" d="100"/>
          <a:sy n="40" d="100"/>
        </p:scale>
        <p:origin x="-2184" y="-228"/>
      </p:cViewPr>
      <p:guideLst>
        <p:guide orient="horz" pos="10367"/>
        <p:guide orient="horz" pos="30"/>
        <p:guide pos="20523"/>
        <p:guide pos="2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hlia Canovas" userId="8380b64448eb862a" providerId="LiveId" clId="{D573D62D-9C1C-48A0-87B8-5D6488E3A946}"/>
    <pc:docChg chg="undo redo custSel modSld">
      <pc:chgData name="Tahlia Canovas" userId="8380b64448eb862a" providerId="LiveId" clId="{D573D62D-9C1C-48A0-87B8-5D6488E3A946}" dt="2023-02-27T20:38:25.032" v="2803" actId="20577"/>
      <pc:docMkLst>
        <pc:docMk/>
      </pc:docMkLst>
      <pc:sldChg chg="addSp delSp modSp mod">
        <pc:chgData name="Tahlia Canovas" userId="8380b64448eb862a" providerId="LiveId" clId="{D573D62D-9C1C-48A0-87B8-5D6488E3A946}" dt="2023-02-27T20:38:25.032" v="2803" actId="20577"/>
        <pc:sldMkLst>
          <pc:docMk/>
          <pc:sldMk cId="716551155" sldId="259"/>
        </pc:sldMkLst>
        <pc:spChg chg="mod">
          <ac:chgData name="Tahlia Canovas" userId="8380b64448eb862a" providerId="LiveId" clId="{D573D62D-9C1C-48A0-87B8-5D6488E3A946}" dt="2023-02-27T20:26:17.723" v="2450" actId="6549"/>
          <ac:spMkLst>
            <pc:docMk/>
            <pc:sldMk cId="716551155" sldId="259"/>
            <ac:spMk id="5" creationId="{19949EA7-2012-B371-F21B-5E08797DD6F4}"/>
          </ac:spMkLst>
        </pc:spChg>
        <pc:spChg chg="mod">
          <ac:chgData name="Tahlia Canovas" userId="8380b64448eb862a" providerId="LiveId" clId="{D573D62D-9C1C-48A0-87B8-5D6488E3A946}" dt="2023-02-27T20:38:25.032" v="2803" actId="20577"/>
          <ac:spMkLst>
            <pc:docMk/>
            <pc:sldMk cId="716551155" sldId="259"/>
            <ac:spMk id="8" creationId="{A4F80491-F8B7-8AC8-55B9-681089419DC8}"/>
          </ac:spMkLst>
        </pc:spChg>
        <pc:spChg chg="mod">
          <ac:chgData name="Tahlia Canovas" userId="8380b64448eb862a" providerId="LiveId" clId="{D573D62D-9C1C-48A0-87B8-5D6488E3A946}" dt="2023-02-27T20:12:38.382" v="2057" actId="1076"/>
          <ac:spMkLst>
            <pc:docMk/>
            <pc:sldMk cId="716551155" sldId="259"/>
            <ac:spMk id="9" creationId="{7AA8E5E4-0A7E-C8CF-E90A-944E45A69488}"/>
          </ac:spMkLst>
        </pc:spChg>
        <pc:spChg chg="mod">
          <ac:chgData name="Tahlia Canovas" userId="8380b64448eb862a" providerId="LiveId" clId="{D573D62D-9C1C-48A0-87B8-5D6488E3A946}" dt="2023-02-27T20:12:35.131" v="2056" actId="1076"/>
          <ac:spMkLst>
            <pc:docMk/>
            <pc:sldMk cId="716551155" sldId="259"/>
            <ac:spMk id="10" creationId="{02202B70-C6A2-1FBA-9F81-F85A0A591D41}"/>
          </ac:spMkLst>
        </pc:spChg>
        <pc:spChg chg="mod">
          <ac:chgData name="Tahlia Canovas" userId="8380b64448eb862a" providerId="LiveId" clId="{D573D62D-9C1C-48A0-87B8-5D6488E3A946}" dt="2023-02-26T17:57:58.849" v="1565" actId="113"/>
          <ac:spMkLst>
            <pc:docMk/>
            <pc:sldMk cId="716551155" sldId="259"/>
            <ac:spMk id="13" creationId="{1D6C3BAA-EE0D-4625-7688-C4D10E388899}"/>
          </ac:spMkLst>
        </pc:spChg>
        <pc:spChg chg="mod">
          <ac:chgData name="Tahlia Canovas" userId="8380b64448eb862a" providerId="LiveId" clId="{D573D62D-9C1C-48A0-87B8-5D6488E3A946}" dt="2023-02-26T18:00:38.303" v="1939" actId="20577"/>
          <ac:spMkLst>
            <pc:docMk/>
            <pc:sldMk cId="716551155" sldId="259"/>
            <ac:spMk id="14" creationId="{DC50DBD6-C2F8-62EA-D452-06BB85B4DD1C}"/>
          </ac:spMkLst>
        </pc:spChg>
        <pc:spChg chg="mod">
          <ac:chgData name="Tahlia Canovas" userId="8380b64448eb862a" providerId="LiveId" clId="{D573D62D-9C1C-48A0-87B8-5D6488E3A946}" dt="2023-02-26T17:14:26.678" v="76" actId="115"/>
          <ac:spMkLst>
            <pc:docMk/>
            <pc:sldMk cId="716551155" sldId="259"/>
            <ac:spMk id="16" creationId="{366879F5-8A25-E47D-3DD6-8BE79BCAC1CD}"/>
          </ac:spMkLst>
        </pc:spChg>
        <pc:graphicFrameChg chg="add mod">
          <ac:chgData name="Tahlia Canovas" userId="8380b64448eb862a" providerId="LiveId" clId="{D573D62D-9C1C-48A0-87B8-5D6488E3A946}" dt="2023-02-27T20:05:08.827" v="2023"/>
          <ac:graphicFrameMkLst>
            <pc:docMk/>
            <pc:sldMk cId="716551155" sldId="259"/>
            <ac:graphicFrameMk id="6" creationId="{55DF0B43-B4C0-FFA1-E3C7-10627702FC77}"/>
          </ac:graphicFrameMkLst>
        </pc:graphicFrameChg>
        <pc:graphicFrameChg chg="add mod">
          <ac:chgData name="Tahlia Canovas" userId="8380b64448eb862a" providerId="LiveId" clId="{D573D62D-9C1C-48A0-87B8-5D6488E3A946}" dt="2023-02-27T20:05:14.249" v="2024"/>
          <ac:graphicFrameMkLst>
            <pc:docMk/>
            <pc:sldMk cId="716551155" sldId="259"/>
            <ac:graphicFrameMk id="11" creationId="{DA47DC70-4A24-A9E2-6FCF-662076FB4B17}"/>
          </ac:graphicFrameMkLst>
        </pc:graphicFrameChg>
        <pc:picChg chg="add del">
          <ac:chgData name="Tahlia Canovas" userId="8380b64448eb862a" providerId="LiveId" clId="{D573D62D-9C1C-48A0-87B8-5D6488E3A946}" dt="2023-02-27T19:26:30.132" v="2017" actId="478"/>
          <ac:picMkLst>
            <pc:docMk/>
            <pc:sldMk cId="716551155" sldId="259"/>
            <ac:picMk id="2" creationId="{1F4205D1-57E1-F58D-0064-2D6C345E700B}"/>
          </ac:picMkLst>
        </pc:picChg>
        <pc:picChg chg="add mod">
          <ac:chgData name="Tahlia Canovas" userId="8380b64448eb862a" providerId="LiveId" clId="{D573D62D-9C1C-48A0-87B8-5D6488E3A946}" dt="2023-02-27T20:12:49.758" v="2059" actId="14100"/>
          <ac:picMkLst>
            <pc:docMk/>
            <pc:sldMk cId="716551155" sldId="259"/>
            <ac:picMk id="20" creationId="{4DAB5281-C8FB-F78C-58BD-019EB41BD289}"/>
          </ac:picMkLst>
        </pc:picChg>
        <pc:picChg chg="add mod">
          <ac:chgData name="Tahlia Canovas" userId="8380b64448eb862a" providerId="LiveId" clId="{D573D62D-9C1C-48A0-87B8-5D6488E3A946}" dt="2023-02-27T20:13:04.867" v="2061" actId="1036"/>
          <ac:picMkLst>
            <pc:docMk/>
            <pc:sldMk cId="716551155" sldId="259"/>
            <ac:picMk id="22" creationId="{B2CF05D0-D6B4-F46B-A94A-7C7704C4C88E}"/>
          </ac:picMkLst>
        </pc:picChg>
        <pc:picChg chg="add del mod">
          <ac:chgData name="Tahlia Canovas" userId="8380b64448eb862a" providerId="LiveId" clId="{D573D62D-9C1C-48A0-87B8-5D6488E3A946}" dt="2023-02-27T19:26:45.541" v="2020" actId="478"/>
          <ac:picMkLst>
            <pc:docMk/>
            <pc:sldMk cId="716551155" sldId="259"/>
            <ac:picMk id="1028" creationId="{213888E7-6C68-23A3-81B8-1F1D6E52A39C}"/>
          </ac:picMkLst>
        </pc:picChg>
        <pc:picChg chg="add mod">
          <ac:chgData name="Tahlia Canovas" userId="8380b64448eb862a" providerId="LiveId" clId="{D573D62D-9C1C-48A0-87B8-5D6488E3A946}" dt="2023-02-27T19:27:05.591" v="2022" actId="1076"/>
          <ac:picMkLst>
            <pc:docMk/>
            <pc:sldMk cId="716551155" sldId="259"/>
            <ac:picMk id="1030" creationId="{91B2A553-1198-AE9A-2F17-37C8B62AA5D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2/27/2023</a:t>
            </a:fld>
            <a:endParaRPr lang="en-US" dirty="0"/>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918995542"/>
      </p:ext>
    </p:extLst>
  </p:cSld>
  <p:clrMap bg1="lt1" tx1="dk1" bg2="lt2" tx2="dk2" accent1="accent1" accent2="accent2" accent3="accent3" accent4="accent4" accent5="accent5" accent6="accent6" hlink="hlink" folHlink="folHlink"/>
  <p:notesStyle>
    <a:lvl1pPr marL="0" algn="l" defTabSz="2821436" rtl="0" eaLnBrk="1" latinLnBrk="0" hangingPunct="1">
      <a:defRPr sz="3800" kern="1200">
        <a:solidFill>
          <a:schemeClr val="tx1"/>
        </a:solidFill>
        <a:latin typeface="+mn-lt"/>
        <a:ea typeface="+mn-ea"/>
        <a:cs typeface="+mn-cs"/>
      </a:defRPr>
    </a:lvl1pPr>
    <a:lvl2pPr marL="1410719" algn="l" defTabSz="2821436" rtl="0" eaLnBrk="1" latinLnBrk="0" hangingPunct="1">
      <a:defRPr sz="3800" kern="1200">
        <a:solidFill>
          <a:schemeClr val="tx1"/>
        </a:solidFill>
        <a:latin typeface="+mn-lt"/>
        <a:ea typeface="+mn-ea"/>
        <a:cs typeface="+mn-cs"/>
      </a:defRPr>
    </a:lvl2pPr>
    <a:lvl3pPr marL="2821436" algn="l" defTabSz="2821436" rtl="0" eaLnBrk="1" latinLnBrk="0" hangingPunct="1">
      <a:defRPr sz="3800" kern="1200">
        <a:solidFill>
          <a:schemeClr val="tx1"/>
        </a:solidFill>
        <a:latin typeface="+mn-lt"/>
        <a:ea typeface="+mn-ea"/>
        <a:cs typeface="+mn-cs"/>
      </a:defRPr>
    </a:lvl3pPr>
    <a:lvl4pPr marL="4232155" algn="l" defTabSz="2821436" rtl="0" eaLnBrk="1" latinLnBrk="0" hangingPunct="1">
      <a:defRPr sz="3800" kern="1200">
        <a:solidFill>
          <a:schemeClr val="tx1"/>
        </a:solidFill>
        <a:latin typeface="+mn-lt"/>
        <a:ea typeface="+mn-ea"/>
        <a:cs typeface="+mn-cs"/>
      </a:defRPr>
    </a:lvl4pPr>
    <a:lvl5pPr marL="5642872" algn="l" defTabSz="2821436" rtl="0" eaLnBrk="1" latinLnBrk="0" hangingPunct="1">
      <a:defRPr sz="3800" kern="1200">
        <a:solidFill>
          <a:schemeClr val="tx1"/>
        </a:solidFill>
        <a:latin typeface="+mn-lt"/>
        <a:ea typeface="+mn-ea"/>
        <a:cs typeface="+mn-cs"/>
      </a:defRPr>
    </a:lvl5pPr>
    <a:lvl6pPr marL="7053590" algn="l" defTabSz="2821436" rtl="0" eaLnBrk="1" latinLnBrk="0" hangingPunct="1">
      <a:defRPr sz="3800" kern="1200">
        <a:solidFill>
          <a:schemeClr val="tx1"/>
        </a:solidFill>
        <a:latin typeface="+mn-lt"/>
        <a:ea typeface="+mn-ea"/>
        <a:cs typeface="+mn-cs"/>
      </a:defRPr>
    </a:lvl6pPr>
    <a:lvl7pPr marL="8464309" algn="l" defTabSz="2821436" rtl="0" eaLnBrk="1" latinLnBrk="0" hangingPunct="1">
      <a:defRPr sz="3800" kern="1200">
        <a:solidFill>
          <a:schemeClr val="tx1"/>
        </a:solidFill>
        <a:latin typeface="+mn-lt"/>
        <a:ea typeface="+mn-ea"/>
        <a:cs typeface="+mn-cs"/>
      </a:defRPr>
    </a:lvl7pPr>
    <a:lvl8pPr marL="9875027" algn="l" defTabSz="2821436" rtl="0" eaLnBrk="1" latinLnBrk="0" hangingPunct="1">
      <a:defRPr sz="3800" kern="1200">
        <a:solidFill>
          <a:schemeClr val="tx1"/>
        </a:solidFill>
        <a:latin typeface="+mn-lt"/>
        <a:ea typeface="+mn-ea"/>
        <a:cs typeface="+mn-cs"/>
      </a:defRPr>
    </a:lvl8pPr>
    <a:lvl9pPr marL="11285745" algn="l" defTabSz="2821436" rtl="0" eaLnBrk="1" latinLnBrk="0" hangingPunct="1">
      <a:defRPr sz="3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8424268"/>
            <a:ext cx="7825476"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55998" y="2785250"/>
            <a:ext cx="7825476"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458453" y="2785250"/>
            <a:ext cx="7856368"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355998" y="3233230"/>
            <a:ext cx="7825476"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355998" y="7990087"/>
            <a:ext cx="7825476"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MATERIALS &amp; METHODS</a:t>
            </a:r>
          </a:p>
        </p:txBody>
      </p:sp>
      <p:sp>
        <p:nvSpPr>
          <p:cNvPr id="25" name="Text Placeholder 5"/>
          <p:cNvSpPr>
            <a:spLocks noGrp="1"/>
          </p:cNvSpPr>
          <p:nvPr>
            <p:ph type="body" sz="quarter" idx="25" hasCustomPrompt="1"/>
          </p:nvPr>
        </p:nvSpPr>
        <p:spPr>
          <a:xfrm>
            <a:off x="24785054" y="2785250"/>
            <a:ext cx="7779732"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4785056" y="3233230"/>
            <a:ext cx="7779730"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4785055" y="7302548"/>
            <a:ext cx="7779729"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4785055" y="7736729"/>
            <a:ext cx="7779729"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4785053" y="12623360"/>
            <a:ext cx="7779731"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4785053" y="13057542"/>
            <a:ext cx="7779731"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458453" y="3233230"/>
            <a:ext cx="7808242"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16593461" y="3233230"/>
            <a:ext cx="7815040"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16626110" y="2785250"/>
            <a:ext cx="7815040"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RESULTS</a:t>
            </a:r>
          </a:p>
        </p:txBody>
      </p:sp>
      <p:sp>
        <p:nvSpPr>
          <p:cNvPr id="19" name="Text Placeholder 76"/>
          <p:cNvSpPr>
            <a:spLocks noGrp="1"/>
          </p:cNvSpPr>
          <p:nvPr>
            <p:ph type="body" sz="quarter" idx="150" hasCustomPrompt="1"/>
          </p:nvPr>
        </p:nvSpPr>
        <p:spPr>
          <a:xfrm>
            <a:off x="4075611" y="1027741"/>
            <a:ext cx="24767178" cy="646331"/>
          </a:xfrm>
          <a:prstGeom prst="rect">
            <a:avLst/>
          </a:prstGeom>
        </p:spPr>
        <p:txBody>
          <a:bodyPr anchor="t" anchorCtr="0">
            <a:spAutoFit/>
          </a:bodyPr>
          <a:lstStyle>
            <a:lvl1pPr marL="0" indent="0" algn="ctr">
              <a:buFontTx/>
              <a:buNone/>
              <a:defRPr sz="36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23" name="Text Placeholder 76"/>
          <p:cNvSpPr>
            <a:spLocks noGrp="1"/>
          </p:cNvSpPr>
          <p:nvPr>
            <p:ph type="body" sz="quarter" idx="195" hasCustomPrompt="1"/>
          </p:nvPr>
        </p:nvSpPr>
        <p:spPr>
          <a:xfrm>
            <a:off x="4075611" y="1621136"/>
            <a:ext cx="24767178" cy="523220"/>
          </a:xfrm>
          <a:prstGeom prst="rect">
            <a:avLst/>
          </a:prstGeom>
        </p:spPr>
        <p:txBody>
          <a:bodyPr anchor="t" anchorCtr="0">
            <a:spAutoFit/>
          </a:bodyPr>
          <a:lstStyle>
            <a:lvl1pPr marL="0" indent="0" algn="ctr">
              <a:buFontTx/>
              <a:buNone/>
              <a:defRPr sz="2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24" name="Text Placeholder 76"/>
          <p:cNvSpPr>
            <a:spLocks noGrp="1"/>
          </p:cNvSpPr>
          <p:nvPr>
            <p:ph type="body" sz="quarter" idx="196" hasCustomPrompt="1"/>
          </p:nvPr>
        </p:nvSpPr>
        <p:spPr>
          <a:xfrm>
            <a:off x="4075611" y="174450"/>
            <a:ext cx="24767178" cy="923330"/>
          </a:xfrm>
          <a:prstGeom prst="rect">
            <a:avLst/>
          </a:prstGeom>
        </p:spPr>
        <p:txBody>
          <a:bodyPr anchor="t" anchorCtr="0">
            <a:spAutoFit/>
          </a:bodyPr>
          <a:lstStyle>
            <a:lvl1pPr marL="0" indent="0" algn="ctr">
              <a:buFontTx/>
              <a:buNone/>
              <a:defRPr sz="54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8424268"/>
            <a:ext cx="7825476"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55998" y="2785250"/>
            <a:ext cx="7825476"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458453" y="2785250"/>
            <a:ext cx="7856368"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355998" y="3233230"/>
            <a:ext cx="7825476"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355998" y="7990087"/>
            <a:ext cx="7825476"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MATERIALS &amp; METHODS</a:t>
            </a:r>
          </a:p>
        </p:txBody>
      </p:sp>
      <p:sp>
        <p:nvSpPr>
          <p:cNvPr id="25" name="Text Placeholder 5"/>
          <p:cNvSpPr>
            <a:spLocks noGrp="1"/>
          </p:cNvSpPr>
          <p:nvPr>
            <p:ph type="body" sz="quarter" idx="25" hasCustomPrompt="1"/>
          </p:nvPr>
        </p:nvSpPr>
        <p:spPr>
          <a:xfrm>
            <a:off x="24785054" y="2785250"/>
            <a:ext cx="7779732"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4785056" y="3233230"/>
            <a:ext cx="7779730"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4785055" y="7302548"/>
            <a:ext cx="7779729"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4785055" y="7736729"/>
            <a:ext cx="7779729"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4785053" y="12623360"/>
            <a:ext cx="7779731"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4785053" y="13057542"/>
            <a:ext cx="7779731"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458453" y="3233230"/>
            <a:ext cx="7808242"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16593461" y="3233230"/>
            <a:ext cx="7815040"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16626110" y="2785250"/>
            <a:ext cx="7815040"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RESULTS</a:t>
            </a:r>
          </a:p>
        </p:txBody>
      </p:sp>
      <p:sp>
        <p:nvSpPr>
          <p:cNvPr id="34" name="Text Placeholder 76">
            <a:extLst>
              <a:ext uri="{FF2B5EF4-FFF2-40B4-BE49-F238E27FC236}">
                <a16:creationId xmlns:a16="http://schemas.microsoft.com/office/drawing/2014/main" id="{852E0E20-69DE-8540-AF24-44C8473F921D}"/>
              </a:ext>
            </a:extLst>
          </p:cNvPr>
          <p:cNvSpPr>
            <a:spLocks noGrp="1"/>
          </p:cNvSpPr>
          <p:nvPr>
            <p:ph type="body" sz="quarter" idx="150" hasCustomPrompt="1"/>
          </p:nvPr>
        </p:nvSpPr>
        <p:spPr>
          <a:xfrm>
            <a:off x="4075611" y="1027741"/>
            <a:ext cx="24767178" cy="646331"/>
          </a:xfrm>
          <a:prstGeom prst="rect">
            <a:avLst/>
          </a:prstGeom>
        </p:spPr>
        <p:txBody>
          <a:bodyPr anchor="t" anchorCtr="0">
            <a:spAutoFit/>
          </a:bodyPr>
          <a:lstStyle>
            <a:lvl1pPr marL="0" indent="0" algn="ctr">
              <a:buFontTx/>
              <a:buNone/>
              <a:defRPr sz="36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5" name="Text Placeholder 76">
            <a:extLst>
              <a:ext uri="{FF2B5EF4-FFF2-40B4-BE49-F238E27FC236}">
                <a16:creationId xmlns:a16="http://schemas.microsoft.com/office/drawing/2014/main" id="{F748C486-073C-E94A-A3CA-358C2EC261D4}"/>
              </a:ext>
            </a:extLst>
          </p:cNvPr>
          <p:cNvSpPr>
            <a:spLocks noGrp="1"/>
          </p:cNvSpPr>
          <p:nvPr>
            <p:ph type="body" sz="quarter" idx="195" hasCustomPrompt="1"/>
          </p:nvPr>
        </p:nvSpPr>
        <p:spPr>
          <a:xfrm>
            <a:off x="4075611" y="1621136"/>
            <a:ext cx="24767178" cy="523220"/>
          </a:xfrm>
          <a:prstGeom prst="rect">
            <a:avLst/>
          </a:prstGeom>
        </p:spPr>
        <p:txBody>
          <a:bodyPr anchor="t" anchorCtr="0">
            <a:spAutoFit/>
          </a:bodyPr>
          <a:lstStyle>
            <a:lvl1pPr marL="0" indent="0" algn="ctr">
              <a:buFontTx/>
              <a:buNone/>
              <a:defRPr sz="2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6" name="Text Placeholder 76">
            <a:extLst>
              <a:ext uri="{FF2B5EF4-FFF2-40B4-BE49-F238E27FC236}">
                <a16:creationId xmlns:a16="http://schemas.microsoft.com/office/drawing/2014/main" id="{CBB44885-3734-BD45-B4DD-BC8079BC6FD5}"/>
              </a:ext>
            </a:extLst>
          </p:cNvPr>
          <p:cNvSpPr>
            <a:spLocks noGrp="1"/>
          </p:cNvSpPr>
          <p:nvPr>
            <p:ph type="body" sz="quarter" idx="196" hasCustomPrompt="1"/>
          </p:nvPr>
        </p:nvSpPr>
        <p:spPr>
          <a:xfrm>
            <a:off x="4075611" y="174450"/>
            <a:ext cx="24767178" cy="923330"/>
          </a:xfrm>
          <a:prstGeom prst="rect">
            <a:avLst/>
          </a:prstGeom>
        </p:spPr>
        <p:txBody>
          <a:bodyPr anchor="t" anchorCtr="0">
            <a:spAutoFit/>
          </a:bodyPr>
          <a:lstStyle>
            <a:lvl1pPr marL="0" indent="0" algn="ctr">
              <a:buFontTx/>
              <a:buNone/>
              <a:defRPr sz="54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717240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5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8480744"/>
            <a:ext cx="6218224"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55998" y="2914225"/>
            <a:ext cx="6218224"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INTRODUCTION/ABSTRACT</a:t>
            </a:r>
          </a:p>
        </p:txBody>
      </p:sp>
      <p:sp>
        <p:nvSpPr>
          <p:cNvPr id="20" name="Text Placeholder 5"/>
          <p:cNvSpPr>
            <a:spLocks noGrp="1"/>
          </p:cNvSpPr>
          <p:nvPr>
            <p:ph type="body" sz="quarter" idx="20" hasCustomPrompt="1"/>
          </p:nvPr>
        </p:nvSpPr>
        <p:spPr>
          <a:xfrm>
            <a:off x="6863954" y="2914225"/>
            <a:ext cx="6201965"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355998" y="3357431"/>
            <a:ext cx="6218224"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355998" y="8037539"/>
            <a:ext cx="6218224"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353393" y="3357431"/>
            <a:ext cx="6206195"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353393" y="2914225"/>
            <a:ext cx="6206195"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6360438" y="2914225"/>
            <a:ext cx="6204347"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6360438" y="3357431"/>
            <a:ext cx="6204347"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6360438" y="7350000"/>
            <a:ext cx="6204347"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6360438" y="7793205"/>
            <a:ext cx="6204347"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6360438" y="12670811"/>
            <a:ext cx="6204347"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REFERENCES/CONTACT</a:t>
            </a:r>
          </a:p>
        </p:txBody>
      </p:sp>
      <p:sp>
        <p:nvSpPr>
          <p:cNvPr id="30" name="Text Placeholder 3"/>
          <p:cNvSpPr>
            <a:spLocks noGrp="1"/>
          </p:cNvSpPr>
          <p:nvPr>
            <p:ph type="body" sz="quarter" idx="30" hasCustomPrompt="1"/>
          </p:nvPr>
        </p:nvSpPr>
        <p:spPr>
          <a:xfrm>
            <a:off x="26360438" y="13114018"/>
            <a:ext cx="6204347"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850340" y="3357431"/>
            <a:ext cx="6203509"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19846814" y="3357431"/>
            <a:ext cx="6206195"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19846814" y="2914225"/>
            <a:ext cx="6206195"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RESULTS</a:t>
            </a:r>
          </a:p>
        </p:txBody>
      </p:sp>
      <p:sp>
        <p:nvSpPr>
          <p:cNvPr id="37" name="Text Placeholder 76">
            <a:extLst>
              <a:ext uri="{FF2B5EF4-FFF2-40B4-BE49-F238E27FC236}">
                <a16:creationId xmlns:a16="http://schemas.microsoft.com/office/drawing/2014/main" id="{E5A29B45-68A5-1F46-A0A1-193D4FF96803}"/>
              </a:ext>
            </a:extLst>
          </p:cNvPr>
          <p:cNvSpPr>
            <a:spLocks noGrp="1"/>
          </p:cNvSpPr>
          <p:nvPr>
            <p:ph type="body" sz="quarter" idx="150" hasCustomPrompt="1"/>
          </p:nvPr>
        </p:nvSpPr>
        <p:spPr>
          <a:xfrm>
            <a:off x="4075611" y="1027741"/>
            <a:ext cx="24767178" cy="646331"/>
          </a:xfrm>
          <a:prstGeom prst="rect">
            <a:avLst/>
          </a:prstGeom>
        </p:spPr>
        <p:txBody>
          <a:bodyPr anchor="t" anchorCtr="0">
            <a:spAutoFit/>
          </a:bodyPr>
          <a:lstStyle>
            <a:lvl1pPr marL="0" indent="0" algn="ctr">
              <a:buFontTx/>
              <a:buNone/>
              <a:defRPr sz="36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8" name="Text Placeholder 76">
            <a:extLst>
              <a:ext uri="{FF2B5EF4-FFF2-40B4-BE49-F238E27FC236}">
                <a16:creationId xmlns:a16="http://schemas.microsoft.com/office/drawing/2014/main" id="{78AD11E7-47B4-B945-8387-A119E21C55B9}"/>
              </a:ext>
            </a:extLst>
          </p:cNvPr>
          <p:cNvSpPr>
            <a:spLocks noGrp="1"/>
          </p:cNvSpPr>
          <p:nvPr>
            <p:ph type="body" sz="quarter" idx="195" hasCustomPrompt="1"/>
          </p:nvPr>
        </p:nvSpPr>
        <p:spPr>
          <a:xfrm>
            <a:off x="4075611" y="1621136"/>
            <a:ext cx="24767178" cy="523220"/>
          </a:xfrm>
          <a:prstGeom prst="rect">
            <a:avLst/>
          </a:prstGeom>
        </p:spPr>
        <p:txBody>
          <a:bodyPr anchor="t" anchorCtr="0">
            <a:spAutoFit/>
          </a:bodyPr>
          <a:lstStyle>
            <a:lvl1pPr marL="0" indent="0" algn="ctr">
              <a:buFontTx/>
              <a:buNone/>
              <a:defRPr sz="2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9" name="Text Placeholder 76">
            <a:extLst>
              <a:ext uri="{FF2B5EF4-FFF2-40B4-BE49-F238E27FC236}">
                <a16:creationId xmlns:a16="http://schemas.microsoft.com/office/drawing/2014/main" id="{D29E3B91-F4F8-7D45-A232-D9F2AF88AD78}"/>
              </a:ext>
            </a:extLst>
          </p:cNvPr>
          <p:cNvSpPr>
            <a:spLocks noGrp="1"/>
          </p:cNvSpPr>
          <p:nvPr>
            <p:ph type="body" sz="quarter" idx="196" hasCustomPrompt="1"/>
          </p:nvPr>
        </p:nvSpPr>
        <p:spPr>
          <a:xfrm>
            <a:off x="4075611" y="174450"/>
            <a:ext cx="24767178" cy="923330"/>
          </a:xfrm>
          <a:prstGeom prst="rect">
            <a:avLst/>
          </a:prstGeom>
        </p:spPr>
        <p:txBody>
          <a:bodyPr anchor="t" anchorCtr="0">
            <a:spAutoFit/>
          </a:bodyPr>
          <a:lstStyle>
            <a:lvl1pPr marL="0" indent="0" algn="ctr">
              <a:buFontTx/>
              <a:buNone/>
              <a:defRPr sz="54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p:spTree>
      <p:nvGrpSpPr>
        <p:cNvPr id="1" name=""/>
        <p:cNvGrpSpPr/>
        <p:nvPr/>
      </p:nvGrpSpPr>
      <p:grpSpPr>
        <a:xfrm>
          <a:off x="0" y="0"/>
          <a:ext cx="0" cy="0"/>
          <a:chOff x="0" y="0"/>
          <a:chExt cx="0" cy="0"/>
        </a:xfrm>
      </p:grpSpPr>
      <p:sp>
        <p:nvSpPr>
          <p:cNvPr id="59" name="Text Placeholder 3"/>
          <p:cNvSpPr>
            <a:spLocks noGrp="1"/>
          </p:cNvSpPr>
          <p:nvPr>
            <p:ph type="body" sz="quarter" idx="10" hasCustomPrompt="1"/>
          </p:nvPr>
        </p:nvSpPr>
        <p:spPr>
          <a:xfrm>
            <a:off x="355998" y="8334394"/>
            <a:ext cx="6218224"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2" name="Text Placeholder 5"/>
          <p:cNvSpPr>
            <a:spLocks noGrp="1"/>
          </p:cNvSpPr>
          <p:nvPr>
            <p:ph type="body" sz="quarter" idx="11" hasCustomPrompt="1"/>
          </p:nvPr>
        </p:nvSpPr>
        <p:spPr>
          <a:xfrm>
            <a:off x="355998" y="2767942"/>
            <a:ext cx="6218224"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INTRODUCTION/ABSTRACT</a:t>
            </a:r>
          </a:p>
        </p:txBody>
      </p:sp>
      <p:sp>
        <p:nvSpPr>
          <p:cNvPr id="70" name="Text Placeholder 5"/>
          <p:cNvSpPr>
            <a:spLocks noGrp="1"/>
          </p:cNvSpPr>
          <p:nvPr>
            <p:ph type="body" sz="quarter" idx="20" hasCustomPrompt="1"/>
          </p:nvPr>
        </p:nvSpPr>
        <p:spPr>
          <a:xfrm>
            <a:off x="372256" y="12519675"/>
            <a:ext cx="6201965"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OBJECTIVES</a:t>
            </a:r>
          </a:p>
        </p:txBody>
      </p:sp>
      <p:sp>
        <p:nvSpPr>
          <p:cNvPr id="71" name="Text Placeholder 3"/>
          <p:cNvSpPr>
            <a:spLocks noGrp="1"/>
          </p:cNvSpPr>
          <p:nvPr>
            <p:ph type="body" sz="quarter" idx="21" hasCustomPrompt="1"/>
          </p:nvPr>
        </p:nvSpPr>
        <p:spPr>
          <a:xfrm>
            <a:off x="6869301" y="3194429"/>
            <a:ext cx="6218224"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3" name="Text Placeholder 5"/>
          <p:cNvSpPr>
            <a:spLocks noGrp="1"/>
          </p:cNvSpPr>
          <p:nvPr>
            <p:ph type="body" sz="quarter" idx="22" hasCustomPrompt="1"/>
          </p:nvPr>
        </p:nvSpPr>
        <p:spPr>
          <a:xfrm>
            <a:off x="355998" y="7891256"/>
            <a:ext cx="6218224"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MATERIALS &amp; METHODS</a:t>
            </a:r>
          </a:p>
        </p:txBody>
      </p:sp>
      <p:sp>
        <p:nvSpPr>
          <p:cNvPr id="76" name="Text Placeholder 5"/>
          <p:cNvSpPr>
            <a:spLocks noGrp="1"/>
          </p:cNvSpPr>
          <p:nvPr>
            <p:ph type="body" sz="quarter" idx="24" hasCustomPrompt="1"/>
          </p:nvPr>
        </p:nvSpPr>
        <p:spPr>
          <a:xfrm>
            <a:off x="6863419" y="2767942"/>
            <a:ext cx="19196981"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RESULTS</a:t>
            </a:r>
          </a:p>
        </p:txBody>
      </p:sp>
      <p:sp>
        <p:nvSpPr>
          <p:cNvPr id="105" name="Text Placeholder 5"/>
          <p:cNvSpPr>
            <a:spLocks noGrp="1"/>
          </p:cNvSpPr>
          <p:nvPr>
            <p:ph type="body" sz="quarter" idx="25" hasCustomPrompt="1"/>
          </p:nvPr>
        </p:nvSpPr>
        <p:spPr>
          <a:xfrm>
            <a:off x="26360438" y="2767942"/>
            <a:ext cx="6204347"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CONCLUSIONS</a:t>
            </a:r>
          </a:p>
        </p:txBody>
      </p:sp>
      <p:sp>
        <p:nvSpPr>
          <p:cNvPr id="106" name="Text Placeholder 3"/>
          <p:cNvSpPr>
            <a:spLocks noGrp="1"/>
          </p:cNvSpPr>
          <p:nvPr>
            <p:ph type="body" sz="quarter" idx="26" hasCustomPrompt="1"/>
          </p:nvPr>
        </p:nvSpPr>
        <p:spPr>
          <a:xfrm>
            <a:off x="26360437" y="3194429"/>
            <a:ext cx="6204347"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107" name="Text Placeholder 5"/>
          <p:cNvSpPr>
            <a:spLocks noGrp="1"/>
          </p:cNvSpPr>
          <p:nvPr>
            <p:ph type="body" sz="quarter" idx="27" hasCustomPrompt="1"/>
          </p:nvPr>
        </p:nvSpPr>
        <p:spPr>
          <a:xfrm>
            <a:off x="26360437" y="7203717"/>
            <a:ext cx="6204347"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REFERENCES</a:t>
            </a:r>
          </a:p>
        </p:txBody>
      </p:sp>
      <p:sp>
        <p:nvSpPr>
          <p:cNvPr id="108" name="Text Placeholder 3"/>
          <p:cNvSpPr>
            <a:spLocks noGrp="1"/>
          </p:cNvSpPr>
          <p:nvPr>
            <p:ph type="body" sz="quarter" idx="28" hasCustomPrompt="1"/>
          </p:nvPr>
        </p:nvSpPr>
        <p:spPr>
          <a:xfrm>
            <a:off x="26360437" y="7646855"/>
            <a:ext cx="6204347"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109" name="Text Placeholder 5"/>
          <p:cNvSpPr>
            <a:spLocks noGrp="1"/>
          </p:cNvSpPr>
          <p:nvPr>
            <p:ph type="body" sz="quarter" idx="29" hasCustomPrompt="1"/>
          </p:nvPr>
        </p:nvSpPr>
        <p:spPr>
          <a:xfrm>
            <a:off x="26360437" y="12524528"/>
            <a:ext cx="6204347" cy="426487"/>
          </a:xfrm>
          <a:prstGeom prst="rect">
            <a:avLst/>
          </a:prstGeom>
          <a:noFill/>
        </p:spPr>
        <p:txBody>
          <a:bodyPr wrap="square" lIns="58781" tIns="58781" rIns="58781" bIns="58781" anchor="t" anchorCtr="0">
            <a:spAutoFit/>
          </a:bodyPr>
          <a:lstStyle>
            <a:lvl1pPr marL="0" indent="0" algn="ctr">
              <a:buNone/>
              <a:defRPr sz="2000" b="1" u="sng" baseline="0">
                <a:solidFill>
                  <a:schemeClr val="tx1"/>
                </a:solidFill>
              </a:defRPr>
            </a:lvl1pPr>
          </a:lstStyle>
          <a:p>
            <a:pPr lvl="0"/>
            <a:r>
              <a:rPr lang="en-US" dirty="0"/>
              <a:t>(click to edit)   REFERENCES/CONTACT</a:t>
            </a:r>
          </a:p>
        </p:txBody>
      </p:sp>
      <p:sp>
        <p:nvSpPr>
          <p:cNvPr id="110" name="Text Placeholder 3"/>
          <p:cNvSpPr>
            <a:spLocks noGrp="1"/>
          </p:cNvSpPr>
          <p:nvPr>
            <p:ph type="body" sz="quarter" idx="30" hasCustomPrompt="1"/>
          </p:nvPr>
        </p:nvSpPr>
        <p:spPr>
          <a:xfrm>
            <a:off x="26360437" y="12967668"/>
            <a:ext cx="6204347"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111" name="Text Placeholder 3"/>
          <p:cNvSpPr>
            <a:spLocks noGrp="1"/>
          </p:cNvSpPr>
          <p:nvPr>
            <p:ph type="body" sz="quarter" idx="96" hasCustomPrompt="1"/>
          </p:nvPr>
        </p:nvSpPr>
        <p:spPr>
          <a:xfrm>
            <a:off x="358642" y="12967668"/>
            <a:ext cx="6203509"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195" hasCustomPrompt="1"/>
          </p:nvPr>
        </p:nvSpPr>
        <p:spPr>
          <a:xfrm>
            <a:off x="13366346" y="3194429"/>
            <a:ext cx="6218224"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1" name="Text Placeholder 3"/>
          <p:cNvSpPr>
            <a:spLocks noGrp="1"/>
          </p:cNvSpPr>
          <p:nvPr>
            <p:ph type="body" sz="quarter" idx="196" hasCustomPrompt="1"/>
          </p:nvPr>
        </p:nvSpPr>
        <p:spPr>
          <a:xfrm>
            <a:off x="19863391" y="3194429"/>
            <a:ext cx="6218224"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3" name="Text Placeholder 3"/>
          <p:cNvSpPr>
            <a:spLocks noGrp="1"/>
          </p:cNvSpPr>
          <p:nvPr>
            <p:ph type="body" sz="quarter" idx="197" hasCustomPrompt="1"/>
          </p:nvPr>
        </p:nvSpPr>
        <p:spPr>
          <a:xfrm>
            <a:off x="372256" y="3194429"/>
            <a:ext cx="6218224" cy="353943"/>
          </a:xfrm>
          <a:prstGeom prst="rect">
            <a:avLst/>
          </a:prstGeom>
        </p:spPr>
        <p:txBody>
          <a:bodyPr wrap="square" lIns="68580" tIns="68580" rIns="68580" bIns="68580" anchor="t" anchorCtr="0">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7" name="Text Placeholder 76">
            <a:extLst>
              <a:ext uri="{FF2B5EF4-FFF2-40B4-BE49-F238E27FC236}">
                <a16:creationId xmlns:a16="http://schemas.microsoft.com/office/drawing/2014/main" id="{42F56DFA-D031-CD44-A253-AE9A74E540A0}"/>
              </a:ext>
            </a:extLst>
          </p:cNvPr>
          <p:cNvSpPr>
            <a:spLocks noGrp="1"/>
          </p:cNvSpPr>
          <p:nvPr>
            <p:ph type="body" sz="quarter" idx="150" hasCustomPrompt="1"/>
          </p:nvPr>
        </p:nvSpPr>
        <p:spPr>
          <a:xfrm>
            <a:off x="4075611" y="1027741"/>
            <a:ext cx="24767178" cy="646331"/>
          </a:xfrm>
          <a:prstGeom prst="rect">
            <a:avLst/>
          </a:prstGeom>
        </p:spPr>
        <p:txBody>
          <a:bodyPr anchor="t" anchorCtr="0">
            <a:spAutoFit/>
          </a:bodyPr>
          <a:lstStyle>
            <a:lvl1pPr marL="0" indent="0" algn="ctr">
              <a:buFontTx/>
              <a:buNone/>
              <a:defRPr sz="36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28" name="Text Placeholder 76">
            <a:extLst>
              <a:ext uri="{FF2B5EF4-FFF2-40B4-BE49-F238E27FC236}">
                <a16:creationId xmlns:a16="http://schemas.microsoft.com/office/drawing/2014/main" id="{4E8B75A9-59D3-944C-AADF-09BBDE21118E}"/>
              </a:ext>
            </a:extLst>
          </p:cNvPr>
          <p:cNvSpPr>
            <a:spLocks noGrp="1"/>
          </p:cNvSpPr>
          <p:nvPr>
            <p:ph type="body" sz="quarter" idx="198" hasCustomPrompt="1"/>
          </p:nvPr>
        </p:nvSpPr>
        <p:spPr>
          <a:xfrm>
            <a:off x="4075611" y="1621136"/>
            <a:ext cx="24767178" cy="523220"/>
          </a:xfrm>
          <a:prstGeom prst="rect">
            <a:avLst/>
          </a:prstGeom>
        </p:spPr>
        <p:txBody>
          <a:bodyPr anchor="t" anchorCtr="0">
            <a:spAutoFit/>
          </a:bodyPr>
          <a:lstStyle>
            <a:lvl1pPr marL="0" indent="0" algn="ctr">
              <a:buFontTx/>
              <a:buNone/>
              <a:defRPr sz="2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29" name="Text Placeholder 76">
            <a:extLst>
              <a:ext uri="{FF2B5EF4-FFF2-40B4-BE49-F238E27FC236}">
                <a16:creationId xmlns:a16="http://schemas.microsoft.com/office/drawing/2014/main" id="{A308F872-B922-A94A-881D-390D5FDB9A1B}"/>
              </a:ext>
            </a:extLst>
          </p:cNvPr>
          <p:cNvSpPr>
            <a:spLocks noGrp="1"/>
          </p:cNvSpPr>
          <p:nvPr>
            <p:ph type="body" sz="quarter" idx="199" hasCustomPrompt="1"/>
          </p:nvPr>
        </p:nvSpPr>
        <p:spPr>
          <a:xfrm>
            <a:off x="4075611" y="174450"/>
            <a:ext cx="24767178" cy="923330"/>
          </a:xfrm>
          <a:prstGeom prst="rect">
            <a:avLst/>
          </a:prstGeom>
        </p:spPr>
        <p:txBody>
          <a:bodyPr anchor="t" anchorCtr="0">
            <a:spAutoFit/>
          </a:bodyPr>
          <a:lstStyle>
            <a:lvl1pPr marL="0" indent="0" algn="ctr">
              <a:buFontTx/>
              <a:buNone/>
              <a:defRPr sz="54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 name="Rounded Rectangle 41"/>
          <p:cNvSpPr/>
          <p:nvPr userDrawn="1"/>
        </p:nvSpPr>
        <p:spPr>
          <a:xfrm>
            <a:off x="312609" y="2769669"/>
            <a:ext cx="7814473" cy="12332870"/>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userDrawn="1"/>
        </p:nvSpPr>
        <p:spPr>
          <a:xfrm>
            <a:off x="8455736" y="2769669"/>
            <a:ext cx="7814473" cy="12332870"/>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16598863" y="2769669"/>
            <a:ext cx="7814473" cy="12332870"/>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24741990" y="2769669"/>
            <a:ext cx="7814473" cy="12332870"/>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p:cNvGrpSpPr/>
          <p:nvPr userDrawn="1"/>
        </p:nvGrpSpPr>
        <p:grpSpPr>
          <a:xfrm rot="10800000">
            <a:off x="-18783" y="15331333"/>
            <a:ext cx="32949400" cy="1126793"/>
            <a:chOff x="-14192" y="1382"/>
            <a:chExt cx="27451941" cy="4572641"/>
          </a:xfrm>
        </p:grpSpPr>
        <p:sp>
          <p:nvSpPr>
            <p:cNvPr id="80"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88" name="Text Box 14"/>
          <p:cNvSpPr txBox="1">
            <a:spLocks noChangeArrowheads="1"/>
          </p:cNvSpPr>
          <p:nvPr userDrawn="1"/>
        </p:nvSpPr>
        <p:spPr bwMode="auto">
          <a:xfrm>
            <a:off x="503109" y="15826399"/>
            <a:ext cx="2514600" cy="35143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71" name="Table 70">
            <a:extLst>
              <a:ext uri="{FF2B5EF4-FFF2-40B4-BE49-F238E27FC236}">
                <a16:creationId xmlns:a16="http://schemas.microsoft.com/office/drawing/2014/main" id="{3CFE2F3B-B678-B149-A938-9F57166A570E}"/>
              </a:ext>
            </a:extLst>
          </p:cNvPr>
          <p:cNvGraphicFramePr>
            <a:graphicFrameLocks noGrp="1"/>
          </p:cNvGraphicFramePr>
          <p:nvPr userDrawn="1">
            <p:extLst>
              <p:ext uri="{D42A27DB-BD31-4B8C-83A1-F6EECF244321}">
                <p14:modId xmlns:p14="http://schemas.microsoft.com/office/powerpoint/2010/main" val="217988447"/>
              </p:ext>
            </p:extLst>
          </p:nvPr>
        </p:nvGraphicFramePr>
        <p:xfrm>
          <a:off x="-6363995" y="-667"/>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2966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36"x72"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marL="0" marR="0" lvl="0" indent="0" algn="ctr" defTabSz="219445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72 inches wide</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84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96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3" name="Table 2">
            <a:extLst>
              <a:ext uri="{FF2B5EF4-FFF2-40B4-BE49-F238E27FC236}">
                <a16:creationId xmlns:a16="http://schemas.microsoft.com/office/drawing/2014/main" id="{0A650941-775F-47BD-BF9B-FB33ACEF4EC9}"/>
              </a:ext>
            </a:extLst>
          </p:cNvPr>
          <p:cNvGraphicFramePr>
            <a:graphicFrameLocks noGrp="1"/>
          </p:cNvGraphicFramePr>
          <p:nvPr userDrawn="1">
            <p:extLst>
              <p:ext uri="{D42A27DB-BD31-4B8C-83A1-F6EECF244321}">
                <p14:modId xmlns:p14="http://schemas.microsoft.com/office/powerpoint/2010/main" val="2496180398"/>
              </p:ext>
            </p:extLst>
          </p:nvPr>
        </p:nvGraphicFramePr>
        <p:xfrm>
          <a:off x="33133301" y="-79001"/>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230252998"/>
                    </a:ext>
                  </a:extLst>
                </a:gridCol>
                <a:gridCol w="3043260">
                  <a:extLst>
                    <a:ext uri="{9D8B030D-6E8A-4147-A177-3AD203B41FA5}">
                      <a16:colId xmlns:a16="http://schemas.microsoft.com/office/drawing/2014/main" val="3283977539"/>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2674953738"/>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 action="ppaction://noaction">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3688351657"/>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2027506851"/>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7">
                        <a:extLst>
                          <a:ext uri="{28A0092B-C50C-407E-A947-70E740481C1C}">
                            <a14:useLocalDpi xmlns:a14="http://schemas.microsoft.com/office/drawing/2010/main" val="0"/>
                          </a:ext>
                        </a:extLst>
                      </a:blip>
                      <a:srcRect/>
                      <a:stretch>
                        <a:fillRect/>
                      </a:stretch>
                    </a:blipFill>
                  </a:tcPr>
                </a:tc>
                <a:tc rowSpan="2">
                  <a:txBody>
                    <a:bodyPr/>
                    <a:lstStyle/>
                    <a:p>
                      <a:endParaRPr lang="en-US"/>
                    </a:p>
                  </a:txBody>
                  <a:tcPr marL="182880" marT="137160">
                    <a:solidFill>
                      <a:srgbClr val="010101"/>
                    </a:solidFill>
                  </a:tcPr>
                </a:tc>
                <a:extLst>
                  <a:ext uri="{0D108BD9-81ED-4DB2-BD59-A6C34878D82A}">
                    <a16:rowId xmlns:a16="http://schemas.microsoft.com/office/drawing/2014/main" val="3498839802"/>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2583950468"/>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endParaRPr lang="en-US"/>
                    </a:p>
                  </a:txBody>
                  <a:tcPr marL="182880" marT="137160" anchor="ctr">
                    <a:solidFill>
                      <a:schemeClr val="tx1">
                        <a:lumMod val="95000"/>
                        <a:lumOff val="5000"/>
                      </a:schemeClr>
                    </a:solidFill>
                  </a:tcPr>
                </a:tc>
                <a:extLst>
                  <a:ext uri="{0D108BD9-81ED-4DB2-BD59-A6C34878D82A}">
                    <a16:rowId xmlns:a16="http://schemas.microsoft.com/office/drawing/2014/main" val="3302198567"/>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566021182"/>
                  </a:ext>
                </a:extLst>
              </a:tr>
              <a:tr h="659987">
                <a:tc gridSpan="2">
                  <a:txBody>
                    <a:bodyPr/>
                    <a:lstStyle/>
                    <a:p>
                      <a:endParaRPr lang="en-US" sz="1200" dirty="0">
                        <a:solidFill>
                          <a:srgbClr val="1F3A4E"/>
                        </a:solidFill>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6050118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endParaRPr lang="en-US" dirty="0"/>
                    </a:p>
                  </a:txBody>
                  <a:tcPr marL="182880" marT="137160">
                    <a:solidFill>
                      <a:srgbClr val="010101"/>
                    </a:solidFill>
                  </a:tcPr>
                </a:tc>
                <a:extLst>
                  <a:ext uri="{0D108BD9-81ED-4DB2-BD59-A6C34878D82A}">
                    <a16:rowId xmlns:a16="http://schemas.microsoft.com/office/drawing/2014/main" val="2839070458"/>
                  </a:ext>
                </a:extLst>
              </a:tr>
            </a:tbl>
          </a:graphicData>
        </a:graphic>
      </p:graphicFrame>
      <p:grpSp>
        <p:nvGrpSpPr>
          <p:cNvPr id="17" name="Group 16">
            <a:extLst>
              <a:ext uri="{FF2B5EF4-FFF2-40B4-BE49-F238E27FC236}">
                <a16:creationId xmlns:a16="http://schemas.microsoft.com/office/drawing/2014/main" id="{5C2F3906-5F31-9549-BE38-C03D403845F3}"/>
              </a:ext>
            </a:extLst>
          </p:cNvPr>
          <p:cNvGrpSpPr/>
          <p:nvPr userDrawn="1"/>
        </p:nvGrpSpPr>
        <p:grpSpPr>
          <a:xfrm>
            <a:off x="-43304" y="11287"/>
            <a:ext cx="32961704" cy="2336497"/>
            <a:chOff x="-43304" y="11286"/>
            <a:chExt cx="43905392" cy="4120075"/>
          </a:xfrm>
        </p:grpSpPr>
        <p:sp>
          <p:nvSpPr>
            <p:cNvPr id="18" name="Rectangle 17">
              <a:extLst>
                <a:ext uri="{FF2B5EF4-FFF2-40B4-BE49-F238E27FC236}">
                  <a16:creationId xmlns:a16="http://schemas.microsoft.com/office/drawing/2014/main" id="{31906F9A-2F06-0F46-9C14-FD1BA33E1D25}"/>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5B55AB55-28F4-5149-AD45-9E682F634FDB}"/>
                </a:ext>
              </a:extLst>
            </p:cNvPr>
            <p:cNvGrpSpPr/>
            <p:nvPr userDrawn="1"/>
          </p:nvGrpSpPr>
          <p:grpSpPr>
            <a:xfrm>
              <a:off x="-43304" y="11286"/>
              <a:ext cx="43905392" cy="4036528"/>
              <a:chOff x="-14192" y="1382"/>
              <a:chExt cx="27451941" cy="4572641"/>
            </a:xfrm>
          </p:grpSpPr>
          <p:sp>
            <p:nvSpPr>
              <p:cNvPr id="20" name="Rectangle 16">
                <a:extLst>
                  <a:ext uri="{FF2B5EF4-FFF2-40B4-BE49-F238E27FC236}">
                    <a16:creationId xmlns:a16="http://schemas.microsoft.com/office/drawing/2014/main" id="{DDF8B46A-2CCA-5E46-A076-96F4A7AE6170}"/>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16">
                <a:extLst>
                  <a:ext uri="{FF2B5EF4-FFF2-40B4-BE49-F238E27FC236}">
                    <a16:creationId xmlns:a16="http://schemas.microsoft.com/office/drawing/2014/main" id="{00F49087-82ED-D540-9ACC-7F97968CE18A}"/>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C51637A5-E4BA-1C42-9C36-D25EB2826647}"/>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821436" rtl="0" eaLnBrk="1" latinLnBrk="0" hangingPunct="1">
        <a:spcBef>
          <a:spcPct val="0"/>
        </a:spcBef>
        <a:buNone/>
        <a:defRPr sz="5600" kern="1200">
          <a:solidFill>
            <a:schemeClr val="bg1"/>
          </a:solidFill>
          <a:latin typeface="Trebuchet MS" pitchFamily="34" charset="0"/>
          <a:ea typeface="+mj-ea"/>
          <a:cs typeface="+mj-cs"/>
        </a:defRPr>
      </a:lvl1pPr>
    </p:titleStyle>
    <p:bodyStyle>
      <a:lvl1pPr marL="1058039" indent="-1058039" algn="l" defTabSz="2821436"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2417" indent="-881699" algn="l" defTabSz="2821436"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26796" indent="-705359" algn="l" defTabSz="2821436" rtl="0" eaLnBrk="1" latinLnBrk="0" hangingPunct="1">
        <a:spcBef>
          <a:spcPct val="20000"/>
        </a:spcBef>
        <a:buFont typeface="Arial" pitchFamily="34" charset="0"/>
        <a:buChar char="•"/>
        <a:defRPr sz="7400" kern="1200">
          <a:solidFill>
            <a:schemeClr val="tx1"/>
          </a:solidFill>
          <a:latin typeface="+mn-lt"/>
          <a:ea typeface="+mn-ea"/>
          <a:cs typeface="+mn-cs"/>
        </a:defRPr>
      </a:lvl3pPr>
      <a:lvl4pPr marL="4937514"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4pPr>
      <a:lvl5pPr marL="6348231"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p:bodyStyle>
    <p:other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 name="Rounded Rectangle 41"/>
          <p:cNvSpPr/>
          <p:nvPr userDrawn="1"/>
        </p:nvSpPr>
        <p:spPr>
          <a:xfrm>
            <a:off x="312609" y="2769669"/>
            <a:ext cx="7814473" cy="12332870"/>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userDrawn="1"/>
        </p:nvSpPr>
        <p:spPr>
          <a:xfrm>
            <a:off x="8455736" y="2769669"/>
            <a:ext cx="7814473" cy="12332870"/>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16598863" y="2769669"/>
            <a:ext cx="7814473" cy="12332870"/>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24741990" y="2769669"/>
            <a:ext cx="7814473" cy="12332870"/>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p:cNvGrpSpPr/>
          <p:nvPr userDrawn="1"/>
        </p:nvGrpSpPr>
        <p:grpSpPr>
          <a:xfrm rot="10800000">
            <a:off x="-18783" y="15331333"/>
            <a:ext cx="32949400" cy="1126793"/>
            <a:chOff x="-14192" y="1382"/>
            <a:chExt cx="27451941" cy="4572641"/>
          </a:xfrm>
        </p:grpSpPr>
        <p:sp>
          <p:nvSpPr>
            <p:cNvPr id="80"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88" name="Text Box 14"/>
          <p:cNvSpPr txBox="1">
            <a:spLocks noChangeArrowheads="1"/>
          </p:cNvSpPr>
          <p:nvPr userDrawn="1"/>
        </p:nvSpPr>
        <p:spPr bwMode="auto">
          <a:xfrm>
            <a:off x="503109" y="15826399"/>
            <a:ext cx="2514600" cy="35143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15" name="Group 14">
            <a:extLst>
              <a:ext uri="{FF2B5EF4-FFF2-40B4-BE49-F238E27FC236}">
                <a16:creationId xmlns:a16="http://schemas.microsoft.com/office/drawing/2014/main" id="{846C2866-68DB-5347-B8C0-1ED79B0E2039}"/>
              </a:ext>
            </a:extLst>
          </p:cNvPr>
          <p:cNvGrpSpPr/>
          <p:nvPr userDrawn="1"/>
        </p:nvGrpSpPr>
        <p:grpSpPr>
          <a:xfrm>
            <a:off x="-43304" y="11287"/>
            <a:ext cx="32961704" cy="2336497"/>
            <a:chOff x="-43304" y="11286"/>
            <a:chExt cx="43905392" cy="4120075"/>
          </a:xfrm>
        </p:grpSpPr>
        <p:sp>
          <p:nvSpPr>
            <p:cNvPr id="16" name="Rectangle 15">
              <a:extLst>
                <a:ext uri="{FF2B5EF4-FFF2-40B4-BE49-F238E27FC236}">
                  <a16:creationId xmlns:a16="http://schemas.microsoft.com/office/drawing/2014/main" id="{28C04983-A85F-1C49-8B0D-A1BD1CC195CD}"/>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D9384402-87F5-2849-9F6D-F1217831C45C}"/>
                </a:ext>
              </a:extLst>
            </p:cNvPr>
            <p:cNvGrpSpPr/>
            <p:nvPr userDrawn="1"/>
          </p:nvGrpSpPr>
          <p:grpSpPr>
            <a:xfrm>
              <a:off x="-43304" y="11286"/>
              <a:ext cx="43905392" cy="4036528"/>
              <a:chOff x="-14192" y="1382"/>
              <a:chExt cx="27451941" cy="4572641"/>
            </a:xfrm>
          </p:grpSpPr>
          <p:sp>
            <p:nvSpPr>
              <p:cNvPr id="18" name="Rectangle 16">
                <a:extLst>
                  <a:ext uri="{FF2B5EF4-FFF2-40B4-BE49-F238E27FC236}">
                    <a16:creationId xmlns:a16="http://schemas.microsoft.com/office/drawing/2014/main" id="{52123147-92C0-7443-B83A-70A1AECE1505}"/>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6">
                <a:extLst>
                  <a:ext uri="{FF2B5EF4-FFF2-40B4-BE49-F238E27FC236}">
                    <a16:creationId xmlns:a16="http://schemas.microsoft.com/office/drawing/2014/main" id="{E1FED1AA-377B-F443-BA2B-C19AAFB0866F}"/>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5">
                <a:extLst>
                  <a:ext uri="{FF2B5EF4-FFF2-40B4-BE49-F238E27FC236}">
                    <a16:creationId xmlns:a16="http://schemas.microsoft.com/office/drawing/2014/main" id="{2965B906-8195-3244-B459-1386F1059B6C}"/>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extLst>
      <p:ext uri="{BB962C8B-B14F-4D97-AF65-F5344CB8AC3E}">
        <p14:creationId xmlns:p14="http://schemas.microsoft.com/office/powerpoint/2010/main" val="3969012740"/>
      </p:ext>
    </p:extLst>
  </p:cSld>
  <p:clrMap bg1="lt1" tx1="dk1" bg2="lt2" tx2="dk2" accent1="accent1" accent2="accent2" accent3="accent3" accent4="accent4" accent5="accent5" accent6="accent6" hlink="hlink" folHlink="folHlink"/>
  <p:sldLayoutIdLst>
    <p:sldLayoutId id="2147483662" r:id="rId1"/>
  </p:sldLayoutIdLst>
  <p:txStyles>
    <p:titleStyle>
      <a:lvl1pPr algn="ctr" defTabSz="2821436" rtl="0" eaLnBrk="1" latinLnBrk="0" hangingPunct="1">
        <a:spcBef>
          <a:spcPct val="0"/>
        </a:spcBef>
        <a:buNone/>
        <a:defRPr sz="5600" kern="1200">
          <a:solidFill>
            <a:schemeClr val="bg1"/>
          </a:solidFill>
          <a:latin typeface="Trebuchet MS" pitchFamily="34" charset="0"/>
          <a:ea typeface="+mj-ea"/>
          <a:cs typeface="+mj-cs"/>
        </a:defRPr>
      </a:lvl1pPr>
    </p:titleStyle>
    <p:bodyStyle>
      <a:lvl1pPr marL="1058039" indent="-1058039" algn="l" defTabSz="2821436"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2417" indent="-881699" algn="l" defTabSz="2821436"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26796" indent="-705359" algn="l" defTabSz="2821436" rtl="0" eaLnBrk="1" latinLnBrk="0" hangingPunct="1">
        <a:spcBef>
          <a:spcPct val="20000"/>
        </a:spcBef>
        <a:buFont typeface="Arial" pitchFamily="34" charset="0"/>
        <a:buChar char="•"/>
        <a:defRPr sz="7400" kern="1200">
          <a:solidFill>
            <a:schemeClr val="tx1"/>
          </a:solidFill>
          <a:latin typeface="+mn-lt"/>
          <a:ea typeface="+mn-ea"/>
          <a:cs typeface="+mn-cs"/>
        </a:defRPr>
      </a:lvl3pPr>
      <a:lvl4pPr marL="4937514"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4pPr>
      <a:lvl5pPr marL="6348231"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p:bodyStyle>
    <p:other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 name="Rounded Rectangle 41"/>
          <p:cNvSpPr/>
          <p:nvPr userDrawn="1"/>
        </p:nvSpPr>
        <p:spPr>
          <a:xfrm>
            <a:off x="342939" y="2893421"/>
            <a:ext cx="6213238" cy="1210427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6846303" y="2893421"/>
            <a:ext cx="6213238" cy="1210427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userDrawn="1"/>
        </p:nvSpPr>
        <p:spPr>
          <a:xfrm>
            <a:off x="13349667" y="2893421"/>
            <a:ext cx="6213238" cy="1210427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userDrawn="1"/>
        </p:nvSpPr>
        <p:spPr>
          <a:xfrm>
            <a:off x="19853031" y="2893421"/>
            <a:ext cx="6213238" cy="1210427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userDrawn="1"/>
        </p:nvSpPr>
        <p:spPr>
          <a:xfrm>
            <a:off x="26356394" y="2893421"/>
            <a:ext cx="6213238" cy="1210427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userDrawn="1"/>
        </p:nvGrpSpPr>
        <p:grpSpPr>
          <a:xfrm rot="10800000">
            <a:off x="-18783" y="15331333"/>
            <a:ext cx="32949400" cy="1126793"/>
            <a:chOff x="-14192" y="1382"/>
            <a:chExt cx="27451941" cy="4572641"/>
          </a:xfrm>
        </p:grpSpPr>
        <p:sp>
          <p:nvSpPr>
            <p:cNvPr id="50"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45" name="Text Box 14"/>
          <p:cNvSpPr txBox="1">
            <a:spLocks noChangeArrowheads="1"/>
          </p:cNvSpPr>
          <p:nvPr userDrawn="1"/>
        </p:nvSpPr>
        <p:spPr bwMode="auto">
          <a:xfrm>
            <a:off x="503109" y="15826399"/>
            <a:ext cx="2514600" cy="35143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53" name="Table 52">
            <a:extLst>
              <a:ext uri="{FF2B5EF4-FFF2-40B4-BE49-F238E27FC236}">
                <a16:creationId xmlns:a16="http://schemas.microsoft.com/office/drawing/2014/main" id="{7C65F143-6BAB-D246-9D64-B40740A1E279}"/>
              </a:ext>
            </a:extLst>
          </p:cNvPr>
          <p:cNvGraphicFramePr>
            <a:graphicFrameLocks noGrp="1"/>
          </p:cNvGraphicFramePr>
          <p:nvPr userDrawn="1">
            <p:extLst>
              <p:ext uri="{D42A27DB-BD31-4B8C-83A1-F6EECF244321}">
                <p14:modId xmlns:p14="http://schemas.microsoft.com/office/powerpoint/2010/main" val="217988447"/>
              </p:ext>
            </p:extLst>
          </p:nvPr>
        </p:nvGraphicFramePr>
        <p:xfrm>
          <a:off x="-6363995" y="-667"/>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2966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36"x72"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marL="0" marR="0" lvl="0" indent="0" algn="ctr" defTabSz="219445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72 inches wide</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84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96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2" name="Table 1">
            <a:extLst>
              <a:ext uri="{FF2B5EF4-FFF2-40B4-BE49-F238E27FC236}">
                <a16:creationId xmlns:a16="http://schemas.microsoft.com/office/drawing/2014/main" id="{BC93363D-F636-4F6C-B495-52FD3752EB54}"/>
              </a:ext>
            </a:extLst>
          </p:cNvPr>
          <p:cNvGraphicFramePr>
            <a:graphicFrameLocks noGrp="1"/>
          </p:cNvGraphicFramePr>
          <p:nvPr userDrawn="1">
            <p:extLst>
              <p:ext uri="{D42A27DB-BD31-4B8C-83A1-F6EECF244321}">
                <p14:modId xmlns:p14="http://schemas.microsoft.com/office/powerpoint/2010/main" val="931414890"/>
              </p:ext>
            </p:extLst>
          </p:nvPr>
        </p:nvGraphicFramePr>
        <p:xfrm>
          <a:off x="33179178" y="-20119"/>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230252998"/>
                    </a:ext>
                  </a:extLst>
                </a:gridCol>
                <a:gridCol w="3043260">
                  <a:extLst>
                    <a:ext uri="{9D8B030D-6E8A-4147-A177-3AD203B41FA5}">
                      <a16:colId xmlns:a16="http://schemas.microsoft.com/office/drawing/2014/main" val="3283977539"/>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2674953738"/>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 action="ppaction://noaction">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3688351657"/>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2027506851"/>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7">
                        <a:extLst>
                          <a:ext uri="{28A0092B-C50C-407E-A947-70E740481C1C}">
                            <a14:useLocalDpi xmlns:a14="http://schemas.microsoft.com/office/drawing/2010/main" val="0"/>
                          </a:ext>
                        </a:extLst>
                      </a:blip>
                      <a:srcRect/>
                      <a:stretch>
                        <a:fillRect/>
                      </a:stretch>
                    </a:blipFill>
                  </a:tcPr>
                </a:tc>
                <a:tc rowSpan="2">
                  <a:txBody>
                    <a:bodyPr/>
                    <a:lstStyle/>
                    <a:p>
                      <a:endParaRPr lang="en-US"/>
                    </a:p>
                  </a:txBody>
                  <a:tcPr marL="182880" marT="137160">
                    <a:solidFill>
                      <a:srgbClr val="010101"/>
                    </a:solidFill>
                  </a:tcPr>
                </a:tc>
                <a:extLst>
                  <a:ext uri="{0D108BD9-81ED-4DB2-BD59-A6C34878D82A}">
                    <a16:rowId xmlns:a16="http://schemas.microsoft.com/office/drawing/2014/main" val="3498839802"/>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2583950468"/>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endParaRPr lang="en-US"/>
                    </a:p>
                  </a:txBody>
                  <a:tcPr marL="182880" marT="137160" anchor="ctr">
                    <a:solidFill>
                      <a:schemeClr val="tx1">
                        <a:lumMod val="95000"/>
                        <a:lumOff val="5000"/>
                      </a:schemeClr>
                    </a:solidFill>
                  </a:tcPr>
                </a:tc>
                <a:extLst>
                  <a:ext uri="{0D108BD9-81ED-4DB2-BD59-A6C34878D82A}">
                    <a16:rowId xmlns:a16="http://schemas.microsoft.com/office/drawing/2014/main" val="3302198567"/>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566021182"/>
                  </a:ext>
                </a:extLst>
              </a:tr>
              <a:tr h="659987">
                <a:tc gridSpan="2">
                  <a:txBody>
                    <a:bodyPr/>
                    <a:lstStyle/>
                    <a:p>
                      <a:endParaRPr lang="en-US" sz="1200" dirty="0">
                        <a:solidFill>
                          <a:srgbClr val="1F3A4E"/>
                        </a:solidFill>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6050118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endParaRPr lang="en-US" dirty="0"/>
                    </a:p>
                  </a:txBody>
                  <a:tcPr marL="182880" marT="137160">
                    <a:solidFill>
                      <a:srgbClr val="010101"/>
                    </a:solidFill>
                  </a:tcPr>
                </a:tc>
                <a:extLst>
                  <a:ext uri="{0D108BD9-81ED-4DB2-BD59-A6C34878D82A}">
                    <a16:rowId xmlns:a16="http://schemas.microsoft.com/office/drawing/2014/main" val="2839070458"/>
                  </a:ext>
                </a:extLst>
              </a:tr>
            </a:tbl>
          </a:graphicData>
        </a:graphic>
      </p:graphicFrame>
      <p:grpSp>
        <p:nvGrpSpPr>
          <p:cNvPr id="18" name="Group 17">
            <a:extLst>
              <a:ext uri="{FF2B5EF4-FFF2-40B4-BE49-F238E27FC236}">
                <a16:creationId xmlns:a16="http://schemas.microsoft.com/office/drawing/2014/main" id="{27D25741-F9D6-A54E-9393-5231BCFAE460}"/>
              </a:ext>
            </a:extLst>
          </p:cNvPr>
          <p:cNvGrpSpPr/>
          <p:nvPr userDrawn="1"/>
        </p:nvGrpSpPr>
        <p:grpSpPr>
          <a:xfrm>
            <a:off x="-43304" y="11287"/>
            <a:ext cx="32961704" cy="2336497"/>
            <a:chOff x="-43304" y="11286"/>
            <a:chExt cx="43905392" cy="4120075"/>
          </a:xfrm>
        </p:grpSpPr>
        <p:sp>
          <p:nvSpPr>
            <p:cNvPr id="19" name="Rectangle 18">
              <a:extLst>
                <a:ext uri="{FF2B5EF4-FFF2-40B4-BE49-F238E27FC236}">
                  <a16:creationId xmlns:a16="http://schemas.microsoft.com/office/drawing/2014/main" id="{51712868-CD42-674C-B821-69C6F81C69D1}"/>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D4C6ECB-4C8D-DF41-8F8D-DFAA0C81BE83}"/>
                </a:ext>
              </a:extLst>
            </p:cNvPr>
            <p:cNvGrpSpPr/>
            <p:nvPr userDrawn="1"/>
          </p:nvGrpSpPr>
          <p:grpSpPr>
            <a:xfrm>
              <a:off x="-43304" y="11286"/>
              <a:ext cx="43905392" cy="4036528"/>
              <a:chOff x="-14192" y="1382"/>
              <a:chExt cx="27451941" cy="4572641"/>
            </a:xfrm>
          </p:grpSpPr>
          <p:sp>
            <p:nvSpPr>
              <p:cNvPr id="21" name="Rectangle 16">
                <a:extLst>
                  <a:ext uri="{FF2B5EF4-FFF2-40B4-BE49-F238E27FC236}">
                    <a16:creationId xmlns:a16="http://schemas.microsoft.com/office/drawing/2014/main" id="{CB31AF4F-10AA-7447-B891-45B6E69C28B3}"/>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DF10D8FD-DD44-E640-B12A-66624E4A1264}"/>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72B2998F-D2DD-A04C-A570-F932BEE11009}"/>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60" r:id="rId1"/>
  </p:sldLayoutIdLst>
  <p:txStyles>
    <p:titleStyle>
      <a:lvl1pPr algn="ctr" defTabSz="2821436" rtl="0" eaLnBrk="1" latinLnBrk="0" hangingPunct="1">
        <a:spcBef>
          <a:spcPct val="0"/>
        </a:spcBef>
        <a:buNone/>
        <a:defRPr sz="5600" kern="1200">
          <a:solidFill>
            <a:schemeClr val="bg1"/>
          </a:solidFill>
          <a:latin typeface="Trebuchet MS" pitchFamily="34" charset="0"/>
          <a:ea typeface="+mj-ea"/>
          <a:cs typeface="+mj-cs"/>
        </a:defRPr>
      </a:lvl1pPr>
    </p:titleStyle>
    <p:bodyStyle>
      <a:lvl1pPr marL="1058039" indent="-1058039" algn="l" defTabSz="2821436"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2417" indent="-881699" algn="l" defTabSz="2821436"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26796" indent="-705359" algn="l" defTabSz="2821436" rtl="0" eaLnBrk="1" latinLnBrk="0" hangingPunct="1">
        <a:spcBef>
          <a:spcPct val="20000"/>
        </a:spcBef>
        <a:buFont typeface="Arial" pitchFamily="34" charset="0"/>
        <a:buChar char="•"/>
        <a:defRPr sz="7400" kern="1200">
          <a:solidFill>
            <a:schemeClr val="tx1"/>
          </a:solidFill>
          <a:latin typeface="+mn-lt"/>
          <a:ea typeface="+mn-ea"/>
          <a:cs typeface="+mn-cs"/>
        </a:defRPr>
      </a:lvl3pPr>
      <a:lvl4pPr marL="4937514"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4pPr>
      <a:lvl5pPr marL="6348231"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p:bodyStyle>
    <p:other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ounded Rectangle 39"/>
          <p:cNvSpPr/>
          <p:nvPr userDrawn="1"/>
        </p:nvSpPr>
        <p:spPr>
          <a:xfrm>
            <a:off x="367002" y="2750803"/>
            <a:ext cx="6213238" cy="12351736"/>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6381125" y="2750803"/>
            <a:ext cx="6213238" cy="12351736"/>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6863656" y="2750803"/>
            <a:ext cx="19208948" cy="12351736"/>
          </a:xfrm>
          <a:prstGeom prst="roundRect">
            <a:avLst>
              <a:gd name="adj" fmla="val 1240"/>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rot="10800000">
            <a:off x="-18783" y="15331333"/>
            <a:ext cx="32949400" cy="1126793"/>
            <a:chOff x="-14192" y="1382"/>
            <a:chExt cx="27451941" cy="4572641"/>
          </a:xfrm>
        </p:grpSpPr>
        <p:sp>
          <p:nvSpPr>
            <p:cNvPr id="44"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47" name="Text Box 14"/>
          <p:cNvSpPr txBox="1">
            <a:spLocks noChangeArrowheads="1"/>
          </p:cNvSpPr>
          <p:nvPr userDrawn="1"/>
        </p:nvSpPr>
        <p:spPr bwMode="auto">
          <a:xfrm>
            <a:off x="503109" y="15826399"/>
            <a:ext cx="2514600" cy="35143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48" name="Table 47">
            <a:extLst>
              <a:ext uri="{FF2B5EF4-FFF2-40B4-BE49-F238E27FC236}">
                <a16:creationId xmlns:a16="http://schemas.microsoft.com/office/drawing/2014/main" id="{58E809A8-ACC8-4147-B50F-BBA890E3A90B}"/>
              </a:ext>
            </a:extLst>
          </p:cNvPr>
          <p:cNvGraphicFramePr>
            <a:graphicFrameLocks noGrp="1"/>
          </p:cNvGraphicFramePr>
          <p:nvPr userDrawn="1">
            <p:extLst>
              <p:ext uri="{D42A27DB-BD31-4B8C-83A1-F6EECF244321}">
                <p14:modId xmlns:p14="http://schemas.microsoft.com/office/powerpoint/2010/main" val="217988447"/>
              </p:ext>
            </p:extLst>
          </p:nvPr>
        </p:nvGraphicFramePr>
        <p:xfrm>
          <a:off x="-6363995" y="-667"/>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2966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36"x72"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marL="0" marR="0" lvl="0" indent="0" algn="ctr" defTabSz="219445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72 inches wide</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84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96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2" name="Table 1">
            <a:extLst>
              <a:ext uri="{FF2B5EF4-FFF2-40B4-BE49-F238E27FC236}">
                <a16:creationId xmlns:a16="http://schemas.microsoft.com/office/drawing/2014/main" id="{040BE8AF-3A44-44F6-9F1A-0D121B99CE13}"/>
              </a:ext>
            </a:extLst>
          </p:cNvPr>
          <p:cNvGraphicFramePr>
            <a:graphicFrameLocks noGrp="1"/>
          </p:cNvGraphicFramePr>
          <p:nvPr userDrawn="1">
            <p:extLst>
              <p:ext uri="{D42A27DB-BD31-4B8C-83A1-F6EECF244321}">
                <p14:modId xmlns:p14="http://schemas.microsoft.com/office/powerpoint/2010/main" val="2538094868"/>
              </p:ext>
            </p:extLst>
          </p:nvPr>
        </p:nvGraphicFramePr>
        <p:xfrm>
          <a:off x="33138351" y="-39835"/>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230252998"/>
                    </a:ext>
                  </a:extLst>
                </a:gridCol>
                <a:gridCol w="3043260">
                  <a:extLst>
                    <a:ext uri="{9D8B030D-6E8A-4147-A177-3AD203B41FA5}">
                      <a16:colId xmlns:a16="http://schemas.microsoft.com/office/drawing/2014/main" val="3283977539"/>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2674953738"/>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 action="ppaction://noaction">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3688351657"/>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2027506851"/>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7">
                        <a:extLst>
                          <a:ext uri="{28A0092B-C50C-407E-A947-70E740481C1C}">
                            <a14:useLocalDpi xmlns:a14="http://schemas.microsoft.com/office/drawing/2010/main" val="0"/>
                          </a:ext>
                        </a:extLst>
                      </a:blip>
                      <a:srcRect/>
                      <a:stretch>
                        <a:fillRect/>
                      </a:stretch>
                    </a:blipFill>
                  </a:tcPr>
                </a:tc>
                <a:tc rowSpan="2">
                  <a:txBody>
                    <a:bodyPr/>
                    <a:lstStyle/>
                    <a:p>
                      <a:endParaRPr lang="en-US"/>
                    </a:p>
                  </a:txBody>
                  <a:tcPr marL="182880" marT="137160">
                    <a:solidFill>
                      <a:srgbClr val="010101"/>
                    </a:solidFill>
                  </a:tcPr>
                </a:tc>
                <a:extLst>
                  <a:ext uri="{0D108BD9-81ED-4DB2-BD59-A6C34878D82A}">
                    <a16:rowId xmlns:a16="http://schemas.microsoft.com/office/drawing/2014/main" val="3498839802"/>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2583950468"/>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endParaRPr lang="en-US"/>
                    </a:p>
                  </a:txBody>
                  <a:tcPr marL="182880" marT="137160" anchor="ctr">
                    <a:solidFill>
                      <a:schemeClr val="tx1">
                        <a:lumMod val="95000"/>
                        <a:lumOff val="5000"/>
                      </a:schemeClr>
                    </a:solidFill>
                  </a:tcPr>
                </a:tc>
                <a:extLst>
                  <a:ext uri="{0D108BD9-81ED-4DB2-BD59-A6C34878D82A}">
                    <a16:rowId xmlns:a16="http://schemas.microsoft.com/office/drawing/2014/main" val="3302198567"/>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566021182"/>
                  </a:ext>
                </a:extLst>
              </a:tr>
              <a:tr h="659987">
                <a:tc gridSpan="2">
                  <a:txBody>
                    <a:bodyPr/>
                    <a:lstStyle/>
                    <a:p>
                      <a:endParaRPr lang="en-US" sz="1200" dirty="0">
                        <a:solidFill>
                          <a:srgbClr val="1F3A4E"/>
                        </a:solidFill>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6050118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endParaRPr lang="en-US" dirty="0"/>
                    </a:p>
                  </a:txBody>
                  <a:tcPr marL="182880" marT="137160">
                    <a:solidFill>
                      <a:srgbClr val="010101"/>
                    </a:solidFill>
                  </a:tcPr>
                </a:tc>
                <a:extLst>
                  <a:ext uri="{0D108BD9-81ED-4DB2-BD59-A6C34878D82A}">
                    <a16:rowId xmlns:a16="http://schemas.microsoft.com/office/drawing/2014/main" val="2839070458"/>
                  </a:ext>
                </a:extLst>
              </a:tr>
            </a:tbl>
          </a:graphicData>
        </a:graphic>
      </p:graphicFrame>
      <p:grpSp>
        <p:nvGrpSpPr>
          <p:cNvPr id="16" name="Group 15">
            <a:extLst>
              <a:ext uri="{FF2B5EF4-FFF2-40B4-BE49-F238E27FC236}">
                <a16:creationId xmlns:a16="http://schemas.microsoft.com/office/drawing/2014/main" id="{97A78551-C74F-7C4D-87C2-720AFC1E6081}"/>
              </a:ext>
            </a:extLst>
          </p:cNvPr>
          <p:cNvGrpSpPr/>
          <p:nvPr userDrawn="1"/>
        </p:nvGrpSpPr>
        <p:grpSpPr>
          <a:xfrm>
            <a:off x="-43304" y="11287"/>
            <a:ext cx="32961704" cy="2336497"/>
            <a:chOff x="-43304" y="11286"/>
            <a:chExt cx="43905392" cy="4120075"/>
          </a:xfrm>
        </p:grpSpPr>
        <p:sp>
          <p:nvSpPr>
            <p:cNvPr id="17" name="Rectangle 16">
              <a:extLst>
                <a:ext uri="{FF2B5EF4-FFF2-40B4-BE49-F238E27FC236}">
                  <a16:creationId xmlns:a16="http://schemas.microsoft.com/office/drawing/2014/main" id="{79FBC785-F522-524F-958F-61485642C6FD}"/>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D6C8540B-46B4-384F-AC33-7F07EF1F4C67}"/>
                </a:ext>
              </a:extLst>
            </p:cNvPr>
            <p:cNvGrpSpPr/>
            <p:nvPr userDrawn="1"/>
          </p:nvGrpSpPr>
          <p:grpSpPr>
            <a:xfrm>
              <a:off x="-43304" y="11286"/>
              <a:ext cx="43905392" cy="4036528"/>
              <a:chOff x="-14192" y="1382"/>
              <a:chExt cx="27451941" cy="4572641"/>
            </a:xfrm>
          </p:grpSpPr>
          <p:sp>
            <p:nvSpPr>
              <p:cNvPr id="19" name="Rectangle 16">
                <a:extLst>
                  <a:ext uri="{FF2B5EF4-FFF2-40B4-BE49-F238E27FC236}">
                    <a16:creationId xmlns:a16="http://schemas.microsoft.com/office/drawing/2014/main" id="{78013D8B-FE8D-C64C-A0BF-BD771974B2C6}"/>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6">
                <a:extLst>
                  <a:ext uri="{FF2B5EF4-FFF2-40B4-BE49-F238E27FC236}">
                    <a16:creationId xmlns:a16="http://schemas.microsoft.com/office/drawing/2014/main" id="{99DD916A-4FF5-AE40-88D9-38E32792129D}"/>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95962D91-E4E9-F747-92E5-88FE2F01D18E}"/>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821436" rtl="0" eaLnBrk="1" latinLnBrk="0" hangingPunct="1">
        <a:spcBef>
          <a:spcPct val="0"/>
        </a:spcBef>
        <a:buNone/>
        <a:defRPr sz="5600" kern="1200">
          <a:solidFill>
            <a:schemeClr val="bg1"/>
          </a:solidFill>
          <a:latin typeface="Trebuchet MS" pitchFamily="34" charset="0"/>
          <a:ea typeface="+mj-ea"/>
          <a:cs typeface="+mj-cs"/>
        </a:defRPr>
      </a:lvl1pPr>
    </p:titleStyle>
    <p:bodyStyle>
      <a:lvl1pPr marL="1058039" indent="-1058039" algn="l" defTabSz="2821436"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2417" indent="-881699" algn="l" defTabSz="2821436"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26796" indent="-705359" algn="l" defTabSz="2821436" rtl="0" eaLnBrk="1" latinLnBrk="0" hangingPunct="1">
        <a:spcBef>
          <a:spcPct val="20000"/>
        </a:spcBef>
        <a:buFont typeface="Arial" pitchFamily="34" charset="0"/>
        <a:buChar char="•"/>
        <a:defRPr sz="7400" kern="1200">
          <a:solidFill>
            <a:schemeClr val="tx1"/>
          </a:solidFill>
          <a:latin typeface="+mn-lt"/>
          <a:ea typeface="+mn-ea"/>
          <a:cs typeface="+mn-cs"/>
        </a:defRPr>
      </a:lvl3pPr>
      <a:lvl4pPr marL="4937514"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4pPr>
      <a:lvl5pPr marL="6348231"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p:bodyStyle>
    <p:other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hyperlink" Target="https://mdc.instructure.com/courses/14072/users/33775" TargetMode="External"/><Relationship Id="rId7" Type="http://schemas.openxmlformats.org/officeDocument/2006/relationships/image" Target="../media/image9.wmf"/><Relationship Id="rId2" Type="http://schemas.openxmlformats.org/officeDocument/2006/relationships/hyperlink" Target="https://mdc.instructure.com/courses/14072/users/12305" TargetMode="External"/><Relationship Id="rId1" Type="http://schemas.openxmlformats.org/officeDocument/2006/relationships/slideLayout" Target="../slideLayouts/slideLayout1.xml"/><Relationship Id="rId6" Type="http://schemas.openxmlformats.org/officeDocument/2006/relationships/oleObject" Target="../embeddings/oleObject1.bin"/><Relationship Id="rId11" Type="http://schemas.openxmlformats.org/officeDocument/2006/relationships/image" Target="../media/image12.png"/><Relationship Id="rId5" Type="http://schemas.openxmlformats.org/officeDocument/2006/relationships/image" Target="../media/image8.pn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2A431F-AD30-A305-68B7-C932B8084A1A}"/>
              </a:ext>
            </a:extLst>
          </p:cNvPr>
          <p:cNvSpPr>
            <a:spLocks noGrp="1"/>
          </p:cNvSpPr>
          <p:nvPr>
            <p:ph type="body" sz="quarter" idx="11"/>
          </p:nvPr>
        </p:nvSpPr>
        <p:spPr/>
        <p:txBody>
          <a:bodyPr/>
          <a:lstStyle/>
          <a:p>
            <a:r>
              <a:rPr lang="en-US" dirty="0"/>
              <a:t>ABSTRACT</a:t>
            </a:r>
          </a:p>
        </p:txBody>
      </p:sp>
      <p:sp>
        <p:nvSpPr>
          <p:cNvPr id="4" name="Text Placeholder 3">
            <a:extLst>
              <a:ext uri="{FF2B5EF4-FFF2-40B4-BE49-F238E27FC236}">
                <a16:creationId xmlns:a16="http://schemas.microsoft.com/office/drawing/2014/main" id="{B7876581-501B-FFE1-CBE5-A283F707A862}"/>
              </a:ext>
            </a:extLst>
          </p:cNvPr>
          <p:cNvSpPr>
            <a:spLocks noGrp="1"/>
          </p:cNvSpPr>
          <p:nvPr>
            <p:ph type="body" sz="quarter" idx="20"/>
          </p:nvPr>
        </p:nvSpPr>
        <p:spPr/>
        <p:txBody>
          <a:bodyPr/>
          <a:lstStyle/>
          <a:p>
            <a:r>
              <a:rPr lang="en-US" dirty="0"/>
              <a:t>DATA SECTION</a:t>
            </a:r>
          </a:p>
        </p:txBody>
      </p:sp>
      <p:sp>
        <p:nvSpPr>
          <p:cNvPr id="5" name="Text Placeholder 4">
            <a:extLst>
              <a:ext uri="{FF2B5EF4-FFF2-40B4-BE49-F238E27FC236}">
                <a16:creationId xmlns:a16="http://schemas.microsoft.com/office/drawing/2014/main" id="{19949EA7-2012-B371-F21B-5E08797DD6F4}"/>
              </a:ext>
            </a:extLst>
          </p:cNvPr>
          <p:cNvSpPr>
            <a:spLocks noGrp="1"/>
          </p:cNvSpPr>
          <p:nvPr>
            <p:ph type="body" sz="quarter" idx="21"/>
          </p:nvPr>
        </p:nvSpPr>
        <p:spPr>
          <a:xfrm>
            <a:off x="355998" y="3233230"/>
            <a:ext cx="7825476" cy="4570482"/>
          </a:xfrm>
        </p:spPr>
        <p:txBody>
          <a:bodyPr/>
          <a:lstStyle/>
          <a:p>
            <a:r>
              <a:rPr lang="en-US" sz="2400" dirty="0"/>
              <a:t>Guests and hosts have used Airbnb to expand on traveling possibilities and present a more unique, personalized way of experiencing the world. Today, Airbnb became one-of-a-kind service that is used and recognized by the whole world. Data analysis on millions of listings provided through Airbnb is a crucial factor for the company. We decided to focus on the New York City listings in Manhattan, Bronx, Queens, Brooklyn and Staten Island. We analyzed and used the data for an advertising campaign to present better business decisions, understanding of customers' and providers' (hosts) behavior and performance, guiding marketing initiatives, implementation of innovative additional services.</a:t>
            </a:r>
          </a:p>
        </p:txBody>
      </p:sp>
      <p:sp>
        <p:nvSpPr>
          <p:cNvPr id="7" name="Text Placeholder 6">
            <a:extLst>
              <a:ext uri="{FF2B5EF4-FFF2-40B4-BE49-F238E27FC236}">
                <a16:creationId xmlns:a16="http://schemas.microsoft.com/office/drawing/2014/main" id="{5C12E83D-86E3-2CCC-9F71-2D1B2D55FE80}"/>
              </a:ext>
            </a:extLst>
          </p:cNvPr>
          <p:cNvSpPr>
            <a:spLocks noGrp="1"/>
          </p:cNvSpPr>
          <p:nvPr>
            <p:ph type="body" sz="quarter" idx="25"/>
          </p:nvPr>
        </p:nvSpPr>
        <p:spPr/>
        <p:txBody>
          <a:bodyPr/>
          <a:lstStyle/>
          <a:p>
            <a:r>
              <a:rPr lang="en-US" dirty="0"/>
              <a:t>CONCLUSION</a:t>
            </a:r>
          </a:p>
        </p:txBody>
      </p:sp>
      <p:sp>
        <p:nvSpPr>
          <p:cNvPr id="8" name="Text Placeholder 7">
            <a:extLst>
              <a:ext uri="{FF2B5EF4-FFF2-40B4-BE49-F238E27FC236}">
                <a16:creationId xmlns:a16="http://schemas.microsoft.com/office/drawing/2014/main" id="{A4F80491-F8B7-8AC8-55B9-681089419DC8}"/>
              </a:ext>
            </a:extLst>
          </p:cNvPr>
          <p:cNvSpPr>
            <a:spLocks noGrp="1"/>
          </p:cNvSpPr>
          <p:nvPr>
            <p:ph type="body" sz="quarter" idx="26"/>
          </p:nvPr>
        </p:nvSpPr>
        <p:spPr>
          <a:xfrm>
            <a:off x="24782670" y="4262084"/>
            <a:ext cx="7779730" cy="1985159"/>
          </a:xfrm>
        </p:spPr>
        <p:txBody>
          <a:bodyPr/>
          <a:lstStyle/>
          <a:p>
            <a:r>
              <a:rPr lang="en-US" sz="2400" dirty="0"/>
              <a:t>We can conclude that out of the five boroughs, Manhattan and Brooklyn generate the most traffic and revenue. We would make these two cities the focal point of our advertising campaign to market to new and existing customers, generate more listings, which in </a:t>
            </a:r>
            <a:r>
              <a:rPr lang="en-US" sz="2400"/>
              <a:t>return will boost </a:t>
            </a:r>
            <a:r>
              <a:rPr lang="en-US" sz="2400" dirty="0"/>
              <a:t>revenue.</a:t>
            </a:r>
          </a:p>
        </p:txBody>
      </p:sp>
      <p:sp>
        <p:nvSpPr>
          <p:cNvPr id="9" name="Text Placeholder 8">
            <a:extLst>
              <a:ext uri="{FF2B5EF4-FFF2-40B4-BE49-F238E27FC236}">
                <a16:creationId xmlns:a16="http://schemas.microsoft.com/office/drawing/2014/main" id="{7AA8E5E4-0A7E-C8CF-E90A-944E45A69488}"/>
              </a:ext>
            </a:extLst>
          </p:cNvPr>
          <p:cNvSpPr>
            <a:spLocks noGrp="1"/>
          </p:cNvSpPr>
          <p:nvPr>
            <p:ph type="body" sz="quarter" idx="27"/>
          </p:nvPr>
        </p:nvSpPr>
        <p:spPr>
          <a:xfrm>
            <a:off x="24782671" y="13107314"/>
            <a:ext cx="7779729" cy="426487"/>
          </a:xfrm>
        </p:spPr>
        <p:txBody>
          <a:bodyPr/>
          <a:lstStyle/>
          <a:p>
            <a:r>
              <a:rPr lang="en-US" dirty="0"/>
              <a:t>REFERENCES</a:t>
            </a:r>
          </a:p>
        </p:txBody>
      </p:sp>
      <p:sp>
        <p:nvSpPr>
          <p:cNvPr id="10" name="Text Placeholder 9">
            <a:extLst>
              <a:ext uri="{FF2B5EF4-FFF2-40B4-BE49-F238E27FC236}">
                <a16:creationId xmlns:a16="http://schemas.microsoft.com/office/drawing/2014/main" id="{02202B70-C6A2-1FBA-9F81-F85A0A591D41}"/>
              </a:ext>
            </a:extLst>
          </p:cNvPr>
          <p:cNvSpPr>
            <a:spLocks noGrp="1"/>
          </p:cNvSpPr>
          <p:nvPr>
            <p:ph type="body" sz="quarter" idx="28"/>
          </p:nvPr>
        </p:nvSpPr>
        <p:spPr>
          <a:xfrm>
            <a:off x="24782672" y="13767687"/>
            <a:ext cx="7779729" cy="877163"/>
          </a:xfrm>
        </p:spPr>
        <p:txBody>
          <a:bodyPr/>
          <a:lstStyle/>
          <a:p>
            <a:r>
              <a:rPr lang="en-US" sz="2400" dirty="0"/>
              <a:t>https://www.kaggle.com/datasets/arianazmoudeh/airbnbopendata</a:t>
            </a:r>
          </a:p>
        </p:txBody>
      </p:sp>
      <p:sp>
        <p:nvSpPr>
          <p:cNvPr id="12" name="Text Placeholder 11">
            <a:extLst>
              <a:ext uri="{FF2B5EF4-FFF2-40B4-BE49-F238E27FC236}">
                <a16:creationId xmlns:a16="http://schemas.microsoft.com/office/drawing/2014/main" id="{8D9C6218-9B52-4883-CD33-DBE7E003C80C}"/>
              </a:ext>
            </a:extLst>
          </p:cNvPr>
          <p:cNvSpPr>
            <a:spLocks noGrp="1"/>
          </p:cNvSpPr>
          <p:nvPr>
            <p:ph type="body" sz="quarter" idx="30"/>
          </p:nvPr>
        </p:nvSpPr>
        <p:spPr>
          <a:xfrm>
            <a:off x="24785051" y="14584148"/>
            <a:ext cx="7779731" cy="507831"/>
          </a:xfrm>
        </p:spPr>
        <p:txBody>
          <a:bodyPr/>
          <a:lstStyle/>
          <a:p>
            <a:pPr algn="ctr"/>
            <a:r>
              <a:rPr lang="en-US" sz="2400" dirty="0"/>
              <a:t>02/27/2023</a:t>
            </a:r>
          </a:p>
        </p:txBody>
      </p:sp>
      <p:sp>
        <p:nvSpPr>
          <p:cNvPr id="13" name="Text Placeholder 12">
            <a:extLst>
              <a:ext uri="{FF2B5EF4-FFF2-40B4-BE49-F238E27FC236}">
                <a16:creationId xmlns:a16="http://schemas.microsoft.com/office/drawing/2014/main" id="{1D6C3BAA-EE0D-4625-7688-C4D10E388899}"/>
              </a:ext>
            </a:extLst>
          </p:cNvPr>
          <p:cNvSpPr>
            <a:spLocks noGrp="1"/>
          </p:cNvSpPr>
          <p:nvPr>
            <p:ph type="body" sz="quarter" idx="96"/>
          </p:nvPr>
        </p:nvSpPr>
        <p:spPr>
          <a:xfrm>
            <a:off x="8458453" y="4209976"/>
            <a:ext cx="7808242" cy="9667262"/>
          </a:xfrm>
        </p:spPr>
        <p:txBody>
          <a:bodyPr/>
          <a:lstStyle/>
          <a:p>
            <a:r>
              <a:rPr lang="en-US" sz="2400" b="1" dirty="0"/>
              <a:t>Total Reviews Per Neighborhood</a:t>
            </a:r>
            <a:r>
              <a:rPr lang="en-US" sz="2400" dirty="0"/>
              <a:t>: We selected the columns: </a:t>
            </a:r>
            <a:r>
              <a:rPr lang="en-US" sz="2400" dirty="0" err="1"/>
              <a:t>neighbourhood_group</a:t>
            </a:r>
            <a:r>
              <a:rPr lang="en-US" sz="2400" dirty="0"/>
              <a:t>, </a:t>
            </a:r>
            <a:r>
              <a:rPr lang="en-US" sz="2400" dirty="0" err="1"/>
              <a:t>neighbourhood</a:t>
            </a:r>
            <a:r>
              <a:rPr lang="en-US" sz="2400" dirty="0"/>
              <a:t>, </a:t>
            </a:r>
            <a:r>
              <a:rPr lang="en-US" sz="2400" dirty="0" err="1"/>
              <a:t>room_type</a:t>
            </a:r>
            <a:r>
              <a:rPr lang="en-US" sz="2400" dirty="0"/>
              <a:t>, summed the </a:t>
            </a:r>
            <a:r>
              <a:rPr lang="en-US" sz="2400" dirty="0" err="1"/>
              <a:t>total_reviews</a:t>
            </a:r>
            <a:r>
              <a:rPr lang="en-US" sz="2400" dirty="0"/>
              <a:t> and obtained average price of each room. We added a parameter for </a:t>
            </a:r>
            <a:r>
              <a:rPr lang="en-US" sz="2400" dirty="0" err="1"/>
              <a:t>neighbourhood_group</a:t>
            </a:r>
            <a:r>
              <a:rPr lang="en-US" sz="2400" dirty="0"/>
              <a:t> and grouped by the </a:t>
            </a:r>
            <a:r>
              <a:rPr lang="en-US" sz="2400" dirty="0" err="1"/>
              <a:t>neighbourhood_group</a:t>
            </a:r>
            <a:r>
              <a:rPr lang="en-US" sz="2400" dirty="0"/>
              <a:t>, </a:t>
            </a:r>
            <a:r>
              <a:rPr lang="en-US" sz="2400" dirty="0" err="1"/>
              <a:t>neighbourhood</a:t>
            </a:r>
            <a:r>
              <a:rPr lang="en-US" sz="2400" dirty="0"/>
              <a:t>, </a:t>
            </a:r>
            <a:r>
              <a:rPr lang="en-US" sz="2400" dirty="0" err="1"/>
              <a:t>room_type</a:t>
            </a:r>
            <a:r>
              <a:rPr lang="en-US" sz="2400" dirty="0"/>
              <a:t> columns and lastly, ordered by </a:t>
            </a:r>
            <a:r>
              <a:rPr lang="en-US" sz="2400" dirty="0" err="1"/>
              <a:t>neighbourhood_group</a:t>
            </a:r>
            <a:r>
              <a:rPr lang="en-US" sz="2400" dirty="0"/>
              <a:t>, </a:t>
            </a:r>
            <a:r>
              <a:rPr lang="en-US" sz="2400" dirty="0" err="1"/>
              <a:t>TotalReviews</a:t>
            </a:r>
            <a:r>
              <a:rPr lang="en-US" sz="2400" dirty="0"/>
              <a:t> in descending order.</a:t>
            </a:r>
          </a:p>
          <a:p>
            <a:endParaRPr lang="en-US" sz="2400" dirty="0"/>
          </a:p>
          <a:p>
            <a:r>
              <a:rPr lang="en-US" sz="2400" b="1" dirty="0"/>
              <a:t>Price Analysis Per Neighborhood</a:t>
            </a:r>
            <a:r>
              <a:rPr lang="en-US" sz="2400" dirty="0"/>
              <a:t>: We selected the columns: </a:t>
            </a:r>
            <a:r>
              <a:rPr lang="en-US" sz="2400" dirty="0" err="1"/>
              <a:t>neighbourhood_group</a:t>
            </a:r>
            <a:r>
              <a:rPr lang="en-US" sz="2400" dirty="0"/>
              <a:t>, </a:t>
            </a:r>
            <a:r>
              <a:rPr lang="en-US" sz="2400" dirty="0" err="1"/>
              <a:t>neighbourhood</a:t>
            </a:r>
            <a:r>
              <a:rPr lang="en-US" sz="2400" dirty="0"/>
              <a:t>, minimum and maximum for price and counted all total listings with the sum of total price. We added a parameter for </a:t>
            </a:r>
            <a:r>
              <a:rPr lang="en-US" sz="2400" dirty="0" err="1"/>
              <a:t>neighbourhood_group</a:t>
            </a:r>
            <a:r>
              <a:rPr lang="en-US" sz="2400" dirty="0"/>
              <a:t> and grouped by the </a:t>
            </a:r>
            <a:r>
              <a:rPr lang="en-US" sz="2400" dirty="0" err="1"/>
              <a:t>neighbourhood_group</a:t>
            </a:r>
            <a:r>
              <a:rPr lang="en-US" sz="2400" dirty="0"/>
              <a:t>, </a:t>
            </a:r>
            <a:r>
              <a:rPr lang="en-US" sz="2400" dirty="0" err="1"/>
              <a:t>neighbourhood</a:t>
            </a:r>
            <a:r>
              <a:rPr lang="en-US" sz="2400" dirty="0"/>
              <a:t> columns, we did not want to have any price that was listed with 0 and lastly, ordered by </a:t>
            </a:r>
            <a:r>
              <a:rPr lang="en-US" sz="2400" dirty="0" err="1"/>
              <a:t>neighbourhood_group</a:t>
            </a:r>
            <a:r>
              <a:rPr lang="en-US" sz="2400" dirty="0"/>
              <a:t>, </a:t>
            </a:r>
            <a:r>
              <a:rPr lang="en-US" sz="2400" dirty="0" err="1"/>
              <a:t>neighbourhood</a:t>
            </a:r>
            <a:r>
              <a:rPr lang="en-US" sz="2400" dirty="0"/>
              <a:t>.</a:t>
            </a:r>
          </a:p>
          <a:p>
            <a:r>
              <a:rPr lang="en-US" sz="2400" dirty="0"/>
              <a:t> </a:t>
            </a:r>
          </a:p>
          <a:p>
            <a:r>
              <a:rPr lang="en-US" sz="2400" b="1" dirty="0" err="1"/>
              <a:t>Neighbourhood</a:t>
            </a:r>
            <a:r>
              <a:rPr lang="en-US" sz="2400" b="1" dirty="0"/>
              <a:t> Group Details</a:t>
            </a:r>
            <a:r>
              <a:rPr lang="en-US" sz="2400" dirty="0"/>
              <a:t>:</a:t>
            </a:r>
            <a:r>
              <a:rPr lang="en-US" sz="2400" b="1" dirty="0"/>
              <a:t> </a:t>
            </a:r>
            <a:r>
              <a:rPr lang="en-US" sz="2400" dirty="0"/>
              <a:t>We selected the columns:  </a:t>
            </a:r>
            <a:r>
              <a:rPr lang="en-US" sz="2400" dirty="0" err="1"/>
              <a:t>neighbourhood_group</a:t>
            </a:r>
            <a:r>
              <a:rPr lang="en-US" sz="2400" dirty="0"/>
              <a:t>, </a:t>
            </a:r>
            <a:r>
              <a:rPr lang="en-US" sz="2400" dirty="0" err="1"/>
              <a:t>neighbourhood</a:t>
            </a:r>
            <a:r>
              <a:rPr lang="en-US" sz="2400" dirty="0"/>
              <a:t>, id, </a:t>
            </a:r>
            <a:r>
              <a:rPr lang="en-US" sz="2400" dirty="0" err="1"/>
              <a:t>construction_year</a:t>
            </a:r>
            <a:r>
              <a:rPr lang="en-US" sz="2400" dirty="0"/>
              <a:t>, price, </a:t>
            </a:r>
            <a:r>
              <a:rPr lang="en-US" sz="2400" dirty="0" err="1"/>
              <a:t>service_fee</a:t>
            </a:r>
            <a:r>
              <a:rPr lang="en-US" sz="2400" dirty="0"/>
              <a:t>, </a:t>
            </a:r>
            <a:r>
              <a:rPr lang="en-US" sz="2400" dirty="0" err="1"/>
              <a:t>minimum_nights</a:t>
            </a:r>
            <a:r>
              <a:rPr lang="en-US" sz="2400" dirty="0"/>
              <a:t>. We used a condition when availability is not 0 then it’s considered available. We did not want to have any </a:t>
            </a:r>
            <a:r>
              <a:rPr lang="en-US" sz="2400" dirty="0" err="1"/>
              <a:t>construction_year</a:t>
            </a:r>
            <a:r>
              <a:rPr lang="en-US" sz="2400" dirty="0"/>
              <a:t> that was listed with 0. We added two parameters for </a:t>
            </a:r>
            <a:r>
              <a:rPr lang="en-US" sz="2400" dirty="0" err="1"/>
              <a:t>neighbourhood_group</a:t>
            </a:r>
            <a:r>
              <a:rPr lang="en-US" sz="2400" dirty="0"/>
              <a:t> and </a:t>
            </a:r>
            <a:r>
              <a:rPr lang="en-US" sz="2400" dirty="0" err="1"/>
              <a:t>neighbourhood</a:t>
            </a:r>
            <a:r>
              <a:rPr lang="en-US" sz="2400" dirty="0"/>
              <a:t>. We then ordered by </a:t>
            </a:r>
            <a:r>
              <a:rPr lang="en-US" sz="2400" dirty="0" err="1"/>
              <a:t>neighbourhood_group</a:t>
            </a:r>
            <a:r>
              <a:rPr lang="en-US" sz="2400" dirty="0"/>
              <a:t>, </a:t>
            </a:r>
            <a:r>
              <a:rPr lang="en-US" sz="2400" dirty="0" err="1"/>
              <a:t>neighbourhood</a:t>
            </a:r>
            <a:r>
              <a:rPr lang="en-US" sz="2400" dirty="0"/>
              <a:t>, id columns.</a:t>
            </a:r>
          </a:p>
        </p:txBody>
      </p:sp>
      <p:sp>
        <p:nvSpPr>
          <p:cNvPr id="14" name="Text Placeholder 13">
            <a:extLst>
              <a:ext uri="{FF2B5EF4-FFF2-40B4-BE49-F238E27FC236}">
                <a16:creationId xmlns:a16="http://schemas.microsoft.com/office/drawing/2014/main" id="{DC50DBD6-C2F8-62EA-D452-06BB85B4DD1C}"/>
              </a:ext>
            </a:extLst>
          </p:cNvPr>
          <p:cNvSpPr>
            <a:spLocks noGrp="1"/>
          </p:cNvSpPr>
          <p:nvPr>
            <p:ph type="body" sz="quarter" idx="136"/>
          </p:nvPr>
        </p:nvSpPr>
        <p:spPr>
          <a:xfrm>
            <a:off x="16699835" y="4209976"/>
            <a:ext cx="7815040" cy="8522333"/>
          </a:xfrm>
        </p:spPr>
        <p:txBody>
          <a:bodyPr/>
          <a:lstStyle/>
          <a:p>
            <a:r>
              <a:rPr lang="en-US" sz="2400" b="1" dirty="0"/>
              <a:t>Total Reviews Per Neighborhood</a:t>
            </a:r>
            <a:r>
              <a:rPr lang="en-US" sz="2400" dirty="0"/>
              <a:t>: From the report we can see that Brooklyn and Manhattan have the highest number of reviews, which makes sense as these are the most popular boroughs for travelers. On the other hand, Staten Island and Bronx has the lowest number of reviews, signifying that these places are not popular destinations for travels.</a:t>
            </a:r>
          </a:p>
          <a:p>
            <a:endParaRPr lang="en-US" dirty="0"/>
          </a:p>
          <a:p>
            <a:endParaRPr lang="en-US" dirty="0"/>
          </a:p>
          <a:p>
            <a:endParaRPr lang="en-US" dirty="0"/>
          </a:p>
          <a:p>
            <a:r>
              <a:rPr lang="en-US" sz="2400" b="1" dirty="0"/>
              <a:t>Price Analysis Per Neighborhood</a:t>
            </a:r>
            <a:r>
              <a:rPr lang="en-US" sz="2400" dirty="0"/>
              <a:t>: From the report we can see that Long Island City, Queens has the highest total price because it is the former manufacturing epicenter is one of NYC’s most exciting neighborhoods, with a lively nightlife scene, must-visit restaurants and contemporary art museums. And Longwood, Bronx has the lowest total price because it is one of the cities with the highest crime rates and most residents prefer to rent their homes.</a:t>
            </a:r>
          </a:p>
          <a:p>
            <a:endParaRPr lang="en-US" sz="2400" b="1" dirty="0"/>
          </a:p>
          <a:p>
            <a:r>
              <a:rPr lang="en-US" sz="2400" b="1" dirty="0" err="1"/>
              <a:t>Neighbourhood</a:t>
            </a:r>
            <a:r>
              <a:rPr lang="en-US" sz="2400" b="1" dirty="0"/>
              <a:t> Group Details</a:t>
            </a:r>
            <a:r>
              <a:rPr lang="en-US" sz="2400" dirty="0"/>
              <a:t>: This report determines each individual home in its </a:t>
            </a:r>
            <a:r>
              <a:rPr lang="en-US" sz="2400" dirty="0" err="1"/>
              <a:t>neighbourhood</a:t>
            </a:r>
            <a:r>
              <a:rPr lang="en-US" sz="2400" dirty="0"/>
              <a:t> and </a:t>
            </a:r>
            <a:r>
              <a:rPr lang="en-US" sz="2400" dirty="0" err="1"/>
              <a:t>neighbourhood</a:t>
            </a:r>
            <a:r>
              <a:rPr lang="en-US" sz="2400" dirty="0"/>
              <a:t> group with the year it was constructed along with the price, service fee and the availability. It also contains the minimum nights required to rent the Airbnb property.</a:t>
            </a:r>
            <a:endParaRPr lang="en-US" sz="2400" b="1" dirty="0"/>
          </a:p>
        </p:txBody>
      </p:sp>
      <p:sp>
        <p:nvSpPr>
          <p:cNvPr id="15" name="Text Placeholder 14">
            <a:extLst>
              <a:ext uri="{FF2B5EF4-FFF2-40B4-BE49-F238E27FC236}">
                <a16:creationId xmlns:a16="http://schemas.microsoft.com/office/drawing/2014/main" id="{79D33376-BB8E-2CDC-EBDC-98CE268365DB}"/>
              </a:ext>
            </a:extLst>
          </p:cNvPr>
          <p:cNvSpPr>
            <a:spLocks noGrp="1"/>
          </p:cNvSpPr>
          <p:nvPr>
            <p:ph type="body" sz="quarter" idx="137"/>
          </p:nvPr>
        </p:nvSpPr>
        <p:spPr/>
        <p:txBody>
          <a:bodyPr/>
          <a:lstStyle/>
          <a:p>
            <a:r>
              <a:rPr lang="en-US" dirty="0"/>
              <a:t>RESULTS</a:t>
            </a:r>
          </a:p>
        </p:txBody>
      </p:sp>
      <p:sp>
        <p:nvSpPr>
          <p:cNvPr id="16" name="Text Placeholder 15">
            <a:extLst>
              <a:ext uri="{FF2B5EF4-FFF2-40B4-BE49-F238E27FC236}">
                <a16:creationId xmlns:a16="http://schemas.microsoft.com/office/drawing/2014/main" id="{366879F5-8A25-E47D-3DD6-8BE79BCAC1CD}"/>
              </a:ext>
            </a:extLst>
          </p:cNvPr>
          <p:cNvSpPr>
            <a:spLocks noGrp="1"/>
          </p:cNvSpPr>
          <p:nvPr>
            <p:ph type="body" sz="quarter" idx="150"/>
          </p:nvPr>
        </p:nvSpPr>
        <p:spPr>
          <a:xfrm>
            <a:off x="4075611" y="1027741"/>
            <a:ext cx="24767178" cy="1975926"/>
          </a:xfrm>
        </p:spPr>
        <p:txBody>
          <a:bodyPr/>
          <a:lstStyle/>
          <a:p>
            <a:r>
              <a:rPr lang="en-US" b="1" i="0" u="sng" dirty="0">
                <a:solidFill>
                  <a:schemeClr val="tx1"/>
                </a:solidFill>
                <a:effectLst/>
                <a:latin typeface="+mj-lt"/>
                <a:hlinkClick r:id="rId2" tooltip="Author's name">
                  <a:extLst>
                    <a:ext uri="{A12FA001-AC4F-418D-AE19-62706E023703}">
                      <ahyp:hlinkClr xmlns:ahyp="http://schemas.microsoft.com/office/drawing/2018/hyperlinkcolor" val="tx"/>
                    </a:ext>
                  </a:extLst>
                </a:hlinkClick>
              </a:rPr>
              <a:t>Authors: </a:t>
            </a:r>
            <a:r>
              <a:rPr lang="en-US" b="1" i="0" u="sng" dirty="0" err="1">
                <a:solidFill>
                  <a:schemeClr val="tx1"/>
                </a:solidFill>
                <a:effectLst/>
                <a:latin typeface="+mj-lt"/>
                <a:hlinkClick r:id="rId2" tooltip="Author's name">
                  <a:extLst>
                    <a:ext uri="{A12FA001-AC4F-418D-AE19-62706E023703}">
                      <ahyp:hlinkClr xmlns:ahyp="http://schemas.microsoft.com/office/drawing/2018/hyperlinkcolor" val="tx"/>
                    </a:ext>
                  </a:extLst>
                </a:hlinkClick>
              </a:rPr>
              <a:t>Joemichael</a:t>
            </a:r>
            <a:r>
              <a:rPr lang="en-US" b="1" i="0" u="sng" dirty="0">
                <a:solidFill>
                  <a:schemeClr val="tx1"/>
                </a:solidFill>
                <a:effectLst/>
                <a:latin typeface="+mj-lt"/>
                <a:hlinkClick r:id="rId2" tooltip="Author's name">
                  <a:extLst>
                    <a:ext uri="{A12FA001-AC4F-418D-AE19-62706E023703}">
                      <ahyp:hlinkClr xmlns:ahyp="http://schemas.microsoft.com/office/drawing/2018/hyperlinkcolor" val="tx"/>
                    </a:ext>
                  </a:extLst>
                </a:hlinkClick>
              </a:rPr>
              <a:t> Alvarez</a:t>
            </a:r>
            <a:r>
              <a:rPr lang="en-US" b="1" i="0" u="sng" dirty="0">
                <a:solidFill>
                  <a:schemeClr val="tx1"/>
                </a:solidFill>
                <a:effectLst/>
                <a:latin typeface="+mj-lt"/>
              </a:rPr>
              <a:t>, </a:t>
            </a:r>
            <a:r>
              <a:rPr lang="en-US" b="1" i="0" u="sng" strike="noStrike" dirty="0" err="1">
                <a:solidFill>
                  <a:schemeClr val="tx1"/>
                </a:solidFill>
                <a:effectLst/>
                <a:latin typeface="+mj-lt"/>
                <a:hlinkClick r:id="rId3" tooltip="Author's name">
                  <a:extLst>
                    <a:ext uri="{A12FA001-AC4F-418D-AE19-62706E023703}">
                      <ahyp:hlinkClr xmlns:ahyp="http://schemas.microsoft.com/office/drawing/2018/hyperlinkcolor" val="tx"/>
                    </a:ext>
                  </a:extLst>
                </a:hlinkClick>
              </a:rPr>
              <a:t>Franchesca</a:t>
            </a:r>
            <a:r>
              <a:rPr lang="en-US" b="1" i="0" u="sng" strike="noStrike" dirty="0">
                <a:solidFill>
                  <a:schemeClr val="tx1"/>
                </a:solidFill>
                <a:effectLst/>
                <a:latin typeface="+mj-lt"/>
                <a:hlinkClick r:id="rId3" tooltip="Author's name">
                  <a:extLst>
                    <a:ext uri="{A12FA001-AC4F-418D-AE19-62706E023703}">
                      <ahyp:hlinkClr xmlns:ahyp="http://schemas.microsoft.com/office/drawing/2018/hyperlinkcolor" val="tx"/>
                    </a:ext>
                  </a:extLst>
                </a:hlinkClick>
              </a:rPr>
              <a:t> Nieves</a:t>
            </a:r>
            <a:r>
              <a:rPr lang="en-US" b="1" i="0" u="sng" strike="noStrike" dirty="0">
                <a:solidFill>
                  <a:schemeClr val="tx1"/>
                </a:solidFill>
                <a:effectLst/>
                <a:latin typeface="+mj-lt"/>
              </a:rPr>
              <a:t>, </a:t>
            </a:r>
            <a:r>
              <a:rPr lang="en-US" i="0" u="sng" dirty="0">
                <a:solidFill>
                  <a:schemeClr val="tx1"/>
                </a:solidFill>
                <a:effectLst/>
                <a:latin typeface="+mj-lt"/>
              </a:rPr>
              <a:t>Tahlia Canovas</a:t>
            </a:r>
          </a:p>
          <a:p>
            <a:endParaRPr lang="en-US" b="1" i="0" dirty="0">
              <a:solidFill>
                <a:srgbClr val="2D3B45"/>
              </a:solidFill>
              <a:effectLst/>
              <a:latin typeface="Lato Extended"/>
            </a:endParaRPr>
          </a:p>
          <a:p>
            <a:endParaRPr lang="en-US" dirty="0"/>
          </a:p>
        </p:txBody>
      </p:sp>
      <p:sp>
        <p:nvSpPr>
          <p:cNvPr id="17" name="Text Placeholder 16">
            <a:extLst>
              <a:ext uri="{FF2B5EF4-FFF2-40B4-BE49-F238E27FC236}">
                <a16:creationId xmlns:a16="http://schemas.microsoft.com/office/drawing/2014/main" id="{5C4F48B6-1929-8A11-1022-F35F52E1AF0F}"/>
              </a:ext>
            </a:extLst>
          </p:cNvPr>
          <p:cNvSpPr>
            <a:spLocks noGrp="1"/>
          </p:cNvSpPr>
          <p:nvPr>
            <p:ph type="body" sz="quarter" idx="195"/>
          </p:nvPr>
        </p:nvSpPr>
        <p:spPr/>
        <p:txBody>
          <a:bodyPr/>
          <a:lstStyle/>
          <a:p>
            <a:r>
              <a:rPr lang="en-US" dirty="0"/>
              <a:t>Miami Dade College</a:t>
            </a:r>
          </a:p>
        </p:txBody>
      </p:sp>
      <p:sp>
        <p:nvSpPr>
          <p:cNvPr id="18" name="Text Placeholder 17">
            <a:extLst>
              <a:ext uri="{FF2B5EF4-FFF2-40B4-BE49-F238E27FC236}">
                <a16:creationId xmlns:a16="http://schemas.microsoft.com/office/drawing/2014/main" id="{08EF1A76-D961-EFE9-E76E-10DB74D47AB0}"/>
              </a:ext>
            </a:extLst>
          </p:cNvPr>
          <p:cNvSpPr>
            <a:spLocks noGrp="1"/>
          </p:cNvSpPr>
          <p:nvPr>
            <p:ph type="body" sz="quarter" idx="196"/>
          </p:nvPr>
        </p:nvSpPr>
        <p:spPr/>
        <p:txBody>
          <a:bodyPr/>
          <a:lstStyle/>
          <a:p>
            <a:r>
              <a:rPr lang="en-US" dirty="0"/>
              <a:t>New York City Airbnb</a:t>
            </a:r>
          </a:p>
        </p:txBody>
      </p:sp>
      <p:pic>
        <p:nvPicPr>
          <p:cNvPr id="1026" name="Picture 2" descr="image">
            <a:extLst>
              <a:ext uri="{FF2B5EF4-FFF2-40B4-BE49-F238E27FC236}">
                <a16:creationId xmlns:a16="http://schemas.microsoft.com/office/drawing/2014/main" id="{53C0BCDD-B27F-FBE7-6016-8FE3D1AF97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998" y="7976301"/>
            <a:ext cx="7779728" cy="71156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irbnb Logo PNG Transparent &amp; SVG Vector - Freebie Supply">
            <a:extLst>
              <a:ext uri="{FF2B5EF4-FFF2-40B4-BE49-F238E27FC236}">
                <a16:creationId xmlns:a16="http://schemas.microsoft.com/office/drawing/2014/main" id="{91B2A553-1198-AE9A-2F17-37C8B62AA5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17038" y="12805675"/>
            <a:ext cx="2143125" cy="21431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5">
            <a:extLst>
              <a:ext uri="{FF2B5EF4-FFF2-40B4-BE49-F238E27FC236}">
                <a16:creationId xmlns:a16="http://schemas.microsoft.com/office/drawing/2014/main" id="{55DF0B43-B4C0-FFA1-E3C7-10627702FC77}"/>
              </a:ext>
            </a:extLst>
          </p:cNvPr>
          <p:cNvGraphicFramePr>
            <a:graphicFrameLocks noChangeAspect="1"/>
          </p:cNvGraphicFramePr>
          <p:nvPr>
            <p:extLst>
              <p:ext uri="{D42A27DB-BD31-4B8C-83A1-F6EECF244321}">
                <p14:modId xmlns:p14="http://schemas.microsoft.com/office/powerpoint/2010/main" val="2483655591"/>
              </p:ext>
            </p:extLst>
          </p:nvPr>
        </p:nvGraphicFramePr>
        <p:xfrm>
          <a:off x="98425" y="98425"/>
          <a:ext cx="1292225" cy="312738"/>
        </p:xfrm>
        <a:graphic>
          <a:graphicData uri="http://schemas.openxmlformats.org/presentationml/2006/ole">
            <mc:AlternateContent xmlns:mc="http://schemas.openxmlformats.org/markup-compatibility/2006">
              <mc:Choice xmlns:v="urn:schemas-microsoft-com:vml" Requires="v">
                <p:oleObj name="Packager Shell Object" showAsIcon="1" r:id="rId6" imgW="1292040" imgH="313200" progId="Package">
                  <p:embed/>
                </p:oleObj>
              </mc:Choice>
              <mc:Fallback>
                <p:oleObj name="Packager Shell Object" showAsIcon="1" r:id="rId6" imgW="1292040" imgH="313200" progId="Package">
                  <p:embed/>
                  <p:pic>
                    <p:nvPicPr>
                      <p:cNvPr id="6" name="Object 5">
                        <a:extLst>
                          <a:ext uri="{FF2B5EF4-FFF2-40B4-BE49-F238E27FC236}">
                            <a16:creationId xmlns:a16="http://schemas.microsoft.com/office/drawing/2014/main" id="{55DF0B43-B4C0-FFA1-E3C7-10627702FC77}"/>
                          </a:ext>
                        </a:extLst>
                      </p:cNvPr>
                      <p:cNvPicPr/>
                      <p:nvPr/>
                    </p:nvPicPr>
                    <p:blipFill>
                      <a:blip r:embed="rId7"/>
                      <a:stretch>
                        <a:fillRect/>
                      </a:stretch>
                    </p:blipFill>
                    <p:spPr>
                      <a:xfrm>
                        <a:off x="98425" y="98425"/>
                        <a:ext cx="1292225" cy="312738"/>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DA47DC70-4A24-A9E2-6FCF-662076FB4B17}"/>
              </a:ext>
            </a:extLst>
          </p:cNvPr>
          <p:cNvGraphicFramePr>
            <a:graphicFrameLocks noChangeAspect="1"/>
          </p:cNvGraphicFramePr>
          <p:nvPr>
            <p:extLst>
              <p:ext uri="{D42A27DB-BD31-4B8C-83A1-F6EECF244321}">
                <p14:modId xmlns:p14="http://schemas.microsoft.com/office/powerpoint/2010/main" val="1985900535"/>
              </p:ext>
            </p:extLst>
          </p:nvPr>
        </p:nvGraphicFramePr>
        <p:xfrm>
          <a:off x="98425" y="98425"/>
          <a:ext cx="1292225" cy="312738"/>
        </p:xfrm>
        <a:graphic>
          <a:graphicData uri="http://schemas.openxmlformats.org/presentationml/2006/ole">
            <mc:AlternateContent xmlns:mc="http://schemas.openxmlformats.org/markup-compatibility/2006">
              <mc:Choice xmlns:v="urn:schemas-microsoft-com:vml" Requires="v">
                <p:oleObj name="Packager Shell Object" showAsIcon="1" r:id="rId8" imgW="1292040" imgH="313200" progId="Package">
                  <p:embed/>
                </p:oleObj>
              </mc:Choice>
              <mc:Fallback>
                <p:oleObj name="Packager Shell Object" showAsIcon="1" r:id="rId8" imgW="1292040" imgH="313200" progId="Package">
                  <p:embed/>
                  <p:pic>
                    <p:nvPicPr>
                      <p:cNvPr id="11" name="Object 10">
                        <a:extLst>
                          <a:ext uri="{FF2B5EF4-FFF2-40B4-BE49-F238E27FC236}">
                            <a16:creationId xmlns:a16="http://schemas.microsoft.com/office/drawing/2014/main" id="{DA47DC70-4A24-A9E2-6FCF-662076FB4B17}"/>
                          </a:ext>
                        </a:extLst>
                      </p:cNvPr>
                      <p:cNvPicPr/>
                      <p:nvPr/>
                    </p:nvPicPr>
                    <p:blipFill>
                      <a:blip r:embed="rId9"/>
                      <a:stretch>
                        <a:fillRect/>
                      </a:stretch>
                    </p:blipFill>
                    <p:spPr>
                      <a:xfrm>
                        <a:off x="98425" y="98425"/>
                        <a:ext cx="1292225" cy="312738"/>
                      </a:xfrm>
                      <a:prstGeom prst="rect">
                        <a:avLst/>
                      </a:prstGeom>
                    </p:spPr>
                  </p:pic>
                </p:oleObj>
              </mc:Fallback>
            </mc:AlternateContent>
          </a:graphicData>
        </a:graphic>
      </p:graphicFrame>
      <p:pic>
        <p:nvPicPr>
          <p:cNvPr id="20" name="Picture 19">
            <a:extLst>
              <a:ext uri="{FF2B5EF4-FFF2-40B4-BE49-F238E27FC236}">
                <a16:creationId xmlns:a16="http://schemas.microsoft.com/office/drawing/2014/main" id="{4DAB5281-C8FB-F78C-58BD-019EB41BD289}"/>
              </a:ext>
            </a:extLst>
          </p:cNvPr>
          <p:cNvPicPr>
            <a:picLocks noChangeAspect="1"/>
          </p:cNvPicPr>
          <p:nvPr/>
        </p:nvPicPr>
        <p:blipFill>
          <a:blip r:embed="rId10"/>
          <a:stretch>
            <a:fillRect/>
          </a:stretch>
        </p:blipFill>
        <p:spPr>
          <a:xfrm>
            <a:off x="24795615" y="7199158"/>
            <a:ext cx="5886753" cy="4673840"/>
          </a:xfrm>
          <a:prstGeom prst="rect">
            <a:avLst/>
          </a:prstGeom>
        </p:spPr>
      </p:pic>
      <p:pic>
        <p:nvPicPr>
          <p:cNvPr id="22" name="Picture 21">
            <a:extLst>
              <a:ext uri="{FF2B5EF4-FFF2-40B4-BE49-F238E27FC236}">
                <a16:creationId xmlns:a16="http://schemas.microsoft.com/office/drawing/2014/main" id="{B2CF05D0-D6B4-F46B-A94A-7C7704C4C88E}"/>
              </a:ext>
            </a:extLst>
          </p:cNvPr>
          <p:cNvPicPr>
            <a:picLocks noChangeAspect="1"/>
          </p:cNvPicPr>
          <p:nvPr/>
        </p:nvPicPr>
        <p:blipFill>
          <a:blip r:embed="rId11"/>
          <a:stretch>
            <a:fillRect/>
          </a:stretch>
        </p:blipFill>
        <p:spPr>
          <a:xfrm>
            <a:off x="30354136" y="10228086"/>
            <a:ext cx="1901483" cy="2552831"/>
          </a:xfrm>
          <a:prstGeom prst="rect">
            <a:avLst/>
          </a:prstGeom>
        </p:spPr>
      </p:pic>
    </p:spTree>
    <p:extLst>
      <p:ext uri="{BB962C8B-B14F-4D97-AF65-F5344CB8AC3E}">
        <p14:creationId xmlns:p14="http://schemas.microsoft.com/office/powerpoint/2010/main" val="716551155"/>
      </p:ext>
    </p:extLst>
  </p:cSld>
  <p:clrMapOvr>
    <a:masterClrMapping/>
  </p:clrMapOvr>
</p:sld>
</file>

<file path=ppt/theme/theme1.xml><?xml version="1.0" encoding="utf-8"?>
<a:theme xmlns:a="http://schemas.openxmlformats.org/drawingml/2006/main" name="PosterPresentations.com-36x72-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PosterPresentations.com-36x72-Template-V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PosterPresentations.com-36x72-Template-V2b</Template>
  <TotalTime>755</TotalTime>
  <Words>627</Words>
  <Application>Microsoft Office PowerPoint</Application>
  <PresentationFormat>Custom</PresentationFormat>
  <Paragraphs>24</Paragraphs>
  <Slides>1</Slides>
  <Notes>0</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1</vt:i4>
      </vt:variant>
    </vt:vector>
  </HeadingPairs>
  <TitlesOfParts>
    <vt:vector size="12" baseType="lpstr">
      <vt:lpstr>Arial</vt:lpstr>
      <vt:lpstr>Arial Black</vt:lpstr>
      <vt:lpstr>Calibri</vt:lpstr>
      <vt:lpstr>Lato Extended</vt:lpstr>
      <vt:lpstr>Times New Roman</vt:lpstr>
      <vt:lpstr>Trebuchet MS</vt:lpstr>
      <vt:lpstr>PosterPresentations.com-36x72-Template-V2b</vt:lpstr>
      <vt:lpstr>Without Quick Guides</vt:lpstr>
      <vt:lpstr>1_PosterPresentations.com-36x72-Template-V2</vt:lpstr>
      <vt:lpstr>1_Classic 3 Columns</vt:lpstr>
      <vt:lpstr>Package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PosterPresentations.com - 510.649.3001</dc:creator>
  <cp:lastModifiedBy>Tahlia Canovas</cp:lastModifiedBy>
  <cp:revision>41</cp:revision>
  <dcterms:created xsi:type="dcterms:W3CDTF">2011-04-21T17:12:27Z</dcterms:created>
  <dcterms:modified xsi:type="dcterms:W3CDTF">2023-02-27T20:38:28Z</dcterms:modified>
</cp:coreProperties>
</file>