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648" r:id="rId1"/>
  </p:sldMasterIdLst>
  <p:notesMasterIdLst>
    <p:notesMasterId r:id="rId11"/>
  </p:notesMasterIdLst>
  <p:handoutMasterIdLst>
    <p:handoutMasterId r:id="rId12"/>
  </p:handoutMasterIdLst>
  <p:sldIdLst>
    <p:sldId id="325" r:id="rId2"/>
    <p:sldId id="311" r:id="rId3"/>
    <p:sldId id="312" r:id="rId4"/>
    <p:sldId id="313" r:id="rId5"/>
    <p:sldId id="314" r:id="rId6"/>
    <p:sldId id="315" r:id="rId7"/>
    <p:sldId id="331" r:id="rId8"/>
    <p:sldId id="318" r:id="rId9"/>
    <p:sldId id="319" r:id="rId10"/>
  </p:sldIdLst>
  <p:sldSz cx="10058400" cy="7772400"/>
  <p:notesSz cx="6858000" cy="9144000"/>
  <p:custDataLst>
    <p:tags r:id="rId13"/>
  </p:custDataLst>
  <p:defaultTex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171"/>
    <a:srgbClr val="6D6D6D"/>
    <a:srgbClr val="D9D9D9"/>
    <a:srgbClr val="002B49"/>
    <a:srgbClr val="4D4D4D"/>
    <a:srgbClr val="A6192E"/>
    <a:srgbClr val="F9C40A"/>
    <a:srgbClr val="51195D"/>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4995" autoAdjust="0"/>
    <p:restoredTop sz="96215" autoAdjust="0"/>
  </p:normalViewPr>
  <p:slideViewPr>
    <p:cSldViewPr>
      <p:cViewPr varScale="1">
        <p:scale>
          <a:sx n="101" d="100"/>
          <a:sy n="101" d="100"/>
        </p:scale>
        <p:origin x="1656" y="108"/>
      </p:cViewPr>
      <p:guideLst>
        <p:guide orient="horz" pos="2448"/>
        <p:guide pos="3168"/>
      </p:guideLst>
    </p:cSldViewPr>
  </p:slideViewPr>
  <p:notesTextViewPr>
    <p:cViewPr>
      <p:scale>
        <a:sx n="1" d="1"/>
        <a:sy n="1" d="1"/>
      </p:scale>
      <p:origin x="0" y="0"/>
    </p:cViewPr>
  </p:notesTextViewPr>
  <p:sorterViewPr>
    <p:cViewPr varScale="1">
      <p:scale>
        <a:sx n="100" d="100"/>
        <a:sy n="100" d="100"/>
      </p:scale>
      <p:origin x="0" y="0"/>
    </p:cViewPr>
  </p:sorterViewPr>
  <p:notesViewPr>
    <p:cSldViewPr showGuides="1">
      <p:cViewPr varScale="1">
        <p:scale>
          <a:sx n="90" d="100"/>
          <a:sy n="90" d="100"/>
        </p:scale>
        <p:origin x="369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43BBF5-7E80-4500-BF17-A13B9481C2D4}" type="datetimeFigureOut">
              <a:rPr lang="en-GB" smtClean="0"/>
              <a:t>11/02/2022</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1F8CA8-8787-4A44-96B6-6E829E7FD7F9}" type="slidenum">
              <a:rPr lang="en-GB" smtClean="0"/>
              <a:t>‹#›</a:t>
            </a:fld>
            <a:endParaRPr lang="en-GB" dirty="0"/>
          </a:p>
        </p:txBody>
      </p:sp>
    </p:spTree>
    <p:extLst>
      <p:ext uri="{BB962C8B-B14F-4D97-AF65-F5344CB8AC3E}">
        <p14:creationId xmlns:p14="http://schemas.microsoft.com/office/powerpoint/2010/main" val="3490617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E7021D-3894-4F8B-877F-F893FFAFCFF8}" type="datetimeFigureOut">
              <a:rPr lang="en-GB" smtClean="0"/>
              <a:t>11/02/2022</a:t>
            </a:fld>
            <a:endParaRPr lang="en-GB" dirty="0"/>
          </a:p>
        </p:txBody>
      </p:sp>
      <p:sp>
        <p:nvSpPr>
          <p:cNvPr id="4" name="Slide Image Placeholder 3"/>
          <p:cNvSpPr>
            <a:spLocks noGrp="1" noRot="1" noChangeAspect="1"/>
          </p:cNvSpPr>
          <p:nvPr>
            <p:ph type="sldImg" idx="2"/>
          </p:nvPr>
        </p:nvSpPr>
        <p:spPr>
          <a:xfrm>
            <a:off x="1209675" y="685800"/>
            <a:ext cx="443865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EE7955-768E-41E6-BC9A-BD7764168AC0}" type="slidenum">
              <a:rPr lang="en-GB" smtClean="0"/>
              <a:t>‹#›</a:t>
            </a:fld>
            <a:endParaRPr lang="en-GB" dirty="0"/>
          </a:p>
        </p:txBody>
      </p:sp>
    </p:spTree>
    <p:extLst>
      <p:ext uri="{BB962C8B-B14F-4D97-AF65-F5344CB8AC3E}">
        <p14:creationId xmlns:p14="http://schemas.microsoft.com/office/powerpoint/2010/main" val="599102636"/>
      </p:ext>
    </p:extLst>
  </p:cSld>
  <p:clrMap bg1="lt1" tx1="dk1" bg2="lt2" tx2="dk2" accent1="accent1" accent2="accent2" accent3="accent3" accent4="accent4" accent5="accent5" accent6="accent6" hlink="hlink" folHlink="folHlink"/>
  <p:notesStyle>
    <a:lvl1pPr marL="0" algn="l" defTabSz="1043056" rtl="0" eaLnBrk="1" latinLnBrk="0" hangingPunct="1">
      <a:defRPr sz="1400" kern="1200">
        <a:solidFill>
          <a:schemeClr val="tx1"/>
        </a:solidFill>
        <a:latin typeface="+mn-lt"/>
        <a:ea typeface="+mn-ea"/>
        <a:cs typeface="+mn-cs"/>
      </a:defRPr>
    </a:lvl1pPr>
    <a:lvl2pPr marL="521528" algn="l" defTabSz="1043056" rtl="0" eaLnBrk="1" latinLnBrk="0" hangingPunct="1">
      <a:defRPr sz="1400" kern="1200">
        <a:solidFill>
          <a:schemeClr val="tx1"/>
        </a:solidFill>
        <a:latin typeface="+mn-lt"/>
        <a:ea typeface="+mn-ea"/>
        <a:cs typeface="+mn-cs"/>
      </a:defRPr>
    </a:lvl2pPr>
    <a:lvl3pPr marL="1043056" algn="l" defTabSz="1043056" rtl="0" eaLnBrk="1" latinLnBrk="0" hangingPunct="1">
      <a:defRPr sz="1400" kern="1200">
        <a:solidFill>
          <a:schemeClr val="tx1"/>
        </a:solidFill>
        <a:latin typeface="+mn-lt"/>
        <a:ea typeface="+mn-ea"/>
        <a:cs typeface="+mn-cs"/>
      </a:defRPr>
    </a:lvl3pPr>
    <a:lvl4pPr marL="1564584" algn="l" defTabSz="1043056" rtl="0" eaLnBrk="1" latinLnBrk="0" hangingPunct="1">
      <a:defRPr sz="1400" kern="1200">
        <a:solidFill>
          <a:schemeClr val="tx1"/>
        </a:solidFill>
        <a:latin typeface="+mn-lt"/>
        <a:ea typeface="+mn-ea"/>
        <a:cs typeface="+mn-cs"/>
      </a:defRPr>
    </a:lvl4pPr>
    <a:lvl5pPr marL="2086112" algn="l" defTabSz="1043056" rtl="0" eaLnBrk="1" latinLnBrk="0" hangingPunct="1">
      <a:defRPr sz="1400" kern="1200">
        <a:solidFill>
          <a:schemeClr val="tx1"/>
        </a:solidFill>
        <a:latin typeface="+mn-lt"/>
        <a:ea typeface="+mn-ea"/>
        <a:cs typeface="+mn-cs"/>
      </a:defRPr>
    </a:lvl5pPr>
    <a:lvl6pPr marL="2607640" algn="l" defTabSz="1043056" rtl="0" eaLnBrk="1" latinLnBrk="0" hangingPunct="1">
      <a:defRPr sz="1400" kern="1200">
        <a:solidFill>
          <a:schemeClr val="tx1"/>
        </a:solidFill>
        <a:latin typeface="+mn-lt"/>
        <a:ea typeface="+mn-ea"/>
        <a:cs typeface="+mn-cs"/>
      </a:defRPr>
    </a:lvl6pPr>
    <a:lvl7pPr marL="3129168" algn="l" defTabSz="1043056" rtl="0" eaLnBrk="1" latinLnBrk="0" hangingPunct="1">
      <a:defRPr sz="1400" kern="1200">
        <a:solidFill>
          <a:schemeClr val="tx1"/>
        </a:solidFill>
        <a:latin typeface="+mn-lt"/>
        <a:ea typeface="+mn-ea"/>
        <a:cs typeface="+mn-cs"/>
      </a:defRPr>
    </a:lvl7pPr>
    <a:lvl8pPr marL="3650696" algn="l" defTabSz="1043056" rtl="0" eaLnBrk="1" latinLnBrk="0" hangingPunct="1">
      <a:defRPr sz="1400" kern="1200">
        <a:solidFill>
          <a:schemeClr val="tx1"/>
        </a:solidFill>
        <a:latin typeface="+mn-lt"/>
        <a:ea typeface="+mn-ea"/>
        <a:cs typeface="+mn-cs"/>
      </a:defRPr>
    </a:lvl8pPr>
    <a:lvl9pPr marL="4172224" algn="l" defTabSz="104305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043056" rtl="0" eaLnBrk="1" fontAlgn="auto" latinLnBrk="0" hangingPunct="1">
              <a:lnSpc>
                <a:spcPct val="100000"/>
              </a:lnSpc>
              <a:spcBef>
                <a:spcPts val="0"/>
              </a:spcBef>
              <a:spcAft>
                <a:spcPts val="0"/>
              </a:spcAft>
              <a:buClrTx/>
              <a:buSzTx/>
              <a:buFontTx/>
              <a:buNone/>
              <a:tabLst/>
              <a:defRPr/>
            </a:pPr>
            <a:fld id="{41EE7955-768E-41E6-BC9A-BD7764168AC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043056"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3372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6</a:t>
            </a:fld>
            <a:endParaRPr lang="en-GB" dirty="0"/>
          </a:p>
        </p:txBody>
      </p:sp>
    </p:spTree>
    <p:extLst>
      <p:ext uri="{BB962C8B-B14F-4D97-AF65-F5344CB8AC3E}">
        <p14:creationId xmlns:p14="http://schemas.microsoft.com/office/powerpoint/2010/main" val="2919486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oleObject" Target="../embeddings/oleObject1.bin"/></Relationships>
</file>

<file path=ppt/slideLayouts/_rels/slideLayout15.xml.rels><?xml version="1.0" encoding="UTF-8" standalone="yes"?>
<Relationships xmlns="http://schemas.openxmlformats.org/package/2006/relationships"><Relationship Id="rId3" Type="http://schemas.openxmlformats.org/officeDocument/2006/relationships/image" Target="file://localhost/Users/cwatson/Dropbox/A&amp;M%20Transfer/A&amp;M_LOGOS/A&amp;M%20Wordmark/A&amp;M_Wordmark_color.jpg" TargetMode="External"/><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0" y="-2"/>
            <a:ext cx="10057083" cy="7772402"/>
          </a:xfrm>
          <a:solidFill>
            <a:srgbClr val="D9D9D9"/>
          </a:solidFill>
        </p:spPr>
        <p:txBody>
          <a:bodyPr lIns="0" tIns="0" rIns="0" bIns="0">
            <a:noAutofit/>
          </a:bodyPr>
          <a:lstStyle>
            <a:lvl1pPr algn="ctr">
              <a:defRPr sz="1600" b="1">
                <a:solidFill>
                  <a:schemeClr val="tx1"/>
                </a:solidFill>
              </a:defRPr>
            </a:lvl1pPr>
          </a:lstStyle>
          <a:p>
            <a:r>
              <a:rPr lang="en-US" dirty="0"/>
              <a:t>CLICK TO INSERT PICTURE</a:t>
            </a:r>
          </a:p>
        </p:txBody>
      </p:sp>
      <p:sp>
        <p:nvSpPr>
          <p:cNvPr id="11" name="Text Placeholder 17"/>
          <p:cNvSpPr>
            <a:spLocks noGrp="1"/>
          </p:cNvSpPr>
          <p:nvPr>
            <p:ph type="body" sz="quarter" idx="11" hasCustomPrompt="1"/>
          </p:nvPr>
        </p:nvSpPr>
        <p:spPr>
          <a:xfrm>
            <a:off x="-1" y="2778522"/>
            <a:ext cx="10058401" cy="864269"/>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720000" bIns="0" rtlCol="0" anchor="ctr">
            <a:noAutofit/>
          </a:bodyPr>
          <a:lstStyle>
            <a:lvl1pPr marL="0" indent="0">
              <a:spcAft>
                <a:spcPts val="300"/>
              </a:spcAft>
              <a:buFont typeface="Arial" panose="020B0604020202020204" pitchFamily="34" charset="0"/>
              <a:buNone/>
              <a:defRPr lang="en-US" sz="1400" b="0" spc="0" baseline="0" dirty="0" smtClean="0">
                <a:solidFill>
                  <a:schemeClr val="bg1"/>
                </a:solidFill>
                <a:latin typeface="+mn-lt"/>
                <a:ea typeface="Arial" charset="0"/>
                <a:cs typeface="Arial" charset="0"/>
              </a:defRPr>
            </a:lvl1pPr>
            <a:lvl2pPr marL="0" indent="0">
              <a:buFont typeface="Arial" panose="020B0604020202020204" pitchFamily="34" charset="0"/>
              <a:buNone/>
              <a:defRPr lang="en-US" sz="1400" b="0" dirty="0" smtClean="0">
                <a:solidFill>
                  <a:schemeClr val="lt1"/>
                </a:solidFill>
              </a:defRPr>
            </a:lvl2pPr>
            <a:lvl3pPr marL="700156" indent="0">
              <a:buFont typeface="Arial" panose="020B0604020202020204" pitchFamily="34" charset="0"/>
              <a:buNone/>
              <a:defRPr lang="en-US" sz="2100" dirty="0" smtClean="0">
                <a:solidFill>
                  <a:schemeClr val="lt1"/>
                </a:solidFill>
              </a:defRPr>
            </a:lvl3pPr>
            <a:lvl4pPr marL="1382021" indent="0">
              <a:buNone/>
              <a:defRPr lang="en-US" sz="2100" dirty="0" smtClean="0">
                <a:solidFill>
                  <a:schemeClr val="lt1"/>
                </a:solidFill>
              </a:defRPr>
            </a:lvl4pPr>
            <a:lvl5pPr marL="1909899" indent="0">
              <a:buNone/>
              <a:defRPr lang="en-GB" sz="2100" dirty="0">
                <a:solidFill>
                  <a:schemeClr val="lt1"/>
                </a:solidFill>
              </a:defRPr>
            </a:lvl5pPr>
          </a:lstStyle>
          <a:p>
            <a:pPr lvl="0">
              <a:lnSpc>
                <a:spcPct val="90000"/>
              </a:lnSpc>
            </a:pPr>
            <a:r>
              <a:rPr lang="en-US" dirty="0"/>
              <a:t>Month Year</a:t>
            </a:r>
          </a:p>
        </p:txBody>
      </p:sp>
      <p:sp>
        <p:nvSpPr>
          <p:cNvPr id="10" name="Title 1"/>
          <p:cNvSpPr>
            <a:spLocks noGrp="1"/>
          </p:cNvSpPr>
          <p:nvPr>
            <p:ph type="ctrTitle" hasCustomPrompt="1"/>
          </p:nvPr>
        </p:nvSpPr>
        <p:spPr>
          <a:xfrm>
            <a:off x="497022" y="1611758"/>
            <a:ext cx="9077325" cy="1142109"/>
          </a:xfrm>
          <a:prstGeom prst="rect">
            <a:avLst/>
          </a:prstGeom>
        </p:spPr>
        <p:txBody>
          <a:bodyPr tIns="0" bIns="72000"/>
          <a:lstStyle>
            <a:lvl1pPr>
              <a:defRPr lang="en-GB" sz="5600" b="1" kern="1200" spc="0" baseline="0" dirty="0">
                <a:solidFill>
                  <a:schemeClr val="bg1"/>
                </a:solidFill>
                <a:latin typeface="+mj-lt"/>
                <a:ea typeface="Arial Bold" charset="0"/>
                <a:cs typeface="Arial Bold" charset="0"/>
              </a:defRPr>
            </a:lvl1pPr>
          </a:lstStyle>
          <a:p>
            <a:r>
              <a:rPr lang="en-US" noProof="0" dirty="0"/>
              <a:t>Document title</a:t>
            </a:r>
          </a:p>
        </p:txBody>
      </p:sp>
      <p:sp>
        <p:nvSpPr>
          <p:cNvPr id="3" name="Text Placeholder 2">
            <a:extLst>
              <a:ext uri="{FF2B5EF4-FFF2-40B4-BE49-F238E27FC236}">
                <a16:creationId xmlns:a16="http://schemas.microsoft.com/office/drawing/2014/main" id="{E2E845B5-4F34-458E-8D36-5F8961ABC909}"/>
              </a:ext>
            </a:extLst>
          </p:cNvPr>
          <p:cNvSpPr>
            <a:spLocks noGrp="1"/>
          </p:cNvSpPr>
          <p:nvPr>
            <p:ph type="body" sz="quarter" idx="12" hasCustomPrompt="1"/>
          </p:nvPr>
        </p:nvSpPr>
        <p:spPr>
          <a:xfrm>
            <a:off x="496888" y="3656560"/>
            <a:ext cx="9070975" cy="503590"/>
          </a:xfrm>
        </p:spPr>
        <p:txBody>
          <a:bodyPr tIns="72000"/>
          <a:lstStyle>
            <a:lvl1pPr>
              <a:defRPr sz="2800" b="0">
                <a:solidFill>
                  <a:schemeClr val="bg1"/>
                </a:solidFill>
              </a:defRPr>
            </a:lvl1pPr>
            <a:lvl2pPr>
              <a:defRPr sz="2800" b="0">
                <a:solidFill>
                  <a:schemeClr val="bg1"/>
                </a:solidFill>
              </a:defRPr>
            </a:lvl2pPr>
            <a:lvl3pPr>
              <a:defRPr sz="2800" b="0">
                <a:solidFill>
                  <a:schemeClr val="bg1"/>
                </a:solidFill>
              </a:defRPr>
            </a:lvl3pPr>
            <a:lvl4pPr>
              <a:defRPr sz="2800" b="0">
                <a:solidFill>
                  <a:schemeClr val="bg1"/>
                </a:solidFill>
              </a:defRPr>
            </a:lvl4pPr>
            <a:lvl5pPr>
              <a:defRPr sz="2800" b="0">
                <a:solidFill>
                  <a:schemeClr val="bg1"/>
                </a:solidFill>
              </a:defRPr>
            </a:lvl5pPr>
          </a:lstStyle>
          <a:p>
            <a:pPr lvl="0"/>
            <a:r>
              <a:rPr lang="en-US" dirty="0"/>
              <a:t>Document subtitle</a:t>
            </a:r>
          </a:p>
        </p:txBody>
      </p:sp>
    </p:spTree>
    <p:extLst>
      <p:ext uri="{BB962C8B-B14F-4D97-AF65-F5344CB8AC3E}">
        <p14:creationId xmlns:p14="http://schemas.microsoft.com/office/powerpoint/2010/main" val="1839435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Web bio">
    <p:spTree>
      <p:nvGrpSpPr>
        <p:cNvPr id="1" name=""/>
        <p:cNvGrpSpPr/>
        <p:nvPr/>
      </p:nvGrpSpPr>
      <p:grpSpPr>
        <a:xfrm>
          <a:off x="0" y="0"/>
          <a:ext cx="0" cy="0"/>
          <a:chOff x="0" y="0"/>
          <a:chExt cx="0" cy="0"/>
        </a:xfrm>
      </p:grpSpPr>
      <p:sp>
        <p:nvSpPr>
          <p:cNvPr id="16" name="Picture Placeholder 8"/>
          <p:cNvSpPr>
            <a:spLocks noGrp="1"/>
          </p:cNvSpPr>
          <p:nvPr>
            <p:ph type="pic" sz="quarter" idx="12" hasCustomPrompt="1"/>
          </p:nvPr>
        </p:nvSpPr>
        <p:spPr>
          <a:xfrm>
            <a:off x="0" y="667418"/>
            <a:ext cx="10057083" cy="2880000"/>
          </a:xfrm>
          <a:solidFill>
            <a:srgbClr val="D9D9D9"/>
          </a:solidFill>
        </p:spPr>
        <p:txBody>
          <a:bodyPr lIns="72000" tIns="72000" rIns="72000" bIns="72000">
            <a:noAutofit/>
          </a:bodyPr>
          <a:lstStyle>
            <a:lvl1pPr algn="ctr">
              <a:defRPr sz="1600" b="1">
                <a:solidFill>
                  <a:schemeClr val="tx1"/>
                </a:solidFill>
              </a:defRPr>
            </a:lvl1pPr>
          </a:lstStyle>
          <a:p>
            <a:r>
              <a:rPr lang="en-US" dirty="0"/>
              <a:t>CLICK TO INSERT PICTURE</a:t>
            </a:r>
          </a:p>
        </p:txBody>
      </p:sp>
      <p:sp>
        <p:nvSpPr>
          <p:cNvPr id="7" name="Title 6"/>
          <p:cNvSpPr>
            <a:spLocks noGrp="1"/>
          </p:cNvSpPr>
          <p:nvPr>
            <p:ph type="title" hasCustomPrompt="1"/>
          </p:nvPr>
        </p:nvSpPr>
        <p:spPr>
          <a:xfrm>
            <a:off x="507933" y="1451811"/>
            <a:ext cx="2864017" cy="935641"/>
          </a:xfrm>
        </p:spPr>
        <p:txBody>
          <a:bodyPr>
            <a:spAutoFit/>
          </a:bodyPr>
          <a:lstStyle>
            <a:lvl1pPr>
              <a:lnSpc>
                <a:spcPct val="95000"/>
              </a:lnSpc>
              <a:defRPr sz="3200" b="1">
                <a:solidFill>
                  <a:schemeClr val="bg1"/>
                </a:solidFill>
              </a:defRPr>
            </a:lvl1pPr>
          </a:lstStyle>
          <a:p>
            <a:r>
              <a:rPr lang="en-US" dirty="0"/>
              <a:t>Employee name</a:t>
            </a:r>
          </a:p>
        </p:txBody>
      </p:sp>
      <p:sp>
        <p:nvSpPr>
          <p:cNvPr id="8" name="Text Placeholder 8"/>
          <p:cNvSpPr>
            <a:spLocks noGrp="1"/>
          </p:cNvSpPr>
          <p:nvPr>
            <p:ph type="body" sz="quarter" idx="13" hasCustomPrompt="1"/>
          </p:nvPr>
        </p:nvSpPr>
        <p:spPr>
          <a:xfrm>
            <a:off x="507934" y="4330312"/>
            <a:ext cx="6756633" cy="964367"/>
          </a:xfrm>
        </p:spPr>
        <p:txBody>
          <a:bodyPr/>
          <a:lstStyle>
            <a:lvl2pPr>
              <a:defRPr b="0" cap="none" baseline="0"/>
            </a:lvl2pPr>
            <a:lvl3pPr marL="162760" indent="-161266">
              <a:buFont typeface="Wingdings" panose="05000000000000000000" pitchFamily="2" charset="2"/>
              <a:buChar char="§"/>
              <a:defRPr/>
            </a:lvl3pPr>
            <a:lvl4pPr marL="334477" indent="-171719">
              <a:buFont typeface="Segoe UI" panose="020B0502040204020203" pitchFamily="34" charset="0"/>
              <a:buChar char="–"/>
              <a:tabLst/>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2" name="Text Placeholder 52"/>
          <p:cNvSpPr>
            <a:spLocks noGrp="1"/>
          </p:cNvSpPr>
          <p:nvPr>
            <p:ph type="body" sz="quarter" idx="34" hasCustomPrompt="1"/>
          </p:nvPr>
        </p:nvSpPr>
        <p:spPr>
          <a:xfrm>
            <a:off x="507934" y="2575663"/>
            <a:ext cx="2872740" cy="246221"/>
          </a:xfrm>
          <a:prstGeom prst="rect">
            <a:avLst/>
          </a:prstGeom>
        </p:spPr>
        <p:txBody>
          <a:bodyPr/>
          <a:lstStyle>
            <a:lvl1pPr marL="0" indent="0">
              <a:buNone/>
              <a:defRPr sz="1600" b="0" i="0" kern="800" spc="0" baseline="0">
                <a:solidFill>
                  <a:schemeClr val="bg1"/>
                </a:solidFill>
                <a:latin typeface="+mj-lt"/>
                <a:ea typeface="Arial" charset="0"/>
                <a:cs typeface="Arial" charset="0"/>
              </a:defRPr>
            </a:lvl1pPr>
          </a:lstStyle>
          <a:p>
            <a:pPr lvl="0"/>
            <a:r>
              <a:rPr lang="en-US" dirty="0"/>
              <a:t>Location</a:t>
            </a:r>
          </a:p>
        </p:txBody>
      </p:sp>
      <p:sp>
        <p:nvSpPr>
          <p:cNvPr id="13" name="Rectangle 12"/>
          <p:cNvSpPr/>
          <p:nvPr/>
        </p:nvSpPr>
        <p:spPr>
          <a:xfrm flipH="1">
            <a:off x="-1" y="4330312"/>
            <a:ext cx="162000" cy="5242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4941" tIns="17470" rIns="34941" bIns="17470" rtlCol="0" anchor="ctr"/>
          <a:lstStyle/>
          <a:p>
            <a:pPr algn="ctr"/>
            <a:endParaRPr lang="en-US" sz="606" b="1" dirty="0">
              <a:solidFill>
                <a:srgbClr val="2C9398"/>
              </a:solidFill>
              <a:latin typeface="Impact" charset="0"/>
            </a:endParaRPr>
          </a:p>
        </p:txBody>
      </p:sp>
      <p:sp>
        <p:nvSpPr>
          <p:cNvPr id="15" name="Text Placeholder 8"/>
          <p:cNvSpPr>
            <a:spLocks noGrp="1"/>
          </p:cNvSpPr>
          <p:nvPr>
            <p:ph type="body" sz="quarter" idx="36" hasCustomPrompt="1"/>
          </p:nvPr>
        </p:nvSpPr>
        <p:spPr>
          <a:xfrm>
            <a:off x="3613619" y="1540100"/>
            <a:ext cx="5953509" cy="471924"/>
          </a:xfrm>
        </p:spPr>
        <p:txBody>
          <a:bodyPr/>
          <a:lstStyle>
            <a:lvl1pPr>
              <a:defRPr sz="1200" b="0">
                <a:solidFill>
                  <a:schemeClr val="bg1"/>
                </a:solidFill>
              </a:defRPr>
            </a:lvl1pPr>
            <a:lvl2pPr marL="172800" indent="-172800">
              <a:buFont typeface="Wingdings" panose="05000000000000000000" pitchFamily="2" charset="2"/>
              <a:buChar char="§"/>
              <a:defRPr lang="en-GB" sz="1200" b="0" kern="1200" cap="none" baseline="0" dirty="0">
                <a:solidFill>
                  <a:schemeClr val="bg1"/>
                </a:solidFill>
                <a:latin typeface="+mj-lt"/>
                <a:ea typeface="+mn-ea"/>
                <a:cs typeface="+mn-cs"/>
              </a:defRPr>
            </a:lvl2pPr>
            <a:lvl3pPr marL="161266" indent="-161266">
              <a:buFont typeface="Arial" panose="020B0604020202020204" pitchFamily="34" charset="0"/>
              <a:buChar char="•"/>
              <a:defRPr lang="en-US" sz="941" b="1" kern="1200" cap="none" baseline="0" dirty="0" smtClean="0">
                <a:solidFill>
                  <a:schemeClr val="bg1"/>
                </a:solidFill>
                <a:latin typeface="+mj-lt"/>
                <a:ea typeface="+mn-ea"/>
                <a:cs typeface="+mn-cs"/>
              </a:defRPr>
            </a:lvl3pPr>
            <a:lvl4pPr marL="161266" indent="-161266">
              <a:buFont typeface="Arial" panose="020B0604020202020204" pitchFamily="34" charset="0"/>
              <a:buChar char="•"/>
              <a:defRPr lang="en-US" sz="941" b="1" kern="1200" cap="none" baseline="0" dirty="0" smtClean="0">
                <a:solidFill>
                  <a:schemeClr val="bg1"/>
                </a:solidFill>
                <a:latin typeface="+mj-lt"/>
                <a:ea typeface="+mn-ea"/>
                <a:cs typeface="+mn-cs"/>
              </a:defRPr>
            </a:lvl4pPr>
            <a:lvl5pPr marL="161266" indent="-161266">
              <a:buFont typeface="Arial" panose="020B0604020202020204" pitchFamily="34" charset="0"/>
              <a:buChar char="•"/>
              <a:defRPr lang="en-GB" sz="941" b="1" kern="1200" cap="none" baseline="0" dirty="0">
                <a:solidFill>
                  <a:schemeClr val="bg1"/>
                </a:solidFill>
                <a:latin typeface="+mj-lt"/>
                <a:ea typeface="+mn-ea"/>
                <a:cs typeface="+mn-cs"/>
              </a:defRPr>
            </a:lvl5pPr>
          </a:lstStyle>
          <a:p>
            <a:pPr lvl="0"/>
            <a:r>
              <a:rPr lang="en-US" dirty="0"/>
              <a:t>Quick facts</a:t>
            </a:r>
          </a:p>
          <a:p>
            <a:pPr lvl="1"/>
            <a:r>
              <a:rPr lang="en-US" dirty="0"/>
              <a:t>Pull quick facts from the alvarezandmarsal.com website</a:t>
            </a:r>
          </a:p>
        </p:txBody>
      </p:sp>
    </p:spTree>
    <p:extLst>
      <p:ext uri="{BB962C8B-B14F-4D97-AF65-F5344CB8AC3E}">
        <p14:creationId xmlns:p14="http://schemas.microsoft.com/office/powerpoint/2010/main" val="3151107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ong bio with photo">
    <p:spTree>
      <p:nvGrpSpPr>
        <p:cNvPr id="1" name=""/>
        <p:cNvGrpSpPr/>
        <p:nvPr/>
      </p:nvGrpSpPr>
      <p:grpSpPr>
        <a:xfrm>
          <a:off x="0" y="0"/>
          <a:ext cx="0" cy="0"/>
          <a:chOff x="0" y="0"/>
          <a:chExt cx="0" cy="0"/>
        </a:xfrm>
      </p:grpSpPr>
      <p:sp>
        <p:nvSpPr>
          <p:cNvPr id="12" name="Picture Placeholder 8"/>
          <p:cNvSpPr>
            <a:spLocks noGrp="1"/>
          </p:cNvSpPr>
          <p:nvPr>
            <p:ph type="pic" sz="quarter" idx="35" hasCustomPrompt="1"/>
          </p:nvPr>
        </p:nvSpPr>
        <p:spPr>
          <a:xfrm>
            <a:off x="5158458" y="1518444"/>
            <a:ext cx="3257342" cy="2880000"/>
          </a:xfrm>
          <a:solidFill>
            <a:srgbClr val="D9D9D9"/>
          </a:solidFill>
        </p:spPr>
        <p:txBody>
          <a:bodyPr lIns="72000" tIns="72000" rIns="72000" bIns="72000">
            <a:noAutofit/>
          </a:bodyPr>
          <a:lstStyle>
            <a:lvl1pPr algn="ctr">
              <a:defRPr sz="1600" b="1">
                <a:solidFill>
                  <a:schemeClr val="tx1"/>
                </a:solidFill>
              </a:defRPr>
            </a:lvl1pPr>
          </a:lstStyle>
          <a:p>
            <a:r>
              <a:rPr lang="en-US" dirty="0"/>
              <a:t>CLICK TO INSERT PICTURE</a:t>
            </a:r>
          </a:p>
        </p:txBody>
      </p:sp>
      <p:sp>
        <p:nvSpPr>
          <p:cNvPr id="9" name="Text Placeholder 8"/>
          <p:cNvSpPr>
            <a:spLocks noGrp="1"/>
          </p:cNvSpPr>
          <p:nvPr>
            <p:ph type="body" sz="quarter" idx="10" hasCustomPrompt="1"/>
          </p:nvPr>
        </p:nvSpPr>
        <p:spPr>
          <a:xfrm>
            <a:off x="507933" y="1518445"/>
            <a:ext cx="4415248" cy="11951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36" hasCustomPrompt="1"/>
          </p:nvPr>
        </p:nvSpPr>
        <p:spPr>
          <a:xfrm>
            <a:off x="5165084" y="4400236"/>
            <a:ext cx="3257857" cy="370052"/>
          </a:xfrm>
          <a:solidFill>
            <a:schemeClr val="accent3"/>
          </a:solidFill>
        </p:spPr>
        <p:txBody>
          <a:bodyPr lIns="36000" tIns="36000" rIns="36000" bIns="36000" anchor="ctr" anchorCtr="1">
            <a:noAutofit/>
          </a:bodyPr>
          <a:lstStyle>
            <a:lvl1pPr marL="0" indent="0" algn="ctr">
              <a:buFont typeface="Arial" panose="020B0604020202020204" pitchFamily="34" charset="0"/>
              <a:buNone/>
              <a:tabLst/>
              <a:defRPr sz="800" b="1" cap="none">
                <a:solidFill>
                  <a:schemeClr val="bg1"/>
                </a:solidFill>
                <a:latin typeface="+mn-lt"/>
              </a:defRPr>
            </a:lvl1pPr>
            <a:lvl2pPr marL="0" indent="0" algn="ctr">
              <a:buFont typeface="Arial" panose="020B0604020202020204" pitchFamily="34" charset="0"/>
              <a:buNone/>
              <a:tabLst/>
              <a:defRPr sz="941" b="1" cap="none">
                <a:solidFill>
                  <a:schemeClr val="bg1"/>
                </a:solidFill>
                <a:latin typeface="+mn-lt"/>
              </a:defRPr>
            </a:lvl2pPr>
            <a:lvl3pPr marL="0" indent="0" algn="ctr">
              <a:buFont typeface="Arial" panose="020B0604020202020204" pitchFamily="34" charset="0"/>
              <a:buNone/>
              <a:tabLst/>
              <a:defRPr sz="941" b="1" cap="none">
                <a:solidFill>
                  <a:schemeClr val="bg1"/>
                </a:solidFill>
                <a:latin typeface="+mn-lt"/>
              </a:defRPr>
            </a:lvl3pPr>
            <a:lvl4pPr marL="0" indent="0" algn="ctr">
              <a:buNone/>
              <a:tabLst/>
              <a:defRPr sz="941" b="1" cap="none">
                <a:solidFill>
                  <a:schemeClr val="bg1"/>
                </a:solidFill>
                <a:latin typeface="+mn-lt"/>
              </a:defRPr>
            </a:lvl4pPr>
            <a:lvl5pPr marL="0" indent="0" algn="ctr">
              <a:buNone/>
              <a:tabLst/>
              <a:defRPr sz="941" b="1" cap="none">
                <a:solidFill>
                  <a:schemeClr val="bg1"/>
                </a:solidFill>
                <a:latin typeface="+mn-lt"/>
              </a:defRPr>
            </a:lvl5pPr>
          </a:lstStyle>
          <a:p>
            <a:pPr lvl="0"/>
            <a:r>
              <a:rPr lang="en-US" dirty="0"/>
              <a:t>employee@alvarezandmarsal.com</a:t>
            </a:r>
          </a:p>
        </p:txBody>
      </p:sp>
      <p:sp>
        <p:nvSpPr>
          <p:cNvPr id="2" name="Title 1">
            <a:extLst>
              <a:ext uri="{FF2B5EF4-FFF2-40B4-BE49-F238E27FC236}">
                <a16:creationId xmlns:a16="http://schemas.microsoft.com/office/drawing/2014/main" id="{83EFAA40-7B59-4DC4-9CF0-50EF9899FBB5}"/>
              </a:ext>
            </a:extLst>
          </p:cNvPr>
          <p:cNvSpPr>
            <a:spLocks noGrp="1"/>
          </p:cNvSpPr>
          <p:nvPr>
            <p:ph type="title"/>
          </p:nvPr>
        </p:nvSpPr>
        <p:spPr/>
        <p:txBody>
          <a:bodyPr/>
          <a:lstStyle/>
          <a:p>
            <a:r>
              <a:rPr lang="en-US"/>
              <a:t>Click to edit Master title style</a:t>
            </a:r>
            <a:endParaRPr lang="en-GB"/>
          </a:p>
        </p:txBody>
      </p:sp>
      <p:sp>
        <p:nvSpPr>
          <p:cNvPr id="8" name="Text Placeholder 52">
            <a:extLst>
              <a:ext uri="{FF2B5EF4-FFF2-40B4-BE49-F238E27FC236}">
                <a16:creationId xmlns:a16="http://schemas.microsoft.com/office/drawing/2014/main" id="{5233535A-237B-49D4-80AC-9EFC6E654D42}"/>
              </a:ext>
            </a:extLst>
          </p:cNvPr>
          <p:cNvSpPr>
            <a:spLocks noGrp="1"/>
          </p:cNvSpPr>
          <p:nvPr>
            <p:ph type="body" sz="quarter" idx="37"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Tree>
    <p:extLst>
      <p:ext uri="{BB962C8B-B14F-4D97-AF65-F5344CB8AC3E}">
        <p14:creationId xmlns:p14="http://schemas.microsoft.com/office/powerpoint/2010/main" val="2726466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se studies multiple/digest">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92696" y="3598168"/>
            <a:ext cx="1980000" cy="417477"/>
          </a:xfrm>
        </p:spPr>
        <p:txBody>
          <a:bodyPr anchor="b" anchorCtr="0">
            <a:noAutofit/>
          </a:bodyPr>
          <a:lstStyle>
            <a:lvl1pPr marL="0" indent="0" algn="ctr" defTabSz="981098" rtl="0" eaLnBrk="1" latinLnBrk="0" hangingPunct="1">
              <a:lnSpc>
                <a:spcPct val="90000"/>
              </a:lnSpc>
              <a:spcAft>
                <a:spcPts val="600"/>
              </a:spcAft>
              <a:buFont typeface="Arial" panose="020B0604020202020204" pitchFamily="34" charset="0"/>
              <a:buNone/>
              <a:defRPr lang="en-US" sz="1200" b="0" kern="1200" cap="all" dirty="0" smtClean="0">
                <a:solidFill>
                  <a:schemeClr val="accent3"/>
                </a:solidFill>
                <a:latin typeface="+mj-lt"/>
                <a:ea typeface="+mn-ea"/>
                <a:cs typeface="+mn-cs"/>
              </a:defRPr>
            </a:lvl1pPr>
            <a:lvl2pPr marL="0" indent="0" algn="ctr">
              <a:spcAft>
                <a:spcPts val="564"/>
              </a:spcAft>
              <a:buFont typeface="Arial" panose="020B0604020202020204" pitchFamily="34" charset="0"/>
              <a:buNone/>
              <a:defRPr sz="1129" b="1" cap="all">
                <a:solidFill>
                  <a:schemeClr val="accent1"/>
                </a:solidFill>
              </a:defRPr>
            </a:lvl2pPr>
            <a:lvl3pPr marL="0" indent="0" algn="ctr">
              <a:spcAft>
                <a:spcPts val="564"/>
              </a:spcAft>
              <a:buFont typeface="Arial" panose="020B0604020202020204" pitchFamily="34" charset="0"/>
              <a:buNone/>
              <a:defRPr sz="1129" b="1" cap="all">
                <a:solidFill>
                  <a:schemeClr val="accent1"/>
                </a:solidFill>
              </a:defRPr>
            </a:lvl3pPr>
            <a:lvl4pPr marL="0" indent="0" algn="ctr">
              <a:spcAft>
                <a:spcPts val="564"/>
              </a:spcAft>
              <a:buNone/>
              <a:defRPr sz="1129" b="1" cap="all">
                <a:solidFill>
                  <a:schemeClr val="accent1"/>
                </a:solidFill>
              </a:defRPr>
            </a:lvl4pPr>
            <a:lvl5pPr marL="0" indent="0" algn="ctr">
              <a:spcAft>
                <a:spcPts val="564"/>
              </a:spcAft>
              <a:buNone/>
              <a:defRPr sz="1129" b="1" cap="all">
                <a:solidFill>
                  <a:schemeClr val="accent1"/>
                </a:solidFill>
              </a:defRPr>
            </a:lvl5pPr>
          </a:lstStyle>
          <a:p>
            <a:pPr lvl="0"/>
            <a:r>
              <a:rPr lang="en-US" dirty="0"/>
              <a:t>Client </a:t>
            </a:r>
            <a:br>
              <a:rPr lang="en-US" dirty="0"/>
            </a:br>
            <a:r>
              <a:rPr lang="en-US" dirty="0"/>
              <a:t>name</a:t>
            </a:r>
          </a:p>
        </p:txBody>
      </p:sp>
      <p:sp>
        <p:nvSpPr>
          <p:cNvPr id="15" name="Text Placeholder 8"/>
          <p:cNvSpPr>
            <a:spLocks noGrp="1"/>
          </p:cNvSpPr>
          <p:nvPr>
            <p:ph type="body" sz="quarter" idx="42" hasCustomPrompt="1"/>
          </p:nvPr>
        </p:nvSpPr>
        <p:spPr>
          <a:xfrm>
            <a:off x="492696" y="4097462"/>
            <a:ext cx="1980000" cy="307777"/>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dirty="0"/>
              <a:t>30-40 word short description of experience goes here</a:t>
            </a:r>
          </a:p>
        </p:txBody>
      </p:sp>
      <p:sp>
        <p:nvSpPr>
          <p:cNvPr id="16" name="Text Placeholder 8"/>
          <p:cNvSpPr>
            <a:spLocks noGrp="1"/>
          </p:cNvSpPr>
          <p:nvPr>
            <p:ph type="body" sz="quarter" idx="43" hasCustomPrompt="1"/>
          </p:nvPr>
        </p:nvSpPr>
        <p:spPr>
          <a:xfrm>
            <a:off x="2868960" y="4097462"/>
            <a:ext cx="1980000" cy="307777"/>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dirty="0"/>
              <a:t>30-40 word short description of experience goes here</a:t>
            </a:r>
          </a:p>
        </p:txBody>
      </p:sp>
      <p:sp>
        <p:nvSpPr>
          <p:cNvPr id="17" name="Text Placeholder 8"/>
          <p:cNvSpPr>
            <a:spLocks noGrp="1"/>
          </p:cNvSpPr>
          <p:nvPr>
            <p:ph type="body" sz="quarter" idx="44" hasCustomPrompt="1"/>
          </p:nvPr>
        </p:nvSpPr>
        <p:spPr>
          <a:xfrm>
            <a:off x="5245224" y="4097462"/>
            <a:ext cx="1980000" cy="307777"/>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dirty="0"/>
              <a:t>30-40 word short description of experience goes here</a:t>
            </a:r>
          </a:p>
        </p:txBody>
      </p:sp>
      <p:sp>
        <p:nvSpPr>
          <p:cNvPr id="18" name="Text Placeholder 8"/>
          <p:cNvSpPr>
            <a:spLocks noGrp="1"/>
          </p:cNvSpPr>
          <p:nvPr>
            <p:ph type="body" sz="quarter" idx="45" hasCustomPrompt="1"/>
          </p:nvPr>
        </p:nvSpPr>
        <p:spPr>
          <a:xfrm>
            <a:off x="7585704" y="4097462"/>
            <a:ext cx="1980000" cy="307777"/>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dirty="0"/>
              <a:t>30-40 word short description of experience goes here</a:t>
            </a:r>
          </a:p>
        </p:txBody>
      </p:sp>
      <p:sp>
        <p:nvSpPr>
          <p:cNvPr id="19" name="Text Placeholder 8"/>
          <p:cNvSpPr>
            <a:spLocks noGrp="1"/>
          </p:cNvSpPr>
          <p:nvPr>
            <p:ph type="body" sz="quarter" idx="46" hasCustomPrompt="1"/>
          </p:nvPr>
        </p:nvSpPr>
        <p:spPr>
          <a:xfrm>
            <a:off x="2868960" y="3598168"/>
            <a:ext cx="1980000" cy="417477"/>
          </a:xfrm>
        </p:spPr>
        <p:txBody>
          <a:bodyPr anchor="b" anchorCtr="0">
            <a:noAutofit/>
          </a:bodyPr>
          <a:lstStyle>
            <a:lvl1pPr marL="0" indent="0" algn="ctr" defTabSz="981098" rtl="0" eaLnBrk="1" latinLnBrk="0" hangingPunct="1">
              <a:lnSpc>
                <a:spcPct val="90000"/>
              </a:lnSpc>
              <a:spcAft>
                <a:spcPts val="600"/>
              </a:spcAft>
              <a:buFont typeface="Arial" panose="020B0604020202020204" pitchFamily="34" charset="0"/>
              <a:buNone/>
              <a:defRPr lang="en-US" sz="1200" b="0" kern="1200" cap="all" dirty="0" smtClean="0">
                <a:solidFill>
                  <a:schemeClr val="accent3"/>
                </a:solidFill>
                <a:latin typeface="+mj-lt"/>
                <a:ea typeface="+mn-ea"/>
                <a:cs typeface="+mn-cs"/>
              </a:defRPr>
            </a:lvl1pPr>
            <a:lvl2pPr marL="0" indent="0" algn="ctr">
              <a:spcAft>
                <a:spcPts val="564"/>
              </a:spcAft>
              <a:buFont typeface="Arial" panose="020B0604020202020204" pitchFamily="34" charset="0"/>
              <a:buNone/>
              <a:defRPr sz="1129" b="1" cap="all">
                <a:solidFill>
                  <a:schemeClr val="accent1"/>
                </a:solidFill>
              </a:defRPr>
            </a:lvl2pPr>
            <a:lvl3pPr marL="0" indent="0" algn="ctr">
              <a:spcAft>
                <a:spcPts val="564"/>
              </a:spcAft>
              <a:buFont typeface="Arial" panose="020B0604020202020204" pitchFamily="34" charset="0"/>
              <a:buNone/>
              <a:defRPr sz="1129" b="1" cap="all">
                <a:solidFill>
                  <a:schemeClr val="accent1"/>
                </a:solidFill>
              </a:defRPr>
            </a:lvl3pPr>
            <a:lvl4pPr marL="0" indent="0" algn="ctr">
              <a:spcAft>
                <a:spcPts val="564"/>
              </a:spcAft>
              <a:buNone/>
              <a:defRPr sz="1129" b="1" cap="all">
                <a:solidFill>
                  <a:schemeClr val="accent1"/>
                </a:solidFill>
              </a:defRPr>
            </a:lvl4pPr>
            <a:lvl5pPr marL="0" indent="0" algn="ctr">
              <a:spcAft>
                <a:spcPts val="564"/>
              </a:spcAft>
              <a:buNone/>
              <a:defRPr sz="1129" b="1" cap="all">
                <a:solidFill>
                  <a:schemeClr val="accent1"/>
                </a:solidFill>
              </a:defRPr>
            </a:lvl5pPr>
          </a:lstStyle>
          <a:p>
            <a:pPr lvl="0"/>
            <a:r>
              <a:rPr lang="en-US" dirty="0"/>
              <a:t>Client </a:t>
            </a:r>
            <a:br>
              <a:rPr lang="en-US" dirty="0"/>
            </a:br>
            <a:r>
              <a:rPr lang="en-US" dirty="0"/>
              <a:t>name</a:t>
            </a:r>
          </a:p>
        </p:txBody>
      </p:sp>
      <p:sp>
        <p:nvSpPr>
          <p:cNvPr id="23" name="Text Placeholder 8"/>
          <p:cNvSpPr>
            <a:spLocks noGrp="1"/>
          </p:cNvSpPr>
          <p:nvPr>
            <p:ph type="body" sz="quarter" idx="47" hasCustomPrompt="1"/>
          </p:nvPr>
        </p:nvSpPr>
        <p:spPr>
          <a:xfrm>
            <a:off x="5245224" y="3598168"/>
            <a:ext cx="1980000" cy="417477"/>
          </a:xfrm>
        </p:spPr>
        <p:txBody>
          <a:bodyPr anchor="b" anchorCtr="0">
            <a:noAutofit/>
          </a:bodyPr>
          <a:lstStyle>
            <a:lvl1pPr marL="0" indent="0" algn="ctr" defTabSz="981098" rtl="0" eaLnBrk="1" latinLnBrk="0" hangingPunct="1">
              <a:lnSpc>
                <a:spcPct val="90000"/>
              </a:lnSpc>
              <a:spcAft>
                <a:spcPts val="600"/>
              </a:spcAft>
              <a:buFont typeface="Arial" panose="020B0604020202020204" pitchFamily="34" charset="0"/>
              <a:buNone/>
              <a:defRPr lang="en-US" sz="1200" b="0" kern="1200" cap="all" dirty="0" smtClean="0">
                <a:solidFill>
                  <a:schemeClr val="accent3"/>
                </a:solidFill>
                <a:latin typeface="+mj-lt"/>
                <a:ea typeface="+mn-ea"/>
                <a:cs typeface="+mn-cs"/>
              </a:defRPr>
            </a:lvl1pPr>
            <a:lvl2pPr marL="0" indent="0" algn="ctr">
              <a:spcAft>
                <a:spcPts val="564"/>
              </a:spcAft>
              <a:buFont typeface="Arial" panose="020B0604020202020204" pitchFamily="34" charset="0"/>
              <a:buNone/>
              <a:defRPr sz="1129" b="1" cap="all">
                <a:solidFill>
                  <a:schemeClr val="accent1"/>
                </a:solidFill>
              </a:defRPr>
            </a:lvl2pPr>
            <a:lvl3pPr marL="0" indent="0" algn="ctr">
              <a:spcAft>
                <a:spcPts val="564"/>
              </a:spcAft>
              <a:buFont typeface="Arial" panose="020B0604020202020204" pitchFamily="34" charset="0"/>
              <a:buNone/>
              <a:defRPr sz="1129" b="1" cap="all">
                <a:solidFill>
                  <a:schemeClr val="accent1"/>
                </a:solidFill>
              </a:defRPr>
            </a:lvl3pPr>
            <a:lvl4pPr marL="0" indent="0" algn="ctr">
              <a:spcAft>
                <a:spcPts val="564"/>
              </a:spcAft>
              <a:buNone/>
              <a:defRPr sz="1129" b="1" cap="all">
                <a:solidFill>
                  <a:schemeClr val="accent1"/>
                </a:solidFill>
              </a:defRPr>
            </a:lvl4pPr>
            <a:lvl5pPr marL="0" indent="0" algn="ctr">
              <a:spcAft>
                <a:spcPts val="564"/>
              </a:spcAft>
              <a:buNone/>
              <a:defRPr sz="1129" b="1" cap="all">
                <a:solidFill>
                  <a:schemeClr val="accent1"/>
                </a:solidFill>
              </a:defRPr>
            </a:lvl5pPr>
          </a:lstStyle>
          <a:p>
            <a:pPr lvl="0"/>
            <a:r>
              <a:rPr lang="en-US" dirty="0"/>
              <a:t>Client </a:t>
            </a:r>
            <a:br>
              <a:rPr lang="en-US" dirty="0"/>
            </a:br>
            <a:r>
              <a:rPr lang="en-US" dirty="0"/>
              <a:t>name</a:t>
            </a:r>
          </a:p>
        </p:txBody>
      </p:sp>
      <p:sp>
        <p:nvSpPr>
          <p:cNvPr id="24" name="Text Placeholder 8"/>
          <p:cNvSpPr>
            <a:spLocks noGrp="1"/>
          </p:cNvSpPr>
          <p:nvPr>
            <p:ph type="body" sz="quarter" idx="48" hasCustomPrompt="1"/>
          </p:nvPr>
        </p:nvSpPr>
        <p:spPr>
          <a:xfrm>
            <a:off x="7585704" y="3598168"/>
            <a:ext cx="1980000" cy="417477"/>
          </a:xfrm>
        </p:spPr>
        <p:txBody>
          <a:bodyPr anchor="b" anchorCtr="0">
            <a:noAutofit/>
          </a:bodyPr>
          <a:lstStyle>
            <a:lvl1pPr marL="0" indent="0" algn="ctr" defTabSz="981098" rtl="0" eaLnBrk="1" latinLnBrk="0" hangingPunct="1">
              <a:lnSpc>
                <a:spcPct val="90000"/>
              </a:lnSpc>
              <a:spcAft>
                <a:spcPts val="600"/>
              </a:spcAft>
              <a:buFont typeface="Arial" panose="020B0604020202020204" pitchFamily="34" charset="0"/>
              <a:buNone/>
              <a:defRPr lang="en-US" sz="1200" b="0" kern="1200" cap="all" dirty="0" smtClean="0">
                <a:solidFill>
                  <a:schemeClr val="accent3"/>
                </a:solidFill>
                <a:latin typeface="+mj-lt"/>
                <a:ea typeface="+mn-ea"/>
                <a:cs typeface="+mn-cs"/>
              </a:defRPr>
            </a:lvl1pPr>
            <a:lvl2pPr marL="0" indent="0" algn="ctr">
              <a:spcAft>
                <a:spcPts val="564"/>
              </a:spcAft>
              <a:buFont typeface="Arial" panose="020B0604020202020204" pitchFamily="34" charset="0"/>
              <a:buNone/>
              <a:defRPr sz="1129" b="1" cap="all">
                <a:solidFill>
                  <a:schemeClr val="accent1"/>
                </a:solidFill>
              </a:defRPr>
            </a:lvl2pPr>
            <a:lvl3pPr marL="0" indent="0" algn="ctr">
              <a:spcAft>
                <a:spcPts val="564"/>
              </a:spcAft>
              <a:buFont typeface="Arial" panose="020B0604020202020204" pitchFamily="34" charset="0"/>
              <a:buNone/>
              <a:defRPr sz="1129" b="1" cap="all">
                <a:solidFill>
                  <a:schemeClr val="accent1"/>
                </a:solidFill>
              </a:defRPr>
            </a:lvl3pPr>
            <a:lvl4pPr marL="0" indent="0" algn="ctr">
              <a:spcAft>
                <a:spcPts val="564"/>
              </a:spcAft>
              <a:buNone/>
              <a:defRPr sz="1129" b="1" cap="all">
                <a:solidFill>
                  <a:schemeClr val="accent1"/>
                </a:solidFill>
              </a:defRPr>
            </a:lvl4pPr>
            <a:lvl5pPr marL="0" indent="0" algn="ctr">
              <a:spcAft>
                <a:spcPts val="564"/>
              </a:spcAft>
              <a:buNone/>
              <a:defRPr sz="1129" b="1" cap="all">
                <a:solidFill>
                  <a:schemeClr val="accent1"/>
                </a:solidFill>
              </a:defRPr>
            </a:lvl5pPr>
          </a:lstStyle>
          <a:p>
            <a:pPr lvl="0"/>
            <a:r>
              <a:rPr lang="en-US" dirty="0"/>
              <a:t>Client </a:t>
            </a:r>
            <a:br>
              <a:rPr lang="en-US" dirty="0"/>
            </a:br>
            <a:r>
              <a:rPr lang="en-US" dirty="0"/>
              <a:t>name</a:t>
            </a:r>
          </a:p>
        </p:txBody>
      </p:sp>
      <p:sp>
        <p:nvSpPr>
          <p:cNvPr id="2" name="Title 1">
            <a:extLst>
              <a:ext uri="{FF2B5EF4-FFF2-40B4-BE49-F238E27FC236}">
                <a16:creationId xmlns:a16="http://schemas.microsoft.com/office/drawing/2014/main" id="{5E43D36B-590A-496B-95E9-2E79EF824AB7}"/>
              </a:ext>
            </a:extLst>
          </p:cNvPr>
          <p:cNvSpPr>
            <a:spLocks noGrp="1"/>
          </p:cNvSpPr>
          <p:nvPr>
            <p:ph type="title"/>
          </p:nvPr>
        </p:nvSpPr>
        <p:spPr/>
        <p:txBody>
          <a:bodyPr/>
          <a:lstStyle/>
          <a:p>
            <a:r>
              <a:rPr lang="en-US"/>
              <a:t>Click to edit Master title style</a:t>
            </a:r>
            <a:endParaRPr lang="en-GB"/>
          </a:p>
        </p:txBody>
      </p:sp>
      <p:sp>
        <p:nvSpPr>
          <p:cNvPr id="13" name="Text Placeholder 52">
            <a:extLst>
              <a:ext uri="{FF2B5EF4-FFF2-40B4-BE49-F238E27FC236}">
                <a16:creationId xmlns:a16="http://schemas.microsoft.com/office/drawing/2014/main" id="{C6942A63-3022-4F81-8A9B-E4071B4A510C}"/>
              </a:ext>
            </a:extLst>
          </p:cNvPr>
          <p:cNvSpPr>
            <a:spLocks noGrp="1"/>
          </p:cNvSpPr>
          <p:nvPr>
            <p:ph type="body" sz="quarter" idx="35"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Tree>
    <p:extLst>
      <p:ext uri="{BB962C8B-B14F-4D97-AF65-F5344CB8AC3E}">
        <p14:creationId xmlns:p14="http://schemas.microsoft.com/office/powerpoint/2010/main" val="3875808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ies visual intro">
    <p:spTree>
      <p:nvGrpSpPr>
        <p:cNvPr id="1" name=""/>
        <p:cNvGrpSpPr/>
        <p:nvPr/>
      </p:nvGrpSpPr>
      <p:grpSpPr>
        <a:xfrm>
          <a:off x="0" y="0"/>
          <a:ext cx="0" cy="0"/>
          <a:chOff x="0" y="0"/>
          <a:chExt cx="0" cy="0"/>
        </a:xfrm>
      </p:grpSpPr>
      <p:sp>
        <p:nvSpPr>
          <p:cNvPr id="7" name="Title 6"/>
          <p:cNvSpPr>
            <a:spLocks noGrp="1"/>
          </p:cNvSpPr>
          <p:nvPr>
            <p:ph type="title"/>
          </p:nvPr>
        </p:nvSpPr>
        <p:spPr>
          <a:xfrm>
            <a:off x="500127" y="3789438"/>
            <a:ext cx="6746723" cy="820897"/>
          </a:xfrm>
        </p:spPr>
        <p:txBody>
          <a:bodyPr/>
          <a:lstStyle/>
          <a:p>
            <a:r>
              <a:rPr lang="en-US"/>
              <a:t>Click to edit Master title style</a:t>
            </a:r>
            <a:endParaRPr lang="en-US" dirty="0"/>
          </a:p>
        </p:txBody>
      </p:sp>
      <p:sp>
        <p:nvSpPr>
          <p:cNvPr id="22" name="Text Placeholder 52"/>
          <p:cNvSpPr>
            <a:spLocks noGrp="1"/>
          </p:cNvSpPr>
          <p:nvPr>
            <p:ph type="body" sz="quarter" idx="34" hasCustomPrompt="1"/>
          </p:nvPr>
        </p:nvSpPr>
        <p:spPr>
          <a:xfrm>
            <a:off x="500127" y="4787909"/>
            <a:ext cx="6746723"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
        <p:nvSpPr>
          <p:cNvPr id="13" name="Rectangle 12"/>
          <p:cNvSpPr/>
          <p:nvPr/>
        </p:nvSpPr>
        <p:spPr>
          <a:xfrm flipH="1">
            <a:off x="0" y="4330312"/>
            <a:ext cx="79391" cy="5242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4941" tIns="17470" rIns="34941" bIns="17470" rtlCol="0" anchor="ctr"/>
          <a:lstStyle/>
          <a:p>
            <a:pPr algn="ctr"/>
            <a:endParaRPr lang="en-US" sz="606" b="1" dirty="0">
              <a:solidFill>
                <a:srgbClr val="2C9398"/>
              </a:solidFill>
              <a:latin typeface="Impact" charset="0"/>
            </a:endParaRPr>
          </a:p>
        </p:txBody>
      </p:sp>
      <p:grpSp>
        <p:nvGrpSpPr>
          <p:cNvPr id="14" name="Group 13"/>
          <p:cNvGrpSpPr/>
          <p:nvPr/>
        </p:nvGrpSpPr>
        <p:grpSpPr>
          <a:xfrm>
            <a:off x="507934" y="4695586"/>
            <a:ext cx="9056956" cy="1"/>
            <a:chOff x="534549" y="1544262"/>
            <a:chExt cx="9628733" cy="1"/>
          </a:xfrm>
        </p:grpSpPr>
        <p:cxnSp>
          <p:nvCxnSpPr>
            <p:cNvPr id="15" name="Straight Connector 14"/>
            <p:cNvCxnSpPr/>
            <p:nvPr userDrawn="1"/>
          </p:nvCxnSpPr>
          <p:spPr>
            <a:xfrm>
              <a:off x="534549" y="1544262"/>
              <a:ext cx="9628733" cy="0"/>
            </a:xfrm>
            <a:prstGeom prst="line">
              <a:avLst/>
            </a:prstGeom>
            <a:ln w="50800">
              <a:solidFill>
                <a:schemeClr val="accent3">
                  <a:alpha val="3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534549" y="1544263"/>
              <a:ext cx="240887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8" name="Text Placeholder 8"/>
          <p:cNvSpPr>
            <a:spLocks noGrp="1"/>
          </p:cNvSpPr>
          <p:nvPr>
            <p:ph type="body" sz="quarter" idx="10" hasCustomPrompt="1"/>
          </p:nvPr>
        </p:nvSpPr>
        <p:spPr>
          <a:xfrm>
            <a:off x="507934" y="5222814"/>
            <a:ext cx="6738916" cy="11951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8"/>
          <p:cNvSpPr>
            <a:spLocks noGrp="1"/>
          </p:cNvSpPr>
          <p:nvPr>
            <p:ph type="pic" sz="quarter" idx="12" hasCustomPrompt="1"/>
          </p:nvPr>
        </p:nvSpPr>
        <p:spPr>
          <a:xfrm>
            <a:off x="0" y="667418"/>
            <a:ext cx="10057083" cy="2880000"/>
          </a:xfrm>
          <a:solidFill>
            <a:srgbClr val="D9D9D9"/>
          </a:solidFill>
        </p:spPr>
        <p:txBody>
          <a:bodyPr lIns="72000" tIns="72000" rIns="72000" bIns="72000">
            <a:noAutofit/>
          </a:bodyPr>
          <a:lstStyle>
            <a:lvl1pPr algn="ctr">
              <a:defRPr sz="1600" b="1">
                <a:solidFill>
                  <a:schemeClr val="tx1"/>
                </a:solidFill>
              </a:defRPr>
            </a:lvl1pPr>
          </a:lstStyle>
          <a:p>
            <a:r>
              <a:rPr lang="en-US" dirty="0"/>
              <a:t>CLICK TO INSERT PICTURE</a:t>
            </a:r>
          </a:p>
        </p:txBody>
      </p:sp>
    </p:spTree>
    <p:extLst>
      <p:ext uri="{BB962C8B-B14F-4D97-AF65-F5344CB8AC3E}">
        <p14:creationId xmlns:p14="http://schemas.microsoft.com/office/powerpoint/2010/main" val="768574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se studies detai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823014219"/>
              </p:ext>
            </p:extLst>
          </p:nvPr>
        </p:nvGraphicFramePr>
        <p:xfrm>
          <a:off x="1494" y="1633"/>
          <a:ext cx="1493" cy="1631"/>
        </p:xfrm>
        <a:graphic>
          <a:graphicData uri="http://schemas.openxmlformats.org/presentationml/2006/ole">
            <mc:AlternateContent xmlns:mc="http://schemas.openxmlformats.org/markup-compatibility/2006">
              <mc:Choice xmlns:v="urn:schemas-microsoft-com:vml" Requires="v">
                <p:oleObj spid="_x0000_s18730" name="think-cell Slide" r:id="rId4" imgW="287" imgH="287" progId="TCLayout.ActiveDocument.1">
                  <p:embed/>
                </p:oleObj>
              </mc:Choice>
              <mc:Fallback>
                <p:oleObj name="think-cell Slide" r:id="rId4" imgW="287" imgH="287" progId="TCLayout.ActiveDocument.1">
                  <p:embed/>
                  <p:pic>
                    <p:nvPicPr>
                      <p:cNvPr id="0" name=""/>
                      <p:cNvPicPr/>
                      <p:nvPr/>
                    </p:nvPicPr>
                    <p:blipFill>
                      <a:blip r:embed="rId5"/>
                      <a:stretch>
                        <a:fillRect/>
                      </a:stretch>
                    </p:blipFill>
                    <p:spPr>
                      <a:xfrm>
                        <a:off x="1494" y="1633"/>
                        <a:ext cx="1493" cy="1631"/>
                      </a:xfrm>
                      <a:prstGeom prst="rect">
                        <a:avLst/>
                      </a:prstGeom>
                    </p:spPr>
                  </p:pic>
                </p:oleObj>
              </mc:Fallback>
            </mc:AlternateContent>
          </a:graphicData>
        </a:graphic>
      </p:graphicFrame>
      <p:sp>
        <p:nvSpPr>
          <p:cNvPr id="2" name="Rectangle 1"/>
          <p:cNvSpPr>
            <a:spLocks noChangeAspect="1"/>
          </p:cNvSpPr>
          <p:nvPr/>
        </p:nvSpPr>
        <p:spPr>
          <a:xfrm>
            <a:off x="0" y="4811980"/>
            <a:ext cx="10058400" cy="296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0793" tIns="50793" rIns="50793" bIns="50793" numCol="1" spcCol="0" rtlCol="0" fromWordArt="0" anchor="t" anchorCtr="0" forceAA="0" compatLnSpc="1">
            <a:prstTxWarp prst="textNoShape">
              <a:avLst/>
            </a:prstTxWarp>
            <a:noAutofit/>
          </a:bodyPr>
          <a:lstStyle/>
          <a:p>
            <a:pPr marL="1494" algn="ctr">
              <a:spcAft>
                <a:spcPts val="376"/>
              </a:spcAft>
            </a:pPr>
            <a:endParaRPr lang="en-US" sz="941" dirty="0">
              <a:solidFill>
                <a:schemeClr val="tx1"/>
              </a:solidFill>
            </a:endParaRPr>
          </a:p>
        </p:txBody>
      </p:sp>
      <p:sp>
        <p:nvSpPr>
          <p:cNvPr id="15" name="Rectangle 14"/>
          <p:cNvSpPr/>
          <p:nvPr/>
        </p:nvSpPr>
        <p:spPr>
          <a:xfrm>
            <a:off x="4866948" y="7366196"/>
            <a:ext cx="338925" cy="138499"/>
          </a:xfrm>
          <a:prstGeom prst="rect">
            <a:avLst/>
          </a:prstGeom>
        </p:spPr>
        <p:txBody>
          <a:bodyPr wrap="square" lIns="0" tIns="0" rIns="0" bIns="0">
            <a:spAutoFit/>
          </a:bodyPr>
          <a:lstStyle/>
          <a:p>
            <a:pPr algn="ctr"/>
            <a:fld id="{D88576D6-29B7-49AB-B70B-CBD69FC026C8}" type="slidenum">
              <a:rPr lang="en-US" sz="900" smtClean="0">
                <a:solidFill>
                  <a:schemeClr val="bg1"/>
                </a:solidFill>
              </a:rPr>
              <a:pPr algn="ctr"/>
              <a:t>‹#›</a:t>
            </a:fld>
            <a:endParaRPr lang="en-US" sz="900" dirty="0">
              <a:solidFill>
                <a:schemeClr val="bg1"/>
              </a:solidFill>
            </a:endParaRPr>
          </a:p>
        </p:txBody>
      </p:sp>
      <p:pic>
        <p:nvPicPr>
          <p:cNvPr id="27" name="Picture 2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778403" y="7342600"/>
            <a:ext cx="1787079" cy="144000"/>
          </a:xfrm>
          <a:prstGeom prst="rect">
            <a:avLst/>
          </a:prstGeom>
          <a:noFill/>
          <a:ln>
            <a:noFill/>
          </a:ln>
        </p:spPr>
      </p:pic>
      <p:sp>
        <p:nvSpPr>
          <p:cNvPr id="6" name="Text Placeholder 5"/>
          <p:cNvSpPr>
            <a:spLocks noGrp="1"/>
          </p:cNvSpPr>
          <p:nvPr>
            <p:ph type="body" sz="quarter" idx="40" hasCustomPrompt="1"/>
          </p:nvPr>
        </p:nvSpPr>
        <p:spPr>
          <a:xfrm>
            <a:off x="500062" y="1522636"/>
            <a:ext cx="9065419" cy="1195199"/>
          </a:xfr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5"/>
          <p:cNvSpPr>
            <a:spLocks noGrp="1"/>
          </p:cNvSpPr>
          <p:nvPr>
            <p:ph type="body" sz="quarter" idx="41" hasCustomPrompt="1"/>
          </p:nvPr>
        </p:nvSpPr>
        <p:spPr>
          <a:xfrm>
            <a:off x="500062" y="3235572"/>
            <a:ext cx="9065419" cy="1195199"/>
          </a:xfr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8"/>
          <p:cNvSpPr>
            <a:spLocks noGrp="1"/>
          </p:cNvSpPr>
          <p:nvPr>
            <p:ph type="body" sz="quarter" idx="42" hasCustomPrompt="1"/>
          </p:nvPr>
        </p:nvSpPr>
        <p:spPr>
          <a:xfrm>
            <a:off x="490538" y="4948508"/>
            <a:ext cx="9077325" cy="1195199"/>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5"/>
          <p:cNvSpPr/>
          <p:nvPr/>
        </p:nvSpPr>
        <p:spPr>
          <a:xfrm>
            <a:off x="500766" y="7366196"/>
            <a:ext cx="1944000" cy="138499"/>
          </a:xfrm>
          <a:prstGeom prst="rect">
            <a:avLst/>
          </a:prstGeom>
        </p:spPr>
        <p:txBody>
          <a:bodyPr wrap="square" lIns="0" tIns="0" rIns="0" bIns="0">
            <a:spAutoFit/>
          </a:bodyPr>
          <a:lstStyle/>
          <a:p>
            <a:r>
              <a:rPr lang="en-US" sz="900">
                <a:solidFill>
                  <a:schemeClr val="bg1"/>
                </a:solidFill>
              </a:rPr>
              <a:t> | September 05, 2017</a:t>
            </a:r>
            <a:endParaRPr lang="en-US" sz="900" dirty="0">
              <a:solidFill>
                <a:schemeClr val="bg1"/>
              </a:solidFill>
            </a:endParaRPr>
          </a:p>
        </p:txBody>
      </p:sp>
      <p:sp>
        <p:nvSpPr>
          <p:cNvPr id="3" name="Title 2">
            <a:extLst>
              <a:ext uri="{FF2B5EF4-FFF2-40B4-BE49-F238E27FC236}">
                <a16:creationId xmlns:a16="http://schemas.microsoft.com/office/drawing/2014/main" id="{4A5DB23B-BFD1-4B00-816A-F448FAE184AB}"/>
              </a:ext>
            </a:extLst>
          </p:cNvPr>
          <p:cNvSpPr>
            <a:spLocks noGrp="1"/>
          </p:cNvSpPr>
          <p:nvPr>
            <p:ph type="title"/>
          </p:nvPr>
        </p:nvSpPr>
        <p:spPr/>
        <p:txBody>
          <a:bodyPr/>
          <a:lstStyle/>
          <a:p>
            <a:r>
              <a:rPr lang="en-US"/>
              <a:t>Click to edit Master title style</a:t>
            </a:r>
            <a:endParaRPr lang="en-GB"/>
          </a:p>
        </p:txBody>
      </p:sp>
      <p:sp>
        <p:nvSpPr>
          <p:cNvPr id="13" name="Text Placeholder 52">
            <a:extLst>
              <a:ext uri="{FF2B5EF4-FFF2-40B4-BE49-F238E27FC236}">
                <a16:creationId xmlns:a16="http://schemas.microsoft.com/office/drawing/2014/main" id="{2435BC32-1CDC-4E37-8E8F-096A3C3489F9}"/>
              </a:ext>
            </a:extLst>
          </p:cNvPr>
          <p:cNvSpPr>
            <a:spLocks noGrp="1"/>
          </p:cNvSpPr>
          <p:nvPr>
            <p:ph type="body" sz="quarter" idx="35"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Tree>
    <p:extLst>
      <p:ext uri="{BB962C8B-B14F-4D97-AF65-F5344CB8AC3E}">
        <p14:creationId xmlns:p14="http://schemas.microsoft.com/office/powerpoint/2010/main" val="546263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ase studies detail with team">
    <p:spTree>
      <p:nvGrpSpPr>
        <p:cNvPr id="1" name=""/>
        <p:cNvGrpSpPr/>
        <p:nvPr/>
      </p:nvGrpSpPr>
      <p:grpSpPr>
        <a:xfrm>
          <a:off x="0" y="0"/>
          <a:ext cx="0" cy="0"/>
          <a:chOff x="0" y="0"/>
          <a:chExt cx="0" cy="0"/>
        </a:xfrm>
      </p:grpSpPr>
      <p:sp>
        <p:nvSpPr>
          <p:cNvPr id="12" name="Rectangle 11"/>
          <p:cNvSpPr/>
          <p:nvPr/>
        </p:nvSpPr>
        <p:spPr>
          <a:xfrm>
            <a:off x="1" y="1"/>
            <a:ext cx="2590755" cy="7772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0793" tIns="50793" rIns="50793" bIns="50793" numCol="1" spcCol="0" rtlCol="0" fromWordArt="0" anchor="t" anchorCtr="0" forceAA="0" compatLnSpc="1">
            <a:prstTxWarp prst="textNoShape">
              <a:avLst/>
            </a:prstTxWarp>
            <a:noAutofit/>
          </a:bodyPr>
          <a:lstStyle/>
          <a:p>
            <a:pPr marL="1494" algn="ctr">
              <a:spcAft>
                <a:spcPts val="376"/>
              </a:spcAft>
            </a:pPr>
            <a:endParaRPr lang="en-US" sz="941" dirty="0">
              <a:solidFill>
                <a:schemeClr val="tx1"/>
              </a:solidFill>
            </a:endParaRPr>
          </a:p>
        </p:txBody>
      </p:sp>
      <p:grpSp>
        <p:nvGrpSpPr>
          <p:cNvPr id="5" name="Group 4"/>
          <p:cNvGrpSpPr/>
          <p:nvPr/>
        </p:nvGrpSpPr>
        <p:grpSpPr>
          <a:xfrm>
            <a:off x="2833195" y="1089023"/>
            <a:ext cx="6748864" cy="1"/>
            <a:chOff x="3012058" y="1544262"/>
            <a:chExt cx="7174929" cy="1"/>
          </a:xfrm>
        </p:grpSpPr>
        <p:cxnSp>
          <p:nvCxnSpPr>
            <p:cNvPr id="15" name="Straight Connector 14"/>
            <p:cNvCxnSpPr/>
            <p:nvPr userDrawn="1"/>
          </p:nvCxnSpPr>
          <p:spPr>
            <a:xfrm>
              <a:off x="3346987" y="1544262"/>
              <a:ext cx="6840000" cy="0"/>
            </a:xfrm>
            <a:prstGeom prst="line">
              <a:avLst/>
            </a:prstGeom>
            <a:ln w="50800">
              <a:solidFill>
                <a:schemeClr val="accent3">
                  <a:alpha val="3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3012058" y="1544263"/>
              <a:ext cx="240887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7" name="Text Placeholder 52"/>
          <p:cNvSpPr>
            <a:spLocks noGrp="1"/>
          </p:cNvSpPr>
          <p:nvPr>
            <p:ph type="body" sz="quarter" idx="40" hasCustomPrompt="1"/>
          </p:nvPr>
        </p:nvSpPr>
        <p:spPr>
          <a:xfrm>
            <a:off x="2917246" y="1515269"/>
            <a:ext cx="1263333"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Text </a:t>
            </a:r>
          </a:p>
        </p:txBody>
      </p:sp>
      <p:sp>
        <p:nvSpPr>
          <p:cNvPr id="29" name="Text Placeholder 52"/>
          <p:cNvSpPr>
            <a:spLocks noGrp="1"/>
          </p:cNvSpPr>
          <p:nvPr>
            <p:ph type="body" sz="quarter" idx="41" hasCustomPrompt="1"/>
          </p:nvPr>
        </p:nvSpPr>
        <p:spPr>
          <a:xfrm>
            <a:off x="2917246" y="3631815"/>
            <a:ext cx="1263333"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Text </a:t>
            </a:r>
          </a:p>
        </p:txBody>
      </p:sp>
      <p:sp>
        <p:nvSpPr>
          <p:cNvPr id="31" name="Text Placeholder 52"/>
          <p:cNvSpPr>
            <a:spLocks noGrp="1"/>
          </p:cNvSpPr>
          <p:nvPr>
            <p:ph type="body" sz="quarter" idx="43" hasCustomPrompt="1"/>
          </p:nvPr>
        </p:nvSpPr>
        <p:spPr>
          <a:xfrm>
            <a:off x="2917246" y="5748362"/>
            <a:ext cx="1263333"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Text </a:t>
            </a:r>
          </a:p>
        </p:txBody>
      </p:sp>
      <p:sp>
        <p:nvSpPr>
          <p:cNvPr id="34" name="Rectangle 33"/>
          <p:cNvSpPr/>
          <p:nvPr/>
        </p:nvSpPr>
        <p:spPr>
          <a:xfrm>
            <a:off x="4866948" y="7366196"/>
            <a:ext cx="338925" cy="138499"/>
          </a:xfrm>
          <a:prstGeom prst="rect">
            <a:avLst/>
          </a:prstGeom>
        </p:spPr>
        <p:txBody>
          <a:bodyPr wrap="square" lIns="0" tIns="0" rIns="0" bIns="0">
            <a:spAutoFit/>
          </a:bodyPr>
          <a:lstStyle/>
          <a:p>
            <a:pPr algn="ctr"/>
            <a:fld id="{D88576D6-29B7-49AB-B70B-CBD69FC026C8}" type="slidenum">
              <a:rPr lang="en-US" sz="900" smtClean="0"/>
              <a:pPr algn="ctr"/>
              <a:t>‹#›</a:t>
            </a:fld>
            <a:endParaRPr lang="en-US" sz="900" dirty="0"/>
          </a:p>
        </p:txBody>
      </p:sp>
      <p:cxnSp>
        <p:nvCxnSpPr>
          <p:cNvPr id="39" name="Straight Connector 38"/>
          <p:cNvCxnSpPr/>
          <p:nvPr/>
        </p:nvCxnSpPr>
        <p:spPr>
          <a:xfrm flipV="1">
            <a:off x="2851691" y="1515270"/>
            <a:ext cx="0" cy="592354"/>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851691" y="3631815"/>
            <a:ext cx="0" cy="592354"/>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2851691" y="5748362"/>
            <a:ext cx="0" cy="592354"/>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a:blip r:embed="rId2" r:link="rId3" cstate="screen">
            <a:extLst>
              <a:ext uri="{28A0092B-C50C-407E-A947-70E740481C1C}">
                <a14:useLocalDpi xmlns:a14="http://schemas.microsoft.com/office/drawing/2010/main"/>
              </a:ext>
            </a:extLst>
          </a:blip>
          <a:stretch>
            <a:fillRect/>
          </a:stretch>
        </p:blipFill>
        <p:spPr>
          <a:xfrm>
            <a:off x="7767313" y="7342107"/>
            <a:ext cx="1803724" cy="144000"/>
          </a:xfrm>
          <a:prstGeom prst="rect">
            <a:avLst/>
          </a:prstGeom>
          <a:noFill/>
          <a:ln>
            <a:noFill/>
          </a:ln>
        </p:spPr>
      </p:pic>
      <p:sp>
        <p:nvSpPr>
          <p:cNvPr id="4" name="Text Placeholder 3"/>
          <p:cNvSpPr>
            <a:spLocks noGrp="1"/>
          </p:cNvSpPr>
          <p:nvPr>
            <p:ph type="body" sz="quarter" idx="48" hasCustomPrompt="1"/>
          </p:nvPr>
        </p:nvSpPr>
        <p:spPr>
          <a:xfrm>
            <a:off x="491907" y="2365407"/>
            <a:ext cx="1873250" cy="420628"/>
          </a:xfrm>
        </p:spPr>
        <p:txBody>
          <a:bodyPr/>
          <a:lstStyle>
            <a:lvl1pPr>
              <a:defRPr>
                <a:solidFill>
                  <a:schemeClr val="bg1"/>
                </a:solidFill>
              </a:defRPr>
            </a:lvl1pPr>
            <a:lvl2pPr algn="ctr">
              <a:spcAft>
                <a:spcPts val="400"/>
              </a:spcAft>
              <a:defRPr sz="1400" b="0">
                <a:solidFill>
                  <a:schemeClr val="bg1"/>
                </a:solidFill>
              </a:defRPr>
            </a:lvl2pPr>
            <a:lvl3pPr algn="ctr">
              <a:spcAft>
                <a:spcPts val="400"/>
              </a:spcAft>
              <a:defRPr>
                <a:solidFill>
                  <a:schemeClr val="bg1"/>
                </a:solidFill>
              </a:defRPr>
            </a:lvl3pPr>
            <a:lvl4pPr>
              <a:defRPr>
                <a:solidFill>
                  <a:schemeClr val="bg1"/>
                </a:solidFill>
              </a:defRPr>
            </a:lvl4pPr>
            <a:lvl5pPr>
              <a:defRPr>
                <a:solidFill>
                  <a:schemeClr val="bg1"/>
                </a:solidFill>
              </a:defRPr>
            </a:lvl5pPr>
          </a:lstStyle>
          <a:p>
            <a:pPr lvl="1"/>
            <a:r>
              <a:rPr lang="en-US" dirty="0"/>
              <a:t>SECOND LEVEL</a:t>
            </a:r>
          </a:p>
          <a:p>
            <a:pPr lvl="2"/>
            <a:r>
              <a:rPr lang="en-US" dirty="0"/>
              <a:t>Third level</a:t>
            </a:r>
          </a:p>
        </p:txBody>
      </p:sp>
      <p:sp>
        <p:nvSpPr>
          <p:cNvPr id="43" name="Text Placeholder 3"/>
          <p:cNvSpPr>
            <a:spLocks noGrp="1"/>
          </p:cNvSpPr>
          <p:nvPr>
            <p:ph type="body" sz="quarter" idx="49" hasCustomPrompt="1"/>
          </p:nvPr>
        </p:nvSpPr>
        <p:spPr>
          <a:xfrm>
            <a:off x="491907" y="4406386"/>
            <a:ext cx="1873250" cy="420628"/>
          </a:xfrm>
        </p:spPr>
        <p:txBody>
          <a:bodyPr/>
          <a:lstStyle>
            <a:lvl1pPr>
              <a:defRPr>
                <a:solidFill>
                  <a:schemeClr val="bg1"/>
                </a:solidFill>
              </a:defRPr>
            </a:lvl1pPr>
            <a:lvl2pPr algn="ctr">
              <a:spcAft>
                <a:spcPts val="400"/>
              </a:spcAft>
              <a:defRPr sz="1400" b="0">
                <a:solidFill>
                  <a:schemeClr val="bg1"/>
                </a:solidFill>
              </a:defRPr>
            </a:lvl2pPr>
            <a:lvl3pPr algn="ctr">
              <a:spcAft>
                <a:spcPts val="400"/>
              </a:spcAft>
              <a:defRPr>
                <a:solidFill>
                  <a:schemeClr val="bg1"/>
                </a:solidFill>
              </a:defRPr>
            </a:lvl3pPr>
            <a:lvl4pPr>
              <a:defRPr>
                <a:solidFill>
                  <a:schemeClr val="bg1"/>
                </a:solidFill>
              </a:defRPr>
            </a:lvl4pPr>
            <a:lvl5pPr>
              <a:defRPr>
                <a:solidFill>
                  <a:schemeClr val="bg1"/>
                </a:solidFill>
              </a:defRPr>
            </a:lvl5pPr>
          </a:lstStyle>
          <a:p>
            <a:pPr lvl="1"/>
            <a:r>
              <a:rPr lang="en-US" dirty="0"/>
              <a:t>SECOND LEVEL</a:t>
            </a:r>
          </a:p>
          <a:p>
            <a:pPr lvl="2"/>
            <a:r>
              <a:rPr lang="en-US" dirty="0"/>
              <a:t>Third level</a:t>
            </a:r>
          </a:p>
        </p:txBody>
      </p:sp>
      <p:sp>
        <p:nvSpPr>
          <p:cNvPr id="44" name="Text Placeholder 3"/>
          <p:cNvSpPr>
            <a:spLocks noGrp="1"/>
          </p:cNvSpPr>
          <p:nvPr>
            <p:ph type="body" sz="quarter" idx="50" hasCustomPrompt="1"/>
          </p:nvPr>
        </p:nvSpPr>
        <p:spPr>
          <a:xfrm>
            <a:off x="491907" y="6654907"/>
            <a:ext cx="1873250" cy="420628"/>
          </a:xfrm>
        </p:spPr>
        <p:txBody>
          <a:bodyPr/>
          <a:lstStyle>
            <a:lvl1pPr>
              <a:defRPr>
                <a:solidFill>
                  <a:schemeClr val="bg1"/>
                </a:solidFill>
              </a:defRPr>
            </a:lvl1pPr>
            <a:lvl2pPr algn="ctr">
              <a:spcAft>
                <a:spcPts val="400"/>
              </a:spcAft>
              <a:defRPr sz="1400" b="0">
                <a:solidFill>
                  <a:schemeClr val="bg1"/>
                </a:solidFill>
              </a:defRPr>
            </a:lvl2pPr>
            <a:lvl3pPr algn="ctr">
              <a:spcAft>
                <a:spcPts val="400"/>
              </a:spcAft>
              <a:defRPr>
                <a:solidFill>
                  <a:schemeClr val="bg1"/>
                </a:solidFill>
              </a:defRPr>
            </a:lvl3pPr>
            <a:lvl4pPr>
              <a:defRPr>
                <a:solidFill>
                  <a:schemeClr val="bg1"/>
                </a:solidFill>
              </a:defRPr>
            </a:lvl4pPr>
            <a:lvl5pPr>
              <a:defRPr>
                <a:solidFill>
                  <a:schemeClr val="bg1"/>
                </a:solidFill>
              </a:defRPr>
            </a:lvl5pPr>
          </a:lstStyle>
          <a:p>
            <a:pPr lvl="1"/>
            <a:r>
              <a:rPr lang="en-US" dirty="0"/>
              <a:t>SECOND LEVEL</a:t>
            </a:r>
          </a:p>
          <a:p>
            <a:pPr lvl="2"/>
            <a:r>
              <a:rPr lang="en-US" dirty="0"/>
              <a:t>Third level</a:t>
            </a:r>
          </a:p>
        </p:txBody>
      </p:sp>
      <p:sp>
        <p:nvSpPr>
          <p:cNvPr id="8" name="Text Placeholder 7"/>
          <p:cNvSpPr>
            <a:spLocks noGrp="1"/>
          </p:cNvSpPr>
          <p:nvPr>
            <p:ph type="body" sz="quarter" idx="51"/>
          </p:nvPr>
        </p:nvSpPr>
        <p:spPr>
          <a:xfrm>
            <a:off x="4216400" y="1515269"/>
            <a:ext cx="5349962" cy="11951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7"/>
          <p:cNvSpPr>
            <a:spLocks noGrp="1"/>
          </p:cNvSpPr>
          <p:nvPr>
            <p:ph type="body" sz="quarter" idx="52"/>
          </p:nvPr>
        </p:nvSpPr>
        <p:spPr>
          <a:xfrm>
            <a:off x="4216400" y="3631815"/>
            <a:ext cx="5349962" cy="11951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7"/>
          <p:cNvSpPr>
            <a:spLocks noGrp="1"/>
          </p:cNvSpPr>
          <p:nvPr>
            <p:ph type="body" sz="quarter" idx="53"/>
          </p:nvPr>
        </p:nvSpPr>
        <p:spPr>
          <a:xfrm>
            <a:off x="4216400" y="5748362"/>
            <a:ext cx="5349962" cy="11951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Box 15"/>
          <p:cNvSpPr/>
          <p:nvPr/>
        </p:nvSpPr>
        <p:spPr>
          <a:xfrm>
            <a:off x="500767" y="7366196"/>
            <a:ext cx="1944000" cy="138499"/>
          </a:xfrm>
          <a:prstGeom prst="rect">
            <a:avLst/>
          </a:prstGeom>
        </p:spPr>
        <p:txBody>
          <a:bodyPr wrap="square" lIns="0" tIns="0" rIns="0" bIns="0">
            <a:spAutoFit/>
          </a:bodyPr>
          <a:lstStyle/>
          <a:p>
            <a:r>
              <a:rPr lang="en-US" sz="900">
                <a:solidFill>
                  <a:schemeClr val="bg1"/>
                </a:solidFill>
              </a:rPr>
              <a:t> | September 05, 2017</a:t>
            </a:r>
            <a:endParaRPr lang="en-US" sz="900" dirty="0">
              <a:solidFill>
                <a:schemeClr val="bg1"/>
              </a:solidFill>
            </a:endParaRPr>
          </a:p>
        </p:txBody>
      </p:sp>
      <p:sp>
        <p:nvSpPr>
          <p:cNvPr id="3" name="Title 2">
            <a:extLst>
              <a:ext uri="{FF2B5EF4-FFF2-40B4-BE49-F238E27FC236}">
                <a16:creationId xmlns:a16="http://schemas.microsoft.com/office/drawing/2014/main" id="{B67F193C-9A39-4219-BCE4-105307B03072}"/>
              </a:ext>
            </a:extLst>
          </p:cNvPr>
          <p:cNvSpPr>
            <a:spLocks noGrp="1"/>
          </p:cNvSpPr>
          <p:nvPr>
            <p:ph type="title"/>
          </p:nvPr>
        </p:nvSpPr>
        <p:spPr>
          <a:xfrm>
            <a:off x="2817620" y="190751"/>
            <a:ext cx="6748461" cy="820897"/>
          </a:xfrm>
        </p:spPr>
        <p:txBody>
          <a:bodyPr/>
          <a:lstStyle/>
          <a:p>
            <a:r>
              <a:rPr lang="en-US"/>
              <a:t>Click to edit Master title style</a:t>
            </a:r>
            <a:endParaRPr lang="en-GB"/>
          </a:p>
        </p:txBody>
      </p:sp>
      <p:sp>
        <p:nvSpPr>
          <p:cNvPr id="25" name="Text Placeholder 52">
            <a:extLst>
              <a:ext uri="{FF2B5EF4-FFF2-40B4-BE49-F238E27FC236}">
                <a16:creationId xmlns:a16="http://schemas.microsoft.com/office/drawing/2014/main" id="{84C53FDF-BF98-4EA9-A5AC-9CA0D70F21CB}"/>
              </a:ext>
            </a:extLst>
          </p:cNvPr>
          <p:cNvSpPr>
            <a:spLocks noGrp="1"/>
          </p:cNvSpPr>
          <p:nvPr>
            <p:ph type="body" sz="quarter" idx="35" hasCustomPrompt="1"/>
          </p:nvPr>
        </p:nvSpPr>
        <p:spPr>
          <a:xfrm>
            <a:off x="2817620" y="1166400"/>
            <a:ext cx="6748461"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Tree>
    <p:extLst>
      <p:ext uri="{BB962C8B-B14F-4D97-AF65-F5344CB8AC3E}">
        <p14:creationId xmlns:p14="http://schemas.microsoft.com/office/powerpoint/2010/main" val="2109332515"/>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35DC5E-9954-4F48-A7CA-368FCC3E122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534230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Divider blue">
    <p:bg>
      <p:bgPr>
        <a:solidFill>
          <a:schemeClr val="accent2"/>
        </a:solidFill>
        <a:effectLst/>
      </p:bgPr>
    </p:bg>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DDA08AAC-51E6-4E8D-AA03-1250A22A5B41}"/>
              </a:ext>
            </a:extLst>
          </p:cNvPr>
          <p:cNvSpPr>
            <a:spLocks noGrp="1"/>
          </p:cNvSpPr>
          <p:nvPr>
            <p:ph type="body" sz="quarter" idx="12"/>
          </p:nvPr>
        </p:nvSpPr>
        <p:spPr>
          <a:xfrm>
            <a:off x="490538" y="2707756"/>
            <a:ext cx="9077325" cy="430887"/>
          </a:xfrm>
        </p:spPr>
        <p:txBody>
          <a:bodyPr anchor="ctr" anchorCtr="0"/>
          <a:lstStyle>
            <a:lvl1pPr>
              <a:spcAft>
                <a:spcPts val="0"/>
              </a:spcAft>
              <a:defRPr sz="2800" b="0">
                <a:solidFill>
                  <a:schemeClr val="bg1"/>
                </a:solidFill>
              </a:defRPr>
            </a:lvl1pPr>
            <a:lvl2pPr>
              <a:spcAft>
                <a:spcPts val="0"/>
              </a:spcAft>
              <a:defRPr sz="1600" b="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p:txBody>
      </p:sp>
      <p:pic>
        <p:nvPicPr>
          <p:cNvPr id="3" name="A&amp;M standard full logo blue">
            <a:extLst>
              <a:ext uri="{FF2B5EF4-FFF2-40B4-BE49-F238E27FC236}">
                <a16:creationId xmlns:a16="http://schemas.microsoft.com/office/drawing/2014/main" id="{CBB507C3-E266-4677-8966-D19A0AABD887}"/>
              </a:ext>
            </a:extLst>
          </p:cNvPr>
          <p:cNvPicPr>
            <a:picLocks noChangeAspect="1"/>
          </p:cNvPicPr>
          <p:nvPr userDrawn="1"/>
        </p:nvPicPr>
        <p:blipFill>
          <a:blip r:embed="rId2"/>
          <a:srcRect/>
          <a:stretch/>
        </p:blipFill>
        <p:spPr>
          <a:xfrm>
            <a:off x="7752335" y="7334014"/>
            <a:ext cx="1857332" cy="368421"/>
          </a:xfrm>
          <a:prstGeom prst="rect">
            <a:avLst/>
          </a:prstGeom>
        </p:spPr>
      </p:pic>
    </p:spTree>
    <p:extLst>
      <p:ext uri="{BB962C8B-B14F-4D97-AF65-F5344CB8AC3E}">
        <p14:creationId xmlns:p14="http://schemas.microsoft.com/office/powerpoint/2010/main" val="2619041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Section Divider - Appendices">
    <p:bg>
      <p:bgPr>
        <a:solidFill>
          <a:schemeClr val="accent2"/>
        </a:solidFill>
        <a:effectLst/>
      </p:bgPr>
    </p:bg>
    <p:spTree>
      <p:nvGrpSpPr>
        <p:cNvPr id="1" name=""/>
        <p:cNvGrpSpPr/>
        <p:nvPr/>
      </p:nvGrpSpPr>
      <p:grpSpPr>
        <a:xfrm>
          <a:off x="0" y="0"/>
          <a:ext cx="0" cy="0"/>
          <a:chOff x="0" y="0"/>
          <a:chExt cx="0" cy="0"/>
        </a:xfrm>
      </p:grpSpPr>
      <p:sp>
        <p:nvSpPr>
          <p:cNvPr id="8" name="Rectangle 1"/>
          <p:cNvSpPr/>
          <p:nvPr userDrawn="1"/>
        </p:nvSpPr>
        <p:spPr>
          <a:xfrm>
            <a:off x="490538" y="2105626"/>
            <a:ext cx="3096345" cy="553998"/>
          </a:xfrm>
          <a:prstGeom prst="rect">
            <a:avLst/>
          </a:prstGeom>
        </p:spPr>
        <p:txBody>
          <a:bodyPr wrap="square" lIns="0" tIns="0" rIns="0" bIns="0">
            <a:spAutoFit/>
          </a:bodyPr>
          <a:lstStyle/>
          <a:p>
            <a:pPr>
              <a:spcAft>
                <a:spcPts val="0"/>
              </a:spcAft>
            </a:pPr>
            <a:r>
              <a:rPr lang="en-US" sz="3600" dirty="0">
                <a:solidFill>
                  <a:schemeClr val="accent1">
                    <a:lumMod val="10000"/>
                    <a:lumOff val="90000"/>
                  </a:schemeClr>
                </a:solidFill>
                <a:effectLst/>
                <a:latin typeface="+mn-lt"/>
                <a:ea typeface="Times New Roman" panose="02020603050405020304" pitchFamily="18" charset="0"/>
              </a:rPr>
              <a:t>Appendix</a:t>
            </a:r>
          </a:p>
        </p:txBody>
      </p:sp>
      <p:sp>
        <p:nvSpPr>
          <p:cNvPr id="4" name="Text Placeholder 2">
            <a:extLst>
              <a:ext uri="{FF2B5EF4-FFF2-40B4-BE49-F238E27FC236}">
                <a16:creationId xmlns:a16="http://schemas.microsoft.com/office/drawing/2014/main" id="{A14429F8-22C9-492B-9B53-92A45C94DE9B}"/>
              </a:ext>
            </a:extLst>
          </p:cNvPr>
          <p:cNvSpPr>
            <a:spLocks noGrp="1"/>
          </p:cNvSpPr>
          <p:nvPr>
            <p:ph type="body" sz="quarter" idx="12"/>
          </p:nvPr>
        </p:nvSpPr>
        <p:spPr>
          <a:xfrm>
            <a:off x="490538" y="2707348"/>
            <a:ext cx="9077325" cy="430887"/>
          </a:xfrm>
        </p:spPr>
        <p:txBody>
          <a:bodyPr anchor="t" anchorCtr="0"/>
          <a:lstStyle>
            <a:lvl1pPr>
              <a:spcAft>
                <a:spcPts val="0"/>
              </a:spcAft>
              <a:defRPr sz="2800" b="0">
                <a:solidFill>
                  <a:schemeClr val="bg1"/>
                </a:solidFill>
              </a:defRPr>
            </a:lvl1pPr>
            <a:lvl2pPr>
              <a:spcAft>
                <a:spcPts val="0"/>
              </a:spcAft>
              <a:defRPr sz="1600" b="0">
                <a:solidFill>
                  <a:schemeClr val="bg1"/>
                </a:solidFill>
              </a:defRPr>
            </a:lvl2pPr>
          </a:lstStyle>
          <a:p>
            <a:pPr lvl="0"/>
            <a:r>
              <a:rPr lang="en-US"/>
              <a:t>Edit Master text styles</a:t>
            </a:r>
          </a:p>
        </p:txBody>
      </p:sp>
    </p:spTree>
    <p:extLst>
      <p:ext uri="{BB962C8B-B14F-4D97-AF65-F5344CB8AC3E}">
        <p14:creationId xmlns:p14="http://schemas.microsoft.com/office/powerpoint/2010/main" val="27587515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Back cover">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2"/>
            </p:custDataLst>
          </p:nvPr>
        </p:nvGraphicFramePr>
        <p:xfrm>
          <a:off x="1494" y="1633"/>
          <a:ext cx="1493" cy="1631"/>
        </p:xfrm>
        <a:graphic>
          <a:graphicData uri="http://schemas.openxmlformats.org/presentationml/2006/ole">
            <mc:AlternateContent xmlns:mc="http://schemas.openxmlformats.org/markup-compatibility/2006">
              <mc:Choice xmlns:v="urn:schemas-microsoft-com:vml" Requires="v">
                <p:oleObj spid="_x0000_s24590" name="think-cell Slide" r:id="rId4" imgW="287" imgH="287" progId="TCLayout.ActiveDocument.1">
                  <p:embed/>
                </p:oleObj>
              </mc:Choice>
              <mc:Fallback>
                <p:oleObj name="think-cell Slide" r:id="rId4" imgW="287" imgH="287" progId="TCLayout.ActiveDocument.1">
                  <p:embed/>
                  <p:pic>
                    <p:nvPicPr>
                      <p:cNvPr id="7" name="Object 6" hidden="1"/>
                      <p:cNvPicPr/>
                      <p:nvPr/>
                    </p:nvPicPr>
                    <p:blipFill>
                      <a:blip r:embed="rId5"/>
                      <a:stretch>
                        <a:fillRect/>
                      </a:stretch>
                    </p:blipFill>
                    <p:spPr>
                      <a:xfrm>
                        <a:off x="1494" y="1633"/>
                        <a:ext cx="1493" cy="1631"/>
                      </a:xfrm>
                      <a:prstGeom prst="rect">
                        <a:avLst/>
                      </a:prstGeom>
                    </p:spPr>
                  </p:pic>
                </p:oleObj>
              </mc:Fallback>
            </mc:AlternateContent>
          </a:graphicData>
        </a:graphic>
      </p:graphicFrame>
      <p:sp>
        <p:nvSpPr>
          <p:cNvPr id="12" name="Text Placeholder 30">
            <a:extLst>
              <a:ext uri="{FF2B5EF4-FFF2-40B4-BE49-F238E27FC236}">
                <a16:creationId xmlns:a16="http://schemas.microsoft.com/office/drawing/2014/main" id="{A2C15D48-257E-4868-BE8C-771174D82D76}"/>
              </a:ext>
            </a:extLst>
          </p:cNvPr>
          <p:cNvSpPr>
            <a:spLocks noGrp="1"/>
          </p:cNvSpPr>
          <p:nvPr>
            <p:ph type="body" sz="quarter" idx="13"/>
          </p:nvPr>
        </p:nvSpPr>
        <p:spPr>
          <a:xfrm>
            <a:off x="496341" y="7172411"/>
            <a:ext cx="4396975" cy="123111"/>
          </a:xfrm>
        </p:spPr>
        <p:txBody>
          <a:bodyPr/>
          <a:lstStyle>
            <a:lvl1pPr>
              <a:defRPr sz="800" b="0">
                <a:solidFill>
                  <a:schemeClr val="tx1"/>
                </a:solidFill>
              </a:defRPr>
            </a:lvl1pPr>
          </a:lstStyle>
          <a:p>
            <a:pPr lvl="0"/>
            <a:r>
              <a:rPr lang="en-US"/>
              <a:t>Edit Master text styles</a:t>
            </a:r>
          </a:p>
        </p:txBody>
      </p:sp>
      <p:sp>
        <p:nvSpPr>
          <p:cNvPr id="14" name="Text Placeholder 3">
            <a:extLst>
              <a:ext uri="{FF2B5EF4-FFF2-40B4-BE49-F238E27FC236}">
                <a16:creationId xmlns:a16="http://schemas.microsoft.com/office/drawing/2014/main" id="{DB32206F-B306-40D6-A7FB-90CF5C30AE0D}"/>
              </a:ext>
            </a:extLst>
          </p:cNvPr>
          <p:cNvSpPr>
            <a:spLocks noGrp="1"/>
          </p:cNvSpPr>
          <p:nvPr>
            <p:ph type="body" sz="quarter" idx="14"/>
          </p:nvPr>
        </p:nvSpPr>
        <p:spPr>
          <a:xfrm>
            <a:off x="496341" y="6770997"/>
            <a:ext cx="4396975" cy="123111"/>
          </a:xfrm>
        </p:spPr>
        <p:txBody>
          <a:bodyPr anchor="b"/>
          <a:lstStyle>
            <a:lvl1pPr>
              <a:defRPr sz="800" b="0">
                <a:solidFill>
                  <a:schemeClr val="tx1"/>
                </a:solidFill>
              </a:defRPr>
            </a:lvl1pPr>
            <a:lvl2pPr>
              <a:defRPr sz="752" b="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p:txBody>
      </p:sp>
      <p:sp>
        <p:nvSpPr>
          <p:cNvPr id="16" name="Text Placeholder 3">
            <a:extLst>
              <a:ext uri="{FF2B5EF4-FFF2-40B4-BE49-F238E27FC236}">
                <a16:creationId xmlns:a16="http://schemas.microsoft.com/office/drawing/2014/main" id="{484EE735-6BC8-4684-AD78-16515CD228C6}"/>
              </a:ext>
            </a:extLst>
          </p:cNvPr>
          <p:cNvSpPr>
            <a:spLocks noGrp="1"/>
          </p:cNvSpPr>
          <p:nvPr>
            <p:ph type="body" sz="quarter" idx="15"/>
          </p:nvPr>
        </p:nvSpPr>
        <p:spPr>
          <a:xfrm>
            <a:off x="496341" y="6531452"/>
            <a:ext cx="4396975" cy="123111"/>
          </a:xfrm>
        </p:spPr>
        <p:txBody>
          <a:bodyPr anchor="b"/>
          <a:lstStyle>
            <a:lvl1pPr marL="180975" indent="0">
              <a:defRPr sz="800" b="0">
                <a:solidFill>
                  <a:schemeClr val="tx1"/>
                </a:solidFill>
              </a:defRPr>
            </a:lvl1pPr>
            <a:lvl2pPr>
              <a:defRPr sz="752" b="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p:txBody>
      </p:sp>
      <p:sp>
        <p:nvSpPr>
          <p:cNvPr id="17" name="Text Placeholder 3">
            <a:extLst>
              <a:ext uri="{FF2B5EF4-FFF2-40B4-BE49-F238E27FC236}">
                <a16:creationId xmlns:a16="http://schemas.microsoft.com/office/drawing/2014/main" id="{7A3139E8-F12E-4ECE-B380-03711D24977C}"/>
              </a:ext>
            </a:extLst>
          </p:cNvPr>
          <p:cNvSpPr>
            <a:spLocks noGrp="1"/>
          </p:cNvSpPr>
          <p:nvPr>
            <p:ph type="body" sz="quarter" idx="16"/>
          </p:nvPr>
        </p:nvSpPr>
        <p:spPr>
          <a:xfrm>
            <a:off x="496341" y="6399136"/>
            <a:ext cx="4396975" cy="123111"/>
          </a:xfrm>
        </p:spPr>
        <p:txBody>
          <a:bodyPr anchor="b"/>
          <a:lstStyle>
            <a:lvl1pPr>
              <a:defRPr sz="800" b="0">
                <a:solidFill>
                  <a:schemeClr val="tx1"/>
                </a:solidFill>
              </a:defRPr>
            </a:lvl1pPr>
            <a:lvl2pPr>
              <a:defRPr sz="752" b="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p:txBody>
      </p:sp>
    </p:spTree>
    <p:extLst>
      <p:ext uri="{BB962C8B-B14F-4D97-AF65-F5344CB8AC3E}">
        <p14:creationId xmlns:p14="http://schemas.microsoft.com/office/powerpoint/2010/main" val="78719684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ivider bar">
    <p:spTree>
      <p:nvGrpSpPr>
        <p:cNvPr id="1" name=""/>
        <p:cNvGrpSpPr/>
        <p:nvPr/>
      </p:nvGrpSpPr>
      <p:grpSpPr>
        <a:xfrm>
          <a:off x="0" y="0"/>
          <a:ext cx="0" cy="0"/>
          <a:chOff x="0" y="0"/>
          <a:chExt cx="0" cy="0"/>
        </a:xfrm>
      </p:grpSpPr>
      <p:sp>
        <p:nvSpPr>
          <p:cNvPr id="4" name="Picture Placeholder 2"/>
          <p:cNvSpPr>
            <a:spLocks noGrp="1"/>
          </p:cNvSpPr>
          <p:nvPr>
            <p:ph type="pic" sz="quarter" idx="10" hasCustomPrompt="1"/>
          </p:nvPr>
        </p:nvSpPr>
        <p:spPr>
          <a:xfrm>
            <a:off x="700" y="-2"/>
            <a:ext cx="10057700" cy="7772402"/>
          </a:xfrm>
          <a:solidFill>
            <a:srgbClr val="D9D9D9"/>
          </a:solidFill>
        </p:spPr>
        <p:txBody>
          <a:bodyPr lIns="72000" tIns="72000" rIns="72000" bIns="72000">
            <a:noAutofit/>
          </a:bodyPr>
          <a:lstStyle>
            <a:lvl1pPr algn="ctr">
              <a:defRPr sz="1600" b="1">
                <a:solidFill>
                  <a:schemeClr val="tx1"/>
                </a:solidFill>
              </a:defRPr>
            </a:lvl1pPr>
          </a:lstStyle>
          <a:p>
            <a:r>
              <a:rPr lang="en-US" dirty="0"/>
              <a:t>CLICK TO INSERT PICTURE</a:t>
            </a:r>
          </a:p>
        </p:txBody>
      </p:sp>
      <p:sp>
        <p:nvSpPr>
          <p:cNvPr id="5" name="Text Placeholder 9"/>
          <p:cNvSpPr>
            <a:spLocks noGrp="1"/>
          </p:cNvSpPr>
          <p:nvPr>
            <p:ph type="body" sz="quarter" idx="11" hasCustomPrompt="1"/>
          </p:nvPr>
        </p:nvSpPr>
        <p:spPr>
          <a:xfrm>
            <a:off x="0" y="2202791"/>
            <a:ext cx="10058401" cy="1440000"/>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720000" bIns="0" rtlCol="0" anchor="ctr">
            <a:noAutofit/>
          </a:bodyPr>
          <a:lstStyle>
            <a:lvl1pPr marL="0" indent="0">
              <a:spcAft>
                <a:spcPts val="300"/>
              </a:spcAft>
              <a:buFont typeface="Arial" panose="020B0604020202020204" pitchFamily="34" charset="0"/>
              <a:buNone/>
              <a:defRPr lang="en-US" sz="1600" b="1" spc="0" baseline="0" dirty="0" smtClean="0">
                <a:solidFill>
                  <a:schemeClr val="bg1"/>
                </a:solidFill>
                <a:latin typeface="+mn-lt"/>
                <a:ea typeface="Arial" charset="0"/>
                <a:cs typeface="Arial" charset="0"/>
              </a:defRPr>
            </a:lvl1pPr>
            <a:lvl2pPr marL="0" indent="0">
              <a:buFont typeface="Arial" panose="020B0604020202020204" pitchFamily="34" charset="0"/>
              <a:buNone/>
              <a:defRPr lang="en-US" sz="1400" b="0" dirty="0" smtClean="0">
                <a:solidFill>
                  <a:schemeClr val="lt1"/>
                </a:solidFill>
              </a:defRPr>
            </a:lvl2pPr>
            <a:lvl3pPr marL="700156" indent="0">
              <a:buFont typeface="Arial" panose="020B0604020202020204" pitchFamily="34" charset="0"/>
              <a:buNone/>
              <a:defRPr lang="en-US" sz="2100" dirty="0" smtClean="0">
                <a:solidFill>
                  <a:schemeClr val="lt1"/>
                </a:solidFill>
              </a:defRPr>
            </a:lvl3pPr>
            <a:lvl4pPr marL="1382021" indent="0">
              <a:buNone/>
              <a:defRPr lang="en-US" sz="2100" dirty="0" smtClean="0">
                <a:solidFill>
                  <a:schemeClr val="lt1"/>
                </a:solidFill>
              </a:defRPr>
            </a:lvl4pPr>
            <a:lvl5pPr marL="1909899" indent="0">
              <a:buNone/>
              <a:defRPr lang="en-GB" sz="2100" dirty="0">
                <a:solidFill>
                  <a:schemeClr val="lt1"/>
                </a:solidFill>
              </a:defRPr>
            </a:lvl5pPr>
          </a:lstStyle>
          <a:p>
            <a:pPr lvl="0">
              <a:lnSpc>
                <a:spcPct val="90000"/>
              </a:lnSpc>
            </a:pPr>
            <a:r>
              <a:rPr lang="en-US" dirty="0"/>
              <a:t> </a:t>
            </a:r>
          </a:p>
        </p:txBody>
      </p:sp>
      <p:sp>
        <p:nvSpPr>
          <p:cNvPr id="3" name="Text Placeholder 2">
            <a:extLst>
              <a:ext uri="{FF2B5EF4-FFF2-40B4-BE49-F238E27FC236}">
                <a16:creationId xmlns:a16="http://schemas.microsoft.com/office/drawing/2014/main" id="{E918C702-320F-490A-A0D6-DE4C03C4B6B4}"/>
              </a:ext>
            </a:extLst>
          </p:cNvPr>
          <p:cNvSpPr>
            <a:spLocks noGrp="1"/>
          </p:cNvSpPr>
          <p:nvPr>
            <p:ph type="body" sz="quarter" idx="12"/>
          </p:nvPr>
        </p:nvSpPr>
        <p:spPr bwMode="white">
          <a:xfrm>
            <a:off x="490538" y="2707348"/>
            <a:ext cx="9077325" cy="430887"/>
          </a:xfrm>
        </p:spPr>
        <p:txBody>
          <a:bodyPr anchor="ctr" anchorCtr="0"/>
          <a:lstStyle>
            <a:lvl1pPr>
              <a:spcAft>
                <a:spcPts val="0"/>
              </a:spcAft>
              <a:defRPr sz="2800" b="0">
                <a:solidFill>
                  <a:schemeClr val="bg1"/>
                </a:solidFill>
              </a:defRPr>
            </a:lvl1pPr>
            <a:lvl2pPr>
              <a:spcAft>
                <a:spcPts val="0"/>
              </a:spcAft>
              <a:defRPr sz="1600" b="0">
                <a:solidFill>
                  <a:schemeClr val="bg1"/>
                </a:solidFill>
              </a:defRPr>
            </a:lvl2pPr>
          </a:lstStyle>
          <a:p>
            <a:pPr lvl="0"/>
            <a:r>
              <a:rPr lang="en-US"/>
              <a:t>Edit Master text styles</a:t>
            </a:r>
          </a:p>
        </p:txBody>
      </p:sp>
    </p:spTree>
    <p:extLst>
      <p:ext uri="{BB962C8B-B14F-4D97-AF65-F5344CB8AC3E}">
        <p14:creationId xmlns:p14="http://schemas.microsoft.com/office/powerpoint/2010/main" val="17004342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p>
        </p:txBody>
      </p:sp>
      <p:sp>
        <p:nvSpPr>
          <p:cNvPr id="12" name="Text Placeholder 52"/>
          <p:cNvSpPr>
            <a:spLocks noGrp="1"/>
          </p:cNvSpPr>
          <p:nvPr>
            <p:ph type="body" sz="quarter" idx="34" hasCustomPrompt="1"/>
          </p:nvPr>
        </p:nvSpPr>
        <p:spPr>
          <a:xfrm>
            <a:off x="493776" y="1180376"/>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dirty="0"/>
              <a:t>Subtitle to slide goes here</a:t>
            </a:r>
          </a:p>
        </p:txBody>
      </p:sp>
      <p:sp>
        <p:nvSpPr>
          <p:cNvPr id="2" name="Footer Placeholder 1">
            <a:extLst>
              <a:ext uri="{FF2B5EF4-FFF2-40B4-BE49-F238E27FC236}">
                <a16:creationId xmlns:a16="http://schemas.microsoft.com/office/drawing/2014/main" id="{A4ABD67F-9F41-4B6A-A665-BB9E2521C9E1}"/>
              </a:ext>
            </a:extLst>
          </p:cNvPr>
          <p:cNvSpPr>
            <a:spLocks noGrp="1"/>
          </p:cNvSpPr>
          <p:nvPr>
            <p:ph type="ftr" sz="quarter" idx="35"/>
          </p:nvPr>
        </p:nvSpPr>
        <p:spPr/>
        <p:txBody>
          <a:bodyPr/>
          <a:lstStyle/>
          <a:p>
            <a:r>
              <a:rPr lang="en-US">
                <a:solidFill>
                  <a:schemeClr val="tx1"/>
                </a:solidFill>
              </a:rPr>
              <a:t>Presentation Title</a:t>
            </a:r>
            <a:endParaRPr lang="en-US" dirty="0">
              <a:solidFill>
                <a:schemeClr val="tx1"/>
              </a:solidFill>
            </a:endParaRPr>
          </a:p>
        </p:txBody>
      </p:sp>
      <p:sp>
        <p:nvSpPr>
          <p:cNvPr id="3" name="Slide Number Placeholder 2">
            <a:extLst>
              <a:ext uri="{FF2B5EF4-FFF2-40B4-BE49-F238E27FC236}">
                <a16:creationId xmlns:a16="http://schemas.microsoft.com/office/drawing/2014/main" id="{E5DEB777-0276-4A4C-95A8-4AECE94B1876}"/>
              </a:ext>
            </a:extLst>
          </p:cNvPr>
          <p:cNvSpPr>
            <a:spLocks noGrp="1"/>
          </p:cNvSpPr>
          <p:nvPr>
            <p:ph type="sldNum" sz="quarter" idx="36"/>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4173941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ne column">
    <p:spTree>
      <p:nvGrpSpPr>
        <p:cNvPr id="1" name=""/>
        <p:cNvGrpSpPr/>
        <p:nvPr/>
      </p:nvGrpSpPr>
      <p:grpSpPr>
        <a:xfrm>
          <a:off x="0" y="0"/>
          <a:ext cx="0" cy="0"/>
          <a:chOff x="0" y="0"/>
          <a:chExt cx="0" cy="0"/>
        </a:xfrm>
      </p:grpSpPr>
      <p:sp>
        <p:nvSpPr>
          <p:cNvPr id="8" name="Text Placeholder 8"/>
          <p:cNvSpPr>
            <a:spLocks noGrp="1"/>
          </p:cNvSpPr>
          <p:nvPr>
            <p:ph type="body" sz="quarter" idx="10" hasCustomPrompt="1"/>
          </p:nvPr>
        </p:nvSpPr>
        <p:spPr>
          <a:xfrm>
            <a:off x="507934" y="1512888"/>
            <a:ext cx="9058147" cy="11951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F0878B23-6B61-470E-BD2B-5BF8BFABDCC5}"/>
              </a:ext>
            </a:extLst>
          </p:cNvPr>
          <p:cNvSpPr>
            <a:spLocks noGrp="1"/>
          </p:cNvSpPr>
          <p:nvPr>
            <p:ph type="title"/>
          </p:nvPr>
        </p:nvSpPr>
        <p:spPr/>
        <p:txBody>
          <a:bodyPr/>
          <a:lstStyle/>
          <a:p>
            <a:r>
              <a:rPr lang="en-US"/>
              <a:t>Click to edit Master title style</a:t>
            </a:r>
            <a:endParaRPr lang="en-GB"/>
          </a:p>
        </p:txBody>
      </p:sp>
      <p:sp>
        <p:nvSpPr>
          <p:cNvPr id="9" name="Text Placeholder 52">
            <a:extLst>
              <a:ext uri="{FF2B5EF4-FFF2-40B4-BE49-F238E27FC236}">
                <a16:creationId xmlns:a16="http://schemas.microsoft.com/office/drawing/2014/main" id="{46D6C1CD-C84A-4F46-ABE4-B4F2FBB0041D}"/>
              </a:ext>
            </a:extLst>
          </p:cNvPr>
          <p:cNvSpPr>
            <a:spLocks noGrp="1"/>
          </p:cNvSpPr>
          <p:nvPr>
            <p:ph type="body" sz="quarter" idx="35"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Tree>
    <p:extLst>
      <p:ext uri="{BB962C8B-B14F-4D97-AF65-F5344CB8AC3E}">
        <p14:creationId xmlns:p14="http://schemas.microsoft.com/office/powerpoint/2010/main" val="281371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507934" y="1512888"/>
            <a:ext cx="4400223" cy="11951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3" hasCustomPrompt="1"/>
          </p:nvPr>
        </p:nvSpPr>
        <p:spPr>
          <a:xfrm>
            <a:off x="5165858" y="1512888"/>
            <a:ext cx="4400223" cy="11951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68B3E31B-97AA-49A3-9FDC-8D895CFA65F1}"/>
              </a:ext>
            </a:extLst>
          </p:cNvPr>
          <p:cNvSpPr>
            <a:spLocks noGrp="1"/>
          </p:cNvSpPr>
          <p:nvPr>
            <p:ph type="title"/>
          </p:nvPr>
        </p:nvSpPr>
        <p:spPr/>
        <p:txBody>
          <a:bodyPr/>
          <a:lstStyle/>
          <a:p>
            <a:r>
              <a:rPr lang="en-US"/>
              <a:t>Click to edit Master title style</a:t>
            </a:r>
            <a:endParaRPr lang="en-GB"/>
          </a:p>
        </p:txBody>
      </p:sp>
      <p:sp>
        <p:nvSpPr>
          <p:cNvPr id="10" name="Text Placeholder 52">
            <a:extLst>
              <a:ext uri="{FF2B5EF4-FFF2-40B4-BE49-F238E27FC236}">
                <a16:creationId xmlns:a16="http://schemas.microsoft.com/office/drawing/2014/main" id="{C952B51F-1B16-4970-9EDD-0F7E379F81BB}"/>
              </a:ext>
            </a:extLst>
          </p:cNvPr>
          <p:cNvSpPr>
            <a:spLocks noGrp="1"/>
          </p:cNvSpPr>
          <p:nvPr>
            <p:ph type="body" sz="quarter" idx="35"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Tree>
    <p:extLst>
      <p:ext uri="{BB962C8B-B14F-4D97-AF65-F5344CB8AC3E}">
        <p14:creationId xmlns:p14="http://schemas.microsoft.com/office/powerpoint/2010/main" val="4209801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507932" y="1512888"/>
            <a:ext cx="2861359" cy="11951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3" hasCustomPrompt="1"/>
          </p:nvPr>
        </p:nvSpPr>
        <p:spPr>
          <a:xfrm>
            <a:off x="6704722" y="1512888"/>
            <a:ext cx="2861359" cy="11951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8"/>
          <p:cNvSpPr>
            <a:spLocks noGrp="1"/>
          </p:cNvSpPr>
          <p:nvPr>
            <p:ph type="body" sz="quarter" idx="14" hasCustomPrompt="1"/>
          </p:nvPr>
        </p:nvSpPr>
        <p:spPr>
          <a:xfrm>
            <a:off x="3606327" y="1512888"/>
            <a:ext cx="2861359" cy="11951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52">
            <a:extLst>
              <a:ext uri="{FF2B5EF4-FFF2-40B4-BE49-F238E27FC236}">
                <a16:creationId xmlns:a16="http://schemas.microsoft.com/office/drawing/2014/main" id="{A1484F0B-29AF-4A61-B08D-423F233D37B2}"/>
              </a:ext>
            </a:extLst>
          </p:cNvPr>
          <p:cNvSpPr>
            <a:spLocks noGrp="1"/>
          </p:cNvSpPr>
          <p:nvPr>
            <p:ph type="body" sz="quarter" idx="35"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
        <p:nvSpPr>
          <p:cNvPr id="2" name="Title 1">
            <a:extLst>
              <a:ext uri="{FF2B5EF4-FFF2-40B4-BE49-F238E27FC236}">
                <a16:creationId xmlns:a16="http://schemas.microsoft.com/office/drawing/2014/main" id="{178A9BB0-CB91-43FE-BE92-55C01F5A021F}"/>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43339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F1F8-4C25-4C81-8A8E-715B6439AD73}"/>
              </a:ext>
            </a:extLst>
          </p:cNvPr>
          <p:cNvSpPr>
            <a:spLocks noGrp="1"/>
          </p:cNvSpPr>
          <p:nvPr>
            <p:ph type="title"/>
          </p:nvPr>
        </p:nvSpPr>
        <p:spPr/>
        <p:txBody>
          <a:bodyPr/>
          <a:lstStyle/>
          <a:p>
            <a:r>
              <a:rPr lang="en-US"/>
              <a:t>Click to edit Master title style</a:t>
            </a:r>
            <a:endParaRPr lang="en-GB"/>
          </a:p>
        </p:txBody>
      </p:sp>
      <p:sp>
        <p:nvSpPr>
          <p:cNvPr id="5" name="Text Placeholder 52">
            <a:extLst>
              <a:ext uri="{FF2B5EF4-FFF2-40B4-BE49-F238E27FC236}">
                <a16:creationId xmlns:a16="http://schemas.microsoft.com/office/drawing/2014/main" id="{57CFB9C1-09DB-4F8E-9F97-66902216186B}"/>
              </a:ext>
            </a:extLst>
          </p:cNvPr>
          <p:cNvSpPr>
            <a:spLocks noGrp="1"/>
          </p:cNvSpPr>
          <p:nvPr>
            <p:ph type="body" sz="quarter" idx="35"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Tree>
    <p:extLst>
      <p:ext uri="{BB962C8B-B14F-4D97-AF65-F5344CB8AC3E}">
        <p14:creationId xmlns:p14="http://schemas.microsoft.com/office/powerpoint/2010/main" val="2164383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with quote">
    <p:spTree>
      <p:nvGrpSpPr>
        <p:cNvPr id="1" name=""/>
        <p:cNvGrpSpPr/>
        <p:nvPr/>
      </p:nvGrpSpPr>
      <p:grpSpPr>
        <a:xfrm>
          <a:off x="0" y="0"/>
          <a:ext cx="0" cy="0"/>
          <a:chOff x="0" y="0"/>
          <a:chExt cx="0" cy="0"/>
        </a:xfrm>
      </p:grpSpPr>
      <p:sp>
        <p:nvSpPr>
          <p:cNvPr id="5" name="Text Placeholder 4"/>
          <p:cNvSpPr>
            <a:spLocks noGrp="1"/>
          </p:cNvSpPr>
          <p:nvPr>
            <p:ph type="body" sz="quarter" idx="38" hasCustomPrompt="1"/>
          </p:nvPr>
        </p:nvSpPr>
        <p:spPr>
          <a:xfrm>
            <a:off x="0" y="3108782"/>
            <a:ext cx="10058400" cy="720000"/>
          </a:xfr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507933" tIns="169311" rIns="34941" bIns="169311" rtlCol="0" anchor="ctr">
            <a:noAutofit/>
          </a:bodyPr>
          <a:lstStyle>
            <a:lvl1pPr>
              <a:defRPr lang="en-US" sz="2800" smtClean="0">
                <a:solidFill>
                  <a:schemeClr val="bg1"/>
                </a:solidFill>
                <a:latin typeface="+mn-lt"/>
              </a:defRPr>
            </a:lvl1pPr>
            <a:lvl2pPr>
              <a:defRPr lang="en-US" sz="100" smtClean="0">
                <a:solidFill>
                  <a:schemeClr val="lt1"/>
                </a:solidFill>
                <a:latin typeface="+mn-lt"/>
              </a:defRPr>
            </a:lvl2pPr>
            <a:lvl3pPr>
              <a:defRPr lang="en-US" sz="2800" b="1" smtClean="0">
                <a:solidFill>
                  <a:schemeClr val="bg1"/>
                </a:solidFill>
              </a:defRPr>
            </a:lvl3pPr>
            <a:lvl4pPr>
              <a:defRPr lang="en-US" sz="2100" smtClean="0">
                <a:solidFill>
                  <a:schemeClr val="lt1"/>
                </a:solidFill>
              </a:defRPr>
            </a:lvl4pPr>
            <a:lvl5pPr>
              <a:defRPr lang="en-US" sz="2100">
                <a:solidFill>
                  <a:schemeClr val="lt1"/>
                </a:solidFill>
              </a:defRPr>
            </a:lvl5pPr>
          </a:lstStyle>
          <a:p>
            <a:pPr marR="0" lvl="0" defTabSz="1043056" fontAlgn="auto">
              <a:lnSpc>
                <a:spcPct val="100000"/>
              </a:lnSpc>
              <a:buClrTx/>
              <a:buSzTx/>
              <a:tabLst/>
            </a:pPr>
            <a:r>
              <a:rPr lang="en-GB" dirty="0"/>
              <a:t>“40-50 character quote goes here.”</a:t>
            </a:r>
          </a:p>
        </p:txBody>
      </p:sp>
      <p:sp>
        <p:nvSpPr>
          <p:cNvPr id="8" name="Text Placeholder 7"/>
          <p:cNvSpPr>
            <a:spLocks noGrp="1"/>
          </p:cNvSpPr>
          <p:nvPr>
            <p:ph type="body" sz="quarter" idx="39" hasCustomPrompt="1"/>
          </p:nvPr>
        </p:nvSpPr>
        <p:spPr>
          <a:xfrm>
            <a:off x="490537" y="1518444"/>
            <a:ext cx="5976000" cy="1008000"/>
          </a:xfrm>
        </p:spPr>
        <p:txBody>
          <a:bodyPr/>
          <a:lstStyle>
            <a:lvl3pPr>
              <a:defRPr/>
            </a:lvl3pPr>
            <a:lvl5pPr marL="183600" indent="0">
              <a:buNone/>
              <a:defRPr/>
            </a:lvl5pPr>
          </a:lstStyle>
          <a:p>
            <a:pPr lvl="2"/>
            <a:r>
              <a:rPr lang="en-GB" dirty="0"/>
              <a:t>Approximately 100 words of content goes in this area</a:t>
            </a:r>
          </a:p>
        </p:txBody>
      </p:sp>
      <p:sp>
        <p:nvSpPr>
          <p:cNvPr id="10" name="Text Placeholder 9"/>
          <p:cNvSpPr>
            <a:spLocks noGrp="1"/>
          </p:cNvSpPr>
          <p:nvPr>
            <p:ph type="body" sz="quarter" idx="40" hasCustomPrompt="1"/>
          </p:nvPr>
        </p:nvSpPr>
        <p:spPr>
          <a:xfrm>
            <a:off x="490537" y="4411120"/>
            <a:ext cx="5976000" cy="2664000"/>
          </a:xfrm>
        </p:spPr>
        <p:txBody>
          <a:bodyPr/>
          <a:lstStyle>
            <a:lvl3pPr>
              <a:defRPr/>
            </a:lvl3pPr>
          </a:lstStyle>
          <a:p>
            <a:pPr lvl="2"/>
            <a:r>
              <a:rPr lang="en-GB" dirty="0"/>
              <a:t>Approximately 150 words of content goes in this area</a:t>
            </a:r>
          </a:p>
        </p:txBody>
      </p:sp>
      <p:sp>
        <p:nvSpPr>
          <p:cNvPr id="2" name="Title 1">
            <a:extLst>
              <a:ext uri="{FF2B5EF4-FFF2-40B4-BE49-F238E27FC236}">
                <a16:creationId xmlns:a16="http://schemas.microsoft.com/office/drawing/2014/main" id="{E131FA61-5B3C-4834-B391-529F62AC6528}"/>
              </a:ext>
            </a:extLst>
          </p:cNvPr>
          <p:cNvSpPr>
            <a:spLocks noGrp="1"/>
          </p:cNvSpPr>
          <p:nvPr>
            <p:ph type="title"/>
          </p:nvPr>
        </p:nvSpPr>
        <p:spPr/>
        <p:txBody>
          <a:bodyPr/>
          <a:lstStyle/>
          <a:p>
            <a:r>
              <a:rPr lang="en-US"/>
              <a:t>Click to edit Master title style</a:t>
            </a:r>
            <a:endParaRPr lang="en-GB"/>
          </a:p>
        </p:txBody>
      </p:sp>
      <p:sp>
        <p:nvSpPr>
          <p:cNvPr id="9" name="Text Placeholder 52">
            <a:extLst>
              <a:ext uri="{FF2B5EF4-FFF2-40B4-BE49-F238E27FC236}">
                <a16:creationId xmlns:a16="http://schemas.microsoft.com/office/drawing/2014/main" id="{04042252-79D5-4A79-837B-88D4CD0184A2}"/>
              </a:ext>
            </a:extLst>
          </p:cNvPr>
          <p:cNvSpPr>
            <a:spLocks noGrp="1"/>
          </p:cNvSpPr>
          <p:nvPr>
            <p:ph type="body" sz="quarter" idx="35"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Tree>
    <p:extLst>
      <p:ext uri="{BB962C8B-B14F-4D97-AF65-F5344CB8AC3E}">
        <p14:creationId xmlns:p14="http://schemas.microsoft.com/office/powerpoint/2010/main" val="3252039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with image">
    <p:spTree>
      <p:nvGrpSpPr>
        <p:cNvPr id="1" name=""/>
        <p:cNvGrpSpPr/>
        <p:nvPr/>
      </p:nvGrpSpPr>
      <p:grpSpPr>
        <a:xfrm>
          <a:off x="0" y="0"/>
          <a:ext cx="0" cy="0"/>
          <a:chOff x="0" y="0"/>
          <a:chExt cx="0" cy="0"/>
        </a:xfrm>
      </p:grpSpPr>
      <p:sp>
        <p:nvSpPr>
          <p:cNvPr id="12" name="Picture Placeholder 8"/>
          <p:cNvSpPr>
            <a:spLocks noGrp="1"/>
          </p:cNvSpPr>
          <p:nvPr>
            <p:ph type="pic" sz="quarter" idx="35" hasCustomPrompt="1"/>
          </p:nvPr>
        </p:nvSpPr>
        <p:spPr>
          <a:xfrm>
            <a:off x="6702023" y="1522636"/>
            <a:ext cx="2864058" cy="2880000"/>
          </a:xfrm>
          <a:solidFill>
            <a:srgbClr val="D9D9D9"/>
          </a:solidFill>
        </p:spPr>
        <p:txBody>
          <a:bodyPr lIns="72000" tIns="72000" rIns="72000" bIns="72000">
            <a:noAutofit/>
          </a:bodyPr>
          <a:lstStyle>
            <a:lvl1pPr algn="ctr">
              <a:defRPr sz="1600" b="1">
                <a:solidFill>
                  <a:schemeClr val="tx1"/>
                </a:solidFill>
              </a:defRPr>
            </a:lvl1pPr>
          </a:lstStyle>
          <a:p>
            <a:r>
              <a:rPr lang="en-US" dirty="0"/>
              <a:t>CLICK TO INSERT PICTURE</a:t>
            </a:r>
          </a:p>
        </p:txBody>
      </p:sp>
      <p:sp>
        <p:nvSpPr>
          <p:cNvPr id="9" name="Text Placeholder 8"/>
          <p:cNvSpPr>
            <a:spLocks noGrp="1"/>
          </p:cNvSpPr>
          <p:nvPr>
            <p:ph type="body" sz="quarter" idx="10" hasCustomPrompt="1"/>
          </p:nvPr>
        </p:nvSpPr>
        <p:spPr>
          <a:xfrm>
            <a:off x="507934" y="1522637"/>
            <a:ext cx="5972686" cy="11951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36" hasCustomPrompt="1"/>
          </p:nvPr>
        </p:nvSpPr>
        <p:spPr>
          <a:xfrm>
            <a:off x="6701570" y="4403908"/>
            <a:ext cx="2864511" cy="370052"/>
          </a:xfrm>
          <a:solidFill>
            <a:schemeClr val="accent3"/>
          </a:solidFill>
        </p:spPr>
        <p:txBody>
          <a:bodyPr lIns="36000" tIns="36000" rIns="36000" bIns="36000" anchor="ctr" anchorCtr="1">
            <a:noAutofit/>
          </a:bodyPr>
          <a:lstStyle>
            <a:lvl1pPr marL="0" indent="0" algn="ctr">
              <a:buFont typeface="Arial" panose="020B0604020202020204" pitchFamily="34" charset="0"/>
              <a:buNone/>
              <a:tabLst/>
              <a:defRPr sz="800" b="1" cap="all" baseline="0">
                <a:solidFill>
                  <a:schemeClr val="bg1"/>
                </a:solidFill>
                <a:latin typeface="+mn-lt"/>
              </a:defRPr>
            </a:lvl1pPr>
            <a:lvl2pPr marL="0" indent="0" algn="ctr">
              <a:buFont typeface="Arial" panose="020B0604020202020204" pitchFamily="34" charset="0"/>
              <a:buNone/>
              <a:tabLst/>
              <a:defRPr sz="941" b="1" cap="none">
                <a:solidFill>
                  <a:schemeClr val="bg1"/>
                </a:solidFill>
                <a:latin typeface="+mn-lt"/>
              </a:defRPr>
            </a:lvl2pPr>
            <a:lvl3pPr marL="0" indent="0" algn="ctr">
              <a:buFont typeface="Arial" panose="020B0604020202020204" pitchFamily="34" charset="0"/>
              <a:buNone/>
              <a:tabLst/>
              <a:defRPr sz="941" b="1" cap="none">
                <a:solidFill>
                  <a:schemeClr val="bg1"/>
                </a:solidFill>
                <a:latin typeface="+mn-lt"/>
              </a:defRPr>
            </a:lvl3pPr>
            <a:lvl4pPr marL="0" indent="0" algn="ctr">
              <a:buNone/>
              <a:tabLst/>
              <a:defRPr sz="941" b="1" cap="none">
                <a:solidFill>
                  <a:schemeClr val="bg1"/>
                </a:solidFill>
                <a:latin typeface="+mn-lt"/>
              </a:defRPr>
            </a:lvl4pPr>
            <a:lvl5pPr marL="0" indent="0" algn="ctr">
              <a:buNone/>
              <a:tabLst/>
              <a:defRPr sz="941" b="1" cap="none">
                <a:solidFill>
                  <a:schemeClr val="bg1"/>
                </a:solidFill>
                <a:latin typeface="+mn-lt"/>
              </a:defRPr>
            </a:lvl5pPr>
          </a:lstStyle>
          <a:p>
            <a:pPr lvl="0"/>
            <a:r>
              <a:rPr lang="en-US" dirty="0"/>
              <a:t>PHOTO CAPTION</a:t>
            </a:r>
          </a:p>
        </p:txBody>
      </p:sp>
      <p:sp>
        <p:nvSpPr>
          <p:cNvPr id="2" name="Title 1">
            <a:extLst>
              <a:ext uri="{FF2B5EF4-FFF2-40B4-BE49-F238E27FC236}">
                <a16:creationId xmlns:a16="http://schemas.microsoft.com/office/drawing/2014/main" id="{66383DAD-244D-470A-AC9F-984004900D6A}"/>
              </a:ext>
            </a:extLst>
          </p:cNvPr>
          <p:cNvSpPr>
            <a:spLocks noGrp="1"/>
          </p:cNvSpPr>
          <p:nvPr>
            <p:ph type="title"/>
          </p:nvPr>
        </p:nvSpPr>
        <p:spPr/>
        <p:txBody>
          <a:bodyPr/>
          <a:lstStyle/>
          <a:p>
            <a:r>
              <a:rPr lang="en-US"/>
              <a:t>Click to edit Master title style</a:t>
            </a:r>
            <a:endParaRPr lang="en-GB"/>
          </a:p>
        </p:txBody>
      </p:sp>
      <p:sp>
        <p:nvSpPr>
          <p:cNvPr id="8" name="Text Placeholder 52">
            <a:extLst>
              <a:ext uri="{FF2B5EF4-FFF2-40B4-BE49-F238E27FC236}">
                <a16:creationId xmlns:a16="http://schemas.microsoft.com/office/drawing/2014/main" id="{AB2EDC88-A181-4E90-90F8-36E920A0FC01}"/>
              </a:ext>
            </a:extLst>
          </p:cNvPr>
          <p:cNvSpPr>
            <a:spLocks noGrp="1"/>
          </p:cNvSpPr>
          <p:nvPr>
            <p:ph type="body" sz="quarter" idx="37"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Tree>
    <p:extLst>
      <p:ext uri="{BB962C8B-B14F-4D97-AF65-F5344CB8AC3E}">
        <p14:creationId xmlns:p14="http://schemas.microsoft.com/office/powerpoint/2010/main" val="111470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am bio multipl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507934" y="3238128"/>
            <a:ext cx="2082694" cy="394980"/>
          </a:xfrm>
        </p:spPr>
        <p:txBody>
          <a:bodyPr/>
          <a:lstStyle>
            <a:lvl1pPr algn="ctr">
              <a:spcAft>
                <a:spcPts val="200"/>
              </a:spcAft>
              <a:defRPr sz="1400" b="0" baseline="0">
                <a:solidFill>
                  <a:schemeClr val="accent3"/>
                </a:solidFill>
              </a:defRPr>
            </a:lvl1pPr>
            <a:lvl2pPr algn="ctr">
              <a:spcAft>
                <a:spcPts val="200"/>
              </a:spcAft>
              <a:defRPr sz="1000" b="0">
                <a:solidFill>
                  <a:schemeClr val="tx1"/>
                </a:solidFill>
              </a:defRPr>
            </a:lvl2pPr>
          </a:lstStyle>
          <a:p>
            <a:pPr lvl="0"/>
            <a:r>
              <a:rPr lang="en-US" dirty="0"/>
              <a:t>EMPLOYEE NAME</a:t>
            </a:r>
          </a:p>
          <a:p>
            <a:pPr lvl="1"/>
            <a:r>
              <a:rPr lang="en-US" dirty="0"/>
              <a:t>Employee title</a:t>
            </a:r>
          </a:p>
        </p:txBody>
      </p:sp>
      <p:sp>
        <p:nvSpPr>
          <p:cNvPr id="19" name="Text Placeholder 8"/>
          <p:cNvSpPr>
            <a:spLocks noGrp="1"/>
          </p:cNvSpPr>
          <p:nvPr>
            <p:ph type="body" sz="quarter" idx="42" hasCustomPrompt="1"/>
          </p:nvPr>
        </p:nvSpPr>
        <p:spPr>
          <a:xfrm>
            <a:off x="507934" y="3886270"/>
            <a:ext cx="2082694" cy="538609"/>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dirty="0"/>
              <a:t>30-40 word short description of experience goes here</a:t>
            </a:r>
          </a:p>
          <a:p>
            <a:pPr lvl="0"/>
            <a:r>
              <a:rPr lang="en-US" dirty="0"/>
              <a:t>employee@alvarezandmarsal.com</a:t>
            </a:r>
          </a:p>
        </p:txBody>
      </p:sp>
      <p:sp>
        <p:nvSpPr>
          <p:cNvPr id="23" name="Text Placeholder 8"/>
          <p:cNvSpPr>
            <a:spLocks noGrp="1"/>
          </p:cNvSpPr>
          <p:nvPr>
            <p:ph type="body" sz="quarter" idx="43" hasCustomPrompt="1"/>
          </p:nvPr>
        </p:nvSpPr>
        <p:spPr>
          <a:xfrm>
            <a:off x="2835210" y="3886270"/>
            <a:ext cx="2082694" cy="538609"/>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dirty="0"/>
              <a:t>30-40 word short description of experience goes here</a:t>
            </a:r>
          </a:p>
          <a:p>
            <a:pPr lvl="0"/>
            <a:r>
              <a:rPr lang="en-US" dirty="0"/>
              <a:t>employee@alvarezandmarsal.com</a:t>
            </a:r>
          </a:p>
        </p:txBody>
      </p:sp>
      <p:sp>
        <p:nvSpPr>
          <p:cNvPr id="24" name="Text Placeholder 8"/>
          <p:cNvSpPr>
            <a:spLocks noGrp="1"/>
          </p:cNvSpPr>
          <p:nvPr>
            <p:ph type="body" sz="quarter" idx="44" hasCustomPrompt="1"/>
          </p:nvPr>
        </p:nvSpPr>
        <p:spPr>
          <a:xfrm>
            <a:off x="5159061" y="3886270"/>
            <a:ext cx="2082694" cy="538609"/>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dirty="0"/>
              <a:t>30-40 word short description of experience goes here</a:t>
            </a:r>
          </a:p>
          <a:p>
            <a:pPr lvl="0"/>
            <a:r>
              <a:rPr lang="en-US" dirty="0"/>
              <a:t>employee@alvarezandmarsal.com</a:t>
            </a:r>
          </a:p>
        </p:txBody>
      </p:sp>
      <p:sp>
        <p:nvSpPr>
          <p:cNvPr id="25" name="Text Placeholder 8"/>
          <p:cNvSpPr>
            <a:spLocks noGrp="1"/>
          </p:cNvSpPr>
          <p:nvPr>
            <p:ph type="body" sz="quarter" idx="45" hasCustomPrompt="1"/>
          </p:nvPr>
        </p:nvSpPr>
        <p:spPr>
          <a:xfrm>
            <a:off x="7475591" y="3886270"/>
            <a:ext cx="2082694" cy="538609"/>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dirty="0"/>
              <a:t>30-40 word short description of experience goes here</a:t>
            </a:r>
          </a:p>
          <a:p>
            <a:pPr lvl="0"/>
            <a:r>
              <a:rPr lang="en-US" dirty="0"/>
              <a:t>employee@alvarezandmarsal.com</a:t>
            </a:r>
          </a:p>
        </p:txBody>
      </p:sp>
      <p:sp>
        <p:nvSpPr>
          <p:cNvPr id="20" name="Text Placeholder 8"/>
          <p:cNvSpPr>
            <a:spLocks noGrp="1"/>
          </p:cNvSpPr>
          <p:nvPr>
            <p:ph type="body" sz="quarter" idx="46" hasCustomPrompt="1"/>
          </p:nvPr>
        </p:nvSpPr>
        <p:spPr>
          <a:xfrm>
            <a:off x="2835210" y="3238128"/>
            <a:ext cx="2082694" cy="394980"/>
          </a:xfrm>
        </p:spPr>
        <p:txBody>
          <a:bodyPr/>
          <a:lstStyle>
            <a:lvl1pPr algn="ctr">
              <a:spcAft>
                <a:spcPts val="200"/>
              </a:spcAft>
              <a:defRPr sz="1400" b="0" baseline="0">
                <a:solidFill>
                  <a:schemeClr val="accent3"/>
                </a:solidFill>
              </a:defRPr>
            </a:lvl1pPr>
            <a:lvl2pPr algn="ctr">
              <a:spcAft>
                <a:spcPts val="200"/>
              </a:spcAft>
              <a:defRPr sz="1000" b="0">
                <a:solidFill>
                  <a:schemeClr val="tx1"/>
                </a:solidFill>
              </a:defRPr>
            </a:lvl2pPr>
          </a:lstStyle>
          <a:p>
            <a:pPr lvl="0"/>
            <a:r>
              <a:rPr lang="en-US" dirty="0"/>
              <a:t>EMPLOYEE NAME</a:t>
            </a:r>
          </a:p>
          <a:p>
            <a:pPr lvl="1"/>
            <a:r>
              <a:rPr lang="en-US" dirty="0"/>
              <a:t>Employee title</a:t>
            </a:r>
          </a:p>
        </p:txBody>
      </p:sp>
      <p:sp>
        <p:nvSpPr>
          <p:cNvPr id="21" name="Text Placeholder 8"/>
          <p:cNvSpPr>
            <a:spLocks noGrp="1"/>
          </p:cNvSpPr>
          <p:nvPr>
            <p:ph type="body" sz="quarter" idx="47" hasCustomPrompt="1"/>
          </p:nvPr>
        </p:nvSpPr>
        <p:spPr>
          <a:xfrm>
            <a:off x="5159061" y="3238128"/>
            <a:ext cx="2082694" cy="394980"/>
          </a:xfrm>
        </p:spPr>
        <p:txBody>
          <a:bodyPr/>
          <a:lstStyle>
            <a:lvl1pPr algn="ctr">
              <a:spcAft>
                <a:spcPts val="200"/>
              </a:spcAft>
              <a:defRPr sz="1400" b="0" baseline="0">
                <a:solidFill>
                  <a:schemeClr val="accent3"/>
                </a:solidFill>
              </a:defRPr>
            </a:lvl1pPr>
            <a:lvl2pPr algn="ctr">
              <a:spcAft>
                <a:spcPts val="200"/>
              </a:spcAft>
              <a:defRPr sz="1000" b="0">
                <a:solidFill>
                  <a:schemeClr val="tx1"/>
                </a:solidFill>
              </a:defRPr>
            </a:lvl2pPr>
          </a:lstStyle>
          <a:p>
            <a:pPr lvl="0"/>
            <a:r>
              <a:rPr lang="en-US" dirty="0"/>
              <a:t>EMPLOYEE NAME</a:t>
            </a:r>
          </a:p>
          <a:p>
            <a:pPr lvl="1"/>
            <a:r>
              <a:rPr lang="en-US" dirty="0"/>
              <a:t>Employee title</a:t>
            </a:r>
          </a:p>
        </p:txBody>
      </p:sp>
      <p:sp>
        <p:nvSpPr>
          <p:cNvPr id="26" name="Text Placeholder 8"/>
          <p:cNvSpPr>
            <a:spLocks noGrp="1"/>
          </p:cNvSpPr>
          <p:nvPr>
            <p:ph type="body" sz="quarter" idx="48" hasCustomPrompt="1"/>
          </p:nvPr>
        </p:nvSpPr>
        <p:spPr>
          <a:xfrm>
            <a:off x="7475591" y="3238128"/>
            <a:ext cx="2082694" cy="394980"/>
          </a:xfrm>
        </p:spPr>
        <p:txBody>
          <a:bodyPr/>
          <a:lstStyle>
            <a:lvl1pPr algn="ctr">
              <a:spcAft>
                <a:spcPts val="200"/>
              </a:spcAft>
              <a:defRPr sz="1400" b="0" baseline="0">
                <a:solidFill>
                  <a:schemeClr val="accent3"/>
                </a:solidFill>
              </a:defRPr>
            </a:lvl1pPr>
            <a:lvl2pPr algn="ctr">
              <a:spcAft>
                <a:spcPts val="200"/>
              </a:spcAft>
              <a:defRPr sz="1000" b="0">
                <a:solidFill>
                  <a:schemeClr val="tx1"/>
                </a:solidFill>
              </a:defRPr>
            </a:lvl2pPr>
          </a:lstStyle>
          <a:p>
            <a:pPr lvl="0"/>
            <a:r>
              <a:rPr lang="en-US" dirty="0"/>
              <a:t>EMPLOYEE NAME</a:t>
            </a:r>
          </a:p>
          <a:p>
            <a:pPr lvl="1"/>
            <a:r>
              <a:rPr lang="en-US" dirty="0"/>
              <a:t>Employee title</a:t>
            </a:r>
          </a:p>
        </p:txBody>
      </p:sp>
      <p:sp>
        <p:nvSpPr>
          <p:cNvPr id="2" name="Title 1">
            <a:extLst>
              <a:ext uri="{FF2B5EF4-FFF2-40B4-BE49-F238E27FC236}">
                <a16:creationId xmlns:a16="http://schemas.microsoft.com/office/drawing/2014/main" id="{D0202594-4490-42E7-95CB-EBC2E7AADF61}"/>
              </a:ext>
            </a:extLst>
          </p:cNvPr>
          <p:cNvSpPr>
            <a:spLocks noGrp="1"/>
          </p:cNvSpPr>
          <p:nvPr>
            <p:ph type="title"/>
          </p:nvPr>
        </p:nvSpPr>
        <p:spPr/>
        <p:txBody>
          <a:bodyPr/>
          <a:lstStyle/>
          <a:p>
            <a:r>
              <a:rPr lang="en-US"/>
              <a:t>Click to edit Master title style</a:t>
            </a:r>
            <a:endParaRPr lang="en-GB"/>
          </a:p>
        </p:txBody>
      </p:sp>
      <p:sp>
        <p:nvSpPr>
          <p:cNvPr id="13" name="Text Placeholder 52">
            <a:extLst>
              <a:ext uri="{FF2B5EF4-FFF2-40B4-BE49-F238E27FC236}">
                <a16:creationId xmlns:a16="http://schemas.microsoft.com/office/drawing/2014/main" id="{30834924-886E-4BAC-9101-42001C33F490}"/>
              </a:ext>
            </a:extLst>
          </p:cNvPr>
          <p:cNvSpPr>
            <a:spLocks noGrp="1"/>
          </p:cNvSpPr>
          <p:nvPr>
            <p:ph type="body" sz="quarter" idx="35"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Tree>
    <p:extLst>
      <p:ext uri="{BB962C8B-B14F-4D97-AF65-F5344CB8AC3E}">
        <p14:creationId xmlns:p14="http://schemas.microsoft.com/office/powerpoint/2010/main" val="337119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Text Placeholder 28"/>
          <p:cNvSpPr>
            <a:spLocks noGrp="1"/>
          </p:cNvSpPr>
          <p:nvPr>
            <p:ph type="body" idx="1"/>
          </p:nvPr>
        </p:nvSpPr>
        <p:spPr>
          <a:xfrm>
            <a:off x="490539" y="1513634"/>
            <a:ext cx="9068376" cy="2118529"/>
          </a:xfrm>
          <a:prstGeom prst="rect">
            <a:avLst/>
          </a:prstGeom>
        </p:spPr>
        <p:txBody>
          <a:bodyPr vert="horz" wrap="square" lIns="0" tIns="0" rIns="0" bIns="0" rtlCol="0">
            <a:spAutoFit/>
          </a:bodyPr>
          <a:lstStyle/>
          <a:p>
            <a:pPr lvl="0"/>
            <a:r>
              <a:rPr lang="en-US" dirty="0"/>
              <a:t>Heading 1</a:t>
            </a:r>
          </a:p>
          <a:p>
            <a:pPr lvl="1"/>
            <a:r>
              <a:rPr lang="en-US" dirty="0"/>
              <a:t>Heading 2</a:t>
            </a:r>
          </a:p>
          <a:p>
            <a:pPr lvl="2"/>
            <a:r>
              <a:rPr lang="en-US" dirty="0"/>
              <a:t>Body text</a:t>
            </a:r>
          </a:p>
          <a:p>
            <a:pPr lvl="3"/>
            <a:r>
              <a:rPr lang="en-US" dirty="0"/>
              <a:t>Bullet 1</a:t>
            </a:r>
          </a:p>
          <a:p>
            <a:pPr lvl="4"/>
            <a:r>
              <a:rPr lang="en-US" dirty="0"/>
              <a:t>Bullet 2</a:t>
            </a:r>
          </a:p>
          <a:p>
            <a:pPr lvl="5"/>
            <a:r>
              <a:rPr lang="en-US" dirty="0"/>
              <a:t>Bullet 3</a:t>
            </a:r>
          </a:p>
          <a:p>
            <a:pPr lvl="6"/>
            <a:r>
              <a:rPr lang="en-US" dirty="0"/>
              <a:t>Bullet 4</a:t>
            </a:r>
          </a:p>
          <a:p>
            <a:pPr lvl="7"/>
            <a:r>
              <a:rPr lang="en-US" dirty="0"/>
              <a:t>Number 1</a:t>
            </a:r>
          </a:p>
          <a:p>
            <a:pPr lvl="8"/>
            <a:r>
              <a:rPr lang="en-US" dirty="0"/>
              <a:t>Number 2</a:t>
            </a:r>
          </a:p>
        </p:txBody>
      </p:sp>
      <p:sp>
        <p:nvSpPr>
          <p:cNvPr id="28" name="Title Placeholder 27"/>
          <p:cNvSpPr>
            <a:spLocks noGrp="1"/>
          </p:cNvSpPr>
          <p:nvPr>
            <p:ph type="title"/>
          </p:nvPr>
        </p:nvSpPr>
        <p:spPr>
          <a:xfrm>
            <a:off x="490538" y="642835"/>
            <a:ext cx="9075543" cy="368813"/>
          </a:xfrm>
          <a:prstGeom prst="rect">
            <a:avLst/>
          </a:prstGeom>
        </p:spPr>
        <p:txBody>
          <a:bodyPr vert="horz" lIns="0" tIns="0" rIns="0" bIns="0" rtlCol="0" anchor="b" anchorCtr="0">
            <a:noAutofit/>
          </a:bodyPr>
          <a:lstStyle/>
          <a:p>
            <a:r>
              <a:rPr lang="en-US" dirty="0"/>
              <a:t>Slide title</a:t>
            </a:r>
          </a:p>
        </p:txBody>
      </p:sp>
      <p:sp>
        <p:nvSpPr>
          <p:cNvPr id="34" name="Rectangle 33"/>
          <p:cNvSpPr/>
          <p:nvPr/>
        </p:nvSpPr>
        <p:spPr>
          <a:xfrm flipH="1">
            <a:off x="-2" y="995338"/>
            <a:ext cx="162000" cy="511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4941" tIns="17470" rIns="34941" bIns="17470" rtlCol="0" anchor="ctr"/>
          <a:lstStyle/>
          <a:p>
            <a:pPr algn="ctr"/>
            <a:endParaRPr lang="en-US" sz="606" b="1" dirty="0">
              <a:solidFill>
                <a:srgbClr val="2C9398"/>
              </a:solidFill>
              <a:latin typeface="Impact" charset="0"/>
            </a:endParaRPr>
          </a:p>
        </p:txBody>
      </p:sp>
      <p:sp>
        <p:nvSpPr>
          <p:cNvPr id="13" name="Rectangle 12"/>
          <p:cNvSpPr/>
          <p:nvPr/>
        </p:nvSpPr>
        <p:spPr>
          <a:xfrm>
            <a:off x="4867545" y="7366196"/>
            <a:ext cx="338925" cy="138499"/>
          </a:xfrm>
          <a:prstGeom prst="rect">
            <a:avLst/>
          </a:prstGeom>
        </p:spPr>
        <p:txBody>
          <a:bodyPr wrap="square" lIns="0" tIns="0" rIns="0" bIns="0">
            <a:spAutoFit/>
          </a:bodyPr>
          <a:lstStyle/>
          <a:p>
            <a:pPr algn="ctr"/>
            <a:fld id="{D88576D6-29B7-49AB-B70B-CBD69FC026C8}" type="slidenum">
              <a:rPr lang="en-US" sz="900" smtClean="0"/>
              <a:pPr algn="ctr"/>
              <a:t>‹#›</a:t>
            </a:fld>
            <a:endParaRPr lang="en-US" sz="900" dirty="0"/>
          </a:p>
        </p:txBody>
      </p:sp>
      <p:sp>
        <p:nvSpPr>
          <p:cNvPr id="2" name="DocumentFooter"/>
          <p:cNvSpPr txBox="1"/>
          <p:nvPr/>
        </p:nvSpPr>
        <p:spPr>
          <a:xfrm>
            <a:off x="507934" y="7342108"/>
            <a:ext cx="3873194" cy="138499"/>
          </a:xfrm>
          <a:prstGeom prst="rect">
            <a:avLst/>
          </a:prstGeom>
          <a:noFill/>
        </p:spPr>
        <p:txBody>
          <a:bodyPr wrap="square" lIns="0" tIns="0" rIns="0" bIns="0" rtlCol="0">
            <a:spAutoFit/>
          </a:bodyPr>
          <a:lstStyle/>
          <a:p>
            <a:pPr lvl="0" algn="l"/>
            <a:r>
              <a:rPr lang="en-US" sz="900" dirty="0"/>
              <a:t>Document Name | Document Date</a:t>
            </a:r>
          </a:p>
        </p:txBody>
      </p:sp>
      <p:grpSp>
        <p:nvGrpSpPr>
          <p:cNvPr id="22" name="Group 21">
            <a:extLst>
              <a:ext uri="{FF2B5EF4-FFF2-40B4-BE49-F238E27FC236}">
                <a16:creationId xmlns:a16="http://schemas.microsoft.com/office/drawing/2014/main" id="{032B6CE2-6AFD-4ECD-A25F-0C884F27535C}"/>
              </a:ext>
            </a:extLst>
          </p:cNvPr>
          <p:cNvGrpSpPr/>
          <p:nvPr/>
        </p:nvGrpSpPr>
        <p:grpSpPr>
          <a:xfrm>
            <a:off x="507934" y="1083600"/>
            <a:ext cx="9056956" cy="1"/>
            <a:chOff x="534549" y="1544262"/>
            <a:chExt cx="9628733" cy="1"/>
          </a:xfrm>
        </p:grpSpPr>
        <p:cxnSp>
          <p:nvCxnSpPr>
            <p:cNvPr id="23" name="Straight Connector 22">
              <a:extLst>
                <a:ext uri="{FF2B5EF4-FFF2-40B4-BE49-F238E27FC236}">
                  <a16:creationId xmlns:a16="http://schemas.microsoft.com/office/drawing/2014/main" id="{4430CF30-5FE7-4786-9CFE-04125E4D26CC}"/>
                </a:ext>
              </a:extLst>
            </p:cNvPr>
            <p:cNvCxnSpPr/>
            <p:nvPr userDrawn="1"/>
          </p:nvCxnSpPr>
          <p:spPr>
            <a:xfrm>
              <a:off x="534549" y="1544262"/>
              <a:ext cx="9628733" cy="0"/>
            </a:xfrm>
            <a:prstGeom prst="line">
              <a:avLst/>
            </a:prstGeom>
            <a:ln w="50800">
              <a:solidFill>
                <a:schemeClr val="accent3">
                  <a:alpha val="3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7519EB3-97D0-4B5F-A4A6-4CDB0B54957D}"/>
                </a:ext>
              </a:extLst>
            </p:cNvPr>
            <p:cNvCxnSpPr/>
            <p:nvPr userDrawn="1"/>
          </p:nvCxnSpPr>
          <p:spPr>
            <a:xfrm>
              <a:off x="534549" y="1544263"/>
              <a:ext cx="2503238"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pic>
        <p:nvPicPr>
          <p:cNvPr id="17" name="A&amp;M Tax full logo blue" hidden="1">
            <a:extLst>
              <a:ext uri="{FF2B5EF4-FFF2-40B4-BE49-F238E27FC236}">
                <a16:creationId xmlns:a16="http://schemas.microsoft.com/office/drawing/2014/main" id="{7CAFEEF9-7D4F-45EE-9526-B01629182FAE}"/>
              </a:ext>
            </a:extLst>
          </p:cNvPr>
          <p:cNvPicPr>
            <a:picLocks noChangeAspect="1"/>
          </p:cNvPicPr>
          <p:nvPr/>
        </p:nvPicPr>
        <p:blipFill>
          <a:blip r:embed="rId22"/>
          <a:stretch>
            <a:fillRect/>
          </a:stretch>
        </p:blipFill>
        <p:spPr>
          <a:xfrm>
            <a:off x="8010992" y="7220748"/>
            <a:ext cx="1316739" cy="295657"/>
          </a:xfrm>
          <a:prstGeom prst="rect">
            <a:avLst/>
          </a:prstGeom>
        </p:spPr>
      </p:pic>
      <p:pic>
        <p:nvPicPr>
          <p:cNvPr id="18" name="A&amp;M standard full logo white" hidden="1">
            <a:extLst>
              <a:ext uri="{FF2B5EF4-FFF2-40B4-BE49-F238E27FC236}">
                <a16:creationId xmlns:a16="http://schemas.microsoft.com/office/drawing/2014/main" id="{9353AA0A-7CEF-44FD-BC9A-D73AB026D738}"/>
              </a:ext>
            </a:extLst>
          </p:cNvPr>
          <p:cNvPicPr>
            <a:picLocks noChangeAspect="1"/>
          </p:cNvPicPr>
          <p:nvPr/>
        </p:nvPicPr>
        <p:blipFill>
          <a:blip r:embed="rId23"/>
          <a:stretch>
            <a:fillRect/>
          </a:stretch>
        </p:blipFill>
        <p:spPr>
          <a:xfrm>
            <a:off x="7766524" y="7362964"/>
            <a:ext cx="1801372" cy="143256"/>
          </a:xfrm>
          <a:prstGeom prst="rect">
            <a:avLst/>
          </a:prstGeom>
        </p:spPr>
      </p:pic>
      <p:pic>
        <p:nvPicPr>
          <p:cNvPr id="19" name="A&amp;M Tax full logo white" hidden="1">
            <a:extLst>
              <a:ext uri="{FF2B5EF4-FFF2-40B4-BE49-F238E27FC236}">
                <a16:creationId xmlns:a16="http://schemas.microsoft.com/office/drawing/2014/main" id="{B77CD99F-94AD-421D-B786-84D1A5AC580F}"/>
              </a:ext>
            </a:extLst>
          </p:cNvPr>
          <p:cNvPicPr>
            <a:picLocks noChangeAspect="1"/>
          </p:cNvPicPr>
          <p:nvPr/>
        </p:nvPicPr>
        <p:blipFill>
          <a:blip r:embed="rId22"/>
          <a:stretch>
            <a:fillRect/>
          </a:stretch>
        </p:blipFill>
        <p:spPr>
          <a:xfrm>
            <a:off x="8010992" y="7220748"/>
            <a:ext cx="1316739" cy="295657"/>
          </a:xfrm>
          <a:prstGeom prst="rect">
            <a:avLst/>
          </a:prstGeom>
        </p:spPr>
      </p:pic>
      <p:pic>
        <p:nvPicPr>
          <p:cNvPr id="14" name="A&amp;M standard full logo blue">
            <a:extLst>
              <a:ext uri="{FF2B5EF4-FFF2-40B4-BE49-F238E27FC236}">
                <a16:creationId xmlns:a16="http://schemas.microsoft.com/office/drawing/2014/main" id="{9045A640-2405-4FE1-9DEE-BB2D7F11741B}"/>
              </a:ext>
            </a:extLst>
          </p:cNvPr>
          <p:cNvPicPr>
            <a:picLocks noChangeAspect="1"/>
          </p:cNvPicPr>
          <p:nvPr userDrawn="1"/>
        </p:nvPicPr>
        <p:blipFill>
          <a:blip r:embed="rId24"/>
          <a:stretch>
            <a:fillRect/>
          </a:stretch>
        </p:blipFill>
        <p:spPr>
          <a:xfrm>
            <a:off x="7752335" y="7333818"/>
            <a:ext cx="1857332" cy="368813"/>
          </a:xfrm>
          <a:prstGeom prst="rect">
            <a:avLst/>
          </a:prstGeom>
        </p:spPr>
      </p:pic>
    </p:spTree>
    <p:extLst>
      <p:ext uri="{BB962C8B-B14F-4D97-AF65-F5344CB8AC3E}">
        <p14:creationId xmlns:p14="http://schemas.microsoft.com/office/powerpoint/2010/main" val="201664310"/>
      </p:ext>
    </p:extLst>
  </p:cSld>
  <p:clrMap bg1="lt1" tx1="dk1" bg2="lt2" tx2="dk2" accent1="accent1" accent2="accent2" accent3="accent3" accent4="accent4" accent5="accent5" accent6="accent6" hlink="hlink" folHlink="folHlink"/>
  <p:sldLayoutIdLst>
    <p:sldLayoutId id="2147483649" r:id="rId1"/>
    <p:sldLayoutId id="2147483670" r:id="rId2"/>
    <p:sldLayoutId id="2147483650" r:id="rId3"/>
    <p:sldLayoutId id="2147483651" r:id="rId4"/>
    <p:sldLayoutId id="2147483652" r:id="rId5"/>
    <p:sldLayoutId id="2147483654" r:id="rId6"/>
    <p:sldLayoutId id="2147483675" r:id="rId7"/>
    <p:sldLayoutId id="2147483667" r:id="rId8"/>
    <p:sldLayoutId id="2147483657" r:id="rId9"/>
    <p:sldLayoutId id="2147483658" r:id="rId10"/>
    <p:sldLayoutId id="2147483659" r:id="rId11"/>
    <p:sldLayoutId id="2147483661" r:id="rId12"/>
    <p:sldLayoutId id="2147483662" r:id="rId13"/>
    <p:sldLayoutId id="2147483663" r:id="rId14"/>
    <p:sldLayoutId id="2147483664" r:id="rId15"/>
    <p:sldLayoutId id="2147483672" r:id="rId16"/>
    <p:sldLayoutId id="2147483676" r:id="rId17"/>
    <p:sldLayoutId id="2147483677" r:id="rId18"/>
    <p:sldLayoutId id="2147483678" r:id="rId19"/>
    <p:sldLayoutId id="2147483679" r:id="rId20"/>
  </p:sldLayoutIdLst>
  <p:hf hdr="0" dt="0"/>
  <p:txStyles>
    <p:titleStyle>
      <a:lvl1pPr marL="0" algn="l" defTabSz="981098" rtl="0" eaLnBrk="1" latinLnBrk="0" hangingPunct="1">
        <a:spcBef>
          <a:spcPct val="0"/>
        </a:spcBef>
        <a:buNone/>
        <a:defRPr lang="en-GB" sz="2800" kern="1200" dirty="0" smtClean="0">
          <a:solidFill>
            <a:schemeClr val="accent3"/>
          </a:solidFill>
          <a:latin typeface="+mj-lt"/>
          <a:ea typeface="+mn-ea"/>
          <a:cs typeface="Arial" panose="020B0604020202020204" pitchFamily="34" charset="0"/>
        </a:defRPr>
      </a:lvl1pPr>
    </p:titleStyle>
    <p:body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chemeClr val="tx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p:bodyStyle>
    <p:otherStyle>
      <a:defPPr>
        <a:defRPr lang="en-US"/>
      </a:defPPr>
      <a:lvl1pPr marL="0" algn="l" defTabSz="981098" rtl="0" eaLnBrk="1" latinLnBrk="0" hangingPunct="1">
        <a:defRPr sz="1975" kern="1200">
          <a:solidFill>
            <a:schemeClr val="tx1"/>
          </a:solidFill>
          <a:latin typeface="+mn-lt"/>
          <a:ea typeface="+mn-ea"/>
          <a:cs typeface="+mn-cs"/>
        </a:defRPr>
      </a:lvl1pPr>
      <a:lvl2pPr marL="490549" algn="l" defTabSz="981098" rtl="0" eaLnBrk="1" latinLnBrk="0" hangingPunct="1">
        <a:defRPr sz="1975" kern="1200">
          <a:solidFill>
            <a:schemeClr val="tx1"/>
          </a:solidFill>
          <a:latin typeface="+mn-lt"/>
          <a:ea typeface="+mn-ea"/>
          <a:cs typeface="+mn-cs"/>
        </a:defRPr>
      </a:lvl2pPr>
      <a:lvl3pPr marL="981098" algn="l" defTabSz="981098" rtl="0" eaLnBrk="1" latinLnBrk="0" hangingPunct="1">
        <a:defRPr sz="1975" kern="1200">
          <a:solidFill>
            <a:schemeClr val="tx1"/>
          </a:solidFill>
          <a:latin typeface="+mn-lt"/>
          <a:ea typeface="+mn-ea"/>
          <a:cs typeface="+mn-cs"/>
        </a:defRPr>
      </a:lvl3pPr>
      <a:lvl4pPr marL="1471648" algn="l" defTabSz="981098" rtl="0" eaLnBrk="1" latinLnBrk="0" hangingPunct="1">
        <a:defRPr sz="1975" kern="1200">
          <a:solidFill>
            <a:schemeClr val="tx1"/>
          </a:solidFill>
          <a:latin typeface="+mn-lt"/>
          <a:ea typeface="+mn-ea"/>
          <a:cs typeface="+mn-cs"/>
        </a:defRPr>
      </a:lvl4pPr>
      <a:lvl5pPr marL="1962197" algn="l" defTabSz="981098" rtl="0" eaLnBrk="1" latinLnBrk="0" hangingPunct="1">
        <a:defRPr sz="1975" kern="1200">
          <a:solidFill>
            <a:schemeClr val="tx1"/>
          </a:solidFill>
          <a:latin typeface="+mn-lt"/>
          <a:ea typeface="+mn-ea"/>
          <a:cs typeface="+mn-cs"/>
        </a:defRPr>
      </a:lvl5pPr>
      <a:lvl6pPr marL="2452746" algn="l" defTabSz="981098" rtl="0" eaLnBrk="1" latinLnBrk="0" hangingPunct="1">
        <a:defRPr sz="1975" kern="1200">
          <a:solidFill>
            <a:schemeClr val="tx1"/>
          </a:solidFill>
          <a:latin typeface="+mn-lt"/>
          <a:ea typeface="+mn-ea"/>
          <a:cs typeface="+mn-cs"/>
        </a:defRPr>
      </a:lvl6pPr>
      <a:lvl7pPr marL="2943295" algn="l" defTabSz="981098" rtl="0" eaLnBrk="1" latinLnBrk="0" hangingPunct="1">
        <a:defRPr sz="1975" kern="1200">
          <a:solidFill>
            <a:schemeClr val="tx1"/>
          </a:solidFill>
          <a:latin typeface="+mn-lt"/>
          <a:ea typeface="+mn-ea"/>
          <a:cs typeface="+mn-cs"/>
        </a:defRPr>
      </a:lvl7pPr>
      <a:lvl8pPr marL="3433845" algn="l" defTabSz="981098" rtl="0" eaLnBrk="1" latinLnBrk="0" hangingPunct="1">
        <a:defRPr sz="1975" kern="1200">
          <a:solidFill>
            <a:schemeClr val="tx1"/>
          </a:solidFill>
          <a:latin typeface="+mn-lt"/>
          <a:ea typeface="+mn-ea"/>
          <a:cs typeface="+mn-cs"/>
        </a:defRPr>
      </a:lvl8pPr>
      <a:lvl9pPr marL="3924394" algn="l" defTabSz="981098" rtl="0" eaLnBrk="1" latinLnBrk="0" hangingPunct="1">
        <a:defRPr sz="197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46" userDrawn="1">
          <p15:clr>
            <a:srgbClr val="F26B43"/>
          </p15:clr>
        </p15:guide>
        <p15:guide id="2" pos="309" userDrawn="1">
          <p15:clr>
            <a:srgbClr val="F26B43"/>
          </p15:clr>
        </p15:guide>
        <p15:guide id="3" pos="6027" userDrawn="1">
          <p15:clr>
            <a:srgbClr val="F26B43"/>
          </p15:clr>
        </p15:guide>
        <p15:guide id="4" orient="horz" pos="4453" userDrawn="1">
          <p15:clr>
            <a:srgbClr val="F26B43"/>
          </p15:clr>
        </p15:guide>
        <p15:guide id="6" pos="3082" userDrawn="1">
          <p15:clr>
            <a:srgbClr val="F26B43"/>
          </p15:clr>
        </p15:guide>
        <p15:guide id="7" pos="3254" userDrawn="1">
          <p15:clr>
            <a:srgbClr val="F26B43"/>
          </p15:clr>
        </p15:guide>
        <p15:guide id="8" orient="horz" pos="949"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file://localhost/Users/cwatson/Dropbox/A&amp;M%20Transfer/A&amp;M_LOGOS/A&amp;M%20Corporate/WEB/PNG/A&amp;M_Corporate_all%20white.png" TargetMode="External"/><Relationship Id="rId3" Type="http://schemas.openxmlformats.org/officeDocument/2006/relationships/tags" Target="../tags/tag6.xml"/><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9.jpg"/><Relationship Id="rId11" Type="http://schemas.openxmlformats.org/officeDocument/2006/relationships/image" Target="../media/image14.png"/><Relationship Id="rId5" Type="http://schemas.openxmlformats.org/officeDocument/2006/relationships/image" Target="../media/image8.jpeg"/><Relationship Id="rId10" Type="http://schemas.openxmlformats.org/officeDocument/2006/relationships/image" Target="../media/image13.png"/><Relationship Id="rId4" Type="http://schemas.openxmlformats.org/officeDocument/2006/relationships/slideLayout" Target="../slideLayouts/slideLayout1.xml"/><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9.sv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0.xml"/><Relationship Id="rId1" Type="http://schemas.openxmlformats.org/officeDocument/2006/relationships/tags" Target="../tags/tag7.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hyperlink" Target="mailto:insightcenter@alvarezandmarsal.com"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10">
            <a:extLst>
              <a:ext uri="{FF2B5EF4-FFF2-40B4-BE49-F238E27FC236}">
                <a16:creationId xmlns:a16="http://schemas.microsoft.com/office/drawing/2014/main" id="{22B26105-3614-4EC2-9AF4-8560FCE80458}"/>
              </a:ext>
            </a:extLst>
          </p:cNvPr>
          <p:cNvPicPr>
            <a:picLocks noChangeAspect="1"/>
          </p:cNvPicPr>
          <p:nvPr/>
        </p:nvPicPr>
        <p:blipFill rotWithShape="1">
          <a:blip r:embed="rId5"/>
          <a:srcRect l="4257" r="4257"/>
          <a:stretch/>
        </p:blipFill>
        <p:spPr>
          <a:xfrm>
            <a:off x="-1317" y="-2"/>
            <a:ext cx="10056813" cy="7772400"/>
          </a:xfrm>
          <a:prstGeom prst="rect">
            <a:avLst/>
          </a:prstGeom>
        </p:spPr>
      </p:pic>
      <p:sp>
        <p:nvSpPr>
          <p:cNvPr id="12" name="Picture Placeholder 11">
            <a:extLst>
              <a:ext uri="{FF2B5EF4-FFF2-40B4-BE49-F238E27FC236}">
                <a16:creationId xmlns:a16="http://schemas.microsoft.com/office/drawing/2014/main" id="{3C6A9AE5-E1A2-436E-9264-1B605B2737A6}"/>
              </a:ext>
            </a:extLst>
          </p:cNvPr>
          <p:cNvSpPr>
            <a:spLocks noGrp="1"/>
          </p:cNvSpPr>
          <p:nvPr>
            <p:ph type="pic" sz="quarter" idx="10"/>
          </p:nvPr>
        </p:nvSpPr>
        <p:spPr/>
      </p:sp>
      <p:pic>
        <p:nvPicPr>
          <p:cNvPr id="22" name="_PPT_Cover_53269_02587_GESS_IC_PPT Cover Image_v1">
            <a:extLst>
              <a:ext uri="{FF2B5EF4-FFF2-40B4-BE49-F238E27FC236}">
                <a16:creationId xmlns:a16="http://schemas.microsoft.com/office/drawing/2014/main" id="{0E3BEEA4-9173-4566-B28C-179F9408E180}"/>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0" y="-2"/>
            <a:ext cx="10057083" cy="7772402"/>
          </a:xfrm>
          <a:prstGeom prst="rect">
            <a:avLst/>
          </a:prstGeom>
        </p:spPr>
      </p:pic>
      <p:sp>
        <p:nvSpPr>
          <p:cNvPr id="5" name="Subheading">
            <a:extLst>
              <a:ext uri="{FF2B5EF4-FFF2-40B4-BE49-F238E27FC236}">
                <a16:creationId xmlns:a16="http://schemas.microsoft.com/office/drawing/2014/main" id="{023BBFD4-6943-4A31-96F6-9BA600CE529E}"/>
              </a:ext>
            </a:extLst>
          </p:cNvPr>
          <p:cNvSpPr>
            <a:spLocks noGrp="1"/>
          </p:cNvSpPr>
          <p:nvPr>
            <p:ph type="body" sz="quarter" idx="12"/>
          </p:nvPr>
        </p:nvSpPr>
        <p:spPr/>
        <p:txBody>
          <a:bodyPr/>
          <a:lstStyle/>
          <a:p>
            <a:r>
              <a:rPr lang="en-US" dirty="0"/>
              <a:t>[Company Analysis or [Company and Peer Analysis]</a:t>
            </a:r>
          </a:p>
        </p:txBody>
      </p:sp>
      <p:sp>
        <p:nvSpPr>
          <p:cNvPr id="4" name="Date">
            <a:extLst>
              <a:ext uri="{FF2B5EF4-FFF2-40B4-BE49-F238E27FC236}">
                <a16:creationId xmlns:a16="http://schemas.microsoft.com/office/drawing/2014/main" id="{F5AD4B3F-6E56-4CC5-9355-A0AC7DCA1C75}"/>
              </a:ext>
            </a:extLst>
          </p:cNvPr>
          <p:cNvSpPr>
            <a:spLocks noGrp="1"/>
          </p:cNvSpPr>
          <p:nvPr>
            <p:ph type="body" sz="quarter" idx="11"/>
          </p:nvPr>
        </p:nvSpPr>
        <p:spPr/>
        <p:txBody>
          <a:bodyPr/>
          <a:lstStyle/>
          <a:p>
            <a:r>
              <a:rPr lang="en-US" dirty="0"/>
              <a:t>[Month Year]</a:t>
            </a:r>
          </a:p>
        </p:txBody>
      </p:sp>
      <p:sp>
        <p:nvSpPr>
          <p:cNvPr id="3" name="Title">
            <a:extLst>
              <a:ext uri="{FF2B5EF4-FFF2-40B4-BE49-F238E27FC236}">
                <a16:creationId xmlns:a16="http://schemas.microsoft.com/office/drawing/2014/main" id="{5198EC04-C2A6-4182-B75E-DE92D928ACA6}"/>
              </a:ext>
            </a:extLst>
          </p:cNvPr>
          <p:cNvSpPr>
            <a:spLocks noGrp="1"/>
          </p:cNvSpPr>
          <p:nvPr>
            <p:ph type="ctrTitle"/>
            <p:custDataLst>
              <p:tags r:id="rId3"/>
            </p:custDataLst>
          </p:nvPr>
        </p:nvSpPr>
        <p:spPr/>
        <p:txBody>
          <a:bodyPr/>
          <a:lstStyle/>
          <a:p>
            <a:r>
              <a:rPr lang="en-US" dirty="0"/>
              <a:t>[Company Name]</a:t>
            </a:r>
          </a:p>
        </p:txBody>
      </p:sp>
      <p:pic>
        <p:nvPicPr>
          <p:cNvPr id="29" name="A&amp;M Tax logo blue" hidden="1">
            <a:extLst>
              <a:ext uri="{FF2B5EF4-FFF2-40B4-BE49-F238E27FC236}">
                <a16:creationId xmlns:a16="http://schemas.microsoft.com/office/drawing/2014/main" id="{57435AF3-6CE8-492B-8209-C18F09A5298A}"/>
              </a:ext>
            </a:extLst>
          </p:cNvPr>
          <p:cNvPicPr>
            <a:picLocks noChangeAspect="1"/>
          </p:cNvPicPr>
          <p:nvPr/>
        </p:nvPicPr>
        <p:blipFill>
          <a:blip r:embed="rId7"/>
          <a:stretch>
            <a:fillRect/>
          </a:stretch>
        </p:blipFill>
        <p:spPr>
          <a:xfrm>
            <a:off x="8141254" y="5639873"/>
            <a:ext cx="1423419" cy="1648445"/>
          </a:xfrm>
          <a:prstGeom prst="rect">
            <a:avLst/>
          </a:prstGeom>
        </p:spPr>
      </p:pic>
      <p:pic>
        <p:nvPicPr>
          <p:cNvPr id="28" name="A&amp;M Tax logo white" hidden="1">
            <a:extLst>
              <a:ext uri="{FF2B5EF4-FFF2-40B4-BE49-F238E27FC236}">
                <a16:creationId xmlns:a16="http://schemas.microsoft.com/office/drawing/2014/main" id="{C8F24A18-1DA2-46F4-8A54-BFBE050D3C1D}"/>
              </a:ext>
            </a:extLst>
          </p:cNvPr>
          <p:cNvPicPr>
            <a:picLocks noChangeAspect="1"/>
          </p:cNvPicPr>
          <p:nvPr/>
        </p:nvPicPr>
        <p:blipFill>
          <a:blip r:embed="rId8"/>
          <a:stretch>
            <a:fillRect/>
          </a:stretch>
        </p:blipFill>
        <p:spPr>
          <a:xfrm>
            <a:off x="8141254" y="5639873"/>
            <a:ext cx="1423419" cy="1648445"/>
          </a:xfrm>
          <a:prstGeom prst="rect">
            <a:avLst/>
          </a:prstGeom>
        </p:spPr>
      </p:pic>
      <p:pic>
        <p:nvPicPr>
          <p:cNvPr id="27" name="A&amp;M standard logo blue" hidden="1">
            <a:extLst>
              <a:ext uri="{FF2B5EF4-FFF2-40B4-BE49-F238E27FC236}">
                <a16:creationId xmlns:a16="http://schemas.microsoft.com/office/drawing/2014/main" id="{AF2A7DF9-8FDE-4672-9FD3-7DA7E8FD5D81}"/>
              </a:ext>
            </a:extLst>
          </p:cNvPr>
          <p:cNvPicPr>
            <a:picLocks noChangeAspect="1"/>
          </p:cNvPicPr>
          <p:nvPr/>
        </p:nvPicPr>
        <p:blipFill>
          <a:blip r:embed="rId9"/>
          <a:stretch>
            <a:fillRect/>
          </a:stretch>
        </p:blipFill>
        <p:spPr>
          <a:xfrm>
            <a:off x="7691568" y="5606431"/>
            <a:ext cx="1905004" cy="1684850"/>
          </a:xfrm>
          <a:prstGeom prst="rect">
            <a:avLst/>
          </a:prstGeom>
        </p:spPr>
      </p:pic>
      <p:pic>
        <p:nvPicPr>
          <p:cNvPr id="25" name="A&amp;M standard logo white" hidden="1">
            <a:extLst>
              <a:ext uri="{FF2B5EF4-FFF2-40B4-BE49-F238E27FC236}">
                <a16:creationId xmlns:a16="http://schemas.microsoft.com/office/drawing/2014/main" id="{EA51FA39-8E27-44A5-AEE7-33D6A6036E15}"/>
              </a:ext>
            </a:extLst>
          </p:cNvPr>
          <p:cNvPicPr>
            <a:picLocks noChangeAspect="1"/>
          </p:cNvPicPr>
          <p:nvPr/>
        </p:nvPicPr>
        <p:blipFill>
          <a:blip r:embed="rId10"/>
          <a:stretch>
            <a:fillRect/>
          </a:stretch>
        </p:blipFill>
        <p:spPr>
          <a:xfrm>
            <a:off x="7691568" y="5606431"/>
            <a:ext cx="1905004" cy="1684850"/>
          </a:xfrm>
          <a:prstGeom prst="rect">
            <a:avLst/>
          </a:prstGeom>
        </p:spPr>
      </p:pic>
      <p:sp>
        <p:nvSpPr>
          <p:cNvPr id="18" name="Title textbox">
            <a:extLst>
              <a:ext uri="{FF2B5EF4-FFF2-40B4-BE49-F238E27FC236}">
                <a16:creationId xmlns:a16="http://schemas.microsoft.com/office/drawing/2014/main" id="{EADB1317-56EA-4D41-9107-EF5128A59728}"/>
              </a:ext>
            </a:extLst>
          </p:cNvPr>
          <p:cNvSpPr txBox="1"/>
          <p:nvPr/>
        </p:nvSpPr>
        <p:spPr>
          <a:xfrm>
            <a:off x="-2" y="-315416"/>
            <a:ext cx="618759" cy="61555"/>
          </a:xfrm>
          <a:prstGeom prst="rect">
            <a:avLst/>
          </a:prstGeom>
          <a:noFill/>
        </p:spPr>
        <p:txBody>
          <a:bodyPr wrap="none" lIns="0" tIns="0" rIns="0" bIns="0" rtlCol="0">
            <a:spAutoFit/>
          </a:bodyPr>
          <a:lstStyle>
            <a:defPPr>
              <a:defRPr lang="en-US"/>
            </a:defPPr>
            <a:lvl1pPr defTabSz="919121">
              <a:defRPr sz="400">
                <a:solidFill>
                  <a:schemeClr val="bg1">
                    <a:lumMod val="85000"/>
                  </a:schemeClr>
                </a:solidFill>
              </a:defRPr>
            </a:lvl1pPr>
          </a:lstStyle>
          <a:p>
            <a:r>
              <a:rPr lang="en-US" dirty="0"/>
              <a:t>Report US Letter Template</a:t>
            </a:r>
          </a:p>
        </p:txBody>
      </p:sp>
      <p:pic>
        <p:nvPicPr>
          <p:cNvPr id="20" name="A&amp;M standard full logo white">
            <a:extLst>
              <a:ext uri="{FF2B5EF4-FFF2-40B4-BE49-F238E27FC236}">
                <a16:creationId xmlns:a16="http://schemas.microsoft.com/office/drawing/2014/main" id="{5073B859-D9EA-4A5B-B943-A9EA07A70480}"/>
              </a:ext>
            </a:extLst>
          </p:cNvPr>
          <p:cNvPicPr>
            <a:picLocks noChangeAspect="1"/>
          </p:cNvPicPr>
          <p:nvPr/>
        </p:nvPicPr>
        <p:blipFill>
          <a:blip r:embed="rId11"/>
          <a:stretch>
            <a:fillRect/>
          </a:stretch>
        </p:blipFill>
        <p:spPr>
          <a:xfrm>
            <a:off x="7772400" y="3051752"/>
            <a:ext cx="1819660" cy="321681"/>
          </a:xfrm>
          <a:prstGeom prst="rect">
            <a:avLst/>
          </a:prstGeom>
        </p:spPr>
      </p:pic>
      <p:grpSp>
        <p:nvGrpSpPr>
          <p:cNvPr id="24" name="Group 23">
            <a:extLst>
              <a:ext uri="{FF2B5EF4-FFF2-40B4-BE49-F238E27FC236}">
                <a16:creationId xmlns:a16="http://schemas.microsoft.com/office/drawing/2014/main" id="{0049E879-896D-464E-BC94-7D3C0CC20D7F}"/>
              </a:ext>
            </a:extLst>
          </p:cNvPr>
          <p:cNvGrpSpPr/>
          <p:nvPr/>
        </p:nvGrpSpPr>
        <p:grpSpPr>
          <a:xfrm>
            <a:off x="5798073" y="5531087"/>
            <a:ext cx="4285196" cy="1569073"/>
            <a:chOff x="6553200" y="6288233"/>
            <a:chExt cx="3429000" cy="1255567"/>
          </a:xfrm>
        </p:grpSpPr>
        <p:pic>
          <p:nvPicPr>
            <p:cNvPr id="30" name="Picture 29">
              <a:extLst>
                <a:ext uri="{FF2B5EF4-FFF2-40B4-BE49-F238E27FC236}">
                  <a16:creationId xmlns:a16="http://schemas.microsoft.com/office/drawing/2014/main" id="{1C259E42-873D-44FD-B262-A40F40D7363A}"/>
                </a:ext>
              </a:extLst>
            </p:cNvPr>
            <p:cNvPicPr>
              <a:picLocks noChangeAspect="1"/>
            </p:cNvPicPr>
            <p:nvPr userDrawn="1"/>
          </p:nvPicPr>
          <p:blipFill>
            <a:blip r:embed="rId12" r:link="rId13" cstate="screen">
              <a:extLst>
                <a:ext uri="{28A0092B-C50C-407E-A947-70E740481C1C}">
                  <a14:useLocalDpi xmlns:a14="http://schemas.microsoft.com/office/drawing/2010/main"/>
                </a:ext>
              </a:extLst>
            </a:blip>
            <a:stretch>
              <a:fillRect/>
            </a:stretch>
          </p:blipFill>
          <p:spPr>
            <a:xfrm>
              <a:off x="6553200" y="6288233"/>
              <a:ext cx="1263501" cy="1220118"/>
            </a:xfrm>
            <a:prstGeom prst="rect">
              <a:avLst/>
            </a:prstGeom>
          </p:spPr>
        </p:pic>
        <p:sp>
          <p:nvSpPr>
            <p:cNvPr id="31" name="Title 1">
              <a:extLst>
                <a:ext uri="{FF2B5EF4-FFF2-40B4-BE49-F238E27FC236}">
                  <a16:creationId xmlns:a16="http://schemas.microsoft.com/office/drawing/2014/main" id="{B6D53FC1-85EC-4F19-BF1A-528291BF5F9B}"/>
                </a:ext>
              </a:extLst>
            </p:cNvPr>
            <p:cNvSpPr txBox="1">
              <a:spLocks/>
            </p:cNvSpPr>
            <p:nvPr userDrawn="1"/>
          </p:nvSpPr>
          <p:spPr>
            <a:xfrm>
              <a:off x="8069658" y="6739312"/>
              <a:ext cx="1912542" cy="804488"/>
            </a:xfrm>
            <a:prstGeom prst="rect">
              <a:avLst/>
            </a:prstGeom>
          </p:spPr>
          <p:txBody>
            <a:bodyPr vert="horz" lIns="0" tIns="0" rIns="0" bIns="0" rtlCol="0" anchor="b" anchorCtr="0">
              <a:noAutofit/>
            </a:bodyPr>
            <a:lstStyle>
              <a:lvl1pPr marL="0" algn="l" defTabSz="981098" rtl="0" eaLnBrk="1" latinLnBrk="0" hangingPunct="1">
                <a:spcBef>
                  <a:spcPct val="0"/>
                </a:spcBef>
                <a:buNone/>
                <a:defRPr lang="en-GB" sz="5600" b="1" kern="1200" spc="0" baseline="0" dirty="0">
                  <a:solidFill>
                    <a:schemeClr val="bg1"/>
                  </a:solidFill>
                  <a:latin typeface="+mj-lt"/>
                  <a:ea typeface="Arial Bold" charset="0"/>
                  <a:cs typeface="Arial Bold" charset="0"/>
                </a:defRPr>
              </a:lvl1pPr>
            </a:lstStyle>
            <a:p>
              <a:r>
                <a:rPr lang="en-US" sz="1751" b="0" dirty="0"/>
                <a:t>Alvarez &amp; Marsal Insight Center</a:t>
              </a:r>
            </a:p>
          </p:txBody>
        </p:sp>
        <p:sp>
          <p:nvSpPr>
            <p:cNvPr id="32" name="Rectangle 31">
              <a:extLst>
                <a:ext uri="{FF2B5EF4-FFF2-40B4-BE49-F238E27FC236}">
                  <a16:creationId xmlns:a16="http://schemas.microsoft.com/office/drawing/2014/main" id="{093A7A8A-5377-4B3D-92F2-788F1C581E4B}"/>
                </a:ext>
              </a:extLst>
            </p:cNvPr>
            <p:cNvSpPr/>
            <p:nvPr userDrawn="1"/>
          </p:nvSpPr>
          <p:spPr>
            <a:xfrm>
              <a:off x="7924800" y="6858000"/>
              <a:ext cx="45719" cy="64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2533" tIns="52533" rIns="52533" bIns="52533" numCol="1" spcCol="0" rtlCol="0" fromWordArt="0" anchor="ctr" anchorCtr="0" forceAA="0" compatLnSpc="1">
              <a:prstTxWarp prst="textNoShape">
                <a:avLst/>
              </a:prstTxWarp>
              <a:noAutofit/>
            </a:bodyPr>
            <a:lstStyle/>
            <a:p>
              <a:pPr marL="1545" algn="ctr">
                <a:spcAft>
                  <a:spcPts val="389"/>
                </a:spcAft>
              </a:pPr>
              <a:endParaRPr lang="en-US" sz="973" dirty="0">
                <a:solidFill>
                  <a:schemeClr val="bg1"/>
                </a:solidFill>
              </a:endParaRPr>
            </a:p>
          </p:txBody>
        </p:sp>
      </p:grpSp>
    </p:spTree>
    <p:custDataLst>
      <p:tags r:id="rId1"/>
    </p:custDataLst>
    <p:extLst>
      <p:ext uri="{BB962C8B-B14F-4D97-AF65-F5344CB8AC3E}">
        <p14:creationId xmlns:p14="http://schemas.microsoft.com/office/powerpoint/2010/main" val="4118143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Contents"/>
          <p:cNvGraphicFramePr>
            <a:graphicFrameLocks noGrp="1"/>
          </p:cNvGraphicFramePr>
          <p:nvPr>
            <p:extLst>
              <p:ext uri="{D42A27DB-BD31-4B8C-83A1-F6EECF244321}">
                <p14:modId xmlns:p14="http://schemas.microsoft.com/office/powerpoint/2010/main" val="3975799508"/>
              </p:ext>
            </p:extLst>
          </p:nvPr>
        </p:nvGraphicFramePr>
        <p:xfrm>
          <a:off x="495037" y="1509936"/>
          <a:ext cx="4397638" cy="357360"/>
        </p:xfrm>
        <a:graphic>
          <a:graphicData uri="http://schemas.openxmlformats.org/drawingml/2006/table">
            <a:tbl>
              <a:tblPr firstRow="1" firstCol="1" bandRow="1"/>
              <a:tblGrid>
                <a:gridCol w="484359">
                  <a:extLst>
                    <a:ext uri="{9D8B030D-6E8A-4147-A177-3AD203B41FA5}">
                      <a16:colId xmlns:a16="http://schemas.microsoft.com/office/drawing/2014/main" val="20000"/>
                    </a:ext>
                  </a:extLst>
                </a:gridCol>
                <a:gridCol w="3431154">
                  <a:extLst>
                    <a:ext uri="{9D8B030D-6E8A-4147-A177-3AD203B41FA5}">
                      <a16:colId xmlns:a16="http://schemas.microsoft.com/office/drawing/2014/main" val="20001"/>
                    </a:ext>
                  </a:extLst>
                </a:gridCol>
                <a:gridCol w="482125">
                  <a:extLst>
                    <a:ext uri="{9D8B030D-6E8A-4147-A177-3AD203B41FA5}">
                      <a16:colId xmlns:a16="http://schemas.microsoft.com/office/drawing/2014/main" val="20002"/>
                    </a:ext>
                  </a:extLst>
                </a:gridCol>
              </a:tblGrid>
              <a:tr h="0">
                <a:tc>
                  <a:txBody>
                    <a:bodyPr/>
                    <a:lstStyle/>
                    <a:p>
                      <a:pPr marL="0" marR="0" algn="ctr">
                        <a:spcBef>
                          <a:spcPts val="900"/>
                        </a:spcBef>
                        <a:spcAft>
                          <a:spcPts val="900"/>
                        </a:spcAft>
                      </a:pPr>
                      <a:endParaRPr lang="en-US" sz="1400" b="0" noProof="0" dirty="0">
                        <a:solidFill>
                          <a:schemeClr val="tx1"/>
                        </a:solidFill>
                        <a:effectLst/>
                        <a:latin typeface="+mj-lt"/>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spcBef>
                          <a:spcPts val="900"/>
                        </a:spcBef>
                        <a:spcAft>
                          <a:spcPts val="900"/>
                        </a:spcAft>
                      </a:pPr>
                      <a:endParaRPr lang="en-US" sz="1400" b="0" noProof="0" dirty="0">
                        <a:solidFill>
                          <a:schemeClr val="accent3"/>
                        </a:solidFill>
                        <a:effectLst/>
                        <a:latin typeface="+mj-lt"/>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endParaRPr lang="en-US" sz="1400" noProof="0" dirty="0">
                        <a:solidFill>
                          <a:schemeClr val="tx1"/>
                        </a:solidFill>
                        <a:effectLst/>
                        <a:latin typeface="+mj-lt"/>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6" name="Title 5"/>
          <p:cNvSpPr>
            <a:spLocks noGrp="1"/>
          </p:cNvSpPr>
          <p:nvPr>
            <p:ph type="title"/>
          </p:nvPr>
        </p:nvSpPr>
        <p:spPr/>
        <p:txBody>
          <a:bodyPr/>
          <a:lstStyle/>
          <a:p>
            <a:r>
              <a:rPr lang="en-US" dirty="0"/>
              <a:t>Contents</a:t>
            </a:r>
          </a:p>
        </p:txBody>
      </p:sp>
      <p:sp>
        <p:nvSpPr>
          <p:cNvPr id="8" name="Title textbox">
            <a:extLst>
              <a:ext uri="{FF2B5EF4-FFF2-40B4-BE49-F238E27FC236}">
                <a16:creationId xmlns:a16="http://schemas.microsoft.com/office/drawing/2014/main" id="{E5FCA4CD-7B78-405D-A494-6D471475E367}"/>
              </a:ext>
            </a:extLst>
          </p:cNvPr>
          <p:cNvSpPr txBox="1"/>
          <p:nvPr/>
        </p:nvSpPr>
        <p:spPr>
          <a:xfrm>
            <a:off x="-2" y="-315416"/>
            <a:ext cx="206788" cy="61555"/>
          </a:xfrm>
          <a:prstGeom prst="rect">
            <a:avLst/>
          </a:prstGeom>
          <a:noFill/>
        </p:spPr>
        <p:txBody>
          <a:bodyPr wrap="none" lIns="0" tIns="0" rIns="0" bIns="0" rtlCol="0">
            <a:spAutoFit/>
          </a:bodyPr>
          <a:lstStyle>
            <a:defPPr>
              <a:defRPr lang="en-US"/>
            </a:defPPr>
            <a:lvl1pPr defTabSz="919121">
              <a:defRPr sz="400">
                <a:solidFill>
                  <a:schemeClr val="bg1">
                    <a:lumMod val="85000"/>
                  </a:schemeClr>
                </a:solidFill>
              </a:defRPr>
            </a:lvl1pPr>
          </a:lstStyle>
          <a:p>
            <a:r>
              <a:rPr lang="en-GB" dirty="0"/>
              <a:t>Contents</a:t>
            </a:r>
          </a:p>
        </p:txBody>
      </p:sp>
      <p:graphicFrame>
        <p:nvGraphicFramePr>
          <p:cNvPr id="5" name="Table Appendix"/>
          <p:cNvGraphicFramePr>
            <a:graphicFrameLocks noGrp="1"/>
          </p:cNvGraphicFramePr>
          <p:nvPr>
            <p:extLst>
              <p:ext uri="{D42A27DB-BD31-4B8C-83A1-F6EECF244321}">
                <p14:modId xmlns:p14="http://schemas.microsoft.com/office/powerpoint/2010/main" val="2351576385"/>
              </p:ext>
            </p:extLst>
          </p:nvPr>
        </p:nvGraphicFramePr>
        <p:xfrm>
          <a:off x="5170746" y="1509936"/>
          <a:ext cx="4397117" cy="714720"/>
        </p:xfrm>
        <a:graphic>
          <a:graphicData uri="http://schemas.openxmlformats.org/drawingml/2006/table">
            <a:tbl>
              <a:tblPr firstRow="1" firstCol="1" bandRow="1"/>
              <a:tblGrid>
                <a:gridCol w="444495">
                  <a:extLst>
                    <a:ext uri="{9D8B030D-6E8A-4147-A177-3AD203B41FA5}">
                      <a16:colId xmlns:a16="http://schemas.microsoft.com/office/drawing/2014/main" val="20000"/>
                    </a:ext>
                  </a:extLst>
                </a:gridCol>
                <a:gridCol w="3444846">
                  <a:extLst>
                    <a:ext uri="{9D8B030D-6E8A-4147-A177-3AD203B41FA5}">
                      <a16:colId xmlns:a16="http://schemas.microsoft.com/office/drawing/2014/main" val="20001"/>
                    </a:ext>
                  </a:extLst>
                </a:gridCol>
                <a:gridCol w="507776">
                  <a:extLst>
                    <a:ext uri="{9D8B030D-6E8A-4147-A177-3AD203B41FA5}">
                      <a16:colId xmlns:a16="http://schemas.microsoft.com/office/drawing/2014/main" val="20002"/>
                    </a:ext>
                  </a:extLst>
                </a:gridCol>
              </a:tblGrid>
              <a:tr h="212315">
                <a:tc gridSpan="2">
                  <a:txBody>
                    <a:bodyPr/>
                    <a:lstStyle/>
                    <a:p>
                      <a:pPr marL="0" marR="0" algn="l">
                        <a:spcBef>
                          <a:spcPts val="900"/>
                        </a:spcBef>
                        <a:spcAft>
                          <a:spcPts val="900"/>
                        </a:spcAft>
                      </a:pPr>
                      <a:r>
                        <a:rPr lang="en-US" sz="1400" b="1" noProof="0" dirty="0">
                          <a:solidFill>
                            <a:schemeClr val="accent1"/>
                          </a:solidFill>
                          <a:effectLst/>
                          <a:latin typeface="+mj-lt"/>
                          <a:ea typeface="Times New Roman"/>
                        </a:rPr>
                        <a:t>Appendices</a:t>
                      </a:r>
                    </a:p>
                  </a:txBody>
                  <a:tcPr marL="36000" marR="72000" marT="72000" marB="72000" anchor="ctr">
                    <a:lnL>
                      <a:noFill/>
                    </a:lnL>
                    <a:lnR>
                      <a:noFill/>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algn="l">
                        <a:spcBef>
                          <a:spcPts val="900"/>
                        </a:spcBef>
                        <a:spcAft>
                          <a:spcPts val="900"/>
                        </a:spcAft>
                      </a:pPr>
                      <a:endParaRPr lang="en-US" sz="1200" b="1" dirty="0">
                        <a:solidFill>
                          <a:schemeClr val="bg2"/>
                        </a:solidFill>
                        <a:effectLst/>
                        <a:latin typeface="Calibri" panose="020F0502020204030204" pitchFamily="34" charset="0"/>
                        <a:ea typeface="Times New Roman"/>
                      </a:endParaRPr>
                    </a:p>
                  </a:txBody>
                  <a:tcPr marL="72000" marR="72000" marT="72000" marB="72000" anchor="ctr">
                    <a:lnL>
                      <a:noFill/>
                    </a:lnL>
                    <a:lnR>
                      <a:noFill/>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tcPr>
                </a:tc>
                <a:tc>
                  <a:txBody>
                    <a:bodyPr/>
                    <a:lstStyle/>
                    <a:p>
                      <a:pPr marL="0" marR="0" algn="r">
                        <a:spcBef>
                          <a:spcPts val="900"/>
                        </a:spcBef>
                        <a:spcAft>
                          <a:spcPts val="900"/>
                        </a:spcAft>
                      </a:pPr>
                      <a:endParaRPr lang="en-US" sz="1400" b="1" noProof="0" dirty="0">
                        <a:solidFill>
                          <a:schemeClr val="tx1"/>
                        </a:solidFill>
                        <a:effectLst/>
                        <a:latin typeface="+mj-lt"/>
                        <a:ea typeface="Times New Roman"/>
                      </a:endParaRPr>
                    </a:p>
                  </a:txBody>
                  <a:tcPr marL="72000" marR="72000" marT="72000" marB="72000" anchor="ctr">
                    <a:lnL>
                      <a:noFill/>
                    </a:lnL>
                    <a:lnR>
                      <a:noFill/>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12315">
                <a:tc>
                  <a:txBody>
                    <a:bodyPr/>
                    <a:lstStyle/>
                    <a:p>
                      <a:pPr marL="0" marR="0" algn="ctr">
                        <a:spcBef>
                          <a:spcPts val="900"/>
                        </a:spcBef>
                        <a:spcAft>
                          <a:spcPts val="900"/>
                        </a:spcAft>
                      </a:pPr>
                      <a:r>
                        <a:rPr lang="en-US" sz="1400" noProof="0" dirty="0">
                          <a:solidFill>
                            <a:schemeClr val="tx1"/>
                          </a:solidFill>
                          <a:effectLst/>
                          <a:latin typeface="+mj-lt"/>
                          <a:ea typeface="Times New Roman"/>
                        </a:rPr>
                        <a:t>A</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1018824" rtl="0" eaLnBrk="1" fontAlgn="auto" latinLnBrk="0" hangingPunct="1">
                        <a:lnSpc>
                          <a:spcPct val="100000"/>
                        </a:lnSpc>
                        <a:spcBef>
                          <a:spcPts val="900"/>
                        </a:spcBef>
                        <a:spcAft>
                          <a:spcPts val="900"/>
                        </a:spcAft>
                        <a:buClrTx/>
                        <a:buSzTx/>
                        <a:buFontTx/>
                        <a:buNone/>
                        <a:tabLst/>
                        <a:defRPr/>
                      </a:pPr>
                      <a:r>
                        <a:rPr lang="en-US" sz="1400" noProof="0" dirty="0">
                          <a:solidFill>
                            <a:schemeClr val="accent3"/>
                          </a:solidFill>
                          <a:effectLst/>
                          <a:latin typeface="Arial" panose="020B0604020202020204" pitchFamily="34" charset="0"/>
                          <a:ea typeface="Times New Roman"/>
                        </a:rPr>
                        <a:t>About A&amp;M’s Insight Center</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b="0" noProof="0" dirty="0">
                          <a:solidFill>
                            <a:schemeClr val="tx1"/>
                          </a:solidFill>
                          <a:effectLst/>
                          <a:latin typeface="+mj-lt"/>
                          <a:ea typeface="Times New Roman"/>
                        </a:rPr>
                        <a:t>[</a:t>
                      </a:r>
                      <a:r>
                        <a:rPr lang="en-US" sz="1400" b="0" baseline="0" noProof="0" dirty="0">
                          <a:solidFill>
                            <a:schemeClr val="tx1"/>
                          </a:solidFill>
                          <a:effectLst/>
                          <a:latin typeface="+mj-lt"/>
                          <a:ea typeface="Times New Roman"/>
                        </a:rPr>
                        <a:t> ]</a:t>
                      </a:r>
                      <a:endParaRPr lang="en-US" sz="1400" noProof="0" dirty="0">
                        <a:solidFill>
                          <a:schemeClr val="tx1"/>
                        </a:solidFill>
                        <a:effectLst/>
                        <a:latin typeface="+mj-lt"/>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04996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0">
            <a:extLst>
              <a:ext uri="{FF2B5EF4-FFF2-40B4-BE49-F238E27FC236}">
                <a16:creationId xmlns:a16="http://schemas.microsoft.com/office/drawing/2014/main" id="{93CF6010-EA09-495B-BC29-D9B3C21CB8C2}"/>
              </a:ext>
            </a:extLst>
          </p:cNvPr>
          <p:cNvSpPr>
            <a:spLocks noGrp="1"/>
          </p:cNvSpPr>
          <p:nvPr>
            <p:ph type="body" sz="quarter" idx="12"/>
          </p:nvPr>
        </p:nvSpPr>
        <p:spPr/>
        <p:txBody>
          <a:bodyPr/>
          <a:lstStyle/>
          <a:p>
            <a:r>
              <a:rPr lang="en-GB" dirty="0"/>
              <a:t>Section title to go here</a:t>
            </a:r>
            <a:endParaRPr lang="en-US" dirty="0"/>
          </a:p>
        </p:txBody>
      </p:sp>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2"/>
          <a:stretch>
            <a:fillRect/>
          </a:stretch>
        </p:blipFill>
        <p:spPr>
          <a:xfrm>
            <a:off x="7760933" y="7348489"/>
            <a:ext cx="1819660" cy="176784"/>
          </a:xfrm>
          <a:prstGeom prst="rect">
            <a:avLst/>
          </a:prstGeom>
        </p:spPr>
      </p:pic>
    </p:spTree>
    <p:extLst>
      <p:ext uri="{BB962C8B-B14F-4D97-AF65-F5344CB8AC3E}">
        <p14:creationId xmlns:p14="http://schemas.microsoft.com/office/powerpoint/2010/main" val="142574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1405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0">
            <a:extLst>
              <a:ext uri="{FF2B5EF4-FFF2-40B4-BE49-F238E27FC236}">
                <a16:creationId xmlns:a16="http://schemas.microsoft.com/office/drawing/2014/main" id="{11320A45-9D49-4587-BCAD-72957365B8B6}"/>
              </a:ext>
            </a:extLst>
          </p:cNvPr>
          <p:cNvSpPr>
            <a:spLocks noGrp="1"/>
          </p:cNvSpPr>
          <p:nvPr>
            <p:ph type="body" sz="quarter" idx="12"/>
          </p:nvPr>
        </p:nvSpPr>
        <p:spPr/>
        <p:txBody>
          <a:bodyPr/>
          <a:lstStyle/>
          <a:p>
            <a:r>
              <a:rPr lang="en-GB"/>
              <a:t>Section title to go here</a:t>
            </a:r>
            <a:endParaRPr lang="en-US" dirty="0"/>
          </a:p>
        </p:txBody>
      </p:sp>
      <p:pic>
        <p:nvPicPr>
          <p:cNvPr id="12" name="A&amp;M Tax full logo blue" hidden="1">
            <a:extLst>
              <a:ext uri="{FF2B5EF4-FFF2-40B4-BE49-F238E27FC236}">
                <a16:creationId xmlns:a16="http://schemas.microsoft.com/office/drawing/2014/main" id="{82B72E76-B37E-4515-AFBD-963EE276C67D}"/>
              </a:ext>
            </a:extLst>
          </p:cNvPr>
          <p:cNvPicPr>
            <a:picLocks noChangeAspect="1"/>
          </p:cNvPicPr>
          <p:nvPr/>
        </p:nvPicPr>
        <p:blipFill>
          <a:blip r:embed="rId2"/>
          <a:stretch>
            <a:fillRect/>
          </a:stretch>
        </p:blipFill>
        <p:spPr>
          <a:xfrm>
            <a:off x="7995117" y="7220748"/>
            <a:ext cx="1316739" cy="295657"/>
          </a:xfrm>
          <a:prstGeom prst="rect">
            <a:avLst/>
          </a:prstGeom>
        </p:spPr>
      </p:pic>
      <p:pic>
        <p:nvPicPr>
          <p:cNvPr id="13" name="A&amp;M standard full logo blue" descr="A picture containing clipart&#10;&#10;Description generated with very high confidence" hidden="1">
            <a:extLst>
              <a:ext uri="{FF2B5EF4-FFF2-40B4-BE49-F238E27FC236}">
                <a16:creationId xmlns:a16="http://schemas.microsoft.com/office/drawing/2014/main" id="{4547D2C1-E66B-4184-8244-E9E213AC7D5F}"/>
              </a:ext>
            </a:extLst>
          </p:cNvPr>
          <p:cNvPicPr>
            <a:picLocks noChangeAspect="1"/>
          </p:cNvPicPr>
          <p:nvPr/>
        </p:nvPicPr>
        <p:blipFill>
          <a:blip r:embed="rId3"/>
          <a:stretch>
            <a:fillRect/>
          </a:stretch>
        </p:blipFill>
        <p:spPr>
          <a:xfrm>
            <a:off x="7760933" y="7348489"/>
            <a:ext cx="1819660" cy="176784"/>
          </a:xfrm>
          <a:prstGeom prst="rect">
            <a:avLst/>
          </a:prstGeom>
        </p:spPr>
      </p:pic>
      <p:pic>
        <p:nvPicPr>
          <p:cNvPr id="10" name="A&amp;M Tax full logo white" hidden="1">
            <a:extLst>
              <a:ext uri="{FF2B5EF4-FFF2-40B4-BE49-F238E27FC236}">
                <a16:creationId xmlns:a16="http://schemas.microsoft.com/office/drawing/2014/main" id="{10845057-8950-4AF7-9CD7-3B0A0766722B}"/>
              </a:ext>
            </a:extLst>
          </p:cNvPr>
          <p:cNvPicPr>
            <a:picLocks noChangeAspect="1"/>
          </p:cNvPicPr>
          <p:nvPr/>
        </p:nvPicPr>
        <p:blipFill>
          <a:blip r:embed="rId2"/>
          <a:stretch>
            <a:fillRect/>
          </a:stretch>
        </p:blipFill>
        <p:spPr>
          <a:xfrm>
            <a:off x="7995117" y="7220748"/>
            <a:ext cx="1316739" cy="295657"/>
          </a:xfrm>
          <a:prstGeom prst="rect">
            <a:avLst/>
          </a:prstGeom>
        </p:spPr>
      </p:pic>
      <p:pic>
        <p:nvPicPr>
          <p:cNvPr id="11" name="A&amp;M standard full logo white" descr="A picture containing clipart&#10;&#10;Description generated with very high confidence">
            <a:extLst>
              <a:ext uri="{FF2B5EF4-FFF2-40B4-BE49-F238E27FC236}">
                <a16:creationId xmlns:a16="http://schemas.microsoft.com/office/drawing/2014/main" id="{64A3F83B-0410-42BF-9A03-21A07B132B3E}"/>
              </a:ext>
            </a:extLst>
          </p:cNvPr>
          <p:cNvPicPr>
            <a:picLocks noChangeAspect="1"/>
          </p:cNvPicPr>
          <p:nvPr/>
        </p:nvPicPr>
        <p:blipFill>
          <a:blip r:embed="rId3"/>
          <a:stretch>
            <a:fillRect/>
          </a:stretch>
        </p:blipFill>
        <p:spPr>
          <a:xfrm>
            <a:off x="7760933" y="7348489"/>
            <a:ext cx="1819660" cy="176784"/>
          </a:xfrm>
          <a:prstGeom prst="rect">
            <a:avLst/>
          </a:prstGeom>
        </p:spPr>
      </p:pic>
      <p:sp>
        <p:nvSpPr>
          <p:cNvPr id="8" name="Title textbox">
            <a:extLst>
              <a:ext uri="{FF2B5EF4-FFF2-40B4-BE49-F238E27FC236}">
                <a16:creationId xmlns:a16="http://schemas.microsoft.com/office/drawing/2014/main" id="{D19D536E-DC5C-448D-A7CF-A555DBD19D58}"/>
              </a:ext>
            </a:extLst>
          </p:cNvPr>
          <p:cNvSpPr txBox="1"/>
          <p:nvPr/>
        </p:nvSpPr>
        <p:spPr>
          <a:xfrm>
            <a:off x="-2" y="-315416"/>
            <a:ext cx="214802" cy="61555"/>
          </a:xfrm>
          <a:prstGeom prst="rect">
            <a:avLst/>
          </a:prstGeom>
          <a:noFill/>
        </p:spPr>
        <p:txBody>
          <a:bodyPr wrap="none" lIns="0" tIns="0" rIns="0" bIns="0" rtlCol="0">
            <a:spAutoFit/>
          </a:bodyPr>
          <a:lstStyle>
            <a:defPPr>
              <a:defRPr lang="en-US"/>
            </a:defPPr>
            <a:lvl1pPr defTabSz="919121">
              <a:defRPr sz="400">
                <a:solidFill>
                  <a:schemeClr val="bg1">
                    <a:lumMod val="85000"/>
                  </a:schemeClr>
                </a:solidFill>
              </a:defRPr>
            </a:lvl1pPr>
          </a:lstStyle>
          <a:p>
            <a:r>
              <a:rPr lang="en-GB" dirty="0"/>
              <a:t>Appendix</a:t>
            </a:r>
          </a:p>
        </p:txBody>
      </p:sp>
    </p:spTree>
    <p:extLst>
      <p:ext uri="{BB962C8B-B14F-4D97-AF65-F5344CB8AC3E}">
        <p14:creationId xmlns:p14="http://schemas.microsoft.com/office/powerpoint/2010/main" val="364667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AF5D7181-5248-4674-89E6-D3AC626096D3}"/>
              </a:ext>
            </a:extLst>
          </p:cNvPr>
          <p:cNvSpPr>
            <a:spLocks noGrp="1"/>
          </p:cNvSpPr>
          <p:nvPr>
            <p:ph type="body" sz="quarter" idx="10"/>
          </p:nvPr>
        </p:nvSpPr>
        <p:spPr>
          <a:xfrm>
            <a:off x="1580092" y="2110290"/>
            <a:ext cx="6103881" cy="1508105"/>
          </a:xfrm>
        </p:spPr>
        <p:txBody>
          <a:bodyPr/>
          <a:lstStyle/>
          <a:p>
            <a:pPr marL="285750" indent="-285750">
              <a:spcAft>
                <a:spcPts val="0"/>
              </a:spcAft>
              <a:buFont typeface="Arial" panose="020B0604020202020204" pitchFamily="34" charset="0"/>
              <a:buChar char="•"/>
            </a:pPr>
            <a:r>
              <a:rPr lang="en-US" b="0" dirty="0">
                <a:solidFill>
                  <a:schemeClr val="tx1"/>
                </a:solidFill>
              </a:rPr>
              <a:t>Products and Services</a:t>
            </a:r>
          </a:p>
          <a:p>
            <a:pPr marL="285750" indent="-285750">
              <a:spcAft>
                <a:spcPts val="0"/>
              </a:spcAft>
              <a:buFont typeface="Arial" panose="020B0604020202020204" pitchFamily="34" charset="0"/>
              <a:buChar char="•"/>
            </a:pPr>
            <a:r>
              <a:rPr lang="en-US" b="0" dirty="0">
                <a:solidFill>
                  <a:schemeClr val="tx1"/>
                </a:solidFill>
              </a:rPr>
              <a:t>Strategic Initiatives</a:t>
            </a:r>
          </a:p>
          <a:p>
            <a:pPr marL="285750" indent="-285750">
              <a:spcAft>
                <a:spcPts val="0"/>
              </a:spcAft>
              <a:buFont typeface="Arial" panose="020B0604020202020204" pitchFamily="34" charset="0"/>
              <a:buChar char="•"/>
            </a:pPr>
            <a:r>
              <a:rPr lang="en-US" b="0" dirty="0">
                <a:solidFill>
                  <a:schemeClr val="tx1"/>
                </a:solidFill>
              </a:rPr>
              <a:t>Key Issues and Challenges</a:t>
            </a:r>
          </a:p>
          <a:p>
            <a:pPr marL="285750" indent="-285750">
              <a:spcAft>
                <a:spcPts val="0"/>
              </a:spcAft>
              <a:buFont typeface="Arial" panose="020B0604020202020204" pitchFamily="34" charset="0"/>
              <a:buChar char="•"/>
            </a:pPr>
            <a:r>
              <a:rPr lang="en-US" b="0" dirty="0">
                <a:solidFill>
                  <a:schemeClr val="tx1"/>
                </a:solidFill>
              </a:rPr>
              <a:t>Industry/Market Overview</a:t>
            </a:r>
          </a:p>
          <a:p>
            <a:pPr marL="285750" indent="-285750">
              <a:spcAft>
                <a:spcPts val="0"/>
              </a:spcAft>
              <a:buFont typeface="Arial" panose="020B0604020202020204" pitchFamily="34" charset="0"/>
              <a:buChar char="•"/>
            </a:pPr>
            <a:r>
              <a:rPr lang="en-US" b="0" dirty="0">
                <a:solidFill>
                  <a:schemeClr val="tx1"/>
                </a:solidFill>
              </a:rPr>
              <a:t>Management and Analyst Perspective</a:t>
            </a:r>
          </a:p>
          <a:p>
            <a:pPr marL="285750" indent="-285750">
              <a:spcAft>
                <a:spcPts val="0"/>
              </a:spcAft>
              <a:buFont typeface="Arial" panose="020B0604020202020204" pitchFamily="34" charset="0"/>
              <a:buChar char="•"/>
            </a:pPr>
            <a:r>
              <a:rPr lang="en-US" b="0" dirty="0">
                <a:solidFill>
                  <a:schemeClr val="tx1"/>
                </a:solidFill>
              </a:rPr>
              <a:t>Recent Litigation</a:t>
            </a:r>
          </a:p>
          <a:p>
            <a:pPr marL="285750" indent="-285750">
              <a:spcAft>
                <a:spcPts val="0"/>
              </a:spcAft>
              <a:buFont typeface="Arial" panose="020B0604020202020204" pitchFamily="34" charset="0"/>
              <a:buChar char="•"/>
            </a:pPr>
            <a:r>
              <a:rPr lang="en-US" b="0" dirty="0">
                <a:solidFill>
                  <a:schemeClr val="tx1"/>
                </a:solidFill>
              </a:rPr>
              <a:t>Activist Investor Activity</a:t>
            </a:r>
          </a:p>
        </p:txBody>
      </p:sp>
      <p:sp>
        <p:nvSpPr>
          <p:cNvPr id="6" name="Title 5"/>
          <p:cNvSpPr>
            <a:spLocks noGrp="1"/>
          </p:cNvSpPr>
          <p:nvPr>
            <p:ph type="title"/>
          </p:nvPr>
        </p:nvSpPr>
        <p:spPr>
          <a:xfrm>
            <a:off x="490538" y="475684"/>
            <a:ext cx="9075543" cy="553998"/>
          </a:xfrm>
        </p:spPr>
        <p:txBody>
          <a:bodyPr/>
          <a:lstStyle/>
          <a:p>
            <a:r>
              <a:rPr lang="en-US" dirty="0"/>
              <a:t>Need More Information? </a:t>
            </a:r>
            <a:endParaRPr lang="en-US" sz="2400" dirty="0"/>
          </a:p>
        </p:txBody>
      </p:sp>
      <p:sp>
        <p:nvSpPr>
          <p:cNvPr id="22" name="Text Placeholder 21"/>
          <p:cNvSpPr>
            <a:spLocks noGrp="1"/>
          </p:cNvSpPr>
          <p:nvPr>
            <p:ph type="body" sz="quarter" idx="35"/>
          </p:nvPr>
        </p:nvSpPr>
        <p:spPr>
          <a:xfrm>
            <a:off x="507934" y="1166400"/>
            <a:ext cx="9058147" cy="553998"/>
          </a:xfrm>
        </p:spPr>
        <p:txBody>
          <a:bodyPr/>
          <a:lstStyle/>
          <a:p>
            <a:r>
              <a:rPr lang="en-US" dirty="0"/>
              <a:t>We can add additional custom content and analysis above and beyond the quantitative data from Capital IQ. Below are some of our frequent requests:</a:t>
            </a:r>
          </a:p>
        </p:txBody>
      </p:sp>
      <p:sp>
        <p:nvSpPr>
          <p:cNvPr id="10" name="Text Placeholder 11">
            <a:extLst>
              <a:ext uri="{FF2B5EF4-FFF2-40B4-BE49-F238E27FC236}">
                <a16:creationId xmlns:a16="http://schemas.microsoft.com/office/drawing/2014/main" id="{D61728C1-58E6-4FA5-AB75-94240ECE7031}"/>
              </a:ext>
            </a:extLst>
          </p:cNvPr>
          <p:cNvSpPr txBox="1">
            <a:spLocks/>
          </p:cNvSpPr>
          <p:nvPr/>
        </p:nvSpPr>
        <p:spPr>
          <a:xfrm>
            <a:off x="6463190" y="2110290"/>
            <a:ext cx="3285393" cy="646331"/>
          </a:xfrm>
          <a:prstGeom prst="rect">
            <a:avLst/>
          </a:prstGeom>
        </p:spPr>
        <p:txBody>
          <a:bodyPr vert="horz" wrap="square" lIns="0" tIns="0" rIns="0" bIns="0" rtlCol="0">
            <a:spAutoFit/>
          </a:bodyPr>
          <a:lstStyle>
            <a:lvl1pPr indent="0" defTabSz="981098">
              <a:spcBef>
                <a:spcPts val="600"/>
              </a:spcBef>
              <a:spcAft>
                <a:spcPts val="800"/>
              </a:spcAft>
              <a:buFont typeface="Arial" panose="020B0604020202020204" pitchFamily="34" charset="0"/>
              <a:buNone/>
              <a:defRPr sz="1600" b="1" u="sng">
                <a:solidFill>
                  <a:schemeClr val="bg1"/>
                </a:solidFill>
                <a:latin typeface="+mj-lt"/>
              </a:defRPr>
            </a:lvl1pPr>
            <a:lvl2pPr marL="0" indent="0" defTabSz="981098">
              <a:spcBef>
                <a:spcPts val="0"/>
              </a:spcBef>
              <a:spcAft>
                <a:spcPts val="600"/>
              </a:spcAft>
              <a:buFont typeface="Arial" panose="020B0604020202020204" pitchFamily="34" charset="0"/>
              <a:buNone/>
              <a:defRPr sz="1200" b="1" cap="none" baseline="0">
                <a:latin typeface="+mj-lt"/>
              </a:defRPr>
            </a:lvl2pPr>
            <a:lvl3pPr marL="1494" indent="0" defTabSz="981098">
              <a:spcBef>
                <a:spcPts val="0"/>
              </a:spcBef>
              <a:spcAft>
                <a:spcPts val="600"/>
              </a:spcAft>
              <a:buFont typeface="Arial" panose="020B0604020202020204" pitchFamily="34" charset="0"/>
              <a:buNone/>
              <a:defRPr sz="1000"/>
            </a:lvl3pPr>
            <a:lvl4pPr marL="183600" indent="-183600" defTabSz="981098">
              <a:spcBef>
                <a:spcPts val="0"/>
              </a:spcBef>
              <a:spcAft>
                <a:spcPts val="600"/>
              </a:spcAft>
              <a:buClr>
                <a:schemeClr val="tx1"/>
              </a:buClr>
              <a:buFont typeface="Wingdings" panose="05000000000000000000" pitchFamily="2" charset="2"/>
              <a:buChar char="§"/>
              <a:defRPr sz="1000"/>
            </a:lvl4pPr>
            <a:lvl5pPr marL="360000" indent="-176400" defTabSz="981098">
              <a:spcBef>
                <a:spcPts val="0"/>
              </a:spcBef>
              <a:spcAft>
                <a:spcPts val="600"/>
              </a:spcAft>
              <a:buClr>
                <a:schemeClr val="tx1"/>
              </a:buClr>
              <a:buFont typeface="Segoe UI" panose="020B0502040204020203" pitchFamily="34" charset="0"/>
              <a:buChar char="–"/>
              <a:defRPr sz="1000"/>
            </a:lvl5pPr>
            <a:lvl6pPr marL="539750" indent="-182563" defTabSz="981098">
              <a:spcBef>
                <a:spcPts val="0"/>
              </a:spcBef>
              <a:spcAft>
                <a:spcPts val="600"/>
              </a:spcAft>
              <a:buClr>
                <a:schemeClr val="tx1"/>
              </a:buClr>
              <a:buFont typeface="Arial" panose="020B0604020202020204" pitchFamily="34" charset="0"/>
              <a:buChar char="–"/>
              <a:defRPr sz="1000"/>
            </a:lvl6pPr>
            <a:lvl7pPr marL="722313" indent="-182563" defTabSz="981098">
              <a:spcBef>
                <a:spcPts val="0"/>
              </a:spcBef>
              <a:spcAft>
                <a:spcPts val="600"/>
              </a:spcAft>
              <a:buClr>
                <a:schemeClr val="tx1"/>
              </a:buClr>
              <a:buFont typeface="Arial" panose="020B0604020202020204" pitchFamily="34" charset="0"/>
              <a:buChar char="–"/>
              <a:defRPr sz="1000"/>
            </a:lvl7pPr>
            <a:lvl8pPr marL="182563" indent="-182563" defTabSz="981098">
              <a:spcBef>
                <a:spcPts val="0"/>
              </a:spcBef>
              <a:spcAft>
                <a:spcPts val="600"/>
              </a:spcAft>
              <a:buClr>
                <a:schemeClr val="tx1"/>
              </a:buClr>
              <a:buFont typeface="+mj-lt"/>
              <a:buAutoNum type="arabicPeriod"/>
              <a:defRPr sz="1000"/>
            </a:lvl8pPr>
            <a:lvl9pPr marL="355600" indent="-173038" defTabSz="981098">
              <a:spcBef>
                <a:spcPts val="0"/>
              </a:spcBef>
              <a:spcAft>
                <a:spcPts val="600"/>
              </a:spcAft>
              <a:buClr>
                <a:schemeClr val="tx1"/>
              </a:buClr>
              <a:buFont typeface="+mj-lt"/>
              <a:buAutoNum type="alphaLcPeriod"/>
              <a:defRPr sz="1000"/>
            </a:lvl9pPr>
          </a:lstStyle>
          <a:p>
            <a:pPr marL="285750" marR="0" lvl="0" indent="-285750" algn="l" defTabSz="98109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767171"/>
                </a:solidFill>
                <a:effectLst/>
                <a:uLnTx/>
                <a:uFillTx/>
                <a:latin typeface="Arial"/>
                <a:ea typeface="+mn-ea"/>
                <a:cs typeface="+mn-cs"/>
              </a:rPr>
              <a:t>Management Overview/Bios</a:t>
            </a:r>
          </a:p>
          <a:p>
            <a:pPr marL="285750" marR="0" lvl="0" indent="-285750" algn="l" defTabSz="98109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767171"/>
                </a:solidFill>
                <a:effectLst/>
                <a:uLnTx/>
                <a:uFillTx/>
                <a:latin typeface="Arial"/>
                <a:ea typeface="+mn-ea"/>
                <a:cs typeface="+mn-cs"/>
              </a:rPr>
              <a:t>A&amp;M Relationships: Who knows who</a:t>
            </a:r>
          </a:p>
          <a:p>
            <a:pPr marL="285750" marR="0" lvl="0" indent="-285750" algn="l" defTabSz="98109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767171"/>
                </a:solidFill>
                <a:effectLst/>
                <a:uLnTx/>
                <a:uFillTx/>
                <a:latin typeface="Arial"/>
                <a:ea typeface="+mn-ea"/>
                <a:cs typeface="+mn-cs"/>
              </a:rPr>
              <a:t>Previous A&amp;M projects</a:t>
            </a:r>
          </a:p>
        </p:txBody>
      </p:sp>
      <p:sp>
        <p:nvSpPr>
          <p:cNvPr id="16" name="Rectangle 15">
            <a:extLst>
              <a:ext uri="{FF2B5EF4-FFF2-40B4-BE49-F238E27FC236}">
                <a16:creationId xmlns:a16="http://schemas.microsoft.com/office/drawing/2014/main" id="{42399748-244E-4BBB-855E-96586222D368}"/>
              </a:ext>
            </a:extLst>
          </p:cNvPr>
          <p:cNvSpPr/>
          <p:nvPr/>
        </p:nvSpPr>
        <p:spPr>
          <a:xfrm>
            <a:off x="1547909" y="4391671"/>
            <a:ext cx="8018171" cy="1564105"/>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54000" tIns="54000" rIns="54000" bIns="54000" rtlCol="0" anchor="t" anchorCtr="0">
            <a:noAutofit/>
          </a:bodyPr>
          <a:lstStyle/>
          <a:p>
            <a:pPr marL="0" marR="0" lvl="0" indent="0" algn="l" defTabSz="1043056" rtl="0" eaLnBrk="1" fontAlgn="auto" latinLnBrk="0" hangingPunct="1">
              <a:lnSpc>
                <a:spcPts val="1337"/>
              </a:lnSpc>
              <a:spcBef>
                <a:spcPts val="0"/>
              </a:spcBef>
              <a:spcAft>
                <a:spcPts val="0"/>
              </a:spcAft>
              <a:buClrTx/>
              <a:buSzTx/>
              <a:buFontTx/>
              <a:buNone/>
              <a:tabLst/>
              <a:defRPr/>
            </a:pPr>
            <a:endParaRPr kumimoji="0" lang="en-GB" sz="1100" b="0" i="0" u="none" strike="noStrike" kern="1200" cap="none" spc="0" normalizeH="0" baseline="0" noProof="0" dirty="0">
              <a:ln>
                <a:noFill/>
              </a:ln>
              <a:solidFill>
                <a:srgbClr val="000000"/>
              </a:solidFill>
              <a:effectLst/>
              <a:uLnTx/>
              <a:uFillTx/>
              <a:latin typeface="Arial"/>
              <a:ea typeface="+mn-ea"/>
              <a:cs typeface="+mn-cs"/>
            </a:endParaRPr>
          </a:p>
        </p:txBody>
      </p:sp>
      <p:sp>
        <p:nvSpPr>
          <p:cNvPr id="17" name="Text Placeholder 11">
            <a:extLst>
              <a:ext uri="{FF2B5EF4-FFF2-40B4-BE49-F238E27FC236}">
                <a16:creationId xmlns:a16="http://schemas.microsoft.com/office/drawing/2014/main" id="{7BBA8513-623E-4143-8406-ABFC14035B9B}"/>
              </a:ext>
            </a:extLst>
          </p:cNvPr>
          <p:cNvSpPr txBox="1">
            <a:spLocks/>
          </p:cNvSpPr>
          <p:nvPr/>
        </p:nvSpPr>
        <p:spPr>
          <a:xfrm>
            <a:off x="3451458" y="5660046"/>
            <a:ext cx="4572000" cy="215444"/>
          </a:xfrm>
          <a:prstGeom prst="rect">
            <a:avLst/>
          </a:prstGeom>
        </p:spPr>
        <p:txBody>
          <a:bodyPr vert="horz" wrap="square" lIns="0" tIns="0" rIns="0" bIns="0" numCol="1" rtlCol="0">
            <a:spAutoFit/>
          </a:bodyPr>
          <a:lst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chemeClr val="tx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a:lstStyle>
          <a:p>
            <a:pPr marL="0" marR="0" lvl="0" indent="0" algn="l" defTabSz="981098" rtl="0" eaLnBrk="1" fontAlgn="auto" latinLnBrk="0" hangingPunct="1">
              <a:lnSpc>
                <a:spcPct val="100000"/>
              </a:lnSpc>
              <a:spcBef>
                <a:spcPts val="600"/>
              </a:spcBef>
              <a:spcAft>
                <a:spcPts val="600"/>
              </a:spcAft>
              <a:buClrTx/>
              <a:buSzTx/>
              <a:buFont typeface="Arial" panose="020B0604020202020204" pitchFamily="34" charset="0"/>
              <a:buNone/>
              <a:tabLst/>
              <a:defRPr/>
            </a:pPr>
            <a:r>
              <a:rPr kumimoji="0" lang="en-US" sz="1400" b="0" i="1" u="none" strike="noStrike" kern="1200" cap="none" spc="0" normalizeH="0" baseline="0" noProof="0" dirty="0">
                <a:ln>
                  <a:noFill/>
                </a:ln>
                <a:solidFill>
                  <a:srgbClr val="767171"/>
                </a:solidFill>
                <a:effectLst/>
                <a:uLnTx/>
                <a:uFillTx/>
                <a:latin typeface="Arial"/>
                <a:ea typeface="+mn-ea"/>
                <a:cs typeface="+mn-cs"/>
              </a:rPr>
              <a:t>Basic and advanced service offerings are available</a:t>
            </a:r>
          </a:p>
        </p:txBody>
      </p:sp>
      <p:sp>
        <p:nvSpPr>
          <p:cNvPr id="19" name="Text Placeholder 11">
            <a:extLst>
              <a:ext uri="{FF2B5EF4-FFF2-40B4-BE49-F238E27FC236}">
                <a16:creationId xmlns:a16="http://schemas.microsoft.com/office/drawing/2014/main" id="{BF7DF7CF-BC84-4A0C-9E84-C1D1D2963C2D}"/>
              </a:ext>
            </a:extLst>
          </p:cNvPr>
          <p:cNvSpPr txBox="1">
            <a:spLocks/>
          </p:cNvSpPr>
          <p:nvPr/>
        </p:nvSpPr>
        <p:spPr>
          <a:xfrm>
            <a:off x="1614879" y="4719080"/>
            <a:ext cx="7951199" cy="1723549"/>
          </a:xfrm>
          <a:prstGeom prst="rect">
            <a:avLst/>
          </a:prstGeom>
        </p:spPr>
        <p:txBody>
          <a:bodyPr vert="horz" wrap="square" lIns="0" tIns="0" rIns="0" bIns="0" numCol="2" rtlCol="0">
            <a:spAutoFit/>
          </a:bodyPr>
          <a:lst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chemeClr val="tx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a:lstStyle>
          <a:p>
            <a:pPr marL="285750" marR="0" lvl="0" indent="-285750" algn="l" defTabSz="98109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767171"/>
                </a:solidFill>
                <a:effectLst/>
                <a:uLnTx/>
                <a:uFillTx/>
                <a:latin typeface="Arial"/>
                <a:ea typeface="+mn-ea"/>
                <a:cs typeface="+mn-cs"/>
              </a:rPr>
              <a:t>Static and Interactive Mapping Services</a:t>
            </a:r>
          </a:p>
          <a:p>
            <a:pPr marL="285750" marR="0" lvl="0" indent="-285750" algn="l" defTabSz="98109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767171"/>
                </a:solidFill>
                <a:effectLst/>
                <a:uLnTx/>
                <a:uFillTx/>
                <a:latin typeface="Arial"/>
                <a:ea typeface="+mn-ea"/>
                <a:cs typeface="+mn-cs"/>
              </a:rPr>
              <a:t>Commercial Rent Analysis</a:t>
            </a:r>
          </a:p>
          <a:p>
            <a:pPr marL="285750" marR="0" lvl="0" indent="-285750" algn="l" defTabSz="98109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767171"/>
                </a:solidFill>
                <a:effectLst/>
                <a:uLnTx/>
                <a:uFillTx/>
                <a:latin typeface="Arial"/>
                <a:ea typeface="+mn-ea"/>
                <a:cs typeface="+mn-cs"/>
              </a:rPr>
              <a:t>Trade Area Competitive Analysis</a:t>
            </a:r>
          </a:p>
          <a:p>
            <a:pPr marL="285750" marR="0" lvl="0" indent="-285750" algn="l" defTabSz="98109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767171"/>
                </a:solidFill>
                <a:effectLst/>
                <a:uLnTx/>
                <a:uFillTx/>
                <a:latin typeface="Arial"/>
                <a:ea typeface="+mn-ea"/>
                <a:cs typeface="+mn-cs"/>
              </a:rPr>
              <a:t>Site Selection Analysis</a:t>
            </a:r>
          </a:p>
          <a:p>
            <a:pPr marL="285750" marR="0" lvl="0" indent="-285750" algn="l" defTabSz="98109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767171"/>
              </a:solidFill>
              <a:effectLst/>
              <a:uLnTx/>
              <a:uFillTx/>
              <a:latin typeface="Arial"/>
              <a:ea typeface="+mn-ea"/>
              <a:cs typeface="+mn-cs"/>
            </a:endParaRPr>
          </a:p>
          <a:p>
            <a:pPr marL="285750" marR="0" lvl="0" indent="-285750" algn="l" defTabSz="98109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767171"/>
              </a:solidFill>
              <a:effectLst/>
              <a:uLnTx/>
              <a:uFillTx/>
              <a:latin typeface="Arial"/>
              <a:ea typeface="+mn-ea"/>
              <a:cs typeface="+mn-cs"/>
            </a:endParaRPr>
          </a:p>
          <a:p>
            <a:pPr marL="285750" marR="0" lvl="0" indent="-285750" algn="l" defTabSz="98109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767171"/>
              </a:solidFill>
              <a:effectLst/>
              <a:uLnTx/>
              <a:uFillTx/>
              <a:latin typeface="Arial"/>
              <a:ea typeface="+mn-ea"/>
              <a:cs typeface="+mn-cs"/>
            </a:endParaRPr>
          </a:p>
          <a:p>
            <a:pPr marL="285750" marR="0" lvl="0" indent="-285750" algn="l" defTabSz="98109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767171"/>
              </a:solidFill>
              <a:effectLst/>
              <a:uLnTx/>
              <a:uFillTx/>
              <a:latin typeface="Arial"/>
              <a:ea typeface="+mn-ea"/>
              <a:cs typeface="+mn-cs"/>
            </a:endParaRPr>
          </a:p>
          <a:p>
            <a:pPr marL="285750" marR="0" lvl="0" indent="-285750" algn="l" defTabSz="98109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767171"/>
                </a:solidFill>
                <a:effectLst/>
                <a:uLnTx/>
                <a:uFillTx/>
                <a:latin typeface="Arial"/>
                <a:ea typeface="+mn-ea"/>
                <a:cs typeface="+mn-cs"/>
              </a:rPr>
              <a:t>Customer Segmentation and Density Mapping</a:t>
            </a:r>
          </a:p>
          <a:p>
            <a:pPr marL="285750" marR="0" lvl="0" indent="-285750" algn="l" defTabSz="98109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767171"/>
                </a:solidFill>
                <a:effectLst/>
                <a:uLnTx/>
                <a:uFillTx/>
                <a:latin typeface="Arial"/>
                <a:ea typeface="+mn-ea"/>
                <a:cs typeface="+mn-cs"/>
              </a:rPr>
              <a:t>Competitor Mapping</a:t>
            </a:r>
          </a:p>
          <a:p>
            <a:pPr marL="285750" marR="0" lvl="0" indent="-285750" algn="l" defTabSz="98109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767171"/>
                </a:solidFill>
                <a:effectLst/>
                <a:uLnTx/>
                <a:uFillTx/>
                <a:latin typeface="Arial"/>
                <a:ea typeface="+mn-ea"/>
                <a:cs typeface="+mn-cs"/>
              </a:rPr>
              <a:t>Market Analytics</a:t>
            </a:r>
          </a:p>
          <a:p>
            <a:pPr marL="285750" marR="0" lvl="0" indent="-285750" algn="l" defTabSz="98109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767171"/>
                </a:solidFill>
                <a:effectLst/>
                <a:uLnTx/>
                <a:uFillTx/>
                <a:latin typeface="Arial"/>
                <a:ea typeface="+mn-ea"/>
                <a:cs typeface="+mn-cs"/>
              </a:rPr>
              <a:t>Risk Screening</a:t>
            </a:r>
          </a:p>
        </p:txBody>
      </p:sp>
      <p:sp>
        <p:nvSpPr>
          <p:cNvPr id="24" name="Rectangle 23">
            <a:extLst>
              <a:ext uri="{FF2B5EF4-FFF2-40B4-BE49-F238E27FC236}">
                <a16:creationId xmlns:a16="http://schemas.microsoft.com/office/drawing/2014/main" id="{9FEDD793-BB76-4737-B134-72E1FDB42329}"/>
              </a:ext>
            </a:extLst>
          </p:cNvPr>
          <p:cNvSpPr/>
          <p:nvPr/>
        </p:nvSpPr>
        <p:spPr>
          <a:xfrm>
            <a:off x="1538250" y="6099678"/>
            <a:ext cx="8027830" cy="1199960"/>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54000" tIns="54000" rIns="54000" bIns="54000" rtlCol="0" anchor="t" anchorCtr="0">
            <a:noAutofit/>
          </a:bodyPr>
          <a:lstStyle/>
          <a:p>
            <a:pPr marL="0" marR="0" lvl="0" indent="0" algn="l" defTabSz="1043056" rtl="0" eaLnBrk="1" fontAlgn="auto" latinLnBrk="0" hangingPunct="1">
              <a:lnSpc>
                <a:spcPts val="1337"/>
              </a:lnSpc>
              <a:spcBef>
                <a:spcPts val="0"/>
              </a:spcBef>
              <a:spcAft>
                <a:spcPts val="0"/>
              </a:spcAft>
              <a:buClrTx/>
              <a:buSzTx/>
              <a:buFontTx/>
              <a:buNone/>
              <a:tabLst/>
              <a:defRPr/>
            </a:pPr>
            <a:endParaRPr kumimoji="0" lang="en-GB" sz="1100" b="0" i="0" u="none" strike="noStrike" kern="1200" cap="none" spc="0" normalizeH="0" baseline="0" noProof="0" dirty="0">
              <a:ln>
                <a:noFill/>
              </a:ln>
              <a:solidFill>
                <a:srgbClr val="000000"/>
              </a:solidFill>
              <a:effectLst/>
              <a:uLnTx/>
              <a:uFillTx/>
              <a:latin typeface="Arial"/>
              <a:ea typeface="+mn-ea"/>
              <a:cs typeface="+mn-cs"/>
            </a:endParaRPr>
          </a:p>
        </p:txBody>
      </p:sp>
      <p:sp>
        <p:nvSpPr>
          <p:cNvPr id="25" name="Text Placeholder 11">
            <a:extLst>
              <a:ext uri="{FF2B5EF4-FFF2-40B4-BE49-F238E27FC236}">
                <a16:creationId xmlns:a16="http://schemas.microsoft.com/office/drawing/2014/main" id="{C7678BD2-B1A5-463D-82B9-7B74628C385B}"/>
              </a:ext>
            </a:extLst>
          </p:cNvPr>
          <p:cNvSpPr txBox="1">
            <a:spLocks/>
          </p:cNvSpPr>
          <p:nvPr/>
        </p:nvSpPr>
        <p:spPr>
          <a:xfrm>
            <a:off x="3241341" y="6957493"/>
            <a:ext cx="4572000" cy="215444"/>
          </a:xfrm>
          <a:prstGeom prst="rect">
            <a:avLst/>
          </a:prstGeom>
        </p:spPr>
        <p:txBody>
          <a:bodyPr vert="horz" wrap="square" lIns="0" tIns="0" rIns="0" bIns="0" numCol="1" rtlCol="0">
            <a:spAutoFit/>
          </a:bodyPr>
          <a:lst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chemeClr val="tx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a:lstStyle>
          <a:p>
            <a:pPr marL="0" marR="0" lvl="0" indent="0" algn="ctr" defTabSz="981098" rtl="0" eaLnBrk="1" fontAlgn="auto" latinLnBrk="0" hangingPunct="1">
              <a:lnSpc>
                <a:spcPct val="100000"/>
              </a:lnSpc>
              <a:spcBef>
                <a:spcPts val="600"/>
              </a:spcBef>
              <a:spcAft>
                <a:spcPts val="600"/>
              </a:spcAft>
              <a:buClrTx/>
              <a:buSzTx/>
              <a:buFont typeface="Arial" panose="020B0604020202020204" pitchFamily="34" charset="0"/>
              <a:buNone/>
              <a:tabLst/>
              <a:defRPr/>
            </a:pPr>
            <a:r>
              <a:rPr kumimoji="0" lang="en-US" sz="1400" b="0" i="1" u="none" strike="noStrike" kern="1200" cap="none" spc="0" normalizeH="0" baseline="0" noProof="0" dirty="0">
                <a:ln>
                  <a:noFill/>
                </a:ln>
                <a:solidFill>
                  <a:srgbClr val="767171"/>
                </a:solidFill>
                <a:effectLst/>
                <a:uLnTx/>
                <a:uFillTx/>
                <a:latin typeface="Arial"/>
                <a:ea typeface="+mn-ea"/>
                <a:cs typeface="+mn-cs"/>
              </a:rPr>
              <a:t>Retail and non-retail options are available</a:t>
            </a:r>
          </a:p>
        </p:txBody>
      </p:sp>
      <p:sp>
        <p:nvSpPr>
          <p:cNvPr id="27" name="Text Placeholder 11">
            <a:extLst>
              <a:ext uri="{FF2B5EF4-FFF2-40B4-BE49-F238E27FC236}">
                <a16:creationId xmlns:a16="http://schemas.microsoft.com/office/drawing/2014/main" id="{6E74C87C-BE07-4FDE-85B3-A28D37340CD6}"/>
              </a:ext>
            </a:extLst>
          </p:cNvPr>
          <p:cNvSpPr txBox="1">
            <a:spLocks/>
          </p:cNvSpPr>
          <p:nvPr/>
        </p:nvSpPr>
        <p:spPr>
          <a:xfrm>
            <a:off x="1639229" y="6222420"/>
            <a:ext cx="7694342" cy="861774"/>
          </a:xfrm>
          <a:prstGeom prst="rect">
            <a:avLst/>
          </a:prstGeom>
        </p:spPr>
        <p:txBody>
          <a:bodyPr vert="horz" wrap="square" lIns="0" tIns="0" rIns="0" bIns="0" numCol="1" rtlCol="0">
            <a:spAutoFit/>
          </a:bodyPr>
          <a:lst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chemeClr val="tx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a:lstStyle>
          <a:p>
            <a:pPr marL="0" marR="0" lvl="0" indent="0" algn="l" defTabSz="98109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767171"/>
                </a:solidFill>
                <a:effectLst/>
                <a:uLnTx/>
                <a:uFillTx/>
                <a:latin typeface="Arial"/>
                <a:ea typeface="+mn-ea"/>
                <a:cs typeface="+mn-cs"/>
              </a:rPr>
              <a:t>Client-specific SG&amp;A assessment covering cost and staffing levels for the eight largest back office functions (e.g. HR, IT, Finance, etc.).  Analysis includes top quartile, median, and bottom quartile of selected industry peer group.</a:t>
            </a:r>
          </a:p>
          <a:p>
            <a:pPr marL="285750" marR="0" lvl="0" indent="-285750" algn="l" defTabSz="98109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767171"/>
              </a:solidFill>
              <a:effectLst/>
              <a:uLnTx/>
              <a:uFillTx/>
              <a:latin typeface="Arial"/>
              <a:ea typeface="+mn-ea"/>
              <a:cs typeface="+mn-cs"/>
            </a:endParaRPr>
          </a:p>
        </p:txBody>
      </p:sp>
      <p:sp>
        <p:nvSpPr>
          <p:cNvPr id="29" name="Rectangle 28">
            <a:extLst>
              <a:ext uri="{FF2B5EF4-FFF2-40B4-BE49-F238E27FC236}">
                <a16:creationId xmlns:a16="http://schemas.microsoft.com/office/drawing/2014/main" id="{A0DF8AA6-1C2B-4510-9CB0-C0E297DC75BB}"/>
              </a:ext>
            </a:extLst>
          </p:cNvPr>
          <p:cNvSpPr/>
          <p:nvPr/>
        </p:nvSpPr>
        <p:spPr>
          <a:xfrm>
            <a:off x="376323" y="3886200"/>
            <a:ext cx="9372600" cy="361569"/>
          </a:xfrm>
          <a:prstGeom prst="rect">
            <a:avLst/>
          </a:prstGeom>
          <a:solidFill>
            <a:srgbClr val="5E8A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marL="1588" marR="0" lvl="0" indent="0" algn="ctr" defTabSz="1043056" rtl="0" eaLnBrk="1" fontAlgn="auto" latinLnBrk="0" hangingPunct="1">
              <a:lnSpc>
                <a:spcPct val="100000"/>
              </a:lnSpc>
              <a:spcBef>
                <a:spcPts val="0"/>
              </a:spcBef>
              <a:spcAft>
                <a:spcPts val="40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Arial"/>
                <a:ea typeface="+mn-ea"/>
                <a:cs typeface="+mn-cs"/>
              </a:rPr>
              <a:t>Specialty Research</a:t>
            </a:r>
          </a:p>
        </p:txBody>
      </p:sp>
      <p:sp>
        <p:nvSpPr>
          <p:cNvPr id="30" name="Rectangle 29">
            <a:extLst>
              <a:ext uri="{FF2B5EF4-FFF2-40B4-BE49-F238E27FC236}">
                <a16:creationId xmlns:a16="http://schemas.microsoft.com/office/drawing/2014/main" id="{6906D647-E0C1-4382-BD52-4534A4CBC5BA}"/>
              </a:ext>
            </a:extLst>
          </p:cNvPr>
          <p:cNvSpPr/>
          <p:nvPr/>
        </p:nvSpPr>
        <p:spPr>
          <a:xfrm>
            <a:off x="213561" y="2793299"/>
            <a:ext cx="1401320" cy="523220"/>
          </a:xfrm>
          <a:prstGeom prst="rect">
            <a:avLst/>
          </a:prstGeom>
        </p:spPr>
        <p:txBody>
          <a:bodyPr wrap="square">
            <a:spAutoFit/>
          </a:bodyPr>
          <a:lstStyle/>
          <a:p>
            <a:pPr marL="0" marR="0" lvl="0" indent="0" algn="ctr" defTabSz="1043056"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767171"/>
                </a:solidFill>
                <a:effectLst/>
                <a:uLnTx/>
                <a:uFillTx/>
                <a:latin typeface="Arial"/>
                <a:ea typeface="+mn-ea"/>
                <a:cs typeface="+mn-cs"/>
              </a:rPr>
              <a:t>Qualitative Information</a:t>
            </a:r>
          </a:p>
        </p:txBody>
      </p:sp>
      <p:sp>
        <p:nvSpPr>
          <p:cNvPr id="31" name="Rectangle 30">
            <a:extLst>
              <a:ext uri="{FF2B5EF4-FFF2-40B4-BE49-F238E27FC236}">
                <a16:creationId xmlns:a16="http://schemas.microsoft.com/office/drawing/2014/main" id="{100BC0C3-FBD6-4FA1-B7F2-674A8308621C}"/>
              </a:ext>
            </a:extLst>
          </p:cNvPr>
          <p:cNvSpPr/>
          <p:nvPr/>
        </p:nvSpPr>
        <p:spPr>
          <a:xfrm>
            <a:off x="4994026" y="2793299"/>
            <a:ext cx="1401320" cy="738664"/>
          </a:xfrm>
          <a:prstGeom prst="rect">
            <a:avLst/>
          </a:prstGeom>
        </p:spPr>
        <p:txBody>
          <a:bodyPr wrap="square">
            <a:spAutoFit/>
          </a:bodyPr>
          <a:lstStyle/>
          <a:p>
            <a:pPr marL="0" marR="0" lvl="0" indent="0" algn="ctr" defTabSz="1043056"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767171"/>
                </a:solidFill>
                <a:effectLst/>
                <a:uLnTx/>
                <a:uFillTx/>
                <a:latin typeface="Arial"/>
                <a:ea typeface="+mn-ea"/>
                <a:cs typeface="+mn-cs"/>
              </a:rPr>
              <a:t>Relationship Management Information</a:t>
            </a:r>
          </a:p>
        </p:txBody>
      </p:sp>
      <p:grpSp>
        <p:nvGrpSpPr>
          <p:cNvPr id="35" name="Group 34">
            <a:extLst>
              <a:ext uri="{FF2B5EF4-FFF2-40B4-BE49-F238E27FC236}">
                <a16:creationId xmlns:a16="http://schemas.microsoft.com/office/drawing/2014/main" id="{233BAD9E-D346-483E-82A8-9E2966110A01}"/>
              </a:ext>
            </a:extLst>
          </p:cNvPr>
          <p:cNvGrpSpPr/>
          <p:nvPr/>
        </p:nvGrpSpPr>
        <p:grpSpPr bwMode="black">
          <a:xfrm>
            <a:off x="5325999" y="2178821"/>
            <a:ext cx="630936" cy="532419"/>
            <a:chOff x="10387012" y="4179358"/>
            <a:chExt cx="974726" cy="593725"/>
          </a:xfrm>
          <a:solidFill>
            <a:srgbClr val="002B49"/>
          </a:solidFill>
        </p:grpSpPr>
        <p:sp>
          <p:nvSpPr>
            <p:cNvPr id="36" name="Freeform 26">
              <a:extLst>
                <a:ext uri="{FF2B5EF4-FFF2-40B4-BE49-F238E27FC236}">
                  <a16:creationId xmlns:a16="http://schemas.microsoft.com/office/drawing/2014/main" id="{7CE59B3D-EF34-474C-88F9-1B6319DB7422}"/>
                </a:ext>
              </a:extLst>
            </p:cNvPr>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104305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767171"/>
                </a:solidFill>
                <a:effectLst/>
                <a:uLnTx/>
                <a:uFillTx/>
                <a:latin typeface="Arial"/>
                <a:ea typeface="+mn-ea"/>
                <a:cs typeface="+mn-cs"/>
              </a:endParaRPr>
            </a:p>
          </p:txBody>
        </p:sp>
        <p:sp>
          <p:nvSpPr>
            <p:cNvPr id="37" name="Freeform 27">
              <a:extLst>
                <a:ext uri="{FF2B5EF4-FFF2-40B4-BE49-F238E27FC236}">
                  <a16:creationId xmlns:a16="http://schemas.microsoft.com/office/drawing/2014/main" id="{2A424A82-0ED2-4625-A716-B97829DEE12A}"/>
                </a:ext>
              </a:extLst>
            </p:cNvPr>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104305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767171"/>
                </a:solidFill>
                <a:effectLst/>
                <a:uLnTx/>
                <a:uFillTx/>
                <a:latin typeface="Arial"/>
                <a:ea typeface="+mn-ea"/>
                <a:cs typeface="+mn-cs"/>
              </a:endParaRPr>
            </a:p>
          </p:txBody>
        </p:sp>
        <p:sp>
          <p:nvSpPr>
            <p:cNvPr id="38" name="Freeform 28">
              <a:extLst>
                <a:ext uri="{FF2B5EF4-FFF2-40B4-BE49-F238E27FC236}">
                  <a16:creationId xmlns:a16="http://schemas.microsoft.com/office/drawing/2014/main" id="{DE98094A-5CAE-433B-A8AD-A59CFF13F8BC}"/>
                </a:ext>
              </a:extLst>
            </p:cNvPr>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104305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767171"/>
                </a:solidFill>
                <a:effectLst/>
                <a:uLnTx/>
                <a:uFillTx/>
                <a:latin typeface="Arial"/>
                <a:ea typeface="+mn-ea"/>
                <a:cs typeface="+mn-cs"/>
              </a:endParaRPr>
            </a:p>
          </p:txBody>
        </p:sp>
        <p:sp>
          <p:nvSpPr>
            <p:cNvPr id="39" name="Freeform 29">
              <a:extLst>
                <a:ext uri="{FF2B5EF4-FFF2-40B4-BE49-F238E27FC236}">
                  <a16:creationId xmlns:a16="http://schemas.microsoft.com/office/drawing/2014/main" id="{367C19EE-E646-4436-8933-07405B5F4C38}"/>
                </a:ext>
              </a:extLst>
            </p:cNvPr>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104305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767171"/>
                </a:solidFill>
                <a:effectLst/>
                <a:uLnTx/>
                <a:uFillTx/>
                <a:latin typeface="Arial"/>
                <a:ea typeface="+mn-ea"/>
                <a:cs typeface="+mn-cs"/>
              </a:endParaRPr>
            </a:p>
          </p:txBody>
        </p:sp>
        <p:sp>
          <p:nvSpPr>
            <p:cNvPr id="40" name="Freeform 30">
              <a:extLst>
                <a:ext uri="{FF2B5EF4-FFF2-40B4-BE49-F238E27FC236}">
                  <a16:creationId xmlns:a16="http://schemas.microsoft.com/office/drawing/2014/main" id="{CF69DA0F-018C-4D39-A91F-2985A3B22272}"/>
                </a:ext>
              </a:extLst>
            </p:cNvPr>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104305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767171"/>
                </a:solidFill>
                <a:effectLst/>
                <a:uLnTx/>
                <a:uFillTx/>
                <a:latin typeface="Arial"/>
                <a:ea typeface="+mn-ea"/>
                <a:cs typeface="+mn-cs"/>
              </a:endParaRPr>
            </a:p>
          </p:txBody>
        </p:sp>
      </p:grpSp>
      <p:pic>
        <p:nvPicPr>
          <p:cNvPr id="41" name="Graphic 40" descr="Puzzle">
            <a:extLst>
              <a:ext uri="{FF2B5EF4-FFF2-40B4-BE49-F238E27FC236}">
                <a16:creationId xmlns:a16="http://schemas.microsoft.com/office/drawing/2014/main" id="{46672508-1A10-4520-BB32-D245ED0A4C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0719" y="2101529"/>
            <a:ext cx="687003" cy="687003"/>
          </a:xfrm>
          <a:prstGeom prst="rect">
            <a:avLst/>
          </a:prstGeom>
        </p:spPr>
      </p:pic>
      <p:sp>
        <p:nvSpPr>
          <p:cNvPr id="43" name="Trapezoid 42">
            <a:extLst>
              <a:ext uri="{FF2B5EF4-FFF2-40B4-BE49-F238E27FC236}">
                <a16:creationId xmlns:a16="http://schemas.microsoft.com/office/drawing/2014/main" id="{960DEAD5-DFEA-4467-B2E0-42C291F81C18}"/>
              </a:ext>
            </a:extLst>
          </p:cNvPr>
          <p:cNvSpPr/>
          <p:nvPr/>
        </p:nvSpPr>
        <p:spPr bwMode="black">
          <a:xfrm>
            <a:off x="633185" y="4946136"/>
            <a:ext cx="448303" cy="101539"/>
          </a:xfrm>
          <a:prstGeom prst="trapezoid">
            <a:avLst/>
          </a:prstGeom>
          <a:solidFill>
            <a:srgbClr val="002B49"/>
          </a:solidFill>
          <a:ln w="25400" cap="sq" cmpd="sng" algn="ctr">
            <a:solidFill>
              <a:srgbClr val="FFFFFF"/>
            </a:solidFill>
            <a:prstDash val="solid"/>
            <a:miter lim="800000"/>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822781"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135" normalizeH="0" baseline="0" noProof="0" dirty="0">
              <a:ln>
                <a:noFill/>
              </a:ln>
              <a:gradFill>
                <a:gsLst>
                  <a:gs pos="0">
                    <a:srgbClr val="FFFFFF"/>
                  </a:gs>
                  <a:gs pos="100000">
                    <a:srgbClr val="FFFFFF"/>
                  </a:gs>
                </a:gsLst>
                <a:lin ang="5400000" scaled="0"/>
              </a:gradFill>
              <a:effectLst/>
              <a:uLnTx/>
              <a:uFillTx/>
              <a:latin typeface="Segoe Light" pitchFamily="34" charset="0"/>
              <a:ea typeface="ＭＳ Ｐゴシック" charset="0"/>
              <a:cs typeface="+mn-cs"/>
            </a:endParaRPr>
          </a:p>
        </p:txBody>
      </p:sp>
      <p:sp>
        <p:nvSpPr>
          <p:cNvPr id="44" name="Freeform 6">
            <a:extLst>
              <a:ext uri="{FF2B5EF4-FFF2-40B4-BE49-F238E27FC236}">
                <a16:creationId xmlns:a16="http://schemas.microsoft.com/office/drawing/2014/main" id="{59DA4763-9CC3-4925-87B6-5D16FE787CFA}"/>
              </a:ext>
            </a:extLst>
          </p:cNvPr>
          <p:cNvSpPr>
            <a:spLocks/>
          </p:cNvSpPr>
          <p:nvPr/>
        </p:nvSpPr>
        <p:spPr bwMode="black">
          <a:xfrm>
            <a:off x="721521" y="4496602"/>
            <a:ext cx="269423" cy="513550"/>
          </a:xfrm>
          <a:custGeom>
            <a:avLst/>
            <a:gdLst/>
            <a:ahLst/>
            <a:cxnLst/>
            <a:rect l="l" t="t" r="r" b="b"/>
            <a:pathLst>
              <a:path w="504048" h="961272">
                <a:moveTo>
                  <a:pt x="252787" y="143227"/>
                </a:moveTo>
                <a:cubicBezTo>
                  <a:pt x="208292" y="143227"/>
                  <a:pt x="172221" y="179298"/>
                  <a:pt x="172221" y="223793"/>
                </a:cubicBezTo>
                <a:cubicBezTo>
                  <a:pt x="172221" y="268288"/>
                  <a:pt x="208292" y="304359"/>
                  <a:pt x="252787" y="304359"/>
                </a:cubicBezTo>
                <a:cubicBezTo>
                  <a:pt x="297282" y="304359"/>
                  <a:pt x="333353" y="268288"/>
                  <a:pt x="333353" y="223793"/>
                </a:cubicBezTo>
                <a:cubicBezTo>
                  <a:pt x="333353" y="179298"/>
                  <a:pt x="297282" y="143227"/>
                  <a:pt x="252787" y="143227"/>
                </a:cubicBezTo>
                <a:close/>
                <a:moveTo>
                  <a:pt x="251531" y="0"/>
                </a:moveTo>
                <a:cubicBezTo>
                  <a:pt x="390613" y="0"/>
                  <a:pt x="504048" y="112858"/>
                  <a:pt x="504048" y="252445"/>
                </a:cubicBezTo>
                <a:cubicBezTo>
                  <a:pt x="504048" y="255415"/>
                  <a:pt x="504048" y="258385"/>
                  <a:pt x="504048" y="261355"/>
                </a:cubicBezTo>
                <a:cubicBezTo>
                  <a:pt x="504048" y="278185"/>
                  <a:pt x="502075" y="296005"/>
                  <a:pt x="498130" y="314814"/>
                </a:cubicBezTo>
                <a:cubicBezTo>
                  <a:pt x="498130" y="314814"/>
                  <a:pt x="498130" y="314814"/>
                  <a:pt x="250544" y="961272"/>
                </a:cubicBezTo>
                <a:cubicBezTo>
                  <a:pt x="250544" y="961272"/>
                  <a:pt x="250544" y="961272"/>
                  <a:pt x="4932" y="314814"/>
                </a:cubicBezTo>
                <a:cubicBezTo>
                  <a:pt x="1973" y="299965"/>
                  <a:pt x="0" y="285115"/>
                  <a:pt x="0" y="271255"/>
                </a:cubicBezTo>
                <a:cubicBezTo>
                  <a:pt x="0" y="265315"/>
                  <a:pt x="0" y="259375"/>
                  <a:pt x="0" y="252445"/>
                </a:cubicBezTo>
                <a:cubicBezTo>
                  <a:pt x="0" y="112858"/>
                  <a:pt x="112449" y="0"/>
                  <a:pt x="251531" y="0"/>
                </a:cubicBezTo>
                <a:close/>
              </a:path>
            </a:pathLst>
          </a:custGeom>
          <a:solidFill>
            <a:srgbClr val="002B49"/>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l" defTabSz="74074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122" normalizeH="0" baseline="0" noProof="0">
              <a:ln>
                <a:noFill/>
              </a:ln>
              <a:solidFill>
                <a:srgbClr val="000000">
                  <a:lumMod val="50000"/>
                </a:srgbClr>
              </a:solidFill>
              <a:effectLst/>
              <a:uLnTx/>
              <a:uFillTx/>
              <a:latin typeface="Segoe Light" pitchFamily="34" charset="0"/>
              <a:ea typeface="+mn-ea"/>
              <a:cs typeface="+mn-cs"/>
            </a:endParaRPr>
          </a:p>
        </p:txBody>
      </p:sp>
      <p:sp>
        <p:nvSpPr>
          <p:cNvPr id="45" name="Freeform 22">
            <a:extLst>
              <a:ext uri="{FF2B5EF4-FFF2-40B4-BE49-F238E27FC236}">
                <a16:creationId xmlns:a16="http://schemas.microsoft.com/office/drawing/2014/main" id="{447AD89B-DAEA-445F-A448-D9BD7AAFF10E}"/>
              </a:ext>
            </a:extLst>
          </p:cNvPr>
          <p:cNvSpPr>
            <a:spLocks noEditPoints="1"/>
          </p:cNvSpPr>
          <p:nvPr/>
        </p:nvSpPr>
        <p:spPr bwMode="black">
          <a:xfrm>
            <a:off x="590406" y="6108787"/>
            <a:ext cx="531651" cy="531374"/>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rgbClr val="002B49"/>
          </a:solidFill>
          <a:ln>
            <a:noFill/>
          </a:ln>
        </p:spPr>
        <p:txBody>
          <a:bodyPr vert="horz" wrap="square" lIns="82305" tIns="41153" rIns="82305" bIns="41153"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28" name="Rectangle 27">
            <a:extLst>
              <a:ext uri="{FF2B5EF4-FFF2-40B4-BE49-F238E27FC236}">
                <a16:creationId xmlns:a16="http://schemas.microsoft.com/office/drawing/2014/main" id="{C83E16D3-11E0-4D85-981C-698B4BA2836F}"/>
              </a:ext>
            </a:extLst>
          </p:cNvPr>
          <p:cNvSpPr/>
          <p:nvPr/>
        </p:nvSpPr>
        <p:spPr>
          <a:xfrm>
            <a:off x="178772" y="5150331"/>
            <a:ext cx="1401320" cy="523220"/>
          </a:xfrm>
          <a:prstGeom prst="rect">
            <a:avLst/>
          </a:prstGeom>
        </p:spPr>
        <p:txBody>
          <a:bodyPr wrap="square">
            <a:spAutoFit/>
          </a:bodyPr>
          <a:lstStyle/>
          <a:p>
            <a:pPr marL="0" marR="0" lvl="0" indent="0" algn="ctr" defTabSz="1043056"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767171"/>
                </a:solidFill>
                <a:effectLst/>
                <a:uLnTx/>
                <a:uFillTx/>
                <a:latin typeface="Arial"/>
                <a:ea typeface="+mn-ea"/>
                <a:cs typeface="+mn-cs"/>
              </a:rPr>
              <a:t>Location</a:t>
            </a:r>
          </a:p>
          <a:p>
            <a:pPr marL="0" marR="0" lvl="0" indent="0" algn="ctr" defTabSz="1043056"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767171"/>
                </a:solidFill>
                <a:effectLst/>
                <a:uLnTx/>
                <a:uFillTx/>
                <a:latin typeface="Arial"/>
                <a:ea typeface="+mn-ea"/>
                <a:cs typeface="+mn-cs"/>
              </a:rPr>
              <a:t>Analytics</a:t>
            </a:r>
          </a:p>
        </p:txBody>
      </p:sp>
      <p:sp>
        <p:nvSpPr>
          <p:cNvPr id="32" name="Rectangle 31">
            <a:extLst>
              <a:ext uri="{FF2B5EF4-FFF2-40B4-BE49-F238E27FC236}">
                <a16:creationId xmlns:a16="http://schemas.microsoft.com/office/drawing/2014/main" id="{D76FD9E9-4E6D-4F66-A801-49EBF6FC01A8}"/>
              </a:ext>
            </a:extLst>
          </p:cNvPr>
          <p:cNvSpPr/>
          <p:nvPr/>
        </p:nvSpPr>
        <p:spPr>
          <a:xfrm>
            <a:off x="160681" y="6695883"/>
            <a:ext cx="1401320" cy="523220"/>
          </a:xfrm>
          <a:prstGeom prst="rect">
            <a:avLst/>
          </a:prstGeom>
        </p:spPr>
        <p:txBody>
          <a:bodyPr wrap="square">
            <a:spAutoFit/>
          </a:bodyPr>
          <a:lstStyle/>
          <a:p>
            <a:pPr marL="0" marR="0" lvl="0" indent="0" algn="ctr" defTabSz="1043056"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767171"/>
                </a:solidFill>
                <a:effectLst/>
                <a:uLnTx/>
                <a:uFillTx/>
                <a:latin typeface="Arial"/>
                <a:ea typeface="+mn-ea"/>
                <a:cs typeface="+mn-cs"/>
              </a:rPr>
              <a:t>SG&amp;A</a:t>
            </a:r>
          </a:p>
          <a:p>
            <a:pPr marL="0" marR="0" lvl="0" indent="0" algn="ctr" defTabSz="1043056"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767171"/>
                </a:solidFill>
                <a:effectLst/>
                <a:uLnTx/>
                <a:uFillTx/>
                <a:latin typeface="Arial"/>
                <a:ea typeface="+mn-ea"/>
                <a:cs typeface="+mn-cs"/>
              </a:rPr>
              <a:t>Diagnostic</a:t>
            </a:r>
          </a:p>
        </p:txBody>
      </p:sp>
      <p:sp>
        <p:nvSpPr>
          <p:cNvPr id="33" name="Text Placeholder 11">
            <a:extLst>
              <a:ext uri="{FF2B5EF4-FFF2-40B4-BE49-F238E27FC236}">
                <a16:creationId xmlns:a16="http://schemas.microsoft.com/office/drawing/2014/main" id="{32DC5463-393B-41FC-90BB-6BB3C025D4C9}"/>
              </a:ext>
            </a:extLst>
          </p:cNvPr>
          <p:cNvSpPr txBox="1">
            <a:spLocks/>
          </p:cNvSpPr>
          <p:nvPr/>
        </p:nvSpPr>
        <p:spPr>
          <a:xfrm>
            <a:off x="1614880" y="4448765"/>
            <a:ext cx="7951199" cy="215444"/>
          </a:xfrm>
          <a:prstGeom prst="rect">
            <a:avLst/>
          </a:prstGeom>
        </p:spPr>
        <p:txBody>
          <a:bodyPr vert="horz" wrap="square" lIns="0" tIns="0" rIns="0" bIns="0" numCol="1" rtlCol="0">
            <a:spAutoFit/>
          </a:bodyPr>
          <a:lst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chemeClr val="tx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a:lstStyle>
          <a:p>
            <a:pPr marL="0" marR="0" lvl="0" indent="0" algn="l" defTabSz="98109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767171"/>
                </a:solidFill>
                <a:effectLst/>
                <a:uLnTx/>
                <a:uFillTx/>
                <a:latin typeface="Arial"/>
                <a:ea typeface="+mn-ea"/>
                <a:cs typeface="+mn-cs"/>
              </a:rPr>
              <a:t>With access to best-in-class geographic information systems (GIS) like </a:t>
            </a:r>
            <a:r>
              <a:rPr kumimoji="0" lang="en-US" sz="1400" b="0" i="0" u="none" strike="noStrike" kern="1200" cap="none" spc="0" normalizeH="0" baseline="0" noProof="0" dirty="0" err="1">
                <a:ln>
                  <a:noFill/>
                </a:ln>
                <a:solidFill>
                  <a:srgbClr val="767171"/>
                </a:solidFill>
                <a:effectLst/>
                <a:uLnTx/>
                <a:uFillTx/>
                <a:latin typeface="Arial"/>
                <a:ea typeface="+mn-ea"/>
                <a:cs typeface="+mn-cs"/>
              </a:rPr>
              <a:t>Esri</a:t>
            </a:r>
            <a:r>
              <a:rPr kumimoji="0" lang="en-US" sz="1400" b="0" i="0" u="none" strike="noStrike" kern="1200" cap="none" spc="0" normalizeH="0" baseline="0" noProof="0" dirty="0">
                <a:ln>
                  <a:noFill/>
                </a:ln>
                <a:solidFill>
                  <a:srgbClr val="767171"/>
                </a:solidFill>
                <a:effectLst/>
                <a:uLnTx/>
                <a:uFillTx/>
                <a:latin typeface="Arial"/>
                <a:ea typeface="+mn-ea"/>
                <a:cs typeface="+mn-cs"/>
              </a:rPr>
              <a:t>, the Insight Center offers:</a:t>
            </a:r>
            <a:endParaRPr kumimoji="0" lang="en-US" sz="1000" b="0" i="0" u="none" strike="noStrike" kern="1200" cap="none" spc="0" normalizeH="0" baseline="0" noProof="0" dirty="0">
              <a:ln>
                <a:noFill/>
              </a:ln>
              <a:solidFill>
                <a:srgbClr val="767171"/>
              </a:solidFill>
              <a:effectLst/>
              <a:uLnTx/>
              <a:uFillTx/>
              <a:latin typeface="Arial"/>
              <a:ea typeface="+mn-ea"/>
              <a:cs typeface="+mn-cs"/>
            </a:endParaRPr>
          </a:p>
        </p:txBody>
      </p:sp>
    </p:spTree>
    <p:extLst>
      <p:ext uri="{BB962C8B-B14F-4D97-AF65-F5344CB8AC3E}">
        <p14:creationId xmlns:p14="http://schemas.microsoft.com/office/powerpoint/2010/main" val="1377326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93776" y="194901"/>
            <a:ext cx="9079992" cy="820897"/>
          </a:xfrm>
        </p:spPr>
        <p:txBody>
          <a:bodyPr/>
          <a:lstStyle/>
          <a:p>
            <a:r>
              <a:rPr lang="en-US" dirty="0"/>
              <a:t>About A&amp;M’s Insight Center</a:t>
            </a:r>
          </a:p>
        </p:txBody>
      </p:sp>
      <p:sp>
        <p:nvSpPr>
          <p:cNvPr id="11" name="Text Placeholder 10">
            <a:extLst>
              <a:ext uri="{FF2B5EF4-FFF2-40B4-BE49-F238E27FC236}">
                <a16:creationId xmlns:a16="http://schemas.microsoft.com/office/drawing/2014/main" id="{BE2E3BB1-17A5-405C-A0C7-407EC99EB841}"/>
              </a:ext>
            </a:extLst>
          </p:cNvPr>
          <p:cNvSpPr>
            <a:spLocks noGrp="1"/>
          </p:cNvSpPr>
          <p:nvPr>
            <p:ph type="body" sz="quarter" idx="34"/>
          </p:nvPr>
        </p:nvSpPr>
        <p:spPr>
          <a:xfrm>
            <a:off x="493776" y="1180800"/>
            <a:ext cx="9079992" cy="276999"/>
          </a:xfrm>
        </p:spPr>
        <p:txBody>
          <a:bodyPr/>
          <a:lstStyle/>
          <a:p>
            <a:r>
              <a:rPr lang="en-US" dirty="0"/>
              <a:t>The science of facts, the art of actionable insight</a:t>
            </a:r>
          </a:p>
        </p:txBody>
      </p:sp>
      <p:sp>
        <p:nvSpPr>
          <p:cNvPr id="7" name="Text Placeholder 11">
            <a:extLst>
              <a:ext uri="{FF2B5EF4-FFF2-40B4-BE49-F238E27FC236}">
                <a16:creationId xmlns:a16="http://schemas.microsoft.com/office/drawing/2014/main" id="{94626255-987E-41D0-900E-B77ABB446107}"/>
              </a:ext>
            </a:extLst>
          </p:cNvPr>
          <p:cNvSpPr txBox="1">
            <a:spLocks/>
          </p:cNvSpPr>
          <p:nvPr/>
        </p:nvSpPr>
        <p:spPr>
          <a:xfrm>
            <a:off x="493465" y="1663859"/>
            <a:ext cx="3606866" cy="5498941"/>
          </a:xfrm>
          <a:prstGeom prst="rect">
            <a:avLst/>
          </a:prstGeom>
        </p:spPr>
        <p:txBody>
          <a:bodyPr vert="horz" wrap="square" lIns="0" tIns="0" rIns="0" bIns="0" rtlCol="0">
            <a:spAutoFit/>
          </a:bodyPr>
          <a:lst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chemeClr val="tx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a:lstStyle>
          <a:p>
            <a:pPr>
              <a:spcBef>
                <a:spcPts val="600"/>
              </a:spcBef>
            </a:pPr>
            <a:r>
              <a:rPr lang="en-US" sz="1600" dirty="0">
                <a:solidFill>
                  <a:srgbClr val="5E8AB4"/>
                </a:solidFill>
                <a:latin typeface="Arial" panose="020B0604020202020204" pitchFamily="34" charset="0"/>
              </a:rPr>
              <a:t>Who We Are</a:t>
            </a:r>
          </a:p>
          <a:p>
            <a:pPr>
              <a:spcBef>
                <a:spcPts val="600"/>
              </a:spcBef>
              <a:spcAft>
                <a:spcPts val="600"/>
              </a:spcAft>
            </a:pPr>
            <a:r>
              <a:rPr lang="en-US" b="0" dirty="0">
                <a:solidFill>
                  <a:srgbClr val="767171"/>
                </a:solidFill>
                <a:latin typeface="Arial" panose="020B0604020202020204" pitchFamily="34" charset="0"/>
              </a:rPr>
              <a:t>The Insight Center is A&amp;M’s global research team.  The group was founded to adhere to one of A&amp;M’s founding principles: “No shooting from the hip.”  We provide practitioners and clients with highly relevant, industry-specific, actionable, fact-based insights derived through proprietary empirical studies and research.</a:t>
            </a:r>
          </a:p>
          <a:p>
            <a:pPr>
              <a:spcBef>
                <a:spcPts val="600"/>
              </a:spcBef>
              <a:spcAft>
                <a:spcPts val="600"/>
              </a:spcAft>
            </a:pPr>
            <a:r>
              <a:rPr lang="en-US" b="0" dirty="0">
                <a:solidFill>
                  <a:srgbClr val="767171"/>
                </a:solidFill>
                <a:latin typeface="Arial" panose="020B0604020202020204" pitchFamily="34" charset="0"/>
              </a:rPr>
              <a:t>Our team has diverse experience and skill sets ranging from quantitative analysis and data modeling to economics and commercial real estate to thought leadership strategy and content development.</a:t>
            </a:r>
          </a:p>
          <a:p>
            <a:pPr>
              <a:spcBef>
                <a:spcPts val="600"/>
              </a:spcBef>
              <a:spcAft>
                <a:spcPts val="600"/>
              </a:spcAft>
            </a:pPr>
            <a:r>
              <a:rPr lang="en-US" b="0" dirty="0">
                <a:solidFill>
                  <a:srgbClr val="767171"/>
                </a:solidFill>
                <a:latin typeface="Arial" panose="020B0604020202020204" pitchFamily="34" charset="0"/>
              </a:rPr>
              <a:t>The Insight Center has access to a wide selection of resources, including an extensive research subscription portfolio and connections to company and industry subject matter experts.</a:t>
            </a:r>
          </a:p>
          <a:p>
            <a:br>
              <a:rPr lang="en-US" sz="1600" dirty="0">
                <a:solidFill>
                  <a:srgbClr val="5E8AB4"/>
                </a:solidFill>
                <a:latin typeface="Arial" panose="020B0604020202020204" pitchFamily="34" charset="0"/>
              </a:rPr>
            </a:br>
            <a:r>
              <a:rPr lang="en-US" sz="1600" dirty="0">
                <a:solidFill>
                  <a:srgbClr val="5E8AB4"/>
                </a:solidFill>
                <a:latin typeface="Arial" panose="020B0604020202020204" pitchFamily="34" charset="0"/>
              </a:rPr>
              <a:t>Insight Center Leadership  </a:t>
            </a:r>
          </a:p>
          <a:p>
            <a:r>
              <a:rPr lang="en-US" b="0" dirty="0">
                <a:solidFill>
                  <a:srgbClr val="646464"/>
                </a:solidFill>
                <a:latin typeface="Arial" panose="020B0604020202020204" pitchFamily="34" charset="0"/>
              </a:rPr>
              <a:t>Andy Pfeffer – Managing Director</a:t>
            </a:r>
            <a:endParaRPr lang="en-US" dirty="0">
              <a:solidFill>
                <a:srgbClr val="646464"/>
              </a:solidFill>
              <a:latin typeface="Arial" panose="020B0604020202020204" pitchFamily="34" charset="0"/>
            </a:endParaRPr>
          </a:p>
        </p:txBody>
      </p:sp>
      <p:sp>
        <p:nvSpPr>
          <p:cNvPr id="14" name="Text Placeholder 11">
            <a:extLst>
              <a:ext uri="{FF2B5EF4-FFF2-40B4-BE49-F238E27FC236}">
                <a16:creationId xmlns:a16="http://schemas.microsoft.com/office/drawing/2014/main" id="{2837E720-E22D-48B5-ACA3-EC44D415C54E}"/>
              </a:ext>
            </a:extLst>
          </p:cNvPr>
          <p:cNvSpPr txBox="1">
            <a:spLocks/>
          </p:cNvSpPr>
          <p:nvPr/>
        </p:nvSpPr>
        <p:spPr>
          <a:xfrm>
            <a:off x="4267200" y="1663859"/>
            <a:ext cx="3606866" cy="246221"/>
          </a:xfrm>
          <a:prstGeom prst="rect">
            <a:avLst/>
          </a:prstGeom>
        </p:spPr>
        <p:txBody>
          <a:bodyPr vert="horz" wrap="square" lIns="0" tIns="0" rIns="0" bIns="0" rtlCol="0">
            <a:spAutoFit/>
          </a:bodyPr>
          <a:lst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chemeClr val="tx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a:lstStyle>
          <a:p>
            <a:pPr>
              <a:spcBef>
                <a:spcPts val="600"/>
              </a:spcBef>
            </a:pPr>
            <a:r>
              <a:rPr lang="en-US" sz="1600" dirty="0">
                <a:solidFill>
                  <a:srgbClr val="5E8AB4"/>
                </a:solidFill>
                <a:latin typeface="Arial" panose="020B0604020202020204" pitchFamily="34" charset="0"/>
              </a:rPr>
              <a:t>What We Do</a:t>
            </a:r>
          </a:p>
        </p:txBody>
      </p:sp>
      <p:sp>
        <p:nvSpPr>
          <p:cNvPr id="15" name="Title textbox">
            <a:extLst>
              <a:ext uri="{FF2B5EF4-FFF2-40B4-BE49-F238E27FC236}">
                <a16:creationId xmlns:a16="http://schemas.microsoft.com/office/drawing/2014/main" id="{12D8E917-5A74-4492-B13D-181ADB2D2199}"/>
              </a:ext>
            </a:extLst>
          </p:cNvPr>
          <p:cNvSpPr txBox="1"/>
          <p:nvPr/>
        </p:nvSpPr>
        <p:spPr>
          <a:xfrm>
            <a:off x="-2" y="-315416"/>
            <a:ext cx="633187" cy="61555"/>
          </a:xfrm>
          <a:prstGeom prst="rect">
            <a:avLst/>
          </a:prstGeom>
          <a:noFill/>
        </p:spPr>
        <p:txBody>
          <a:bodyPr wrap="none" lIns="0" tIns="0" rIns="0" bIns="0" rtlCol="0">
            <a:spAutoFit/>
          </a:bodyPr>
          <a:lstStyle>
            <a:defPPr>
              <a:defRPr lang="en-US"/>
            </a:defPPr>
            <a:lvl1pPr defTabSz="919121">
              <a:defRPr sz="400">
                <a:solidFill>
                  <a:schemeClr val="bg1">
                    <a:lumMod val="85000"/>
                  </a:schemeClr>
                </a:solidFill>
              </a:defRPr>
            </a:lvl1pPr>
          </a:lstStyle>
          <a:p>
            <a:r>
              <a:rPr lang="en-US" dirty="0">
                <a:solidFill>
                  <a:srgbClr val="D9D9D9"/>
                </a:solidFill>
                <a:latin typeface="Arial" panose="020B0604020202020204" pitchFamily="34" charset="0"/>
              </a:rPr>
              <a:t>About A&amp;M’s Insight Center</a:t>
            </a:r>
          </a:p>
        </p:txBody>
      </p:sp>
      <p:pic>
        <p:nvPicPr>
          <p:cNvPr id="1026" name="Picture 2" descr="image">
            <a:extLst>
              <a:ext uri="{FF2B5EF4-FFF2-40B4-BE49-F238E27FC236}">
                <a16:creationId xmlns:a16="http://schemas.microsoft.com/office/drawing/2014/main" id="{782B108A-B891-48BF-A48B-CF3D33F1B9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334" y="2081789"/>
            <a:ext cx="5619750" cy="37528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586501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Disclaimer</a:t>
            </a:r>
          </a:p>
        </p:txBody>
      </p:sp>
      <p:sp>
        <p:nvSpPr>
          <p:cNvPr id="44" name="Text Placeholder 3"/>
          <p:cNvSpPr>
            <a:spLocks noGrp="1"/>
          </p:cNvSpPr>
          <p:nvPr>
            <p:ph type="body" sz="quarter" idx="10"/>
          </p:nvPr>
        </p:nvSpPr>
        <p:spPr>
          <a:xfrm>
            <a:off x="501308" y="4114800"/>
            <a:ext cx="9058147" cy="3108543"/>
          </a:xfrm>
        </p:spPr>
        <p:txBody>
          <a:bodyPr/>
          <a:lstStyle/>
          <a:p>
            <a:pPr lvl="2"/>
            <a:r>
              <a:rPr lang="en-US" sz="1200" dirty="0"/>
              <a:t>This document has been prepared and compiled for informational purposes only (OR at the direction of our Client relating to the purposes set forth in a separate understanding or agreement between A&amp;M and Client). It does not purport to contain all necessary information that may be required to evaluate any entity, industry, property, asset or transaction, regardless of how pertinent or material such information may be. A&amp;M has not independently verified any of the underlying source data or other factual information which is contained in or provides a basis for the contents of this report.</a:t>
            </a:r>
          </a:p>
          <a:p>
            <a:pPr lvl="2"/>
            <a:r>
              <a:rPr lang="en-US" sz="1200" dirty="0"/>
              <a:t>This document may contain trade secrets or otherwise confidential information owned by A&amp;M and is intended solely for A&amp;M’s internal purposes and/or our intended client and is not meant to be distributed outside the firm or client parties. A&amp;M owns all intellectual property rights in the methodologies, processes or trade secrets used by A&amp;M to create this deliverable. Access to and use of this information is strictly limited and controlled. Any repurposing, redistribution or referencing of this document is prohibited without prior written consent of A&amp;M and under appropriate precautions to maintain the confidentiality hereof. If you have come into possession of this content inadvertently, please forward this information to </a:t>
            </a:r>
            <a:r>
              <a:rPr lang="en-US" sz="1200" dirty="0">
                <a:hlinkClick r:id="rId2"/>
              </a:rPr>
              <a:t>insightcenter@alvarezandmarsal.com</a:t>
            </a:r>
            <a:r>
              <a:rPr lang="en-US" sz="1200" dirty="0"/>
              <a:t> immediately. Any reluctance to return this content to its intended audience or redistribute it without authorization will be viewed as a copyright infringement and addressed in accordance with copyright laws. © Copyright 2022 Alvarez &amp; Marsal Holdings, LLC. All rights reserved.</a:t>
            </a:r>
          </a:p>
          <a:p>
            <a:pPr lvl="2"/>
            <a:r>
              <a:rPr lang="en-US" sz="1200" dirty="0"/>
              <a:t>In preparation of this report A&amp;M has relied upon various sources, which may include third party proprietary information. Any syndicated materials and information provided by A&amp;M are for internal use only and should not be distributed, published or reproduced without A&amp;M’s prior written consent.</a:t>
            </a:r>
          </a:p>
        </p:txBody>
      </p:sp>
      <p:sp>
        <p:nvSpPr>
          <p:cNvPr id="4" name="Title textbox">
            <a:extLst>
              <a:ext uri="{FF2B5EF4-FFF2-40B4-BE49-F238E27FC236}">
                <a16:creationId xmlns:a16="http://schemas.microsoft.com/office/drawing/2014/main" id="{4386A297-B927-4C7F-ACD8-9685080FF95C}"/>
              </a:ext>
            </a:extLst>
          </p:cNvPr>
          <p:cNvSpPr txBox="1"/>
          <p:nvPr/>
        </p:nvSpPr>
        <p:spPr>
          <a:xfrm>
            <a:off x="-2" y="-315416"/>
            <a:ext cx="240450" cy="61555"/>
          </a:xfrm>
          <a:prstGeom prst="rect">
            <a:avLst/>
          </a:prstGeom>
          <a:noFill/>
        </p:spPr>
        <p:txBody>
          <a:bodyPr wrap="none" lIns="0" tIns="0" rIns="0" bIns="0" rtlCol="0">
            <a:spAutoFit/>
          </a:bodyPr>
          <a:lstStyle>
            <a:defPPr>
              <a:defRPr lang="en-US"/>
            </a:defPPr>
            <a:lvl1pPr defTabSz="919121">
              <a:defRPr sz="400">
                <a:solidFill>
                  <a:schemeClr val="bg1">
                    <a:lumMod val="85000"/>
                  </a:schemeClr>
                </a:solidFill>
              </a:defRPr>
            </a:lvl1pPr>
          </a:lstStyle>
          <a:p>
            <a:r>
              <a:rPr lang="en-US" dirty="0"/>
              <a:t>Disclaimer</a:t>
            </a:r>
          </a:p>
        </p:txBody>
      </p:sp>
    </p:spTree>
    <p:extLst>
      <p:ext uri="{BB962C8B-B14F-4D97-AF65-F5344CB8AC3E}">
        <p14:creationId xmlns:p14="http://schemas.microsoft.com/office/powerpoint/2010/main" val="2727791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5BC8E414-1E2F-4CBD-8BBC-210741D7B1E3}"/>
              </a:ext>
            </a:extLst>
          </p:cNvPr>
          <p:cNvSpPr>
            <a:spLocks noGrp="1"/>
          </p:cNvSpPr>
          <p:nvPr>
            <p:ph type="body" sz="quarter" idx="14"/>
          </p:nvPr>
        </p:nvSpPr>
        <p:spPr/>
        <p:txBody>
          <a:bodyPr/>
          <a:lstStyle/>
          <a:p>
            <a:r>
              <a:rPr lang="en-US" dirty="0"/>
              <a:t>© Copyright 2022</a:t>
            </a:r>
          </a:p>
        </p:txBody>
      </p:sp>
      <p:sp>
        <p:nvSpPr>
          <p:cNvPr id="49" name="Text Placeholder 48">
            <a:extLst>
              <a:ext uri="{FF2B5EF4-FFF2-40B4-BE49-F238E27FC236}">
                <a16:creationId xmlns:a16="http://schemas.microsoft.com/office/drawing/2014/main" id="{C6A3B623-2523-4FDC-B647-238648FD5018}"/>
              </a:ext>
            </a:extLst>
          </p:cNvPr>
          <p:cNvSpPr>
            <a:spLocks noGrp="1"/>
          </p:cNvSpPr>
          <p:nvPr>
            <p:ph type="body" sz="quarter" idx="15"/>
          </p:nvPr>
        </p:nvSpPr>
        <p:spPr/>
        <p:txBody>
          <a:bodyPr/>
          <a:lstStyle/>
          <a:p>
            <a:r>
              <a:rPr lang="en-US" dirty="0"/>
              <a:t>® and A&amp;M® are trademarks of Alvarez &amp; Marsal Holdings, LLC.</a:t>
            </a:r>
          </a:p>
        </p:txBody>
      </p:sp>
      <p:sp>
        <p:nvSpPr>
          <p:cNvPr id="61" name="Text Placeholder 60">
            <a:extLst>
              <a:ext uri="{FF2B5EF4-FFF2-40B4-BE49-F238E27FC236}">
                <a16:creationId xmlns:a16="http://schemas.microsoft.com/office/drawing/2014/main" id="{0BB3DAF0-3DD2-4821-9FB5-54E74C8604BD}"/>
              </a:ext>
            </a:extLst>
          </p:cNvPr>
          <p:cNvSpPr>
            <a:spLocks noGrp="1"/>
          </p:cNvSpPr>
          <p:nvPr>
            <p:ph type="body" sz="quarter" idx="16"/>
          </p:nvPr>
        </p:nvSpPr>
        <p:spPr/>
        <p:txBody>
          <a:bodyPr/>
          <a:lstStyle/>
          <a:p>
            <a:r>
              <a:rPr lang="en-US" dirty="0"/>
              <a:t>Alvarez &amp; Marsal Holdings, LLC. All rights reserved. ALVAREZ &amp; MARSAL®, </a:t>
            </a:r>
          </a:p>
        </p:txBody>
      </p:sp>
      <p:sp>
        <p:nvSpPr>
          <p:cNvPr id="12" name="Title textbox">
            <a:extLst>
              <a:ext uri="{FF2B5EF4-FFF2-40B4-BE49-F238E27FC236}">
                <a16:creationId xmlns:a16="http://schemas.microsoft.com/office/drawing/2014/main" id="{773E9188-3167-4608-964B-947818891CB5}"/>
              </a:ext>
            </a:extLst>
          </p:cNvPr>
          <p:cNvSpPr txBox="1"/>
          <p:nvPr/>
        </p:nvSpPr>
        <p:spPr>
          <a:xfrm>
            <a:off x="-2" y="-315416"/>
            <a:ext cx="254878" cy="61555"/>
          </a:xfrm>
          <a:prstGeom prst="rect">
            <a:avLst/>
          </a:prstGeom>
          <a:noFill/>
        </p:spPr>
        <p:txBody>
          <a:bodyPr wrap="none" lIns="0" tIns="0" rIns="0" bIns="0" rtlCol="0">
            <a:spAutoFit/>
          </a:bodyPr>
          <a:lstStyle>
            <a:defPPr>
              <a:defRPr lang="en-US"/>
            </a:defPPr>
            <a:lvl1pPr defTabSz="919121">
              <a:defRPr sz="400">
                <a:solidFill>
                  <a:schemeClr val="bg1">
                    <a:lumMod val="85000"/>
                  </a:schemeClr>
                </a:solidFill>
              </a:defRPr>
            </a:lvl1pPr>
          </a:lstStyle>
          <a:p>
            <a:r>
              <a:rPr lang="en-US" dirty="0"/>
              <a:t>Back cover</a:t>
            </a:r>
          </a:p>
        </p:txBody>
      </p:sp>
      <p:grpSp>
        <p:nvGrpSpPr>
          <p:cNvPr id="2" name="Group 1">
            <a:extLst>
              <a:ext uri="{FF2B5EF4-FFF2-40B4-BE49-F238E27FC236}">
                <a16:creationId xmlns:a16="http://schemas.microsoft.com/office/drawing/2014/main" id="{48270162-3572-47EC-84DE-1D8ADA1F5FDF}"/>
              </a:ext>
            </a:extLst>
          </p:cNvPr>
          <p:cNvGrpSpPr/>
          <p:nvPr/>
        </p:nvGrpSpPr>
        <p:grpSpPr>
          <a:xfrm>
            <a:off x="5845611" y="5737683"/>
            <a:ext cx="4441389" cy="1529451"/>
            <a:chOff x="5845611" y="5737683"/>
            <a:chExt cx="4441389" cy="1529451"/>
          </a:xfrm>
        </p:grpSpPr>
        <p:pic>
          <p:nvPicPr>
            <p:cNvPr id="17" name="A&amp;M logo blue">
              <a:extLst>
                <a:ext uri="{FF2B5EF4-FFF2-40B4-BE49-F238E27FC236}">
                  <a16:creationId xmlns:a16="http://schemas.microsoft.com/office/drawing/2014/main" id="{00160CF9-75B1-457A-92AB-FA1548BA758B}"/>
                </a:ext>
              </a:extLst>
            </p:cNvPr>
            <p:cNvPicPr>
              <a:picLocks noChangeAspect="1"/>
            </p:cNvPicPr>
            <p:nvPr/>
          </p:nvPicPr>
          <p:blipFill>
            <a:blip r:embed="rId2"/>
            <a:stretch>
              <a:fillRect/>
            </a:stretch>
          </p:blipFill>
          <p:spPr>
            <a:xfrm>
              <a:off x="5845611" y="5737683"/>
              <a:ext cx="1656184" cy="1464242"/>
            </a:xfrm>
            <a:prstGeom prst="rect">
              <a:avLst/>
            </a:prstGeom>
          </p:spPr>
        </p:pic>
        <p:sp>
          <p:nvSpPr>
            <p:cNvPr id="19" name="Title 1">
              <a:extLst>
                <a:ext uri="{FF2B5EF4-FFF2-40B4-BE49-F238E27FC236}">
                  <a16:creationId xmlns:a16="http://schemas.microsoft.com/office/drawing/2014/main" id="{175675B5-ECD9-4246-929B-3880A6BA7426}"/>
                </a:ext>
              </a:extLst>
            </p:cNvPr>
            <p:cNvSpPr txBox="1">
              <a:spLocks/>
            </p:cNvSpPr>
            <p:nvPr userDrawn="1"/>
          </p:nvSpPr>
          <p:spPr>
            <a:xfrm>
              <a:off x="7830171" y="6233698"/>
              <a:ext cx="2456829" cy="1033436"/>
            </a:xfrm>
            <a:prstGeom prst="rect">
              <a:avLst/>
            </a:prstGeom>
          </p:spPr>
          <p:txBody>
            <a:bodyPr vert="horz" lIns="0" tIns="0" rIns="0" bIns="0" rtlCol="0" anchor="b" anchorCtr="0">
              <a:noAutofit/>
            </a:bodyPr>
            <a:lstStyle>
              <a:lvl1pPr marL="0" algn="l" defTabSz="981098" rtl="0" eaLnBrk="1" latinLnBrk="0" hangingPunct="1">
                <a:spcBef>
                  <a:spcPct val="0"/>
                </a:spcBef>
                <a:buNone/>
                <a:defRPr lang="en-GB" sz="5600" b="1" kern="1200" spc="0" baseline="0" dirty="0">
                  <a:solidFill>
                    <a:schemeClr val="bg1"/>
                  </a:solidFill>
                  <a:latin typeface="+mj-lt"/>
                  <a:ea typeface="Arial Bold" charset="0"/>
                  <a:cs typeface="Arial Bold" charset="0"/>
                </a:defRPr>
              </a:lvl1pPr>
            </a:lstStyle>
            <a:p>
              <a:r>
                <a:rPr lang="en-US" sz="1800" b="0" dirty="0">
                  <a:solidFill>
                    <a:schemeClr val="accent1"/>
                  </a:solidFill>
                </a:rPr>
                <a:t>Alvarez</a:t>
              </a:r>
              <a:r>
                <a:rPr lang="en-US" sz="1800" b="0" baseline="0" dirty="0">
                  <a:solidFill>
                    <a:schemeClr val="accent1"/>
                  </a:solidFill>
                </a:rPr>
                <a:t> &amp; Marsal </a:t>
              </a:r>
              <a:r>
                <a:rPr lang="en-US" sz="1800" b="0" dirty="0">
                  <a:solidFill>
                    <a:schemeClr val="accent1"/>
                  </a:solidFill>
                </a:rPr>
                <a:t>Insight</a:t>
              </a:r>
              <a:r>
                <a:rPr lang="en-US" sz="1800" b="0" baseline="0" dirty="0">
                  <a:solidFill>
                    <a:schemeClr val="accent1"/>
                  </a:solidFill>
                </a:rPr>
                <a:t> </a:t>
              </a:r>
              <a:r>
                <a:rPr lang="en-US" sz="1800" b="0" dirty="0">
                  <a:solidFill>
                    <a:schemeClr val="accent1"/>
                  </a:solidFill>
                </a:rPr>
                <a:t>Center</a:t>
              </a:r>
            </a:p>
          </p:txBody>
        </p:sp>
        <p:sp>
          <p:nvSpPr>
            <p:cNvPr id="20" name="Rectangle 19">
              <a:extLst>
                <a:ext uri="{FF2B5EF4-FFF2-40B4-BE49-F238E27FC236}">
                  <a16:creationId xmlns:a16="http://schemas.microsoft.com/office/drawing/2014/main" id="{55C5CBD9-C609-4DEB-9A0C-8961CD48177F}"/>
                </a:ext>
              </a:extLst>
            </p:cNvPr>
            <p:cNvSpPr/>
            <p:nvPr userDrawn="1"/>
          </p:nvSpPr>
          <p:spPr>
            <a:xfrm>
              <a:off x="7644088" y="6386163"/>
              <a:ext cx="58730" cy="822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marL="1588" algn="ctr">
                <a:spcAft>
                  <a:spcPts val="400"/>
                </a:spcAft>
              </a:pPr>
              <a:endParaRPr lang="en-US" sz="1000">
                <a:solidFill>
                  <a:schemeClr val="bg1"/>
                </a:solidFill>
              </a:endParaRPr>
            </a:p>
          </p:txBody>
        </p:sp>
      </p:grpSp>
      <p:pic>
        <p:nvPicPr>
          <p:cNvPr id="13" name="Picture 12">
            <a:extLst>
              <a:ext uri="{FF2B5EF4-FFF2-40B4-BE49-F238E27FC236}">
                <a16:creationId xmlns:a16="http://schemas.microsoft.com/office/drawing/2014/main" id="{7499301E-30D4-437B-8EDD-850A3C996BA0}"/>
              </a:ext>
            </a:extLst>
          </p:cNvPr>
          <p:cNvPicPr>
            <a:picLocks noChangeAspect="1"/>
          </p:cNvPicPr>
          <p:nvPr/>
        </p:nvPicPr>
        <p:blipFill>
          <a:blip r:embed="rId2"/>
          <a:stretch>
            <a:fillRect/>
          </a:stretch>
        </p:blipFill>
        <p:spPr>
          <a:xfrm>
            <a:off x="485301" y="6527800"/>
            <a:ext cx="131901" cy="116615"/>
          </a:xfrm>
          <a:prstGeom prst="rect">
            <a:avLst/>
          </a:prstGeom>
        </p:spPr>
      </p:pic>
    </p:spTree>
    <p:extLst>
      <p:ext uri="{BB962C8B-B14F-4D97-AF65-F5344CB8AC3E}">
        <p14:creationId xmlns:p14="http://schemas.microsoft.com/office/powerpoint/2010/main" val="9001058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UPSLIDESLIDELIBITEMNAME" val="Unnamed item"/>
  <p:tag name="UPSLIDESLIDELIBITEMLASTCREATOR" val="JSembera"/>
  <p:tag name="UPSLIDESLIDELIBITEMEDITIONDATE" val="637739864852586674"/>
  <p:tag name="UPSLIDESLIDELIBITEMINSERTIONID" val="459cd5b2-a29a-4174-b3e2-423a6056bb53"/>
  <p:tag name="UPSLIDESLIDELIBRARYITEMPARTINDEX" val="1"/>
  <p:tag name="UPSLIDESLIDELIBRARYITEMID" val="fba835f3-835b-49df-abb8-140dfadf5caf"/>
  <p:tag name="UPSLIDESTOREDSLIDELOCATION" val="https://itinfoalvarezandmarsal.sharepoint.com/sites/AMH-Global-Upslide-Repository/UpslideLibrary/02 - Division Library/US Letter/Insight Center/Insight Center Letter Template.pptlib"/>
  <p:tag name="UPSLIDEINDIVIDUALSLIDE" val="False"/>
</p:tagLst>
</file>

<file path=ppt/tags/tag5.xml><?xml version="1.0" encoding="utf-8"?>
<p:tagLst xmlns:a="http://schemas.openxmlformats.org/drawingml/2006/main" xmlns:r="http://schemas.openxmlformats.org/officeDocument/2006/relationships" xmlns:p="http://schemas.openxmlformats.org/presentationml/2006/main">
  <p:tag name="UPSLIDESHAPELIBITEMID" val="c42b70bd-33a9-41cf-a025-e9b59d463c01"/>
  <p:tag name="UPSLIDESHAPELIBITEMEDITIONDATE" val="637520462672295399"/>
  <p:tag name="UPSLIDESHAPELIBITEMLASTCREATOR" val="mateer"/>
  <p:tag name="UPSLIDESHAPELIBITEMNAME" val="_PPT_Cover_53269_02587_GESS_IC_PPT Cover Image_v1"/>
  <p:tag name="UPSLIDESTOREDSHAPELOCATION" val="https://itinfoalvarezandmarsal.sharepoint.com/sites/AMH-Global-Upslide-Repository/UpslideLibrary/05 - Image Library/Cover Images/PPT Cover Images.lib"/>
</p:tagLst>
</file>

<file path=ppt/tags/tag6.xml><?xml version="1.0" encoding="utf-8"?>
<p:tagLst xmlns:a="http://schemas.openxmlformats.org/drawingml/2006/main" xmlns:r="http://schemas.openxmlformats.org/officeDocument/2006/relationships" xmlns:p="http://schemas.openxmlformats.org/presentationml/2006/main">
  <p:tag name="NAME" val="Presentation Title"/>
</p:tagLst>
</file>

<file path=ppt/tags/tag7.xml><?xml version="1.0" encoding="utf-8"?>
<p:tagLst xmlns:a="http://schemas.openxmlformats.org/drawingml/2006/main" xmlns:r="http://schemas.openxmlformats.org/officeDocument/2006/relationships" xmlns:p="http://schemas.openxmlformats.org/presentationml/2006/main">
  <p:tag name="UPSLIDESLIDELIBITEMNAME" val="Unnamed item"/>
  <p:tag name="UPSLIDESLIDELIBITEMLASTCREATOR" val="JSembera"/>
  <p:tag name="UPSLIDESLIDELIBITEMEDITIONDATE" val="637739864852586674"/>
  <p:tag name="UPSLIDESLIDELIBITEMINSERTIONID" val="459cd5b2-a29a-4174-b3e2-423a6056bb53"/>
  <p:tag name="UPSLIDESLIDELIBRARYITEMPARTINDEX" val="4"/>
  <p:tag name="UPSLIDESLIDELIBRARYITEMID" val="fba835f3-835b-49df-abb8-140dfadf5caf"/>
  <p:tag name="UPSLIDESTOREDSLIDELOCATION" val="https://itinfoalvarezandmarsal.sharepoint.com/sites/AMH-Global-Upslide-Repository/UpslideLibrary/02 - Division Library/US Letter/Insight Center/Insight Center Letter Template.pptlib"/>
  <p:tag name="UPSLIDEINDIVIDUALSLIDE" val="False"/>
</p:tagLst>
</file>

<file path=ppt/theme/theme1.xml><?xml version="1.0" encoding="utf-8"?>
<a:theme xmlns:a="http://schemas.openxmlformats.org/drawingml/2006/main" name="AM Report USL">
  <a:themeElements>
    <a:clrScheme name="AM Pitchbook template USL">
      <a:dk1>
        <a:srgbClr val="767171"/>
      </a:dk1>
      <a:lt1>
        <a:sysClr val="window" lastClr="FFFFFF"/>
      </a:lt1>
      <a:dk2>
        <a:srgbClr val="969696"/>
      </a:dk2>
      <a:lt2>
        <a:srgbClr val="CF7F00"/>
      </a:lt2>
      <a:accent1>
        <a:srgbClr val="002B49"/>
      </a:accent1>
      <a:accent2>
        <a:srgbClr val="0085CA"/>
      </a:accent2>
      <a:accent3>
        <a:srgbClr val="5E8AB4"/>
      </a:accent3>
      <a:accent4>
        <a:srgbClr val="29702A"/>
      </a:accent4>
      <a:accent5>
        <a:srgbClr val="00677F"/>
      </a:accent5>
      <a:accent6>
        <a:srgbClr val="51195D"/>
      </a:accent6>
      <a:hlink>
        <a:srgbClr val="CF7F00"/>
      </a:hlink>
      <a:folHlink>
        <a:srgbClr val="51195D"/>
      </a:folHlink>
    </a:clrScheme>
    <a:fontScheme name="Arial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defPPr marL="1588" algn="ctr">
          <a:spcAft>
            <a:spcPts val="400"/>
          </a:spcAft>
          <a:defRPr sz="10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err="1" smtClean="0"/>
        </a:defPPr>
      </a:lstStyle>
    </a:txDef>
  </a:objectDefaults>
  <a:extraClrSchemeLst/>
  <a:extLst>
    <a:ext uri="{05A4C25C-085E-4340-85A3-A5531E510DB2}">
      <thm15:themeFamily xmlns:thm15="http://schemas.microsoft.com/office/thememl/2012/main" name="AM Report Template_US.potx" id="{95B55700-C53D-4EF8-A666-91B4E8AD094B}" vid="{76416690-18C5-4999-BD57-F5C0A6F130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 Report Template US</Template>
  <TotalTime>0</TotalTime>
  <Words>771</Words>
  <Application>Microsoft Office PowerPoint</Application>
  <PresentationFormat>Custom</PresentationFormat>
  <Paragraphs>71</Paragraphs>
  <Slides>9</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7" baseType="lpstr">
      <vt:lpstr>Arial</vt:lpstr>
      <vt:lpstr>Calibri</vt:lpstr>
      <vt:lpstr>Impact</vt:lpstr>
      <vt:lpstr>Segoe Light</vt:lpstr>
      <vt:lpstr>Segoe UI</vt:lpstr>
      <vt:lpstr>Wingdings</vt:lpstr>
      <vt:lpstr>AM Report USL</vt:lpstr>
      <vt:lpstr>think-cell Slide</vt:lpstr>
      <vt:lpstr>[Company Name]</vt:lpstr>
      <vt:lpstr>Contents</vt:lpstr>
      <vt:lpstr>PowerPoint Presentation</vt:lpstr>
      <vt:lpstr>PowerPoint Presentation</vt:lpstr>
      <vt:lpstr>PowerPoint Presentation</vt:lpstr>
      <vt:lpstr>Need More Information? </vt:lpstr>
      <vt:lpstr>About A&amp;M’s Insight Center</vt:lpstr>
      <vt:lpstr>Disclaimer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2017-11-21T06:44:46Z</dcterms:created>
  <dcterms:modified xsi:type="dcterms:W3CDTF">2022-02-11T21:56:53Z</dcterms:modified>
</cp:coreProperties>
</file>