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2.xml" ContentType="application/vnd.openxmlformats-officedocument.drawingml.chart+xml"/>
  <Override PartName="/ppt/charts/chart3.xml" ContentType="application/vnd.openxmlformats-officedocument.drawingml.chart+xml"/>
  <Override PartName="/ppt/drawings/drawing2.xml" ContentType="application/vnd.openxmlformats-officedocument.drawingml.chartshapes+xml"/>
  <Override PartName="/ppt/notesSlides/notesSlide12.xml" ContentType="application/vnd.openxmlformats-officedocument.presentationml.notesSlide+xml"/>
  <Override PartName="/ppt/charts/chart4.xml" ContentType="application/vnd.openxmlformats-officedocument.drawingml.chart+xml"/>
  <Override PartName="/ppt/drawings/drawing3.xml" ContentType="application/vnd.openxmlformats-officedocument.drawingml.chartshap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0.xml" ContentType="application/vnd.openxmlformats-officedocument.drawingml.chart+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48" r:id="rId1"/>
  </p:sldMasterIdLst>
  <p:notesMasterIdLst>
    <p:notesMasterId r:id="rId25"/>
  </p:notesMasterIdLst>
  <p:handoutMasterIdLst>
    <p:handoutMasterId r:id="rId26"/>
  </p:handoutMasterIdLst>
  <p:sldIdLst>
    <p:sldId id="306" r:id="rId2"/>
    <p:sldId id="328" r:id="rId3"/>
    <p:sldId id="310" r:id="rId4"/>
    <p:sldId id="309" r:id="rId5"/>
    <p:sldId id="1076" r:id="rId6"/>
    <p:sldId id="1079" r:id="rId7"/>
    <p:sldId id="336" r:id="rId8"/>
    <p:sldId id="1077" r:id="rId9"/>
    <p:sldId id="1080" r:id="rId10"/>
    <p:sldId id="337" r:id="rId11"/>
    <p:sldId id="1081" r:id="rId12"/>
    <p:sldId id="1082" r:id="rId13"/>
    <p:sldId id="381" r:id="rId14"/>
    <p:sldId id="1100" r:id="rId15"/>
    <p:sldId id="1099" r:id="rId16"/>
    <p:sldId id="1098" r:id="rId17"/>
    <p:sldId id="1091" r:id="rId18"/>
    <p:sldId id="1092" r:id="rId19"/>
    <p:sldId id="1103" r:id="rId20"/>
    <p:sldId id="1101" r:id="rId21"/>
    <p:sldId id="270" r:id="rId22"/>
    <p:sldId id="1102" r:id="rId23"/>
    <p:sldId id="1104" r:id="rId24"/>
  </p:sldIdLst>
  <p:sldSz cx="10058400" cy="7772400"/>
  <p:notesSz cx="6858000" cy="9144000"/>
  <p:custDataLst>
    <p:tags r:id="rId27"/>
  </p:custDataLst>
  <p:defaultTextStyle>
    <a:defPPr>
      <a:defRPr lang="en-US"/>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C54A988-1997-4DD6-9CA6-D000369EEA03}">
          <p14:sldIdLst>
            <p14:sldId id="306"/>
            <p14:sldId id="328"/>
            <p14:sldId id="310"/>
            <p14:sldId id="309"/>
            <p14:sldId id="1076"/>
            <p14:sldId id="1079"/>
            <p14:sldId id="336"/>
            <p14:sldId id="1077"/>
            <p14:sldId id="1080"/>
            <p14:sldId id="337"/>
            <p14:sldId id="1081"/>
            <p14:sldId id="1082"/>
            <p14:sldId id="381"/>
            <p14:sldId id="1100"/>
            <p14:sldId id="1099"/>
            <p14:sldId id="1098"/>
            <p14:sldId id="1091"/>
            <p14:sldId id="1092"/>
            <p14:sldId id="1103"/>
            <p14:sldId id="1101"/>
            <p14:sldId id="270"/>
            <p14:sldId id="1102"/>
            <p14:sldId id="1104"/>
          </p14:sldIdLst>
        </p14:section>
      </p14:sectionLst>
    </p:ext>
    <p:ext uri="{EFAFB233-063F-42B5-8137-9DF3F51BA10A}">
      <p15:sldGuideLst xmlns:p15="http://schemas.microsoft.com/office/powerpoint/2012/main">
        <p15:guide id="1" orient="horz" pos="2448">
          <p15:clr>
            <a:srgbClr val="A4A3A4"/>
          </p15:clr>
        </p15:guide>
        <p15:guide id="2" pos="3168">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deip Khanvilkar" initials="SK" lastIdx="3" clrIdx="0"/>
  <p:cmAuthor id="2" name="Chou, James" initials="CJ" lastIdx="8" clrIdx="1"/>
  <p:cmAuthor id="3" name="Khanvilkar, Sandeip" initials="KS" lastIdx="4"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2B49"/>
    <a:srgbClr val="646464"/>
    <a:srgbClr val="F9C20A"/>
    <a:srgbClr val="53CC53"/>
    <a:srgbClr val="221E1D"/>
    <a:srgbClr val="74000B"/>
    <a:srgbClr val="767171"/>
    <a:srgbClr val="356AB2"/>
    <a:srgbClr val="7AA3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49" autoAdjust="0"/>
    <p:restoredTop sz="94467" autoAdjust="0"/>
  </p:normalViewPr>
  <p:slideViewPr>
    <p:cSldViewPr>
      <p:cViewPr varScale="1">
        <p:scale>
          <a:sx n="90" d="100"/>
          <a:sy n="90" d="100"/>
        </p:scale>
        <p:origin x="1884" y="126"/>
      </p:cViewPr>
      <p:guideLst>
        <p:guide orient="horz" pos="2448"/>
        <p:guide pos="3168"/>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howGuides="1">
      <p:cViewPr varScale="1">
        <p:scale>
          <a:sx n="123" d="100"/>
          <a:sy n="123" d="100"/>
        </p:scale>
        <p:origin x="412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NULL"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13.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14.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15.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16.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17.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18.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19.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20.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3.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oleObject" Target="NULL" TargetMode="External"/></Relationships>
</file>

<file path=ppt/charts/_rels/chart4.xml.rels><?xml version="1.0" encoding="UTF-8" standalone="yes"?>
<Relationships xmlns="http://schemas.openxmlformats.org/package/2006/relationships"><Relationship Id="rId2" Type="http://schemas.openxmlformats.org/officeDocument/2006/relationships/chartUserShapes" Target="../drawings/drawing3.xml"/><Relationship Id="rId1" Type="http://schemas.openxmlformats.org/officeDocument/2006/relationships/oleObject" Target="NULL"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5733711708995529E-2"/>
          <c:y val="2.6254646505265919E-2"/>
          <c:w val="0.92120919193391659"/>
          <c:h val="0.53000660432517466"/>
        </c:manualLayout>
      </c:layout>
      <c:barChart>
        <c:barDir val="col"/>
        <c:grouping val="stacked"/>
        <c:varyColors val="0"/>
        <c:dLbls>
          <c:showLegendKey val="0"/>
          <c:showVal val="0"/>
          <c:showCatName val="0"/>
          <c:showSerName val="0"/>
          <c:showPercent val="0"/>
          <c:showBubbleSize val="0"/>
        </c:dLbls>
        <c:gapWidth val="4"/>
        <c:overlap val="100"/>
        <c:axId val="729722880"/>
        <c:axId val="128317056"/>
      </c:barChart>
      <c:catAx>
        <c:axId val="729722880"/>
        <c:scaling>
          <c:orientation val="minMax"/>
        </c:scaling>
        <c:delete val="0"/>
        <c:axPos val="b"/>
        <c:numFmt formatCode="General" sourceLinked="0"/>
        <c:majorTickMark val="out"/>
        <c:minorTickMark val="none"/>
        <c:tickLblPos val="nextTo"/>
        <c:txPr>
          <a:bodyPr rot="-5400000" vert="horz"/>
          <a:lstStyle/>
          <a:p>
            <a:pPr>
              <a:defRPr>
                <a:solidFill>
                  <a:srgbClr val="646464"/>
                </a:solidFill>
              </a:defRPr>
            </a:pPr>
            <a:endParaRPr lang="en-US"/>
          </a:p>
        </c:txPr>
        <c:crossAx val="128317056"/>
        <c:crosses val="autoZero"/>
        <c:auto val="1"/>
        <c:lblAlgn val="ctr"/>
        <c:lblOffset val="100"/>
        <c:noMultiLvlLbl val="0"/>
      </c:catAx>
      <c:valAx>
        <c:axId val="128317056"/>
        <c:scaling>
          <c:orientation val="minMax"/>
          <c:max val="0.60000000000000009"/>
          <c:min val="0"/>
        </c:scaling>
        <c:delete val="1"/>
        <c:axPos val="l"/>
        <c:numFmt formatCode="0%" sourceLinked="0"/>
        <c:majorTickMark val="out"/>
        <c:minorTickMark val="none"/>
        <c:tickLblPos val="nextTo"/>
        <c:crossAx val="729722880"/>
        <c:crosses val="autoZero"/>
        <c:crossBetween val="between"/>
        <c:majorUnit val="0.1"/>
      </c:valAx>
      <c:spPr>
        <a:noFill/>
        <a:ln w="25400">
          <a:noFill/>
        </a:ln>
      </c:spPr>
    </c:plotArea>
    <c:plotVisOnly val="1"/>
    <c:dispBlanksAs val="gap"/>
    <c:showDLblsOverMax val="0"/>
  </c:chart>
  <c:txPr>
    <a:bodyPr/>
    <a:lstStyle/>
    <a:p>
      <a:pPr>
        <a:defRPr>
          <a:solidFill>
            <a:srgbClr val="002060"/>
          </a:solidFill>
        </a:defRPr>
      </a:pPr>
      <a:endParaRPr lang="en-US"/>
    </a:p>
  </c:txPr>
  <c:externalData r:id="rId1">
    <c:autoUpdate val="0"/>
  </c:externalData>
  <c:userShapes r:id="rId2"/>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6.8215691788526434E-2"/>
          <c:w val="1"/>
          <c:h val="0.7002054430696163"/>
        </c:manualLayout>
      </c:layout>
      <c:barChart>
        <c:barDir val="col"/>
        <c:grouping val="clustered"/>
        <c:varyColors val="0"/>
        <c:ser>
          <c:idx val="1"/>
          <c:order val="0"/>
          <c:tx>
            <c:strRef>
              <c:f>'Charts Data'!$T$2</c:f>
              <c:strCache>
                <c:ptCount val="1"/>
                <c:pt idx="0">
                  <c:v>Median</c:v>
                </c:pt>
              </c:strCache>
            </c:strRef>
          </c:tx>
          <c:spPr>
            <a:solidFill>
              <a:srgbClr val="F9C20A"/>
            </a:solidFill>
            <a:effectLst/>
          </c:spPr>
          <c:invertIfNegative val="0"/>
          <c:dPt>
            <c:idx val="0"/>
            <c:invertIfNegative val="0"/>
            <c:bubble3D val="0"/>
            <c:extLst>
              <c:ext xmlns:c16="http://schemas.microsoft.com/office/drawing/2014/chart" uri="{C3380CC4-5D6E-409C-BE32-E72D297353CC}">
                <c16:uniqueId val="{00000000-D5E1-4909-8DB9-579A9182EF57}"/>
              </c:ext>
            </c:extLst>
          </c:dPt>
          <c:dLbls>
            <c:dLbl>
              <c:idx val="0"/>
              <c:layout>
                <c:manualLayout>
                  <c:x val="0"/>
                  <c:y val="2.976190476190475E-2"/>
                </c:manualLayout>
              </c:layout>
              <c:tx>
                <c:rich>
                  <a:bodyPr/>
                  <a:lstStyle/>
                  <a:p>
                    <a:r>
                      <a:rPr lang="en-US" sz="700"/>
                      <a:t>1.73%</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D5E1-4909-8DB9-579A9182EF57}"/>
                </c:ext>
              </c:extLst>
            </c:dLbl>
            <c:spPr>
              <a:noFill/>
              <a:ln>
                <a:noFill/>
              </a:ln>
              <a:effectLst/>
            </c:spPr>
            <c:txPr>
              <a:bodyPr wrap="square" lIns="38100" tIns="19050" rIns="38100" bIns="19050" anchor="ctr">
                <a:spAutoFit/>
              </a:bodyPr>
              <a:lstStyle/>
              <a:p>
                <a:pPr>
                  <a:defRPr sz="700">
                    <a:solidFill>
                      <a:srgbClr val="767185"/>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Data'!$R$6</c:f>
              <c:strCache>
                <c:ptCount val="1"/>
                <c:pt idx="0">
                  <c:v>Mktg. Cost as a % of Revenue</c:v>
                </c:pt>
              </c:strCache>
            </c:strRef>
          </c:cat>
          <c:val>
            <c:numRef>
              <c:f>'Charts Data'!$T$6</c:f>
              <c:numCache>
                <c:formatCode>0.00%</c:formatCode>
                <c:ptCount val="1"/>
              </c:numCache>
            </c:numRef>
          </c:val>
          <c:extLst>
            <c:ext xmlns:c16="http://schemas.microsoft.com/office/drawing/2014/chart" uri="{C3380CC4-5D6E-409C-BE32-E72D297353CC}">
              <c16:uniqueId val="{00000001-D5E1-4909-8DB9-579A9182EF57}"/>
            </c:ext>
          </c:extLst>
        </c:ser>
        <c:ser>
          <c:idx val="5"/>
          <c:order val="1"/>
          <c:tx>
            <c:strRef>
              <c:f>'Charts Data'!$U$2</c:f>
              <c:strCache>
                <c:ptCount val="1"/>
                <c:pt idx="0">
                  <c:v>Top Quartile</c:v>
                </c:pt>
              </c:strCache>
            </c:strRef>
          </c:tx>
          <c:spPr>
            <a:solidFill>
              <a:srgbClr val="538AB4"/>
            </a:solidFill>
            <a:effectLst/>
          </c:spPr>
          <c:invertIfNegative val="0"/>
          <c:dPt>
            <c:idx val="0"/>
            <c:invertIfNegative val="0"/>
            <c:bubble3D val="0"/>
            <c:spPr>
              <a:solidFill>
                <a:srgbClr val="29702A"/>
              </a:solidFill>
              <a:effectLst/>
            </c:spPr>
            <c:extLst>
              <c:ext xmlns:c16="http://schemas.microsoft.com/office/drawing/2014/chart" uri="{C3380CC4-5D6E-409C-BE32-E72D297353CC}">
                <c16:uniqueId val="{00000003-D5E1-4909-8DB9-579A9182EF57}"/>
              </c:ext>
            </c:extLst>
          </c:dPt>
          <c:dLbls>
            <c:dLbl>
              <c:idx val="0"/>
              <c:layout>
                <c:manualLayout>
                  <c:x val="0"/>
                  <c:y val="2.976190476190476E-2"/>
                </c:manualLayout>
              </c:layout>
              <c:tx>
                <c:rich>
                  <a:bodyPr/>
                  <a:lstStyle/>
                  <a:p>
                    <a:r>
                      <a:rPr lang="en-US" sz="700"/>
                      <a:t>1.12%</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D5E1-4909-8DB9-579A9182EF57}"/>
                </c:ext>
              </c:extLst>
            </c:dLbl>
            <c:spPr>
              <a:noFill/>
              <a:ln>
                <a:noFill/>
              </a:ln>
              <a:effectLst/>
            </c:spPr>
            <c:txPr>
              <a:bodyPr wrap="square" lIns="38100" tIns="19050" rIns="38100" bIns="19050" anchor="ctr">
                <a:spAutoFit/>
              </a:bodyPr>
              <a:lstStyle/>
              <a:p>
                <a:pPr>
                  <a:defRPr sz="700">
                    <a:solidFill>
                      <a:srgbClr val="767185"/>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Data'!$R$6</c:f>
              <c:strCache>
                <c:ptCount val="1"/>
                <c:pt idx="0">
                  <c:v>Mktg. Cost as a % of Revenue</c:v>
                </c:pt>
              </c:strCache>
            </c:strRef>
          </c:cat>
          <c:val>
            <c:numRef>
              <c:f>'Charts Data'!$U$6</c:f>
              <c:numCache>
                <c:formatCode>0.00%</c:formatCode>
                <c:ptCount val="1"/>
              </c:numCache>
            </c:numRef>
          </c:val>
          <c:extLst>
            <c:ext xmlns:c16="http://schemas.microsoft.com/office/drawing/2014/chart" uri="{C3380CC4-5D6E-409C-BE32-E72D297353CC}">
              <c16:uniqueId val="{00000004-D5E1-4909-8DB9-579A9182EF57}"/>
            </c:ext>
          </c:extLst>
        </c:ser>
        <c:ser>
          <c:idx val="3"/>
          <c:order val="2"/>
          <c:tx>
            <c:strRef>
              <c:f>'Charts Data'!$S$2</c:f>
              <c:strCache>
                <c:ptCount val="1"/>
                <c:pt idx="0">
                  <c:v>0</c:v>
                </c:pt>
              </c:strCache>
            </c:strRef>
          </c:tx>
          <c:spPr>
            <a:solidFill>
              <a:srgbClr val="5E8AB4"/>
            </a:solidFill>
            <a:effectLst/>
          </c:spPr>
          <c:invertIfNegative val="0"/>
          <c:dPt>
            <c:idx val="0"/>
            <c:invertIfNegative val="0"/>
            <c:bubble3D val="0"/>
            <c:extLst>
              <c:ext xmlns:c16="http://schemas.microsoft.com/office/drawing/2014/chart" uri="{C3380CC4-5D6E-409C-BE32-E72D297353CC}">
                <c16:uniqueId val="{00000005-D5E1-4909-8DB9-579A9182EF57}"/>
              </c:ext>
            </c:extLst>
          </c:dPt>
          <c:dLbls>
            <c:dLbl>
              <c:idx val="0"/>
              <c:layout>
                <c:manualLayout>
                  <c:x val="0"/>
                  <c:y val="2.976190476190476E-2"/>
                </c:manualLayout>
              </c:layout>
              <c:tx>
                <c:rich>
                  <a:bodyPr/>
                  <a:lstStyle/>
                  <a:p>
                    <a:r>
                      <a:rPr lang="en-US" sz="700"/>
                      <a:t>0.02%</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D5E1-4909-8DB9-579A9182EF57}"/>
                </c:ext>
              </c:extLst>
            </c:dLbl>
            <c:spPr>
              <a:noFill/>
              <a:ln>
                <a:noFill/>
              </a:ln>
              <a:effectLst/>
            </c:spPr>
            <c:txPr>
              <a:bodyPr wrap="square" lIns="38100" tIns="19050" rIns="38100" bIns="19050" anchor="ctr">
                <a:spAutoFit/>
              </a:bodyPr>
              <a:lstStyle/>
              <a:p>
                <a:pPr>
                  <a:defRPr sz="700">
                    <a:solidFill>
                      <a:srgbClr val="767185"/>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Data'!$R$6</c:f>
              <c:strCache>
                <c:ptCount val="1"/>
                <c:pt idx="0">
                  <c:v>Mktg. Cost as a % of Revenue</c:v>
                </c:pt>
              </c:strCache>
            </c:strRef>
          </c:cat>
          <c:val>
            <c:numRef>
              <c:f>'Charts Data'!$S$6</c:f>
              <c:numCache>
                <c:formatCode>0.00%</c:formatCode>
                <c:ptCount val="1"/>
              </c:numCache>
            </c:numRef>
          </c:val>
          <c:extLst>
            <c:ext xmlns:c16="http://schemas.microsoft.com/office/drawing/2014/chart" uri="{C3380CC4-5D6E-409C-BE32-E72D297353CC}">
              <c16:uniqueId val="{00000006-D5E1-4909-8DB9-579A9182EF57}"/>
            </c:ext>
          </c:extLst>
        </c:ser>
        <c:dLbls>
          <c:dLblPos val="outEnd"/>
          <c:showLegendKey val="0"/>
          <c:showVal val="1"/>
          <c:showCatName val="0"/>
          <c:showSerName val="0"/>
          <c:showPercent val="0"/>
          <c:showBubbleSize val="0"/>
        </c:dLbls>
        <c:gapWidth val="132"/>
        <c:overlap val="-34"/>
        <c:axId val="731684352"/>
        <c:axId val="732097920"/>
      </c:barChart>
      <c:catAx>
        <c:axId val="731684352"/>
        <c:scaling>
          <c:orientation val="minMax"/>
        </c:scaling>
        <c:delete val="1"/>
        <c:axPos val="b"/>
        <c:numFmt formatCode="General" sourceLinked="0"/>
        <c:majorTickMark val="none"/>
        <c:minorTickMark val="none"/>
        <c:tickLblPos val="none"/>
        <c:crossAx val="732097920"/>
        <c:crosses val="autoZero"/>
        <c:auto val="1"/>
        <c:lblAlgn val="ctr"/>
        <c:lblOffset val="100"/>
        <c:noMultiLvlLbl val="0"/>
      </c:catAx>
      <c:valAx>
        <c:axId val="732097920"/>
        <c:scaling>
          <c:orientation val="minMax"/>
        </c:scaling>
        <c:delete val="1"/>
        <c:axPos val="l"/>
        <c:numFmt formatCode="0%" sourceLinked="0"/>
        <c:majorTickMark val="none"/>
        <c:minorTickMark val="none"/>
        <c:tickLblPos val="nextTo"/>
        <c:crossAx val="731684352"/>
        <c:crosses val="autoZero"/>
        <c:crossBetween val="between"/>
      </c:valAx>
    </c:plotArea>
    <c:plotVisOnly val="1"/>
    <c:dispBlanksAs val="gap"/>
    <c:showDLblsOverMax val="0"/>
  </c:chart>
  <c:spPr>
    <a:ln>
      <a:noFill/>
    </a:ln>
    <a:effectLst/>
  </c:spPr>
  <c:txPr>
    <a:bodyPr/>
    <a:lstStyle/>
    <a:p>
      <a:pPr>
        <a:defRPr sz="7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5635289906943458E-3"/>
          <c:y val="5.8295056867891513E-2"/>
          <c:w val="0.99743647100930566"/>
          <c:h val="0.71012607799025118"/>
        </c:manualLayout>
      </c:layout>
      <c:barChart>
        <c:barDir val="col"/>
        <c:grouping val="clustered"/>
        <c:varyColors val="0"/>
        <c:ser>
          <c:idx val="1"/>
          <c:order val="0"/>
          <c:tx>
            <c:strRef>
              <c:f>'Charts Data'!$T$2</c:f>
              <c:strCache>
                <c:ptCount val="1"/>
                <c:pt idx="0">
                  <c:v>Median</c:v>
                </c:pt>
              </c:strCache>
            </c:strRef>
          </c:tx>
          <c:spPr>
            <a:solidFill>
              <a:srgbClr val="F9C20A"/>
            </a:solidFill>
            <a:effectLst/>
          </c:spPr>
          <c:invertIfNegative val="0"/>
          <c:dPt>
            <c:idx val="0"/>
            <c:invertIfNegative val="0"/>
            <c:bubble3D val="0"/>
            <c:extLst>
              <c:ext xmlns:c16="http://schemas.microsoft.com/office/drawing/2014/chart" uri="{C3380CC4-5D6E-409C-BE32-E72D297353CC}">
                <c16:uniqueId val="{00000000-8EEE-471F-BB8E-19003EE22EC9}"/>
              </c:ext>
            </c:extLst>
          </c:dPt>
          <c:dLbls>
            <c:dLbl>
              <c:idx val="0"/>
              <c:layout>
                <c:manualLayout>
                  <c:x val="0"/>
                  <c:y val="5.7102237220347661E-4"/>
                </c:manualLayout>
              </c:layout>
              <c:tx>
                <c:rich>
                  <a:bodyPr/>
                  <a:lstStyle/>
                  <a:p>
                    <a:r>
                      <a:rPr lang="en-US" sz="700"/>
                      <a:t>0.23%</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8EEE-471F-BB8E-19003EE22EC9}"/>
                </c:ext>
              </c:extLst>
            </c:dLbl>
            <c:spPr>
              <a:noFill/>
              <a:ln>
                <a:noFill/>
              </a:ln>
              <a:effectLst/>
            </c:spPr>
            <c:txPr>
              <a:bodyPr wrap="square" lIns="38100" tIns="19050" rIns="38100" bIns="19050" anchor="ctr">
                <a:spAutoFit/>
              </a:bodyPr>
              <a:lstStyle/>
              <a:p>
                <a:pPr>
                  <a:defRPr sz="700">
                    <a:solidFill>
                      <a:srgbClr val="767185"/>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Data'!$R$8</c:f>
              <c:strCache>
                <c:ptCount val="1"/>
                <c:pt idx="0">
                  <c:v>Sales Cost as a % of Revenue</c:v>
                </c:pt>
              </c:strCache>
            </c:strRef>
          </c:cat>
          <c:val>
            <c:numRef>
              <c:f>'Charts Data'!$T$9</c:f>
              <c:numCache>
                <c:formatCode>0.00%</c:formatCode>
                <c:ptCount val="1"/>
              </c:numCache>
            </c:numRef>
          </c:val>
          <c:extLst>
            <c:ext xmlns:c16="http://schemas.microsoft.com/office/drawing/2014/chart" uri="{C3380CC4-5D6E-409C-BE32-E72D297353CC}">
              <c16:uniqueId val="{00000001-8EEE-471F-BB8E-19003EE22EC9}"/>
            </c:ext>
          </c:extLst>
        </c:ser>
        <c:ser>
          <c:idx val="3"/>
          <c:order val="1"/>
          <c:tx>
            <c:strRef>
              <c:f>'Charts Data'!$S$2</c:f>
              <c:strCache>
                <c:ptCount val="1"/>
                <c:pt idx="0">
                  <c:v>0</c:v>
                </c:pt>
              </c:strCache>
            </c:strRef>
          </c:tx>
          <c:spPr>
            <a:solidFill>
              <a:srgbClr val="5E8AB4"/>
            </a:solidFill>
            <a:effectLst/>
          </c:spPr>
          <c:invertIfNegative val="0"/>
          <c:dPt>
            <c:idx val="0"/>
            <c:invertIfNegative val="0"/>
            <c:bubble3D val="0"/>
            <c:extLst>
              <c:ext xmlns:c16="http://schemas.microsoft.com/office/drawing/2014/chart" uri="{C3380CC4-5D6E-409C-BE32-E72D297353CC}">
                <c16:uniqueId val="{00000002-8EEE-471F-BB8E-19003EE22EC9}"/>
              </c:ext>
            </c:extLst>
          </c:dPt>
          <c:dLbls>
            <c:dLbl>
              <c:idx val="0"/>
              <c:layout>
                <c:manualLayout>
                  <c:x val="0"/>
                  <c:y val="2.9761904761904739E-2"/>
                </c:manualLayout>
              </c:layout>
              <c:tx>
                <c:rich>
                  <a:bodyPr/>
                  <a:lstStyle/>
                  <a:p>
                    <a:r>
                      <a:rPr lang="en-US" sz="700"/>
                      <a:t>0.17%</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8EEE-471F-BB8E-19003EE22EC9}"/>
                </c:ext>
              </c:extLst>
            </c:dLbl>
            <c:spPr>
              <a:noFill/>
              <a:ln>
                <a:noFill/>
              </a:ln>
              <a:effectLst/>
            </c:spPr>
            <c:txPr>
              <a:bodyPr wrap="square" lIns="38100" tIns="19050" rIns="38100" bIns="19050" anchor="ctr">
                <a:spAutoFit/>
              </a:bodyPr>
              <a:lstStyle/>
              <a:p>
                <a:pPr>
                  <a:defRPr sz="700">
                    <a:solidFill>
                      <a:srgbClr val="767185"/>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Data'!$R$8</c:f>
              <c:strCache>
                <c:ptCount val="1"/>
                <c:pt idx="0">
                  <c:v>Sales Cost as a % of Revenue</c:v>
                </c:pt>
              </c:strCache>
            </c:strRef>
          </c:cat>
          <c:val>
            <c:numRef>
              <c:f>'Charts Data'!$S$9</c:f>
              <c:numCache>
                <c:formatCode>0.00%</c:formatCode>
                <c:ptCount val="1"/>
              </c:numCache>
            </c:numRef>
          </c:val>
          <c:extLst>
            <c:ext xmlns:c16="http://schemas.microsoft.com/office/drawing/2014/chart" uri="{C3380CC4-5D6E-409C-BE32-E72D297353CC}">
              <c16:uniqueId val="{00000003-8EEE-471F-BB8E-19003EE22EC9}"/>
            </c:ext>
          </c:extLst>
        </c:ser>
        <c:ser>
          <c:idx val="5"/>
          <c:order val="2"/>
          <c:tx>
            <c:strRef>
              <c:f>'Charts Data'!$U$2</c:f>
              <c:strCache>
                <c:ptCount val="1"/>
                <c:pt idx="0">
                  <c:v>Top Quartile</c:v>
                </c:pt>
              </c:strCache>
            </c:strRef>
          </c:tx>
          <c:spPr>
            <a:solidFill>
              <a:srgbClr val="29702A"/>
            </a:solidFill>
            <a:effectLst/>
          </c:spPr>
          <c:invertIfNegative val="0"/>
          <c:dLbls>
            <c:dLbl>
              <c:idx val="0"/>
              <c:layout>
                <c:manualLayout>
                  <c:x val="0"/>
                  <c:y val="2.976190476190476E-2"/>
                </c:manualLayout>
              </c:layout>
              <c:tx>
                <c:rich>
                  <a:bodyPr/>
                  <a:lstStyle/>
                  <a:p>
                    <a:r>
                      <a:rPr lang="en-US" sz="700"/>
                      <a:t>0.15%</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8EEE-471F-BB8E-19003EE22EC9}"/>
                </c:ext>
              </c:extLst>
            </c:dLbl>
            <c:spPr>
              <a:noFill/>
              <a:ln>
                <a:noFill/>
              </a:ln>
              <a:effectLst/>
            </c:spPr>
            <c:txPr>
              <a:bodyPr wrap="square" lIns="38100" tIns="19050" rIns="38100" bIns="19050" anchor="ctr">
                <a:spAutoFit/>
              </a:bodyPr>
              <a:lstStyle/>
              <a:p>
                <a:pPr>
                  <a:defRPr sz="700">
                    <a:solidFill>
                      <a:srgbClr val="767185"/>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Data'!$R$8</c:f>
              <c:strCache>
                <c:ptCount val="1"/>
                <c:pt idx="0">
                  <c:v>Sales Cost as a % of Revenue</c:v>
                </c:pt>
              </c:strCache>
            </c:strRef>
          </c:cat>
          <c:val>
            <c:numRef>
              <c:f>'Charts Data'!$U$9</c:f>
              <c:numCache>
                <c:formatCode>0.00%</c:formatCode>
                <c:ptCount val="1"/>
              </c:numCache>
            </c:numRef>
          </c:val>
          <c:extLst>
            <c:ext xmlns:c16="http://schemas.microsoft.com/office/drawing/2014/chart" uri="{C3380CC4-5D6E-409C-BE32-E72D297353CC}">
              <c16:uniqueId val="{00000005-8EEE-471F-BB8E-19003EE22EC9}"/>
            </c:ext>
          </c:extLst>
        </c:ser>
        <c:dLbls>
          <c:dLblPos val="outEnd"/>
          <c:showLegendKey val="0"/>
          <c:showVal val="1"/>
          <c:showCatName val="0"/>
          <c:showSerName val="0"/>
          <c:showPercent val="0"/>
          <c:showBubbleSize val="0"/>
        </c:dLbls>
        <c:gapWidth val="132"/>
        <c:overlap val="-34"/>
        <c:axId val="728634368"/>
        <c:axId val="732100800"/>
      </c:barChart>
      <c:catAx>
        <c:axId val="728634368"/>
        <c:scaling>
          <c:orientation val="minMax"/>
        </c:scaling>
        <c:delete val="1"/>
        <c:axPos val="b"/>
        <c:numFmt formatCode="General" sourceLinked="0"/>
        <c:majorTickMark val="none"/>
        <c:minorTickMark val="none"/>
        <c:tickLblPos val="none"/>
        <c:crossAx val="732100800"/>
        <c:crosses val="autoZero"/>
        <c:auto val="1"/>
        <c:lblAlgn val="ctr"/>
        <c:lblOffset val="100"/>
        <c:noMultiLvlLbl val="0"/>
      </c:catAx>
      <c:valAx>
        <c:axId val="732100800"/>
        <c:scaling>
          <c:orientation val="minMax"/>
        </c:scaling>
        <c:delete val="1"/>
        <c:axPos val="l"/>
        <c:numFmt formatCode="0%" sourceLinked="0"/>
        <c:majorTickMark val="none"/>
        <c:minorTickMark val="none"/>
        <c:tickLblPos val="nextTo"/>
        <c:crossAx val="728634368"/>
        <c:crosses val="autoZero"/>
        <c:crossBetween val="between"/>
      </c:valAx>
    </c:plotArea>
    <c:plotVisOnly val="1"/>
    <c:dispBlanksAs val="gap"/>
    <c:showDLblsOverMax val="0"/>
  </c:chart>
  <c:spPr>
    <a:ln>
      <a:noFill/>
    </a:ln>
  </c:spPr>
  <c:txPr>
    <a:bodyPr/>
    <a:lstStyle/>
    <a:p>
      <a:pPr>
        <a:defRPr sz="7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12393916551343467"/>
          <c:w val="1"/>
          <c:h val="0.64448190559264129"/>
        </c:manualLayout>
      </c:layout>
      <c:barChart>
        <c:barDir val="col"/>
        <c:grouping val="clustered"/>
        <c:varyColors val="0"/>
        <c:ser>
          <c:idx val="1"/>
          <c:order val="0"/>
          <c:tx>
            <c:strRef>
              <c:f>'Charts Data'!$T$2</c:f>
              <c:strCache>
                <c:ptCount val="1"/>
                <c:pt idx="0">
                  <c:v>Median</c:v>
                </c:pt>
              </c:strCache>
            </c:strRef>
          </c:tx>
          <c:spPr>
            <a:solidFill>
              <a:srgbClr val="F9C20A"/>
            </a:solidFill>
            <a:effectLst/>
          </c:spPr>
          <c:invertIfNegative val="0"/>
          <c:dPt>
            <c:idx val="0"/>
            <c:invertIfNegative val="0"/>
            <c:bubble3D val="0"/>
            <c:extLst>
              <c:ext xmlns:c16="http://schemas.microsoft.com/office/drawing/2014/chart" uri="{C3380CC4-5D6E-409C-BE32-E72D297353CC}">
                <c16:uniqueId val="{00000000-9E10-41B4-9CDC-F1678C398401}"/>
              </c:ext>
            </c:extLst>
          </c:dPt>
          <c:dLbls>
            <c:dLbl>
              <c:idx val="0"/>
              <c:layout>
                <c:manualLayout>
                  <c:x val="0"/>
                  <c:y val="3.3434221022139422E-2"/>
                </c:manualLayout>
              </c:layout>
              <c:tx>
                <c:rich>
                  <a:bodyPr/>
                  <a:lstStyle/>
                  <a:p>
                    <a:r>
                      <a:rPr lang="en-US" sz="700"/>
                      <a:t>0.63%</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9E10-41B4-9CDC-F1678C398401}"/>
                </c:ext>
              </c:extLst>
            </c:dLbl>
            <c:spPr>
              <a:noFill/>
              <a:ln>
                <a:noFill/>
              </a:ln>
              <a:effectLst/>
            </c:spPr>
            <c:txPr>
              <a:bodyPr wrap="square" lIns="38100" tIns="19050" rIns="38100" bIns="19050" anchor="ctr">
                <a:spAutoFit/>
              </a:bodyPr>
              <a:lstStyle/>
              <a:p>
                <a:pPr>
                  <a:defRPr sz="700">
                    <a:solidFill>
                      <a:srgbClr val="767185"/>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Data'!$R$10</c:f>
              <c:strCache>
                <c:ptCount val="1"/>
                <c:pt idx="0">
                  <c:v>CS Support Services Cost as a % of Revenue</c:v>
                </c:pt>
              </c:strCache>
            </c:strRef>
          </c:cat>
          <c:val>
            <c:numRef>
              <c:f>'Charts Data'!$T$10</c:f>
              <c:numCache>
                <c:formatCode>0.00%</c:formatCode>
                <c:ptCount val="1"/>
              </c:numCache>
            </c:numRef>
          </c:val>
          <c:extLst>
            <c:ext xmlns:c16="http://schemas.microsoft.com/office/drawing/2014/chart" uri="{C3380CC4-5D6E-409C-BE32-E72D297353CC}">
              <c16:uniqueId val="{00000001-9E10-41B4-9CDC-F1678C398401}"/>
            </c:ext>
          </c:extLst>
        </c:ser>
        <c:ser>
          <c:idx val="5"/>
          <c:order val="1"/>
          <c:tx>
            <c:strRef>
              <c:f>'Charts Data'!$U$2</c:f>
              <c:strCache>
                <c:ptCount val="1"/>
                <c:pt idx="0">
                  <c:v>Top Quartile</c:v>
                </c:pt>
              </c:strCache>
            </c:strRef>
          </c:tx>
          <c:spPr>
            <a:solidFill>
              <a:srgbClr val="29702A"/>
            </a:solidFill>
            <a:effectLst/>
          </c:spPr>
          <c:invertIfNegative val="0"/>
          <c:dLbls>
            <c:dLbl>
              <c:idx val="0"/>
              <c:layout>
                <c:manualLayout>
                  <c:x val="0"/>
                  <c:y val="3.3434221022139471E-2"/>
                </c:manualLayout>
              </c:layout>
              <c:tx>
                <c:rich>
                  <a:bodyPr/>
                  <a:lstStyle/>
                  <a:p>
                    <a:r>
                      <a:rPr lang="en-US" sz="700"/>
                      <a:t>0.41%</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9E10-41B4-9CDC-F1678C398401}"/>
                </c:ext>
              </c:extLst>
            </c:dLbl>
            <c:spPr>
              <a:noFill/>
              <a:ln>
                <a:noFill/>
              </a:ln>
              <a:effectLst/>
            </c:spPr>
            <c:txPr>
              <a:bodyPr wrap="square" lIns="38100" tIns="19050" rIns="38100" bIns="19050" anchor="ctr">
                <a:spAutoFit/>
              </a:bodyPr>
              <a:lstStyle/>
              <a:p>
                <a:pPr>
                  <a:defRPr sz="700">
                    <a:solidFill>
                      <a:srgbClr val="767185"/>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Data'!$R$10</c:f>
              <c:strCache>
                <c:ptCount val="1"/>
                <c:pt idx="0">
                  <c:v>CS Support Services Cost as a % of Revenue</c:v>
                </c:pt>
              </c:strCache>
            </c:strRef>
          </c:cat>
          <c:val>
            <c:numRef>
              <c:f>'Charts Data'!$U$10</c:f>
              <c:numCache>
                <c:formatCode>0.00%</c:formatCode>
                <c:ptCount val="1"/>
              </c:numCache>
            </c:numRef>
          </c:val>
          <c:extLst>
            <c:ext xmlns:c16="http://schemas.microsoft.com/office/drawing/2014/chart" uri="{C3380CC4-5D6E-409C-BE32-E72D297353CC}">
              <c16:uniqueId val="{00000003-9E10-41B4-9CDC-F1678C398401}"/>
            </c:ext>
          </c:extLst>
        </c:ser>
        <c:ser>
          <c:idx val="3"/>
          <c:order val="2"/>
          <c:tx>
            <c:strRef>
              <c:f>'Charts Data'!$S$2</c:f>
              <c:strCache>
                <c:ptCount val="1"/>
                <c:pt idx="0">
                  <c:v>0</c:v>
                </c:pt>
              </c:strCache>
            </c:strRef>
          </c:tx>
          <c:spPr>
            <a:solidFill>
              <a:srgbClr val="5E8AB4"/>
            </a:solidFill>
            <a:effectLst/>
          </c:spPr>
          <c:invertIfNegative val="0"/>
          <c:dPt>
            <c:idx val="0"/>
            <c:invertIfNegative val="0"/>
            <c:bubble3D val="0"/>
            <c:extLst>
              <c:ext xmlns:c16="http://schemas.microsoft.com/office/drawing/2014/chart" uri="{C3380CC4-5D6E-409C-BE32-E72D297353CC}">
                <c16:uniqueId val="{00000004-9E10-41B4-9CDC-F1678C398401}"/>
              </c:ext>
            </c:extLst>
          </c:dPt>
          <c:dLbls>
            <c:dLbl>
              <c:idx val="0"/>
              <c:layout>
                <c:manualLayout>
                  <c:x val="0"/>
                  <c:y val="3.3434221022139526E-2"/>
                </c:manualLayout>
              </c:layout>
              <c:tx>
                <c:rich>
                  <a:bodyPr/>
                  <a:lstStyle/>
                  <a:p>
                    <a:r>
                      <a:rPr lang="en-US" sz="700"/>
                      <a:t>0.02%</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9E10-41B4-9CDC-F1678C398401}"/>
                </c:ext>
              </c:extLst>
            </c:dLbl>
            <c:spPr>
              <a:noFill/>
              <a:ln>
                <a:noFill/>
              </a:ln>
              <a:effectLst/>
            </c:spPr>
            <c:txPr>
              <a:bodyPr wrap="square" lIns="38100" tIns="19050" rIns="38100" bIns="19050" anchor="ctr" anchorCtr="0">
                <a:spAutoFit/>
              </a:bodyPr>
              <a:lstStyle/>
              <a:p>
                <a:pPr algn="ctr">
                  <a:defRPr lang="en-IN" sz="700" b="0" i="0" u="none" strike="noStrike" kern="1200" baseline="0">
                    <a:solidFill>
                      <a:srgbClr val="767185"/>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Data'!$R$10</c:f>
              <c:strCache>
                <c:ptCount val="1"/>
                <c:pt idx="0">
                  <c:v>CS Support Services Cost as a % of Revenue</c:v>
                </c:pt>
              </c:strCache>
            </c:strRef>
          </c:cat>
          <c:val>
            <c:numRef>
              <c:f>'Charts Data'!$S$10</c:f>
              <c:numCache>
                <c:formatCode>0.00%</c:formatCode>
                <c:ptCount val="1"/>
              </c:numCache>
            </c:numRef>
          </c:val>
          <c:extLst>
            <c:ext xmlns:c16="http://schemas.microsoft.com/office/drawing/2014/chart" uri="{C3380CC4-5D6E-409C-BE32-E72D297353CC}">
              <c16:uniqueId val="{00000005-9E10-41B4-9CDC-F1678C398401}"/>
            </c:ext>
          </c:extLst>
        </c:ser>
        <c:dLbls>
          <c:dLblPos val="outEnd"/>
          <c:showLegendKey val="0"/>
          <c:showVal val="1"/>
          <c:showCatName val="0"/>
          <c:showSerName val="0"/>
          <c:showPercent val="0"/>
          <c:showBubbleSize val="0"/>
        </c:dLbls>
        <c:gapWidth val="132"/>
        <c:overlap val="-34"/>
        <c:axId val="732444160"/>
        <c:axId val="732628096"/>
      </c:barChart>
      <c:catAx>
        <c:axId val="732444160"/>
        <c:scaling>
          <c:orientation val="minMax"/>
        </c:scaling>
        <c:delete val="1"/>
        <c:axPos val="b"/>
        <c:numFmt formatCode="General" sourceLinked="0"/>
        <c:majorTickMark val="none"/>
        <c:minorTickMark val="none"/>
        <c:tickLblPos val="none"/>
        <c:crossAx val="732628096"/>
        <c:crosses val="autoZero"/>
        <c:auto val="1"/>
        <c:lblAlgn val="ctr"/>
        <c:lblOffset val="100"/>
        <c:noMultiLvlLbl val="0"/>
      </c:catAx>
      <c:valAx>
        <c:axId val="732628096"/>
        <c:scaling>
          <c:orientation val="minMax"/>
        </c:scaling>
        <c:delete val="1"/>
        <c:axPos val="l"/>
        <c:numFmt formatCode="0%" sourceLinked="0"/>
        <c:majorTickMark val="none"/>
        <c:minorTickMark val="none"/>
        <c:tickLblPos val="nextTo"/>
        <c:crossAx val="732444160"/>
        <c:crosses val="autoZero"/>
        <c:crossBetween val="between"/>
      </c:valAx>
    </c:plotArea>
    <c:plotVisOnly val="1"/>
    <c:dispBlanksAs val="gap"/>
    <c:showDLblsOverMax val="0"/>
  </c:chart>
  <c:spPr>
    <a:ln>
      <a:noFill/>
    </a:ln>
  </c:spPr>
  <c:txPr>
    <a:bodyPr/>
    <a:lstStyle/>
    <a:p>
      <a:pPr>
        <a:defRPr sz="700"/>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6.8215691788526434E-2"/>
          <c:w val="1"/>
          <c:h val="0.78508467691538553"/>
        </c:manualLayout>
      </c:layout>
      <c:barChart>
        <c:barDir val="col"/>
        <c:grouping val="clustered"/>
        <c:varyColors val="0"/>
        <c:ser>
          <c:idx val="1"/>
          <c:order val="0"/>
          <c:tx>
            <c:strRef>
              <c:f>'Charts Data'!$T$2</c:f>
              <c:strCache>
                <c:ptCount val="1"/>
                <c:pt idx="0">
                  <c:v>Median</c:v>
                </c:pt>
              </c:strCache>
            </c:strRef>
          </c:tx>
          <c:spPr>
            <a:solidFill>
              <a:srgbClr val="F9C20A"/>
            </a:solidFill>
            <a:effectLst/>
          </c:spPr>
          <c:invertIfNegative val="0"/>
          <c:dPt>
            <c:idx val="0"/>
            <c:invertIfNegative val="0"/>
            <c:bubble3D val="0"/>
            <c:extLst>
              <c:ext xmlns:c16="http://schemas.microsoft.com/office/drawing/2014/chart" uri="{C3380CC4-5D6E-409C-BE32-E72D297353CC}">
                <c16:uniqueId val="{00000000-A696-45C7-A4EA-838AEF34EE1A}"/>
              </c:ext>
            </c:extLst>
          </c:dPt>
          <c:dLbls>
            <c:dLbl>
              <c:idx val="0"/>
              <c:layout>
                <c:manualLayout>
                  <c:x val="0"/>
                  <c:y val="2.976190476190476E-2"/>
                </c:manualLayout>
              </c:layout>
              <c:tx>
                <c:rich>
                  <a:bodyPr wrap="square" lIns="38100" tIns="19050" rIns="38100" bIns="19050" anchor="ctr">
                    <a:spAutoFit/>
                  </a:bodyPr>
                  <a:lstStyle/>
                  <a:p>
                    <a:pPr>
                      <a:defRPr sz="700">
                        <a:solidFill>
                          <a:srgbClr val="767185"/>
                        </a:solidFill>
                      </a:defRPr>
                    </a:pPr>
                    <a:r>
                      <a:rPr lang="en-US" sz="700"/>
                      <a:t>111.1</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A696-45C7-A4EA-838AEF34EE1A}"/>
                </c:ext>
              </c:extLst>
            </c:dLbl>
            <c:spPr>
              <a:noFill/>
              <a:ln>
                <a:noFill/>
              </a:ln>
              <a:effectLst/>
            </c:spPr>
            <c:txPr>
              <a:bodyPr wrap="square" lIns="38100" tIns="19050" rIns="38100" bIns="19050" anchor="ctr">
                <a:spAutoFit/>
              </a:bodyPr>
              <a:lstStyle/>
              <a:p>
                <a:pPr>
                  <a:defRPr>
                    <a:solidFill>
                      <a:srgbClr val="767185"/>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Data'!$R$3</c:f>
              <c:strCache>
                <c:ptCount val="1"/>
                <c:pt idx="0">
                  <c:v>Finance cost as a % of Revenue</c:v>
                </c:pt>
              </c:strCache>
            </c:strRef>
          </c:cat>
          <c:val>
            <c:numRef>
              <c:f>'Charts Data'!$T$13</c:f>
              <c:numCache>
                <c:formatCode>0.0</c:formatCode>
                <c:ptCount val="1"/>
              </c:numCache>
            </c:numRef>
          </c:val>
          <c:extLst>
            <c:ext xmlns:c16="http://schemas.microsoft.com/office/drawing/2014/chart" uri="{C3380CC4-5D6E-409C-BE32-E72D297353CC}">
              <c16:uniqueId val="{00000001-A696-45C7-A4EA-838AEF34EE1A}"/>
            </c:ext>
          </c:extLst>
        </c:ser>
        <c:ser>
          <c:idx val="5"/>
          <c:order val="1"/>
          <c:tx>
            <c:strRef>
              <c:f>'Charts Data'!$U$2</c:f>
              <c:strCache>
                <c:ptCount val="1"/>
                <c:pt idx="0">
                  <c:v>Top Quartile</c:v>
                </c:pt>
              </c:strCache>
            </c:strRef>
          </c:tx>
          <c:spPr>
            <a:solidFill>
              <a:srgbClr val="29702A"/>
            </a:solidFill>
            <a:effectLst/>
          </c:spPr>
          <c:invertIfNegative val="0"/>
          <c:dLbls>
            <c:dLbl>
              <c:idx val="0"/>
              <c:layout>
                <c:manualLayout>
                  <c:x val="0"/>
                  <c:y val="2.976190476190476E-2"/>
                </c:manualLayout>
              </c:layout>
              <c:tx>
                <c:rich>
                  <a:bodyPr/>
                  <a:lstStyle/>
                  <a:p>
                    <a:r>
                      <a:rPr lang="en-US" sz="700"/>
                      <a:t>96.1</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A696-45C7-A4EA-838AEF34EE1A}"/>
                </c:ext>
              </c:extLst>
            </c:dLbl>
            <c:spPr>
              <a:noFill/>
              <a:ln>
                <a:noFill/>
              </a:ln>
              <a:effectLst/>
            </c:spPr>
            <c:txPr>
              <a:bodyPr wrap="square" lIns="38100" tIns="19050" rIns="38100" bIns="19050" anchor="ctr">
                <a:spAutoFit/>
              </a:bodyPr>
              <a:lstStyle/>
              <a:p>
                <a:pPr>
                  <a:defRPr sz="700">
                    <a:solidFill>
                      <a:srgbClr val="767185"/>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Data'!$R$3</c:f>
              <c:strCache>
                <c:ptCount val="1"/>
                <c:pt idx="0">
                  <c:v>Finance cost as a % of Revenue</c:v>
                </c:pt>
              </c:strCache>
            </c:strRef>
          </c:cat>
          <c:val>
            <c:numRef>
              <c:f>'Charts Data'!$U$13</c:f>
              <c:numCache>
                <c:formatCode>0.0</c:formatCode>
                <c:ptCount val="1"/>
              </c:numCache>
            </c:numRef>
          </c:val>
          <c:extLst>
            <c:ext xmlns:c16="http://schemas.microsoft.com/office/drawing/2014/chart" uri="{C3380CC4-5D6E-409C-BE32-E72D297353CC}">
              <c16:uniqueId val="{00000003-A696-45C7-A4EA-838AEF34EE1A}"/>
            </c:ext>
          </c:extLst>
        </c:ser>
        <c:ser>
          <c:idx val="3"/>
          <c:order val="2"/>
          <c:tx>
            <c:strRef>
              <c:f>'Charts Data'!$S$2</c:f>
              <c:strCache>
                <c:ptCount val="1"/>
                <c:pt idx="0">
                  <c:v>0</c:v>
                </c:pt>
              </c:strCache>
            </c:strRef>
          </c:tx>
          <c:spPr>
            <a:solidFill>
              <a:srgbClr val="5E8AB4"/>
            </a:solidFill>
            <a:effectLst/>
          </c:spPr>
          <c:invertIfNegative val="0"/>
          <c:dPt>
            <c:idx val="0"/>
            <c:invertIfNegative val="0"/>
            <c:bubble3D val="0"/>
            <c:extLst>
              <c:ext xmlns:c16="http://schemas.microsoft.com/office/drawing/2014/chart" uri="{C3380CC4-5D6E-409C-BE32-E72D297353CC}">
                <c16:uniqueId val="{00000004-A696-45C7-A4EA-838AEF34EE1A}"/>
              </c:ext>
            </c:extLst>
          </c:dPt>
          <c:dLbls>
            <c:dLbl>
              <c:idx val="0"/>
              <c:layout>
                <c:manualLayout>
                  <c:x val="0"/>
                  <c:y val="2.976190476190467E-2"/>
                </c:manualLayout>
              </c:layout>
              <c:tx>
                <c:rich>
                  <a:bodyPr/>
                  <a:lstStyle/>
                  <a:p>
                    <a:r>
                      <a:rPr lang="en-US" sz="700"/>
                      <a:t>0.2</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A696-45C7-A4EA-838AEF34EE1A}"/>
                </c:ext>
              </c:extLst>
            </c:dLbl>
            <c:spPr>
              <a:noFill/>
              <a:ln>
                <a:noFill/>
              </a:ln>
              <a:effectLst/>
            </c:spPr>
            <c:txPr>
              <a:bodyPr wrap="square" lIns="38100" tIns="19050" rIns="38100" bIns="19050" anchor="ctr">
                <a:spAutoFit/>
              </a:bodyPr>
              <a:lstStyle/>
              <a:p>
                <a:pPr>
                  <a:defRPr sz="700">
                    <a:solidFill>
                      <a:srgbClr val="767185"/>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Data'!$R$3</c:f>
              <c:strCache>
                <c:ptCount val="1"/>
                <c:pt idx="0">
                  <c:v>Finance cost as a % of Revenue</c:v>
                </c:pt>
              </c:strCache>
            </c:strRef>
          </c:cat>
          <c:val>
            <c:numRef>
              <c:f>'Charts Data'!$S$13</c:f>
              <c:numCache>
                <c:formatCode>0.0</c:formatCode>
                <c:ptCount val="1"/>
              </c:numCache>
            </c:numRef>
          </c:val>
          <c:extLst>
            <c:ext xmlns:c16="http://schemas.microsoft.com/office/drawing/2014/chart" uri="{C3380CC4-5D6E-409C-BE32-E72D297353CC}">
              <c16:uniqueId val="{00000005-A696-45C7-A4EA-838AEF34EE1A}"/>
            </c:ext>
          </c:extLst>
        </c:ser>
        <c:dLbls>
          <c:dLblPos val="outEnd"/>
          <c:showLegendKey val="0"/>
          <c:showVal val="1"/>
          <c:showCatName val="0"/>
          <c:showSerName val="0"/>
          <c:showPercent val="0"/>
          <c:showBubbleSize val="0"/>
        </c:dLbls>
        <c:gapWidth val="132"/>
        <c:overlap val="-34"/>
        <c:axId val="732445184"/>
        <c:axId val="732630400"/>
      </c:barChart>
      <c:catAx>
        <c:axId val="732445184"/>
        <c:scaling>
          <c:orientation val="minMax"/>
        </c:scaling>
        <c:delete val="1"/>
        <c:axPos val="b"/>
        <c:numFmt formatCode="General" sourceLinked="0"/>
        <c:majorTickMark val="none"/>
        <c:minorTickMark val="none"/>
        <c:tickLblPos val="none"/>
        <c:crossAx val="732630400"/>
        <c:crosses val="autoZero"/>
        <c:auto val="1"/>
        <c:lblAlgn val="ctr"/>
        <c:lblOffset val="100"/>
        <c:noMultiLvlLbl val="0"/>
      </c:catAx>
      <c:valAx>
        <c:axId val="732630400"/>
        <c:scaling>
          <c:orientation val="minMax"/>
        </c:scaling>
        <c:delete val="1"/>
        <c:axPos val="l"/>
        <c:numFmt formatCode="0%" sourceLinked="0"/>
        <c:majorTickMark val="none"/>
        <c:minorTickMark val="none"/>
        <c:tickLblPos val="nextTo"/>
        <c:crossAx val="732445184"/>
        <c:crosses val="autoZero"/>
        <c:crossBetween val="between"/>
      </c:valAx>
    </c:plotArea>
    <c:plotVisOnly val="1"/>
    <c:dispBlanksAs val="gap"/>
    <c:showDLblsOverMax val="0"/>
  </c:chart>
  <c:spPr>
    <a:ln>
      <a:noFill/>
    </a:ln>
  </c:sp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6.8215691788526434E-2"/>
          <c:w val="0.99489680267239311"/>
          <c:h val="0.7002054430696163"/>
        </c:manualLayout>
      </c:layout>
      <c:barChart>
        <c:barDir val="col"/>
        <c:grouping val="clustered"/>
        <c:varyColors val="0"/>
        <c:ser>
          <c:idx val="1"/>
          <c:order val="0"/>
          <c:tx>
            <c:strRef>
              <c:f>'Charts Data'!$T$2</c:f>
              <c:strCache>
                <c:ptCount val="1"/>
                <c:pt idx="0">
                  <c:v>Median</c:v>
                </c:pt>
              </c:strCache>
            </c:strRef>
          </c:tx>
          <c:spPr>
            <a:solidFill>
              <a:srgbClr val="F9C20A"/>
            </a:solidFill>
            <a:effectLst/>
          </c:spPr>
          <c:invertIfNegative val="0"/>
          <c:dPt>
            <c:idx val="0"/>
            <c:invertIfNegative val="0"/>
            <c:bubble3D val="0"/>
            <c:extLst>
              <c:ext xmlns:c16="http://schemas.microsoft.com/office/drawing/2014/chart" uri="{C3380CC4-5D6E-409C-BE32-E72D297353CC}">
                <c16:uniqueId val="{00000000-2C80-42DF-8609-1C3EC77CD9F4}"/>
              </c:ext>
            </c:extLst>
          </c:dPt>
          <c:dLbls>
            <c:dLbl>
              <c:idx val="0"/>
              <c:layout>
                <c:manualLayout>
                  <c:x val="0"/>
                  <c:y val="3.2808398950131205E-2"/>
                </c:manualLayout>
              </c:layout>
              <c:tx>
                <c:rich>
                  <a:bodyPr/>
                  <a:lstStyle/>
                  <a:p>
                    <a:r>
                      <a:rPr lang="en-US" sz="700"/>
                      <a:t>79.2</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2C80-42DF-8609-1C3EC77CD9F4}"/>
                </c:ext>
              </c:extLst>
            </c:dLbl>
            <c:spPr>
              <a:noFill/>
              <a:ln>
                <a:noFill/>
              </a:ln>
              <a:effectLst/>
            </c:spPr>
            <c:txPr>
              <a:bodyPr wrap="square" lIns="38100" tIns="19050" rIns="38100" bIns="19050" anchor="ctr">
                <a:spAutoFit/>
              </a:bodyPr>
              <a:lstStyle/>
              <a:p>
                <a:pPr>
                  <a:defRPr sz="700">
                    <a:solidFill>
                      <a:srgbClr val="767185"/>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Data'!$R$4</c:f>
              <c:strCache>
                <c:ptCount val="1"/>
                <c:pt idx="0">
                  <c:v>HR cost as a % of Revenue</c:v>
                </c:pt>
              </c:strCache>
            </c:strRef>
          </c:cat>
          <c:val>
            <c:numRef>
              <c:f>'Charts Data'!$T$14</c:f>
              <c:numCache>
                <c:formatCode>0.0</c:formatCode>
                <c:ptCount val="1"/>
              </c:numCache>
            </c:numRef>
          </c:val>
          <c:extLst>
            <c:ext xmlns:c16="http://schemas.microsoft.com/office/drawing/2014/chart" uri="{C3380CC4-5D6E-409C-BE32-E72D297353CC}">
              <c16:uniqueId val="{00000001-2C80-42DF-8609-1C3EC77CD9F4}"/>
            </c:ext>
          </c:extLst>
        </c:ser>
        <c:ser>
          <c:idx val="5"/>
          <c:order val="1"/>
          <c:tx>
            <c:strRef>
              <c:f>'Charts Data'!$U$2</c:f>
              <c:strCache>
                <c:ptCount val="1"/>
                <c:pt idx="0">
                  <c:v>Top Quartile</c:v>
                </c:pt>
              </c:strCache>
            </c:strRef>
          </c:tx>
          <c:spPr>
            <a:solidFill>
              <a:srgbClr val="29702A"/>
            </a:solidFill>
            <a:effectLst/>
          </c:spPr>
          <c:invertIfNegative val="0"/>
          <c:dPt>
            <c:idx val="0"/>
            <c:invertIfNegative val="0"/>
            <c:bubble3D val="0"/>
            <c:extLst>
              <c:ext xmlns:c16="http://schemas.microsoft.com/office/drawing/2014/chart" uri="{C3380CC4-5D6E-409C-BE32-E72D297353CC}">
                <c16:uniqueId val="{00000002-2C80-42DF-8609-1C3EC77CD9F4}"/>
              </c:ext>
            </c:extLst>
          </c:dPt>
          <c:dLbls>
            <c:dLbl>
              <c:idx val="0"/>
              <c:layout>
                <c:manualLayout>
                  <c:x val="0"/>
                  <c:y val="3.2808398950131261E-2"/>
                </c:manualLayout>
              </c:layout>
              <c:tx>
                <c:rich>
                  <a:bodyPr/>
                  <a:lstStyle/>
                  <a:p>
                    <a:r>
                      <a:rPr lang="en-US" sz="700"/>
                      <a:t>68.5</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2C80-42DF-8609-1C3EC77CD9F4}"/>
                </c:ext>
              </c:extLst>
            </c:dLbl>
            <c:spPr>
              <a:noFill/>
              <a:ln>
                <a:noFill/>
              </a:ln>
              <a:effectLst/>
            </c:spPr>
            <c:txPr>
              <a:bodyPr wrap="square" lIns="38100" tIns="19050" rIns="38100" bIns="19050" anchor="ctr">
                <a:spAutoFit/>
              </a:bodyPr>
              <a:lstStyle/>
              <a:p>
                <a:pPr>
                  <a:defRPr sz="700">
                    <a:solidFill>
                      <a:srgbClr val="767185"/>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Data'!$R$4</c:f>
              <c:strCache>
                <c:ptCount val="1"/>
                <c:pt idx="0">
                  <c:v>HR cost as a % of Revenue</c:v>
                </c:pt>
              </c:strCache>
            </c:strRef>
          </c:cat>
          <c:val>
            <c:numRef>
              <c:f>'Charts Data'!$U$14</c:f>
              <c:numCache>
                <c:formatCode>0.0</c:formatCode>
                <c:ptCount val="1"/>
              </c:numCache>
            </c:numRef>
          </c:val>
          <c:extLst>
            <c:ext xmlns:c16="http://schemas.microsoft.com/office/drawing/2014/chart" uri="{C3380CC4-5D6E-409C-BE32-E72D297353CC}">
              <c16:uniqueId val="{00000003-2C80-42DF-8609-1C3EC77CD9F4}"/>
            </c:ext>
          </c:extLst>
        </c:ser>
        <c:ser>
          <c:idx val="3"/>
          <c:order val="2"/>
          <c:tx>
            <c:strRef>
              <c:f>'Charts Data'!$S$2</c:f>
              <c:strCache>
                <c:ptCount val="1"/>
                <c:pt idx="0">
                  <c:v>0</c:v>
                </c:pt>
              </c:strCache>
            </c:strRef>
          </c:tx>
          <c:spPr>
            <a:solidFill>
              <a:srgbClr val="5E8AB4"/>
            </a:solidFill>
            <a:effectLst/>
          </c:spPr>
          <c:invertIfNegative val="0"/>
          <c:dPt>
            <c:idx val="0"/>
            <c:invertIfNegative val="0"/>
            <c:bubble3D val="0"/>
            <c:extLst>
              <c:ext xmlns:c16="http://schemas.microsoft.com/office/drawing/2014/chart" uri="{C3380CC4-5D6E-409C-BE32-E72D297353CC}">
                <c16:uniqueId val="{00000004-2C80-42DF-8609-1C3EC77CD9F4}"/>
              </c:ext>
            </c:extLst>
          </c:dPt>
          <c:dLbls>
            <c:dLbl>
              <c:idx val="0"/>
              <c:layout>
                <c:manualLayout>
                  <c:x val="0"/>
                  <c:y val="3.2808398950131233E-2"/>
                </c:manualLayout>
              </c:layout>
              <c:tx>
                <c:rich>
                  <a:bodyPr/>
                  <a:lstStyle/>
                  <a:p>
                    <a:r>
                      <a:rPr lang="en-US" sz="700"/>
                      <a:t>0.2</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2C80-42DF-8609-1C3EC77CD9F4}"/>
                </c:ext>
              </c:extLst>
            </c:dLbl>
            <c:spPr>
              <a:noFill/>
              <a:ln>
                <a:noFill/>
              </a:ln>
              <a:effectLst/>
            </c:spPr>
            <c:txPr>
              <a:bodyPr wrap="square" lIns="38100" tIns="19050" rIns="38100" bIns="19050" anchor="ctr">
                <a:spAutoFit/>
              </a:bodyPr>
              <a:lstStyle/>
              <a:p>
                <a:pPr>
                  <a:defRPr sz="700">
                    <a:solidFill>
                      <a:srgbClr val="767185"/>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Data'!$R$4</c:f>
              <c:strCache>
                <c:ptCount val="1"/>
                <c:pt idx="0">
                  <c:v>HR cost as a % of Revenue</c:v>
                </c:pt>
              </c:strCache>
            </c:strRef>
          </c:cat>
          <c:val>
            <c:numRef>
              <c:f>'Charts Data'!$S$14</c:f>
              <c:numCache>
                <c:formatCode>0.0</c:formatCode>
                <c:ptCount val="1"/>
              </c:numCache>
            </c:numRef>
          </c:val>
          <c:extLst>
            <c:ext xmlns:c16="http://schemas.microsoft.com/office/drawing/2014/chart" uri="{C3380CC4-5D6E-409C-BE32-E72D297353CC}">
              <c16:uniqueId val="{00000005-2C80-42DF-8609-1C3EC77CD9F4}"/>
            </c:ext>
          </c:extLst>
        </c:ser>
        <c:dLbls>
          <c:dLblPos val="outEnd"/>
          <c:showLegendKey val="0"/>
          <c:showVal val="1"/>
          <c:showCatName val="0"/>
          <c:showSerName val="0"/>
          <c:showPercent val="0"/>
          <c:showBubbleSize val="0"/>
        </c:dLbls>
        <c:gapWidth val="132"/>
        <c:overlap val="-34"/>
        <c:axId val="732446208"/>
        <c:axId val="732632128"/>
      </c:barChart>
      <c:catAx>
        <c:axId val="732446208"/>
        <c:scaling>
          <c:orientation val="minMax"/>
        </c:scaling>
        <c:delete val="1"/>
        <c:axPos val="b"/>
        <c:numFmt formatCode="General" sourceLinked="0"/>
        <c:majorTickMark val="none"/>
        <c:minorTickMark val="none"/>
        <c:tickLblPos val="none"/>
        <c:crossAx val="732632128"/>
        <c:crosses val="autoZero"/>
        <c:auto val="1"/>
        <c:lblAlgn val="ctr"/>
        <c:lblOffset val="100"/>
        <c:noMultiLvlLbl val="0"/>
      </c:catAx>
      <c:valAx>
        <c:axId val="732632128"/>
        <c:scaling>
          <c:orientation val="minMax"/>
        </c:scaling>
        <c:delete val="1"/>
        <c:axPos val="l"/>
        <c:numFmt formatCode="0%" sourceLinked="0"/>
        <c:majorTickMark val="none"/>
        <c:minorTickMark val="none"/>
        <c:tickLblPos val="nextTo"/>
        <c:crossAx val="732446208"/>
        <c:crosses val="autoZero"/>
        <c:crossBetween val="between"/>
      </c:valAx>
    </c:plotArea>
    <c:plotVisOnly val="1"/>
    <c:dispBlanksAs val="gap"/>
    <c:showDLblsOverMax val="0"/>
  </c:chart>
  <c:spPr>
    <a:ln>
      <a:noFill/>
    </a:ln>
  </c:sp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5.8295056867891513E-2"/>
          <c:w val="1"/>
          <c:h val="0.71012607799025118"/>
        </c:manualLayout>
      </c:layout>
      <c:barChart>
        <c:barDir val="col"/>
        <c:grouping val="clustered"/>
        <c:varyColors val="0"/>
        <c:ser>
          <c:idx val="1"/>
          <c:order val="0"/>
          <c:tx>
            <c:strRef>
              <c:f>'Charts Data'!$T$2</c:f>
              <c:strCache>
                <c:ptCount val="1"/>
                <c:pt idx="0">
                  <c:v>Median</c:v>
                </c:pt>
              </c:strCache>
            </c:strRef>
          </c:tx>
          <c:spPr>
            <a:solidFill>
              <a:srgbClr val="F9C20A"/>
            </a:solidFill>
            <a:effectLst/>
          </c:spPr>
          <c:invertIfNegative val="0"/>
          <c:dPt>
            <c:idx val="0"/>
            <c:invertIfNegative val="0"/>
            <c:bubble3D val="0"/>
            <c:extLst>
              <c:ext xmlns:c16="http://schemas.microsoft.com/office/drawing/2014/chart" uri="{C3380CC4-5D6E-409C-BE32-E72D297353CC}">
                <c16:uniqueId val="{00000000-D092-4EB3-940C-0E6F74790AA4}"/>
              </c:ext>
            </c:extLst>
          </c:dPt>
          <c:dLbls>
            <c:dLbl>
              <c:idx val="0"/>
              <c:layout>
                <c:manualLayout>
                  <c:x val="0"/>
                  <c:y val="2.976190476190475E-2"/>
                </c:manualLayout>
              </c:layout>
              <c:tx>
                <c:rich>
                  <a:bodyPr/>
                  <a:lstStyle/>
                  <a:p>
                    <a:r>
                      <a:rPr lang="en-US" sz="700"/>
                      <a:t>118.2</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D092-4EB3-940C-0E6F74790AA4}"/>
                </c:ext>
              </c:extLst>
            </c:dLbl>
            <c:spPr>
              <a:noFill/>
              <a:ln>
                <a:noFill/>
              </a:ln>
              <a:effectLst/>
            </c:spPr>
            <c:txPr>
              <a:bodyPr wrap="square" lIns="38100" tIns="19050" rIns="38100" bIns="19050" anchor="ctr">
                <a:spAutoFit/>
              </a:bodyPr>
              <a:lstStyle/>
              <a:p>
                <a:pPr>
                  <a:defRPr sz="700">
                    <a:solidFill>
                      <a:srgbClr val="767185"/>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Data'!$R$5</c:f>
              <c:strCache>
                <c:ptCount val="1"/>
                <c:pt idx="0">
                  <c:v>IT cost as a % of Revenue</c:v>
                </c:pt>
              </c:strCache>
            </c:strRef>
          </c:cat>
          <c:val>
            <c:numRef>
              <c:f>'Charts Data'!$T$15</c:f>
              <c:numCache>
                <c:formatCode>0.0</c:formatCode>
                <c:ptCount val="1"/>
              </c:numCache>
            </c:numRef>
          </c:val>
          <c:extLst>
            <c:ext xmlns:c16="http://schemas.microsoft.com/office/drawing/2014/chart" uri="{C3380CC4-5D6E-409C-BE32-E72D297353CC}">
              <c16:uniqueId val="{00000001-D092-4EB3-940C-0E6F74790AA4}"/>
            </c:ext>
          </c:extLst>
        </c:ser>
        <c:ser>
          <c:idx val="5"/>
          <c:order val="1"/>
          <c:tx>
            <c:strRef>
              <c:f>'Charts Data'!$U$2</c:f>
              <c:strCache>
                <c:ptCount val="1"/>
                <c:pt idx="0">
                  <c:v>Top Quartile</c:v>
                </c:pt>
              </c:strCache>
            </c:strRef>
          </c:tx>
          <c:spPr>
            <a:solidFill>
              <a:srgbClr val="29702A"/>
            </a:solidFill>
            <a:effectLst/>
          </c:spPr>
          <c:invertIfNegative val="0"/>
          <c:dPt>
            <c:idx val="0"/>
            <c:invertIfNegative val="0"/>
            <c:bubble3D val="0"/>
            <c:extLst>
              <c:ext xmlns:c16="http://schemas.microsoft.com/office/drawing/2014/chart" uri="{C3380CC4-5D6E-409C-BE32-E72D297353CC}">
                <c16:uniqueId val="{00000002-D092-4EB3-940C-0E6F74790AA4}"/>
              </c:ext>
            </c:extLst>
          </c:dPt>
          <c:dLbls>
            <c:dLbl>
              <c:idx val="0"/>
              <c:layout>
                <c:manualLayout>
                  <c:x val="0"/>
                  <c:y val="2.976190476190476E-2"/>
                </c:manualLayout>
              </c:layout>
              <c:tx>
                <c:rich>
                  <a:bodyPr/>
                  <a:lstStyle/>
                  <a:p>
                    <a:r>
                      <a:rPr lang="en-US" sz="700"/>
                      <a:t>102.3</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D092-4EB3-940C-0E6F74790AA4}"/>
                </c:ext>
              </c:extLst>
            </c:dLbl>
            <c:spPr>
              <a:noFill/>
              <a:ln>
                <a:noFill/>
              </a:ln>
              <a:effectLst/>
            </c:spPr>
            <c:txPr>
              <a:bodyPr wrap="square" lIns="38100" tIns="19050" rIns="38100" bIns="19050" anchor="ctr">
                <a:spAutoFit/>
              </a:bodyPr>
              <a:lstStyle/>
              <a:p>
                <a:pPr>
                  <a:defRPr sz="700">
                    <a:solidFill>
                      <a:srgbClr val="767185"/>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Data'!$R$5</c:f>
              <c:strCache>
                <c:ptCount val="1"/>
                <c:pt idx="0">
                  <c:v>IT cost as a % of Revenue</c:v>
                </c:pt>
              </c:strCache>
            </c:strRef>
          </c:cat>
          <c:val>
            <c:numRef>
              <c:f>'Charts Data'!$U$15</c:f>
              <c:numCache>
                <c:formatCode>0.0</c:formatCode>
                <c:ptCount val="1"/>
              </c:numCache>
            </c:numRef>
          </c:val>
          <c:extLst>
            <c:ext xmlns:c16="http://schemas.microsoft.com/office/drawing/2014/chart" uri="{C3380CC4-5D6E-409C-BE32-E72D297353CC}">
              <c16:uniqueId val="{00000003-D092-4EB3-940C-0E6F74790AA4}"/>
            </c:ext>
          </c:extLst>
        </c:ser>
        <c:ser>
          <c:idx val="3"/>
          <c:order val="2"/>
          <c:tx>
            <c:strRef>
              <c:f>'Charts Data'!$S$2</c:f>
              <c:strCache>
                <c:ptCount val="1"/>
                <c:pt idx="0">
                  <c:v>0</c:v>
                </c:pt>
              </c:strCache>
            </c:strRef>
          </c:tx>
          <c:spPr>
            <a:solidFill>
              <a:srgbClr val="5E8AB4"/>
            </a:solidFill>
            <a:effectLst/>
          </c:spPr>
          <c:invertIfNegative val="0"/>
          <c:dPt>
            <c:idx val="0"/>
            <c:invertIfNegative val="0"/>
            <c:bubble3D val="0"/>
            <c:extLst>
              <c:ext xmlns:c16="http://schemas.microsoft.com/office/drawing/2014/chart" uri="{C3380CC4-5D6E-409C-BE32-E72D297353CC}">
                <c16:uniqueId val="{00000004-D092-4EB3-940C-0E6F74790AA4}"/>
              </c:ext>
            </c:extLst>
          </c:dPt>
          <c:dLbls>
            <c:dLbl>
              <c:idx val="0"/>
              <c:layout>
                <c:manualLayout>
                  <c:x val="0"/>
                  <c:y val="2.976190476190467E-2"/>
                </c:manualLayout>
              </c:layout>
              <c:tx>
                <c:rich>
                  <a:bodyPr/>
                  <a:lstStyle/>
                  <a:p>
                    <a:r>
                      <a:rPr lang="en-US" sz="700"/>
                      <a:t>0.2</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D092-4EB3-940C-0E6F74790AA4}"/>
                </c:ext>
              </c:extLst>
            </c:dLbl>
            <c:spPr>
              <a:noFill/>
              <a:ln>
                <a:noFill/>
              </a:ln>
              <a:effectLst/>
            </c:spPr>
            <c:txPr>
              <a:bodyPr wrap="square" lIns="38100" tIns="19050" rIns="38100" bIns="19050" anchor="ctr">
                <a:spAutoFit/>
              </a:bodyPr>
              <a:lstStyle/>
              <a:p>
                <a:pPr>
                  <a:defRPr sz="700">
                    <a:solidFill>
                      <a:srgbClr val="767185"/>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Data'!$R$5</c:f>
              <c:strCache>
                <c:ptCount val="1"/>
                <c:pt idx="0">
                  <c:v>IT cost as a % of Revenue</c:v>
                </c:pt>
              </c:strCache>
            </c:strRef>
          </c:cat>
          <c:val>
            <c:numRef>
              <c:f>'Charts Data'!$S$15</c:f>
              <c:numCache>
                <c:formatCode>0.0</c:formatCode>
                <c:ptCount val="1"/>
              </c:numCache>
            </c:numRef>
          </c:val>
          <c:extLst>
            <c:ext xmlns:c16="http://schemas.microsoft.com/office/drawing/2014/chart" uri="{C3380CC4-5D6E-409C-BE32-E72D297353CC}">
              <c16:uniqueId val="{00000005-D092-4EB3-940C-0E6F74790AA4}"/>
            </c:ext>
          </c:extLst>
        </c:ser>
        <c:dLbls>
          <c:dLblPos val="outEnd"/>
          <c:showLegendKey val="0"/>
          <c:showVal val="1"/>
          <c:showCatName val="0"/>
          <c:showSerName val="0"/>
          <c:showPercent val="0"/>
          <c:showBubbleSize val="0"/>
        </c:dLbls>
        <c:gapWidth val="132"/>
        <c:overlap val="-34"/>
        <c:axId val="732959232"/>
        <c:axId val="732634432"/>
      </c:barChart>
      <c:catAx>
        <c:axId val="732959232"/>
        <c:scaling>
          <c:orientation val="minMax"/>
        </c:scaling>
        <c:delete val="1"/>
        <c:axPos val="b"/>
        <c:numFmt formatCode="General" sourceLinked="0"/>
        <c:majorTickMark val="none"/>
        <c:minorTickMark val="none"/>
        <c:tickLblPos val="none"/>
        <c:crossAx val="732634432"/>
        <c:crosses val="autoZero"/>
        <c:auto val="1"/>
        <c:lblAlgn val="ctr"/>
        <c:lblOffset val="100"/>
        <c:noMultiLvlLbl val="0"/>
      </c:catAx>
      <c:valAx>
        <c:axId val="732634432"/>
        <c:scaling>
          <c:orientation val="minMax"/>
        </c:scaling>
        <c:delete val="1"/>
        <c:axPos val="l"/>
        <c:numFmt formatCode="0%" sourceLinked="0"/>
        <c:majorTickMark val="none"/>
        <c:minorTickMark val="none"/>
        <c:tickLblPos val="nextTo"/>
        <c:crossAx val="732959232"/>
        <c:crosses val="autoZero"/>
        <c:crossBetween val="between"/>
      </c:valAx>
    </c:plotArea>
    <c:plotVisOnly val="1"/>
    <c:dispBlanksAs val="gap"/>
    <c:showDLblsOverMax val="0"/>
  </c:chart>
  <c:spPr>
    <a:ln>
      <a:noFill/>
    </a:ln>
  </c:sp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6.8215691788526434E-2"/>
          <c:w val="1"/>
          <c:h val="0.7002054430696163"/>
        </c:manualLayout>
      </c:layout>
      <c:barChart>
        <c:barDir val="col"/>
        <c:grouping val="clustered"/>
        <c:varyColors val="0"/>
        <c:ser>
          <c:idx val="1"/>
          <c:order val="0"/>
          <c:tx>
            <c:strRef>
              <c:f>'Charts Data'!$T$2</c:f>
              <c:strCache>
                <c:ptCount val="1"/>
                <c:pt idx="0">
                  <c:v>Median</c:v>
                </c:pt>
              </c:strCache>
            </c:strRef>
          </c:tx>
          <c:spPr>
            <a:solidFill>
              <a:srgbClr val="F9C20A"/>
            </a:solidFill>
            <a:effectLst/>
          </c:spPr>
          <c:invertIfNegative val="0"/>
          <c:dPt>
            <c:idx val="0"/>
            <c:invertIfNegative val="0"/>
            <c:bubble3D val="0"/>
            <c:extLst>
              <c:ext xmlns:c16="http://schemas.microsoft.com/office/drawing/2014/chart" uri="{C3380CC4-5D6E-409C-BE32-E72D297353CC}">
                <c16:uniqueId val="{00000000-1D99-4D95-BC9E-DBBC15EA0B96}"/>
              </c:ext>
            </c:extLst>
          </c:dPt>
          <c:dLbls>
            <c:dLbl>
              <c:idx val="0"/>
              <c:layout>
                <c:manualLayout>
                  <c:x val="0"/>
                  <c:y val="2.976190476190476E-2"/>
                </c:manualLayout>
              </c:layout>
              <c:tx>
                <c:rich>
                  <a:bodyPr/>
                  <a:lstStyle/>
                  <a:p>
                    <a:r>
                      <a:rPr lang="en-US" sz="700"/>
                      <a:t>29.5</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1D99-4D95-BC9E-DBBC15EA0B96}"/>
                </c:ext>
              </c:extLst>
            </c:dLbl>
            <c:spPr>
              <a:noFill/>
              <a:ln>
                <a:noFill/>
              </a:ln>
              <a:effectLst/>
            </c:spPr>
            <c:txPr>
              <a:bodyPr wrap="square" lIns="38100" tIns="19050" rIns="38100" bIns="19050" anchor="ctr">
                <a:spAutoFit/>
              </a:bodyPr>
              <a:lstStyle/>
              <a:p>
                <a:pPr>
                  <a:defRPr sz="700">
                    <a:solidFill>
                      <a:srgbClr val="767185"/>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Data'!$R$17</c:f>
              <c:strCache>
                <c:ptCount val="1"/>
                <c:pt idx="0">
                  <c:v>Procurement FTEs per BN of Revenue</c:v>
                </c:pt>
              </c:strCache>
            </c:strRef>
          </c:cat>
          <c:val>
            <c:numRef>
              <c:f>'Charts Data'!$T$17</c:f>
              <c:numCache>
                <c:formatCode>0.0</c:formatCode>
                <c:ptCount val="1"/>
              </c:numCache>
            </c:numRef>
          </c:val>
          <c:extLst>
            <c:ext xmlns:c16="http://schemas.microsoft.com/office/drawing/2014/chart" uri="{C3380CC4-5D6E-409C-BE32-E72D297353CC}">
              <c16:uniqueId val="{00000001-1D99-4D95-BC9E-DBBC15EA0B96}"/>
            </c:ext>
          </c:extLst>
        </c:ser>
        <c:ser>
          <c:idx val="5"/>
          <c:order val="1"/>
          <c:tx>
            <c:strRef>
              <c:f>'Charts Data'!$U$2</c:f>
              <c:strCache>
                <c:ptCount val="1"/>
                <c:pt idx="0">
                  <c:v>Top Quartile</c:v>
                </c:pt>
              </c:strCache>
            </c:strRef>
          </c:tx>
          <c:spPr>
            <a:solidFill>
              <a:srgbClr val="538AB4"/>
            </a:solidFill>
            <a:effectLst/>
          </c:spPr>
          <c:invertIfNegative val="0"/>
          <c:dPt>
            <c:idx val="0"/>
            <c:invertIfNegative val="0"/>
            <c:bubble3D val="0"/>
            <c:spPr>
              <a:solidFill>
                <a:srgbClr val="29702A"/>
              </a:solidFill>
              <a:effectLst/>
            </c:spPr>
            <c:extLst>
              <c:ext xmlns:c16="http://schemas.microsoft.com/office/drawing/2014/chart" uri="{C3380CC4-5D6E-409C-BE32-E72D297353CC}">
                <c16:uniqueId val="{00000003-1D99-4D95-BC9E-DBBC15EA0B96}"/>
              </c:ext>
            </c:extLst>
          </c:dPt>
          <c:dLbls>
            <c:dLbl>
              <c:idx val="0"/>
              <c:layout>
                <c:manualLayout>
                  <c:x val="0"/>
                  <c:y val="2.976190476190476E-2"/>
                </c:manualLayout>
              </c:layout>
              <c:tx>
                <c:rich>
                  <a:bodyPr/>
                  <a:lstStyle/>
                  <a:p>
                    <a:r>
                      <a:rPr lang="en-US" sz="700"/>
                      <a:t>25.6</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1D99-4D95-BC9E-DBBC15EA0B96}"/>
                </c:ext>
              </c:extLst>
            </c:dLbl>
            <c:spPr>
              <a:noFill/>
              <a:ln>
                <a:noFill/>
              </a:ln>
              <a:effectLst/>
            </c:spPr>
            <c:txPr>
              <a:bodyPr wrap="square" lIns="38100" tIns="19050" rIns="38100" bIns="19050" anchor="ctr">
                <a:spAutoFit/>
              </a:bodyPr>
              <a:lstStyle/>
              <a:p>
                <a:pPr>
                  <a:defRPr sz="700">
                    <a:solidFill>
                      <a:srgbClr val="767185"/>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Data'!$R$17</c:f>
              <c:strCache>
                <c:ptCount val="1"/>
                <c:pt idx="0">
                  <c:v>Procurement FTEs per BN of Revenue</c:v>
                </c:pt>
              </c:strCache>
            </c:strRef>
          </c:cat>
          <c:val>
            <c:numRef>
              <c:f>'Charts Data'!$U$17</c:f>
              <c:numCache>
                <c:formatCode>0.0</c:formatCode>
                <c:ptCount val="1"/>
              </c:numCache>
            </c:numRef>
          </c:val>
          <c:extLst>
            <c:ext xmlns:c16="http://schemas.microsoft.com/office/drawing/2014/chart" uri="{C3380CC4-5D6E-409C-BE32-E72D297353CC}">
              <c16:uniqueId val="{00000004-1D99-4D95-BC9E-DBBC15EA0B96}"/>
            </c:ext>
          </c:extLst>
        </c:ser>
        <c:ser>
          <c:idx val="3"/>
          <c:order val="2"/>
          <c:tx>
            <c:strRef>
              <c:f>'Charts Data'!$S$2</c:f>
              <c:strCache>
                <c:ptCount val="1"/>
                <c:pt idx="0">
                  <c:v>0</c:v>
                </c:pt>
              </c:strCache>
            </c:strRef>
          </c:tx>
          <c:spPr>
            <a:solidFill>
              <a:srgbClr val="5E8AB4"/>
            </a:solidFill>
            <a:effectLst/>
          </c:spPr>
          <c:invertIfNegative val="0"/>
          <c:dPt>
            <c:idx val="0"/>
            <c:invertIfNegative val="0"/>
            <c:bubble3D val="0"/>
            <c:extLst>
              <c:ext xmlns:c16="http://schemas.microsoft.com/office/drawing/2014/chart" uri="{C3380CC4-5D6E-409C-BE32-E72D297353CC}">
                <c16:uniqueId val="{00000005-1D99-4D95-BC9E-DBBC15EA0B96}"/>
              </c:ext>
            </c:extLst>
          </c:dPt>
          <c:dLbls>
            <c:dLbl>
              <c:idx val="0"/>
              <c:layout>
                <c:manualLayout>
                  <c:x val="0"/>
                  <c:y val="2.976190476190467E-2"/>
                </c:manualLayout>
              </c:layout>
              <c:tx>
                <c:rich>
                  <a:bodyPr/>
                  <a:lstStyle/>
                  <a:p>
                    <a:r>
                      <a:rPr lang="en-US" sz="700"/>
                      <a:t>0.2</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1D99-4D95-BC9E-DBBC15EA0B96}"/>
                </c:ext>
              </c:extLst>
            </c:dLbl>
            <c:spPr>
              <a:noFill/>
              <a:ln>
                <a:noFill/>
              </a:ln>
              <a:effectLst/>
            </c:spPr>
            <c:txPr>
              <a:bodyPr wrap="square" lIns="38100" tIns="19050" rIns="38100" bIns="19050" anchor="ctr">
                <a:spAutoFit/>
              </a:bodyPr>
              <a:lstStyle/>
              <a:p>
                <a:pPr>
                  <a:defRPr sz="700">
                    <a:solidFill>
                      <a:srgbClr val="767185"/>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Data'!$R$17</c:f>
              <c:strCache>
                <c:ptCount val="1"/>
                <c:pt idx="0">
                  <c:v>Procurement FTEs per BN of Revenue</c:v>
                </c:pt>
              </c:strCache>
            </c:strRef>
          </c:cat>
          <c:val>
            <c:numRef>
              <c:f>'Charts Data'!$S$17</c:f>
              <c:numCache>
                <c:formatCode>0.0</c:formatCode>
                <c:ptCount val="1"/>
              </c:numCache>
            </c:numRef>
          </c:val>
          <c:extLst>
            <c:ext xmlns:c16="http://schemas.microsoft.com/office/drawing/2014/chart" uri="{C3380CC4-5D6E-409C-BE32-E72D297353CC}">
              <c16:uniqueId val="{00000006-1D99-4D95-BC9E-DBBC15EA0B96}"/>
            </c:ext>
          </c:extLst>
        </c:ser>
        <c:dLbls>
          <c:dLblPos val="outEnd"/>
          <c:showLegendKey val="0"/>
          <c:showVal val="1"/>
          <c:showCatName val="0"/>
          <c:showSerName val="0"/>
          <c:showPercent val="0"/>
          <c:showBubbleSize val="0"/>
        </c:dLbls>
        <c:gapWidth val="132"/>
        <c:overlap val="-34"/>
        <c:axId val="732960768"/>
        <c:axId val="733415104"/>
      </c:barChart>
      <c:catAx>
        <c:axId val="732960768"/>
        <c:scaling>
          <c:orientation val="minMax"/>
        </c:scaling>
        <c:delete val="1"/>
        <c:axPos val="b"/>
        <c:numFmt formatCode="General" sourceLinked="0"/>
        <c:majorTickMark val="none"/>
        <c:minorTickMark val="none"/>
        <c:tickLblPos val="none"/>
        <c:crossAx val="733415104"/>
        <c:crosses val="autoZero"/>
        <c:auto val="1"/>
        <c:lblAlgn val="ctr"/>
        <c:lblOffset val="100"/>
        <c:noMultiLvlLbl val="0"/>
      </c:catAx>
      <c:valAx>
        <c:axId val="733415104"/>
        <c:scaling>
          <c:orientation val="minMax"/>
        </c:scaling>
        <c:delete val="1"/>
        <c:axPos val="l"/>
        <c:numFmt formatCode="0%" sourceLinked="0"/>
        <c:majorTickMark val="none"/>
        <c:minorTickMark val="none"/>
        <c:tickLblPos val="nextTo"/>
        <c:crossAx val="732960768"/>
        <c:crosses val="autoZero"/>
        <c:crossBetween val="between"/>
      </c:valAx>
    </c:plotArea>
    <c:plotVisOnly val="1"/>
    <c:dispBlanksAs val="gap"/>
    <c:showDLblsOverMax val="0"/>
  </c:chart>
  <c:spPr>
    <a:ln>
      <a:noFill/>
    </a:ln>
  </c:sp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5189791616956971E-2"/>
          <c:y val="6.8215691788526434E-2"/>
          <c:w val="0.98481020838304301"/>
          <c:h val="0.78508467691538553"/>
        </c:manualLayout>
      </c:layout>
      <c:barChart>
        <c:barDir val="col"/>
        <c:grouping val="clustered"/>
        <c:varyColors val="0"/>
        <c:ser>
          <c:idx val="1"/>
          <c:order val="0"/>
          <c:tx>
            <c:strRef>
              <c:f>'Charts Data'!$T$2</c:f>
              <c:strCache>
                <c:ptCount val="1"/>
                <c:pt idx="0">
                  <c:v>Median</c:v>
                </c:pt>
              </c:strCache>
            </c:strRef>
          </c:tx>
          <c:spPr>
            <a:solidFill>
              <a:srgbClr val="F9C20A"/>
            </a:solidFill>
            <a:effectLst/>
          </c:spPr>
          <c:invertIfNegative val="0"/>
          <c:dPt>
            <c:idx val="0"/>
            <c:invertIfNegative val="0"/>
            <c:bubble3D val="0"/>
            <c:extLst>
              <c:ext xmlns:c16="http://schemas.microsoft.com/office/drawing/2014/chart" uri="{C3380CC4-5D6E-409C-BE32-E72D297353CC}">
                <c16:uniqueId val="{00000000-0990-4746-B5F6-B34729ADFA7D}"/>
              </c:ext>
            </c:extLst>
          </c:dPt>
          <c:dLbls>
            <c:dLbl>
              <c:idx val="0"/>
              <c:layout>
                <c:manualLayout>
                  <c:x val="0"/>
                  <c:y val="1.9105424321959753E-2"/>
                </c:manualLayout>
              </c:layout>
              <c:tx>
                <c:rich>
                  <a:bodyPr/>
                  <a:lstStyle/>
                  <a:p>
                    <a:r>
                      <a:rPr lang="en-US" sz="700"/>
                      <a:t>137.5</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0990-4746-B5F6-B34729ADFA7D}"/>
                </c:ext>
              </c:extLst>
            </c:dLbl>
            <c:spPr>
              <a:noFill/>
              <a:ln>
                <a:noFill/>
              </a:ln>
              <a:effectLst/>
            </c:spPr>
            <c:txPr>
              <a:bodyPr wrap="square" lIns="38100" tIns="19050" rIns="38100" bIns="19050" anchor="ctr">
                <a:spAutoFit/>
              </a:bodyPr>
              <a:lstStyle/>
              <a:p>
                <a:pPr>
                  <a:defRPr sz="700">
                    <a:solidFill>
                      <a:srgbClr val="767185"/>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Data'!$R$18</c:f>
              <c:strCache>
                <c:ptCount val="1"/>
                <c:pt idx="0">
                  <c:v>Sales FTEs per Bn of Revenue</c:v>
                </c:pt>
              </c:strCache>
            </c:strRef>
          </c:cat>
          <c:val>
            <c:numRef>
              <c:f>'Charts Data'!$T$18</c:f>
              <c:numCache>
                <c:formatCode>0.0</c:formatCode>
                <c:ptCount val="1"/>
              </c:numCache>
            </c:numRef>
          </c:val>
          <c:extLst>
            <c:ext xmlns:c16="http://schemas.microsoft.com/office/drawing/2014/chart" uri="{C3380CC4-5D6E-409C-BE32-E72D297353CC}">
              <c16:uniqueId val="{00000001-0990-4746-B5F6-B34729ADFA7D}"/>
            </c:ext>
          </c:extLst>
        </c:ser>
        <c:ser>
          <c:idx val="5"/>
          <c:order val="1"/>
          <c:tx>
            <c:strRef>
              <c:f>'Charts Data'!$U$2</c:f>
              <c:strCache>
                <c:ptCount val="1"/>
                <c:pt idx="0">
                  <c:v>Top Quartile</c:v>
                </c:pt>
              </c:strCache>
            </c:strRef>
          </c:tx>
          <c:spPr>
            <a:solidFill>
              <a:srgbClr val="538AB4"/>
            </a:solidFill>
            <a:effectLst/>
          </c:spPr>
          <c:invertIfNegative val="0"/>
          <c:dPt>
            <c:idx val="0"/>
            <c:invertIfNegative val="0"/>
            <c:bubble3D val="0"/>
            <c:spPr>
              <a:solidFill>
                <a:srgbClr val="29702A"/>
              </a:solidFill>
              <a:effectLst/>
            </c:spPr>
            <c:extLst>
              <c:ext xmlns:c16="http://schemas.microsoft.com/office/drawing/2014/chart" uri="{C3380CC4-5D6E-409C-BE32-E72D297353CC}">
                <c16:uniqueId val="{00000003-0990-4746-B5F6-B34729ADFA7D}"/>
              </c:ext>
            </c:extLst>
          </c:dPt>
          <c:dLbls>
            <c:dLbl>
              <c:idx val="0"/>
              <c:layout>
                <c:manualLayout>
                  <c:x val="0"/>
                  <c:y val="2.976190476190476E-2"/>
                </c:manualLayout>
              </c:layout>
              <c:tx>
                <c:rich>
                  <a:bodyPr/>
                  <a:lstStyle/>
                  <a:p>
                    <a:r>
                      <a:rPr lang="en-US" sz="700"/>
                      <a:t>118.9</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0990-4746-B5F6-B34729ADFA7D}"/>
                </c:ext>
              </c:extLst>
            </c:dLbl>
            <c:spPr>
              <a:noFill/>
              <a:ln>
                <a:noFill/>
              </a:ln>
              <a:effectLst/>
            </c:spPr>
            <c:txPr>
              <a:bodyPr wrap="square" lIns="38100" tIns="19050" rIns="38100" bIns="19050" anchor="ctr">
                <a:spAutoFit/>
              </a:bodyPr>
              <a:lstStyle/>
              <a:p>
                <a:pPr>
                  <a:defRPr sz="700">
                    <a:solidFill>
                      <a:srgbClr val="767185"/>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Data'!$R$18</c:f>
              <c:strCache>
                <c:ptCount val="1"/>
                <c:pt idx="0">
                  <c:v>Sales FTEs per Bn of Revenue</c:v>
                </c:pt>
              </c:strCache>
            </c:strRef>
          </c:cat>
          <c:val>
            <c:numRef>
              <c:f>'Charts Data'!$U$18</c:f>
              <c:numCache>
                <c:formatCode>0.0</c:formatCode>
                <c:ptCount val="1"/>
              </c:numCache>
            </c:numRef>
          </c:val>
          <c:extLst>
            <c:ext xmlns:c16="http://schemas.microsoft.com/office/drawing/2014/chart" uri="{C3380CC4-5D6E-409C-BE32-E72D297353CC}">
              <c16:uniqueId val="{00000004-0990-4746-B5F6-B34729ADFA7D}"/>
            </c:ext>
          </c:extLst>
        </c:ser>
        <c:ser>
          <c:idx val="3"/>
          <c:order val="2"/>
          <c:tx>
            <c:strRef>
              <c:f>'Charts Data'!$S$2</c:f>
              <c:strCache>
                <c:ptCount val="1"/>
                <c:pt idx="0">
                  <c:v>0</c:v>
                </c:pt>
              </c:strCache>
            </c:strRef>
          </c:tx>
          <c:spPr>
            <a:solidFill>
              <a:srgbClr val="5E8AB4"/>
            </a:solidFill>
            <a:effectLst/>
          </c:spPr>
          <c:invertIfNegative val="0"/>
          <c:dPt>
            <c:idx val="0"/>
            <c:invertIfNegative val="0"/>
            <c:bubble3D val="0"/>
            <c:extLst>
              <c:ext xmlns:c16="http://schemas.microsoft.com/office/drawing/2014/chart" uri="{C3380CC4-5D6E-409C-BE32-E72D297353CC}">
                <c16:uniqueId val="{00000005-0990-4746-B5F6-B34729ADFA7D}"/>
              </c:ext>
            </c:extLst>
          </c:dPt>
          <c:dLbls>
            <c:dLbl>
              <c:idx val="0"/>
              <c:layout>
                <c:manualLayout>
                  <c:x val="0"/>
                  <c:y val="2.9761904761904854E-2"/>
                </c:manualLayout>
              </c:layout>
              <c:tx>
                <c:rich>
                  <a:bodyPr/>
                  <a:lstStyle/>
                  <a:p>
                    <a:r>
                      <a:rPr lang="en-US" sz="700"/>
                      <a:t>1.7</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0990-4746-B5F6-B34729ADFA7D}"/>
                </c:ext>
              </c:extLst>
            </c:dLbl>
            <c:spPr>
              <a:noFill/>
              <a:ln>
                <a:noFill/>
              </a:ln>
              <a:effectLst/>
            </c:spPr>
            <c:txPr>
              <a:bodyPr wrap="square" lIns="38100" tIns="19050" rIns="38100" bIns="19050" anchor="ctr">
                <a:spAutoFit/>
              </a:bodyPr>
              <a:lstStyle/>
              <a:p>
                <a:pPr>
                  <a:defRPr sz="700">
                    <a:solidFill>
                      <a:srgbClr val="767185"/>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Data'!$R$18</c:f>
              <c:strCache>
                <c:ptCount val="1"/>
                <c:pt idx="0">
                  <c:v>Sales FTEs per Bn of Revenue</c:v>
                </c:pt>
              </c:strCache>
            </c:strRef>
          </c:cat>
          <c:val>
            <c:numRef>
              <c:f>'Charts Data'!$S$18</c:f>
              <c:numCache>
                <c:formatCode>0.0</c:formatCode>
                <c:ptCount val="1"/>
              </c:numCache>
            </c:numRef>
          </c:val>
          <c:extLst>
            <c:ext xmlns:c16="http://schemas.microsoft.com/office/drawing/2014/chart" uri="{C3380CC4-5D6E-409C-BE32-E72D297353CC}">
              <c16:uniqueId val="{00000006-0990-4746-B5F6-B34729ADFA7D}"/>
            </c:ext>
          </c:extLst>
        </c:ser>
        <c:dLbls>
          <c:dLblPos val="outEnd"/>
          <c:showLegendKey val="0"/>
          <c:showVal val="1"/>
          <c:showCatName val="0"/>
          <c:showSerName val="0"/>
          <c:showPercent val="0"/>
          <c:showBubbleSize val="0"/>
        </c:dLbls>
        <c:gapWidth val="132"/>
        <c:overlap val="-34"/>
        <c:axId val="733585408"/>
        <c:axId val="733417408"/>
      </c:barChart>
      <c:catAx>
        <c:axId val="733585408"/>
        <c:scaling>
          <c:orientation val="minMax"/>
        </c:scaling>
        <c:delete val="1"/>
        <c:axPos val="b"/>
        <c:numFmt formatCode="General" sourceLinked="0"/>
        <c:majorTickMark val="none"/>
        <c:minorTickMark val="none"/>
        <c:tickLblPos val="none"/>
        <c:crossAx val="733417408"/>
        <c:crosses val="autoZero"/>
        <c:auto val="1"/>
        <c:lblAlgn val="ctr"/>
        <c:lblOffset val="100"/>
        <c:noMultiLvlLbl val="0"/>
      </c:catAx>
      <c:valAx>
        <c:axId val="733417408"/>
        <c:scaling>
          <c:orientation val="minMax"/>
        </c:scaling>
        <c:delete val="1"/>
        <c:axPos val="l"/>
        <c:numFmt formatCode="0%" sourceLinked="0"/>
        <c:majorTickMark val="none"/>
        <c:minorTickMark val="none"/>
        <c:tickLblPos val="nextTo"/>
        <c:crossAx val="733585408"/>
        <c:crosses val="autoZero"/>
        <c:crossBetween val="between"/>
      </c:valAx>
    </c:plotArea>
    <c:plotVisOnly val="1"/>
    <c:dispBlanksAs val="gap"/>
    <c:showDLblsOverMax val="0"/>
  </c:chart>
  <c:spPr>
    <a:ln>
      <a:noFill/>
    </a:ln>
  </c:sp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6.8215691788526434E-2"/>
          <c:w val="1"/>
          <c:h val="0.7002054430696163"/>
        </c:manualLayout>
      </c:layout>
      <c:barChart>
        <c:barDir val="col"/>
        <c:grouping val="clustered"/>
        <c:varyColors val="0"/>
        <c:ser>
          <c:idx val="1"/>
          <c:order val="0"/>
          <c:tx>
            <c:strRef>
              <c:f>'Charts Data'!$T$2</c:f>
              <c:strCache>
                <c:ptCount val="1"/>
                <c:pt idx="0">
                  <c:v>Median</c:v>
                </c:pt>
              </c:strCache>
            </c:strRef>
          </c:tx>
          <c:spPr>
            <a:solidFill>
              <a:srgbClr val="F9C20A"/>
            </a:solidFill>
            <a:effectLst/>
          </c:spPr>
          <c:invertIfNegative val="0"/>
          <c:dPt>
            <c:idx val="0"/>
            <c:invertIfNegative val="0"/>
            <c:bubble3D val="0"/>
            <c:extLst>
              <c:ext xmlns:c16="http://schemas.microsoft.com/office/drawing/2014/chart" uri="{C3380CC4-5D6E-409C-BE32-E72D297353CC}">
                <c16:uniqueId val="{00000000-00FC-44FB-B70F-AAF9A95FC759}"/>
              </c:ext>
            </c:extLst>
          </c:dPt>
          <c:dLbls>
            <c:dLbl>
              <c:idx val="0"/>
              <c:layout>
                <c:manualLayout>
                  <c:x val="0"/>
                  <c:y val="2.976190476190476E-2"/>
                </c:manualLayout>
              </c:layout>
              <c:tx>
                <c:rich>
                  <a:bodyPr/>
                  <a:lstStyle/>
                  <a:p>
                    <a:r>
                      <a:rPr lang="en-US" sz="700"/>
                      <a:t>204.5</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00FC-44FB-B70F-AAF9A95FC759}"/>
                </c:ext>
              </c:extLst>
            </c:dLbl>
            <c:spPr>
              <a:noFill/>
              <a:ln>
                <a:noFill/>
              </a:ln>
              <a:effectLst/>
            </c:spPr>
            <c:txPr>
              <a:bodyPr wrap="square" lIns="38100" tIns="19050" rIns="38100" bIns="19050" anchor="ctr">
                <a:spAutoFit/>
              </a:bodyPr>
              <a:lstStyle/>
              <a:p>
                <a:pPr>
                  <a:defRPr sz="700">
                    <a:solidFill>
                      <a:srgbClr val="767185"/>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Data'!$R$16</c:f>
              <c:strCache>
                <c:ptCount val="1"/>
                <c:pt idx="0">
                  <c:v>Mktg FTEs per BN of Revenue</c:v>
                </c:pt>
              </c:strCache>
            </c:strRef>
          </c:cat>
          <c:val>
            <c:numRef>
              <c:f>'Charts Data'!$T$16</c:f>
              <c:numCache>
                <c:formatCode>0.0</c:formatCode>
                <c:ptCount val="1"/>
              </c:numCache>
            </c:numRef>
          </c:val>
          <c:extLst>
            <c:ext xmlns:c16="http://schemas.microsoft.com/office/drawing/2014/chart" uri="{C3380CC4-5D6E-409C-BE32-E72D297353CC}">
              <c16:uniqueId val="{00000001-00FC-44FB-B70F-AAF9A95FC759}"/>
            </c:ext>
          </c:extLst>
        </c:ser>
        <c:ser>
          <c:idx val="5"/>
          <c:order val="1"/>
          <c:tx>
            <c:strRef>
              <c:f>'Charts Data'!$U$2</c:f>
              <c:strCache>
                <c:ptCount val="1"/>
                <c:pt idx="0">
                  <c:v>Top Quartile</c:v>
                </c:pt>
              </c:strCache>
            </c:strRef>
          </c:tx>
          <c:spPr>
            <a:solidFill>
              <a:srgbClr val="29702A"/>
            </a:solidFill>
            <a:effectLst/>
          </c:spPr>
          <c:invertIfNegative val="0"/>
          <c:dLbls>
            <c:dLbl>
              <c:idx val="0"/>
              <c:layout>
                <c:manualLayout>
                  <c:x val="0"/>
                  <c:y val="2.976190476190476E-2"/>
                </c:manualLayout>
              </c:layout>
              <c:tx>
                <c:rich>
                  <a:bodyPr/>
                  <a:lstStyle/>
                  <a:p>
                    <a:r>
                      <a:rPr lang="en-US" sz="700"/>
                      <a:t>176.9</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00FC-44FB-B70F-AAF9A95FC759}"/>
                </c:ext>
              </c:extLst>
            </c:dLbl>
            <c:spPr>
              <a:noFill/>
              <a:ln>
                <a:noFill/>
              </a:ln>
              <a:effectLst/>
            </c:spPr>
            <c:txPr>
              <a:bodyPr wrap="square" lIns="38100" tIns="19050" rIns="38100" bIns="19050" anchor="ctr">
                <a:spAutoFit/>
              </a:bodyPr>
              <a:lstStyle/>
              <a:p>
                <a:pPr>
                  <a:defRPr sz="700">
                    <a:solidFill>
                      <a:srgbClr val="767185"/>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Data'!$R$16</c:f>
              <c:strCache>
                <c:ptCount val="1"/>
                <c:pt idx="0">
                  <c:v>Mktg FTEs per BN of Revenue</c:v>
                </c:pt>
              </c:strCache>
            </c:strRef>
          </c:cat>
          <c:val>
            <c:numRef>
              <c:f>'Charts Data'!$U$16</c:f>
              <c:numCache>
                <c:formatCode>0.0</c:formatCode>
                <c:ptCount val="1"/>
              </c:numCache>
            </c:numRef>
          </c:val>
          <c:extLst>
            <c:ext xmlns:c16="http://schemas.microsoft.com/office/drawing/2014/chart" uri="{C3380CC4-5D6E-409C-BE32-E72D297353CC}">
              <c16:uniqueId val="{00000003-00FC-44FB-B70F-AAF9A95FC759}"/>
            </c:ext>
          </c:extLst>
        </c:ser>
        <c:ser>
          <c:idx val="3"/>
          <c:order val="2"/>
          <c:tx>
            <c:strRef>
              <c:f>'Charts Data'!$S$2</c:f>
              <c:strCache>
                <c:ptCount val="1"/>
                <c:pt idx="0">
                  <c:v>0</c:v>
                </c:pt>
              </c:strCache>
            </c:strRef>
          </c:tx>
          <c:spPr>
            <a:solidFill>
              <a:srgbClr val="5E8AB4"/>
            </a:solidFill>
            <a:effectLst/>
          </c:spPr>
          <c:invertIfNegative val="0"/>
          <c:dPt>
            <c:idx val="0"/>
            <c:invertIfNegative val="0"/>
            <c:bubble3D val="0"/>
            <c:extLst>
              <c:ext xmlns:c16="http://schemas.microsoft.com/office/drawing/2014/chart" uri="{C3380CC4-5D6E-409C-BE32-E72D297353CC}">
                <c16:uniqueId val="{00000004-00FC-44FB-B70F-AAF9A95FC759}"/>
              </c:ext>
            </c:extLst>
          </c:dPt>
          <c:dLbls>
            <c:dLbl>
              <c:idx val="0"/>
              <c:layout>
                <c:manualLayout>
                  <c:x val="0"/>
                  <c:y val="2.976190476190467E-2"/>
                </c:manualLayout>
              </c:layout>
              <c:tx>
                <c:rich>
                  <a:bodyPr/>
                  <a:lstStyle/>
                  <a:p>
                    <a:r>
                      <a:rPr lang="en-US" sz="700"/>
                      <a:t>0.2</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00FC-44FB-B70F-AAF9A95FC759}"/>
                </c:ext>
              </c:extLst>
            </c:dLbl>
            <c:spPr>
              <a:noFill/>
              <a:ln>
                <a:noFill/>
              </a:ln>
              <a:effectLst/>
            </c:spPr>
            <c:txPr>
              <a:bodyPr wrap="square" lIns="38100" tIns="19050" rIns="38100" bIns="19050" anchor="ctr">
                <a:spAutoFit/>
              </a:bodyPr>
              <a:lstStyle/>
              <a:p>
                <a:pPr>
                  <a:defRPr sz="700">
                    <a:solidFill>
                      <a:srgbClr val="767185"/>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Data'!$R$16</c:f>
              <c:strCache>
                <c:ptCount val="1"/>
                <c:pt idx="0">
                  <c:v>Mktg FTEs per BN of Revenue</c:v>
                </c:pt>
              </c:strCache>
            </c:strRef>
          </c:cat>
          <c:val>
            <c:numRef>
              <c:f>'Charts Data'!$S$16</c:f>
              <c:numCache>
                <c:formatCode>0.0</c:formatCode>
                <c:ptCount val="1"/>
              </c:numCache>
            </c:numRef>
          </c:val>
          <c:extLst>
            <c:ext xmlns:c16="http://schemas.microsoft.com/office/drawing/2014/chart" uri="{C3380CC4-5D6E-409C-BE32-E72D297353CC}">
              <c16:uniqueId val="{00000005-00FC-44FB-B70F-AAF9A95FC759}"/>
            </c:ext>
          </c:extLst>
        </c:ser>
        <c:dLbls>
          <c:dLblPos val="outEnd"/>
          <c:showLegendKey val="0"/>
          <c:showVal val="1"/>
          <c:showCatName val="0"/>
          <c:showSerName val="0"/>
          <c:showPercent val="0"/>
          <c:showBubbleSize val="0"/>
        </c:dLbls>
        <c:gapWidth val="132"/>
        <c:overlap val="-34"/>
        <c:axId val="733586944"/>
        <c:axId val="733420288"/>
      </c:barChart>
      <c:catAx>
        <c:axId val="733586944"/>
        <c:scaling>
          <c:orientation val="minMax"/>
        </c:scaling>
        <c:delete val="1"/>
        <c:axPos val="b"/>
        <c:numFmt formatCode="General" sourceLinked="0"/>
        <c:majorTickMark val="none"/>
        <c:minorTickMark val="none"/>
        <c:tickLblPos val="none"/>
        <c:crossAx val="733420288"/>
        <c:crosses val="autoZero"/>
        <c:auto val="1"/>
        <c:lblAlgn val="ctr"/>
        <c:lblOffset val="100"/>
        <c:noMultiLvlLbl val="0"/>
      </c:catAx>
      <c:valAx>
        <c:axId val="733420288"/>
        <c:scaling>
          <c:orientation val="minMax"/>
        </c:scaling>
        <c:delete val="1"/>
        <c:axPos val="l"/>
        <c:numFmt formatCode="0%" sourceLinked="0"/>
        <c:majorTickMark val="none"/>
        <c:minorTickMark val="none"/>
        <c:tickLblPos val="nextTo"/>
        <c:crossAx val="733586944"/>
        <c:crosses val="autoZero"/>
        <c:crossBetween val="between"/>
      </c:valAx>
      <c:spPr>
        <a:effectLst/>
      </c:spPr>
    </c:plotArea>
    <c:plotVisOnly val="1"/>
    <c:dispBlanksAs val="gap"/>
    <c:showDLblsOverMax val="0"/>
  </c:chart>
  <c:spPr>
    <a:ln>
      <a:noFill/>
    </a:ln>
  </c:sp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6.8215691788526434E-2"/>
          <c:w val="1"/>
          <c:h val="0.7002054430696163"/>
        </c:manualLayout>
      </c:layout>
      <c:barChart>
        <c:barDir val="col"/>
        <c:grouping val="clustered"/>
        <c:varyColors val="0"/>
        <c:ser>
          <c:idx val="1"/>
          <c:order val="0"/>
          <c:tx>
            <c:strRef>
              <c:f>'Charts Data'!$T$2</c:f>
              <c:strCache>
                <c:ptCount val="1"/>
                <c:pt idx="0">
                  <c:v>Median</c:v>
                </c:pt>
              </c:strCache>
            </c:strRef>
          </c:tx>
          <c:spPr>
            <a:solidFill>
              <a:srgbClr val="F9C20A"/>
            </a:solidFill>
            <a:effectLst/>
          </c:spPr>
          <c:invertIfNegative val="0"/>
          <c:dPt>
            <c:idx val="0"/>
            <c:invertIfNegative val="0"/>
            <c:bubble3D val="0"/>
            <c:extLst>
              <c:ext xmlns:c16="http://schemas.microsoft.com/office/drawing/2014/chart" uri="{C3380CC4-5D6E-409C-BE32-E72D297353CC}">
                <c16:uniqueId val="{00000000-22D5-4169-8B0E-07443D57092E}"/>
              </c:ext>
            </c:extLst>
          </c:dPt>
          <c:dLbls>
            <c:dLbl>
              <c:idx val="0"/>
              <c:layout>
                <c:manualLayout>
                  <c:x val="0"/>
                  <c:y val="3.4136726099811845E-2"/>
                </c:manualLayout>
              </c:layout>
              <c:tx>
                <c:rich>
                  <a:bodyPr/>
                  <a:lstStyle/>
                  <a:p>
                    <a:r>
                      <a:rPr lang="en-US" sz="700"/>
                      <a:t>63.9</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22D5-4169-8B0E-07443D57092E}"/>
                </c:ext>
              </c:extLst>
            </c:dLbl>
            <c:spPr>
              <a:noFill/>
              <a:ln>
                <a:noFill/>
              </a:ln>
              <a:effectLst/>
            </c:spPr>
            <c:txPr>
              <a:bodyPr wrap="square" lIns="38100" tIns="19050" rIns="38100" bIns="19050" anchor="ctr">
                <a:spAutoFit/>
              </a:bodyPr>
              <a:lstStyle/>
              <a:p>
                <a:pPr>
                  <a:defRPr sz="700">
                    <a:solidFill>
                      <a:srgbClr val="767185"/>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Data'!$R$10</c:f>
              <c:strCache>
                <c:ptCount val="1"/>
                <c:pt idx="0">
                  <c:v>CS Support Services Cost as a % of Revenue</c:v>
                </c:pt>
              </c:strCache>
            </c:strRef>
          </c:cat>
          <c:val>
            <c:numRef>
              <c:f>'Charts Data'!$T$20</c:f>
              <c:numCache>
                <c:formatCode>0.0</c:formatCode>
                <c:ptCount val="1"/>
              </c:numCache>
            </c:numRef>
          </c:val>
          <c:extLst>
            <c:ext xmlns:c16="http://schemas.microsoft.com/office/drawing/2014/chart" uri="{C3380CC4-5D6E-409C-BE32-E72D297353CC}">
              <c16:uniqueId val="{00000001-22D5-4169-8B0E-07443D57092E}"/>
            </c:ext>
          </c:extLst>
        </c:ser>
        <c:ser>
          <c:idx val="5"/>
          <c:order val="1"/>
          <c:tx>
            <c:strRef>
              <c:f>'Charts Data'!$U$2</c:f>
              <c:strCache>
                <c:ptCount val="1"/>
                <c:pt idx="0">
                  <c:v>Top Quartile</c:v>
                </c:pt>
              </c:strCache>
            </c:strRef>
          </c:tx>
          <c:spPr>
            <a:solidFill>
              <a:srgbClr val="29702A"/>
            </a:solidFill>
            <a:effectLst/>
          </c:spPr>
          <c:invertIfNegative val="0"/>
          <c:dLbls>
            <c:dLbl>
              <c:idx val="0"/>
              <c:layout>
                <c:manualLayout>
                  <c:x val="0"/>
                  <c:y val="3.4136726099811845E-2"/>
                </c:manualLayout>
              </c:layout>
              <c:tx>
                <c:rich>
                  <a:bodyPr/>
                  <a:lstStyle/>
                  <a:p>
                    <a:r>
                      <a:rPr lang="en-US" sz="700"/>
                      <a:t>55.3</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22D5-4169-8B0E-07443D57092E}"/>
                </c:ext>
              </c:extLst>
            </c:dLbl>
            <c:spPr>
              <a:noFill/>
              <a:ln>
                <a:noFill/>
              </a:ln>
              <a:effectLst/>
            </c:spPr>
            <c:txPr>
              <a:bodyPr wrap="square" lIns="38100" tIns="19050" rIns="38100" bIns="19050" anchor="ctr">
                <a:spAutoFit/>
              </a:bodyPr>
              <a:lstStyle/>
              <a:p>
                <a:pPr>
                  <a:defRPr sz="700">
                    <a:solidFill>
                      <a:srgbClr val="767185"/>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Data'!$R$10</c:f>
              <c:strCache>
                <c:ptCount val="1"/>
                <c:pt idx="0">
                  <c:v>CS Support Services Cost as a % of Revenue</c:v>
                </c:pt>
              </c:strCache>
            </c:strRef>
          </c:cat>
          <c:val>
            <c:numRef>
              <c:f>'Charts Data'!$U$20</c:f>
              <c:numCache>
                <c:formatCode>0.0</c:formatCode>
                <c:ptCount val="1"/>
              </c:numCache>
            </c:numRef>
          </c:val>
          <c:extLst>
            <c:ext xmlns:c16="http://schemas.microsoft.com/office/drawing/2014/chart" uri="{C3380CC4-5D6E-409C-BE32-E72D297353CC}">
              <c16:uniqueId val="{00000003-22D5-4169-8B0E-07443D57092E}"/>
            </c:ext>
          </c:extLst>
        </c:ser>
        <c:ser>
          <c:idx val="3"/>
          <c:order val="2"/>
          <c:tx>
            <c:strRef>
              <c:f>'Charts Data'!$S$2</c:f>
              <c:strCache>
                <c:ptCount val="1"/>
                <c:pt idx="0">
                  <c:v>0</c:v>
                </c:pt>
              </c:strCache>
            </c:strRef>
          </c:tx>
          <c:spPr>
            <a:solidFill>
              <a:srgbClr val="5E8AB4"/>
            </a:solidFill>
            <a:effectLst/>
          </c:spPr>
          <c:invertIfNegative val="0"/>
          <c:dPt>
            <c:idx val="0"/>
            <c:invertIfNegative val="0"/>
            <c:bubble3D val="0"/>
            <c:extLst>
              <c:ext xmlns:c16="http://schemas.microsoft.com/office/drawing/2014/chart" uri="{C3380CC4-5D6E-409C-BE32-E72D297353CC}">
                <c16:uniqueId val="{00000004-22D5-4169-8B0E-07443D57092E}"/>
              </c:ext>
            </c:extLst>
          </c:dPt>
          <c:dLbls>
            <c:dLbl>
              <c:idx val="0"/>
              <c:layout>
                <c:manualLayout>
                  <c:x val="0"/>
                  <c:y val="3.4136726099811845E-2"/>
                </c:manualLayout>
              </c:layout>
              <c:tx>
                <c:rich>
                  <a:bodyPr/>
                  <a:lstStyle/>
                  <a:p>
                    <a:r>
                      <a:rPr lang="en-US" sz="700"/>
                      <a:t>0.2</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22D5-4169-8B0E-07443D57092E}"/>
                </c:ext>
              </c:extLst>
            </c:dLbl>
            <c:spPr>
              <a:noFill/>
              <a:ln>
                <a:noFill/>
              </a:ln>
              <a:effectLst/>
            </c:spPr>
            <c:txPr>
              <a:bodyPr wrap="square" lIns="38100" tIns="19050" rIns="38100" bIns="19050" anchor="ctr">
                <a:spAutoFit/>
              </a:bodyPr>
              <a:lstStyle/>
              <a:p>
                <a:pPr>
                  <a:defRPr sz="700">
                    <a:solidFill>
                      <a:srgbClr val="767185"/>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Data'!$R$10</c:f>
              <c:strCache>
                <c:ptCount val="1"/>
                <c:pt idx="0">
                  <c:v>CS Support Services Cost as a % of Revenue</c:v>
                </c:pt>
              </c:strCache>
            </c:strRef>
          </c:cat>
          <c:val>
            <c:numRef>
              <c:f>'Charts Data'!$S$20</c:f>
              <c:numCache>
                <c:formatCode>0.0</c:formatCode>
                <c:ptCount val="1"/>
              </c:numCache>
            </c:numRef>
          </c:val>
          <c:extLst>
            <c:ext xmlns:c16="http://schemas.microsoft.com/office/drawing/2014/chart" uri="{C3380CC4-5D6E-409C-BE32-E72D297353CC}">
              <c16:uniqueId val="{00000005-22D5-4169-8B0E-07443D57092E}"/>
            </c:ext>
          </c:extLst>
        </c:ser>
        <c:dLbls>
          <c:dLblPos val="outEnd"/>
          <c:showLegendKey val="0"/>
          <c:showVal val="1"/>
          <c:showCatName val="0"/>
          <c:showSerName val="0"/>
          <c:showPercent val="0"/>
          <c:showBubbleSize val="0"/>
        </c:dLbls>
        <c:gapWidth val="132"/>
        <c:overlap val="-34"/>
        <c:axId val="733587968"/>
        <c:axId val="733241920"/>
      </c:barChart>
      <c:catAx>
        <c:axId val="733587968"/>
        <c:scaling>
          <c:orientation val="minMax"/>
        </c:scaling>
        <c:delete val="1"/>
        <c:axPos val="b"/>
        <c:numFmt formatCode="General" sourceLinked="0"/>
        <c:majorTickMark val="none"/>
        <c:minorTickMark val="none"/>
        <c:tickLblPos val="none"/>
        <c:crossAx val="733241920"/>
        <c:crosses val="autoZero"/>
        <c:auto val="1"/>
        <c:lblAlgn val="ctr"/>
        <c:lblOffset val="100"/>
        <c:noMultiLvlLbl val="0"/>
      </c:catAx>
      <c:valAx>
        <c:axId val="733241920"/>
        <c:scaling>
          <c:orientation val="minMax"/>
        </c:scaling>
        <c:delete val="1"/>
        <c:axPos val="l"/>
        <c:numFmt formatCode="0%" sourceLinked="0"/>
        <c:majorTickMark val="none"/>
        <c:minorTickMark val="none"/>
        <c:tickLblPos val="nextTo"/>
        <c:crossAx val="733587968"/>
        <c:crosses val="autoZero"/>
        <c:crossBetween val="between"/>
      </c:valAx>
    </c:plotArea>
    <c:plotVisOnly val="1"/>
    <c:dispBlanksAs val="gap"/>
    <c:showDLblsOverMax val="0"/>
  </c:chart>
  <c:spPr>
    <a:ln>
      <a:noFill/>
    </a:ln>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1.6272296320102846E-2"/>
          <c:w val="0.68236388487382016"/>
          <c:h val="0.88840524398735865"/>
        </c:manualLayout>
      </c:layout>
      <c:barChart>
        <c:barDir val="bar"/>
        <c:grouping val="clustered"/>
        <c:varyColors val="0"/>
        <c:ser>
          <c:idx val="0"/>
          <c:order val="0"/>
          <c:tx>
            <c:v>0.75</c:v>
          </c:tx>
          <c:spPr>
            <a:solidFill>
              <a:srgbClr val="7030A0"/>
            </a:solidFill>
            <a:effectLst/>
          </c:spPr>
          <c:invertIfNegative val="0"/>
          <c:dPt>
            <c:idx val="0"/>
            <c:invertIfNegative val="0"/>
            <c:bubble3D val="0"/>
            <c:spPr>
              <a:solidFill>
                <a:srgbClr val="002B49"/>
              </a:solidFill>
              <a:effectLst/>
            </c:spPr>
            <c:extLst>
              <c:ext xmlns:c16="http://schemas.microsoft.com/office/drawing/2014/chart" uri="{C3380CC4-5D6E-409C-BE32-E72D297353CC}">
                <c16:uniqueId val="{00000001-B008-46FF-88B5-303A739B86CF}"/>
              </c:ext>
            </c:extLst>
          </c:dPt>
          <c:dPt>
            <c:idx val="1"/>
            <c:invertIfNegative val="0"/>
            <c:bubble3D val="0"/>
            <c:spPr>
              <a:solidFill>
                <a:srgbClr val="002B49"/>
              </a:solidFill>
              <a:effectLst/>
            </c:spPr>
            <c:extLst>
              <c:ext xmlns:c16="http://schemas.microsoft.com/office/drawing/2014/chart" uri="{C3380CC4-5D6E-409C-BE32-E72D297353CC}">
                <c16:uniqueId val="{00000003-B008-46FF-88B5-303A739B86CF}"/>
              </c:ext>
            </c:extLst>
          </c:dPt>
          <c:dPt>
            <c:idx val="2"/>
            <c:invertIfNegative val="0"/>
            <c:bubble3D val="0"/>
            <c:spPr>
              <a:solidFill>
                <a:srgbClr val="002B49"/>
              </a:solidFill>
              <a:effectLst/>
            </c:spPr>
            <c:extLst>
              <c:ext xmlns:c16="http://schemas.microsoft.com/office/drawing/2014/chart" uri="{C3380CC4-5D6E-409C-BE32-E72D297353CC}">
                <c16:uniqueId val="{00000005-B008-46FF-88B5-303A739B86CF}"/>
              </c:ext>
            </c:extLst>
          </c:dPt>
          <c:dPt>
            <c:idx val="3"/>
            <c:invertIfNegative val="0"/>
            <c:bubble3D val="0"/>
            <c:spPr>
              <a:solidFill>
                <a:srgbClr val="002B49"/>
              </a:solidFill>
              <a:effectLst/>
            </c:spPr>
            <c:extLst>
              <c:ext xmlns:c16="http://schemas.microsoft.com/office/drawing/2014/chart" uri="{C3380CC4-5D6E-409C-BE32-E72D297353CC}">
                <c16:uniqueId val="{00000007-B008-46FF-88B5-303A739B86CF}"/>
              </c:ext>
            </c:extLst>
          </c:dPt>
          <c:dPt>
            <c:idx val="4"/>
            <c:invertIfNegative val="0"/>
            <c:bubble3D val="0"/>
            <c:spPr>
              <a:solidFill>
                <a:srgbClr val="5E8AB4"/>
              </a:solidFill>
              <a:effectLst/>
            </c:spPr>
            <c:extLst>
              <c:ext xmlns:c16="http://schemas.microsoft.com/office/drawing/2014/chart" uri="{C3380CC4-5D6E-409C-BE32-E72D297353CC}">
                <c16:uniqueId val="{00000009-B008-46FF-88B5-303A739B86CF}"/>
              </c:ext>
            </c:extLst>
          </c:dPt>
          <c:dPt>
            <c:idx val="5"/>
            <c:invertIfNegative val="0"/>
            <c:bubble3D val="0"/>
            <c:spPr>
              <a:solidFill>
                <a:srgbClr val="F9C20A"/>
              </a:solidFill>
              <a:effectLst/>
            </c:spPr>
            <c:extLst>
              <c:ext xmlns:c16="http://schemas.microsoft.com/office/drawing/2014/chart" uri="{C3380CC4-5D6E-409C-BE32-E72D297353CC}">
                <c16:uniqueId val="{0000000B-B008-46FF-88B5-303A739B86CF}"/>
              </c:ext>
            </c:extLst>
          </c:dPt>
          <c:dPt>
            <c:idx val="6"/>
            <c:invertIfNegative val="0"/>
            <c:bubble3D val="0"/>
            <c:spPr>
              <a:solidFill>
                <a:srgbClr val="F9C20A"/>
              </a:solidFill>
              <a:ln>
                <a:noFill/>
              </a:ln>
              <a:effectLst/>
            </c:spPr>
            <c:extLst>
              <c:ext xmlns:c16="http://schemas.microsoft.com/office/drawing/2014/chart" uri="{C3380CC4-5D6E-409C-BE32-E72D297353CC}">
                <c16:uniqueId val="{0000000D-B008-46FF-88B5-303A739B86CF}"/>
              </c:ext>
            </c:extLst>
          </c:dPt>
          <c:dPt>
            <c:idx val="7"/>
            <c:invertIfNegative val="0"/>
            <c:bubble3D val="0"/>
            <c:spPr>
              <a:solidFill>
                <a:srgbClr val="002B49"/>
              </a:solidFill>
              <a:ln>
                <a:noFill/>
              </a:ln>
              <a:effectLst/>
            </c:spPr>
            <c:extLst>
              <c:ext xmlns:c16="http://schemas.microsoft.com/office/drawing/2014/chart" uri="{C3380CC4-5D6E-409C-BE32-E72D297353CC}">
                <c16:uniqueId val="{0000000F-B008-46FF-88B5-303A739B86CF}"/>
              </c:ext>
            </c:extLst>
          </c:dPt>
          <c:dPt>
            <c:idx val="8"/>
            <c:invertIfNegative val="0"/>
            <c:bubble3D val="0"/>
            <c:spPr>
              <a:solidFill>
                <a:srgbClr val="002B49"/>
              </a:solidFill>
              <a:effectLst/>
            </c:spPr>
            <c:extLst>
              <c:ext xmlns:c16="http://schemas.microsoft.com/office/drawing/2014/chart" uri="{C3380CC4-5D6E-409C-BE32-E72D297353CC}">
                <c16:uniqueId val="{00000011-B008-46FF-88B5-303A739B86CF}"/>
              </c:ext>
            </c:extLst>
          </c:dPt>
          <c:dPt>
            <c:idx val="9"/>
            <c:invertIfNegative val="0"/>
            <c:bubble3D val="0"/>
            <c:spPr>
              <a:solidFill>
                <a:srgbClr val="002B49"/>
              </a:solidFill>
              <a:effectLst/>
            </c:spPr>
            <c:extLst>
              <c:ext xmlns:c16="http://schemas.microsoft.com/office/drawing/2014/chart" uri="{C3380CC4-5D6E-409C-BE32-E72D297353CC}">
                <c16:uniqueId val="{00000013-B008-46FF-88B5-303A739B86CF}"/>
              </c:ext>
            </c:extLst>
          </c:dPt>
          <c:dPt>
            <c:idx val="10"/>
            <c:invertIfNegative val="0"/>
            <c:bubble3D val="0"/>
            <c:spPr>
              <a:solidFill>
                <a:srgbClr val="002B49"/>
              </a:solidFill>
              <a:effectLst/>
            </c:spPr>
            <c:extLst>
              <c:ext xmlns:c16="http://schemas.microsoft.com/office/drawing/2014/chart" uri="{C3380CC4-5D6E-409C-BE32-E72D297353CC}">
                <c16:uniqueId val="{00000015-B008-46FF-88B5-303A739B86CF}"/>
              </c:ext>
            </c:extLst>
          </c:dPt>
          <c:dPt>
            <c:idx val="11"/>
            <c:invertIfNegative val="0"/>
            <c:bubble3D val="0"/>
            <c:spPr>
              <a:solidFill>
                <a:srgbClr val="002B49"/>
              </a:solidFill>
              <a:effectLst/>
            </c:spPr>
            <c:extLst>
              <c:ext xmlns:c16="http://schemas.microsoft.com/office/drawing/2014/chart" uri="{C3380CC4-5D6E-409C-BE32-E72D297353CC}">
                <c16:uniqueId val="{00000017-B008-46FF-88B5-303A739B86CF}"/>
              </c:ext>
            </c:extLst>
          </c:dPt>
          <c:dPt>
            <c:idx val="12"/>
            <c:invertIfNegative val="0"/>
            <c:bubble3D val="0"/>
            <c:spPr>
              <a:solidFill>
                <a:srgbClr val="002B49"/>
              </a:solidFill>
              <a:effectLst/>
            </c:spPr>
            <c:extLst>
              <c:ext xmlns:c16="http://schemas.microsoft.com/office/drawing/2014/chart" uri="{C3380CC4-5D6E-409C-BE32-E72D297353CC}">
                <c16:uniqueId val="{00000019-B008-46FF-88B5-303A739B86CF}"/>
              </c:ext>
            </c:extLst>
          </c:dPt>
          <c:dPt>
            <c:idx val="13"/>
            <c:invertIfNegative val="0"/>
            <c:bubble3D val="0"/>
            <c:spPr>
              <a:solidFill>
                <a:srgbClr val="002B49"/>
              </a:solidFill>
              <a:effectLst/>
            </c:spPr>
            <c:extLst>
              <c:ext xmlns:c16="http://schemas.microsoft.com/office/drawing/2014/chart" uri="{C3380CC4-5D6E-409C-BE32-E72D297353CC}">
                <c16:uniqueId val="{0000001B-B008-46FF-88B5-303A739B86CF}"/>
              </c:ext>
            </c:extLst>
          </c:dPt>
          <c:dPt>
            <c:idx val="14"/>
            <c:invertIfNegative val="0"/>
            <c:bubble3D val="0"/>
            <c:spPr>
              <a:solidFill>
                <a:srgbClr val="002B49"/>
              </a:solidFill>
              <a:effectLst/>
            </c:spPr>
            <c:extLst>
              <c:ext xmlns:c16="http://schemas.microsoft.com/office/drawing/2014/chart" uri="{C3380CC4-5D6E-409C-BE32-E72D297353CC}">
                <c16:uniqueId val="{0000001D-B008-46FF-88B5-303A739B86CF}"/>
              </c:ext>
            </c:extLst>
          </c:dPt>
          <c:dPt>
            <c:idx val="15"/>
            <c:invertIfNegative val="0"/>
            <c:bubble3D val="0"/>
            <c:spPr>
              <a:solidFill>
                <a:srgbClr val="002B49"/>
              </a:solidFill>
              <a:effectLst/>
            </c:spPr>
            <c:extLst>
              <c:ext xmlns:c16="http://schemas.microsoft.com/office/drawing/2014/chart" uri="{C3380CC4-5D6E-409C-BE32-E72D297353CC}">
                <c16:uniqueId val="{0000001F-B008-46FF-88B5-303A739B86CF}"/>
              </c:ext>
            </c:extLst>
          </c:dPt>
          <c:dPt>
            <c:idx val="16"/>
            <c:invertIfNegative val="0"/>
            <c:bubble3D val="0"/>
            <c:extLst>
              <c:ext xmlns:c16="http://schemas.microsoft.com/office/drawing/2014/chart" uri="{C3380CC4-5D6E-409C-BE32-E72D297353CC}">
                <c16:uniqueId val="{00000020-B008-46FF-88B5-303A739B86CF}"/>
              </c:ext>
            </c:extLst>
          </c:dPt>
          <c:dPt>
            <c:idx val="17"/>
            <c:invertIfNegative val="0"/>
            <c:bubble3D val="0"/>
            <c:extLst>
              <c:ext xmlns:c16="http://schemas.microsoft.com/office/drawing/2014/chart" uri="{C3380CC4-5D6E-409C-BE32-E72D297353CC}">
                <c16:uniqueId val="{00000021-B008-46FF-88B5-303A739B86CF}"/>
              </c:ext>
            </c:extLst>
          </c:dPt>
          <c:dPt>
            <c:idx val="18"/>
            <c:invertIfNegative val="0"/>
            <c:bubble3D val="0"/>
            <c:extLst>
              <c:ext xmlns:c16="http://schemas.microsoft.com/office/drawing/2014/chart" uri="{C3380CC4-5D6E-409C-BE32-E72D297353CC}">
                <c16:uniqueId val="{00000022-B008-46FF-88B5-303A739B86CF}"/>
              </c:ext>
            </c:extLst>
          </c:dPt>
          <c:dPt>
            <c:idx val="19"/>
            <c:invertIfNegative val="0"/>
            <c:bubble3D val="0"/>
            <c:extLst>
              <c:ext xmlns:c16="http://schemas.microsoft.com/office/drawing/2014/chart" uri="{C3380CC4-5D6E-409C-BE32-E72D297353CC}">
                <c16:uniqueId val="{00000023-B008-46FF-88B5-303A739B86CF}"/>
              </c:ext>
            </c:extLst>
          </c:dPt>
          <c:dPt>
            <c:idx val="20"/>
            <c:invertIfNegative val="0"/>
            <c:bubble3D val="0"/>
            <c:extLst>
              <c:ext xmlns:c16="http://schemas.microsoft.com/office/drawing/2014/chart" uri="{C3380CC4-5D6E-409C-BE32-E72D297353CC}">
                <c16:uniqueId val="{00000024-B008-46FF-88B5-303A739B86CF}"/>
              </c:ext>
            </c:extLst>
          </c:dPt>
          <c:dPt>
            <c:idx val="21"/>
            <c:invertIfNegative val="0"/>
            <c:bubble3D val="0"/>
            <c:extLst>
              <c:ext xmlns:c16="http://schemas.microsoft.com/office/drawing/2014/chart" uri="{C3380CC4-5D6E-409C-BE32-E72D297353CC}">
                <c16:uniqueId val="{00000025-B008-46FF-88B5-303A739B86CF}"/>
              </c:ext>
            </c:extLst>
          </c:dPt>
          <c:dPt>
            <c:idx val="22"/>
            <c:invertIfNegative val="0"/>
            <c:bubble3D val="0"/>
            <c:extLst>
              <c:ext xmlns:c16="http://schemas.microsoft.com/office/drawing/2014/chart" uri="{C3380CC4-5D6E-409C-BE32-E72D297353CC}">
                <c16:uniqueId val="{00000026-B008-46FF-88B5-303A739B86CF}"/>
              </c:ext>
            </c:extLst>
          </c:dPt>
          <c:dPt>
            <c:idx val="23"/>
            <c:invertIfNegative val="0"/>
            <c:bubble3D val="0"/>
            <c:extLst>
              <c:ext xmlns:c16="http://schemas.microsoft.com/office/drawing/2014/chart" uri="{C3380CC4-5D6E-409C-BE32-E72D297353CC}">
                <c16:uniqueId val="{00000027-B008-46FF-88B5-303A739B86CF}"/>
              </c:ext>
            </c:extLst>
          </c:dPt>
          <c:dPt>
            <c:idx val="24"/>
            <c:invertIfNegative val="0"/>
            <c:bubble3D val="0"/>
            <c:extLst>
              <c:ext xmlns:c16="http://schemas.microsoft.com/office/drawing/2014/chart" uri="{C3380CC4-5D6E-409C-BE32-E72D297353CC}">
                <c16:uniqueId val="{00000028-B008-46FF-88B5-303A739B86CF}"/>
              </c:ext>
            </c:extLst>
          </c:dPt>
          <c:dPt>
            <c:idx val="26"/>
            <c:invertIfNegative val="0"/>
            <c:bubble3D val="0"/>
            <c:extLst>
              <c:ext xmlns:c16="http://schemas.microsoft.com/office/drawing/2014/chart" uri="{C3380CC4-5D6E-409C-BE32-E72D297353CC}">
                <c16:uniqueId val="{00000029-B008-46FF-88B5-303A739B86CF}"/>
              </c:ext>
            </c:extLst>
          </c:dPt>
          <c:dPt>
            <c:idx val="27"/>
            <c:invertIfNegative val="0"/>
            <c:bubble3D val="0"/>
            <c:extLst>
              <c:ext xmlns:c16="http://schemas.microsoft.com/office/drawing/2014/chart" uri="{C3380CC4-5D6E-409C-BE32-E72D297353CC}">
                <c16:uniqueId val="{0000002A-B008-46FF-88B5-303A739B86CF}"/>
              </c:ext>
            </c:extLst>
          </c:dPt>
          <c:dPt>
            <c:idx val="28"/>
            <c:invertIfNegative val="0"/>
            <c:bubble3D val="0"/>
            <c:extLst>
              <c:ext xmlns:c16="http://schemas.microsoft.com/office/drawing/2014/chart" uri="{C3380CC4-5D6E-409C-BE32-E72D297353CC}">
                <c16:uniqueId val="{0000002B-B008-46FF-88B5-303A739B86CF}"/>
              </c:ext>
            </c:extLst>
          </c:dPt>
          <c:dPt>
            <c:idx val="29"/>
            <c:invertIfNegative val="0"/>
            <c:bubble3D val="0"/>
            <c:extLst>
              <c:ext xmlns:c16="http://schemas.microsoft.com/office/drawing/2014/chart" uri="{C3380CC4-5D6E-409C-BE32-E72D297353CC}">
                <c16:uniqueId val="{0000002C-B008-46FF-88B5-303A739B86CF}"/>
              </c:ext>
            </c:extLst>
          </c:dPt>
          <c:dPt>
            <c:idx val="31"/>
            <c:invertIfNegative val="0"/>
            <c:bubble3D val="0"/>
            <c:extLst>
              <c:ext xmlns:c16="http://schemas.microsoft.com/office/drawing/2014/chart" uri="{C3380CC4-5D6E-409C-BE32-E72D297353CC}">
                <c16:uniqueId val="{0000002D-B008-46FF-88B5-303A739B86CF}"/>
              </c:ext>
            </c:extLst>
          </c:dPt>
          <c:dPt>
            <c:idx val="32"/>
            <c:invertIfNegative val="0"/>
            <c:bubble3D val="0"/>
            <c:extLst>
              <c:ext xmlns:c16="http://schemas.microsoft.com/office/drawing/2014/chart" uri="{C3380CC4-5D6E-409C-BE32-E72D297353CC}">
                <c16:uniqueId val="{0000002E-B008-46FF-88B5-303A739B86CF}"/>
              </c:ext>
            </c:extLst>
          </c:dPt>
          <c:dPt>
            <c:idx val="36"/>
            <c:invertIfNegative val="0"/>
            <c:bubble3D val="0"/>
            <c:extLst>
              <c:ext xmlns:c16="http://schemas.microsoft.com/office/drawing/2014/chart" uri="{C3380CC4-5D6E-409C-BE32-E72D297353CC}">
                <c16:uniqueId val="{0000002F-B008-46FF-88B5-303A739B86CF}"/>
              </c:ext>
            </c:extLst>
          </c:dPt>
          <c:dPt>
            <c:idx val="37"/>
            <c:invertIfNegative val="0"/>
            <c:bubble3D val="0"/>
            <c:extLst>
              <c:ext xmlns:c16="http://schemas.microsoft.com/office/drawing/2014/chart" uri="{C3380CC4-5D6E-409C-BE32-E72D297353CC}">
                <c16:uniqueId val="{00000030-B008-46FF-88B5-303A739B86CF}"/>
              </c:ext>
            </c:extLst>
          </c:dPt>
          <c:dPt>
            <c:idx val="38"/>
            <c:invertIfNegative val="0"/>
            <c:bubble3D val="0"/>
            <c:extLst>
              <c:ext xmlns:c16="http://schemas.microsoft.com/office/drawing/2014/chart" uri="{C3380CC4-5D6E-409C-BE32-E72D297353CC}">
                <c16:uniqueId val="{00000031-B008-46FF-88B5-303A739B86CF}"/>
              </c:ext>
            </c:extLst>
          </c:dPt>
          <c:dPt>
            <c:idx val="40"/>
            <c:invertIfNegative val="0"/>
            <c:bubble3D val="0"/>
            <c:extLst>
              <c:ext xmlns:c16="http://schemas.microsoft.com/office/drawing/2014/chart" uri="{C3380CC4-5D6E-409C-BE32-E72D297353CC}">
                <c16:uniqueId val="{00000032-B008-46FF-88B5-303A739B86CF}"/>
              </c:ext>
            </c:extLst>
          </c:dPt>
          <c:dPt>
            <c:idx val="43"/>
            <c:invertIfNegative val="0"/>
            <c:bubble3D val="0"/>
            <c:extLst>
              <c:ext xmlns:c16="http://schemas.microsoft.com/office/drawing/2014/chart" uri="{C3380CC4-5D6E-409C-BE32-E72D297353CC}">
                <c16:uniqueId val="{00000033-B008-46FF-88B5-303A739B86CF}"/>
              </c:ext>
            </c:extLst>
          </c:dPt>
          <c:dPt>
            <c:idx val="47"/>
            <c:invertIfNegative val="0"/>
            <c:bubble3D val="0"/>
            <c:extLst>
              <c:ext xmlns:c16="http://schemas.microsoft.com/office/drawing/2014/chart" uri="{C3380CC4-5D6E-409C-BE32-E72D297353CC}">
                <c16:uniqueId val="{00000034-B008-46FF-88B5-303A739B86CF}"/>
              </c:ext>
            </c:extLst>
          </c:dPt>
          <c:dLbls>
            <c:spPr>
              <a:noFill/>
              <a:ln>
                <a:noFill/>
              </a:ln>
              <a:effectLst/>
            </c:spPr>
            <c:txPr>
              <a:bodyPr wrap="square" lIns="38100" tIns="19050" rIns="38100" bIns="19050" anchor="ctr">
                <a:spAutoFit/>
              </a:bodyPr>
              <a:lstStyle/>
              <a:p>
                <a:pPr>
                  <a:defRPr>
                    <a:solidFill>
                      <a:srgbClr val="646464"/>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'Charts Data'!$A$3:$A$14</c:f>
              <c:numCache>
                <c:formatCode>General</c:formatCode>
                <c:ptCount val="12"/>
              </c:numCache>
            </c:numRef>
          </c:cat>
          <c:val>
            <c:numRef>
              <c:f>'Charts Data'!$B$3:$B$14</c:f>
              <c:numCache>
                <c:formatCode>General</c:formatCode>
                <c:ptCount val="12"/>
              </c:numCache>
            </c:numRef>
          </c:val>
          <c:extLst>
            <c:ext xmlns:c16="http://schemas.microsoft.com/office/drawing/2014/chart" uri="{C3380CC4-5D6E-409C-BE32-E72D297353CC}">
              <c16:uniqueId val="{00000035-B008-46FF-88B5-303A739B86CF}"/>
            </c:ext>
          </c:extLst>
        </c:ser>
        <c:dLbls>
          <c:showLegendKey val="0"/>
          <c:showVal val="0"/>
          <c:showCatName val="0"/>
          <c:showSerName val="0"/>
          <c:showPercent val="0"/>
          <c:showBubbleSize val="0"/>
        </c:dLbls>
        <c:gapWidth val="41"/>
        <c:axId val="730021376"/>
        <c:axId val="730153536"/>
      </c:barChart>
      <c:catAx>
        <c:axId val="730021376"/>
        <c:scaling>
          <c:orientation val="minMax"/>
        </c:scaling>
        <c:delete val="1"/>
        <c:axPos val="l"/>
        <c:numFmt formatCode="General" sourceLinked="0"/>
        <c:majorTickMark val="out"/>
        <c:minorTickMark val="none"/>
        <c:tickLblPos val="nextTo"/>
        <c:crossAx val="730153536"/>
        <c:crosses val="autoZero"/>
        <c:auto val="1"/>
        <c:lblAlgn val="ctr"/>
        <c:lblOffset val="100"/>
        <c:noMultiLvlLbl val="0"/>
      </c:catAx>
      <c:valAx>
        <c:axId val="730153536"/>
        <c:scaling>
          <c:orientation val="minMax"/>
        </c:scaling>
        <c:delete val="1"/>
        <c:axPos val="b"/>
        <c:numFmt formatCode="General" sourceLinked="1"/>
        <c:majorTickMark val="out"/>
        <c:minorTickMark val="none"/>
        <c:tickLblPos val="nextTo"/>
        <c:crossAx val="730021376"/>
        <c:crosses val="autoZero"/>
        <c:crossBetween val="between"/>
      </c:valAx>
    </c:plotArea>
    <c:plotVisOnly val="1"/>
    <c:dispBlanksAs val="gap"/>
    <c:showDLblsOverMax val="0"/>
  </c:chart>
  <c:spPr>
    <a:ln>
      <a:noFill/>
    </a:ln>
  </c:spPr>
  <c:txPr>
    <a:bodyPr/>
    <a:lstStyle/>
    <a:p>
      <a:pPr>
        <a:defRPr>
          <a:latin typeface="Arial" panose="020B0604020202020204" pitchFamily="34" charset="0"/>
          <a:cs typeface="Arial" panose="020B0604020202020204" pitchFamily="34" charset="0"/>
        </a:defRPr>
      </a:pPr>
      <a:endParaRPr lang="en-US"/>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5.8295056867891513E-2"/>
          <c:w val="1"/>
          <c:h val="0.71012607799025118"/>
        </c:manualLayout>
      </c:layout>
      <c:barChart>
        <c:barDir val="col"/>
        <c:grouping val="clustered"/>
        <c:varyColors val="0"/>
        <c:ser>
          <c:idx val="1"/>
          <c:order val="0"/>
          <c:tx>
            <c:strRef>
              <c:f>'Charts Data'!$T$2</c:f>
              <c:strCache>
                <c:ptCount val="1"/>
                <c:pt idx="0">
                  <c:v>Median</c:v>
                </c:pt>
              </c:strCache>
            </c:strRef>
          </c:tx>
          <c:spPr>
            <a:solidFill>
              <a:srgbClr val="F9C20A"/>
            </a:solidFill>
            <a:effectLst/>
          </c:spPr>
          <c:invertIfNegative val="0"/>
          <c:dPt>
            <c:idx val="0"/>
            <c:invertIfNegative val="0"/>
            <c:bubble3D val="0"/>
            <c:extLst>
              <c:ext xmlns:c16="http://schemas.microsoft.com/office/drawing/2014/chart" uri="{C3380CC4-5D6E-409C-BE32-E72D297353CC}">
                <c16:uniqueId val="{00000000-34B6-4013-816E-37B20631F2B8}"/>
              </c:ext>
            </c:extLst>
          </c:dPt>
          <c:dLbls>
            <c:dLbl>
              <c:idx val="0"/>
              <c:layout>
                <c:manualLayout>
                  <c:x val="0"/>
                  <c:y val="2.9761904761904785E-2"/>
                </c:manualLayout>
              </c:layout>
              <c:tx>
                <c:rich>
                  <a:bodyPr/>
                  <a:lstStyle/>
                  <a:p>
                    <a:r>
                      <a:rPr lang="en-US" sz="700"/>
                      <a:t>32.6</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34B6-4013-816E-37B20631F2B8}"/>
                </c:ext>
              </c:extLst>
            </c:dLbl>
            <c:spPr>
              <a:noFill/>
              <a:ln>
                <a:noFill/>
              </a:ln>
              <a:effectLst/>
            </c:spPr>
            <c:txPr>
              <a:bodyPr wrap="square" lIns="38100" tIns="19050" rIns="38100" bIns="19050" anchor="ctr">
                <a:spAutoFit/>
              </a:bodyPr>
              <a:lstStyle/>
              <a:p>
                <a:pPr>
                  <a:defRPr sz="700">
                    <a:solidFill>
                      <a:srgbClr val="767185"/>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Data'!$R$8</c:f>
              <c:strCache>
                <c:ptCount val="1"/>
                <c:pt idx="0">
                  <c:v>Sales Cost as a % of Revenue</c:v>
                </c:pt>
              </c:strCache>
            </c:strRef>
          </c:cat>
          <c:val>
            <c:numRef>
              <c:f>'Charts Data'!$T$19</c:f>
              <c:numCache>
                <c:formatCode>0.0</c:formatCode>
                <c:ptCount val="1"/>
              </c:numCache>
            </c:numRef>
          </c:val>
          <c:extLst>
            <c:ext xmlns:c16="http://schemas.microsoft.com/office/drawing/2014/chart" uri="{C3380CC4-5D6E-409C-BE32-E72D297353CC}">
              <c16:uniqueId val="{00000001-34B6-4013-816E-37B20631F2B8}"/>
            </c:ext>
          </c:extLst>
        </c:ser>
        <c:ser>
          <c:idx val="5"/>
          <c:order val="1"/>
          <c:tx>
            <c:strRef>
              <c:f>'Charts Data'!$U$2</c:f>
              <c:strCache>
                <c:ptCount val="1"/>
                <c:pt idx="0">
                  <c:v>Top Quartile</c:v>
                </c:pt>
              </c:strCache>
            </c:strRef>
          </c:tx>
          <c:spPr>
            <a:solidFill>
              <a:srgbClr val="29702A"/>
            </a:solidFill>
            <a:effectLst/>
          </c:spPr>
          <c:invertIfNegative val="0"/>
          <c:dLbls>
            <c:dLbl>
              <c:idx val="0"/>
              <c:layout>
                <c:manualLayout>
                  <c:x val="0"/>
                  <c:y val="2.9761904761904785E-2"/>
                </c:manualLayout>
              </c:layout>
              <c:tx>
                <c:rich>
                  <a:bodyPr/>
                  <a:lstStyle/>
                  <a:p>
                    <a:r>
                      <a:rPr lang="en-US" sz="700"/>
                      <a:t>28.2</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34B6-4013-816E-37B20631F2B8}"/>
                </c:ext>
              </c:extLst>
            </c:dLbl>
            <c:spPr>
              <a:noFill/>
              <a:ln>
                <a:noFill/>
              </a:ln>
              <a:effectLst/>
            </c:spPr>
            <c:txPr>
              <a:bodyPr wrap="square" lIns="38100" tIns="19050" rIns="38100" bIns="19050" anchor="ctr">
                <a:spAutoFit/>
              </a:bodyPr>
              <a:lstStyle/>
              <a:p>
                <a:pPr>
                  <a:defRPr sz="700">
                    <a:solidFill>
                      <a:srgbClr val="767185"/>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Data'!$R$8</c:f>
              <c:strCache>
                <c:ptCount val="1"/>
                <c:pt idx="0">
                  <c:v>Sales Cost as a % of Revenue</c:v>
                </c:pt>
              </c:strCache>
            </c:strRef>
          </c:cat>
          <c:val>
            <c:numRef>
              <c:f>'Charts Data'!$U$19</c:f>
              <c:numCache>
                <c:formatCode>0.0</c:formatCode>
                <c:ptCount val="1"/>
              </c:numCache>
            </c:numRef>
          </c:val>
          <c:extLst>
            <c:ext xmlns:c16="http://schemas.microsoft.com/office/drawing/2014/chart" uri="{C3380CC4-5D6E-409C-BE32-E72D297353CC}">
              <c16:uniqueId val="{00000003-34B6-4013-816E-37B20631F2B8}"/>
            </c:ext>
          </c:extLst>
        </c:ser>
        <c:ser>
          <c:idx val="3"/>
          <c:order val="2"/>
          <c:tx>
            <c:strRef>
              <c:f>'Charts Data'!$S$2</c:f>
              <c:strCache>
                <c:ptCount val="1"/>
                <c:pt idx="0">
                  <c:v>0</c:v>
                </c:pt>
              </c:strCache>
            </c:strRef>
          </c:tx>
          <c:spPr>
            <a:solidFill>
              <a:srgbClr val="5E8AB4"/>
            </a:solidFill>
            <a:effectLst/>
          </c:spPr>
          <c:invertIfNegative val="0"/>
          <c:dPt>
            <c:idx val="0"/>
            <c:invertIfNegative val="0"/>
            <c:bubble3D val="0"/>
            <c:extLst>
              <c:ext xmlns:c16="http://schemas.microsoft.com/office/drawing/2014/chart" uri="{C3380CC4-5D6E-409C-BE32-E72D297353CC}">
                <c16:uniqueId val="{00000004-34B6-4013-816E-37B20631F2B8}"/>
              </c:ext>
            </c:extLst>
          </c:dPt>
          <c:dLbls>
            <c:dLbl>
              <c:idx val="0"/>
              <c:layout>
                <c:manualLayout>
                  <c:x val="0"/>
                  <c:y val="2.9761904761904944E-2"/>
                </c:manualLayout>
              </c:layout>
              <c:tx>
                <c:rich>
                  <a:bodyPr/>
                  <a:lstStyle/>
                  <a:p>
                    <a:r>
                      <a:rPr lang="en-US" sz="700"/>
                      <a:t>0.2</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34B6-4013-816E-37B20631F2B8}"/>
                </c:ext>
              </c:extLst>
            </c:dLbl>
            <c:spPr>
              <a:noFill/>
              <a:ln>
                <a:noFill/>
              </a:ln>
              <a:effectLst/>
            </c:spPr>
            <c:txPr>
              <a:bodyPr wrap="square" lIns="38100" tIns="19050" rIns="38100" bIns="19050" anchor="ctr">
                <a:spAutoFit/>
              </a:bodyPr>
              <a:lstStyle/>
              <a:p>
                <a:pPr>
                  <a:defRPr sz="700">
                    <a:solidFill>
                      <a:srgbClr val="767185"/>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Data'!$R$8</c:f>
              <c:strCache>
                <c:ptCount val="1"/>
                <c:pt idx="0">
                  <c:v>Sales Cost as a % of Revenue</c:v>
                </c:pt>
              </c:strCache>
            </c:strRef>
          </c:cat>
          <c:val>
            <c:numRef>
              <c:f>'Charts Data'!$S$19</c:f>
              <c:numCache>
                <c:formatCode>0.0</c:formatCode>
                <c:ptCount val="1"/>
              </c:numCache>
            </c:numRef>
          </c:val>
          <c:extLst>
            <c:ext xmlns:c16="http://schemas.microsoft.com/office/drawing/2014/chart" uri="{C3380CC4-5D6E-409C-BE32-E72D297353CC}">
              <c16:uniqueId val="{00000005-34B6-4013-816E-37B20631F2B8}"/>
            </c:ext>
          </c:extLst>
        </c:ser>
        <c:dLbls>
          <c:dLblPos val="outEnd"/>
          <c:showLegendKey val="0"/>
          <c:showVal val="1"/>
          <c:showCatName val="0"/>
          <c:showSerName val="0"/>
          <c:showPercent val="0"/>
          <c:showBubbleSize val="0"/>
        </c:dLbls>
        <c:gapWidth val="132"/>
        <c:overlap val="-34"/>
        <c:axId val="733588992"/>
        <c:axId val="733244224"/>
      </c:barChart>
      <c:catAx>
        <c:axId val="733588992"/>
        <c:scaling>
          <c:orientation val="minMax"/>
        </c:scaling>
        <c:delete val="1"/>
        <c:axPos val="b"/>
        <c:numFmt formatCode="General" sourceLinked="0"/>
        <c:majorTickMark val="none"/>
        <c:minorTickMark val="none"/>
        <c:tickLblPos val="none"/>
        <c:crossAx val="733244224"/>
        <c:crosses val="autoZero"/>
        <c:auto val="1"/>
        <c:lblAlgn val="ctr"/>
        <c:lblOffset val="100"/>
        <c:noMultiLvlLbl val="0"/>
      </c:catAx>
      <c:valAx>
        <c:axId val="733244224"/>
        <c:scaling>
          <c:orientation val="minMax"/>
        </c:scaling>
        <c:delete val="1"/>
        <c:axPos val="l"/>
        <c:numFmt formatCode="0%" sourceLinked="0"/>
        <c:majorTickMark val="none"/>
        <c:minorTickMark val="none"/>
        <c:tickLblPos val="nextTo"/>
        <c:crossAx val="733588992"/>
        <c:crosses val="autoZero"/>
        <c:crossBetween val="between"/>
      </c:valAx>
    </c:plotArea>
    <c:plotVisOnly val="1"/>
    <c:dispBlanksAs val="gap"/>
    <c:showDLblsOverMax val="0"/>
  </c:chart>
  <c:spPr>
    <a:ln>
      <a:noFill/>
    </a:ln>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6578685479822394"/>
          <c:y val="2.3922902494331062E-2"/>
          <c:w val="0.75034321346774313"/>
          <c:h val="0.9588276911814595"/>
        </c:manualLayout>
      </c:layout>
      <c:barChart>
        <c:barDir val="col"/>
        <c:grouping val="stacked"/>
        <c:varyColors val="0"/>
        <c:ser>
          <c:idx val="0"/>
          <c:order val="2"/>
          <c:tx>
            <c:v>Bar1</c:v>
          </c:tx>
          <c:spPr>
            <a:solidFill>
              <a:schemeClr val="accent1"/>
            </a:solidFill>
            <a:ln>
              <a:noFill/>
            </a:ln>
            <a:effectLst/>
          </c:spPr>
          <c:invertIfNegative val="0"/>
          <c:dPt>
            <c:idx val="0"/>
            <c:invertIfNegative val="0"/>
            <c:bubble3D val="0"/>
            <c:spPr>
              <a:noFill/>
              <a:ln>
                <a:noFill/>
              </a:ln>
              <a:effectLst/>
            </c:spPr>
            <c:extLst>
              <c:ext xmlns:c16="http://schemas.microsoft.com/office/drawing/2014/chart" uri="{C3380CC4-5D6E-409C-BE32-E72D297353CC}">
                <c16:uniqueId val="{00000001-2277-4F8B-8BAC-E400FDDC5BBA}"/>
              </c:ext>
            </c:extLst>
          </c:dPt>
          <c:cat>
            <c:numLit>
              <c:formatCode>General</c:formatCode>
              <c:ptCount val="1"/>
              <c:pt idx="0">
                <c:v>1</c:v>
              </c:pt>
            </c:numLit>
          </c:cat>
          <c:val>
            <c:numRef>
              <c:f>'Charts Data'!$E$4</c:f>
              <c:numCache>
                <c:formatCode>0.00%</c:formatCode>
                <c:ptCount val="1"/>
                <c:pt idx="0">
                  <c:v>0</c:v>
                </c:pt>
              </c:numCache>
            </c:numRef>
          </c:val>
          <c:extLst>
            <c:ext xmlns:c16="http://schemas.microsoft.com/office/drawing/2014/chart" uri="{C3380CC4-5D6E-409C-BE32-E72D297353CC}">
              <c16:uniqueId val="{00000002-2277-4F8B-8BAC-E400FDDC5BBA}"/>
            </c:ext>
          </c:extLst>
        </c:ser>
        <c:ser>
          <c:idx val="1"/>
          <c:order val="3"/>
          <c:tx>
            <c:v>Bar2</c:v>
          </c:tx>
          <c:spPr>
            <a:solidFill>
              <a:srgbClr val="29702A"/>
            </a:solidFill>
            <a:ln>
              <a:noFill/>
            </a:ln>
            <a:effectLst/>
          </c:spPr>
          <c:invertIfNegative val="0"/>
          <c:dPt>
            <c:idx val="0"/>
            <c:invertIfNegative val="0"/>
            <c:bubble3D val="0"/>
            <c:extLst>
              <c:ext xmlns:c16="http://schemas.microsoft.com/office/drawing/2014/chart" uri="{C3380CC4-5D6E-409C-BE32-E72D297353CC}">
                <c16:uniqueId val="{00000003-2277-4F8B-8BAC-E400FDDC5BBA}"/>
              </c:ext>
            </c:extLst>
          </c:dPt>
          <c:cat>
            <c:numLit>
              <c:formatCode>General</c:formatCode>
              <c:ptCount val="1"/>
              <c:pt idx="0">
                <c:v>1</c:v>
              </c:pt>
            </c:numLit>
          </c:cat>
          <c:val>
            <c:numRef>
              <c:f>'Charts Data'!$F$4</c:f>
              <c:numCache>
                <c:formatCode>0.00%</c:formatCode>
                <c:ptCount val="1"/>
                <c:pt idx="0">
                  <c:v>0</c:v>
                </c:pt>
              </c:numCache>
            </c:numRef>
          </c:val>
          <c:extLst>
            <c:ext xmlns:c16="http://schemas.microsoft.com/office/drawing/2014/chart" uri="{C3380CC4-5D6E-409C-BE32-E72D297353CC}">
              <c16:uniqueId val="{00000004-2277-4F8B-8BAC-E400FDDC5BBA}"/>
            </c:ext>
          </c:extLst>
        </c:ser>
        <c:ser>
          <c:idx val="2"/>
          <c:order val="4"/>
          <c:tx>
            <c:v>Bar3</c:v>
          </c:tx>
          <c:spPr>
            <a:solidFill>
              <a:srgbClr val="F9C20A"/>
            </a:solidFill>
            <a:ln>
              <a:noFill/>
            </a:ln>
            <a:effectLst/>
          </c:spPr>
          <c:invertIfNegative val="0"/>
          <c:cat>
            <c:numLit>
              <c:formatCode>General</c:formatCode>
              <c:ptCount val="1"/>
              <c:pt idx="0">
                <c:v>1</c:v>
              </c:pt>
            </c:numLit>
          </c:cat>
          <c:val>
            <c:numRef>
              <c:f>'Charts Data'!$G$4</c:f>
              <c:numCache>
                <c:formatCode>0.00%</c:formatCode>
                <c:ptCount val="1"/>
                <c:pt idx="0">
                  <c:v>0</c:v>
                </c:pt>
              </c:numCache>
            </c:numRef>
          </c:val>
          <c:extLst>
            <c:ext xmlns:c16="http://schemas.microsoft.com/office/drawing/2014/chart" uri="{C3380CC4-5D6E-409C-BE32-E72D297353CC}">
              <c16:uniqueId val="{00000005-2277-4F8B-8BAC-E400FDDC5BBA}"/>
            </c:ext>
          </c:extLst>
        </c:ser>
        <c:dLbls>
          <c:showLegendKey val="0"/>
          <c:showVal val="0"/>
          <c:showCatName val="0"/>
          <c:showSerName val="0"/>
          <c:showPercent val="0"/>
          <c:showBubbleSize val="0"/>
        </c:dLbls>
        <c:gapWidth val="149"/>
        <c:overlap val="100"/>
        <c:axId val="730276864"/>
        <c:axId val="730155264"/>
      </c:barChart>
      <c:scatterChart>
        <c:scatterStyle val="lineMarker"/>
        <c:varyColors val="0"/>
        <c:ser>
          <c:idx val="5"/>
          <c:order val="0"/>
          <c:tx>
            <c:strRef>
              <c:f>'Charts Data'!$D$2</c:f>
              <c:strCache>
                <c:ptCount val="1"/>
              </c:strCache>
            </c:strRef>
          </c:tx>
          <c:spPr>
            <a:ln w="25400" cap="rnd">
              <a:noFill/>
              <a:round/>
            </a:ln>
            <a:effectLst/>
          </c:spPr>
          <c:marker>
            <c:symbol val="triangle"/>
            <c:size val="9"/>
            <c:spPr>
              <a:solidFill>
                <a:srgbClr val="7030A0"/>
              </a:solidFill>
              <a:ln w="9525">
                <a:noFill/>
              </a:ln>
              <a:effectLst/>
            </c:spPr>
          </c:marker>
          <c:dPt>
            <c:idx val="0"/>
            <c:marker>
              <c:spPr>
                <a:solidFill>
                  <a:srgbClr val="5E8AB4"/>
                </a:solidFill>
                <a:ln w="9525">
                  <a:noFill/>
                </a:ln>
                <a:effectLst/>
              </c:spPr>
            </c:marker>
            <c:bubble3D val="0"/>
            <c:extLst>
              <c:ext xmlns:c16="http://schemas.microsoft.com/office/drawing/2014/chart" uri="{C3380CC4-5D6E-409C-BE32-E72D297353CC}">
                <c16:uniqueId val="{00000006-2277-4F8B-8BAC-E400FDDC5BBA}"/>
              </c:ext>
            </c:extLst>
          </c:dPt>
          <c:dLbls>
            <c:dLbl>
              <c:idx val="0"/>
              <c:layout>
                <c:manualLayout>
                  <c:x val="-0.44986676028553757"/>
                  <c:y val="-1.6460646122938336E-2"/>
                </c:manualLayout>
              </c:layout>
              <c:spPr>
                <a:noFill/>
                <a:ln>
                  <a:noFill/>
                </a:ln>
                <a:effectLst/>
              </c:spPr>
              <c:txPr>
                <a:bodyPr rot="0" spcFirstLastPara="1" vertOverflow="ellipsis" vert="horz" wrap="square" lIns="0" tIns="0" rIns="0" bIns="0" anchor="ctr" anchorCtr="1">
                  <a:noAutofit/>
                </a:bodyPr>
                <a:lstStyle/>
                <a:p>
                  <a:pPr>
                    <a:defRPr sz="900" b="1" i="0" u="none" strike="noStrike" kern="1200" baseline="0">
                      <a:solidFill>
                        <a:srgbClr val="646464"/>
                      </a:solidFill>
                      <a:latin typeface="Arial" panose="020B0604020202020204" pitchFamily="34" charset="0"/>
                      <a:ea typeface="+mn-ea"/>
                      <a:cs typeface="Arial" panose="020B0604020202020204" pitchFamily="34" charset="0"/>
                    </a:defRPr>
                  </a:pPr>
                  <a:endParaRPr lang="en-US"/>
                </a:p>
              </c:txPr>
              <c:dLblPos val="r"/>
              <c:showLegendKey val="0"/>
              <c:showVal val="1"/>
              <c:showCatName val="0"/>
              <c:showSerName val="1"/>
              <c:showPercent val="0"/>
              <c:showBubbleSize val="0"/>
              <c:separator>
</c:separator>
              <c:extLst>
                <c:ext xmlns:c15="http://schemas.microsoft.com/office/drawing/2012/chart" uri="{CE6537A1-D6FC-4f65-9D91-7224C49458BB}">
                  <c15:layout>
                    <c:manualLayout>
                      <c:w val="0.25652941471488039"/>
                      <c:h val="9.2296425909724242E-2"/>
                    </c:manualLayout>
                  </c15:layout>
                </c:ext>
                <c:ext xmlns:c16="http://schemas.microsoft.com/office/drawing/2014/chart" uri="{C3380CC4-5D6E-409C-BE32-E72D297353CC}">
                  <c16:uniqueId val="{00000006-2277-4F8B-8BAC-E400FDDC5BBA}"/>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rgbClr val="646464"/>
                    </a:solidFill>
                    <a:latin typeface="Arial" panose="020B0604020202020204" pitchFamily="34" charset="0"/>
                    <a:ea typeface="+mn-ea"/>
                    <a:cs typeface="Arial" panose="020B0604020202020204" pitchFamily="34" charset="0"/>
                  </a:defRPr>
                </a:pPr>
                <a:endParaRPr lang="en-US"/>
              </a:p>
            </c:txPr>
            <c:dLblPos val="l"/>
            <c:showLegendKey val="0"/>
            <c:showVal val="1"/>
            <c:showCatName val="0"/>
            <c:showSerName val="1"/>
            <c:showPercent val="0"/>
            <c:showBubbleSize val="0"/>
            <c:separator>
</c:separator>
            <c:showLeaderLines val="0"/>
            <c:extLst>
              <c:ext xmlns:c15="http://schemas.microsoft.com/office/drawing/2012/chart" uri="{CE6537A1-D6FC-4f65-9D91-7224C49458BB}">
                <c15:showLeaderLines val="1"/>
                <c15:leaderLines>
                  <c:spPr>
                    <a:ln w="9525" cap="flat" cmpd="sng" algn="ctr">
                      <a:solidFill>
                        <a:srgbClr val="5E8AB4"/>
                      </a:solidFill>
                      <a:round/>
                    </a:ln>
                    <a:effectLst/>
                  </c:spPr>
                </c15:leaderLines>
              </c:ext>
            </c:extLst>
          </c:dLbls>
          <c:xVal>
            <c:numRef>
              <c:f>'Charts Data'!$D$3</c:f>
              <c:numCache>
                <c:formatCode>General</c:formatCode>
                <c:ptCount val="1"/>
                <c:pt idx="0">
                  <c:v>1</c:v>
                </c:pt>
              </c:numCache>
            </c:numRef>
          </c:xVal>
          <c:yVal>
            <c:numRef>
              <c:f>'Charts Data'!$D$4</c:f>
              <c:numCache>
                <c:formatCode>0.00%</c:formatCode>
                <c:ptCount val="1"/>
                <c:pt idx="0">
                  <c:v>#N/A</c:v>
                </c:pt>
              </c:numCache>
            </c:numRef>
          </c:yVal>
          <c:smooth val="0"/>
          <c:extLst>
            <c:ext xmlns:c16="http://schemas.microsoft.com/office/drawing/2014/chart" uri="{C3380CC4-5D6E-409C-BE32-E72D297353CC}">
              <c16:uniqueId val="{00000007-2277-4F8B-8BAC-E400FDDC5BBA}"/>
            </c:ext>
          </c:extLst>
        </c:ser>
        <c:ser>
          <c:idx val="3"/>
          <c:order val="1"/>
          <c:tx>
            <c:v>Line1</c:v>
          </c:tx>
          <c:spPr>
            <a:ln w="15875" cap="rnd">
              <a:solidFill>
                <a:srgbClr val="0083CA"/>
              </a:solidFill>
              <a:round/>
            </a:ln>
            <a:effectLst/>
          </c:spPr>
          <c:marker>
            <c:symbol val="none"/>
          </c:marker>
          <c:xVal>
            <c:numRef>
              <c:f>'Charts Data'!$H$3:$I$3</c:f>
              <c:numCache>
                <c:formatCode>General</c:formatCode>
                <c:ptCount val="2"/>
                <c:pt idx="0">
                  <c:v>1</c:v>
                </c:pt>
                <c:pt idx="1">
                  <c:v>1</c:v>
                </c:pt>
              </c:numCache>
            </c:numRef>
          </c:xVal>
          <c:yVal>
            <c:numRef>
              <c:f>'Charts Data'!$H$4:$I$4</c:f>
              <c:numCache>
                <c:formatCode>0.00%</c:formatCode>
                <c:ptCount val="2"/>
                <c:pt idx="1">
                  <c:v>0</c:v>
                </c:pt>
              </c:numCache>
            </c:numRef>
          </c:yVal>
          <c:smooth val="0"/>
          <c:extLst>
            <c:ext xmlns:c16="http://schemas.microsoft.com/office/drawing/2014/chart" uri="{C3380CC4-5D6E-409C-BE32-E72D297353CC}">
              <c16:uniqueId val="{00000008-2277-4F8B-8BAC-E400FDDC5BBA}"/>
            </c:ext>
          </c:extLst>
        </c:ser>
        <c:ser>
          <c:idx val="4"/>
          <c:order val="5"/>
          <c:tx>
            <c:v>Line2</c:v>
          </c:tx>
          <c:spPr>
            <a:ln w="15875" cap="rnd">
              <a:solidFill>
                <a:srgbClr val="0083CA"/>
              </a:solidFill>
              <a:round/>
            </a:ln>
            <a:effectLst/>
          </c:spPr>
          <c:marker>
            <c:symbol val="none"/>
          </c:marker>
          <c:xVal>
            <c:numRef>
              <c:f>'Charts Data'!$J$3:$K$3</c:f>
              <c:numCache>
                <c:formatCode>General</c:formatCode>
                <c:ptCount val="2"/>
                <c:pt idx="0">
                  <c:v>1</c:v>
                </c:pt>
                <c:pt idx="1">
                  <c:v>1</c:v>
                </c:pt>
              </c:numCache>
            </c:numRef>
          </c:xVal>
          <c:yVal>
            <c:numRef>
              <c:f>'Charts Data'!$J$4:$K$4</c:f>
              <c:numCache>
                <c:formatCode>General</c:formatCode>
                <c:ptCount val="2"/>
                <c:pt idx="0" formatCode="0.00%">
                  <c:v>0</c:v>
                </c:pt>
              </c:numCache>
            </c:numRef>
          </c:yVal>
          <c:smooth val="0"/>
          <c:extLst>
            <c:ext xmlns:c16="http://schemas.microsoft.com/office/drawing/2014/chart" uri="{C3380CC4-5D6E-409C-BE32-E72D297353CC}">
              <c16:uniqueId val="{00000009-2277-4F8B-8BAC-E400FDDC5BBA}"/>
            </c:ext>
          </c:extLst>
        </c:ser>
        <c:dLbls>
          <c:showLegendKey val="0"/>
          <c:showVal val="0"/>
          <c:showCatName val="0"/>
          <c:showSerName val="0"/>
          <c:showPercent val="0"/>
          <c:showBubbleSize val="0"/>
        </c:dLbls>
        <c:axId val="730276864"/>
        <c:axId val="730155264"/>
      </c:scatterChart>
      <c:catAx>
        <c:axId val="730276864"/>
        <c:scaling>
          <c:orientation val="minMax"/>
        </c:scaling>
        <c:delete val="1"/>
        <c:axPos val="b"/>
        <c:numFmt formatCode="General" sourceLinked="1"/>
        <c:majorTickMark val="out"/>
        <c:minorTickMark val="none"/>
        <c:tickLblPos val="nextTo"/>
        <c:crossAx val="730155264"/>
        <c:crosses val="autoZero"/>
        <c:auto val="1"/>
        <c:lblAlgn val="ctr"/>
        <c:lblOffset val="100"/>
        <c:noMultiLvlLbl val="0"/>
      </c:catAx>
      <c:valAx>
        <c:axId val="730155264"/>
        <c:scaling>
          <c:orientation val="minMax"/>
          <c:max val="0.15324000000000002"/>
          <c:min val="5.3699999999999998E-2"/>
        </c:scaling>
        <c:delete val="0"/>
        <c:axPos val="l"/>
        <c:numFmt formatCode="0%" sourceLinked="0"/>
        <c:majorTickMark val="out"/>
        <c:minorTickMark val="none"/>
        <c:tickLblPos val="nextTo"/>
        <c:spPr>
          <a:noFill/>
          <a:ln>
            <a:solidFill>
              <a:schemeClr val="bg1">
                <a:lumMod val="50000"/>
              </a:schemeClr>
            </a:solidFill>
          </a:ln>
          <a:effectLst/>
        </c:spPr>
        <c:txPr>
          <a:bodyPr rot="-60000000" spcFirstLastPara="1" vertOverflow="ellipsis" vert="horz" wrap="square" anchor="ctr" anchorCtr="1"/>
          <a:lstStyle/>
          <a:p>
            <a:pPr>
              <a:defRPr sz="900" b="0" i="0" u="none" strike="noStrike" kern="1200" baseline="0">
                <a:solidFill>
                  <a:srgbClr val="646464"/>
                </a:solidFill>
                <a:latin typeface="+mn-lt"/>
                <a:ea typeface="+mn-ea"/>
                <a:cs typeface="+mn-cs"/>
              </a:defRPr>
            </a:pPr>
            <a:endParaRPr lang="en-US"/>
          </a:p>
        </c:txPr>
        <c:crossAx val="730276864"/>
        <c:crosses val="autoZero"/>
        <c:crossBetween val="between"/>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1">
    <c:autoUpdate val="0"/>
  </c:externalData>
  <c:userShapes r:id="rId2"/>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53164105007051"/>
          <c:y val="0.13114481894864019"/>
          <c:w val="0.78998400403071911"/>
          <c:h val="0.70778150015339314"/>
        </c:manualLayout>
      </c:layout>
      <c:scatterChart>
        <c:scatterStyle val="lineMarker"/>
        <c:varyColors val="0"/>
        <c:ser>
          <c:idx val="4"/>
          <c:order val="0"/>
          <c:tx>
            <c:strRef>
              <c:f>'Charts Data'!$M$3:$M$14</c:f>
              <c:strCache>
                <c:ptCount val="12"/>
              </c:strCache>
            </c:strRef>
          </c:tx>
          <c:spPr>
            <a:ln w="28575">
              <a:noFill/>
            </a:ln>
            <a:effectLst/>
          </c:spPr>
          <c:marker>
            <c:symbol val="circle"/>
            <c:size val="8"/>
            <c:spPr>
              <a:solidFill>
                <a:srgbClr val="0083CA"/>
              </a:solidFill>
              <a:ln>
                <a:noFill/>
              </a:ln>
              <a:effectLst/>
            </c:spPr>
          </c:marker>
          <c:dPt>
            <c:idx val="0"/>
            <c:marker>
              <c:spPr>
                <a:solidFill>
                  <a:srgbClr val="002B49"/>
                </a:solidFill>
                <a:ln>
                  <a:solidFill>
                    <a:srgbClr val="002B49"/>
                  </a:solidFill>
                  <a:prstDash val="solid"/>
                </a:ln>
                <a:effectLst/>
              </c:spPr>
            </c:marker>
            <c:bubble3D val="0"/>
            <c:extLst>
              <c:ext xmlns:c16="http://schemas.microsoft.com/office/drawing/2014/chart" uri="{C3380CC4-5D6E-409C-BE32-E72D297353CC}">
                <c16:uniqueId val="{00000000-F7E5-4499-B4E3-27CE91D45F86}"/>
              </c:ext>
            </c:extLst>
          </c:dPt>
          <c:dPt>
            <c:idx val="1"/>
            <c:marker>
              <c:spPr>
                <a:solidFill>
                  <a:srgbClr val="002B49"/>
                </a:solidFill>
                <a:ln>
                  <a:solidFill>
                    <a:srgbClr val="002B49"/>
                  </a:solidFill>
                  <a:prstDash val="solid"/>
                </a:ln>
                <a:effectLst/>
              </c:spPr>
            </c:marker>
            <c:bubble3D val="0"/>
            <c:extLst>
              <c:ext xmlns:c16="http://schemas.microsoft.com/office/drawing/2014/chart" uri="{C3380CC4-5D6E-409C-BE32-E72D297353CC}">
                <c16:uniqueId val="{00000001-F7E5-4499-B4E3-27CE91D45F86}"/>
              </c:ext>
            </c:extLst>
          </c:dPt>
          <c:dPt>
            <c:idx val="2"/>
            <c:marker>
              <c:symbol val="circle"/>
              <c:size val="10"/>
              <c:spPr>
                <a:solidFill>
                  <a:srgbClr val="5E8AB4"/>
                </a:solidFill>
                <a:ln>
                  <a:solidFill>
                    <a:srgbClr val="5E8AB4"/>
                  </a:solidFill>
                  <a:prstDash val="solid"/>
                </a:ln>
                <a:effectLst/>
              </c:spPr>
            </c:marker>
            <c:bubble3D val="0"/>
            <c:extLst>
              <c:ext xmlns:c16="http://schemas.microsoft.com/office/drawing/2014/chart" uri="{C3380CC4-5D6E-409C-BE32-E72D297353CC}">
                <c16:uniqueId val="{00000002-F7E5-4499-B4E3-27CE91D45F86}"/>
              </c:ext>
            </c:extLst>
          </c:dPt>
          <c:dPt>
            <c:idx val="3"/>
            <c:marker>
              <c:spPr>
                <a:solidFill>
                  <a:srgbClr val="002B49"/>
                </a:solidFill>
                <a:ln>
                  <a:solidFill>
                    <a:srgbClr val="002B49"/>
                  </a:solidFill>
                  <a:prstDash val="solid"/>
                </a:ln>
                <a:effectLst/>
              </c:spPr>
            </c:marker>
            <c:bubble3D val="0"/>
            <c:extLst>
              <c:ext xmlns:c16="http://schemas.microsoft.com/office/drawing/2014/chart" uri="{C3380CC4-5D6E-409C-BE32-E72D297353CC}">
                <c16:uniqueId val="{00000003-F7E5-4499-B4E3-27CE91D45F86}"/>
              </c:ext>
            </c:extLst>
          </c:dPt>
          <c:dPt>
            <c:idx val="4"/>
            <c:marker>
              <c:spPr>
                <a:solidFill>
                  <a:srgbClr val="002B49"/>
                </a:solidFill>
                <a:ln>
                  <a:solidFill>
                    <a:srgbClr val="002B49"/>
                  </a:solidFill>
                  <a:prstDash val="solid"/>
                </a:ln>
                <a:effectLst/>
              </c:spPr>
            </c:marker>
            <c:bubble3D val="0"/>
            <c:extLst>
              <c:ext xmlns:c16="http://schemas.microsoft.com/office/drawing/2014/chart" uri="{C3380CC4-5D6E-409C-BE32-E72D297353CC}">
                <c16:uniqueId val="{00000004-F7E5-4499-B4E3-27CE91D45F86}"/>
              </c:ext>
            </c:extLst>
          </c:dPt>
          <c:dPt>
            <c:idx val="5"/>
            <c:marker>
              <c:spPr>
                <a:solidFill>
                  <a:srgbClr val="002B49"/>
                </a:solidFill>
                <a:ln>
                  <a:solidFill>
                    <a:srgbClr val="002B49"/>
                  </a:solidFill>
                  <a:prstDash val="solid"/>
                </a:ln>
                <a:effectLst/>
              </c:spPr>
            </c:marker>
            <c:bubble3D val="0"/>
            <c:extLst>
              <c:ext xmlns:c16="http://schemas.microsoft.com/office/drawing/2014/chart" uri="{C3380CC4-5D6E-409C-BE32-E72D297353CC}">
                <c16:uniqueId val="{00000005-F7E5-4499-B4E3-27CE91D45F86}"/>
              </c:ext>
            </c:extLst>
          </c:dPt>
          <c:dPt>
            <c:idx val="6"/>
            <c:marker>
              <c:spPr>
                <a:solidFill>
                  <a:srgbClr val="002B49"/>
                </a:solidFill>
                <a:ln>
                  <a:solidFill>
                    <a:srgbClr val="002B49"/>
                  </a:solidFill>
                  <a:prstDash val="solid"/>
                </a:ln>
                <a:effectLst/>
              </c:spPr>
            </c:marker>
            <c:bubble3D val="0"/>
            <c:extLst>
              <c:ext xmlns:c16="http://schemas.microsoft.com/office/drawing/2014/chart" uri="{C3380CC4-5D6E-409C-BE32-E72D297353CC}">
                <c16:uniqueId val="{00000006-F7E5-4499-B4E3-27CE91D45F86}"/>
              </c:ext>
            </c:extLst>
          </c:dPt>
          <c:dPt>
            <c:idx val="7"/>
            <c:marker>
              <c:spPr>
                <a:solidFill>
                  <a:srgbClr val="002B49"/>
                </a:solidFill>
                <a:ln>
                  <a:solidFill>
                    <a:srgbClr val="002B49"/>
                  </a:solidFill>
                  <a:prstDash val="solid"/>
                </a:ln>
                <a:effectLst/>
              </c:spPr>
            </c:marker>
            <c:bubble3D val="0"/>
            <c:extLst>
              <c:ext xmlns:c16="http://schemas.microsoft.com/office/drawing/2014/chart" uri="{C3380CC4-5D6E-409C-BE32-E72D297353CC}">
                <c16:uniqueId val="{00000007-F7E5-4499-B4E3-27CE91D45F86}"/>
              </c:ext>
            </c:extLst>
          </c:dPt>
          <c:dPt>
            <c:idx val="8"/>
            <c:marker>
              <c:spPr>
                <a:solidFill>
                  <a:srgbClr val="002B49"/>
                </a:solidFill>
                <a:ln>
                  <a:solidFill>
                    <a:srgbClr val="002B49"/>
                  </a:solidFill>
                  <a:prstDash val="solid"/>
                </a:ln>
                <a:effectLst/>
              </c:spPr>
            </c:marker>
            <c:bubble3D val="0"/>
            <c:extLst>
              <c:ext xmlns:c16="http://schemas.microsoft.com/office/drawing/2014/chart" uri="{C3380CC4-5D6E-409C-BE32-E72D297353CC}">
                <c16:uniqueId val="{00000008-F7E5-4499-B4E3-27CE91D45F86}"/>
              </c:ext>
            </c:extLst>
          </c:dPt>
          <c:dPt>
            <c:idx val="9"/>
            <c:marker>
              <c:spPr>
                <a:solidFill>
                  <a:srgbClr val="002B49"/>
                </a:solidFill>
                <a:ln>
                  <a:solidFill>
                    <a:srgbClr val="002B49"/>
                  </a:solidFill>
                  <a:prstDash val="solid"/>
                </a:ln>
                <a:effectLst/>
              </c:spPr>
            </c:marker>
            <c:bubble3D val="0"/>
            <c:extLst>
              <c:ext xmlns:c16="http://schemas.microsoft.com/office/drawing/2014/chart" uri="{C3380CC4-5D6E-409C-BE32-E72D297353CC}">
                <c16:uniqueId val="{00000009-F7E5-4499-B4E3-27CE91D45F86}"/>
              </c:ext>
            </c:extLst>
          </c:dPt>
          <c:dPt>
            <c:idx val="10"/>
            <c:marker>
              <c:spPr>
                <a:solidFill>
                  <a:srgbClr val="002B49"/>
                </a:solidFill>
                <a:ln>
                  <a:solidFill>
                    <a:srgbClr val="002B49"/>
                  </a:solidFill>
                  <a:prstDash val="solid"/>
                </a:ln>
                <a:effectLst/>
              </c:spPr>
            </c:marker>
            <c:bubble3D val="0"/>
            <c:extLst>
              <c:ext xmlns:c16="http://schemas.microsoft.com/office/drawing/2014/chart" uri="{C3380CC4-5D6E-409C-BE32-E72D297353CC}">
                <c16:uniqueId val="{0000000A-F7E5-4499-B4E3-27CE91D45F86}"/>
              </c:ext>
            </c:extLst>
          </c:dPt>
          <c:dPt>
            <c:idx val="11"/>
            <c:marker>
              <c:spPr>
                <a:solidFill>
                  <a:srgbClr val="002B49"/>
                </a:solidFill>
                <a:ln>
                  <a:solidFill>
                    <a:srgbClr val="002B49"/>
                  </a:solidFill>
                  <a:prstDash val="solid"/>
                </a:ln>
                <a:effectLst/>
              </c:spPr>
            </c:marker>
            <c:bubble3D val="0"/>
            <c:extLst>
              <c:ext xmlns:c16="http://schemas.microsoft.com/office/drawing/2014/chart" uri="{C3380CC4-5D6E-409C-BE32-E72D297353CC}">
                <c16:uniqueId val="{0000000B-F7E5-4499-B4E3-27CE91D45F86}"/>
              </c:ext>
            </c:extLst>
          </c:dPt>
          <c:dPt>
            <c:idx val="12"/>
            <c:marker>
              <c:spPr>
                <a:solidFill>
                  <a:srgbClr val="002B49"/>
                </a:solidFill>
                <a:ln>
                  <a:solidFill>
                    <a:srgbClr val="002B49"/>
                  </a:solidFill>
                  <a:prstDash val="solid"/>
                </a:ln>
                <a:effectLst/>
              </c:spPr>
            </c:marker>
            <c:bubble3D val="0"/>
            <c:extLst>
              <c:ext xmlns:c16="http://schemas.microsoft.com/office/drawing/2014/chart" uri="{C3380CC4-5D6E-409C-BE32-E72D297353CC}">
                <c16:uniqueId val="{0000000C-F7E5-4499-B4E3-27CE91D45F86}"/>
              </c:ext>
            </c:extLst>
          </c:dPt>
          <c:dPt>
            <c:idx val="13"/>
            <c:marker>
              <c:spPr>
                <a:solidFill>
                  <a:srgbClr val="002B49"/>
                </a:solidFill>
                <a:ln>
                  <a:solidFill>
                    <a:srgbClr val="002B49"/>
                  </a:solidFill>
                  <a:prstDash val="solid"/>
                </a:ln>
                <a:effectLst/>
              </c:spPr>
            </c:marker>
            <c:bubble3D val="0"/>
            <c:extLst>
              <c:ext xmlns:c16="http://schemas.microsoft.com/office/drawing/2014/chart" uri="{C3380CC4-5D6E-409C-BE32-E72D297353CC}">
                <c16:uniqueId val="{0000000D-F7E5-4499-B4E3-27CE91D45F86}"/>
              </c:ext>
            </c:extLst>
          </c:dPt>
          <c:dPt>
            <c:idx val="14"/>
            <c:marker>
              <c:spPr>
                <a:solidFill>
                  <a:srgbClr val="002B49"/>
                </a:solidFill>
                <a:ln>
                  <a:solidFill>
                    <a:srgbClr val="002B49"/>
                  </a:solidFill>
                  <a:prstDash val="solid"/>
                </a:ln>
                <a:effectLst/>
              </c:spPr>
            </c:marker>
            <c:bubble3D val="0"/>
            <c:extLst>
              <c:ext xmlns:c16="http://schemas.microsoft.com/office/drawing/2014/chart" uri="{C3380CC4-5D6E-409C-BE32-E72D297353CC}">
                <c16:uniqueId val="{0000000E-F7E5-4499-B4E3-27CE91D45F86}"/>
              </c:ext>
            </c:extLst>
          </c:dPt>
          <c:dPt>
            <c:idx val="15"/>
            <c:marker>
              <c:spPr>
                <a:solidFill>
                  <a:srgbClr val="002B49"/>
                </a:solidFill>
                <a:ln>
                  <a:solidFill>
                    <a:srgbClr val="002B49"/>
                  </a:solidFill>
                  <a:prstDash val="solid"/>
                </a:ln>
                <a:effectLst/>
              </c:spPr>
            </c:marker>
            <c:bubble3D val="0"/>
            <c:extLst>
              <c:ext xmlns:c16="http://schemas.microsoft.com/office/drawing/2014/chart" uri="{C3380CC4-5D6E-409C-BE32-E72D297353CC}">
                <c16:uniqueId val="{0000000F-F7E5-4499-B4E3-27CE91D45F86}"/>
              </c:ext>
            </c:extLst>
          </c:dPt>
          <c:dPt>
            <c:idx val="16"/>
            <c:marker>
              <c:spPr>
                <a:solidFill>
                  <a:srgbClr val="0083CA"/>
                </a:solidFill>
                <a:ln>
                  <a:solidFill>
                    <a:srgbClr val="7030A0"/>
                  </a:solidFill>
                  <a:prstDash val="solid"/>
                </a:ln>
                <a:effectLst/>
              </c:spPr>
            </c:marker>
            <c:bubble3D val="0"/>
            <c:extLst>
              <c:ext xmlns:c16="http://schemas.microsoft.com/office/drawing/2014/chart" uri="{C3380CC4-5D6E-409C-BE32-E72D297353CC}">
                <c16:uniqueId val="{00000010-F7E5-4499-B4E3-27CE91D45F86}"/>
              </c:ext>
            </c:extLst>
          </c:dPt>
          <c:dPt>
            <c:idx val="17"/>
            <c:marker>
              <c:spPr>
                <a:solidFill>
                  <a:srgbClr val="0083CA"/>
                </a:solidFill>
                <a:ln>
                  <a:solidFill>
                    <a:srgbClr val="7030A0"/>
                  </a:solidFill>
                  <a:prstDash val="solid"/>
                </a:ln>
                <a:effectLst/>
              </c:spPr>
            </c:marker>
            <c:bubble3D val="0"/>
            <c:extLst>
              <c:ext xmlns:c16="http://schemas.microsoft.com/office/drawing/2014/chart" uri="{C3380CC4-5D6E-409C-BE32-E72D297353CC}">
                <c16:uniqueId val="{00000011-F7E5-4499-B4E3-27CE91D45F86}"/>
              </c:ext>
            </c:extLst>
          </c:dPt>
          <c:dPt>
            <c:idx val="18"/>
            <c:marker>
              <c:spPr>
                <a:solidFill>
                  <a:srgbClr val="0083CA"/>
                </a:solidFill>
                <a:ln>
                  <a:solidFill>
                    <a:srgbClr val="7030A0"/>
                  </a:solidFill>
                  <a:prstDash val="solid"/>
                </a:ln>
                <a:effectLst/>
              </c:spPr>
            </c:marker>
            <c:bubble3D val="0"/>
            <c:extLst>
              <c:ext xmlns:c16="http://schemas.microsoft.com/office/drawing/2014/chart" uri="{C3380CC4-5D6E-409C-BE32-E72D297353CC}">
                <c16:uniqueId val="{00000012-F7E5-4499-B4E3-27CE91D45F86}"/>
              </c:ext>
            </c:extLst>
          </c:dPt>
          <c:dPt>
            <c:idx val="19"/>
            <c:marker>
              <c:spPr>
                <a:solidFill>
                  <a:srgbClr val="0083CA"/>
                </a:solidFill>
                <a:ln>
                  <a:solidFill>
                    <a:srgbClr val="7030A0"/>
                  </a:solidFill>
                  <a:prstDash val="solid"/>
                </a:ln>
                <a:effectLst/>
              </c:spPr>
            </c:marker>
            <c:bubble3D val="0"/>
            <c:extLst>
              <c:ext xmlns:c16="http://schemas.microsoft.com/office/drawing/2014/chart" uri="{C3380CC4-5D6E-409C-BE32-E72D297353CC}">
                <c16:uniqueId val="{00000013-F7E5-4499-B4E3-27CE91D45F86}"/>
              </c:ext>
            </c:extLst>
          </c:dPt>
          <c:dPt>
            <c:idx val="20"/>
            <c:marker>
              <c:spPr>
                <a:solidFill>
                  <a:srgbClr val="0083CA"/>
                </a:solidFill>
                <a:ln>
                  <a:solidFill>
                    <a:srgbClr val="7030A0"/>
                  </a:solidFill>
                  <a:prstDash val="solid"/>
                </a:ln>
                <a:effectLst/>
              </c:spPr>
            </c:marker>
            <c:bubble3D val="0"/>
            <c:extLst>
              <c:ext xmlns:c16="http://schemas.microsoft.com/office/drawing/2014/chart" uri="{C3380CC4-5D6E-409C-BE32-E72D297353CC}">
                <c16:uniqueId val="{00000014-F7E5-4499-B4E3-27CE91D45F86}"/>
              </c:ext>
            </c:extLst>
          </c:dPt>
          <c:dPt>
            <c:idx val="21"/>
            <c:marker>
              <c:spPr>
                <a:solidFill>
                  <a:srgbClr val="0083CA"/>
                </a:solidFill>
                <a:ln>
                  <a:solidFill>
                    <a:srgbClr val="7030A0"/>
                  </a:solidFill>
                  <a:prstDash val="solid"/>
                </a:ln>
                <a:effectLst/>
              </c:spPr>
            </c:marker>
            <c:bubble3D val="0"/>
            <c:extLst>
              <c:ext xmlns:c16="http://schemas.microsoft.com/office/drawing/2014/chart" uri="{C3380CC4-5D6E-409C-BE32-E72D297353CC}">
                <c16:uniqueId val="{00000015-F7E5-4499-B4E3-27CE91D45F86}"/>
              </c:ext>
            </c:extLst>
          </c:dPt>
          <c:dPt>
            <c:idx val="22"/>
            <c:marker>
              <c:spPr>
                <a:solidFill>
                  <a:srgbClr val="0083CA"/>
                </a:solidFill>
                <a:ln>
                  <a:solidFill>
                    <a:srgbClr val="7030A0"/>
                  </a:solidFill>
                  <a:prstDash val="solid"/>
                </a:ln>
                <a:effectLst/>
              </c:spPr>
            </c:marker>
            <c:bubble3D val="0"/>
            <c:extLst>
              <c:ext xmlns:c16="http://schemas.microsoft.com/office/drawing/2014/chart" uri="{C3380CC4-5D6E-409C-BE32-E72D297353CC}">
                <c16:uniqueId val="{00000016-F7E5-4499-B4E3-27CE91D45F86}"/>
              </c:ext>
            </c:extLst>
          </c:dPt>
          <c:dPt>
            <c:idx val="23"/>
            <c:marker>
              <c:spPr>
                <a:solidFill>
                  <a:srgbClr val="0083CA"/>
                </a:solidFill>
                <a:ln>
                  <a:solidFill>
                    <a:srgbClr val="7030A0"/>
                  </a:solidFill>
                  <a:prstDash val="solid"/>
                </a:ln>
                <a:effectLst/>
              </c:spPr>
            </c:marker>
            <c:bubble3D val="0"/>
            <c:extLst>
              <c:ext xmlns:c16="http://schemas.microsoft.com/office/drawing/2014/chart" uri="{C3380CC4-5D6E-409C-BE32-E72D297353CC}">
                <c16:uniqueId val="{00000017-F7E5-4499-B4E3-27CE91D45F86}"/>
              </c:ext>
            </c:extLst>
          </c:dPt>
          <c:dPt>
            <c:idx val="24"/>
            <c:marker>
              <c:spPr>
                <a:solidFill>
                  <a:srgbClr val="0083CA"/>
                </a:solidFill>
                <a:ln>
                  <a:solidFill>
                    <a:srgbClr val="7030A0"/>
                  </a:solidFill>
                  <a:prstDash val="solid"/>
                </a:ln>
                <a:effectLst/>
              </c:spPr>
            </c:marker>
            <c:bubble3D val="0"/>
            <c:extLst>
              <c:ext xmlns:c16="http://schemas.microsoft.com/office/drawing/2014/chart" uri="{C3380CC4-5D6E-409C-BE32-E72D297353CC}">
                <c16:uniqueId val="{00000018-F7E5-4499-B4E3-27CE91D45F86}"/>
              </c:ext>
            </c:extLst>
          </c:dPt>
          <c:dPt>
            <c:idx val="25"/>
            <c:marker>
              <c:spPr>
                <a:solidFill>
                  <a:srgbClr val="0083CA"/>
                </a:solidFill>
                <a:ln>
                  <a:solidFill>
                    <a:srgbClr val="7030A0"/>
                  </a:solidFill>
                  <a:prstDash val="solid"/>
                </a:ln>
                <a:effectLst/>
              </c:spPr>
            </c:marker>
            <c:bubble3D val="0"/>
            <c:extLst>
              <c:ext xmlns:c16="http://schemas.microsoft.com/office/drawing/2014/chart" uri="{C3380CC4-5D6E-409C-BE32-E72D297353CC}">
                <c16:uniqueId val="{00000019-F7E5-4499-B4E3-27CE91D45F86}"/>
              </c:ext>
            </c:extLst>
          </c:dPt>
          <c:dPt>
            <c:idx val="26"/>
            <c:marker>
              <c:spPr>
                <a:solidFill>
                  <a:srgbClr val="0083CA"/>
                </a:solidFill>
                <a:ln>
                  <a:solidFill>
                    <a:srgbClr val="7030A0"/>
                  </a:solidFill>
                  <a:prstDash val="solid"/>
                </a:ln>
                <a:effectLst/>
              </c:spPr>
            </c:marker>
            <c:bubble3D val="0"/>
            <c:extLst>
              <c:ext xmlns:c16="http://schemas.microsoft.com/office/drawing/2014/chart" uri="{C3380CC4-5D6E-409C-BE32-E72D297353CC}">
                <c16:uniqueId val="{0000001A-F7E5-4499-B4E3-27CE91D45F86}"/>
              </c:ext>
            </c:extLst>
          </c:dPt>
          <c:dPt>
            <c:idx val="27"/>
            <c:marker>
              <c:spPr>
                <a:solidFill>
                  <a:srgbClr val="0083CA"/>
                </a:solidFill>
                <a:ln>
                  <a:solidFill>
                    <a:srgbClr val="7030A0"/>
                  </a:solidFill>
                  <a:prstDash val="solid"/>
                </a:ln>
                <a:effectLst/>
              </c:spPr>
            </c:marker>
            <c:bubble3D val="0"/>
            <c:extLst>
              <c:ext xmlns:c16="http://schemas.microsoft.com/office/drawing/2014/chart" uri="{C3380CC4-5D6E-409C-BE32-E72D297353CC}">
                <c16:uniqueId val="{0000001B-F7E5-4499-B4E3-27CE91D45F86}"/>
              </c:ext>
            </c:extLst>
          </c:dPt>
          <c:dPt>
            <c:idx val="28"/>
            <c:marker>
              <c:spPr>
                <a:solidFill>
                  <a:srgbClr val="0083CA"/>
                </a:solidFill>
                <a:ln>
                  <a:solidFill>
                    <a:srgbClr val="7030A0"/>
                  </a:solidFill>
                  <a:prstDash val="solid"/>
                </a:ln>
                <a:effectLst/>
              </c:spPr>
            </c:marker>
            <c:bubble3D val="0"/>
            <c:extLst>
              <c:ext xmlns:c16="http://schemas.microsoft.com/office/drawing/2014/chart" uri="{C3380CC4-5D6E-409C-BE32-E72D297353CC}">
                <c16:uniqueId val="{0000001C-F7E5-4499-B4E3-27CE91D45F86}"/>
              </c:ext>
            </c:extLst>
          </c:dPt>
          <c:dPt>
            <c:idx val="29"/>
            <c:marker>
              <c:spPr>
                <a:solidFill>
                  <a:srgbClr val="0083CA"/>
                </a:solidFill>
                <a:ln>
                  <a:solidFill>
                    <a:srgbClr val="7030A0"/>
                  </a:solidFill>
                  <a:prstDash val="solid"/>
                </a:ln>
                <a:effectLst/>
              </c:spPr>
            </c:marker>
            <c:bubble3D val="0"/>
            <c:extLst>
              <c:ext xmlns:c16="http://schemas.microsoft.com/office/drawing/2014/chart" uri="{C3380CC4-5D6E-409C-BE32-E72D297353CC}">
                <c16:uniqueId val="{0000001D-F7E5-4499-B4E3-27CE91D45F86}"/>
              </c:ext>
            </c:extLst>
          </c:dPt>
          <c:dPt>
            <c:idx val="30"/>
            <c:marker>
              <c:spPr>
                <a:solidFill>
                  <a:srgbClr val="0083CA"/>
                </a:solidFill>
                <a:ln>
                  <a:solidFill>
                    <a:srgbClr val="7030A0"/>
                  </a:solidFill>
                  <a:prstDash val="solid"/>
                </a:ln>
                <a:effectLst/>
              </c:spPr>
            </c:marker>
            <c:bubble3D val="0"/>
            <c:extLst>
              <c:ext xmlns:c16="http://schemas.microsoft.com/office/drawing/2014/chart" uri="{C3380CC4-5D6E-409C-BE32-E72D297353CC}">
                <c16:uniqueId val="{0000001E-F7E5-4499-B4E3-27CE91D45F86}"/>
              </c:ext>
            </c:extLst>
          </c:dPt>
          <c:dPt>
            <c:idx val="31"/>
            <c:marker>
              <c:spPr>
                <a:solidFill>
                  <a:srgbClr val="0083CA"/>
                </a:solidFill>
                <a:ln>
                  <a:solidFill>
                    <a:srgbClr val="7030A0"/>
                  </a:solidFill>
                  <a:prstDash val="solid"/>
                </a:ln>
                <a:effectLst/>
              </c:spPr>
            </c:marker>
            <c:bubble3D val="0"/>
            <c:extLst>
              <c:ext xmlns:c16="http://schemas.microsoft.com/office/drawing/2014/chart" uri="{C3380CC4-5D6E-409C-BE32-E72D297353CC}">
                <c16:uniqueId val="{0000001F-F7E5-4499-B4E3-27CE91D45F86}"/>
              </c:ext>
            </c:extLst>
          </c:dPt>
          <c:dPt>
            <c:idx val="32"/>
            <c:marker>
              <c:spPr>
                <a:solidFill>
                  <a:srgbClr val="0083CA"/>
                </a:solidFill>
                <a:ln>
                  <a:solidFill>
                    <a:srgbClr val="7030A0"/>
                  </a:solidFill>
                  <a:prstDash val="solid"/>
                </a:ln>
                <a:effectLst/>
              </c:spPr>
            </c:marker>
            <c:bubble3D val="0"/>
            <c:extLst>
              <c:ext xmlns:c16="http://schemas.microsoft.com/office/drawing/2014/chart" uri="{C3380CC4-5D6E-409C-BE32-E72D297353CC}">
                <c16:uniqueId val="{00000020-F7E5-4499-B4E3-27CE91D45F86}"/>
              </c:ext>
            </c:extLst>
          </c:dPt>
          <c:dPt>
            <c:idx val="33"/>
            <c:marker>
              <c:spPr>
                <a:solidFill>
                  <a:srgbClr val="0083CA"/>
                </a:solidFill>
                <a:ln>
                  <a:solidFill>
                    <a:srgbClr val="7030A0"/>
                  </a:solidFill>
                  <a:prstDash val="solid"/>
                </a:ln>
                <a:effectLst/>
              </c:spPr>
            </c:marker>
            <c:bubble3D val="0"/>
            <c:extLst>
              <c:ext xmlns:c16="http://schemas.microsoft.com/office/drawing/2014/chart" uri="{C3380CC4-5D6E-409C-BE32-E72D297353CC}">
                <c16:uniqueId val="{00000021-F7E5-4499-B4E3-27CE91D45F86}"/>
              </c:ext>
            </c:extLst>
          </c:dPt>
          <c:dPt>
            <c:idx val="34"/>
            <c:marker>
              <c:spPr>
                <a:solidFill>
                  <a:srgbClr val="0083CA"/>
                </a:solidFill>
                <a:ln>
                  <a:solidFill>
                    <a:srgbClr val="7030A0"/>
                  </a:solidFill>
                  <a:prstDash val="solid"/>
                </a:ln>
                <a:effectLst/>
              </c:spPr>
            </c:marker>
            <c:bubble3D val="0"/>
            <c:extLst>
              <c:ext xmlns:c16="http://schemas.microsoft.com/office/drawing/2014/chart" uri="{C3380CC4-5D6E-409C-BE32-E72D297353CC}">
                <c16:uniqueId val="{00000022-F7E5-4499-B4E3-27CE91D45F86}"/>
              </c:ext>
            </c:extLst>
          </c:dPt>
          <c:dPt>
            <c:idx val="35"/>
            <c:marker>
              <c:spPr>
                <a:solidFill>
                  <a:srgbClr val="0083CA"/>
                </a:solidFill>
                <a:ln>
                  <a:solidFill>
                    <a:srgbClr val="7030A0"/>
                  </a:solidFill>
                  <a:prstDash val="solid"/>
                </a:ln>
                <a:effectLst/>
              </c:spPr>
            </c:marker>
            <c:bubble3D val="0"/>
            <c:extLst>
              <c:ext xmlns:c16="http://schemas.microsoft.com/office/drawing/2014/chart" uri="{C3380CC4-5D6E-409C-BE32-E72D297353CC}">
                <c16:uniqueId val="{00000023-F7E5-4499-B4E3-27CE91D45F86}"/>
              </c:ext>
            </c:extLst>
          </c:dPt>
          <c:dPt>
            <c:idx val="36"/>
            <c:marker>
              <c:spPr>
                <a:solidFill>
                  <a:srgbClr val="0083CA"/>
                </a:solidFill>
                <a:ln>
                  <a:solidFill>
                    <a:srgbClr val="7030A0"/>
                  </a:solidFill>
                  <a:prstDash val="solid"/>
                </a:ln>
                <a:effectLst/>
              </c:spPr>
            </c:marker>
            <c:bubble3D val="0"/>
            <c:extLst>
              <c:ext xmlns:c16="http://schemas.microsoft.com/office/drawing/2014/chart" uri="{C3380CC4-5D6E-409C-BE32-E72D297353CC}">
                <c16:uniqueId val="{00000024-F7E5-4499-B4E3-27CE91D45F86}"/>
              </c:ext>
            </c:extLst>
          </c:dPt>
          <c:dPt>
            <c:idx val="37"/>
            <c:marker>
              <c:spPr>
                <a:solidFill>
                  <a:srgbClr val="0083CA"/>
                </a:solidFill>
                <a:ln>
                  <a:solidFill>
                    <a:srgbClr val="7030A0"/>
                  </a:solidFill>
                  <a:prstDash val="solid"/>
                </a:ln>
                <a:effectLst/>
              </c:spPr>
            </c:marker>
            <c:bubble3D val="0"/>
            <c:extLst>
              <c:ext xmlns:c16="http://schemas.microsoft.com/office/drawing/2014/chart" uri="{C3380CC4-5D6E-409C-BE32-E72D297353CC}">
                <c16:uniqueId val="{00000025-F7E5-4499-B4E3-27CE91D45F86}"/>
              </c:ext>
            </c:extLst>
          </c:dPt>
          <c:dPt>
            <c:idx val="38"/>
            <c:marker>
              <c:spPr>
                <a:solidFill>
                  <a:srgbClr val="0083CA"/>
                </a:solidFill>
                <a:ln>
                  <a:solidFill>
                    <a:srgbClr val="7030A0"/>
                  </a:solidFill>
                  <a:prstDash val="solid"/>
                </a:ln>
                <a:effectLst/>
              </c:spPr>
            </c:marker>
            <c:bubble3D val="0"/>
            <c:extLst>
              <c:ext xmlns:c16="http://schemas.microsoft.com/office/drawing/2014/chart" uri="{C3380CC4-5D6E-409C-BE32-E72D297353CC}">
                <c16:uniqueId val="{00000026-F7E5-4499-B4E3-27CE91D45F86}"/>
              </c:ext>
            </c:extLst>
          </c:dPt>
          <c:dPt>
            <c:idx val="39"/>
            <c:marker>
              <c:spPr>
                <a:solidFill>
                  <a:srgbClr val="0083CA"/>
                </a:solidFill>
                <a:ln>
                  <a:solidFill>
                    <a:srgbClr val="7030A0"/>
                  </a:solidFill>
                  <a:prstDash val="solid"/>
                </a:ln>
                <a:effectLst/>
              </c:spPr>
            </c:marker>
            <c:bubble3D val="0"/>
            <c:extLst>
              <c:ext xmlns:c16="http://schemas.microsoft.com/office/drawing/2014/chart" uri="{C3380CC4-5D6E-409C-BE32-E72D297353CC}">
                <c16:uniqueId val="{00000027-F7E5-4499-B4E3-27CE91D45F86}"/>
              </c:ext>
            </c:extLst>
          </c:dPt>
          <c:dPt>
            <c:idx val="40"/>
            <c:marker>
              <c:spPr>
                <a:solidFill>
                  <a:srgbClr val="0083CA"/>
                </a:solidFill>
                <a:ln>
                  <a:solidFill>
                    <a:srgbClr val="7030A0"/>
                  </a:solidFill>
                  <a:prstDash val="solid"/>
                </a:ln>
                <a:effectLst/>
              </c:spPr>
            </c:marker>
            <c:bubble3D val="0"/>
            <c:extLst>
              <c:ext xmlns:c16="http://schemas.microsoft.com/office/drawing/2014/chart" uri="{C3380CC4-5D6E-409C-BE32-E72D297353CC}">
                <c16:uniqueId val="{00000028-F7E5-4499-B4E3-27CE91D45F86}"/>
              </c:ext>
            </c:extLst>
          </c:dPt>
          <c:dPt>
            <c:idx val="41"/>
            <c:marker>
              <c:spPr>
                <a:solidFill>
                  <a:srgbClr val="0083CA"/>
                </a:solidFill>
                <a:ln>
                  <a:solidFill>
                    <a:srgbClr val="7030A0"/>
                  </a:solidFill>
                  <a:prstDash val="solid"/>
                </a:ln>
                <a:effectLst/>
              </c:spPr>
            </c:marker>
            <c:bubble3D val="0"/>
            <c:extLst>
              <c:ext xmlns:c16="http://schemas.microsoft.com/office/drawing/2014/chart" uri="{C3380CC4-5D6E-409C-BE32-E72D297353CC}">
                <c16:uniqueId val="{00000029-F7E5-4499-B4E3-27CE91D45F86}"/>
              </c:ext>
            </c:extLst>
          </c:dPt>
          <c:dPt>
            <c:idx val="42"/>
            <c:marker>
              <c:spPr>
                <a:solidFill>
                  <a:srgbClr val="0083CA"/>
                </a:solidFill>
                <a:ln>
                  <a:solidFill>
                    <a:srgbClr val="7030A0"/>
                  </a:solidFill>
                  <a:prstDash val="solid"/>
                </a:ln>
                <a:effectLst/>
              </c:spPr>
            </c:marker>
            <c:bubble3D val="0"/>
            <c:extLst>
              <c:ext xmlns:c16="http://schemas.microsoft.com/office/drawing/2014/chart" uri="{C3380CC4-5D6E-409C-BE32-E72D297353CC}">
                <c16:uniqueId val="{0000002A-F7E5-4499-B4E3-27CE91D45F86}"/>
              </c:ext>
            </c:extLst>
          </c:dPt>
          <c:dPt>
            <c:idx val="43"/>
            <c:marker>
              <c:spPr>
                <a:solidFill>
                  <a:srgbClr val="0083CA"/>
                </a:solidFill>
                <a:ln>
                  <a:solidFill>
                    <a:srgbClr val="7030A0"/>
                  </a:solidFill>
                  <a:prstDash val="solid"/>
                </a:ln>
                <a:effectLst/>
              </c:spPr>
            </c:marker>
            <c:bubble3D val="0"/>
            <c:extLst>
              <c:ext xmlns:c16="http://schemas.microsoft.com/office/drawing/2014/chart" uri="{C3380CC4-5D6E-409C-BE32-E72D297353CC}">
                <c16:uniqueId val="{0000002B-F7E5-4499-B4E3-27CE91D45F86}"/>
              </c:ext>
            </c:extLst>
          </c:dPt>
          <c:dPt>
            <c:idx val="44"/>
            <c:marker>
              <c:spPr>
                <a:solidFill>
                  <a:srgbClr val="0083CA"/>
                </a:solidFill>
                <a:ln>
                  <a:solidFill>
                    <a:srgbClr val="7030A0"/>
                  </a:solidFill>
                  <a:prstDash val="solid"/>
                </a:ln>
                <a:effectLst/>
              </c:spPr>
            </c:marker>
            <c:bubble3D val="0"/>
            <c:extLst>
              <c:ext xmlns:c16="http://schemas.microsoft.com/office/drawing/2014/chart" uri="{C3380CC4-5D6E-409C-BE32-E72D297353CC}">
                <c16:uniqueId val="{0000002C-F7E5-4499-B4E3-27CE91D45F86}"/>
              </c:ext>
            </c:extLst>
          </c:dPt>
          <c:dPt>
            <c:idx val="45"/>
            <c:marker>
              <c:spPr>
                <a:solidFill>
                  <a:srgbClr val="0083CA"/>
                </a:solidFill>
                <a:ln>
                  <a:solidFill>
                    <a:srgbClr val="7030A0"/>
                  </a:solidFill>
                  <a:prstDash val="solid"/>
                </a:ln>
                <a:effectLst/>
              </c:spPr>
            </c:marker>
            <c:bubble3D val="0"/>
            <c:extLst>
              <c:ext xmlns:c16="http://schemas.microsoft.com/office/drawing/2014/chart" uri="{C3380CC4-5D6E-409C-BE32-E72D297353CC}">
                <c16:uniqueId val="{0000002D-F7E5-4499-B4E3-27CE91D45F86}"/>
              </c:ext>
            </c:extLst>
          </c:dPt>
          <c:dPt>
            <c:idx val="46"/>
            <c:marker>
              <c:spPr>
                <a:solidFill>
                  <a:srgbClr val="0083CA"/>
                </a:solidFill>
                <a:ln>
                  <a:solidFill>
                    <a:srgbClr val="7030A0"/>
                  </a:solidFill>
                  <a:prstDash val="solid"/>
                </a:ln>
                <a:effectLst/>
              </c:spPr>
            </c:marker>
            <c:bubble3D val="0"/>
            <c:extLst>
              <c:ext xmlns:c16="http://schemas.microsoft.com/office/drawing/2014/chart" uri="{C3380CC4-5D6E-409C-BE32-E72D297353CC}">
                <c16:uniqueId val="{0000002E-F7E5-4499-B4E3-27CE91D45F86}"/>
              </c:ext>
            </c:extLst>
          </c:dPt>
          <c:dPt>
            <c:idx val="47"/>
            <c:marker>
              <c:spPr>
                <a:solidFill>
                  <a:srgbClr val="0083CA"/>
                </a:solidFill>
                <a:ln>
                  <a:solidFill>
                    <a:srgbClr val="7030A0"/>
                  </a:solidFill>
                  <a:prstDash val="solid"/>
                </a:ln>
                <a:effectLst/>
              </c:spPr>
            </c:marker>
            <c:bubble3D val="0"/>
            <c:extLst>
              <c:ext xmlns:c16="http://schemas.microsoft.com/office/drawing/2014/chart" uri="{C3380CC4-5D6E-409C-BE32-E72D297353CC}">
                <c16:uniqueId val="{0000002F-F7E5-4499-B4E3-27CE91D45F86}"/>
              </c:ext>
            </c:extLst>
          </c:dPt>
          <c:dLbls>
            <c:dLbl>
              <c:idx val="0"/>
              <c:tx>
                <c:rich>
                  <a:bodyPr wrap="square" lIns="38100" tIns="19050" rIns="38100" bIns="19050" anchor="ctr">
                    <a:spAutoFit/>
                  </a:bodyPr>
                  <a:lstStyle/>
                  <a:p>
                    <a:pPr>
                      <a:defRPr sz="900">
                        <a:solidFill>
                          <a:srgbClr val="646464"/>
                        </a:solidFill>
                      </a:defRPr>
                    </a:pPr>
                    <a:r>
                      <a:rPr lang="en-US" sz="900">
                        <a:solidFill>
                          <a:srgbClr val="646464"/>
                        </a:solidFill>
                      </a:rPr>
                      <a:t>United Microelectronics</a:t>
                    </a:r>
                  </a:p>
                </c:rich>
              </c:tx>
              <c:spPr>
                <a:noFill/>
                <a:ln>
                  <a:noFill/>
                </a:ln>
                <a:effectLst/>
              </c:spPr>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F7E5-4499-B4E3-27CE91D45F86}"/>
                </c:ext>
              </c:extLst>
            </c:dLbl>
            <c:dLbl>
              <c:idx val="1"/>
              <c:tx>
                <c:rich>
                  <a:bodyPr wrap="square" lIns="38100" tIns="19050" rIns="38100" bIns="19050" anchor="ctr">
                    <a:spAutoFit/>
                  </a:bodyPr>
                  <a:lstStyle/>
                  <a:p>
                    <a:pPr>
                      <a:defRPr sz="900">
                        <a:solidFill>
                          <a:srgbClr val="646464"/>
                        </a:solidFill>
                      </a:defRPr>
                    </a:pPr>
                    <a:r>
                      <a:rPr lang="en-US" sz="900">
                        <a:solidFill>
                          <a:srgbClr val="646464"/>
                        </a:solidFill>
                      </a:rPr>
                      <a:t>Jinkosolar Holding</a:t>
                    </a:r>
                  </a:p>
                </c:rich>
              </c:tx>
              <c:spPr>
                <a:noFill/>
                <a:ln>
                  <a:noFill/>
                </a:ln>
                <a:effectLst/>
              </c:spPr>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F7E5-4499-B4E3-27CE91D45F86}"/>
                </c:ext>
              </c:extLst>
            </c:dLbl>
            <c:dLbl>
              <c:idx val="2"/>
              <c:tx>
                <c:rich>
                  <a:bodyPr wrap="square" lIns="38100" tIns="19050" rIns="38100" bIns="19050" anchor="ctr">
                    <a:spAutoFit/>
                  </a:bodyPr>
                  <a:lstStyle/>
                  <a:p>
                    <a:pPr>
                      <a:defRPr sz="1000">
                        <a:solidFill>
                          <a:srgbClr val="646464"/>
                        </a:solidFill>
                      </a:defRPr>
                    </a:pPr>
                    <a:r>
                      <a:rPr lang="en-US" sz="1000">
                        <a:solidFill>
                          <a:srgbClr val="646464"/>
                        </a:solidFill>
                      </a:rPr>
                      <a:t>Advanced Micro</a:t>
                    </a:r>
                  </a:p>
                </c:rich>
              </c:tx>
              <c:spPr>
                <a:noFill/>
                <a:ln>
                  <a:noFill/>
                </a:ln>
                <a:effectLst/>
              </c:spPr>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F7E5-4499-B4E3-27CE91D45F86}"/>
                </c:ext>
              </c:extLst>
            </c:dLbl>
            <c:dLbl>
              <c:idx val="3"/>
              <c:tx>
                <c:rich>
                  <a:bodyPr wrap="square" lIns="38100" tIns="19050" rIns="38100" bIns="19050" anchor="ctr">
                    <a:spAutoFit/>
                  </a:bodyPr>
                  <a:lstStyle/>
                  <a:p>
                    <a:pPr>
                      <a:defRPr sz="900">
                        <a:solidFill>
                          <a:srgbClr val="646464"/>
                        </a:solidFill>
                      </a:defRPr>
                    </a:pPr>
                    <a:r>
                      <a:rPr lang="en-US" sz="900">
                        <a:solidFill>
                          <a:srgbClr val="646464"/>
                        </a:solidFill>
                      </a:rPr>
                      <a:t>Canadian Solar</a:t>
                    </a:r>
                  </a:p>
                </c:rich>
              </c:tx>
              <c:spPr>
                <a:noFill/>
                <a:ln>
                  <a:noFill/>
                </a:ln>
                <a:effectLst/>
              </c:spPr>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F7E5-4499-B4E3-27CE91D45F86}"/>
                </c:ext>
              </c:extLst>
            </c:dLbl>
            <c:dLbl>
              <c:idx val="4"/>
              <c:tx>
                <c:rich>
                  <a:bodyPr wrap="square" lIns="38100" tIns="19050" rIns="38100" bIns="19050" anchor="ctr">
                    <a:spAutoFit/>
                  </a:bodyPr>
                  <a:lstStyle/>
                  <a:p>
                    <a:pPr>
                      <a:defRPr sz="900">
                        <a:solidFill>
                          <a:srgbClr val="646464"/>
                        </a:solidFill>
                      </a:defRPr>
                    </a:pPr>
                    <a:r>
                      <a:rPr lang="en-US" sz="900">
                        <a:solidFill>
                          <a:srgbClr val="646464"/>
                        </a:solidFill>
                      </a:rPr>
                      <a:t>Microchip Technology</a:t>
                    </a:r>
                  </a:p>
                </c:rich>
              </c:tx>
              <c:spPr>
                <a:noFill/>
                <a:ln>
                  <a:noFill/>
                </a:ln>
                <a:effectLst/>
              </c:spPr>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F7E5-4499-B4E3-27CE91D45F86}"/>
                </c:ext>
              </c:extLst>
            </c:dLbl>
            <c:dLbl>
              <c:idx val="5"/>
              <c:tx>
                <c:rich>
                  <a:bodyPr wrap="square" lIns="38100" tIns="19050" rIns="38100" bIns="19050" anchor="ctr">
                    <a:spAutoFit/>
                  </a:bodyPr>
                  <a:lstStyle/>
                  <a:p>
                    <a:pPr>
                      <a:defRPr sz="900">
                        <a:solidFill>
                          <a:srgbClr val="646464"/>
                        </a:solidFill>
                      </a:defRPr>
                    </a:pPr>
                    <a:r>
                      <a:rPr lang="en-US" sz="900">
                        <a:solidFill>
                          <a:srgbClr val="646464"/>
                        </a:solidFill>
                      </a:rPr>
                      <a:t>Amkor Technology</a:t>
                    </a:r>
                  </a:p>
                </c:rich>
              </c:tx>
              <c:spPr>
                <a:noFill/>
                <a:ln>
                  <a:noFill/>
                </a:ln>
                <a:effectLst/>
              </c:spPr>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F7E5-4499-B4E3-27CE91D45F86}"/>
                </c:ext>
              </c:extLst>
            </c:dLbl>
            <c:dLbl>
              <c:idx val="6"/>
              <c:tx>
                <c:rich>
                  <a:bodyPr wrap="square" lIns="38100" tIns="19050" rIns="38100" bIns="19050" anchor="ctr">
                    <a:spAutoFit/>
                  </a:bodyPr>
                  <a:lstStyle/>
                  <a:p>
                    <a:pPr>
                      <a:defRPr sz="900">
                        <a:solidFill>
                          <a:srgbClr val="646464"/>
                        </a:solidFill>
                      </a:defRPr>
                    </a:pPr>
                    <a:r>
                      <a:rPr lang="en-US" sz="900">
                        <a:solidFill>
                          <a:srgbClr val="646464"/>
                        </a:solidFill>
                      </a:rPr>
                      <a:t>On Semiconductor</a:t>
                    </a:r>
                  </a:p>
                </c:rich>
              </c:tx>
              <c:spPr>
                <a:noFill/>
                <a:ln>
                  <a:noFill/>
                </a:ln>
                <a:effectLst/>
              </c:spPr>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F7E5-4499-B4E3-27CE91D45F86}"/>
                </c:ext>
              </c:extLst>
            </c:dLbl>
            <c:dLbl>
              <c:idx val="7"/>
              <c:tx>
                <c:rich>
                  <a:bodyPr wrap="square" lIns="38100" tIns="19050" rIns="38100" bIns="19050" anchor="ctr">
                    <a:spAutoFit/>
                  </a:bodyPr>
                  <a:lstStyle/>
                  <a:p>
                    <a:pPr>
                      <a:defRPr sz="900">
                        <a:solidFill>
                          <a:srgbClr val="646464"/>
                        </a:solidFill>
                      </a:defRPr>
                    </a:pPr>
                    <a:r>
                      <a:rPr lang="en-US" sz="900">
                        <a:solidFill>
                          <a:srgbClr val="646464"/>
                        </a:solidFill>
                      </a:rPr>
                      <a:t>Stmicroelectronics Nv</a:t>
                    </a:r>
                  </a:p>
                </c:rich>
              </c:tx>
              <c:spPr>
                <a:noFill/>
                <a:ln>
                  <a:noFill/>
                </a:ln>
                <a:effectLst/>
              </c:spPr>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F7E5-4499-B4E3-27CE91D45F86}"/>
                </c:ext>
              </c:extLst>
            </c:dLbl>
            <c:dLbl>
              <c:idx val="8"/>
              <c:tx>
                <c:rich>
                  <a:bodyPr/>
                  <a:lstStyle/>
                  <a:p>
                    <a:pPr>
                      <a:defRPr sz="900">
                        <a:solidFill>
                          <a:srgbClr val="646464"/>
                        </a:solidFill>
                      </a:defRPr>
                    </a:pPr>
                    <a:r>
                      <a:rPr lang="en-US" sz="900">
                        <a:solidFill>
                          <a:srgbClr val="646464"/>
                        </a:solidFill>
                      </a:rPr>
                      <a:t>Semiconductor Manufacturing</a:t>
                    </a:r>
                  </a:p>
                </c:rich>
              </c:tx>
              <c:spPr>
                <a:noFill/>
                <a:ln>
                  <a:noFill/>
                </a:ln>
                <a:effectLst/>
              </c:spPr>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F7E5-4499-B4E3-27CE91D45F86}"/>
                </c:ext>
              </c:extLst>
            </c:dLbl>
            <c:dLbl>
              <c:idx val="9"/>
              <c:tx>
                <c:rich>
                  <a:bodyPr wrap="square" lIns="38100" tIns="19050" rIns="38100" bIns="19050" anchor="ctr">
                    <a:spAutoFit/>
                  </a:bodyPr>
                  <a:lstStyle/>
                  <a:p>
                    <a:pPr>
                      <a:defRPr sz="900">
                        <a:solidFill>
                          <a:srgbClr val="646464"/>
                        </a:solidFill>
                      </a:defRPr>
                    </a:pPr>
                    <a:r>
                      <a:rPr lang="en-US" sz="900"/>
                      <a:t>Nxp Semiconductors</a:t>
                    </a:r>
                  </a:p>
                </c:rich>
              </c:tx>
              <c:spPr>
                <a:noFill/>
                <a:ln>
                  <a:noFill/>
                </a:ln>
                <a:effectLst/>
              </c:spPr>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F7E5-4499-B4E3-27CE91D45F86}"/>
                </c:ext>
              </c:extLst>
            </c:dLbl>
            <c:dLbl>
              <c:idx val="10"/>
              <c:tx>
                <c:rich>
                  <a:bodyPr wrap="square" lIns="38100" tIns="19050" rIns="38100" bIns="19050" anchor="ctr">
                    <a:spAutoFit/>
                  </a:bodyPr>
                  <a:lstStyle/>
                  <a:p>
                    <a:pPr>
                      <a:defRPr sz="900">
                        <a:solidFill>
                          <a:srgbClr val="646464"/>
                        </a:solidFill>
                      </a:defRPr>
                    </a:pPr>
                    <a:r>
                      <a:rPr lang="en-US" sz="900"/>
                      <a:t>Analog Devices</a:t>
                    </a:r>
                  </a:p>
                </c:rich>
              </c:tx>
              <c:spPr>
                <a:noFill/>
                <a:ln>
                  <a:noFill/>
                </a:ln>
                <a:effectLst/>
              </c:spPr>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F7E5-4499-B4E3-27CE91D45F86}"/>
                </c:ext>
              </c:extLst>
            </c:dLbl>
            <c:dLbl>
              <c:idx val="11"/>
              <c:tx>
                <c:rich>
                  <a:bodyPr/>
                  <a:lstStyle/>
                  <a:p>
                    <a:pPr>
                      <a:defRPr sz="900">
                        <a:solidFill>
                          <a:srgbClr val="646464"/>
                        </a:solidFill>
                      </a:defRPr>
                    </a:pPr>
                    <a:r>
                      <a:rPr lang="en-US" sz="900">
                        <a:solidFill>
                          <a:srgbClr val="646464"/>
                        </a:solidFill>
                      </a:rPr>
                      <a:t>Skyworks Solutions</a:t>
                    </a:r>
                  </a:p>
                </c:rich>
              </c:tx>
              <c:spPr>
                <a:noFill/>
                <a:ln>
                  <a:noFill/>
                </a:ln>
                <a:effectLst/>
              </c:spPr>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F7E5-4499-B4E3-27CE91D45F86}"/>
                </c:ext>
              </c:extLst>
            </c:dLbl>
            <c:dLbl>
              <c:idx val="12"/>
              <c:tx>
                <c:rich>
                  <a:bodyPr/>
                  <a:lstStyle/>
                  <a:p>
                    <a:pPr>
                      <a:defRPr sz="900">
                        <a:solidFill>
                          <a:srgbClr val="646464"/>
                        </a:solidFill>
                      </a:defRPr>
                    </a:pPr>
                    <a:r>
                      <a:rPr lang="en-US" sz="900">
                        <a:solidFill>
                          <a:srgbClr val="646464"/>
                        </a:solidFill>
                      </a:rPr>
                      <a:t>WHITING PETROLEUM</a:t>
                    </a:r>
                  </a:p>
                </c:rich>
              </c:tx>
              <c:spPr>
                <a:noFill/>
                <a:ln>
                  <a:noFill/>
                </a:ln>
                <a:effectLst/>
              </c:spPr>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F7E5-4499-B4E3-27CE91D45F86}"/>
                </c:ext>
              </c:extLst>
            </c:dLbl>
            <c:dLbl>
              <c:idx val="13"/>
              <c:tx>
                <c:rich>
                  <a:bodyPr/>
                  <a:lstStyle/>
                  <a:p>
                    <a:pPr>
                      <a:defRPr sz="900">
                        <a:solidFill>
                          <a:srgbClr val="646464"/>
                        </a:solidFill>
                      </a:defRPr>
                    </a:pPr>
                    <a:r>
                      <a:rPr lang="en-US" sz="900">
                        <a:solidFill>
                          <a:srgbClr val="646464"/>
                        </a:solidFill>
                      </a:rPr>
                      <a:t>CONCHO RESOURCES</a:t>
                    </a:r>
                  </a:p>
                </c:rich>
              </c:tx>
              <c:spPr>
                <a:noFill/>
                <a:ln>
                  <a:noFill/>
                </a:ln>
                <a:effectLst/>
              </c:spPr>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F7E5-4499-B4E3-27CE91D45F86}"/>
                </c:ext>
              </c:extLst>
            </c:dLbl>
            <c:dLbl>
              <c:idx val="14"/>
              <c:tx>
                <c:rich>
                  <a:bodyPr/>
                  <a:lstStyle/>
                  <a:p>
                    <a:pPr>
                      <a:defRPr sz="900">
                        <a:solidFill>
                          <a:srgbClr val="646464"/>
                        </a:solidFill>
                      </a:defRPr>
                    </a:pPr>
                    <a:r>
                      <a:rPr lang="en-US" sz="900">
                        <a:solidFill>
                          <a:srgbClr val="646464"/>
                        </a:solidFill>
                      </a:rPr>
                      <a:t>CONTINENTAL RESOURCES</a:t>
                    </a:r>
                  </a:p>
                </c:rich>
              </c:tx>
              <c:spPr>
                <a:noFill/>
                <a:ln>
                  <a:noFill/>
                </a:ln>
                <a:effectLst/>
              </c:spPr>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F7E5-4499-B4E3-27CE91D45F86}"/>
                </c:ext>
              </c:extLst>
            </c:dLbl>
            <c:dLbl>
              <c:idx val="15"/>
              <c:tx>
                <c:rich>
                  <a:bodyPr/>
                  <a:lstStyle/>
                  <a:p>
                    <a:pPr>
                      <a:defRPr sz="900">
                        <a:solidFill>
                          <a:srgbClr val="646464"/>
                        </a:solidFill>
                      </a:defRPr>
                    </a:pPr>
                    <a:r>
                      <a:rPr lang="en-US" sz="900">
                        <a:solidFill>
                          <a:srgbClr val="646464"/>
                        </a:solidFill>
                      </a:rPr>
                      <a:t>DIAMONDBACK ENERGY</a:t>
                    </a:r>
                  </a:p>
                </c:rich>
              </c:tx>
              <c:spPr>
                <a:noFill/>
                <a:ln>
                  <a:noFill/>
                </a:ln>
                <a:effectLst/>
              </c:spPr>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F7E5-4499-B4E3-27CE91D45F86}"/>
                </c:ext>
              </c:extLst>
            </c:dLbl>
            <c:spPr>
              <a:noFill/>
              <a:ln>
                <a:noFill/>
              </a:ln>
              <a:effectLst/>
            </c:spPr>
            <c:txPr>
              <a:bodyPr wrap="square" lIns="38100" tIns="19050" rIns="38100" bIns="19050" anchor="ctr">
                <a:spAutoFit/>
              </a:bodyPr>
              <a:lstStyle/>
              <a:p>
                <a:pPr>
                  <a:defRPr>
                    <a:solidFill>
                      <a:srgbClr val="646464"/>
                    </a:solidFill>
                  </a:defRPr>
                </a:pPr>
                <a:endParaRPr lang="en-US"/>
              </a:p>
            </c:txPr>
            <c:dLblPos val="t"/>
            <c:showLegendKey val="0"/>
            <c:showVal val="0"/>
            <c:showCatName val="0"/>
            <c:showSerName val="0"/>
            <c:showPercent val="0"/>
            <c:showBubbleSize val="0"/>
            <c:extLst>
              <c:ext xmlns:c15="http://schemas.microsoft.com/office/drawing/2012/chart" uri="{CE6537A1-D6FC-4f65-9D91-7224C49458BB}">
                <c15:showLeaderLines val="1"/>
              </c:ext>
            </c:extLst>
          </c:dLbls>
          <c:xVal>
            <c:numRef>
              <c:f>'Charts Data'!$N$3:$N$14</c:f>
              <c:numCache>
                <c:formatCode>General</c:formatCode>
                <c:ptCount val="12"/>
              </c:numCache>
            </c:numRef>
          </c:xVal>
          <c:yVal>
            <c:numRef>
              <c:f>'Charts Data'!$O$3:$O$14</c:f>
              <c:numCache>
                <c:formatCode>General</c:formatCode>
                <c:ptCount val="12"/>
              </c:numCache>
            </c:numRef>
          </c:yVal>
          <c:smooth val="0"/>
          <c:extLst>
            <c:ext xmlns:c16="http://schemas.microsoft.com/office/drawing/2014/chart" uri="{C3380CC4-5D6E-409C-BE32-E72D297353CC}">
              <c16:uniqueId val="{00000030-F7E5-4499-B4E3-27CE91D45F86}"/>
            </c:ext>
          </c:extLst>
        </c:ser>
        <c:dLbls>
          <c:showLegendKey val="0"/>
          <c:showVal val="0"/>
          <c:showCatName val="0"/>
          <c:showSerName val="0"/>
          <c:showPercent val="0"/>
          <c:showBubbleSize val="0"/>
        </c:dLbls>
        <c:axId val="730673088"/>
        <c:axId val="730673664"/>
      </c:scatterChart>
      <c:valAx>
        <c:axId val="730673088"/>
        <c:scaling>
          <c:orientation val="minMax"/>
          <c:max val="1"/>
          <c:min val="0"/>
        </c:scaling>
        <c:delete val="1"/>
        <c:axPos val="b"/>
        <c:numFmt formatCode="General" sourceLinked="1"/>
        <c:majorTickMark val="out"/>
        <c:minorTickMark val="none"/>
        <c:tickLblPos val="nextTo"/>
        <c:crossAx val="730673664"/>
        <c:crosses val="autoZero"/>
        <c:crossBetween val="midCat"/>
        <c:majorUnit val="0.1"/>
      </c:valAx>
      <c:valAx>
        <c:axId val="730673664"/>
        <c:scaling>
          <c:orientation val="minMax"/>
          <c:max val="1"/>
          <c:min val="0"/>
        </c:scaling>
        <c:delete val="1"/>
        <c:axPos val="l"/>
        <c:numFmt formatCode="General" sourceLinked="1"/>
        <c:majorTickMark val="out"/>
        <c:minorTickMark val="none"/>
        <c:tickLblPos val="nextTo"/>
        <c:crossAx val="730673088"/>
        <c:crosses val="autoZero"/>
        <c:crossBetween val="midCat"/>
      </c:valAx>
    </c:plotArea>
    <c:plotVisOnly val="1"/>
    <c:dispBlanksAs val="gap"/>
    <c:showDLblsOverMax val="0"/>
  </c:chart>
  <c:spPr>
    <a:ln>
      <a:noFill/>
    </a:ln>
  </c:spPr>
  <c:txPr>
    <a:bodyPr/>
    <a:lstStyle/>
    <a:p>
      <a:pPr>
        <a:defRPr>
          <a:latin typeface="Arial" panose="020B0604020202020204" pitchFamily="34" charset="0"/>
          <a:cs typeface="Arial" panose="020B0604020202020204" pitchFamily="34" charset="0"/>
        </a:defRPr>
      </a:pPr>
      <a:endParaRPr lang="en-US"/>
    </a:p>
  </c:txPr>
  <c:externalData r:id="rId1">
    <c:autoUpdate val="0"/>
  </c:externalData>
  <c:userShapes r:id="rId2"/>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5635289906943458E-3"/>
          <c:y val="6.8215691788526434E-2"/>
          <c:w val="0.99743647100930566"/>
          <c:h val="0.78508467691538553"/>
        </c:manualLayout>
      </c:layout>
      <c:barChart>
        <c:barDir val="col"/>
        <c:grouping val="clustered"/>
        <c:varyColors val="0"/>
        <c:ser>
          <c:idx val="1"/>
          <c:order val="0"/>
          <c:tx>
            <c:strRef>
              <c:f>'Charts Data'!$T$2</c:f>
              <c:strCache>
                <c:ptCount val="1"/>
                <c:pt idx="0">
                  <c:v>Median</c:v>
                </c:pt>
              </c:strCache>
            </c:strRef>
          </c:tx>
          <c:spPr>
            <a:solidFill>
              <a:srgbClr val="F9C20A"/>
            </a:solidFill>
            <a:effectLst/>
          </c:spPr>
          <c:invertIfNegative val="0"/>
          <c:dPt>
            <c:idx val="0"/>
            <c:invertIfNegative val="0"/>
            <c:bubble3D val="0"/>
            <c:extLst>
              <c:ext xmlns:c16="http://schemas.microsoft.com/office/drawing/2014/chart" uri="{C3380CC4-5D6E-409C-BE32-E72D297353CC}">
                <c16:uniqueId val="{00000000-8476-4AB8-9A96-02AF57492297}"/>
              </c:ext>
            </c:extLst>
          </c:dPt>
          <c:dLbls>
            <c:dLbl>
              <c:idx val="0"/>
              <c:layout>
                <c:manualLayout>
                  <c:x val="0"/>
                  <c:y val="2.9761904761904767E-2"/>
                </c:manualLayout>
              </c:layout>
              <c:tx>
                <c:rich>
                  <a:bodyPr/>
                  <a:lstStyle/>
                  <a:p>
                    <a:r>
                      <a:rPr lang="en-US" sz="700"/>
                      <a:t>0.53%</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8476-4AB8-9A96-02AF57492297}"/>
                </c:ext>
              </c:extLst>
            </c:dLbl>
            <c:spPr>
              <a:noFill/>
              <a:ln>
                <a:noFill/>
              </a:ln>
              <a:effectLst/>
            </c:spPr>
            <c:txPr>
              <a:bodyPr wrap="square" lIns="38100" tIns="19050" rIns="38100" bIns="19050" anchor="ctr">
                <a:spAutoFit/>
              </a:bodyPr>
              <a:lstStyle/>
              <a:p>
                <a:pPr>
                  <a:defRPr sz="700">
                    <a:solidFill>
                      <a:srgbClr val="767185"/>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Data'!$R$3</c:f>
              <c:strCache>
                <c:ptCount val="1"/>
                <c:pt idx="0">
                  <c:v>Finance cost as a % of Revenue</c:v>
                </c:pt>
              </c:strCache>
            </c:strRef>
          </c:cat>
          <c:val>
            <c:numRef>
              <c:f>'Charts Data'!$T$3</c:f>
              <c:numCache>
                <c:formatCode>0.00%</c:formatCode>
                <c:ptCount val="1"/>
              </c:numCache>
            </c:numRef>
          </c:val>
          <c:extLst>
            <c:ext xmlns:c16="http://schemas.microsoft.com/office/drawing/2014/chart" uri="{C3380CC4-5D6E-409C-BE32-E72D297353CC}">
              <c16:uniqueId val="{00000001-8476-4AB8-9A96-02AF57492297}"/>
            </c:ext>
          </c:extLst>
        </c:ser>
        <c:ser>
          <c:idx val="5"/>
          <c:order val="1"/>
          <c:tx>
            <c:strRef>
              <c:f>'Charts Data'!$U$2</c:f>
              <c:strCache>
                <c:ptCount val="1"/>
                <c:pt idx="0">
                  <c:v>Top Quartile</c:v>
                </c:pt>
              </c:strCache>
            </c:strRef>
          </c:tx>
          <c:spPr>
            <a:solidFill>
              <a:srgbClr val="29702A"/>
            </a:solidFill>
            <a:effectLst/>
          </c:spPr>
          <c:invertIfNegative val="0"/>
          <c:dPt>
            <c:idx val="0"/>
            <c:invertIfNegative val="0"/>
            <c:bubble3D val="0"/>
            <c:extLst>
              <c:ext xmlns:c16="http://schemas.microsoft.com/office/drawing/2014/chart" uri="{C3380CC4-5D6E-409C-BE32-E72D297353CC}">
                <c16:uniqueId val="{00000002-8476-4AB8-9A96-02AF57492297}"/>
              </c:ext>
            </c:extLst>
          </c:dPt>
          <c:dLbls>
            <c:dLbl>
              <c:idx val="0"/>
              <c:layout>
                <c:manualLayout>
                  <c:x val="0"/>
                  <c:y val="2.976190476190476E-2"/>
                </c:manualLayout>
              </c:layout>
              <c:tx>
                <c:rich>
                  <a:bodyPr/>
                  <a:lstStyle/>
                  <a:p>
                    <a:r>
                      <a:rPr lang="en-US" sz="700"/>
                      <a:t>0.34%</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8476-4AB8-9A96-02AF57492297}"/>
                </c:ext>
              </c:extLst>
            </c:dLbl>
            <c:spPr>
              <a:noFill/>
              <a:ln>
                <a:noFill/>
              </a:ln>
              <a:effectLst/>
            </c:spPr>
            <c:txPr>
              <a:bodyPr wrap="square" lIns="38100" tIns="19050" rIns="38100" bIns="19050" anchor="ctr">
                <a:spAutoFit/>
              </a:bodyPr>
              <a:lstStyle/>
              <a:p>
                <a:pPr>
                  <a:defRPr sz="700">
                    <a:solidFill>
                      <a:srgbClr val="767185"/>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Data'!$R$3</c:f>
              <c:strCache>
                <c:ptCount val="1"/>
                <c:pt idx="0">
                  <c:v>Finance cost as a % of Revenue</c:v>
                </c:pt>
              </c:strCache>
            </c:strRef>
          </c:cat>
          <c:val>
            <c:numRef>
              <c:f>'Charts Data'!$U$3</c:f>
              <c:numCache>
                <c:formatCode>0.00%</c:formatCode>
                <c:ptCount val="1"/>
              </c:numCache>
            </c:numRef>
          </c:val>
          <c:extLst>
            <c:ext xmlns:c16="http://schemas.microsoft.com/office/drawing/2014/chart" uri="{C3380CC4-5D6E-409C-BE32-E72D297353CC}">
              <c16:uniqueId val="{00000003-8476-4AB8-9A96-02AF57492297}"/>
            </c:ext>
          </c:extLst>
        </c:ser>
        <c:ser>
          <c:idx val="3"/>
          <c:order val="2"/>
          <c:tx>
            <c:strRef>
              <c:f>'Charts Data'!$S$2</c:f>
              <c:strCache>
                <c:ptCount val="1"/>
                <c:pt idx="0">
                  <c:v>0</c:v>
                </c:pt>
              </c:strCache>
            </c:strRef>
          </c:tx>
          <c:spPr>
            <a:solidFill>
              <a:srgbClr val="5E8AB4"/>
            </a:solidFill>
            <a:effectLst/>
          </c:spPr>
          <c:invertIfNegative val="0"/>
          <c:dPt>
            <c:idx val="0"/>
            <c:invertIfNegative val="0"/>
            <c:bubble3D val="0"/>
            <c:extLst>
              <c:ext xmlns:c16="http://schemas.microsoft.com/office/drawing/2014/chart" uri="{C3380CC4-5D6E-409C-BE32-E72D297353CC}">
                <c16:uniqueId val="{00000004-8476-4AB8-9A96-02AF57492297}"/>
              </c:ext>
            </c:extLst>
          </c:dPt>
          <c:dLbls>
            <c:dLbl>
              <c:idx val="0"/>
              <c:layout>
                <c:manualLayout>
                  <c:x val="0"/>
                  <c:y val="2.9761904761904854E-2"/>
                </c:manualLayout>
              </c:layout>
              <c:tx>
                <c:rich>
                  <a:bodyPr/>
                  <a:lstStyle/>
                  <a:p>
                    <a:r>
                      <a:rPr lang="en-US" sz="700"/>
                      <a:t>0.02%</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8476-4AB8-9A96-02AF57492297}"/>
                </c:ext>
              </c:extLst>
            </c:dLbl>
            <c:spPr>
              <a:noFill/>
              <a:ln>
                <a:noFill/>
              </a:ln>
              <a:effectLst/>
            </c:spPr>
            <c:txPr>
              <a:bodyPr wrap="square" lIns="38100" tIns="19050" rIns="38100" bIns="19050" anchor="ctr">
                <a:spAutoFit/>
              </a:bodyPr>
              <a:lstStyle/>
              <a:p>
                <a:pPr>
                  <a:defRPr sz="700">
                    <a:solidFill>
                      <a:srgbClr val="767185"/>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Data'!$R$3</c:f>
              <c:strCache>
                <c:ptCount val="1"/>
                <c:pt idx="0">
                  <c:v>Finance cost as a % of Revenue</c:v>
                </c:pt>
              </c:strCache>
            </c:strRef>
          </c:cat>
          <c:val>
            <c:numRef>
              <c:f>'Charts Data'!$S$3</c:f>
              <c:numCache>
                <c:formatCode>0.00%</c:formatCode>
                <c:ptCount val="1"/>
              </c:numCache>
            </c:numRef>
          </c:val>
          <c:extLst>
            <c:ext xmlns:c16="http://schemas.microsoft.com/office/drawing/2014/chart" uri="{C3380CC4-5D6E-409C-BE32-E72D297353CC}">
              <c16:uniqueId val="{00000005-8476-4AB8-9A96-02AF57492297}"/>
            </c:ext>
          </c:extLst>
        </c:ser>
        <c:dLbls>
          <c:dLblPos val="outEnd"/>
          <c:showLegendKey val="0"/>
          <c:showVal val="1"/>
          <c:showCatName val="0"/>
          <c:showSerName val="0"/>
          <c:showPercent val="0"/>
          <c:showBubbleSize val="0"/>
        </c:dLbls>
        <c:gapWidth val="132"/>
        <c:overlap val="-34"/>
        <c:axId val="731609600"/>
        <c:axId val="731947008"/>
      </c:barChart>
      <c:catAx>
        <c:axId val="731609600"/>
        <c:scaling>
          <c:orientation val="minMax"/>
        </c:scaling>
        <c:delete val="1"/>
        <c:axPos val="b"/>
        <c:numFmt formatCode="General" sourceLinked="0"/>
        <c:majorTickMark val="none"/>
        <c:minorTickMark val="none"/>
        <c:tickLblPos val="none"/>
        <c:crossAx val="731947008"/>
        <c:crosses val="autoZero"/>
        <c:auto val="1"/>
        <c:lblAlgn val="ctr"/>
        <c:lblOffset val="100"/>
        <c:noMultiLvlLbl val="0"/>
      </c:catAx>
      <c:valAx>
        <c:axId val="731947008"/>
        <c:scaling>
          <c:orientation val="minMax"/>
        </c:scaling>
        <c:delete val="1"/>
        <c:axPos val="l"/>
        <c:numFmt formatCode="0%" sourceLinked="0"/>
        <c:majorTickMark val="none"/>
        <c:minorTickMark val="none"/>
        <c:tickLblPos val="nextTo"/>
        <c:crossAx val="731609600"/>
        <c:crosses val="autoZero"/>
        <c:crossBetween val="between"/>
      </c:valAx>
    </c:plotArea>
    <c:plotVisOnly val="1"/>
    <c:dispBlanksAs val="gap"/>
    <c:showDLblsOverMax val="0"/>
  </c:chart>
  <c:spPr>
    <a:ln>
      <a:noFill/>
    </a:ln>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9.0048745853679918E-2"/>
          <c:w val="1"/>
          <c:h val="0.67837277727588818"/>
        </c:manualLayout>
      </c:layout>
      <c:barChart>
        <c:barDir val="col"/>
        <c:grouping val="clustered"/>
        <c:varyColors val="0"/>
        <c:ser>
          <c:idx val="1"/>
          <c:order val="0"/>
          <c:tx>
            <c:strRef>
              <c:f>'Charts Data'!$T$2</c:f>
              <c:strCache>
                <c:ptCount val="1"/>
                <c:pt idx="0">
                  <c:v>Median</c:v>
                </c:pt>
              </c:strCache>
            </c:strRef>
          </c:tx>
          <c:spPr>
            <a:solidFill>
              <a:srgbClr val="F9C20A"/>
            </a:solidFill>
            <a:effectLst/>
          </c:spPr>
          <c:invertIfNegative val="0"/>
          <c:dPt>
            <c:idx val="0"/>
            <c:invertIfNegative val="0"/>
            <c:bubble3D val="0"/>
            <c:extLst>
              <c:ext xmlns:c16="http://schemas.microsoft.com/office/drawing/2014/chart" uri="{C3380CC4-5D6E-409C-BE32-E72D297353CC}">
                <c16:uniqueId val="{00000000-90F6-4C57-9E4B-39ADF90A8F38}"/>
              </c:ext>
            </c:extLst>
          </c:dPt>
          <c:dLbls>
            <c:dLbl>
              <c:idx val="0"/>
              <c:layout>
                <c:manualLayout>
                  <c:x val="0"/>
                  <c:y val="3.2749374452565434E-2"/>
                </c:manualLayout>
              </c:layout>
              <c:tx>
                <c:rich>
                  <a:bodyPr/>
                  <a:lstStyle/>
                  <a:p>
                    <a:r>
                      <a:rPr lang="en-US" sz="700"/>
                      <a:t>0.39%</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90F6-4C57-9E4B-39ADF90A8F38}"/>
                </c:ext>
              </c:extLst>
            </c:dLbl>
            <c:spPr>
              <a:noFill/>
              <a:ln>
                <a:noFill/>
              </a:ln>
              <a:effectLst/>
            </c:spPr>
            <c:txPr>
              <a:bodyPr wrap="square" lIns="38100" tIns="19050" rIns="38100" bIns="19050" anchor="ctr">
                <a:spAutoFit/>
              </a:bodyPr>
              <a:lstStyle/>
              <a:p>
                <a:pPr>
                  <a:defRPr sz="700">
                    <a:solidFill>
                      <a:srgbClr val="767185"/>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Data'!$R$4</c:f>
              <c:strCache>
                <c:ptCount val="1"/>
                <c:pt idx="0">
                  <c:v>HR cost as a % of Revenue</c:v>
                </c:pt>
              </c:strCache>
            </c:strRef>
          </c:cat>
          <c:val>
            <c:numRef>
              <c:f>'Charts Data'!$T$4</c:f>
              <c:numCache>
                <c:formatCode>0.00%</c:formatCode>
                <c:ptCount val="1"/>
              </c:numCache>
            </c:numRef>
          </c:val>
          <c:extLst>
            <c:ext xmlns:c16="http://schemas.microsoft.com/office/drawing/2014/chart" uri="{C3380CC4-5D6E-409C-BE32-E72D297353CC}">
              <c16:uniqueId val="{00000001-90F6-4C57-9E4B-39ADF90A8F38}"/>
            </c:ext>
          </c:extLst>
        </c:ser>
        <c:ser>
          <c:idx val="5"/>
          <c:order val="1"/>
          <c:tx>
            <c:strRef>
              <c:f>'Charts Data'!$U$2</c:f>
              <c:strCache>
                <c:ptCount val="1"/>
                <c:pt idx="0">
                  <c:v>Top Quartile</c:v>
                </c:pt>
              </c:strCache>
            </c:strRef>
          </c:tx>
          <c:spPr>
            <a:solidFill>
              <a:srgbClr val="29702A"/>
            </a:solidFill>
            <a:effectLst/>
          </c:spPr>
          <c:invertIfNegative val="0"/>
          <c:dLbls>
            <c:dLbl>
              <c:idx val="0"/>
              <c:layout>
                <c:manualLayout>
                  <c:x val="0"/>
                  <c:y val="3.2749374452565358E-2"/>
                </c:manualLayout>
              </c:layout>
              <c:tx>
                <c:rich>
                  <a:bodyPr/>
                  <a:lstStyle/>
                  <a:p>
                    <a:r>
                      <a:rPr lang="en-US" sz="700"/>
                      <a:t>0.25%</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90F6-4C57-9E4B-39ADF90A8F38}"/>
                </c:ext>
              </c:extLst>
            </c:dLbl>
            <c:spPr>
              <a:noFill/>
              <a:ln>
                <a:noFill/>
              </a:ln>
              <a:effectLst/>
            </c:spPr>
            <c:txPr>
              <a:bodyPr wrap="square" lIns="38100" tIns="19050" rIns="38100" bIns="19050" anchor="ctr">
                <a:spAutoFit/>
              </a:bodyPr>
              <a:lstStyle/>
              <a:p>
                <a:pPr>
                  <a:defRPr sz="700">
                    <a:solidFill>
                      <a:srgbClr val="767185"/>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Data'!$R$4</c:f>
              <c:strCache>
                <c:ptCount val="1"/>
                <c:pt idx="0">
                  <c:v>HR cost as a % of Revenue</c:v>
                </c:pt>
              </c:strCache>
            </c:strRef>
          </c:cat>
          <c:val>
            <c:numRef>
              <c:f>'Charts Data'!$U$4</c:f>
              <c:numCache>
                <c:formatCode>0.00%</c:formatCode>
                <c:ptCount val="1"/>
              </c:numCache>
            </c:numRef>
          </c:val>
          <c:extLst>
            <c:ext xmlns:c16="http://schemas.microsoft.com/office/drawing/2014/chart" uri="{C3380CC4-5D6E-409C-BE32-E72D297353CC}">
              <c16:uniqueId val="{00000003-90F6-4C57-9E4B-39ADF90A8F38}"/>
            </c:ext>
          </c:extLst>
        </c:ser>
        <c:ser>
          <c:idx val="3"/>
          <c:order val="2"/>
          <c:tx>
            <c:strRef>
              <c:f>'Charts Data'!$S$2</c:f>
              <c:strCache>
                <c:ptCount val="1"/>
                <c:pt idx="0">
                  <c:v>0</c:v>
                </c:pt>
              </c:strCache>
            </c:strRef>
          </c:tx>
          <c:spPr>
            <a:solidFill>
              <a:srgbClr val="5E8AB4"/>
            </a:solidFill>
            <a:effectLst/>
          </c:spPr>
          <c:invertIfNegative val="0"/>
          <c:dPt>
            <c:idx val="0"/>
            <c:invertIfNegative val="0"/>
            <c:bubble3D val="0"/>
            <c:extLst>
              <c:ext xmlns:c16="http://schemas.microsoft.com/office/drawing/2014/chart" uri="{C3380CC4-5D6E-409C-BE32-E72D297353CC}">
                <c16:uniqueId val="{00000004-90F6-4C57-9E4B-39ADF90A8F38}"/>
              </c:ext>
            </c:extLst>
          </c:dPt>
          <c:dLbls>
            <c:dLbl>
              <c:idx val="0"/>
              <c:layout>
                <c:manualLayout>
                  <c:x val="0"/>
                  <c:y val="3.2749374452565511E-2"/>
                </c:manualLayout>
              </c:layout>
              <c:tx>
                <c:rich>
                  <a:bodyPr/>
                  <a:lstStyle/>
                  <a:p>
                    <a:r>
                      <a:rPr lang="en-US" sz="700"/>
                      <a:t>0.02%</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90F6-4C57-9E4B-39ADF90A8F38}"/>
                </c:ext>
              </c:extLst>
            </c:dLbl>
            <c:spPr>
              <a:noFill/>
              <a:ln>
                <a:noFill/>
              </a:ln>
              <a:effectLst/>
            </c:spPr>
            <c:txPr>
              <a:bodyPr wrap="square" lIns="38100" tIns="19050" rIns="38100" bIns="19050" anchor="ctr">
                <a:spAutoFit/>
              </a:bodyPr>
              <a:lstStyle/>
              <a:p>
                <a:pPr>
                  <a:defRPr sz="700">
                    <a:solidFill>
                      <a:srgbClr val="767185"/>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Data'!$R$4</c:f>
              <c:strCache>
                <c:ptCount val="1"/>
                <c:pt idx="0">
                  <c:v>HR cost as a % of Revenue</c:v>
                </c:pt>
              </c:strCache>
            </c:strRef>
          </c:cat>
          <c:val>
            <c:numRef>
              <c:f>'Charts Data'!$S$4</c:f>
              <c:numCache>
                <c:formatCode>0.00%</c:formatCode>
                <c:ptCount val="1"/>
              </c:numCache>
            </c:numRef>
          </c:val>
          <c:extLst>
            <c:ext xmlns:c16="http://schemas.microsoft.com/office/drawing/2014/chart" uri="{C3380CC4-5D6E-409C-BE32-E72D297353CC}">
              <c16:uniqueId val="{00000005-90F6-4C57-9E4B-39ADF90A8F38}"/>
            </c:ext>
          </c:extLst>
        </c:ser>
        <c:dLbls>
          <c:dLblPos val="outEnd"/>
          <c:showLegendKey val="0"/>
          <c:showVal val="1"/>
          <c:showCatName val="0"/>
          <c:showSerName val="0"/>
          <c:showPercent val="0"/>
          <c:showBubbleSize val="0"/>
        </c:dLbls>
        <c:gapWidth val="132"/>
        <c:overlap val="-34"/>
        <c:axId val="731610624"/>
        <c:axId val="731949312"/>
      </c:barChart>
      <c:catAx>
        <c:axId val="731610624"/>
        <c:scaling>
          <c:orientation val="minMax"/>
        </c:scaling>
        <c:delete val="1"/>
        <c:axPos val="b"/>
        <c:numFmt formatCode="General" sourceLinked="0"/>
        <c:majorTickMark val="none"/>
        <c:minorTickMark val="none"/>
        <c:tickLblPos val="none"/>
        <c:crossAx val="731949312"/>
        <c:crosses val="autoZero"/>
        <c:auto val="1"/>
        <c:lblAlgn val="ctr"/>
        <c:lblOffset val="100"/>
        <c:noMultiLvlLbl val="0"/>
      </c:catAx>
      <c:valAx>
        <c:axId val="731949312"/>
        <c:scaling>
          <c:orientation val="minMax"/>
        </c:scaling>
        <c:delete val="1"/>
        <c:axPos val="l"/>
        <c:numFmt formatCode="0%" sourceLinked="0"/>
        <c:majorTickMark val="none"/>
        <c:minorTickMark val="none"/>
        <c:tickLblPos val="nextTo"/>
        <c:crossAx val="731610624"/>
        <c:crosses val="autoZero"/>
        <c:crossBetween val="between"/>
      </c:valAx>
    </c:plotArea>
    <c:plotVisOnly val="1"/>
    <c:dispBlanksAs val="gap"/>
    <c:showDLblsOverMax val="0"/>
  </c:chart>
  <c:spPr>
    <a:ln>
      <a:noFill/>
    </a:ln>
  </c:sp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5.8295056867891513E-2"/>
          <c:w val="1"/>
          <c:h val="0.71012607799025129"/>
        </c:manualLayout>
      </c:layout>
      <c:barChart>
        <c:barDir val="col"/>
        <c:grouping val="clustered"/>
        <c:varyColors val="0"/>
        <c:ser>
          <c:idx val="1"/>
          <c:order val="0"/>
          <c:tx>
            <c:strRef>
              <c:f>'Charts Data'!$T$2</c:f>
              <c:strCache>
                <c:ptCount val="1"/>
                <c:pt idx="0">
                  <c:v>Median</c:v>
                </c:pt>
              </c:strCache>
            </c:strRef>
          </c:tx>
          <c:spPr>
            <a:solidFill>
              <a:srgbClr val="F9C20A"/>
            </a:solidFill>
            <a:effectLst/>
          </c:spPr>
          <c:invertIfNegative val="0"/>
          <c:dPt>
            <c:idx val="0"/>
            <c:invertIfNegative val="0"/>
            <c:bubble3D val="0"/>
            <c:extLst>
              <c:ext xmlns:c16="http://schemas.microsoft.com/office/drawing/2014/chart" uri="{C3380CC4-5D6E-409C-BE32-E72D297353CC}">
                <c16:uniqueId val="{00000000-66F3-4B0F-A779-FD73096514DA}"/>
              </c:ext>
            </c:extLst>
          </c:dPt>
          <c:dLbls>
            <c:dLbl>
              <c:idx val="0"/>
              <c:layout>
                <c:manualLayout>
                  <c:x val="0"/>
                  <c:y val="2.976190476190476E-2"/>
                </c:manualLayout>
              </c:layout>
              <c:tx>
                <c:rich>
                  <a:bodyPr/>
                  <a:lstStyle/>
                  <a:p>
                    <a:r>
                      <a:rPr lang="en-US" sz="700"/>
                      <a:t>1.94%</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66F3-4B0F-A779-FD73096514DA}"/>
                </c:ext>
              </c:extLst>
            </c:dLbl>
            <c:spPr>
              <a:noFill/>
              <a:ln>
                <a:noFill/>
              </a:ln>
              <a:effectLst/>
            </c:spPr>
            <c:txPr>
              <a:bodyPr wrap="square" lIns="38100" tIns="19050" rIns="38100" bIns="19050" anchor="ctr">
                <a:spAutoFit/>
              </a:bodyPr>
              <a:lstStyle/>
              <a:p>
                <a:pPr>
                  <a:defRPr sz="700">
                    <a:solidFill>
                      <a:srgbClr val="767185"/>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Data'!$R$5</c:f>
              <c:strCache>
                <c:ptCount val="1"/>
                <c:pt idx="0">
                  <c:v>IT cost as a % of Revenue</c:v>
                </c:pt>
              </c:strCache>
            </c:strRef>
          </c:cat>
          <c:val>
            <c:numRef>
              <c:f>'Charts Data'!$T$5</c:f>
              <c:numCache>
                <c:formatCode>0.00%</c:formatCode>
                <c:ptCount val="1"/>
              </c:numCache>
            </c:numRef>
          </c:val>
          <c:extLst>
            <c:ext xmlns:c16="http://schemas.microsoft.com/office/drawing/2014/chart" uri="{C3380CC4-5D6E-409C-BE32-E72D297353CC}">
              <c16:uniqueId val="{00000001-66F3-4B0F-A779-FD73096514DA}"/>
            </c:ext>
          </c:extLst>
        </c:ser>
        <c:ser>
          <c:idx val="5"/>
          <c:order val="1"/>
          <c:tx>
            <c:strRef>
              <c:f>'Charts Data'!$U$2</c:f>
              <c:strCache>
                <c:ptCount val="1"/>
                <c:pt idx="0">
                  <c:v>Top Quartile</c:v>
                </c:pt>
              </c:strCache>
            </c:strRef>
          </c:tx>
          <c:spPr>
            <a:solidFill>
              <a:srgbClr val="FFD400"/>
            </a:solidFill>
            <a:effectLst/>
          </c:spPr>
          <c:invertIfNegative val="0"/>
          <c:dPt>
            <c:idx val="0"/>
            <c:invertIfNegative val="0"/>
            <c:bubble3D val="0"/>
            <c:spPr>
              <a:solidFill>
                <a:srgbClr val="29702A"/>
              </a:solidFill>
              <a:effectLst/>
            </c:spPr>
            <c:extLst>
              <c:ext xmlns:c16="http://schemas.microsoft.com/office/drawing/2014/chart" uri="{C3380CC4-5D6E-409C-BE32-E72D297353CC}">
                <c16:uniqueId val="{00000003-66F3-4B0F-A779-FD73096514DA}"/>
              </c:ext>
            </c:extLst>
          </c:dPt>
          <c:dLbls>
            <c:dLbl>
              <c:idx val="0"/>
              <c:layout>
                <c:manualLayout>
                  <c:x val="0"/>
                  <c:y val="2.9761904761904715E-2"/>
                </c:manualLayout>
              </c:layout>
              <c:tx>
                <c:rich>
                  <a:bodyPr/>
                  <a:lstStyle/>
                  <a:p>
                    <a:r>
                      <a:rPr lang="en-US" sz="700"/>
                      <a:t>1.25%</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66F3-4B0F-A779-FD73096514DA}"/>
                </c:ext>
              </c:extLst>
            </c:dLbl>
            <c:spPr>
              <a:noFill/>
              <a:ln>
                <a:noFill/>
              </a:ln>
              <a:effectLst/>
            </c:spPr>
            <c:txPr>
              <a:bodyPr wrap="square" lIns="38100" tIns="19050" rIns="38100" bIns="19050" anchor="ctr">
                <a:spAutoFit/>
              </a:bodyPr>
              <a:lstStyle/>
              <a:p>
                <a:pPr>
                  <a:defRPr sz="700">
                    <a:solidFill>
                      <a:srgbClr val="767185"/>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Data'!$R$5</c:f>
              <c:strCache>
                <c:ptCount val="1"/>
                <c:pt idx="0">
                  <c:v>IT cost as a % of Revenue</c:v>
                </c:pt>
              </c:strCache>
            </c:strRef>
          </c:cat>
          <c:val>
            <c:numRef>
              <c:f>'Charts Data'!$U$5</c:f>
              <c:numCache>
                <c:formatCode>0.00%</c:formatCode>
                <c:ptCount val="1"/>
              </c:numCache>
            </c:numRef>
          </c:val>
          <c:extLst>
            <c:ext xmlns:c16="http://schemas.microsoft.com/office/drawing/2014/chart" uri="{C3380CC4-5D6E-409C-BE32-E72D297353CC}">
              <c16:uniqueId val="{00000004-66F3-4B0F-A779-FD73096514DA}"/>
            </c:ext>
          </c:extLst>
        </c:ser>
        <c:ser>
          <c:idx val="3"/>
          <c:order val="2"/>
          <c:tx>
            <c:strRef>
              <c:f>'Charts Data'!$S$2</c:f>
              <c:strCache>
                <c:ptCount val="1"/>
                <c:pt idx="0">
                  <c:v>0</c:v>
                </c:pt>
              </c:strCache>
            </c:strRef>
          </c:tx>
          <c:spPr>
            <a:solidFill>
              <a:srgbClr val="5E8AB4"/>
            </a:solidFill>
            <a:effectLst/>
          </c:spPr>
          <c:invertIfNegative val="0"/>
          <c:dPt>
            <c:idx val="0"/>
            <c:invertIfNegative val="0"/>
            <c:bubble3D val="0"/>
            <c:extLst>
              <c:ext xmlns:c16="http://schemas.microsoft.com/office/drawing/2014/chart" uri="{C3380CC4-5D6E-409C-BE32-E72D297353CC}">
                <c16:uniqueId val="{00000005-66F3-4B0F-A779-FD73096514DA}"/>
              </c:ext>
            </c:extLst>
          </c:dPt>
          <c:dLbls>
            <c:dLbl>
              <c:idx val="0"/>
              <c:layout>
                <c:manualLayout>
                  <c:x val="0"/>
                  <c:y val="2.9761904761904854E-2"/>
                </c:manualLayout>
              </c:layout>
              <c:tx>
                <c:rich>
                  <a:bodyPr/>
                  <a:lstStyle/>
                  <a:p>
                    <a:r>
                      <a:rPr lang="en-US" sz="700"/>
                      <a:t>0.02%</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66F3-4B0F-A779-FD73096514DA}"/>
                </c:ext>
              </c:extLst>
            </c:dLbl>
            <c:spPr>
              <a:noFill/>
              <a:ln>
                <a:noFill/>
              </a:ln>
              <a:effectLst/>
            </c:spPr>
            <c:txPr>
              <a:bodyPr wrap="square" lIns="38100" tIns="19050" rIns="38100" bIns="19050" anchor="ctr">
                <a:spAutoFit/>
              </a:bodyPr>
              <a:lstStyle/>
              <a:p>
                <a:pPr>
                  <a:defRPr sz="700">
                    <a:solidFill>
                      <a:srgbClr val="767185"/>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Data'!$R$5</c:f>
              <c:strCache>
                <c:ptCount val="1"/>
                <c:pt idx="0">
                  <c:v>IT cost as a % of Revenue</c:v>
                </c:pt>
              </c:strCache>
            </c:strRef>
          </c:cat>
          <c:val>
            <c:numRef>
              <c:f>'Charts Data'!$S$5</c:f>
              <c:numCache>
                <c:formatCode>0.00%</c:formatCode>
                <c:ptCount val="1"/>
              </c:numCache>
            </c:numRef>
          </c:val>
          <c:extLst>
            <c:ext xmlns:c16="http://schemas.microsoft.com/office/drawing/2014/chart" uri="{C3380CC4-5D6E-409C-BE32-E72D297353CC}">
              <c16:uniqueId val="{00000006-66F3-4B0F-A779-FD73096514DA}"/>
            </c:ext>
          </c:extLst>
        </c:ser>
        <c:dLbls>
          <c:dLblPos val="outEnd"/>
          <c:showLegendKey val="0"/>
          <c:showVal val="1"/>
          <c:showCatName val="0"/>
          <c:showSerName val="0"/>
          <c:showPercent val="0"/>
          <c:showBubbleSize val="0"/>
        </c:dLbls>
        <c:gapWidth val="132"/>
        <c:overlap val="-34"/>
        <c:axId val="731681280"/>
        <c:axId val="731951616"/>
      </c:barChart>
      <c:catAx>
        <c:axId val="731681280"/>
        <c:scaling>
          <c:orientation val="minMax"/>
        </c:scaling>
        <c:delete val="1"/>
        <c:axPos val="b"/>
        <c:numFmt formatCode="General" sourceLinked="0"/>
        <c:majorTickMark val="none"/>
        <c:minorTickMark val="none"/>
        <c:tickLblPos val="none"/>
        <c:crossAx val="731951616"/>
        <c:crosses val="autoZero"/>
        <c:auto val="1"/>
        <c:lblAlgn val="ctr"/>
        <c:lblOffset val="100"/>
        <c:noMultiLvlLbl val="0"/>
      </c:catAx>
      <c:valAx>
        <c:axId val="731951616"/>
        <c:scaling>
          <c:orientation val="minMax"/>
        </c:scaling>
        <c:delete val="1"/>
        <c:axPos val="l"/>
        <c:numFmt formatCode="0%" sourceLinked="0"/>
        <c:majorTickMark val="none"/>
        <c:minorTickMark val="none"/>
        <c:tickLblPos val="nextTo"/>
        <c:crossAx val="731681280"/>
        <c:crosses val="autoZero"/>
        <c:crossBetween val="between"/>
      </c:valAx>
    </c:plotArea>
    <c:plotVisOnly val="1"/>
    <c:dispBlanksAs val="gap"/>
    <c:showDLblsOverMax val="0"/>
  </c:chart>
  <c:spPr>
    <a:ln>
      <a:noFill/>
    </a:ln>
  </c:sp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8766603038256606E-3"/>
          <c:y val="6.8215691788526434E-2"/>
          <c:w val="0.99112333969617439"/>
          <c:h val="0.70020544306961641"/>
        </c:manualLayout>
      </c:layout>
      <c:barChart>
        <c:barDir val="col"/>
        <c:grouping val="clustered"/>
        <c:varyColors val="0"/>
        <c:ser>
          <c:idx val="1"/>
          <c:order val="0"/>
          <c:tx>
            <c:strRef>
              <c:f>'Charts Data'!$T$2</c:f>
              <c:strCache>
                <c:ptCount val="1"/>
                <c:pt idx="0">
                  <c:v>Median</c:v>
                </c:pt>
              </c:strCache>
            </c:strRef>
          </c:tx>
          <c:spPr>
            <a:solidFill>
              <a:srgbClr val="F9C20A"/>
            </a:solidFill>
            <a:effectLst/>
          </c:spPr>
          <c:invertIfNegative val="0"/>
          <c:dPt>
            <c:idx val="0"/>
            <c:invertIfNegative val="0"/>
            <c:bubble3D val="0"/>
            <c:extLst>
              <c:ext xmlns:c16="http://schemas.microsoft.com/office/drawing/2014/chart" uri="{C3380CC4-5D6E-409C-BE32-E72D297353CC}">
                <c16:uniqueId val="{00000000-CC62-4AB6-A597-74A55459B67C}"/>
              </c:ext>
            </c:extLst>
          </c:dPt>
          <c:dLbls>
            <c:dLbl>
              <c:idx val="0"/>
              <c:layout>
                <c:manualLayout>
                  <c:x val="0"/>
                  <c:y val="2.9761904761904785E-2"/>
                </c:manualLayout>
              </c:layout>
              <c:tx>
                <c:rich>
                  <a:bodyPr/>
                  <a:lstStyle/>
                  <a:p>
                    <a:r>
                      <a:rPr lang="en-US" sz="700"/>
                      <a:t>0.15%</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CC62-4AB6-A597-74A55459B67C}"/>
                </c:ext>
              </c:extLst>
            </c:dLbl>
            <c:spPr>
              <a:noFill/>
              <a:ln>
                <a:noFill/>
              </a:ln>
              <a:effectLst/>
            </c:spPr>
            <c:txPr>
              <a:bodyPr wrap="square" lIns="38100" tIns="19050" rIns="38100" bIns="19050" anchor="ctr">
                <a:spAutoFit/>
              </a:bodyPr>
              <a:lstStyle/>
              <a:p>
                <a:pPr>
                  <a:defRPr sz="700">
                    <a:solidFill>
                      <a:srgbClr val="767185"/>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Data'!$R$7</c:f>
              <c:strCache>
                <c:ptCount val="1"/>
                <c:pt idx="0">
                  <c:v>Procurement Cost as a % of Revenue</c:v>
                </c:pt>
              </c:strCache>
            </c:strRef>
          </c:cat>
          <c:val>
            <c:numRef>
              <c:f>'Charts Data'!$T$7</c:f>
              <c:numCache>
                <c:formatCode>0.00%</c:formatCode>
                <c:ptCount val="1"/>
              </c:numCache>
            </c:numRef>
          </c:val>
          <c:extLst>
            <c:ext xmlns:c16="http://schemas.microsoft.com/office/drawing/2014/chart" uri="{C3380CC4-5D6E-409C-BE32-E72D297353CC}">
              <c16:uniqueId val="{00000001-CC62-4AB6-A597-74A55459B67C}"/>
            </c:ext>
          </c:extLst>
        </c:ser>
        <c:ser>
          <c:idx val="5"/>
          <c:order val="1"/>
          <c:tx>
            <c:strRef>
              <c:f>'Charts Data'!$U$2</c:f>
              <c:strCache>
                <c:ptCount val="1"/>
                <c:pt idx="0">
                  <c:v>Top Quartile</c:v>
                </c:pt>
              </c:strCache>
            </c:strRef>
          </c:tx>
          <c:spPr>
            <a:solidFill>
              <a:srgbClr val="538AB4"/>
            </a:solidFill>
            <a:effectLst/>
          </c:spPr>
          <c:invertIfNegative val="0"/>
          <c:dPt>
            <c:idx val="0"/>
            <c:invertIfNegative val="0"/>
            <c:bubble3D val="0"/>
            <c:spPr>
              <a:solidFill>
                <a:srgbClr val="29702A"/>
              </a:solidFill>
              <a:effectLst/>
            </c:spPr>
            <c:extLst>
              <c:ext xmlns:c16="http://schemas.microsoft.com/office/drawing/2014/chart" uri="{C3380CC4-5D6E-409C-BE32-E72D297353CC}">
                <c16:uniqueId val="{00000003-CC62-4AB6-A597-74A55459B67C}"/>
              </c:ext>
            </c:extLst>
          </c:dPt>
          <c:dLbls>
            <c:dLbl>
              <c:idx val="0"/>
              <c:layout>
                <c:manualLayout>
                  <c:x val="0"/>
                  <c:y val="2.976190476190476E-2"/>
                </c:manualLayout>
              </c:layout>
              <c:tx>
                <c:rich>
                  <a:bodyPr/>
                  <a:lstStyle/>
                  <a:p>
                    <a:r>
                      <a:rPr lang="en-US" sz="700"/>
                      <a:t>0.10%</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CC62-4AB6-A597-74A55459B67C}"/>
                </c:ext>
              </c:extLst>
            </c:dLbl>
            <c:spPr>
              <a:noFill/>
              <a:ln>
                <a:noFill/>
              </a:ln>
              <a:effectLst/>
            </c:spPr>
            <c:txPr>
              <a:bodyPr wrap="square" lIns="38100" tIns="19050" rIns="38100" bIns="19050" anchor="ctr">
                <a:spAutoFit/>
              </a:bodyPr>
              <a:lstStyle/>
              <a:p>
                <a:pPr>
                  <a:defRPr sz="700">
                    <a:solidFill>
                      <a:srgbClr val="767185"/>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Data'!$R$7</c:f>
              <c:strCache>
                <c:ptCount val="1"/>
                <c:pt idx="0">
                  <c:v>Procurement Cost as a % of Revenue</c:v>
                </c:pt>
              </c:strCache>
            </c:strRef>
          </c:cat>
          <c:val>
            <c:numRef>
              <c:f>'Charts Data'!$U$7</c:f>
              <c:numCache>
                <c:formatCode>0.00%</c:formatCode>
                <c:ptCount val="1"/>
              </c:numCache>
            </c:numRef>
          </c:val>
          <c:extLst>
            <c:ext xmlns:c16="http://schemas.microsoft.com/office/drawing/2014/chart" uri="{C3380CC4-5D6E-409C-BE32-E72D297353CC}">
              <c16:uniqueId val="{00000004-CC62-4AB6-A597-74A55459B67C}"/>
            </c:ext>
          </c:extLst>
        </c:ser>
        <c:ser>
          <c:idx val="3"/>
          <c:order val="2"/>
          <c:tx>
            <c:strRef>
              <c:f>'Charts Data'!$S$2</c:f>
              <c:strCache>
                <c:ptCount val="1"/>
                <c:pt idx="0">
                  <c:v>0</c:v>
                </c:pt>
              </c:strCache>
            </c:strRef>
          </c:tx>
          <c:spPr>
            <a:solidFill>
              <a:srgbClr val="5E8AB4"/>
            </a:solidFill>
            <a:effectLst/>
          </c:spPr>
          <c:invertIfNegative val="0"/>
          <c:dPt>
            <c:idx val="0"/>
            <c:invertIfNegative val="0"/>
            <c:bubble3D val="0"/>
            <c:extLst>
              <c:ext xmlns:c16="http://schemas.microsoft.com/office/drawing/2014/chart" uri="{C3380CC4-5D6E-409C-BE32-E72D297353CC}">
                <c16:uniqueId val="{00000005-CC62-4AB6-A597-74A55459B67C}"/>
              </c:ext>
            </c:extLst>
          </c:dPt>
          <c:dLbls>
            <c:dLbl>
              <c:idx val="0"/>
              <c:layout>
                <c:manualLayout>
                  <c:x val="0"/>
                  <c:y val="2.976190476190476E-2"/>
                </c:manualLayout>
              </c:layout>
              <c:tx>
                <c:rich>
                  <a:bodyPr/>
                  <a:lstStyle/>
                  <a:p>
                    <a:r>
                      <a:rPr lang="en-US" sz="700"/>
                      <a:t>0.02%</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CC62-4AB6-A597-74A55459B67C}"/>
                </c:ext>
              </c:extLst>
            </c:dLbl>
            <c:spPr>
              <a:noFill/>
              <a:ln>
                <a:noFill/>
              </a:ln>
              <a:effectLst/>
            </c:spPr>
            <c:txPr>
              <a:bodyPr wrap="square" lIns="38100" tIns="19050" rIns="38100" bIns="19050" anchor="ctr">
                <a:spAutoFit/>
              </a:bodyPr>
              <a:lstStyle/>
              <a:p>
                <a:pPr>
                  <a:defRPr sz="700">
                    <a:solidFill>
                      <a:srgbClr val="646464"/>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Data'!$R$7</c:f>
              <c:strCache>
                <c:ptCount val="1"/>
                <c:pt idx="0">
                  <c:v>Procurement Cost as a % of Revenue</c:v>
                </c:pt>
              </c:strCache>
            </c:strRef>
          </c:cat>
          <c:val>
            <c:numRef>
              <c:f>'Charts Data'!$S$7</c:f>
              <c:numCache>
                <c:formatCode>0.00%</c:formatCode>
                <c:ptCount val="1"/>
              </c:numCache>
            </c:numRef>
          </c:val>
          <c:extLst>
            <c:ext xmlns:c16="http://schemas.microsoft.com/office/drawing/2014/chart" uri="{C3380CC4-5D6E-409C-BE32-E72D297353CC}">
              <c16:uniqueId val="{00000006-CC62-4AB6-A597-74A55459B67C}"/>
            </c:ext>
          </c:extLst>
        </c:ser>
        <c:dLbls>
          <c:dLblPos val="outEnd"/>
          <c:showLegendKey val="0"/>
          <c:showVal val="1"/>
          <c:showCatName val="0"/>
          <c:showSerName val="0"/>
          <c:showPercent val="0"/>
          <c:showBubbleSize val="0"/>
        </c:dLbls>
        <c:gapWidth val="132"/>
        <c:overlap val="-34"/>
        <c:axId val="731682304"/>
        <c:axId val="731953920"/>
      </c:barChart>
      <c:catAx>
        <c:axId val="731682304"/>
        <c:scaling>
          <c:orientation val="minMax"/>
        </c:scaling>
        <c:delete val="1"/>
        <c:axPos val="b"/>
        <c:numFmt formatCode="General" sourceLinked="0"/>
        <c:majorTickMark val="none"/>
        <c:minorTickMark val="none"/>
        <c:tickLblPos val="none"/>
        <c:crossAx val="731953920"/>
        <c:crosses val="autoZero"/>
        <c:auto val="1"/>
        <c:lblAlgn val="ctr"/>
        <c:lblOffset val="100"/>
        <c:noMultiLvlLbl val="0"/>
      </c:catAx>
      <c:valAx>
        <c:axId val="731953920"/>
        <c:scaling>
          <c:orientation val="minMax"/>
        </c:scaling>
        <c:delete val="1"/>
        <c:axPos val="l"/>
        <c:numFmt formatCode="0%" sourceLinked="0"/>
        <c:majorTickMark val="none"/>
        <c:minorTickMark val="none"/>
        <c:tickLblPos val="nextTo"/>
        <c:crossAx val="731682304"/>
        <c:crosses val="autoZero"/>
        <c:crossBetween val="between"/>
      </c:valAx>
    </c:plotArea>
    <c:plotVisOnly val="1"/>
    <c:dispBlanksAs val="gap"/>
    <c:showDLblsOverMax val="0"/>
  </c:chart>
  <c:spPr>
    <a:ln>
      <a:noFill/>
    </a:ln>
  </c:sp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6.8215691788526434E-2"/>
          <c:w val="1"/>
          <c:h val="0.78508467691538553"/>
        </c:manualLayout>
      </c:layout>
      <c:barChart>
        <c:barDir val="col"/>
        <c:grouping val="clustered"/>
        <c:varyColors val="0"/>
        <c:ser>
          <c:idx val="1"/>
          <c:order val="0"/>
          <c:tx>
            <c:strRef>
              <c:f>'Charts Data'!$T$2</c:f>
              <c:strCache>
                <c:ptCount val="1"/>
                <c:pt idx="0">
                  <c:v>Median</c:v>
                </c:pt>
              </c:strCache>
            </c:strRef>
          </c:tx>
          <c:spPr>
            <a:solidFill>
              <a:srgbClr val="F9C20A"/>
            </a:solidFill>
            <a:effectLst/>
          </c:spPr>
          <c:invertIfNegative val="0"/>
          <c:dPt>
            <c:idx val="0"/>
            <c:invertIfNegative val="0"/>
            <c:bubble3D val="0"/>
            <c:extLst>
              <c:ext xmlns:c16="http://schemas.microsoft.com/office/drawing/2014/chart" uri="{C3380CC4-5D6E-409C-BE32-E72D297353CC}">
                <c16:uniqueId val="{00000000-68F7-47C2-B932-B83BD19AD839}"/>
              </c:ext>
            </c:extLst>
          </c:dPt>
          <c:dLbls>
            <c:dLbl>
              <c:idx val="0"/>
              <c:layout>
                <c:manualLayout>
                  <c:x val="0"/>
                  <c:y val="2.9761904761904785E-2"/>
                </c:manualLayout>
              </c:layout>
              <c:tx>
                <c:rich>
                  <a:bodyPr/>
                  <a:lstStyle/>
                  <a:p>
                    <a:r>
                      <a:rPr lang="en-US" sz="700"/>
                      <a:t>1.61%</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68F7-47C2-B932-B83BD19AD839}"/>
                </c:ext>
              </c:extLst>
            </c:dLbl>
            <c:spPr>
              <a:noFill/>
              <a:ln>
                <a:noFill/>
              </a:ln>
              <a:effectLst/>
            </c:spPr>
            <c:txPr>
              <a:bodyPr wrap="square" lIns="38100" tIns="19050" rIns="38100" bIns="19050" anchor="ctr">
                <a:spAutoFit/>
              </a:bodyPr>
              <a:lstStyle/>
              <a:p>
                <a:pPr>
                  <a:defRPr sz="700">
                    <a:solidFill>
                      <a:srgbClr val="767185"/>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Data'!$R$8</c:f>
              <c:strCache>
                <c:ptCount val="1"/>
                <c:pt idx="0">
                  <c:v>Sales Cost as a % of Revenue</c:v>
                </c:pt>
              </c:strCache>
            </c:strRef>
          </c:cat>
          <c:val>
            <c:numRef>
              <c:f>'Charts Data'!$T$8</c:f>
              <c:numCache>
                <c:formatCode>0.00%</c:formatCode>
                <c:ptCount val="1"/>
              </c:numCache>
            </c:numRef>
          </c:val>
          <c:extLst>
            <c:ext xmlns:c16="http://schemas.microsoft.com/office/drawing/2014/chart" uri="{C3380CC4-5D6E-409C-BE32-E72D297353CC}">
              <c16:uniqueId val="{00000001-68F7-47C2-B932-B83BD19AD839}"/>
            </c:ext>
          </c:extLst>
        </c:ser>
        <c:ser>
          <c:idx val="5"/>
          <c:order val="1"/>
          <c:tx>
            <c:strRef>
              <c:f>'Charts Data'!$U$2</c:f>
              <c:strCache>
                <c:ptCount val="1"/>
                <c:pt idx="0">
                  <c:v>Top Quartile</c:v>
                </c:pt>
              </c:strCache>
            </c:strRef>
          </c:tx>
          <c:spPr>
            <a:solidFill>
              <a:srgbClr val="FFD400"/>
            </a:solidFill>
            <a:effectLst/>
          </c:spPr>
          <c:invertIfNegative val="0"/>
          <c:dPt>
            <c:idx val="0"/>
            <c:invertIfNegative val="0"/>
            <c:bubble3D val="0"/>
            <c:spPr>
              <a:solidFill>
                <a:srgbClr val="29702A"/>
              </a:solidFill>
              <a:effectLst/>
            </c:spPr>
            <c:extLst>
              <c:ext xmlns:c16="http://schemas.microsoft.com/office/drawing/2014/chart" uri="{C3380CC4-5D6E-409C-BE32-E72D297353CC}">
                <c16:uniqueId val="{00000003-68F7-47C2-B932-B83BD19AD839}"/>
              </c:ext>
            </c:extLst>
          </c:dPt>
          <c:dLbls>
            <c:dLbl>
              <c:idx val="0"/>
              <c:layout>
                <c:manualLayout>
                  <c:x val="0"/>
                  <c:y val="2.976190476190476E-2"/>
                </c:manualLayout>
              </c:layout>
              <c:tx>
                <c:rich>
                  <a:bodyPr/>
                  <a:lstStyle/>
                  <a:p>
                    <a:r>
                      <a:rPr lang="en-US" sz="700"/>
                      <a:t>1.04%</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68F7-47C2-B932-B83BD19AD839}"/>
                </c:ext>
              </c:extLst>
            </c:dLbl>
            <c:spPr>
              <a:noFill/>
              <a:ln>
                <a:noFill/>
              </a:ln>
              <a:effectLst/>
            </c:spPr>
            <c:txPr>
              <a:bodyPr wrap="square" lIns="38100" tIns="19050" rIns="38100" bIns="19050" anchor="ctr">
                <a:spAutoFit/>
              </a:bodyPr>
              <a:lstStyle/>
              <a:p>
                <a:pPr>
                  <a:defRPr sz="700">
                    <a:solidFill>
                      <a:srgbClr val="767185"/>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Data'!$R$8</c:f>
              <c:strCache>
                <c:ptCount val="1"/>
                <c:pt idx="0">
                  <c:v>Sales Cost as a % of Revenue</c:v>
                </c:pt>
              </c:strCache>
            </c:strRef>
          </c:cat>
          <c:val>
            <c:numRef>
              <c:f>'Charts Data'!$U$8</c:f>
              <c:numCache>
                <c:formatCode>0.00%</c:formatCode>
                <c:ptCount val="1"/>
              </c:numCache>
            </c:numRef>
          </c:val>
          <c:extLst>
            <c:ext xmlns:c16="http://schemas.microsoft.com/office/drawing/2014/chart" uri="{C3380CC4-5D6E-409C-BE32-E72D297353CC}">
              <c16:uniqueId val="{00000004-68F7-47C2-B932-B83BD19AD839}"/>
            </c:ext>
          </c:extLst>
        </c:ser>
        <c:ser>
          <c:idx val="3"/>
          <c:order val="2"/>
          <c:tx>
            <c:strRef>
              <c:f>'Charts Data'!$S$2</c:f>
              <c:strCache>
                <c:ptCount val="1"/>
                <c:pt idx="0">
                  <c:v>0</c:v>
                </c:pt>
              </c:strCache>
            </c:strRef>
          </c:tx>
          <c:spPr>
            <a:solidFill>
              <a:srgbClr val="5E8AB4"/>
            </a:solidFill>
            <a:effectLst/>
          </c:spPr>
          <c:invertIfNegative val="0"/>
          <c:dPt>
            <c:idx val="0"/>
            <c:invertIfNegative val="0"/>
            <c:bubble3D val="0"/>
            <c:extLst>
              <c:ext xmlns:c16="http://schemas.microsoft.com/office/drawing/2014/chart" uri="{C3380CC4-5D6E-409C-BE32-E72D297353CC}">
                <c16:uniqueId val="{00000005-68F7-47C2-B932-B83BD19AD839}"/>
              </c:ext>
            </c:extLst>
          </c:dPt>
          <c:dLbls>
            <c:dLbl>
              <c:idx val="0"/>
              <c:layout>
                <c:manualLayout>
                  <c:x val="0"/>
                  <c:y val="2.976190476190476E-2"/>
                </c:manualLayout>
              </c:layout>
              <c:tx>
                <c:rich>
                  <a:bodyPr/>
                  <a:lstStyle/>
                  <a:p>
                    <a:r>
                      <a:rPr lang="en-US" sz="700"/>
                      <a:t>0.02%</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68F7-47C2-B932-B83BD19AD839}"/>
                </c:ext>
              </c:extLst>
            </c:dLbl>
            <c:spPr>
              <a:noFill/>
              <a:ln>
                <a:noFill/>
              </a:ln>
              <a:effectLst/>
            </c:spPr>
            <c:txPr>
              <a:bodyPr wrap="square" lIns="38100" tIns="19050" rIns="38100" bIns="19050" anchor="ctr">
                <a:spAutoFit/>
              </a:bodyPr>
              <a:lstStyle/>
              <a:p>
                <a:pPr>
                  <a:defRPr sz="700">
                    <a:solidFill>
                      <a:srgbClr val="767185"/>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Data'!$R$8</c:f>
              <c:strCache>
                <c:ptCount val="1"/>
                <c:pt idx="0">
                  <c:v>Sales Cost as a % of Revenue</c:v>
                </c:pt>
              </c:strCache>
            </c:strRef>
          </c:cat>
          <c:val>
            <c:numRef>
              <c:f>'Charts Data'!$S$8</c:f>
              <c:numCache>
                <c:formatCode>0.00%</c:formatCode>
                <c:ptCount val="1"/>
              </c:numCache>
            </c:numRef>
          </c:val>
          <c:extLst>
            <c:ext xmlns:c16="http://schemas.microsoft.com/office/drawing/2014/chart" uri="{C3380CC4-5D6E-409C-BE32-E72D297353CC}">
              <c16:uniqueId val="{00000006-68F7-47C2-B932-B83BD19AD839}"/>
            </c:ext>
          </c:extLst>
        </c:ser>
        <c:dLbls>
          <c:dLblPos val="outEnd"/>
          <c:showLegendKey val="0"/>
          <c:showVal val="1"/>
          <c:showCatName val="0"/>
          <c:showSerName val="0"/>
          <c:showPercent val="0"/>
          <c:showBubbleSize val="0"/>
        </c:dLbls>
        <c:gapWidth val="132"/>
        <c:overlap val="-34"/>
        <c:axId val="731683328"/>
        <c:axId val="732095616"/>
      </c:barChart>
      <c:catAx>
        <c:axId val="731683328"/>
        <c:scaling>
          <c:orientation val="minMax"/>
        </c:scaling>
        <c:delete val="1"/>
        <c:axPos val="b"/>
        <c:numFmt formatCode="General" sourceLinked="0"/>
        <c:majorTickMark val="none"/>
        <c:minorTickMark val="none"/>
        <c:tickLblPos val="none"/>
        <c:crossAx val="732095616"/>
        <c:crosses val="autoZero"/>
        <c:auto val="1"/>
        <c:lblAlgn val="ctr"/>
        <c:lblOffset val="100"/>
        <c:noMultiLvlLbl val="0"/>
      </c:catAx>
      <c:valAx>
        <c:axId val="732095616"/>
        <c:scaling>
          <c:orientation val="minMax"/>
        </c:scaling>
        <c:delete val="1"/>
        <c:axPos val="l"/>
        <c:numFmt formatCode="0%" sourceLinked="0"/>
        <c:majorTickMark val="none"/>
        <c:minorTickMark val="none"/>
        <c:tickLblPos val="nextTo"/>
        <c:crossAx val="731683328"/>
        <c:crosses val="autoZero"/>
        <c:crossBetween val="between"/>
      </c:valAx>
    </c:plotArea>
    <c:plotVisOnly val="1"/>
    <c:dispBlanksAs val="gap"/>
    <c:showDLblsOverMax val="0"/>
  </c:chart>
  <c:spPr>
    <a:ln>
      <a:noFill/>
    </a:ln>
  </c:spPr>
  <c:txPr>
    <a:bodyPr/>
    <a:lstStyle/>
    <a:p>
      <a:pPr>
        <a:defRPr sz="700"/>
      </a:pPr>
      <a:endParaRPr lang="en-US"/>
    </a:p>
  </c:txPr>
  <c:externalData r:id="rId1">
    <c:autoUpdate val="0"/>
  </c:externalData>
</c:chartSpace>
</file>

<file path=ppt/drawings/drawing1.xml><?xml version="1.0" encoding="utf-8"?>
<c:userShapes xmlns:c="http://schemas.openxmlformats.org/drawingml/2006/chart">
  <cdr:relSizeAnchor xmlns:cdr="http://schemas.openxmlformats.org/drawingml/2006/chartDrawing">
    <cdr:from>
      <cdr:x>0.50747</cdr:x>
      <cdr:y>0.00659</cdr:y>
    </cdr:from>
    <cdr:to>
      <cdr:x>0.54396</cdr:x>
      <cdr:y>0.94194</cdr:y>
    </cdr:to>
    <cdr:sp macro="" textlink="">
      <cdr:nvSpPr>
        <cdr:cNvPr id="3" name="RectSector"/>
        <cdr:cNvSpPr/>
      </cdr:nvSpPr>
      <cdr:spPr>
        <a:xfrm xmlns:a="http://schemas.openxmlformats.org/drawingml/2006/main">
          <a:off x="4593979" y="34959"/>
          <a:ext cx="330330" cy="4959958"/>
        </a:xfrm>
        <a:prstGeom xmlns:a="http://schemas.openxmlformats.org/drawingml/2006/main" prst="rect">
          <a:avLst/>
        </a:prstGeom>
        <a:noFill xmlns:a="http://schemas.openxmlformats.org/drawingml/2006/main"/>
        <a:ln xmlns:a="http://schemas.openxmlformats.org/drawingml/2006/main">
          <a:noFill/>
          <a:prstDash val="sysDash"/>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dr:relSizeAnchor xmlns:cdr="http://schemas.openxmlformats.org/drawingml/2006/chartDrawing">
    <cdr:from>
      <cdr:x>0.84472</cdr:x>
      <cdr:y>0.03863</cdr:y>
    </cdr:from>
    <cdr:to>
      <cdr:x>0.9764</cdr:x>
      <cdr:y>0.07312</cdr:y>
    </cdr:to>
    <cdr:sp macro="" textlink="">
      <cdr:nvSpPr>
        <cdr:cNvPr id="6" name="Rectangle 5"/>
        <cdr:cNvSpPr/>
      </cdr:nvSpPr>
      <cdr:spPr>
        <a:xfrm xmlns:a="http://schemas.openxmlformats.org/drawingml/2006/main">
          <a:off x="7677113" y="204868"/>
          <a:ext cx="1196754" cy="182880"/>
        </a:xfrm>
        <a:prstGeom xmlns:a="http://schemas.openxmlformats.org/drawingml/2006/main" prst="rect">
          <a:avLst/>
        </a:prstGeom>
        <a:noFill xmlns:a="http://schemas.openxmlformats.org/drawingml/2006/main"/>
        <a:ln xmlns:a="http://schemas.openxmlformats.org/drawingml/2006/main">
          <a:noFill/>
        </a:ln>
        <a:effectLst xmlns:a="http://schemas.openxmlformats.org/drawingml/2006/mai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nchor="ctr"/>
        <a:lstStyle xmlns:a="http://schemas.openxmlformats.org/drawingml/2006/main"/>
        <a:p xmlns:a="http://schemas.openxmlformats.org/drawingml/2006/main">
          <a:pPr algn="l"/>
          <a:endParaRPr lang="en-US" sz="1000" b="1" dirty="0">
            <a:solidFill>
              <a:srgbClr val="646464"/>
            </a:solidFill>
          </a:endParaRPr>
        </a:p>
      </cdr:txBody>
    </cdr:sp>
  </cdr:relSizeAnchor>
  <cdr:relSizeAnchor xmlns:cdr="http://schemas.openxmlformats.org/drawingml/2006/chartDrawing">
    <cdr:from>
      <cdr:x>0.84472</cdr:x>
      <cdr:y>0.07625</cdr:y>
    </cdr:from>
    <cdr:to>
      <cdr:x>0.9764</cdr:x>
      <cdr:y>0.11074</cdr:y>
    </cdr:to>
    <cdr:sp macro="" textlink="">
      <cdr:nvSpPr>
        <cdr:cNvPr id="7" name="Rectangle 6"/>
        <cdr:cNvSpPr/>
      </cdr:nvSpPr>
      <cdr:spPr>
        <a:xfrm xmlns:a="http://schemas.openxmlformats.org/drawingml/2006/main">
          <a:off x="7677113" y="404348"/>
          <a:ext cx="1196754" cy="182880"/>
        </a:xfrm>
        <a:prstGeom xmlns:a="http://schemas.openxmlformats.org/drawingml/2006/main" prst="rect">
          <a:avLst/>
        </a:prstGeom>
        <a:noFill xmlns:a="http://schemas.openxmlformats.org/drawingml/2006/main"/>
        <a:ln xmlns:a="http://schemas.openxmlformats.org/drawingml/2006/main">
          <a:noFill/>
        </a:ln>
        <a:effectLst xmlns:a="http://schemas.openxmlformats.org/drawingml/2006/mai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nchor="ctr"/>
        <a:lstStyle xmlns:a="http://schemas.openxmlformats.org/drawingml/2006/main"/>
        <a:p xmlns:a="http://schemas.openxmlformats.org/drawingml/2006/main">
          <a:pPr algn="l"/>
          <a:endParaRPr lang="en-US" sz="1000" b="1" dirty="0">
            <a:solidFill>
              <a:srgbClr val="646464"/>
            </a:solidFill>
          </a:endParaRPr>
        </a:p>
      </cdr:txBody>
    </cdr:sp>
  </cdr:relSizeAnchor>
  <cdr:relSizeAnchor xmlns:cdr="http://schemas.openxmlformats.org/drawingml/2006/chartDrawing">
    <cdr:from>
      <cdr:x>0.84472</cdr:x>
      <cdr:y>0.11387</cdr:y>
    </cdr:from>
    <cdr:to>
      <cdr:x>0.97639</cdr:x>
      <cdr:y>0.14836</cdr:y>
    </cdr:to>
    <cdr:sp macro="" textlink="">
      <cdr:nvSpPr>
        <cdr:cNvPr id="8" name="Rectangle 7"/>
        <cdr:cNvSpPr/>
      </cdr:nvSpPr>
      <cdr:spPr>
        <a:xfrm xmlns:a="http://schemas.openxmlformats.org/drawingml/2006/main">
          <a:off x="7646940" y="603827"/>
          <a:ext cx="1191960" cy="182880"/>
        </a:xfrm>
        <a:prstGeom xmlns:a="http://schemas.openxmlformats.org/drawingml/2006/main" prst="rect">
          <a:avLst/>
        </a:prstGeom>
        <a:noFill xmlns:a="http://schemas.openxmlformats.org/drawingml/2006/main"/>
        <a:ln xmlns:a="http://schemas.openxmlformats.org/drawingml/2006/main">
          <a:noFill/>
        </a:ln>
        <a:effectLst xmlns:a="http://schemas.openxmlformats.org/drawingml/2006/mai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nchor="ctr"/>
        <a:lstStyle xmlns:a="http://schemas.openxmlformats.org/drawingml/2006/main"/>
        <a:p xmlns:a="http://schemas.openxmlformats.org/drawingml/2006/main">
          <a:pPr algn="l"/>
          <a:endParaRPr lang="en-US" sz="1000" b="1" dirty="0">
            <a:solidFill>
              <a:srgbClr val="646464"/>
            </a:solidFill>
          </a:endParaRPr>
        </a:p>
      </cdr:txBody>
    </cdr:sp>
  </cdr:relSizeAnchor>
</c:userShapes>
</file>

<file path=ppt/drawings/drawing2.xml><?xml version="1.0" encoding="utf-8"?>
<c:userShapes xmlns:c="http://schemas.openxmlformats.org/drawingml/2006/chart">
  <cdr:relSizeAnchor xmlns:cdr="http://schemas.openxmlformats.org/drawingml/2006/chartDrawing">
    <cdr:from>
      <cdr:x>0.4346</cdr:x>
      <cdr:y>0.7826</cdr:y>
    </cdr:from>
    <cdr:to>
      <cdr:x>0.64731</cdr:x>
      <cdr:y>0.84019</cdr:y>
    </cdr:to>
    <cdr:sp macro="" textlink="">
      <cdr:nvSpPr>
        <cdr:cNvPr id="5" name="TxtTopQ"/>
        <cdr:cNvSpPr txBox="1"/>
      </cdr:nvSpPr>
      <cdr:spPr>
        <a:xfrm xmlns:a="http://schemas.openxmlformats.org/drawingml/2006/main">
          <a:off x="1088017" y="3438490"/>
          <a:ext cx="532514" cy="253032"/>
        </a:xfrm>
        <a:prstGeom xmlns:a="http://schemas.openxmlformats.org/drawingml/2006/main" prst="rect">
          <a:avLst/>
        </a:prstGeom>
      </cdr:spPr>
      <cdr:txBody>
        <a:bodyPr xmlns:a="http://schemas.openxmlformats.org/drawingml/2006/main" vertOverflow="clip" wrap="square" lIns="0" tIns="0" rIns="0" bIns="0" rtlCol="0"/>
        <a:lstStyle xmlns:a="http://schemas.openxmlformats.org/drawingml/2006/main"/>
        <a:p xmlns:a="http://schemas.openxmlformats.org/drawingml/2006/main">
          <a:fld id="{49C5176F-390B-44D2-98B3-AAC45D85F8B2}" type="TxLink">
            <a:rPr lang="en-US" sz="900" b="1" i="1" u="none" strike="noStrike">
              <a:solidFill>
                <a:sysClr val="windowText" lastClr="000000"/>
              </a:solidFill>
              <a:latin typeface="Arial" panose="020B0604020202020204" pitchFamily="34" charset="0"/>
              <a:cs typeface="Arial" panose="020B0604020202020204" pitchFamily="34" charset="0"/>
            </a:rPr>
            <a:pPr/>
            <a:t>0.00%</a:t>
          </a:fld>
          <a:endParaRPr lang="en-US" sz="900" b="1" i="1" u="none" strike="noStrike">
            <a:solidFill>
              <a:sysClr val="windowText" lastClr="000000"/>
            </a:solidFill>
            <a:latin typeface="Arial" panose="020B0604020202020204" pitchFamily="34" charset="0"/>
            <a:cs typeface="Arial" panose="020B0604020202020204" pitchFamily="34" charset="0"/>
          </a:endParaRPr>
        </a:p>
      </cdr:txBody>
    </cdr:sp>
  </cdr:relSizeAnchor>
  <cdr:relSizeAnchor xmlns:cdr="http://schemas.openxmlformats.org/drawingml/2006/chartDrawing">
    <cdr:from>
      <cdr:x>0.32605</cdr:x>
      <cdr:y>0.23903</cdr:y>
    </cdr:from>
    <cdr:to>
      <cdr:x>0.54096</cdr:x>
      <cdr:y>0.30085</cdr:y>
    </cdr:to>
    <cdr:sp macro="" textlink="">
      <cdr:nvSpPr>
        <cdr:cNvPr id="2" name="TxtBottomDecile"/>
        <cdr:cNvSpPr txBox="1"/>
      </cdr:nvSpPr>
      <cdr:spPr>
        <a:xfrm xmlns:a="http://schemas.openxmlformats.org/drawingml/2006/main">
          <a:off x="816253" y="1050219"/>
          <a:ext cx="538021" cy="271618"/>
        </a:xfrm>
        <a:prstGeom xmlns:a="http://schemas.openxmlformats.org/drawingml/2006/main" prst="rect">
          <a:avLst/>
        </a:prstGeom>
      </cdr:spPr>
      <cdr:txBody>
        <a:bodyPr xmlns:a="http://schemas.openxmlformats.org/drawingml/2006/main" vertOverflow="clip" wrap="square" lIns="0" tIns="0" rIns="0" bIns="0" rtlCol="0"/>
        <a:lstStyle xmlns:a="http://schemas.openxmlformats.org/drawingml/2006/main"/>
        <a:p xmlns:a="http://schemas.openxmlformats.org/drawingml/2006/main">
          <a:fld id="{D8BF8FCC-FCA7-4B9D-B231-55CE1CD34A90}" type="TxLink">
            <a:rPr lang="en-US" sz="900" b="1" i="1" u="none" strike="noStrike">
              <a:solidFill>
                <a:sysClr val="windowText" lastClr="000000"/>
              </a:solidFill>
              <a:latin typeface="Arial" panose="020B0604020202020204" pitchFamily="34" charset="0"/>
              <a:cs typeface="Arial" panose="020B0604020202020204" pitchFamily="34" charset="0"/>
            </a:rPr>
            <a:pPr/>
            <a:t> </a:t>
          </a:fld>
          <a:endParaRPr lang="en-US" sz="900" b="1" i="1">
            <a:solidFill>
              <a:sysClr val="windowText" lastClr="000000"/>
            </a:solidFill>
            <a:latin typeface="Arial" panose="020B0604020202020204" pitchFamily="34" charset="0"/>
            <a:cs typeface="Arial" panose="020B0604020202020204" pitchFamily="34" charset="0"/>
          </a:endParaRPr>
        </a:p>
      </cdr:txBody>
    </cdr:sp>
  </cdr:relSizeAnchor>
  <cdr:relSizeAnchor xmlns:cdr="http://schemas.openxmlformats.org/drawingml/2006/chartDrawing">
    <cdr:from>
      <cdr:x>0.42705</cdr:x>
      <cdr:y>0.37939</cdr:y>
    </cdr:from>
    <cdr:to>
      <cdr:x>0.65487</cdr:x>
      <cdr:y>0.43755</cdr:y>
    </cdr:to>
    <cdr:sp macro="" textlink="">
      <cdr:nvSpPr>
        <cdr:cNvPr id="3" name="TxtBottomQ"/>
        <cdr:cNvSpPr txBox="1"/>
      </cdr:nvSpPr>
      <cdr:spPr>
        <a:xfrm xmlns:a="http://schemas.openxmlformats.org/drawingml/2006/main">
          <a:off x="1069104" y="1666904"/>
          <a:ext cx="570341" cy="255536"/>
        </a:xfrm>
        <a:prstGeom xmlns:a="http://schemas.openxmlformats.org/drawingml/2006/main" prst="rect">
          <a:avLst/>
        </a:prstGeom>
      </cdr:spPr>
      <cdr:txBody>
        <a:bodyPr xmlns:a="http://schemas.openxmlformats.org/drawingml/2006/main" vertOverflow="clip" wrap="square" lIns="0" tIns="0" rIns="0" bIns="0" rtlCol="0"/>
        <a:lstStyle xmlns:a="http://schemas.openxmlformats.org/drawingml/2006/main"/>
        <a:p xmlns:a="http://schemas.openxmlformats.org/drawingml/2006/main">
          <a:fld id="{E58B83B4-6472-429C-801A-DE9F33F59526}" type="TxLink">
            <a:rPr lang="en-US" sz="900" b="1" i="1" u="none" strike="noStrike">
              <a:solidFill>
                <a:sysClr val="windowText" lastClr="000000"/>
              </a:solidFill>
              <a:latin typeface="Arial" panose="020B0604020202020204" pitchFamily="34" charset="0"/>
              <a:cs typeface="Arial" panose="020B0604020202020204" pitchFamily="34" charset="0"/>
            </a:rPr>
            <a:pPr/>
            <a:t>0.00%</a:t>
          </a:fld>
          <a:endParaRPr lang="en-US" sz="900" b="1" i="1">
            <a:solidFill>
              <a:sysClr val="windowText" lastClr="000000"/>
            </a:solidFill>
            <a:latin typeface="Arial" panose="020B0604020202020204" pitchFamily="34" charset="0"/>
            <a:cs typeface="Arial" panose="020B0604020202020204" pitchFamily="34" charset="0"/>
          </a:endParaRPr>
        </a:p>
      </cdr:txBody>
    </cdr:sp>
  </cdr:relSizeAnchor>
  <cdr:relSizeAnchor xmlns:cdr="http://schemas.openxmlformats.org/drawingml/2006/chartDrawing">
    <cdr:from>
      <cdr:x>0.43838</cdr:x>
      <cdr:y>0.46842</cdr:y>
    </cdr:from>
    <cdr:to>
      <cdr:x>0.64354</cdr:x>
      <cdr:y>0.51557</cdr:y>
    </cdr:to>
    <cdr:sp macro="" textlink="">
      <cdr:nvSpPr>
        <cdr:cNvPr id="4" name="TxtMedian"/>
        <cdr:cNvSpPr txBox="1"/>
      </cdr:nvSpPr>
      <cdr:spPr>
        <a:xfrm xmlns:a="http://schemas.openxmlformats.org/drawingml/2006/main">
          <a:off x="1097468" y="2058090"/>
          <a:ext cx="513612" cy="207163"/>
        </a:xfrm>
        <a:prstGeom xmlns:a="http://schemas.openxmlformats.org/drawingml/2006/main" prst="rect">
          <a:avLst/>
        </a:prstGeom>
      </cdr:spPr>
      <cdr:txBody>
        <a:bodyPr xmlns:a="http://schemas.openxmlformats.org/drawingml/2006/main" vertOverflow="clip" wrap="square" lIns="0" tIns="0" rIns="0" bIns="0" rtlCol="0"/>
        <a:lstStyle xmlns:a="http://schemas.openxmlformats.org/drawingml/2006/main"/>
        <a:p xmlns:a="http://schemas.openxmlformats.org/drawingml/2006/main">
          <a:fld id="{5331F31E-1E82-4664-9C99-3D04D98D4DBE}" type="TxLink">
            <a:rPr lang="en-US" sz="900" b="1" i="1" u="none" strike="noStrike">
              <a:solidFill>
                <a:sysClr val="windowText" lastClr="000000"/>
              </a:solidFill>
              <a:latin typeface="Arial" panose="020B0604020202020204" pitchFamily="34" charset="0"/>
              <a:cs typeface="Arial" panose="020B0604020202020204" pitchFamily="34" charset="0"/>
            </a:rPr>
            <a:pPr/>
            <a:t> </a:t>
          </a:fld>
          <a:endParaRPr lang="en-US" sz="900" b="1" i="1">
            <a:solidFill>
              <a:sysClr val="windowText" lastClr="000000"/>
            </a:solidFill>
            <a:latin typeface="Arial" panose="020B0604020202020204" pitchFamily="34" charset="0"/>
            <a:cs typeface="Arial" panose="020B0604020202020204" pitchFamily="34" charset="0"/>
          </a:endParaRPr>
        </a:p>
      </cdr:txBody>
    </cdr:sp>
  </cdr:relSizeAnchor>
  <cdr:relSizeAnchor xmlns:cdr="http://schemas.openxmlformats.org/drawingml/2006/chartDrawing">
    <cdr:from>
      <cdr:x>0.35248</cdr:x>
      <cdr:y>0.92873</cdr:y>
    </cdr:from>
    <cdr:to>
      <cdr:x>0.54096</cdr:x>
      <cdr:y>1</cdr:y>
    </cdr:to>
    <cdr:sp macro="" textlink="">
      <cdr:nvSpPr>
        <cdr:cNvPr id="6" name="TxtTopDecile"/>
        <cdr:cNvSpPr txBox="1"/>
      </cdr:nvSpPr>
      <cdr:spPr>
        <a:xfrm xmlns:a="http://schemas.openxmlformats.org/drawingml/2006/main">
          <a:off x="882419" y="4161327"/>
          <a:ext cx="471855" cy="313138"/>
        </a:xfrm>
        <a:prstGeom xmlns:a="http://schemas.openxmlformats.org/drawingml/2006/main" prst="rect">
          <a:avLst/>
        </a:prstGeom>
        <a:noFill xmlns:a="http://schemas.openxmlformats.org/drawingml/2006/main"/>
      </cdr:spPr>
      <cdr:txBody>
        <a:bodyPr xmlns:a="http://schemas.openxmlformats.org/drawingml/2006/main" vertOverflow="clip" wrap="square" lIns="0" tIns="0" rIns="0" bIns="0" rtlCol="0"/>
        <a:lstStyle xmlns:a="http://schemas.openxmlformats.org/drawingml/2006/main"/>
        <a:p xmlns:a="http://schemas.openxmlformats.org/drawingml/2006/main">
          <a:fld id="{FACA54DC-311D-43AA-9845-821BF4C9743B}" type="TxLink">
            <a:rPr lang="en-US" sz="900" b="1" i="1" u="none" strike="noStrike">
              <a:solidFill>
                <a:sysClr val="windowText" lastClr="000000"/>
              </a:solidFill>
              <a:latin typeface="Arial" panose="020B0604020202020204" pitchFamily="34" charset="0"/>
              <a:cs typeface="Arial" panose="020B0604020202020204" pitchFamily="34" charset="0"/>
            </a:rPr>
            <a:pPr/>
            <a:t> </a:t>
          </a:fld>
          <a:endParaRPr lang="en-US" sz="900" b="1" i="1" u="none" strike="noStrike">
            <a:solidFill>
              <a:sysClr val="windowText" lastClr="000000"/>
            </a:solidFill>
            <a:latin typeface="Arial" panose="020B0604020202020204" pitchFamily="34" charset="0"/>
            <a:cs typeface="Arial" panose="020B0604020202020204" pitchFamily="34" charset="0"/>
          </a:endParaRPr>
        </a:p>
      </cdr:txBody>
    </cdr:sp>
  </cdr:relSizeAnchor>
  <cdr:relSizeAnchor xmlns:cdr="http://schemas.openxmlformats.org/drawingml/2006/chartDrawing">
    <cdr:from>
      <cdr:x>0.54096</cdr:x>
      <cdr:y>0.23438</cdr:y>
    </cdr:from>
    <cdr:to>
      <cdr:x>0.93145</cdr:x>
      <cdr:y>0.30549</cdr:y>
    </cdr:to>
    <cdr:sp macro="" textlink="">
      <cdr:nvSpPr>
        <cdr:cNvPr id="7" name="lblBottomDecile"/>
        <cdr:cNvSpPr txBox="1"/>
      </cdr:nvSpPr>
      <cdr:spPr>
        <a:xfrm xmlns:a="http://schemas.openxmlformats.org/drawingml/2006/main">
          <a:off x="1354274" y="1029810"/>
          <a:ext cx="977580" cy="312435"/>
        </a:xfrm>
        <a:prstGeom xmlns:a="http://schemas.openxmlformats.org/drawingml/2006/main" prst="rect">
          <a:avLst/>
        </a:prstGeom>
      </cdr:spPr>
      <cdr:txBody>
        <a:bodyPr xmlns:a="http://schemas.openxmlformats.org/drawingml/2006/main" vertOverflow="clip" wrap="square" lIns="274320" tIns="0" rIns="0" bIns="0" rtlCol="0"/>
        <a:lstStyle xmlns:a="http://schemas.openxmlformats.org/drawingml/2006/main"/>
        <a:p xmlns:a="http://schemas.openxmlformats.org/drawingml/2006/main">
          <a:r>
            <a:rPr lang="en-US" sz="800" b="1">
              <a:solidFill>
                <a:srgbClr val="646464"/>
              </a:solidFill>
              <a:latin typeface="Arial" panose="020B0604020202020204" pitchFamily="34" charset="0"/>
              <a:cs typeface="Arial" panose="020B0604020202020204" pitchFamily="34" charset="0"/>
            </a:rPr>
            <a:t>Max</a:t>
          </a:r>
        </a:p>
      </cdr:txBody>
    </cdr:sp>
  </cdr:relSizeAnchor>
  <cdr:relSizeAnchor xmlns:cdr="http://schemas.openxmlformats.org/drawingml/2006/chartDrawing">
    <cdr:from>
      <cdr:x>0.69163</cdr:x>
      <cdr:y>0.38387</cdr:y>
    </cdr:from>
    <cdr:to>
      <cdr:x>0.99429</cdr:x>
      <cdr:y>0.43755</cdr:y>
    </cdr:to>
    <cdr:sp macro="" textlink="">
      <cdr:nvSpPr>
        <cdr:cNvPr id="8" name="lblBottomQ"/>
        <cdr:cNvSpPr txBox="1"/>
      </cdr:nvSpPr>
      <cdr:spPr>
        <a:xfrm xmlns:a="http://schemas.openxmlformats.org/drawingml/2006/main">
          <a:off x="1731475" y="1686587"/>
          <a:ext cx="757700" cy="235853"/>
        </a:xfrm>
        <a:prstGeom xmlns:a="http://schemas.openxmlformats.org/drawingml/2006/main" prst="rect">
          <a:avLst/>
        </a:prstGeom>
      </cdr:spPr>
      <cdr:txBody>
        <a:bodyPr xmlns:a="http://schemas.openxmlformats.org/drawingml/2006/main" vertOverflow="overflow" horzOverflow="overflow" wrap="square" lIns="91440" tIns="0" rIns="0" bIns="0" rtlCol="0">
          <a:spAutoFit/>
        </a:bodyPr>
        <a:lstStyle xmlns:a="http://schemas.openxmlformats.org/drawingml/2006/main"/>
        <a:p xmlns:a="http://schemas.openxmlformats.org/drawingml/2006/main">
          <a:r>
            <a:rPr lang="en-US" sz="800" b="1">
              <a:solidFill>
                <a:srgbClr val="646464"/>
              </a:solidFill>
              <a:latin typeface="Arial" panose="020B0604020202020204" pitchFamily="34" charset="0"/>
              <a:cs typeface="Arial" panose="020B0604020202020204" pitchFamily="34" charset="0"/>
            </a:rPr>
            <a:t>Bottom Quartile</a:t>
          </a:r>
        </a:p>
      </cdr:txBody>
    </cdr:sp>
  </cdr:relSizeAnchor>
  <cdr:relSizeAnchor xmlns:cdr="http://schemas.openxmlformats.org/drawingml/2006/chartDrawing">
    <cdr:from>
      <cdr:x>0.69163</cdr:x>
      <cdr:y>0.48475</cdr:y>
    </cdr:from>
    <cdr:to>
      <cdr:x>0.99736</cdr:x>
      <cdr:y>0.51557</cdr:y>
    </cdr:to>
    <cdr:sp macro="" textlink="">
      <cdr:nvSpPr>
        <cdr:cNvPr id="9" name="lblMedian"/>
        <cdr:cNvSpPr txBox="1"/>
      </cdr:nvSpPr>
      <cdr:spPr>
        <a:xfrm xmlns:a="http://schemas.openxmlformats.org/drawingml/2006/main">
          <a:off x="1731475" y="2129839"/>
          <a:ext cx="765386" cy="135414"/>
        </a:xfrm>
        <a:prstGeom xmlns:a="http://schemas.openxmlformats.org/drawingml/2006/main" prst="rect">
          <a:avLst/>
        </a:prstGeom>
      </cdr:spPr>
      <cdr:txBody>
        <a:bodyPr xmlns:a="http://schemas.openxmlformats.org/drawingml/2006/main" vertOverflow="clip" wrap="square" lIns="91440" tIns="0" rIns="0" bIns="0" rtlCol="0"/>
        <a:lstStyle xmlns:a="http://schemas.openxmlformats.org/drawingml/2006/main"/>
        <a:p xmlns:a="http://schemas.openxmlformats.org/drawingml/2006/main">
          <a:r>
            <a:rPr lang="en-US" sz="800" b="1">
              <a:solidFill>
                <a:srgbClr val="646464"/>
              </a:solidFill>
              <a:latin typeface="Arial" panose="020B0604020202020204" pitchFamily="34" charset="0"/>
              <a:cs typeface="Arial" panose="020B0604020202020204" pitchFamily="34" charset="0"/>
            </a:rPr>
            <a:t>Median</a:t>
          </a:r>
        </a:p>
      </cdr:txBody>
    </cdr:sp>
  </cdr:relSizeAnchor>
  <cdr:relSizeAnchor xmlns:cdr="http://schemas.openxmlformats.org/drawingml/2006/chartDrawing">
    <cdr:from>
      <cdr:x>0.69163</cdr:x>
      <cdr:y>0.80937</cdr:y>
    </cdr:from>
    <cdr:to>
      <cdr:x>0.99736</cdr:x>
      <cdr:y>0.84019</cdr:y>
    </cdr:to>
    <cdr:sp macro="" textlink="">
      <cdr:nvSpPr>
        <cdr:cNvPr id="10" name="lblTopQ"/>
        <cdr:cNvSpPr txBox="1"/>
      </cdr:nvSpPr>
      <cdr:spPr>
        <a:xfrm xmlns:a="http://schemas.openxmlformats.org/drawingml/2006/main">
          <a:off x="1731475" y="3556109"/>
          <a:ext cx="765386" cy="135413"/>
        </a:xfrm>
        <a:prstGeom xmlns:a="http://schemas.openxmlformats.org/drawingml/2006/main" prst="rect">
          <a:avLst/>
        </a:prstGeom>
      </cdr:spPr>
      <cdr:txBody>
        <a:bodyPr xmlns:a="http://schemas.openxmlformats.org/drawingml/2006/main" vertOverflow="clip" wrap="square" tIns="0" rIns="0" bIns="0" rtlCol="0"/>
        <a:lstStyle xmlns:a="http://schemas.openxmlformats.org/drawingml/2006/main"/>
        <a:p xmlns:a="http://schemas.openxmlformats.org/drawingml/2006/main">
          <a:r>
            <a:rPr lang="en-US" sz="800" b="1">
              <a:solidFill>
                <a:srgbClr val="646464"/>
              </a:solidFill>
              <a:latin typeface="Arial" panose="020B0604020202020204" pitchFamily="34" charset="0"/>
              <a:cs typeface="Arial" panose="020B0604020202020204" pitchFamily="34" charset="0"/>
            </a:rPr>
            <a:t>Top Quartile</a:t>
          </a:r>
        </a:p>
      </cdr:txBody>
    </cdr:sp>
  </cdr:relSizeAnchor>
  <cdr:relSizeAnchor xmlns:cdr="http://schemas.openxmlformats.org/drawingml/2006/chartDrawing">
    <cdr:from>
      <cdr:x>0.54096</cdr:x>
      <cdr:y>0.96734</cdr:y>
    </cdr:from>
    <cdr:to>
      <cdr:x>0.87726</cdr:x>
      <cdr:y>0.99816</cdr:y>
    </cdr:to>
    <cdr:sp macro="" textlink="">
      <cdr:nvSpPr>
        <cdr:cNvPr id="11" name="lblTopDecile"/>
        <cdr:cNvSpPr txBox="1"/>
      </cdr:nvSpPr>
      <cdr:spPr>
        <a:xfrm xmlns:a="http://schemas.openxmlformats.org/drawingml/2006/main">
          <a:off x="1354274" y="4250189"/>
          <a:ext cx="841917" cy="135414"/>
        </a:xfrm>
        <a:prstGeom xmlns:a="http://schemas.openxmlformats.org/drawingml/2006/main" prst="rect">
          <a:avLst/>
        </a:prstGeom>
      </cdr:spPr>
      <cdr:txBody>
        <a:bodyPr xmlns:a="http://schemas.openxmlformats.org/drawingml/2006/main" vertOverflow="clip" wrap="square" lIns="274320" tIns="0" rIns="0" bIns="0" rtlCol="0"/>
        <a:lstStyle xmlns:a="http://schemas.openxmlformats.org/drawingml/2006/main"/>
        <a:p xmlns:a="http://schemas.openxmlformats.org/drawingml/2006/main">
          <a:r>
            <a:rPr lang="en-US" sz="800" b="1" dirty="0">
              <a:solidFill>
                <a:srgbClr val="646464"/>
              </a:solidFill>
              <a:latin typeface="Arial" panose="020B0604020202020204" pitchFamily="34" charset="0"/>
              <a:cs typeface="Arial" panose="020B0604020202020204" pitchFamily="34" charset="0"/>
            </a:rPr>
            <a:t>Min</a:t>
          </a:r>
        </a:p>
      </cdr:txBody>
    </cdr:sp>
  </cdr:relSizeAnchor>
</c:userShapes>
</file>

<file path=ppt/drawings/drawing3.xml><?xml version="1.0" encoding="utf-8"?>
<c:userShapes xmlns:c="http://schemas.openxmlformats.org/drawingml/2006/chart">
  <cdr:relSizeAnchor xmlns:cdr="http://schemas.openxmlformats.org/drawingml/2006/chartDrawing">
    <cdr:from>
      <cdr:x>0.0075</cdr:x>
      <cdr:y>0.00939</cdr:y>
    </cdr:from>
    <cdr:to>
      <cdr:x>0.00756</cdr:x>
      <cdr:y>0.01007</cdr:y>
    </cdr:to>
    <cdr:cxnSp macro="">
      <cdr:nvCxnSpPr>
        <cdr:cNvPr id="4" name="Straight Arrow Connector 3">
          <a:extLst xmlns:a="http://schemas.openxmlformats.org/drawingml/2006/main">
            <a:ext uri="{FF2B5EF4-FFF2-40B4-BE49-F238E27FC236}">
              <a16:creationId xmlns:a16="http://schemas.microsoft.com/office/drawing/2014/main" id="{A3326242-38DB-4407-B26D-A433F9574465}"/>
            </a:ext>
          </a:extLst>
        </cdr:cNvPr>
        <cdr:cNvCxnSpPr/>
      </cdr:nvCxnSpPr>
      <cdr:spPr>
        <a:xfrm xmlns:a="http://schemas.openxmlformats.org/drawingml/2006/main">
          <a:off x="61722" y="58039"/>
          <a:ext cx="508" cy="4191"/>
        </a:xfrm>
        <a:prstGeom xmlns:a="http://schemas.openxmlformats.org/drawingml/2006/main" prst="straightConnector1">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0.02715</cdr:x>
      <cdr:y>0.00417</cdr:y>
    </cdr:from>
    <cdr:to>
      <cdr:x>0.3437</cdr:x>
      <cdr:y>0.0375</cdr:y>
    </cdr:to>
    <cdr:sp macro="" textlink="">
      <cdr:nvSpPr>
        <cdr:cNvPr id="6" name="Rectangle 5"/>
        <cdr:cNvSpPr/>
      </cdr:nvSpPr>
      <cdr:spPr>
        <a:xfrm xmlns:a="http://schemas.openxmlformats.org/drawingml/2006/main">
          <a:off x="133326" y="19065"/>
          <a:ext cx="1554487" cy="152385"/>
        </a:xfrm>
        <a:prstGeom xmlns:a="http://schemas.openxmlformats.org/drawingml/2006/main" prst="rect">
          <a:avLst/>
        </a:prstGeom>
        <a:noFill xmlns:a="http://schemas.openxmlformats.org/drawingml/2006/main"/>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lIns="0" tIns="0" rIns="0" bIns="0" anchor="t"/>
        <a:lstStyle xmlns:a="http://schemas.openxmlformats.org/drawingml/2006/main"/>
        <a:p xmlns:a="http://schemas.openxmlformats.org/drawingml/2006/main">
          <a:fld id="{C8334D48-D8C1-4628-877F-4A476F9E1FC3}" type="TxLink">
            <a:rPr lang="en-US" sz="1000" b="1" i="0" u="none" strike="noStrike">
              <a:solidFill>
                <a:srgbClr val="646464"/>
              </a:solidFill>
              <a:latin typeface="Calibri"/>
              <a:cs typeface="Calibri"/>
            </a:rPr>
            <a:pPr/>
            <a:t> </a:t>
          </a:fld>
          <a:endParaRPr lang="en-US" sz="1000" b="1">
            <a:solidFill>
              <a:srgbClr val="646464"/>
            </a:solidFill>
          </a:endParaRPr>
        </a:p>
      </cdr:txBody>
    </cdr:sp>
  </cdr:relSizeAnchor>
  <cdr:relSizeAnchor xmlns:cdr="http://schemas.openxmlformats.org/drawingml/2006/chartDrawing">
    <cdr:from>
      <cdr:x>0.43052</cdr:x>
      <cdr:y>0</cdr:y>
    </cdr:from>
    <cdr:to>
      <cdr:x>0.61672</cdr:x>
      <cdr:y>0.03438</cdr:y>
    </cdr:to>
    <cdr:sp macro="" textlink="">
      <cdr:nvSpPr>
        <cdr:cNvPr id="16" name="Rectangle 15"/>
        <cdr:cNvSpPr/>
      </cdr:nvSpPr>
      <cdr:spPr>
        <a:xfrm xmlns:a="http://schemas.openxmlformats.org/drawingml/2006/main">
          <a:off x="2114159" y="0"/>
          <a:ext cx="914400" cy="157185"/>
        </a:xfrm>
        <a:prstGeom xmlns:a="http://schemas.openxmlformats.org/drawingml/2006/main" prst="rect">
          <a:avLst/>
        </a:prstGeom>
        <a:noFill xmlns:a="http://schemas.openxmlformats.org/drawingml/2006/main"/>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lIns="0" tIns="0" rIns="0" bIns="0"/>
        <a:lstStyle xmlns:a="http://schemas.openxmlformats.org/drawingml/2006/main"/>
        <a:p xmlns:a="http://schemas.openxmlformats.org/drawingml/2006/main">
          <a:endParaRPr lang="en-US" sz="1000" b="1" dirty="0">
            <a:solidFill>
              <a:srgbClr val="646464"/>
            </a:solidFill>
          </a:endParaRPr>
        </a:p>
      </cdr:txBody>
    </cdr:sp>
  </cdr:relSizeAnchor>
  <cdr:relSizeAnchor xmlns:cdr="http://schemas.openxmlformats.org/drawingml/2006/chartDrawing">
    <cdr:from>
      <cdr:x>0.68305</cdr:x>
      <cdr:y>0</cdr:y>
    </cdr:from>
    <cdr:to>
      <cdr:x>0.83201</cdr:x>
      <cdr:y>0.03438</cdr:y>
    </cdr:to>
    <cdr:sp macro="" textlink="">
      <cdr:nvSpPr>
        <cdr:cNvPr id="12" name="Rectangle 11"/>
        <cdr:cNvSpPr/>
      </cdr:nvSpPr>
      <cdr:spPr>
        <a:xfrm xmlns:a="http://schemas.openxmlformats.org/drawingml/2006/main">
          <a:off x="3354284" y="0"/>
          <a:ext cx="731501" cy="157185"/>
        </a:xfrm>
        <a:prstGeom xmlns:a="http://schemas.openxmlformats.org/drawingml/2006/main" prst="rect">
          <a:avLst/>
        </a:prstGeom>
        <a:noFill xmlns:a="http://schemas.openxmlformats.org/drawingml/2006/main"/>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lIns="0" tIns="0" rIns="0" bIns="0"/>
        <a:lstStyle xmlns:a="http://schemas.openxmlformats.org/drawingml/2006/main"/>
        <a:p xmlns:a="http://schemas.openxmlformats.org/drawingml/2006/main">
          <a:endParaRPr lang="en-US" sz="1000" b="1" dirty="0">
            <a:solidFill>
              <a:srgbClr val="646464"/>
            </a:solidFill>
          </a:endParaRPr>
        </a:p>
      </cdr:txBody>
    </cdr:sp>
  </cdr:relSizeAnchor>
  <cdr:relSizeAnchor xmlns:cdr="http://schemas.openxmlformats.org/drawingml/2006/chartDrawing">
    <cdr:from>
      <cdr:x>0.85103</cdr:x>
      <cdr:y>0.00139</cdr:y>
    </cdr:from>
    <cdr:to>
      <cdr:x>1</cdr:x>
      <cdr:y>0.03576</cdr:y>
    </cdr:to>
    <cdr:sp macro="" textlink="">
      <cdr:nvSpPr>
        <cdr:cNvPr id="11" name="Rectangle 10"/>
        <cdr:cNvSpPr/>
      </cdr:nvSpPr>
      <cdr:spPr>
        <a:xfrm xmlns:a="http://schemas.openxmlformats.org/drawingml/2006/main">
          <a:off x="4179167" y="6355"/>
          <a:ext cx="731549" cy="157140"/>
        </a:xfrm>
        <a:prstGeom xmlns:a="http://schemas.openxmlformats.org/drawingml/2006/main" prst="rect">
          <a:avLst/>
        </a:prstGeom>
        <a:noFill xmlns:a="http://schemas.openxmlformats.org/drawingml/2006/main"/>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lIns="0" tIns="0" rIns="0" bIns="0"/>
        <a:lstStyle xmlns:a="http://schemas.openxmlformats.org/drawingml/2006/main"/>
        <a:p xmlns:a="http://schemas.openxmlformats.org/drawingml/2006/main">
          <a:endParaRPr lang="en-US" sz="1000" b="1" dirty="0">
            <a:solidFill>
              <a:srgbClr val="646464"/>
            </a:solidFill>
          </a:endParaRP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F43BBF5-7E80-4500-BF17-A13B9481C2D4}" type="datetimeFigureOut">
              <a:rPr lang="en-GB" smtClean="0"/>
              <a:t>14/08/2024</a:t>
            </a:fld>
            <a:endParaRPr lang="en-GB"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31F8CA8-8787-4A44-96B6-6E829E7FD7F9}" type="slidenum">
              <a:rPr lang="en-GB" smtClean="0"/>
              <a:t>‹#›</a:t>
            </a:fld>
            <a:endParaRPr lang="en-GB" dirty="0"/>
          </a:p>
        </p:txBody>
      </p:sp>
    </p:spTree>
    <p:extLst>
      <p:ext uri="{BB962C8B-B14F-4D97-AF65-F5344CB8AC3E}">
        <p14:creationId xmlns:p14="http://schemas.microsoft.com/office/powerpoint/2010/main" val="34906174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E7021D-3894-4F8B-877F-F893FFAFCFF8}" type="datetimeFigureOut">
              <a:rPr lang="en-GB" smtClean="0"/>
              <a:t>14/08/2024</a:t>
            </a:fld>
            <a:endParaRPr lang="en-GB" dirty="0"/>
          </a:p>
        </p:txBody>
      </p:sp>
      <p:sp>
        <p:nvSpPr>
          <p:cNvPr id="4" name="Slide Image Placeholder 3"/>
          <p:cNvSpPr>
            <a:spLocks noGrp="1" noRot="1" noChangeAspect="1"/>
          </p:cNvSpPr>
          <p:nvPr>
            <p:ph type="sldImg" idx="2"/>
          </p:nvPr>
        </p:nvSpPr>
        <p:spPr>
          <a:xfrm>
            <a:off x="1209675" y="685800"/>
            <a:ext cx="443865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EE7955-768E-41E6-BC9A-BD7764168AC0}" type="slidenum">
              <a:rPr lang="en-GB" smtClean="0"/>
              <a:t>‹#›</a:t>
            </a:fld>
            <a:endParaRPr lang="en-GB" dirty="0"/>
          </a:p>
        </p:txBody>
      </p:sp>
    </p:spTree>
    <p:extLst>
      <p:ext uri="{BB962C8B-B14F-4D97-AF65-F5344CB8AC3E}">
        <p14:creationId xmlns:p14="http://schemas.microsoft.com/office/powerpoint/2010/main" val="599102636"/>
      </p:ext>
    </p:extLst>
  </p:cSld>
  <p:clrMap bg1="lt1" tx1="dk1" bg2="lt2" tx2="dk2" accent1="accent1" accent2="accent2" accent3="accent3" accent4="accent4" accent5="accent5" accent6="accent6" hlink="hlink" folHlink="folHlink"/>
  <p:notesStyle>
    <a:lvl1pPr marL="0" algn="l" defTabSz="1043056" rtl="0" eaLnBrk="1" latinLnBrk="0" hangingPunct="1">
      <a:defRPr sz="1400" kern="1200">
        <a:solidFill>
          <a:schemeClr val="tx1"/>
        </a:solidFill>
        <a:latin typeface="+mn-lt"/>
        <a:ea typeface="+mn-ea"/>
        <a:cs typeface="+mn-cs"/>
      </a:defRPr>
    </a:lvl1pPr>
    <a:lvl2pPr marL="521528" algn="l" defTabSz="1043056" rtl="0" eaLnBrk="1" latinLnBrk="0" hangingPunct="1">
      <a:defRPr sz="1400" kern="1200">
        <a:solidFill>
          <a:schemeClr val="tx1"/>
        </a:solidFill>
        <a:latin typeface="+mn-lt"/>
        <a:ea typeface="+mn-ea"/>
        <a:cs typeface="+mn-cs"/>
      </a:defRPr>
    </a:lvl2pPr>
    <a:lvl3pPr marL="1043056" algn="l" defTabSz="1043056" rtl="0" eaLnBrk="1" latinLnBrk="0" hangingPunct="1">
      <a:defRPr sz="1400" kern="1200">
        <a:solidFill>
          <a:schemeClr val="tx1"/>
        </a:solidFill>
        <a:latin typeface="+mn-lt"/>
        <a:ea typeface="+mn-ea"/>
        <a:cs typeface="+mn-cs"/>
      </a:defRPr>
    </a:lvl3pPr>
    <a:lvl4pPr marL="1564584" algn="l" defTabSz="1043056" rtl="0" eaLnBrk="1" latinLnBrk="0" hangingPunct="1">
      <a:defRPr sz="1400" kern="1200">
        <a:solidFill>
          <a:schemeClr val="tx1"/>
        </a:solidFill>
        <a:latin typeface="+mn-lt"/>
        <a:ea typeface="+mn-ea"/>
        <a:cs typeface="+mn-cs"/>
      </a:defRPr>
    </a:lvl4pPr>
    <a:lvl5pPr marL="2086112" algn="l" defTabSz="1043056" rtl="0" eaLnBrk="1" latinLnBrk="0" hangingPunct="1">
      <a:defRPr sz="1400" kern="1200">
        <a:solidFill>
          <a:schemeClr val="tx1"/>
        </a:solidFill>
        <a:latin typeface="+mn-lt"/>
        <a:ea typeface="+mn-ea"/>
        <a:cs typeface="+mn-cs"/>
      </a:defRPr>
    </a:lvl5pPr>
    <a:lvl6pPr marL="2607640" algn="l" defTabSz="1043056" rtl="0" eaLnBrk="1" latinLnBrk="0" hangingPunct="1">
      <a:defRPr sz="1400" kern="1200">
        <a:solidFill>
          <a:schemeClr val="tx1"/>
        </a:solidFill>
        <a:latin typeface="+mn-lt"/>
        <a:ea typeface="+mn-ea"/>
        <a:cs typeface="+mn-cs"/>
      </a:defRPr>
    </a:lvl6pPr>
    <a:lvl7pPr marL="3129168" algn="l" defTabSz="1043056" rtl="0" eaLnBrk="1" latinLnBrk="0" hangingPunct="1">
      <a:defRPr sz="1400" kern="1200">
        <a:solidFill>
          <a:schemeClr val="tx1"/>
        </a:solidFill>
        <a:latin typeface="+mn-lt"/>
        <a:ea typeface="+mn-ea"/>
        <a:cs typeface="+mn-cs"/>
      </a:defRPr>
    </a:lvl7pPr>
    <a:lvl8pPr marL="3650696" algn="l" defTabSz="1043056" rtl="0" eaLnBrk="1" latinLnBrk="0" hangingPunct="1">
      <a:defRPr sz="1400" kern="1200">
        <a:solidFill>
          <a:schemeClr val="tx1"/>
        </a:solidFill>
        <a:latin typeface="+mn-lt"/>
        <a:ea typeface="+mn-ea"/>
        <a:cs typeface="+mn-cs"/>
      </a:defRPr>
    </a:lvl8pPr>
    <a:lvl9pPr marL="4172224" algn="l" defTabSz="104305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EE7955-768E-41E6-BC9A-BD7764168AC0}" type="slidenum">
              <a:rPr lang="en-GB" smtClean="0"/>
              <a:t>0</a:t>
            </a:fld>
            <a:endParaRPr lang="en-GB" dirty="0"/>
          </a:p>
        </p:txBody>
      </p:sp>
    </p:spTree>
    <p:extLst>
      <p:ext uri="{BB962C8B-B14F-4D97-AF65-F5344CB8AC3E}">
        <p14:creationId xmlns:p14="http://schemas.microsoft.com/office/powerpoint/2010/main" val="1508732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EE7955-768E-41E6-BC9A-BD7764168AC0}" type="slidenum">
              <a:rPr lang="en-GB" smtClean="0"/>
              <a:t>9</a:t>
            </a:fld>
            <a:endParaRPr lang="en-GB" dirty="0"/>
          </a:p>
        </p:txBody>
      </p:sp>
    </p:spTree>
    <p:extLst>
      <p:ext uri="{BB962C8B-B14F-4D97-AF65-F5344CB8AC3E}">
        <p14:creationId xmlns:p14="http://schemas.microsoft.com/office/powerpoint/2010/main" val="24689698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EE7955-768E-41E6-BC9A-BD7764168AC0}" type="slidenum">
              <a:rPr lang="en-GB" smtClean="0"/>
              <a:t>10</a:t>
            </a:fld>
            <a:endParaRPr lang="en-GB" dirty="0"/>
          </a:p>
        </p:txBody>
      </p:sp>
    </p:spTree>
    <p:extLst>
      <p:ext uri="{BB962C8B-B14F-4D97-AF65-F5344CB8AC3E}">
        <p14:creationId xmlns:p14="http://schemas.microsoft.com/office/powerpoint/2010/main" val="24432373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EE7955-768E-41E6-BC9A-BD7764168AC0}" type="slidenum">
              <a:rPr lang="en-GB" smtClean="0"/>
              <a:t>11</a:t>
            </a:fld>
            <a:endParaRPr lang="en-GB" dirty="0"/>
          </a:p>
        </p:txBody>
      </p:sp>
    </p:spTree>
    <p:extLst>
      <p:ext uri="{BB962C8B-B14F-4D97-AF65-F5344CB8AC3E}">
        <p14:creationId xmlns:p14="http://schemas.microsoft.com/office/powerpoint/2010/main" val="27524412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EE7955-768E-41E6-BC9A-BD7764168AC0}" type="slidenum">
              <a:rPr lang="en-GB" smtClean="0"/>
              <a:t>12</a:t>
            </a:fld>
            <a:endParaRPr lang="en-GB" dirty="0"/>
          </a:p>
        </p:txBody>
      </p:sp>
    </p:spTree>
    <p:extLst>
      <p:ext uri="{BB962C8B-B14F-4D97-AF65-F5344CB8AC3E}">
        <p14:creationId xmlns:p14="http://schemas.microsoft.com/office/powerpoint/2010/main" val="4606040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EE7955-768E-41E6-BC9A-BD7764168AC0}" type="slidenum">
              <a:rPr lang="en-GB" smtClean="0"/>
              <a:t>13</a:t>
            </a:fld>
            <a:endParaRPr lang="en-GB" dirty="0"/>
          </a:p>
        </p:txBody>
      </p:sp>
    </p:spTree>
    <p:extLst>
      <p:ext uri="{BB962C8B-B14F-4D97-AF65-F5344CB8AC3E}">
        <p14:creationId xmlns:p14="http://schemas.microsoft.com/office/powerpoint/2010/main" val="4932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EE7955-768E-41E6-BC9A-BD7764168AC0}" type="slidenum">
              <a:rPr lang="en-GB" smtClean="0"/>
              <a:t>14</a:t>
            </a:fld>
            <a:endParaRPr lang="en-GB" dirty="0"/>
          </a:p>
        </p:txBody>
      </p:sp>
    </p:spTree>
    <p:extLst>
      <p:ext uri="{BB962C8B-B14F-4D97-AF65-F5344CB8AC3E}">
        <p14:creationId xmlns:p14="http://schemas.microsoft.com/office/powerpoint/2010/main" val="35333100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EE7955-768E-41E6-BC9A-BD7764168AC0}" type="slidenum">
              <a:rPr lang="en-GB" smtClean="0"/>
              <a:t>15</a:t>
            </a:fld>
            <a:endParaRPr lang="en-GB" dirty="0"/>
          </a:p>
        </p:txBody>
      </p:sp>
    </p:spTree>
    <p:extLst>
      <p:ext uri="{BB962C8B-B14F-4D97-AF65-F5344CB8AC3E}">
        <p14:creationId xmlns:p14="http://schemas.microsoft.com/office/powerpoint/2010/main" val="5123287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EE7955-768E-41E6-BC9A-BD7764168AC0}" type="slidenum">
              <a:rPr lang="en-GB" smtClean="0"/>
              <a:t>16</a:t>
            </a:fld>
            <a:endParaRPr lang="en-GB" dirty="0"/>
          </a:p>
        </p:txBody>
      </p:sp>
    </p:spTree>
    <p:extLst>
      <p:ext uri="{BB962C8B-B14F-4D97-AF65-F5344CB8AC3E}">
        <p14:creationId xmlns:p14="http://schemas.microsoft.com/office/powerpoint/2010/main" val="29453932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EE7955-768E-41E6-BC9A-BD7764168AC0}" type="slidenum">
              <a:rPr lang="en-GB" smtClean="0"/>
              <a:t>17</a:t>
            </a:fld>
            <a:endParaRPr lang="en-GB" dirty="0"/>
          </a:p>
        </p:txBody>
      </p:sp>
    </p:spTree>
    <p:extLst>
      <p:ext uri="{BB962C8B-B14F-4D97-AF65-F5344CB8AC3E}">
        <p14:creationId xmlns:p14="http://schemas.microsoft.com/office/powerpoint/2010/main" val="19420881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EE7955-768E-41E6-BC9A-BD7764168AC0}" type="slidenum">
              <a:rPr lang="en-GB" smtClean="0"/>
              <a:t>18</a:t>
            </a:fld>
            <a:endParaRPr lang="en-GB" dirty="0"/>
          </a:p>
        </p:txBody>
      </p:sp>
    </p:spTree>
    <p:extLst>
      <p:ext uri="{BB962C8B-B14F-4D97-AF65-F5344CB8AC3E}">
        <p14:creationId xmlns:p14="http://schemas.microsoft.com/office/powerpoint/2010/main" val="776230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EE7955-768E-41E6-BC9A-BD7764168AC0}" type="slidenum">
              <a:rPr lang="en-GB" smtClean="0"/>
              <a:t>1</a:t>
            </a:fld>
            <a:endParaRPr lang="en-GB" dirty="0"/>
          </a:p>
        </p:txBody>
      </p:sp>
    </p:spTree>
    <p:extLst>
      <p:ext uri="{BB962C8B-B14F-4D97-AF65-F5344CB8AC3E}">
        <p14:creationId xmlns:p14="http://schemas.microsoft.com/office/powerpoint/2010/main" val="22977873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EE7955-768E-41E6-BC9A-BD7764168AC0}" type="slidenum">
              <a:rPr lang="en-GB" smtClean="0"/>
              <a:t>19</a:t>
            </a:fld>
            <a:endParaRPr lang="en-GB" dirty="0"/>
          </a:p>
        </p:txBody>
      </p:sp>
    </p:spTree>
    <p:extLst>
      <p:ext uri="{BB962C8B-B14F-4D97-AF65-F5344CB8AC3E}">
        <p14:creationId xmlns:p14="http://schemas.microsoft.com/office/powerpoint/2010/main" val="29194861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EE7955-768E-41E6-BC9A-BD7764168AC0}" type="slidenum">
              <a:rPr lang="en-GB" smtClean="0"/>
              <a:t>20</a:t>
            </a:fld>
            <a:endParaRPr lang="en-GB" dirty="0"/>
          </a:p>
        </p:txBody>
      </p:sp>
    </p:spTree>
    <p:extLst>
      <p:ext uri="{BB962C8B-B14F-4D97-AF65-F5344CB8AC3E}">
        <p14:creationId xmlns:p14="http://schemas.microsoft.com/office/powerpoint/2010/main" val="34084355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rgbClr val="FF0000"/>
              </a:solidFill>
            </a:endParaRPr>
          </a:p>
        </p:txBody>
      </p:sp>
      <p:sp>
        <p:nvSpPr>
          <p:cNvPr id="4" name="Slide Number Placeholder 3"/>
          <p:cNvSpPr>
            <a:spLocks noGrp="1"/>
          </p:cNvSpPr>
          <p:nvPr>
            <p:ph type="sldNum" sz="quarter" idx="10"/>
          </p:nvPr>
        </p:nvSpPr>
        <p:spPr/>
        <p:txBody>
          <a:bodyPr/>
          <a:lstStyle/>
          <a:p>
            <a:fld id="{41EE7955-768E-41E6-BC9A-BD7764168AC0}" type="slidenum">
              <a:rPr lang="en-GB" smtClean="0"/>
              <a:t>22</a:t>
            </a:fld>
            <a:endParaRPr lang="en-GB" dirty="0"/>
          </a:p>
        </p:txBody>
      </p:sp>
    </p:spTree>
    <p:extLst>
      <p:ext uri="{BB962C8B-B14F-4D97-AF65-F5344CB8AC3E}">
        <p14:creationId xmlns:p14="http://schemas.microsoft.com/office/powerpoint/2010/main" val="27029089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rgbClr val="FF0000"/>
              </a:solidFill>
            </a:endParaRPr>
          </a:p>
        </p:txBody>
      </p:sp>
      <p:sp>
        <p:nvSpPr>
          <p:cNvPr id="4" name="Slide Number Placeholder 3"/>
          <p:cNvSpPr>
            <a:spLocks noGrp="1"/>
          </p:cNvSpPr>
          <p:nvPr>
            <p:ph type="sldNum" sz="quarter" idx="10"/>
          </p:nvPr>
        </p:nvSpPr>
        <p:spPr/>
        <p:txBody>
          <a:bodyPr/>
          <a:lstStyle/>
          <a:p>
            <a:fld id="{41EE7955-768E-41E6-BC9A-BD7764168AC0}" type="slidenum">
              <a:rPr lang="en-GB" smtClean="0"/>
              <a:t>2</a:t>
            </a:fld>
            <a:endParaRPr lang="en-GB" dirty="0"/>
          </a:p>
        </p:txBody>
      </p:sp>
    </p:spTree>
    <p:extLst>
      <p:ext uri="{BB962C8B-B14F-4D97-AF65-F5344CB8AC3E}">
        <p14:creationId xmlns:p14="http://schemas.microsoft.com/office/powerpoint/2010/main" val="4264067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EE7955-768E-41E6-BC9A-BD7764168AC0}" type="slidenum">
              <a:rPr lang="en-GB" smtClean="0"/>
              <a:t>3</a:t>
            </a:fld>
            <a:endParaRPr lang="en-GB" dirty="0"/>
          </a:p>
        </p:txBody>
      </p:sp>
    </p:spTree>
    <p:extLst>
      <p:ext uri="{BB962C8B-B14F-4D97-AF65-F5344CB8AC3E}">
        <p14:creationId xmlns:p14="http://schemas.microsoft.com/office/powerpoint/2010/main" val="26968066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EE7955-768E-41E6-BC9A-BD7764168AC0}" type="slidenum">
              <a:rPr lang="en-GB" smtClean="0"/>
              <a:t>4</a:t>
            </a:fld>
            <a:endParaRPr lang="en-GB" dirty="0"/>
          </a:p>
        </p:txBody>
      </p:sp>
    </p:spTree>
    <p:extLst>
      <p:ext uri="{BB962C8B-B14F-4D97-AF65-F5344CB8AC3E}">
        <p14:creationId xmlns:p14="http://schemas.microsoft.com/office/powerpoint/2010/main" val="14365778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30C748F-2CC2-4A0B-A3DA-A483EA74B9AA}" type="slidenum">
              <a:rPr lang="en-US" smtClean="0"/>
              <a:pPr>
                <a:defRPr/>
              </a:pPr>
              <a:t>5</a:t>
            </a:fld>
            <a:endParaRPr lang="en-US" dirty="0"/>
          </a:p>
        </p:txBody>
      </p:sp>
    </p:spTree>
    <p:extLst>
      <p:ext uri="{BB962C8B-B14F-4D97-AF65-F5344CB8AC3E}">
        <p14:creationId xmlns:p14="http://schemas.microsoft.com/office/powerpoint/2010/main" val="13875636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EE7955-768E-41E6-BC9A-BD7764168AC0}" type="slidenum">
              <a:rPr lang="en-GB" smtClean="0"/>
              <a:t>6</a:t>
            </a:fld>
            <a:endParaRPr lang="en-GB" dirty="0"/>
          </a:p>
        </p:txBody>
      </p:sp>
    </p:spTree>
    <p:extLst>
      <p:ext uri="{BB962C8B-B14F-4D97-AF65-F5344CB8AC3E}">
        <p14:creationId xmlns:p14="http://schemas.microsoft.com/office/powerpoint/2010/main" val="19275405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EE7955-768E-41E6-BC9A-BD7764168AC0}" type="slidenum">
              <a:rPr lang="en-GB" smtClean="0"/>
              <a:t>7</a:t>
            </a:fld>
            <a:endParaRPr lang="en-GB" dirty="0"/>
          </a:p>
        </p:txBody>
      </p:sp>
    </p:spTree>
    <p:extLst>
      <p:ext uri="{BB962C8B-B14F-4D97-AF65-F5344CB8AC3E}">
        <p14:creationId xmlns:p14="http://schemas.microsoft.com/office/powerpoint/2010/main" val="24175280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EE7955-768E-41E6-BC9A-BD7764168AC0}" type="slidenum">
              <a:rPr lang="en-GB" smtClean="0"/>
              <a:t>8</a:t>
            </a:fld>
            <a:endParaRPr lang="en-GB" dirty="0"/>
          </a:p>
        </p:txBody>
      </p:sp>
    </p:spTree>
    <p:extLst>
      <p:ext uri="{BB962C8B-B14F-4D97-AF65-F5344CB8AC3E}">
        <p14:creationId xmlns:p14="http://schemas.microsoft.com/office/powerpoint/2010/main" val="23484747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5.png"/><Relationship Id="rId4" Type="http://schemas.openxmlformats.org/officeDocument/2006/relationships/image" Target="../media/image4.em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sp>
        <p:nvSpPr>
          <p:cNvPr id="9" name="Picture Placeholder 8"/>
          <p:cNvSpPr>
            <a:spLocks noGrp="1"/>
          </p:cNvSpPr>
          <p:nvPr>
            <p:ph type="pic" sz="quarter" idx="10" hasCustomPrompt="1"/>
          </p:nvPr>
        </p:nvSpPr>
        <p:spPr>
          <a:xfrm>
            <a:off x="0" y="-2"/>
            <a:ext cx="10057083" cy="7772402"/>
          </a:xfrm>
          <a:solidFill>
            <a:srgbClr val="D9D9D9"/>
          </a:solidFill>
        </p:spPr>
        <p:txBody>
          <a:bodyPr lIns="0" tIns="0" rIns="0" bIns="0">
            <a:noAutofit/>
          </a:bodyPr>
          <a:lstStyle>
            <a:lvl1pPr algn="ctr">
              <a:defRPr sz="1600" b="1">
                <a:solidFill>
                  <a:schemeClr val="tx1"/>
                </a:solidFill>
              </a:defRPr>
            </a:lvl1pPr>
          </a:lstStyle>
          <a:p>
            <a:r>
              <a:rPr lang="en-US" dirty="0"/>
              <a:t>CLICK TO INSERT PICTURE</a:t>
            </a:r>
          </a:p>
        </p:txBody>
      </p:sp>
      <p:sp>
        <p:nvSpPr>
          <p:cNvPr id="11" name="Text Placeholder 17"/>
          <p:cNvSpPr>
            <a:spLocks noGrp="1"/>
          </p:cNvSpPr>
          <p:nvPr>
            <p:ph type="body" sz="quarter" idx="11" hasCustomPrompt="1"/>
          </p:nvPr>
        </p:nvSpPr>
        <p:spPr>
          <a:xfrm>
            <a:off x="-1" y="2778522"/>
            <a:ext cx="10058401" cy="864269"/>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tIns="0" rIns="720000" bIns="0" rtlCol="0" anchor="ctr">
            <a:noAutofit/>
          </a:bodyPr>
          <a:lstStyle>
            <a:lvl1pPr marL="0" indent="0">
              <a:spcAft>
                <a:spcPts val="300"/>
              </a:spcAft>
              <a:buFont typeface="Arial" panose="020B0604020202020204" pitchFamily="34" charset="0"/>
              <a:buNone/>
              <a:defRPr lang="en-US" sz="1400" b="0" spc="0" baseline="0" dirty="0" smtClean="0">
                <a:solidFill>
                  <a:schemeClr val="bg1"/>
                </a:solidFill>
                <a:latin typeface="+mn-lt"/>
                <a:ea typeface="Arial" charset="0"/>
                <a:cs typeface="Arial" charset="0"/>
              </a:defRPr>
            </a:lvl1pPr>
            <a:lvl2pPr marL="0" indent="0">
              <a:buFont typeface="Arial" panose="020B0604020202020204" pitchFamily="34" charset="0"/>
              <a:buNone/>
              <a:defRPr lang="en-US" sz="1400" b="0" dirty="0" smtClean="0">
                <a:solidFill>
                  <a:schemeClr val="lt1"/>
                </a:solidFill>
              </a:defRPr>
            </a:lvl2pPr>
            <a:lvl3pPr marL="700156" indent="0">
              <a:buFont typeface="Arial" panose="020B0604020202020204" pitchFamily="34" charset="0"/>
              <a:buNone/>
              <a:defRPr lang="en-US" sz="2100" dirty="0" smtClean="0">
                <a:solidFill>
                  <a:schemeClr val="lt1"/>
                </a:solidFill>
              </a:defRPr>
            </a:lvl3pPr>
            <a:lvl4pPr marL="1382021" indent="0">
              <a:buNone/>
              <a:defRPr lang="en-US" sz="2100" dirty="0" smtClean="0">
                <a:solidFill>
                  <a:schemeClr val="lt1"/>
                </a:solidFill>
              </a:defRPr>
            </a:lvl4pPr>
            <a:lvl5pPr marL="1909899" indent="0">
              <a:buNone/>
              <a:defRPr lang="en-GB" sz="2100" dirty="0">
                <a:solidFill>
                  <a:schemeClr val="lt1"/>
                </a:solidFill>
              </a:defRPr>
            </a:lvl5pPr>
          </a:lstStyle>
          <a:p>
            <a:pPr lvl="0">
              <a:lnSpc>
                <a:spcPct val="90000"/>
              </a:lnSpc>
            </a:pPr>
            <a:r>
              <a:rPr lang="en-US" dirty="0"/>
              <a:t>Month Year</a:t>
            </a:r>
          </a:p>
        </p:txBody>
      </p:sp>
      <p:sp>
        <p:nvSpPr>
          <p:cNvPr id="10" name="Title 1"/>
          <p:cNvSpPr>
            <a:spLocks noGrp="1"/>
          </p:cNvSpPr>
          <p:nvPr>
            <p:ph type="ctrTitle" hasCustomPrompt="1"/>
          </p:nvPr>
        </p:nvSpPr>
        <p:spPr>
          <a:xfrm>
            <a:off x="497022" y="1611758"/>
            <a:ext cx="9077325" cy="1142109"/>
          </a:xfrm>
          <a:prstGeom prst="rect">
            <a:avLst/>
          </a:prstGeom>
        </p:spPr>
        <p:txBody>
          <a:bodyPr tIns="0" bIns="72000"/>
          <a:lstStyle>
            <a:lvl1pPr>
              <a:defRPr lang="en-GB" sz="5600" b="1" kern="1200" spc="0" baseline="0" dirty="0">
                <a:solidFill>
                  <a:schemeClr val="bg1"/>
                </a:solidFill>
                <a:latin typeface="+mj-lt"/>
                <a:ea typeface="Arial Bold" charset="0"/>
                <a:cs typeface="Arial Bold" charset="0"/>
              </a:defRPr>
            </a:lvl1pPr>
          </a:lstStyle>
          <a:p>
            <a:r>
              <a:rPr lang="en-US" noProof="0" dirty="0"/>
              <a:t>Document title</a:t>
            </a:r>
          </a:p>
        </p:txBody>
      </p:sp>
      <p:sp>
        <p:nvSpPr>
          <p:cNvPr id="3" name="Text Placeholder 2">
            <a:extLst>
              <a:ext uri="{FF2B5EF4-FFF2-40B4-BE49-F238E27FC236}">
                <a16:creationId xmlns:a16="http://schemas.microsoft.com/office/drawing/2014/main" id="{E2E845B5-4F34-458E-8D36-5F8961ABC909}"/>
              </a:ext>
            </a:extLst>
          </p:cNvPr>
          <p:cNvSpPr>
            <a:spLocks noGrp="1"/>
          </p:cNvSpPr>
          <p:nvPr>
            <p:ph type="body" sz="quarter" idx="12" hasCustomPrompt="1"/>
          </p:nvPr>
        </p:nvSpPr>
        <p:spPr>
          <a:xfrm>
            <a:off x="496888" y="3656560"/>
            <a:ext cx="9070975" cy="503590"/>
          </a:xfrm>
        </p:spPr>
        <p:txBody>
          <a:bodyPr tIns="72000"/>
          <a:lstStyle>
            <a:lvl1pPr>
              <a:defRPr sz="2800" b="0">
                <a:solidFill>
                  <a:schemeClr val="bg1"/>
                </a:solidFill>
              </a:defRPr>
            </a:lvl1pPr>
            <a:lvl2pPr>
              <a:defRPr sz="2800" b="0">
                <a:solidFill>
                  <a:schemeClr val="bg1"/>
                </a:solidFill>
              </a:defRPr>
            </a:lvl2pPr>
            <a:lvl3pPr>
              <a:defRPr sz="2800" b="0">
                <a:solidFill>
                  <a:schemeClr val="bg1"/>
                </a:solidFill>
              </a:defRPr>
            </a:lvl3pPr>
            <a:lvl4pPr>
              <a:defRPr sz="2800" b="0">
                <a:solidFill>
                  <a:schemeClr val="bg1"/>
                </a:solidFill>
              </a:defRPr>
            </a:lvl4pPr>
            <a:lvl5pPr>
              <a:defRPr sz="2800" b="0">
                <a:solidFill>
                  <a:schemeClr val="bg1"/>
                </a:solidFill>
              </a:defRPr>
            </a:lvl5pPr>
          </a:lstStyle>
          <a:p>
            <a:pPr lvl="0"/>
            <a:r>
              <a:rPr lang="en-US" dirty="0"/>
              <a:t>Document subtitle</a:t>
            </a:r>
          </a:p>
        </p:txBody>
      </p:sp>
    </p:spTree>
    <p:extLst>
      <p:ext uri="{BB962C8B-B14F-4D97-AF65-F5344CB8AC3E}">
        <p14:creationId xmlns:p14="http://schemas.microsoft.com/office/powerpoint/2010/main" val="1839435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eb bio">
    <p:spTree>
      <p:nvGrpSpPr>
        <p:cNvPr id="1" name=""/>
        <p:cNvGrpSpPr/>
        <p:nvPr/>
      </p:nvGrpSpPr>
      <p:grpSpPr>
        <a:xfrm>
          <a:off x="0" y="0"/>
          <a:ext cx="0" cy="0"/>
          <a:chOff x="0" y="0"/>
          <a:chExt cx="0" cy="0"/>
        </a:xfrm>
      </p:grpSpPr>
      <p:sp>
        <p:nvSpPr>
          <p:cNvPr id="16" name="Picture Placeholder 8"/>
          <p:cNvSpPr>
            <a:spLocks noGrp="1"/>
          </p:cNvSpPr>
          <p:nvPr>
            <p:ph type="pic" sz="quarter" idx="12" hasCustomPrompt="1"/>
          </p:nvPr>
        </p:nvSpPr>
        <p:spPr>
          <a:xfrm>
            <a:off x="0" y="667418"/>
            <a:ext cx="10057083" cy="2880000"/>
          </a:xfrm>
          <a:solidFill>
            <a:srgbClr val="D9D9D9"/>
          </a:solidFill>
        </p:spPr>
        <p:txBody>
          <a:bodyPr lIns="72000" tIns="72000" rIns="72000" bIns="72000">
            <a:noAutofit/>
          </a:bodyPr>
          <a:lstStyle>
            <a:lvl1pPr algn="ctr">
              <a:defRPr sz="1600" b="1">
                <a:solidFill>
                  <a:schemeClr val="tx1"/>
                </a:solidFill>
              </a:defRPr>
            </a:lvl1pPr>
          </a:lstStyle>
          <a:p>
            <a:r>
              <a:rPr lang="en-US" dirty="0"/>
              <a:t>CLICK TO INSERT PICTURE</a:t>
            </a:r>
          </a:p>
        </p:txBody>
      </p:sp>
      <p:sp>
        <p:nvSpPr>
          <p:cNvPr id="7" name="Title 6"/>
          <p:cNvSpPr>
            <a:spLocks noGrp="1"/>
          </p:cNvSpPr>
          <p:nvPr>
            <p:ph type="title" hasCustomPrompt="1"/>
          </p:nvPr>
        </p:nvSpPr>
        <p:spPr>
          <a:xfrm>
            <a:off x="507933" y="1451811"/>
            <a:ext cx="2864017" cy="935641"/>
          </a:xfrm>
        </p:spPr>
        <p:txBody>
          <a:bodyPr>
            <a:spAutoFit/>
          </a:bodyPr>
          <a:lstStyle>
            <a:lvl1pPr>
              <a:lnSpc>
                <a:spcPct val="95000"/>
              </a:lnSpc>
              <a:defRPr sz="3200" b="1">
                <a:solidFill>
                  <a:schemeClr val="bg1"/>
                </a:solidFill>
              </a:defRPr>
            </a:lvl1pPr>
          </a:lstStyle>
          <a:p>
            <a:r>
              <a:rPr lang="en-US" dirty="0"/>
              <a:t>Employee name</a:t>
            </a:r>
          </a:p>
        </p:txBody>
      </p:sp>
      <p:sp>
        <p:nvSpPr>
          <p:cNvPr id="8" name="Text Placeholder 8"/>
          <p:cNvSpPr>
            <a:spLocks noGrp="1"/>
          </p:cNvSpPr>
          <p:nvPr>
            <p:ph type="body" sz="quarter" idx="13" hasCustomPrompt="1"/>
          </p:nvPr>
        </p:nvSpPr>
        <p:spPr>
          <a:xfrm>
            <a:off x="507934" y="4330312"/>
            <a:ext cx="6756633" cy="825867"/>
          </a:xfrm>
        </p:spPr>
        <p:txBody>
          <a:bodyPr/>
          <a:lstStyle>
            <a:lvl2pPr>
              <a:defRPr b="0" cap="none" baseline="0"/>
            </a:lvl2pPr>
            <a:lvl3pPr marL="162760" indent="-161266">
              <a:buFont typeface="Wingdings" panose="05000000000000000000" pitchFamily="2" charset="2"/>
              <a:buChar char="§"/>
              <a:defRPr/>
            </a:lvl3pPr>
            <a:lvl4pPr marL="334477" indent="-171719">
              <a:buFont typeface="Segoe UI" panose="020B0502040204020203" pitchFamily="34" charset="0"/>
              <a:buChar char="–"/>
              <a:tabLst/>
              <a:defRPr/>
            </a:lvl4pPr>
          </a:lstStyle>
          <a:p>
            <a:pPr lvl="0"/>
            <a:r>
              <a:rPr lang="en-US" dirty="0"/>
              <a:t>Hold Alt + Shift Right/Left Arrows to adjust the text level</a:t>
            </a:r>
          </a:p>
          <a:p>
            <a:pPr lvl="1"/>
            <a:r>
              <a:rPr lang="en-US" dirty="0"/>
              <a:t>Second level</a:t>
            </a:r>
          </a:p>
          <a:p>
            <a:pPr lvl="2"/>
            <a:r>
              <a:rPr lang="en-US" dirty="0"/>
              <a:t>Third level</a:t>
            </a:r>
          </a:p>
          <a:p>
            <a:pPr lvl="3"/>
            <a:r>
              <a:rPr lang="en-US" dirty="0"/>
              <a:t>Fourth level</a:t>
            </a:r>
          </a:p>
        </p:txBody>
      </p:sp>
      <p:sp>
        <p:nvSpPr>
          <p:cNvPr id="22" name="Text Placeholder 52"/>
          <p:cNvSpPr>
            <a:spLocks noGrp="1"/>
          </p:cNvSpPr>
          <p:nvPr>
            <p:ph type="body" sz="quarter" idx="34" hasCustomPrompt="1"/>
          </p:nvPr>
        </p:nvSpPr>
        <p:spPr>
          <a:xfrm>
            <a:off x="507934" y="2575663"/>
            <a:ext cx="2872740" cy="246221"/>
          </a:xfrm>
          <a:prstGeom prst="rect">
            <a:avLst/>
          </a:prstGeom>
        </p:spPr>
        <p:txBody>
          <a:bodyPr/>
          <a:lstStyle>
            <a:lvl1pPr marL="0" indent="0">
              <a:buNone/>
              <a:defRPr sz="1600" b="0" i="0" kern="800" spc="0" baseline="0">
                <a:solidFill>
                  <a:schemeClr val="bg1"/>
                </a:solidFill>
                <a:latin typeface="+mj-lt"/>
                <a:ea typeface="Arial" charset="0"/>
                <a:cs typeface="Arial" charset="0"/>
              </a:defRPr>
            </a:lvl1pPr>
          </a:lstStyle>
          <a:p>
            <a:pPr lvl="0"/>
            <a:r>
              <a:rPr lang="en-US" dirty="0"/>
              <a:t>Location</a:t>
            </a:r>
          </a:p>
        </p:txBody>
      </p:sp>
      <p:sp>
        <p:nvSpPr>
          <p:cNvPr id="13" name="Rectangle 12"/>
          <p:cNvSpPr/>
          <p:nvPr userDrawn="1"/>
        </p:nvSpPr>
        <p:spPr>
          <a:xfrm flipH="1">
            <a:off x="-1" y="4330312"/>
            <a:ext cx="162000" cy="52427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34941" tIns="17470" rIns="34941" bIns="17470" rtlCol="0" anchor="ctr"/>
          <a:lstStyle/>
          <a:p>
            <a:pPr algn="ctr"/>
            <a:endParaRPr lang="en-US" sz="606" b="1" dirty="0">
              <a:solidFill>
                <a:srgbClr val="2C9398"/>
              </a:solidFill>
              <a:latin typeface="Impact" charset="0"/>
            </a:endParaRPr>
          </a:p>
        </p:txBody>
      </p:sp>
      <p:sp>
        <p:nvSpPr>
          <p:cNvPr id="15" name="Text Placeholder 8"/>
          <p:cNvSpPr>
            <a:spLocks noGrp="1"/>
          </p:cNvSpPr>
          <p:nvPr>
            <p:ph type="body" sz="quarter" idx="36" hasCustomPrompt="1"/>
          </p:nvPr>
        </p:nvSpPr>
        <p:spPr>
          <a:xfrm>
            <a:off x="3613619" y="1540100"/>
            <a:ext cx="5953509" cy="471924"/>
          </a:xfrm>
        </p:spPr>
        <p:txBody>
          <a:bodyPr/>
          <a:lstStyle>
            <a:lvl1pPr>
              <a:defRPr sz="1200" b="0">
                <a:solidFill>
                  <a:schemeClr val="bg1"/>
                </a:solidFill>
              </a:defRPr>
            </a:lvl1pPr>
            <a:lvl2pPr marL="172800" indent="-172800">
              <a:buFont typeface="Wingdings" panose="05000000000000000000" pitchFamily="2" charset="2"/>
              <a:buChar char="§"/>
              <a:defRPr lang="en-GB" sz="1200" b="0" kern="1200" cap="none" baseline="0" dirty="0">
                <a:solidFill>
                  <a:schemeClr val="bg1"/>
                </a:solidFill>
                <a:latin typeface="+mj-lt"/>
                <a:ea typeface="+mn-ea"/>
                <a:cs typeface="+mn-cs"/>
              </a:defRPr>
            </a:lvl2pPr>
            <a:lvl3pPr marL="161266" indent="-161266">
              <a:buFont typeface="Arial" panose="020B0604020202020204" pitchFamily="34" charset="0"/>
              <a:buChar char="•"/>
              <a:defRPr lang="en-US" sz="941" b="1" kern="1200" cap="none" baseline="0" dirty="0" smtClean="0">
                <a:solidFill>
                  <a:schemeClr val="bg1"/>
                </a:solidFill>
                <a:latin typeface="+mj-lt"/>
                <a:ea typeface="+mn-ea"/>
                <a:cs typeface="+mn-cs"/>
              </a:defRPr>
            </a:lvl3pPr>
            <a:lvl4pPr marL="161266" indent="-161266">
              <a:buFont typeface="Arial" panose="020B0604020202020204" pitchFamily="34" charset="0"/>
              <a:buChar char="•"/>
              <a:defRPr lang="en-US" sz="941" b="1" kern="1200" cap="none" baseline="0" dirty="0" smtClean="0">
                <a:solidFill>
                  <a:schemeClr val="bg1"/>
                </a:solidFill>
                <a:latin typeface="+mj-lt"/>
                <a:ea typeface="+mn-ea"/>
                <a:cs typeface="+mn-cs"/>
              </a:defRPr>
            </a:lvl4pPr>
            <a:lvl5pPr marL="161266" indent="-161266">
              <a:buFont typeface="Arial" panose="020B0604020202020204" pitchFamily="34" charset="0"/>
              <a:buChar char="•"/>
              <a:defRPr lang="en-GB" sz="941" b="1" kern="1200" cap="none" baseline="0" dirty="0">
                <a:solidFill>
                  <a:schemeClr val="bg1"/>
                </a:solidFill>
                <a:latin typeface="+mj-lt"/>
                <a:ea typeface="+mn-ea"/>
                <a:cs typeface="+mn-cs"/>
              </a:defRPr>
            </a:lvl5pPr>
          </a:lstStyle>
          <a:p>
            <a:pPr lvl="0"/>
            <a:r>
              <a:rPr lang="en-US" dirty="0"/>
              <a:t>Quick facts</a:t>
            </a:r>
          </a:p>
          <a:p>
            <a:pPr lvl="1"/>
            <a:r>
              <a:rPr lang="en-US" dirty="0"/>
              <a:t>Pull quick facts from the alvarezandmarsal.com website</a:t>
            </a:r>
          </a:p>
        </p:txBody>
      </p:sp>
    </p:spTree>
    <p:extLst>
      <p:ext uri="{BB962C8B-B14F-4D97-AF65-F5344CB8AC3E}">
        <p14:creationId xmlns:p14="http://schemas.microsoft.com/office/powerpoint/2010/main" val="3151107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ong bio with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FAA40-7B59-4DC4-9CF0-50EF9899FBB5}"/>
              </a:ext>
            </a:extLst>
          </p:cNvPr>
          <p:cNvSpPr>
            <a:spLocks noGrp="1"/>
          </p:cNvSpPr>
          <p:nvPr>
            <p:ph type="title"/>
          </p:nvPr>
        </p:nvSpPr>
        <p:spPr/>
        <p:txBody>
          <a:bodyPr/>
          <a:lstStyle/>
          <a:p>
            <a:r>
              <a:rPr lang="en-US"/>
              <a:t>Click to edit Master title style</a:t>
            </a:r>
            <a:endParaRPr lang="en-GB"/>
          </a:p>
        </p:txBody>
      </p:sp>
      <p:sp>
        <p:nvSpPr>
          <p:cNvPr id="8" name="Text Placeholder 52">
            <a:extLst>
              <a:ext uri="{FF2B5EF4-FFF2-40B4-BE49-F238E27FC236}">
                <a16:creationId xmlns:a16="http://schemas.microsoft.com/office/drawing/2014/main" id="{5233535A-237B-49D4-80AC-9EFC6E654D42}"/>
              </a:ext>
            </a:extLst>
          </p:cNvPr>
          <p:cNvSpPr>
            <a:spLocks noGrp="1"/>
          </p:cNvSpPr>
          <p:nvPr>
            <p:ph type="body" sz="quarter" idx="37" hasCustomPrompt="1"/>
          </p:nvPr>
        </p:nvSpPr>
        <p:spPr>
          <a:xfrm>
            <a:off x="490538" y="1525844"/>
            <a:ext cx="9058147" cy="276999"/>
          </a:xfrm>
          <a:prstGeom prst="rect">
            <a:avLst/>
          </a:prstGeom>
        </p:spPr>
        <p:txBody>
          <a:bodyPr/>
          <a:lstStyle>
            <a:lvl1pPr marL="0" indent="0">
              <a:buNone/>
              <a:defRPr sz="1800" b="0" i="0" kern="800" spc="0" baseline="0">
                <a:solidFill>
                  <a:schemeClr val="accent3"/>
                </a:solidFill>
                <a:latin typeface="+mj-lt"/>
                <a:ea typeface="Arial" charset="0"/>
                <a:cs typeface="Arial" charset="0"/>
              </a:defRPr>
            </a:lvl1pPr>
          </a:lstStyle>
          <a:p>
            <a:pPr lvl="0"/>
            <a:r>
              <a:rPr lang="en-US" dirty="0"/>
              <a:t>Subtitle to slide goes here</a:t>
            </a:r>
          </a:p>
        </p:txBody>
      </p:sp>
      <p:sp>
        <p:nvSpPr>
          <p:cNvPr id="7" name="Picture Placeholder 8">
            <a:extLst>
              <a:ext uri="{FF2B5EF4-FFF2-40B4-BE49-F238E27FC236}">
                <a16:creationId xmlns:a16="http://schemas.microsoft.com/office/drawing/2014/main" id="{27F0A60F-90D6-4C84-A7CA-4F1C4637ABFE}"/>
              </a:ext>
            </a:extLst>
          </p:cNvPr>
          <p:cNvSpPr>
            <a:spLocks noGrp="1"/>
          </p:cNvSpPr>
          <p:nvPr>
            <p:ph type="pic" sz="quarter" idx="35" hasCustomPrompt="1"/>
          </p:nvPr>
        </p:nvSpPr>
        <p:spPr>
          <a:xfrm>
            <a:off x="7537357" y="2002766"/>
            <a:ext cx="2028725" cy="2694832"/>
          </a:xfrm>
          <a:solidFill>
            <a:srgbClr val="D9D9D9"/>
          </a:solidFill>
        </p:spPr>
        <p:txBody>
          <a:bodyPr lIns="72000" tIns="72000" rIns="72000" bIns="72000">
            <a:noAutofit/>
          </a:bodyPr>
          <a:lstStyle>
            <a:lvl1pPr algn="ctr">
              <a:defRPr sz="1600" b="1">
                <a:solidFill>
                  <a:schemeClr val="tx1"/>
                </a:solidFill>
              </a:defRPr>
            </a:lvl1pPr>
          </a:lstStyle>
          <a:p>
            <a:r>
              <a:rPr lang="en-US" dirty="0"/>
              <a:t>CLICK TO INSERT PICTURE</a:t>
            </a:r>
          </a:p>
        </p:txBody>
      </p:sp>
      <p:sp>
        <p:nvSpPr>
          <p:cNvPr id="10" name="Text Placeholder 8">
            <a:extLst>
              <a:ext uri="{FF2B5EF4-FFF2-40B4-BE49-F238E27FC236}">
                <a16:creationId xmlns:a16="http://schemas.microsoft.com/office/drawing/2014/main" id="{32318A38-FDF4-47FF-A864-6A93172ACD3F}"/>
              </a:ext>
            </a:extLst>
          </p:cNvPr>
          <p:cNvSpPr>
            <a:spLocks noGrp="1"/>
          </p:cNvSpPr>
          <p:nvPr>
            <p:ph type="body" sz="quarter" idx="10" hasCustomPrompt="1"/>
          </p:nvPr>
        </p:nvSpPr>
        <p:spPr>
          <a:xfrm>
            <a:off x="507935" y="2002766"/>
            <a:ext cx="6782328" cy="1033616"/>
          </a:xfrm>
        </p:spPr>
        <p:txBody>
          <a:bodyPr/>
          <a:lstStyle>
            <a:lvl1pPr>
              <a:defRPr sz="1100"/>
            </a:lvl1pPr>
            <a:lvl2pPr>
              <a:defRPr sz="1200"/>
            </a:lvl2pPr>
            <a:lvl3pPr>
              <a:defRPr sz="1000"/>
            </a:lvl3pPr>
            <a:lvl4pPr>
              <a:defRPr sz="1000"/>
            </a:lvl4pPr>
            <a:lvl5pPr>
              <a:defRPr sz="1000"/>
            </a:lvl5pPr>
          </a:lstStyle>
          <a:p>
            <a:pPr marL="0" marR="0" lvl="0" indent="0" algn="l" defTabSz="981098" rtl="0" eaLnBrk="1" fontAlgn="auto" latinLnBrk="0" hangingPunct="1">
              <a:lnSpc>
                <a:spcPct val="100000"/>
              </a:lnSpc>
              <a:spcBef>
                <a:spcPts val="0"/>
              </a:spcBef>
              <a:spcAft>
                <a:spcPts val="800"/>
              </a:spcAft>
              <a:buClrTx/>
              <a:buSzTx/>
              <a:buFont typeface="Arial" panose="020B0604020202020204" pitchFamily="34" charset="0"/>
              <a:buNone/>
              <a:tabLst/>
              <a:defRPr/>
            </a:pPr>
            <a:r>
              <a:rPr lang="en-US" dirty="0"/>
              <a:t>Hold Alt + Shift Right/Left Arrows to adjust the text levels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5">
            <a:extLst>
              <a:ext uri="{FF2B5EF4-FFF2-40B4-BE49-F238E27FC236}">
                <a16:creationId xmlns:a16="http://schemas.microsoft.com/office/drawing/2014/main" id="{817372CF-A939-48CA-AA97-27037212E196}"/>
              </a:ext>
            </a:extLst>
          </p:cNvPr>
          <p:cNvSpPr>
            <a:spLocks noGrp="1"/>
          </p:cNvSpPr>
          <p:nvPr>
            <p:ph type="body" sz="quarter" idx="36" hasCustomPrompt="1"/>
          </p:nvPr>
        </p:nvSpPr>
        <p:spPr>
          <a:xfrm>
            <a:off x="7537037" y="4608820"/>
            <a:ext cx="2029045" cy="360000"/>
          </a:xfrm>
          <a:solidFill>
            <a:schemeClr val="accent3"/>
          </a:solidFill>
        </p:spPr>
        <p:txBody>
          <a:bodyPr lIns="36000" tIns="36000" rIns="36000" bIns="36000" anchor="ctr" anchorCtr="1">
            <a:noAutofit/>
          </a:bodyPr>
          <a:lstStyle>
            <a:lvl1pPr marL="0" indent="0" algn="ctr">
              <a:buFont typeface="Arial" panose="020B0604020202020204" pitchFamily="34" charset="0"/>
              <a:buNone/>
              <a:tabLst/>
              <a:defRPr sz="800" b="1" cap="none" baseline="0">
                <a:solidFill>
                  <a:schemeClr val="bg1"/>
                </a:solidFill>
                <a:latin typeface="+mn-lt"/>
              </a:defRPr>
            </a:lvl1pPr>
            <a:lvl2pPr marL="0" indent="0" algn="ctr">
              <a:buFont typeface="Arial" panose="020B0604020202020204" pitchFamily="34" charset="0"/>
              <a:buNone/>
              <a:tabLst/>
              <a:defRPr sz="1000" b="1" cap="none">
                <a:solidFill>
                  <a:schemeClr val="bg1"/>
                </a:solidFill>
                <a:latin typeface="+mn-lt"/>
              </a:defRPr>
            </a:lvl2pPr>
            <a:lvl3pPr marL="0" indent="0" algn="ctr">
              <a:buFont typeface="Arial" panose="020B0604020202020204" pitchFamily="34" charset="0"/>
              <a:buNone/>
              <a:tabLst/>
              <a:defRPr sz="1000" b="1" cap="none">
                <a:solidFill>
                  <a:schemeClr val="bg1"/>
                </a:solidFill>
                <a:latin typeface="+mn-lt"/>
              </a:defRPr>
            </a:lvl3pPr>
            <a:lvl4pPr marL="0" indent="0" algn="ctr">
              <a:buNone/>
              <a:tabLst/>
              <a:defRPr sz="1000" b="1" cap="none">
                <a:solidFill>
                  <a:schemeClr val="bg1"/>
                </a:solidFill>
                <a:latin typeface="+mn-lt"/>
              </a:defRPr>
            </a:lvl4pPr>
            <a:lvl5pPr marL="0" indent="0" algn="ctr">
              <a:buNone/>
              <a:tabLst/>
              <a:defRPr sz="1000" b="1" cap="none">
                <a:solidFill>
                  <a:schemeClr val="bg1"/>
                </a:solidFill>
                <a:latin typeface="+mn-lt"/>
              </a:defRPr>
            </a:lvl5pPr>
          </a:lstStyle>
          <a:p>
            <a:pPr lvl="0"/>
            <a:r>
              <a:rPr lang="en-US" dirty="0"/>
              <a:t>employee@alvarezandmarsal.com</a:t>
            </a:r>
          </a:p>
        </p:txBody>
      </p:sp>
      <p:sp>
        <p:nvSpPr>
          <p:cNvPr id="13" name="Text Placeholder 2">
            <a:extLst>
              <a:ext uri="{FF2B5EF4-FFF2-40B4-BE49-F238E27FC236}">
                <a16:creationId xmlns:a16="http://schemas.microsoft.com/office/drawing/2014/main" id="{9BE27EC9-77FA-47B6-8FA4-D3B6080FC90D}"/>
              </a:ext>
            </a:extLst>
          </p:cNvPr>
          <p:cNvSpPr>
            <a:spLocks noGrp="1"/>
          </p:cNvSpPr>
          <p:nvPr>
            <p:ph type="body" sz="quarter" idx="38" hasCustomPrompt="1"/>
          </p:nvPr>
        </p:nvSpPr>
        <p:spPr>
          <a:xfrm>
            <a:off x="7537038" y="5040868"/>
            <a:ext cx="2029044" cy="369332"/>
          </a:xfrm>
        </p:spPr>
        <p:txBody>
          <a:bodyPr/>
          <a:lstStyle>
            <a:lvl1pPr algn="ctr">
              <a:spcAft>
                <a:spcPts val="0"/>
              </a:spcAft>
              <a:defRPr lang="en-US" sz="800" b="1" kern="1200" cap="none" baseline="0" dirty="0" smtClean="0">
                <a:solidFill>
                  <a:schemeClr val="accent3"/>
                </a:solidFill>
                <a:latin typeface="+mn-lt"/>
                <a:ea typeface="+mn-ea"/>
                <a:cs typeface="+mn-cs"/>
              </a:defRPr>
            </a:lvl1pPr>
            <a:lvl2pPr>
              <a:defRPr lang="en-US" sz="732" b="1" kern="1200" cap="none" baseline="0" dirty="0" smtClean="0">
                <a:solidFill>
                  <a:schemeClr val="accent3"/>
                </a:solidFill>
                <a:latin typeface="+mn-lt"/>
                <a:ea typeface="+mn-ea"/>
                <a:cs typeface="+mn-cs"/>
              </a:defRPr>
            </a:lvl2pPr>
            <a:lvl3pPr algn="ctr">
              <a:spcAft>
                <a:spcPts val="0"/>
              </a:spcAft>
              <a:defRPr lang="en-US" sz="800" b="0" kern="1200" cap="none" baseline="0" dirty="0" smtClean="0">
                <a:solidFill>
                  <a:schemeClr val="accent3"/>
                </a:solidFill>
                <a:latin typeface="+mn-lt"/>
                <a:ea typeface="+mn-ea"/>
                <a:cs typeface="+mn-cs"/>
              </a:defRPr>
            </a:lvl3pPr>
            <a:lvl4pPr>
              <a:defRPr lang="en-US" sz="732" b="1" kern="1200" cap="none" baseline="0" dirty="0" smtClean="0">
                <a:solidFill>
                  <a:schemeClr val="accent3"/>
                </a:solidFill>
                <a:latin typeface="+mn-lt"/>
                <a:ea typeface="+mn-ea"/>
                <a:cs typeface="+mn-cs"/>
              </a:defRPr>
            </a:lvl4pPr>
            <a:lvl5pPr>
              <a:defRPr lang="en-GB" sz="732" b="1" kern="1200" cap="none" baseline="0" dirty="0">
                <a:solidFill>
                  <a:schemeClr val="accent3"/>
                </a:solidFill>
                <a:latin typeface="+mn-lt"/>
                <a:ea typeface="+mn-ea"/>
                <a:cs typeface="+mn-cs"/>
              </a:defRPr>
            </a:lvl5pPr>
          </a:lstStyle>
          <a:p>
            <a:pPr lvl="0"/>
            <a:r>
              <a:rPr lang="en-US" dirty="0"/>
              <a:t>Contact Details</a:t>
            </a:r>
          </a:p>
          <a:p>
            <a:pPr lvl="2"/>
            <a:r>
              <a:rPr lang="en-GB" dirty="0"/>
              <a:t>mobile:</a:t>
            </a:r>
          </a:p>
          <a:p>
            <a:pPr lvl="2"/>
            <a:r>
              <a:rPr lang="en-GB" dirty="0"/>
              <a:t>email:</a:t>
            </a:r>
            <a:endParaRPr lang="en-US" dirty="0"/>
          </a:p>
        </p:txBody>
      </p:sp>
    </p:spTree>
    <p:extLst>
      <p:ext uri="{BB962C8B-B14F-4D97-AF65-F5344CB8AC3E}">
        <p14:creationId xmlns:p14="http://schemas.microsoft.com/office/powerpoint/2010/main" val="27264667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ase studies multiple/digest">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492696" y="3598168"/>
            <a:ext cx="1980000" cy="417477"/>
          </a:xfrm>
        </p:spPr>
        <p:txBody>
          <a:bodyPr anchor="b" anchorCtr="0">
            <a:noAutofit/>
          </a:bodyPr>
          <a:lstStyle>
            <a:lvl1pPr marL="0" indent="0" algn="ctr" defTabSz="981098" rtl="0" eaLnBrk="1" latinLnBrk="0" hangingPunct="1">
              <a:lnSpc>
                <a:spcPct val="90000"/>
              </a:lnSpc>
              <a:spcAft>
                <a:spcPts val="600"/>
              </a:spcAft>
              <a:buFont typeface="Arial" panose="020B0604020202020204" pitchFamily="34" charset="0"/>
              <a:buNone/>
              <a:defRPr lang="en-US" sz="1200" b="0" kern="1200" cap="all" dirty="0" smtClean="0">
                <a:solidFill>
                  <a:schemeClr val="accent3"/>
                </a:solidFill>
                <a:latin typeface="+mj-lt"/>
                <a:ea typeface="+mn-ea"/>
                <a:cs typeface="+mn-cs"/>
              </a:defRPr>
            </a:lvl1pPr>
            <a:lvl2pPr marL="0" indent="0" algn="ctr">
              <a:spcAft>
                <a:spcPts val="564"/>
              </a:spcAft>
              <a:buFont typeface="Arial" panose="020B0604020202020204" pitchFamily="34" charset="0"/>
              <a:buNone/>
              <a:defRPr sz="1129" b="1" cap="all">
                <a:solidFill>
                  <a:schemeClr val="accent1"/>
                </a:solidFill>
              </a:defRPr>
            </a:lvl2pPr>
            <a:lvl3pPr marL="0" indent="0" algn="ctr">
              <a:spcAft>
                <a:spcPts val="564"/>
              </a:spcAft>
              <a:buFont typeface="Arial" panose="020B0604020202020204" pitchFamily="34" charset="0"/>
              <a:buNone/>
              <a:defRPr sz="1129" b="1" cap="all">
                <a:solidFill>
                  <a:schemeClr val="accent1"/>
                </a:solidFill>
              </a:defRPr>
            </a:lvl3pPr>
            <a:lvl4pPr marL="0" indent="0" algn="ctr">
              <a:spcAft>
                <a:spcPts val="564"/>
              </a:spcAft>
              <a:buNone/>
              <a:defRPr sz="1129" b="1" cap="all">
                <a:solidFill>
                  <a:schemeClr val="accent1"/>
                </a:solidFill>
              </a:defRPr>
            </a:lvl4pPr>
            <a:lvl5pPr marL="0" indent="0" algn="ctr">
              <a:spcAft>
                <a:spcPts val="564"/>
              </a:spcAft>
              <a:buNone/>
              <a:defRPr sz="1129" b="1" cap="all">
                <a:solidFill>
                  <a:schemeClr val="accent1"/>
                </a:solidFill>
              </a:defRPr>
            </a:lvl5pPr>
          </a:lstStyle>
          <a:p>
            <a:pPr lvl="0"/>
            <a:r>
              <a:rPr lang="en-US" dirty="0"/>
              <a:t>Client </a:t>
            </a:r>
            <a:br>
              <a:rPr lang="en-US" dirty="0"/>
            </a:br>
            <a:r>
              <a:rPr lang="en-US" dirty="0"/>
              <a:t>name</a:t>
            </a:r>
          </a:p>
        </p:txBody>
      </p:sp>
      <p:sp>
        <p:nvSpPr>
          <p:cNvPr id="15" name="Text Placeholder 8"/>
          <p:cNvSpPr>
            <a:spLocks noGrp="1"/>
          </p:cNvSpPr>
          <p:nvPr>
            <p:ph type="body" sz="quarter" idx="42" hasCustomPrompt="1"/>
          </p:nvPr>
        </p:nvSpPr>
        <p:spPr>
          <a:xfrm>
            <a:off x="492696" y="4097462"/>
            <a:ext cx="1980000" cy="307777"/>
          </a:xfrm>
        </p:spPr>
        <p:txBody>
          <a:bodyPr/>
          <a:lstStyle>
            <a:lvl1pPr marL="0" indent="0" algn="ctr">
              <a:spcAft>
                <a:spcPts val="600"/>
              </a:spcAft>
              <a:buFont typeface="Arial" panose="020B0604020202020204" pitchFamily="34" charset="0"/>
              <a:buNone/>
              <a:defRPr sz="1000" b="0" cap="none">
                <a:solidFill>
                  <a:schemeClr val="tx1"/>
                </a:solidFill>
                <a:latin typeface="+mn-lt"/>
              </a:defRPr>
            </a:lvl1pPr>
            <a:lvl2pPr marL="0" indent="0" algn="ctr">
              <a:spcAft>
                <a:spcPts val="564"/>
              </a:spcAft>
              <a:buFont typeface="Arial" panose="020B0604020202020204" pitchFamily="34" charset="0"/>
              <a:buNone/>
              <a:defRPr sz="941" b="0" cap="none">
                <a:solidFill>
                  <a:schemeClr val="tx1"/>
                </a:solidFill>
                <a:latin typeface="+mn-lt"/>
              </a:defRPr>
            </a:lvl2pPr>
            <a:lvl3pPr marL="0" indent="0" algn="ctr">
              <a:spcAft>
                <a:spcPts val="564"/>
              </a:spcAft>
              <a:buFont typeface="Arial" panose="020B0604020202020204" pitchFamily="34" charset="0"/>
              <a:buNone/>
              <a:defRPr sz="941" b="0" cap="none">
                <a:solidFill>
                  <a:schemeClr val="tx1"/>
                </a:solidFill>
                <a:latin typeface="+mn-lt"/>
              </a:defRPr>
            </a:lvl3pPr>
            <a:lvl4pPr marL="0" indent="0" algn="ctr">
              <a:spcAft>
                <a:spcPts val="564"/>
              </a:spcAft>
              <a:buNone/>
              <a:defRPr b="0" cap="none">
                <a:solidFill>
                  <a:schemeClr val="tx1"/>
                </a:solidFill>
              </a:defRPr>
            </a:lvl4pPr>
            <a:lvl5pPr marL="0" indent="0" algn="ctr">
              <a:spcAft>
                <a:spcPts val="564"/>
              </a:spcAft>
              <a:buNone/>
              <a:defRPr b="0" cap="none">
                <a:solidFill>
                  <a:schemeClr val="tx1"/>
                </a:solidFill>
              </a:defRPr>
            </a:lvl5pPr>
          </a:lstStyle>
          <a:p>
            <a:pPr lvl="0"/>
            <a:r>
              <a:rPr lang="en-US" dirty="0"/>
              <a:t>30-40 word short description of experience goes here</a:t>
            </a:r>
          </a:p>
        </p:txBody>
      </p:sp>
      <p:sp>
        <p:nvSpPr>
          <p:cNvPr id="16" name="Text Placeholder 8"/>
          <p:cNvSpPr>
            <a:spLocks noGrp="1"/>
          </p:cNvSpPr>
          <p:nvPr>
            <p:ph type="body" sz="quarter" idx="43" hasCustomPrompt="1"/>
          </p:nvPr>
        </p:nvSpPr>
        <p:spPr>
          <a:xfrm>
            <a:off x="2868960" y="4097462"/>
            <a:ext cx="1980000" cy="307777"/>
          </a:xfrm>
        </p:spPr>
        <p:txBody>
          <a:bodyPr/>
          <a:lstStyle>
            <a:lvl1pPr marL="0" indent="0" algn="ctr">
              <a:spcAft>
                <a:spcPts val="600"/>
              </a:spcAft>
              <a:buFont typeface="Arial" panose="020B0604020202020204" pitchFamily="34" charset="0"/>
              <a:buNone/>
              <a:defRPr sz="1000" b="0" cap="none">
                <a:solidFill>
                  <a:schemeClr val="tx1"/>
                </a:solidFill>
                <a:latin typeface="+mn-lt"/>
              </a:defRPr>
            </a:lvl1pPr>
            <a:lvl2pPr marL="0" indent="0" algn="ctr">
              <a:spcAft>
                <a:spcPts val="564"/>
              </a:spcAft>
              <a:buFont typeface="Arial" panose="020B0604020202020204" pitchFamily="34" charset="0"/>
              <a:buNone/>
              <a:defRPr sz="941" b="0" cap="none">
                <a:solidFill>
                  <a:schemeClr val="tx1"/>
                </a:solidFill>
                <a:latin typeface="+mn-lt"/>
              </a:defRPr>
            </a:lvl2pPr>
            <a:lvl3pPr marL="0" indent="0" algn="ctr">
              <a:spcAft>
                <a:spcPts val="564"/>
              </a:spcAft>
              <a:buFont typeface="Arial" panose="020B0604020202020204" pitchFamily="34" charset="0"/>
              <a:buNone/>
              <a:defRPr sz="941" b="0" cap="none">
                <a:solidFill>
                  <a:schemeClr val="tx1"/>
                </a:solidFill>
                <a:latin typeface="+mn-lt"/>
              </a:defRPr>
            </a:lvl3pPr>
            <a:lvl4pPr marL="0" indent="0" algn="ctr">
              <a:spcAft>
                <a:spcPts val="564"/>
              </a:spcAft>
              <a:buNone/>
              <a:defRPr b="0" cap="none">
                <a:solidFill>
                  <a:schemeClr val="tx1"/>
                </a:solidFill>
              </a:defRPr>
            </a:lvl4pPr>
            <a:lvl5pPr marL="0" indent="0" algn="ctr">
              <a:spcAft>
                <a:spcPts val="564"/>
              </a:spcAft>
              <a:buNone/>
              <a:defRPr b="0" cap="none">
                <a:solidFill>
                  <a:schemeClr val="tx1"/>
                </a:solidFill>
              </a:defRPr>
            </a:lvl5pPr>
          </a:lstStyle>
          <a:p>
            <a:pPr lvl="0"/>
            <a:r>
              <a:rPr lang="en-US" dirty="0"/>
              <a:t>30-40 word short description of experience goes here</a:t>
            </a:r>
          </a:p>
        </p:txBody>
      </p:sp>
      <p:sp>
        <p:nvSpPr>
          <p:cNvPr id="17" name="Text Placeholder 8"/>
          <p:cNvSpPr>
            <a:spLocks noGrp="1"/>
          </p:cNvSpPr>
          <p:nvPr>
            <p:ph type="body" sz="quarter" idx="44" hasCustomPrompt="1"/>
          </p:nvPr>
        </p:nvSpPr>
        <p:spPr>
          <a:xfrm>
            <a:off x="5245224" y="4097462"/>
            <a:ext cx="1980000" cy="307777"/>
          </a:xfrm>
        </p:spPr>
        <p:txBody>
          <a:bodyPr/>
          <a:lstStyle>
            <a:lvl1pPr marL="0" indent="0" algn="ctr">
              <a:spcAft>
                <a:spcPts val="600"/>
              </a:spcAft>
              <a:buFont typeface="Arial" panose="020B0604020202020204" pitchFamily="34" charset="0"/>
              <a:buNone/>
              <a:defRPr sz="1000" b="0" cap="none">
                <a:solidFill>
                  <a:schemeClr val="tx1"/>
                </a:solidFill>
                <a:latin typeface="+mn-lt"/>
              </a:defRPr>
            </a:lvl1pPr>
            <a:lvl2pPr marL="0" indent="0" algn="ctr">
              <a:spcAft>
                <a:spcPts val="564"/>
              </a:spcAft>
              <a:buFont typeface="Arial" panose="020B0604020202020204" pitchFamily="34" charset="0"/>
              <a:buNone/>
              <a:defRPr sz="941" b="0" cap="none">
                <a:solidFill>
                  <a:schemeClr val="tx1"/>
                </a:solidFill>
                <a:latin typeface="+mn-lt"/>
              </a:defRPr>
            </a:lvl2pPr>
            <a:lvl3pPr marL="0" indent="0" algn="ctr">
              <a:spcAft>
                <a:spcPts val="564"/>
              </a:spcAft>
              <a:buFont typeface="Arial" panose="020B0604020202020204" pitchFamily="34" charset="0"/>
              <a:buNone/>
              <a:defRPr sz="941" b="0" cap="none">
                <a:solidFill>
                  <a:schemeClr val="tx1"/>
                </a:solidFill>
                <a:latin typeface="+mn-lt"/>
              </a:defRPr>
            </a:lvl3pPr>
            <a:lvl4pPr marL="0" indent="0" algn="ctr">
              <a:spcAft>
                <a:spcPts val="564"/>
              </a:spcAft>
              <a:buNone/>
              <a:defRPr b="0" cap="none">
                <a:solidFill>
                  <a:schemeClr val="tx1"/>
                </a:solidFill>
              </a:defRPr>
            </a:lvl4pPr>
            <a:lvl5pPr marL="0" indent="0" algn="ctr">
              <a:spcAft>
                <a:spcPts val="564"/>
              </a:spcAft>
              <a:buNone/>
              <a:defRPr b="0" cap="none">
                <a:solidFill>
                  <a:schemeClr val="tx1"/>
                </a:solidFill>
              </a:defRPr>
            </a:lvl5pPr>
          </a:lstStyle>
          <a:p>
            <a:pPr lvl="0"/>
            <a:r>
              <a:rPr lang="en-US" dirty="0"/>
              <a:t>30-40 word short description of experience goes here</a:t>
            </a:r>
          </a:p>
        </p:txBody>
      </p:sp>
      <p:sp>
        <p:nvSpPr>
          <p:cNvPr id="18" name="Text Placeholder 8"/>
          <p:cNvSpPr>
            <a:spLocks noGrp="1"/>
          </p:cNvSpPr>
          <p:nvPr>
            <p:ph type="body" sz="quarter" idx="45" hasCustomPrompt="1"/>
          </p:nvPr>
        </p:nvSpPr>
        <p:spPr>
          <a:xfrm>
            <a:off x="7585704" y="4097462"/>
            <a:ext cx="1980000" cy="307777"/>
          </a:xfrm>
        </p:spPr>
        <p:txBody>
          <a:bodyPr/>
          <a:lstStyle>
            <a:lvl1pPr marL="0" indent="0" algn="ctr">
              <a:spcAft>
                <a:spcPts val="600"/>
              </a:spcAft>
              <a:buFont typeface="Arial" panose="020B0604020202020204" pitchFamily="34" charset="0"/>
              <a:buNone/>
              <a:defRPr sz="1000" b="0" cap="none">
                <a:solidFill>
                  <a:schemeClr val="tx1"/>
                </a:solidFill>
                <a:latin typeface="+mn-lt"/>
              </a:defRPr>
            </a:lvl1pPr>
            <a:lvl2pPr marL="0" indent="0" algn="ctr">
              <a:spcAft>
                <a:spcPts val="564"/>
              </a:spcAft>
              <a:buFont typeface="Arial" panose="020B0604020202020204" pitchFamily="34" charset="0"/>
              <a:buNone/>
              <a:defRPr sz="941" b="0" cap="none">
                <a:solidFill>
                  <a:schemeClr val="tx1"/>
                </a:solidFill>
                <a:latin typeface="+mn-lt"/>
              </a:defRPr>
            </a:lvl2pPr>
            <a:lvl3pPr marL="0" indent="0" algn="ctr">
              <a:spcAft>
                <a:spcPts val="564"/>
              </a:spcAft>
              <a:buFont typeface="Arial" panose="020B0604020202020204" pitchFamily="34" charset="0"/>
              <a:buNone/>
              <a:defRPr sz="941" b="0" cap="none">
                <a:solidFill>
                  <a:schemeClr val="tx1"/>
                </a:solidFill>
                <a:latin typeface="+mn-lt"/>
              </a:defRPr>
            </a:lvl3pPr>
            <a:lvl4pPr marL="0" indent="0" algn="ctr">
              <a:spcAft>
                <a:spcPts val="564"/>
              </a:spcAft>
              <a:buNone/>
              <a:defRPr b="0" cap="none">
                <a:solidFill>
                  <a:schemeClr val="tx1"/>
                </a:solidFill>
              </a:defRPr>
            </a:lvl4pPr>
            <a:lvl5pPr marL="0" indent="0" algn="ctr">
              <a:spcAft>
                <a:spcPts val="564"/>
              </a:spcAft>
              <a:buNone/>
              <a:defRPr b="0" cap="none">
                <a:solidFill>
                  <a:schemeClr val="tx1"/>
                </a:solidFill>
              </a:defRPr>
            </a:lvl5pPr>
          </a:lstStyle>
          <a:p>
            <a:pPr lvl="0"/>
            <a:r>
              <a:rPr lang="en-US" dirty="0"/>
              <a:t>30-40 word short description of experience goes here</a:t>
            </a:r>
          </a:p>
        </p:txBody>
      </p:sp>
      <p:sp>
        <p:nvSpPr>
          <p:cNvPr id="19" name="Text Placeholder 8"/>
          <p:cNvSpPr>
            <a:spLocks noGrp="1"/>
          </p:cNvSpPr>
          <p:nvPr>
            <p:ph type="body" sz="quarter" idx="46" hasCustomPrompt="1"/>
          </p:nvPr>
        </p:nvSpPr>
        <p:spPr>
          <a:xfrm>
            <a:off x="2868960" y="3598168"/>
            <a:ext cx="1980000" cy="417477"/>
          </a:xfrm>
        </p:spPr>
        <p:txBody>
          <a:bodyPr anchor="b" anchorCtr="0">
            <a:noAutofit/>
          </a:bodyPr>
          <a:lstStyle>
            <a:lvl1pPr marL="0" indent="0" algn="ctr" defTabSz="981098" rtl="0" eaLnBrk="1" latinLnBrk="0" hangingPunct="1">
              <a:lnSpc>
                <a:spcPct val="90000"/>
              </a:lnSpc>
              <a:spcAft>
                <a:spcPts val="600"/>
              </a:spcAft>
              <a:buFont typeface="Arial" panose="020B0604020202020204" pitchFamily="34" charset="0"/>
              <a:buNone/>
              <a:defRPr lang="en-US" sz="1200" b="0" kern="1200" cap="all" dirty="0" smtClean="0">
                <a:solidFill>
                  <a:schemeClr val="accent3"/>
                </a:solidFill>
                <a:latin typeface="+mj-lt"/>
                <a:ea typeface="+mn-ea"/>
                <a:cs typeface="+mn-cs"/>
              </a:defRPr>
            </a:lvl1pPr>
            <a:lvl2pPr marL="0" indent="0" algn="ctr">
              <a:spcAft>
                <a:spcPts val="564"/>
              </a:spcAft>
              <a:buFont typeface="Arial" panose="020B0604020202020204" pitchFamily="34" charset="0"/>
              <a:buNone/>
              <a:defRPr sz="1129" b="1" cap="all">
                <a:solidFill>
                  <a:schemeClr val="accent1"/>
                </a:solidFill>
              </a:defRPr>
            </a:lvl2pPr>
            <a:lvl3pPr marL="0" indent="0" algn="ctr">
              <a:spcAft>
                <a:spcPts val="564"/>
              </a:spcAft>
              <a:buFont typeface="Arial" panose="020B0604020202020204" pitchFamily="34" charset="0"/>
              <a:buNone/>
              <a:defRPr sz="1129" b="1" cap="all">
                <a:solidFill>
                  <a:schemeClr val="accent1"/>
                </a:solidFill>
              </a:defRPr>
            </a:lvl3pPr>
            <a:lvl4pPr marL="0" indent="0" algn="ctr">
              <a:spcAft>
                <a:spcPts val="564"/>
              </a:spcAft>
              <a:buNone/>
              <a:defRPr sz="1129" b="1" cap="all">
                <a:solidFill>
                  <a:schemeClr val="accent1"/>
                </a:solidFill>
              </a:defRPr>
            </a:lvl4pPr>
            <a:lvl5pPr marL="0" indent="0" algn="ctr">
              <a:spcAft>
                <a:spcPts val="564"/>
              </a:spcAft>
              <a:buNone/>
              <a:defRPr sz="1129" b="1" cap="all">
                <a:solidFill>
                  <a:schemeClr val="accent1"/>
                </a:solidFill>
              </a:defRPr>
            </a:lvl5pPr>
          </a:lstStyle>
          <a:p>
            <a:pPr lvl="0"/>
            <a:r>
              <a:rPr lang="en-US" dirty="0"/>
              <a:t>Client </a:t>
            </a:r>
            <a:br>
              <a:rPr lang="en-US" dirty="0"/>
            </a:br>
            <a:r>
              <a:rPr lang="en-US" dirty="0"/>
              <a:t>name</a:t>
            </a:r>
          </a:p>
        </p:txBody>
      </p:sp>
      <p:sp>
        <p:nvSpPr>
          <p:cNvPr id="23" name="Text Placeholder 8"/>
          <p:cNvSpPr>
            <a:spLocks noGrp="1"/>
          </p:cNvSpPr>
          <p:nvPr>
            <p:ph type="body" sz="quarter" idx="47" hasCustomPrompt="1"/>
          </p:nvPr>
        </p:nvSpPr>
        <p:spPr>
          <a:xfrm>
            <a:off x="5245224" y="3598168"/>
            <a:ext cx="1980000" cy="417477"/>
          </a:xfrm>
        </p:spPr>
        <p:txBody>
          <a:bodyPr anchor="b" anchorCtr="0">
            <a:noAutofit/>
          </a:bodyPr>
          <a:lstStyle>
            <a:lvl1pPr marL="0" indent="0" algn="ctr" defTabSz="981098" rtl="0" eaLnBrk="1" latinLnBrk="0" hangingPunct="1">
              <a:lnSpc>
                <a:spcPct val="90000"/>
              </a:lnSpc>
              <a:spcAft>
                <a:spcPts val="600"/>
              </a:spcAft>
              <a:buFont typeface="Arial" panose="020B0604020202020204" pitchFamily="34" charset="0"/>
              <a:buNone/>
              <a:defRPr lang="en-US" sz="1200" b="0" kern="1200" cap="all" dirty="0" smtClean="0">
                <a:solidFill>
                  <a:schemeClr val="accent3"/>
                </a:solidFill>
                <a:latin typeface="+mj-lt"/>
                <a:ea typeface="+mn-ea"/>
                <a:cs typeface="+mn-cs"/>
              </a:defRPr>
            </a:lvl1pPr>
            <a:lvl2pPr marL="0" indent="0" algn="ctr">
              <a:spcAft>
                <a:spcPts val="564"/>
              </a:spcAft>
              <a:buFont typeface="Arial" panose="020B0604020202020204" pitchFamily="34" charset="0"/>
              <a:buNone/>
              <a:defRPr sz="1129" b="1" cap="all">
                <a:solidFill>
                  <a:schemeClr val="accent1"/>
                </a:solidFill>
              </a:defRPr>
            </a:lvl2pPr>
            <a:lvl3pPr marL="0" indent="0" algn="ctr">
              <a:spcAft>
                <a:spcPts val="564"/>
              </a:spcAft>
              <a:buFont typeface="Arial" panose="020B0604020202020204" pitchFamily="34" charset="0"/>
              <a:buNone/>
              <a:defRPr sz="1129" b="1" cap="all">
                <a:solidFill>
                  <a:schemeClr val="accent1"/>
                </a:solidFill>
              </a:defRPr>
            </a:lvl3pPr>
            <a:lvl4pPr marL="0" indent="0" algn="ctr">
              <a:spcAft>
                <a:spcPts val="564"/>
              </a:spcAft>
              <a:buNone/>
              <a:defRPr sz="1129" b="1" cap="all">
                <a:solidFill>
                  <a:schemeClr val="accent1"/>
                </a:solidFill>
              </a:defRPr>
            </a:lvl4pPr>
            <a:lvl5pPr marL="0" indent="0" algn="ctr">
              <a:spcAft>
                <a:spcPts val="564"/>
              </a:spcAft>
              <a:buNone/>
              <a:defRPr sz="1129" b="1" cap="all">
                <a:solidFill>
                  <a:schemeClr val="accent1"/>
                </a:solidFill>
              </a:defRPr>
            </a:lvl5pPr>
          </a:lstStyle>
          <a:p>
            <a:pPr lvl="0"/>
            <a:r>
              <a:rPr lang="en-US" dirty="0"/>
              <a:t>Client </a:t>
            </a:r>
            <a:br>
              <a:rPr lang="en-US" dirty="0"/>
            </a:br>
            <a:r>
              <a:rPr lang="en-US" dirty="0"/>
              <a:t>name</a:t>
            </a:r>
          </a:p>
        </p:txBody>
      </p:sp>
      <p:sp>
        <p:nvSpPr>
          <p:cNvPr id="24" name="Text Placeholder 8"/>
          <p:cNvSpPr>
            <a:spLocks noGrp="1"/>
          </p:cNvSpPr>
          <p:nvPr>
            <p:ph type="body" sz="quarter" idx="48" hasCustomPrompt="1"/>
          </p:nvPr>
        </p:nvSpPr>
        <p:spPr>
          <a:xfrm>
            <a:off x="7585704" y="3598168"/>
            <a:ext cx="1980000" cy="417477"/>
          </a:xfrm>
        </p:spPr>
        <p:txBody>
          <a:bodyPr anchor="b" anchorCtr="0">
            <a:noAutofit/>
          </a:bodyPr>
          <a:lstStyle>
            <a:lvl1pPr marL="0" indent="0" algn="ctr" defTabSz="981098" rtl="0" eaLnBrk="1" latinLnBrk="0" hangingPunct="1">
              <a:lnSpc>
                <a:spcPct val="90000"/>
              </a:lnSpc>
              <a:spcAft>
                <a:spcPts val="600"/>
              </a:spcAft>
              <a:buFont typeface="Arial" panose="020B0604020202020204" pitchFamily="34" charset="0"/>
              <a:buNone/>
              <a:defRPr lang="en-US" sz="1200" b="0" kern="1200" cap="all" dirty="0" smtClean="0">
                <a:solidFill>
                  <a:schemeClr val="accent3"/>
                </a:solidFill>
                <a:latin typeface="+mj-lt"/>
                <a:ea typeface="+mn-ea"/>
                <a:cs typeface="+mn-cs"/>
              </a:defRPr>
            </a:lvl1pPr>
            <a:lvl2pPr marL="0" indent="0" algn="ctr">
              <a:spcAft>
                <a:spcPts val="564"/>
              </a:spcAft>
              <a:buFont typeface="Arial" panose="020B0604020202020204" pitchFamily="34" charset="0"/>
              <a:buNone/>
              <a:defRPr sz="1129" b="1" cap="all">
                <a:solidFill>
                  <a:schemeClr val="accent1"/>
                </a:solidFill>
              </a:defRPr>
            </a:lvl2pPr>
            <a:lvl3pPr marL="0" indent="0" algn="ctr">
              <a:spcAft>
                <a:spcPts val="564"/>
              </a:spcAft>
              <a:buFont typeface="Arial" panose="020B0604020202020204" pitchFamily="34" charset="0"/>
              <a:buNone/>
              <a:defRPr sz="1129" b="1" cap="all">
                <a:solidFill>
                  <a:schemeClr val="accent1"/>
                </a:solidFill>
              </a:defRPr>
            </a:lvl3pPr>
            <a:lvl4pPr marL="0" indent="0" algn="ctr">
              <a:spcAft>
                <a:spcPts val="564"/>
              </a:spcAft>
              <a:buNone/>
              <a:defRPr sz="1129" b="1" cap="all">
                <a:solidFill>
                  <a:schemeClr val="accent1"/>
                </a:solidFill>
              </a:defRPr>
            </a:lvl4pPr>
            <a:lvl5pPr marL="0" indent="0" algn="ctr">
              <a:spcAft>
                <a:spcPts val="564"/>
              </a:spcAft>
              <a:buNone/>
              <a:defRPr sz="1129" b="1" cap="all">
                <a:solidFill>
                  <a:schemeClr val="accent1"/>
                </a:solidFill>
              </a:defRPr>
            </a:lvl5pPr>
          </a:lstStyle>
          <a:p>
            <a:pPr lvl="0"/>
            <a:r>
              <a:rPr lang="en-US" dirty="0"/>
              <a:t>Client </a:t>
            </a:r>
            <a:br>
              <a:rPr lang="en-US" dirty="0"/>
            </a:br>
            <a:r>
              <a:rPr lang="en-US" dirty="0"/>
              <a:t>name</a:t>
            </a:r>
          </a:p>
        </p:txBody>
      </p:sp>
      <p:sp>
        <p:nvSpPr>
          <p:cNvPr id="2" name="Title 1">
            <a:extLst>
              <a:ext uri="{FF2B5EF4-FFF2-40B4-BE49-F238E27FC236}">
                <a16:creationId xmlns:a16="http://schemas.microsoft.com/office/drawing/2014/main" id="{5E43D36B-590A-496B-95E9-2E79EF824AB7}"/>
              </a:ext>
            </a:extLst>
          </p:cNvPr>
          <p:cNvSpPr>
            <a:spLocks noGrp="1"/>
          </p:cNvSpPr>
          <p:nvPr>
            <p:ph type="title"/>
          </p:nvPr>
        </p:nvSpPr>
        <p:spPr/>
        <p:txBody>
          <a:bodyPr/>
          <a:lstStyle/>
          <a:p>
            <a:r>
              <a:rPr lang="en-US"/>
              <a:t>Click to edit Master title style</a:t>
            </a:r>
            <a:endParaRPr lang="en-GB"/>
          </a:p>
        </p:txBody>
      </p:sp>
      <p:sp>
        <p:nvSpPr>
          <p:cNvPr id="13" name="Text Placeholder 52">
            <a:extLst>
              <a:ext uri="{FF2B5EF4-FFF2-40B4-BE49-F238E27FC236}">
                <a16:creationId xmlns:a16="http://schemas.microsoft.com/office/drawing/2014/main" id="{C6942A63-3022-4F81-8A9B-E4071B4A510C}"/>
              </a:ext>
            </a:extLst>
          </p:cNvPr>
          <p:cNvSpPr>
            <a:spLocks noGrp="1"/>
          </p:cNvSpPr>
          <p:nvPr>
            <p:ph type="body" sz="quarter" idx="35" hasCustomPrompt="1"/>
          </p:nvPr>
        </p:nvSpPr>
        <p:spPr>
          <a:xfrm>
            <a:off x="507934" y="1166400"/>
            <a:ext cx="9058147" cy="276999"/>
          </a:xfrm>
          <a:prstGeom prst="rect">
            <a:avLst/>
          </a:prstGeom>
        </p:spPr>
        <p:txBody>
          <a:bodyPr/>
          <a:lstStyle>
            <a:lvl1pPr marL="0" indent="0">
              <a:buNone/>
              <a:defRPr sz="1800" b="0" i="0" kern="800" spc="0" baseline="0">
                <a:solidFill>
                  <a:schemeClr val="accent3"/>
                </a:solidFill>
                <a:latin typeface="+mj-lt"/>
                <a:ea typeface="Arial" charset="0"/>
                <a:cs typeface="Arial" charset="0"/>
              </a:defRPr>
            </a:lvl1pPr>
          </a:lstStyle>
          <a:p>
            <a:pPr lvl="0"/>
            <a:r>
              <a:rPr lang="en-US" dirty="0"/>
              <a:t>Subtitle to slide goes here</a:t>
            </a:r>
          </a:p>
        </p:txBody>
      </p:sp>
    </p:spTree>
    <p:extLst>
      <p:ext uri="{BB962C8B-B14F-4D97-AF65-F5344CB8AC3E}">
        <p14:creationId xmlns:p14="http://schemas.microsoft.com/office/powerpoint/2010/main" val="38758081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ase studies visual intro">
    <p:spTree>
      <p:nvGrpSpPr>
        <p:cNvPr id="1" name=""/>
        <p:cNvGrpSpPr/>
        <p:nvPr/>
      </p:nvGrpSpPr>
      <p:grpSpPr>
        <a:xfrm>
          <a:off x="0" y="0"/>
          <a:ext cx="0" cy="0"/>
          <a:chOff x="0" y="0"/>
          <a:chExt cx="0" cy="0"/>
        </a:xfrm>
      </p:grpSpPr>
      <p:sp>
        <p:nvSpPr>
          <p:cNvPr id="7" name="Title 6"/>
          <p:cNvSpPr>
            <a:spLocks noGrp="1"/>
          </p:cNvSpPr>
          <p:nvPr>
            <p:ph type="title"/>
          </p:nvPr>
        </p:nvSpPr>
        <p:spPr>
          <a:xfrm>
            <a:off x="500127" y="3789438"/>
            <a:ext cx="6746723" cy="820897"/>
          </a:xfrm>
        </p:spPr>
        <p:txBody>
          <a:bodyPr/>
          <a:lstStyle/>
          <a:p>
            <a:r>
              <a:rPr lang="en-US"/>
              <a:t>Click to edit Master title style</a:t>
            </a:r>
            <a:endParaRPr lang="en-US" dirty="0"/>
          </a:p>
        </p:txBody>
      </p:sp>
      <p:sp>
        <p:nvSpPr>
          <p:cNvPr id="22" name="Text Placeholder 52"/>
          <p:cNvSpPr>
            <a:spLocks noGrp="1"/>
          </p:cNvSpPr>
          <p:nvPr>
            <p:ph type="body" sz="quarter" idx="34" hasCustomPrompt="1"/>
          </p:nvPr>
        </p:nvSpPr>
        <p:spPr>
          <a:xfrm>
            <a:off x="500127" y="4787909"/>
            <a:ext cx="6746723" cy="276999"/>
          </a:xfrm>
          <a:prstGeom prst="rect">
            <a:avLst/>
          </a:prstGeom>
        </p:spPr>
        <p:txBody>
          <a:bodyPr/>
          <a:lstStyle>
            <a:lvl1pPr marL="0" indent="0">
              <a:buNone/>
              <a:defRPr sz="1800" b="0" i="0" kern="800" spc="0" baseline="0">
                <a:solidFill>
                  <a:schemeClr val="accent3"/>
                </a:solidFill>
                <a:latin typeface="+mj-lt"/>
                <a:ea typeface="Arial" charset="0"/>
                <a:cs typeface="Arial" charset="0"/>
              </a:defRPr>
            </a:lvl1pPr>
          </a:lstStyle>
          <a:p>
            <a:pPr lvl="0"/>
            <a:r>
              <a:rPr lang="en-US" dirty="0"/>
              <a:t>Subtitle to slide goes here</a:t>
            </a:r>
          </a:p>
        </p:txBody>
      </p:sp>
      <p:sp>
        <p:nvSpPr>
          <p:cNvPr id="13" name="Rectangle 12"/>
          <p:cNvSpPr/>
          <p:nvPr userDrawn="1"/>
        </p:nvSpPr>
        <p:spPr>
          <a:xfrm flipH="1">
            <a:off x="0" y="4330312"/>
            <a:ext cx="79391" cy="52427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34941" tIns="17470" rIns="34941" bIns="17470" rtlCol="0" anchor="ctr"/>
          <a:lstStyle/>
          <a:p>
            <a:pPr algn="ctr"/>
            <a:endParaRPr lang="en-US" sz="606" b="1" dirty="0">
              <a:solidFill>
                <a:srgbClr val="2C9398"/>
              </a:solidFill>
              <a:latin typeface="Impact" charset="0"/>
            </a:endParaRPr>
          </a:p>
        </p:txBody>
      </p:sp>
      <p:grpSp>
        <p:nvGrpSpPr>
          <p:cNvPr id="14" name="Group 13"/>
          <p:cNvGrpSpPr/>
          <p:nvPr userDrawn="1"/>
        </p:nvGrpSpPr>
        <p:grpSpPr>
          <a:xfrm>
            <a:off x="507934" y="4695586"/>
            <a:ext cx="9056956" cy="1"/>
            <a:chOff x="534549" y="1544262"/>
            <a:chExt cx="9628733" cy="1"/>
          </a:xfrm>
        </p:grpSpPr>
        <p:cxnSp>
          <p:nvCxnSpPr>
            <p:cNvPr id="15" name="Straight Connector 14"/>
            <p:cNvCxnSpPr/>
            <p:nvPr userDrawn="1"/>
          </p:nvCxnSpPr>
          <p:spPr>
            <a:xfrm>
              <a:off x="534549" y="1544262"/>
              <a:ext cx="9628733" cy="0"/>
            </a:xfrm>
            <a:prstGeom prst="line">
              <a:avLst/>
            </a:prstGeom>
            <a:ln w="50800">
              <a:solidFill>
                <a:schemeClr val="accent3">
                  <a:alpha val="3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534549" y="1544263"/>
              <a:ext cx="2408870" cy="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18" name="Text Placeholder 8"/>
          <p:cNvSpPr>
            <a:spLocks noGrp="1"/>
          </p:cNvSpPr>
          <p:nvPr>
            <p:ph type="body" sz="quarter" idx="10" hasCustomPrompt="1"/>
          </p:nvPr>
        </p:nvSpPr>
        <p:spPr>
          <a:xfrm>
            <a:off x="507934" y="5222814"/>
            <a:ext cx="6738916" cy="119519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Picture Placeholder 8"/>
          <p:cNvSpPr>
            <a:spLocks noGrp="1"/>
          </p:cNvSpPr>
          <p:nvPr>
            <p:ph type="pic" sz="quarter" idx="12" hasCustomPrompt="1"/>
          </p:nvPr>
        </p:nvSpPr>
        <p:spPr>
          <a:xfrm>
            <a:off x="0" y="667418"/>
            <a:ext cx="10057083" cy="2880000"/>
          </a:xfrm>
          <a:solidFill>
            <a:srgbClr val="D9D9D9"/>
          </a:solidFill>
        </p:spPr>
        <p:txBody>
          <a:bodyPr lIns="72000" tIns="72000" rIns="72000" bIns="72000">
            <a:noAutofit/>
          </a:bodyPr>
          <a:lstStyle>
            <a:lvl1pPr algn="ctr">
              <a:defRPr sz="1600" b="1">
                <a:solidFill>
                  <a:schemeClr val="tx1"/>
                </a:solidFill>
              </a:defRPr>
            </a:lvl1pPr>
          </a:lstStyle>
          <a:p>
            <a:r>
              <a:rPr lang="en-US" dirty="0"/>
              <a:t>CLICK TO INSERT PICTURE</a:t>
            </a:r>
          </a:p>
        </p:txBody>
      </p:sp>
    </p:spTree>
    <p:extLst>
      <p:ext uri="{BB962C8B-B14F-4D97-AF65-F5344CB8AC3E}">
        <p14:creationId xmlns:p14="http://schemas.microsoft.com/office/powerpoint/2010/main" val="768574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ase studies detai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1"/>
            </p:custDataLst>
            <p:extLst>
              <p:ext uri="{D42A27DB-BD31-4B8C-83A1-F6EECF244321}">
                <p14:modId xmlns:p14="http://schemas.microsoft.com/office/powerpoint/2010/main" val="3823014219"/>
              </p:ext>
            </p:extLst>
          </p:nvPr>
        </p:nvGraphicFramePr>
        <p:xfrm>
          <a:off x="1494" y="1633"/>
          <a:ext cx="1493" cy="1631"/>
        </p:xfrm>
        <a:graphic>
          <a:graphicData uri="http://schemas.openxmlformats.org/presentationml/2006/ole">
            <mc:AlternateContent xmlns:mc="http://schemas.openxmlformats.org/markup-compatibility/2006">
              <mc:Choice xmlns:v="urn:schemas-microsoft-com:vml" Requires="v">
                <p:oleObj name="think-cell Slide" r:id="rId3" imgW="287" imgH="287" progId="TCLayout.ActiveDocument.1">
                  <p:embed/>
                </p:oleObj>
              </mc:Choice>
              <mc:Fallback>
                <p:oleObj name="think-cell Slide" r:id="rId3" imgW="287" imgH="287" progId="TCLayout.ActiveDocument.1">
                  <p:embed/>
                  <p:pic>
                    <p:nvPicPr>
                      <p:cNvPr id="5" name="Object 4" hidden="1"/>
                      <p:cNvPicPr/>
                      <p:nvPr/>
                    </p:nvPicPr>
                    <p:blipFill>
                      <a:blip r:embed="rId4"/>
                      <a:stretch>
                        <a:fillRect/>
                      </a:stretch>
                    </p:blipFill>
                    <p:spPr>
                      <a:xfrm>
                        <a:off x="1494" y="1633"/>
                        <a:ext cx="1493" cy="1631"/>
                      </a:xfrm>
                      <a:prstGeom prst="rect">
                        <a:avLst/>
                      </a:prstGeom>
                    </p:spPr>
                  </p:pic>
                </p:oleObj>
              </mc:Fallback>
            </mc:AlternateContent>
          </a:graphicData>
        </a:graphic>
      </p:graphicFrame>
      <p:sp>
        <p:nvSpPr>
          <p:cNvPr id="2" name="Rectangle 1"/>
          <p:cNvSpPr>
            <a:spLocks noChangeAspect="1"/>
          </p:cNvSpPr>
          <p:nvPr userDrawn="1"/>
        </p:nvSpPr>
        <p:spPr>
          <a:xfrm>
            <a:off x="0" y="4811980"/>
            <a:ext cx="10058400" cy="29604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0793" tIns="50793" rIns="50793" bIns="50793" numCol="1" spcCol="0" rtlCol="0" fromWordArt="0" anchor="t" anchorCtr="0" forceAA="0" compatLnSpc="1">
            <a:prstTxWarp prst="textNoShape">
              <a:avLst/>
            </a:prstTxWarp>
            <a:noAutofit/>
          </a:bodyPr>
          <a:lstStyle/>
          <a:p>
            <a:pPr marL="1494" algn="ctr">
              <a:spcAft>
                <a:spcPts val="376"/>
              </a:spcAft>
            </a:pPr>
            <a:endParaRPr lang="en-US" sz="941" dirty="0">
              <a:solidFill>
                <a:schemeClr val="tx1"/>
              </a:solidFill>
            </a:endParaRPr>
          </a:p>
        </p:txBody>
      </p:sp>
      <p:sp>
        <p:nvSpPr>
          <p:cNvPr id="15" name="Rectangle 14"/>
          <p:cNvSpPr/>
          <p:nvPr userDrawn="1"/>
        </p:nvSpPr>
        <p:spPr>
          <a:xfrm>
            <a:off x="4866948" y="7366196"/>
            <a:ext cx="338925" cy="138499"/>
          </a:xfrm>
          <a:prstGeom prst="rect">
            <a:avLst/>
          </a:prstGeom>
        </p:spPr>
        <p:txBody>
          <a:bodyPr wrap="square" lIns="0" tIns="0" rIns="0" bIns="0">
            <a:spAutoFit/>
          </a:bodyPr>
          <a:lstStyle/>
          <a:p>
            <a:pPr algn="ctr"/>
            <a:fld id="{D88576D6-29B7-49AB-B70B-CBD69FC026C8}" type="slidenum">
              <a:rPr lang="en-US" sz="900" smtClean="0">
                <a:solidFill>
                  <a:schemeClr val="bg1"/>
                </a:solidFill>
              </a:rPr>
              <a:pPr algn="ctr"/>
              <a:t>‹#›</a:t>
            </a:fld>
            <a:endParaRPr lang="en-US" sz="900" dirty="0">
              <a:solidFill>
                <a:schemeClr val="bg1"/>
              </a:solidFill>
            </a:endParaRPr>
          </a:p>
        </p:txBody>
      </p:sp>
      <p:sp>
        <p:nvSpPr>
          <p:cNvPr id="6" name="Text Placeholder 5"/>
          <p:cNvSpPr>
            <a:spLocks noGrp="1"/>
          </p:cNvSpPr>
          <p:nvPr>
            <p:ph type="body" sz="quarter" idx="40" hasCustomPrompt="1"/>
          </p:nvPr>
        </p:nvSpPr>
        <p:spPr>
          <a:xfrm>
            <a:off x="500062" y="1548001"/>
            <a:ext cx="9065419" cy="1195199"/>
          </a:xfrm>
        </p:spPr>
        <p:txBody>
          <a:bodyPr/>
          <a:lstStyle>
            <a:lvl1pPr>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5"/>
          <p:cNvSpPr>
            <a:spLocks noGrp="1"/>
          </p:cNvSpPr>
          <p:nvPr>
            <p:ph type="body" sz="quarter" idx="41" hasCustomPrompt="1"/>
          </p:nvPr>
        </p:nvSpPr>
        <p:spPr>
          <a:xfrm>
            <a:off x="500062" y="3235572"/>
            <a:ext cx="9065419" cy="1195199"/>
          </a:xfrm>
        </p:spPr>
        <p:txBody>
          <a:bodyPr/>
          <a:lstStyle>
            <a:lvl1pPr>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8"/>
          <p:cNvSpPr>
            <a:spLocks noGrp="1"/>
          </p:cNvSpPr>
          <p:nvPr>
            <p:ph type="body" sz="quarter" idx="42" hasCustomPrompt="1"/>
          </p:nvPr>
        </p:nvSpPr>
        <p:spPr>
          <a:xfrm>
            <a:off x="490538" y="4948508"/>
            <a:ext cx="9077325" cy="1195199"/>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Box 15"/>
          <p:cNvSpPr/>
          <p:nvPr userDrawn="1"/>
        </p:nvSpPr>
        <p:spPr>
          <a:xfrm>
            <a:off x="152400" y="7366196"/>
            <a:ext cx="2819400" cy="138499"/>
          </a:xfrm>
          <a:prstGeom prst="rect">
            <a:avLst/>
          </a:prstGeom>
        </p:spPr>
        <p:txBody>
          <a:bodyPr wrap="square" lIns="0" tIns="0" rIns="0" bIns="0">
            <a:spAutoFit/>
          </a:bodyPr>
          <a:lstStyle/>
          <a:p>
            <a:r>
              <a:rPr lang="en-US" sz="900" dirty="0">
                <a:solidFill>
                  <a:schemeClr val="bg1"/>
                </a:solidFill>
              </a:rPr>
              <a:t>Client ABC, SG&amp;A Diagnostics | June 14, 2019</a:t>
            </a:r>
          </a:p>
        </p:txBody>
      </p:sp>
      <p:sp>
        <p:nvSpPr>
          <p:cNvPr id="3" name="Title 2">
            <a:extLst>
              <a:ext uri="{FF2B5EF4-FFF2-40B4-BE49-F238E27FC236}">
                <a16:creationId xmlns:a16="http://schemas.microsoft.com/office/drawing/2014/main" id="{4A5DB23B-BFD1-4B00-816A-F448FAE184AB}"/>
              </a:ext>
            </a:extLst>
          </p:cNvPr>
          <p:cNvSpPr>
            <a:spLocks noGrp="1"/>
          </p:cNvSpPr>
          <p:nvPr>
            <p:ph type="title"/>
          </p:nvPr>
        </p:nvSpPr>
        <p:spPr/>
        <p:txBody>
          <a:bodyPr/>
          <a:lstStyle/>
          <a:p>
            <a:r>
              <a:rPr lang="en-US"/>
              <a:t>Click to edit Master title style</a:t>
            </a:r>
            <a:endParaRPr lang="en-GB"/>
          </a:p>
        </p:txBody>
      </p:sp>
      <p:sp>
        <p:nvSpPr>
          <p:cNvPr id="13" name="Text Placeholder 52">
            <a:extLst>
              <a:ext uri="{FF2B5EF4-FFF2-40B4-BE49-F238E27FC236}">
                <a16:creationId xmlns:a16="http://schemas.microsoft.com/office/drawing/2014/main" id="{2435BC32-1CDC-4E37-8E8F-096A3C3489F9}"/>
              </a:ext>
            </a:extLst>
          </p:cNvPr>
          <p:cNvSpPr>
            <a:spLocks noGrp="1"/>
          </p:cNvSpPr>
          <p:nvPr>
            <p:ph type="body" sz="quarter" idx="35" hasCustomPrompt="1"/>
          </p:nvPr>
        </p:nvSpPr>
        <p:spPr>
          <a:xfrm>
            <a:off x="507934" y="1166400"/>
            <a:ext cx="9058147" cy="276999"/>
          </a:xfrm>
          <a:prstGeom prst="rect">
            <a:avLst/>
          </a:prstGeom>
        </p:spPr>
        <p:txBody>
          <a:bodyPr/>
          <a:lstStyle>
            <a:lvl1pPr marL="0" indent="0">
              <a:buNone/>
              <a:defRPr sz="1800" b="0" i="0" kern="800" spc="0" baseline="0">
                <a:solidFill>
                  <a:schemeClr val="accent3"/>
                </a:solidFill>
                <a:latin typeface="+mj-lt"/>
                <a:ea typeface="Arial" charset="0"/>
                <a:cs typeface="Arial" charset="0"/>
              </a:defRPr>
            </a:lvl1pPr>
          </a:lstStyle>
          <a:p>
            <a:pPr lvl="0"/>
            <a:r>
              <a:rPr lang="en-US" dirty="0"/>
              <a:t>Subtitle to slide goes here</a:t>
            </a:r>
          </a:p>
        </p:txBody>
      </p:sp>
      <p:pic>
        <p:nvPicPr>
          <p:cNvPr id="17" name="A&amp;M Tax full logo white" hidden="1">
            <a:extLst>
              <a:ext uri="{FF2B5EF4-FFF2-40B4-BE49-F238E27FC236}">
                <a16:creationId xmlns:a16="http://schemas.microsoft.com/office/drawing/2014/main" id="{BF9A28E9-ACBB-4EC7-B70B-C37807B04A6B}"/>
              </a:ext>
            </a:extLst>
          </p:cNvPr>
          <p:cNvPicPr>
            <a:picLocks noChangeAspect="1"/>
          </p:cNvPicPr>
          <p:nvPr userDrawn="1"/>
        </p:nvPicPr>
        <p:blipFill>
          <a:blip r:embed="rId5"/>
          <a:stretch>
            <a:fillRect/>
          </a:stretch>
        </p:blipFill>
        <p:spPr>
          <a:xfrm>
            <a:off x="7995117" y="7220748"/>
            <a:ext cx="1316739" cy="295657"/>
          </a:xfrm>
          <a:prstGeom prst="rect">
            <a:avLst/>
          </a:prstGeom>
        </p:spPr>
      </p:pic>
    </p:spTree>
    <p:extLst>
      <p:ext uri="{BB962C8B-B14F-4D97-AF65-F5344CB8AC3E}">
        <p14:creationId xmlns:p14="http://schemas.microsoft.com/office/powerpoint/2010/main" val="5462639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ase studies detail with team">
    <p:spTree>
      <p:nvGrpSpPr>
        <p:cNvPr id="1" name=""/>
        <p:cNvGrpSpPr/>
        <p:nvPr/>
      </p:nvGrpSpPr>
      <p:grpSpPr>
        <a:xfrm>
          <a:off x="0" y="0"/>
          <a:ext cx="0" cy="0"/>
          <a:chOff x="0" y="0"/>
          <a:chExt cx="0" cy="0"/>
        </a:xfrm>
      </p:grpSpPr>
      <p:sp>
        <p:nvSpPr>
          <p:cNvPr id="12" name="Rectangle 11"/>
          <p:cNvSpPr/>
          <p:nvPr userDrawn="1"/>
        </p:nvSpPr>
        <p:spPr>
          <a:xfrm>
            <a:off x="1" y="1"/>
            <a:ext cx="2590755" cy="7772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0793" tIns="50793" rIns="50793" bIns="50793" numCol="1" spcCol="0" rtlCol="0" fromWordArt="0" anchor="t" anchorCtr="0" forceAA="0" compatLnSpc="1">
            <a:prstTxWarp prst="textNoShape">
              <a:avLst/>
            </a:prstTxWarp>
            <a:noAutofit/>
          </a:bodyPr>
          <a:lstStyle/>
          <a:p>
            <a:pPr marL="1494" algn="ctr">
              <a:spcAft>
                <a:spcPts val="376"/>
              </a:spcAft>
            </a:pPr>
            <a:endParaRPr lang="en-US" sz="941" dirty="0">
              <a:solidFill>
                <a:schemeClr val="tx1"/>
              </a:solidFill>
            </a:endParaRPr>
          </a:p>
        </p:txBody>
      </p:sp>
      <p:grpSp>
        <p:nvGrpSpPr>
          <p:cNvPr id="5" name="Group 4"/>
          <p:cNvGrpSpPr/>
          <p:nvPr userDrawn="1"/>
        </p:nvGrpSpPr>
        <p:grpSpPr>
          <a:xfrm>
            <a:off x="2833195" y="1089023"/>
            <a:ext cx="6748864" cy="1"/>
            <a:chOff x="3012058" y="1544262"/>
            <a:chExt cx="7174929" cy="1"/>
          </a:xfrm>
        </p:grpSpPr>
        <p:cxnSp>
          <p:nvCxnSpPr>
            <p:cNvPr id="15" name="Straight Connector 14"/>
            <p:cNvCxnSpPr/>
            <p:nvPr userDrawn="1"/>
          </p:nvCxnSpPr>
          <p:spPr>
            <a:xfrm>
              <a:off x="3346987" y="1544262"/>
              <a:ext cx="6840000" cy="0"/>
            </a:xfrm>
            <a:prstGeom prst="line">
              <a:avLst/>
            </a:prstGeom>
            <a:ln w="50800">
              <a:solidFill>
                <a:schemeClr val="accent3">
                  <a:alpha val="3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3012058" y="1544263"/>
              <a:ext cx="2408870" cy="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27" name="Text Placeholder 52"/>
          <p:cNvSpPr>
            <a:spLocks noGrp="1"/>
          </p:cNvSpPr>
          <p:nvPr>
            <p:ph type="body" sz="quarter" idx="40" hasCustomPrompt="1"/>
          </p:nvPr>
        </p:nvSpPr>
        <p:spPr>
          <a:xfrm>
            <a:off x="2917246" y="1548001"/>
            <a:ext cx="1263333" cy="276999"/>
          </a:xfrm>
          <a:prstGeom prst="rect">
            <a:avLst/>
          </a:prstGeom>
        </p:spPr>
        <p:txBody>
          <a:bodyPr/>
          <a:lstStyle>
            <a:lvl1pPr marL="0" indent="0">
              <a:buNone/>
              <a:defRPr sz="1800" b="0" i="0" kern="800" spc="0" baseline="0">
                <a:solidFill>
                  <a:schemeClr val="accent3"/>
                </a:solidFill>
                <a:latin typeface="+mj-lt"/>
                <a:ea typeface="Arial" charset="0"/>
                <a:cs typeface="Arial" charset="0"/>
              </a:defRPr>
            </a:lvl1pPr>
          </a:lstStyle>
          <a:p>
            <a:pPr lvl="0"/>
            <a:r>
              <a:rPr lang="en-US" dirty="0"/>
              <a:t>Text </a:t>
            </a:r>
          </a:p>
        </p:txBody>
      </p:sp>
      <p:sp>
        <p:nvSpPr>
          <p:cNvPr id="29" name="Text Placeholder 52"/>
          <p:cNvSpPr>
            <a:spLocks noGrp="1"/>
          </p:cNvSpPr>
          <p:nvPr>
            <p:ph type="body" sz="quarter" idx="41" hasCustomPrompt="1"/>
          </p:nvPr>
        </p:nvSpPr>
        <p:spPr>
          <a:xfrm>
            <a:off x="2917246" y="3631815"/>
            <a:ext cx="1263333" cy="276999"/>
          </a:xfrm>
          <a:prstGeom prst="rect">
            <a:avLst/>
          </a:prstGeom>
        </p:spPr>
        <p:txBody>
          <a:bodyPr/>
          <a:lstStyle>
            <a:lvl1pPr marL="0" indent="0">
              <a:buNone/>
              <a:defRPr sz="1800" b="0" i="0" kern="800" spc="0" baseline="0">
                <a:solidFill>
                  <a:schemeClr val="accent3"/>
                </a:solidFill>
                <a:latin typeface="+mj-lt"/>
                <a:ea typeface="Arial" charset="0"/>
                <a:cs typeface="Arial" charset="0"/>
              </a:defRPr>
            </a:lvl1pPr>
          </a:lstStyle>
          <a:p>
            <a:pPr lvl="0"/>
            <a:r>
              <a:rPr lang="en-US" dirty="0"/>
              <a:t>Text </a:t>
            </a:r>
          </a:p>
        </p:txBody>
      </p:sp>
      <p:sp>
        <p:nvSpPr>
          <p:cNvPr id="31" name="Text Placeholder 52"/>
          <p:cNvSpPr>
            <a:spLocks noGrp="1"/>
          </p:cNvSpPr>
          <p:nvPr>
            <p:ph type="body" sz="quarter" idx="43" hasCustomPrompt="1"/>
          </p:nvPr>
        </p:nvSpPr>
        <p:spPr>
          <a:xfrm>
            <a:off x="2917246" y="5748362"/>
            <a:ext cx="1263333" cy="276999"/>
          </a:xfrm>
          <a:prstGeom prst="rect">
            <a:avLst/>
          </a:prstGeom>
        </p:spPr>
        <p:txBody>
          <a:bodyPr/>
          <a:lstStyle>
            <a:lvl1pPr marL="0" indent="0">
              <a:buNone/>
              <a:defRPr sz="1800" b="0" i="0" kern="800" spc="0" baseline="0">
                <a:solidFill>
                  <a:schemeClr val="accent3"/>
                </a:solidFill>
                <a:latin typeface="+mj-lt"/>
                <a:ea typeface="Arial" charset="0"/>
                <a:cs typeface="Arial" charset="0"/>
              </a:defRPr>
            </a:lvl1pPr>
          </a:lstStyle>
          <a:p>
            <a:pPr lvl="0"/>
            <a:r>
              <a:rPr lang="en-US" dirty="0"/>
              <a:t>Text </a:t>
            </a:r>
          </a:p>
        </p:txBody>
      </p:sp>
      <p:sp>
        <p:nvSpPr>
          <p:cNvPr id="34" name="Rectangle 33"/>
          <p:cNvSpPr/>
          <p:nvPr userDrawn="1"/>
        </p:nvSpPr>
        <p:spPr>
          <a:xfrm>
            <a:off x="4866948" y="7366196"/>
            <a:ext cx="338925" cy="138499"/>
          </a:xfrm>
          <a:prstGeom prst="rect">
            <a:avLst/>
          </a:prstGeom>
        </p:spPr>
        <p:txBody>
          <a:bodyPr wrap="square" lIns="0" tIns="0" rIns="0" bIns="0">
            <a:spAutoFit/>
          </a:bodyPr>
          <a:lstStyle/>
          <a:p>
            <a:pPr algn="ctr"/>
            <a:fld id="{D88576D6-29B7-49AB-B70B-CBD69FC026C8}" type="slidenum">
              <a:rPr lang="en-US" sz="900" smtClean="0"/>
              <a:pPr algn="ctr"/>
              <a:t>‹#›</a:t>
            </a:fld>
            <a:endParaRPr lang="en-US" sz="900" dirty="0"/>
          </a:p>
        </p:txBody>
      </p:sp>
      <p:cxnSp>
        <p:nvCxnSpPr>
          <p:cNvPr id="39" name="Straight Connector 38"/>
          <p:cNvCxnSpPr/>
          <p:nvPr userDrawn="1"/>
        </p:nvCxnSpPr>
        <p:spPr>
          <a:xfrm flipV="1">
            <a:off x="2851691" y="1548002"/>
            <a:ext cx="0" cy="592354"/>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flipV="1">
            <a:off x="2851691" y="3631815"/>
            <a:ext cx="0" cy="592354"/>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flipV="1">
            <a:off x="2851691" y="5748362"/>
            <a:ext cx="0" cy="592354"/>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48" hasCustomPrompt="1"/>
          </p:nvPr>
        </p:nvSpPr>
        <p:spPr>
          <a:xfrm>
            <a:off x="491907" y="2365407"/>
            <a:ext cx="1873250" cy="394980"/>
          </a:xfrm>
        </p:spPr>
        <p:txBody>
          <a:bodyPr/>
          <a:lstStyle>
            <a:lvl1pPr algn="ctr">
              <a:spcAft>
                <a:spcPts val="200"/>
              </a:spcAft>
              <a:defRPr b="0">
                <a:solidFill>
                  <a:schemeClr val="bg1"/>
                </a:solidFill>
              </a:defRPr>
            </a:lvl1pPr>
            <a:lvl2pPr algn="ctr">
              <a:spcAft>
                <a:spcPts val="200"/>
              </a:spcAft>
              <a:defRPr sz="1000" b="0">
                <a:solidFill>
                  <a:schemeClr val="bg1"/>
                </a:solidFill>
              </a:defRPr>
            </a:lvl2pPr>
            <a:lvl3pPr algn="ctr">
              <a:spcAft>
                <a:spcPts val="400"/>
              </a:spcAft>
              <a:defRPr>
                <a:solidFill>
                  <a:schemeClr val="bg1"/>
                </a:solidFill>
              </a:defRPr>
            </a:lvl3pPr>
            <a:lvl4pPr>
              <a:defRPr>
                <a:solidFill>
                  <a:schemeClr val="bg1"/>
                </a:solidFill>
              </a:defRPr>
            </a:lvl4pPr>
            <a:lvl5pPr>
              <a:defRPr>
                <a:solidFill>
                  <a:schemeClr val="bg1"/>
                </a:solidFill>
              </a:defRPr>
            </a:lvl5pPr>
          </a:lstStyle>
          <a:p>
            <a:pPr lvl="0"/>
            <a:r>
              <a:rPr lang="en-US" dirty="0"/>
              <a:t>SECOND LEVEL</a:t>
            </a:r>
          </a:p>
          <a:p>
            <a:pPr lvl="1"/>
            <a:r>
              <a:rPr lang="en-US" dirty="0"/>
              <a:t>Third level</a:t>
            </a:r>
          </a:p>
        </p:txBody>
      </p:sp>
      <p:sp>
        <p:nvSpPr>
          <p:cNvPr id="43" name="Text Placeholder 3"/>
          <p:cNvSpPr>
            <a:spLocks noGrp="1"/>
          </p:cNvSpPr>
          <p:nvPr>
            <p:ph type="body" sz="quarter" idx="49" hasCustomPrompt="1"/>
          </p:nvPr>
        </p:nvSpPr>
        <p:spPr>
          <a:xfrm>
            <a:off x="491907" y="4406386"/>
            <a:ext cx="1873250" cy="394980"/>
          </a:xfrm>
        </p:spPr>
        <p:txBody>
          <a:bodyPr/>
          <a:lstStyle>
            <a:lvl1pPr algn="ctr">
              <a:spcAft>
                <a:spcPts val="200"/>
              </a:spcAft>
              <a:defRPr b="0">
                <a:solidFill>
                  <a:schemeClr val="bg1"/>
                </a:solidFill>
              </a:defRPr>
            </a:lvl1pPr>
            <a:lvl2pPr algn="ctr">
              <a:spcAft>
                <a:spcPts val="200"/>
              </a:spcAft>
              <a:defRPr sz="1000" b="0">
                <a:solidFill>
                  <a:schemeClr val="bg1"/>
                </a:solidFill>
              </a:defRPr>
            </a:lvl2pPr>
            <a:lvl3pPr algn="ctr">
              <a:spcAft>
                <a:spcPts val="400"/>
              </a:spcAft>
              <a:defRPr>
                <a:solidFill>
                  <a:schemeClr val="bg1"/>
                </a:solidFill>
              </a:defRPr>
            </a:lvl3pPr>
            <a:lvl4pPr>
              <a:defRPr>
                <a:solidFill>
                  <a:schemeClr val="bg1"/>
                </a:solidFill>
              </a:defRPr>
            </a:lvl4pPr>
            <a:lvl5pPr>
              <a:defRPr>
                <a:solidFill>
                  <a:schemeClr val="bg1"/>
                </a:solidFill>
              </a:defRPr>
            </a:lvl5pPr>
          </a:lstStyle>
          <a:p>
            <a:pPr lvl="0"/>
            <a:r>
              <a:rPr lang="en-US" dirty="0"/>
              <a:t>SECOND LEVEL</a:t>
            </a:r>
          </a:p>
          <a:p>
            <a:pPr lvl="1"/>
            <a:r>
              <a:rPr lang="en-US" dirty="0"/>
              <a:t>Third level</a:t>
            </a:r>
          </a:p>
        </p:txBody>
      </p:sp>
      <p:sp>
        <p:nvSpPr>
          <p:cNvPr id="44" name="Text Placeholder 3"/>
          <p:cNvSpPr>
            <a:spLocks noGrp="1"/>
          </p:cNvSpPr>
          <p:nvPr>
            <p:ph type="body" sz="quarter" idx="50" hasCustomPrompt="1"/>
          </p:nvPr>
        </p:nvSpPr>
        <p:spPr>
          <a:xfrm>
            <a:off x="491907" y="6654907"/>
            <a:ext cx="1873250" cy="394980"/>
          </a:xfrm>
        </p:spPr>
        <p:txBody>
          <a:bodyPr/>
          <a:lstStyle>
            <a:lvl1pPr algn="ctr">
              <a:spcAft>
                <a:spcPts val="200"/>
              </a:spcAft>
              <a:defRPr b="0">
                <a:solidFill>
                  <a:schemeClr val="bg1"/>
                </a:solidFill>
              </a:defRPr>
            </a:lvl1pPr>
            <a:lvl2pPr algn="ctr">
              <a:spcAft>
                <a:spcPts val="200"/>
              </a:spcAft>
              <a:defRPr sz="1000" b="0">
                <a:solidFill>
                  <a:schemeClr val="bg1"/>
                </a:solidFill>
              </a:defRPr>
            </a:lvl2pPr>
            <a:lvl3pPr algn="ctr">
              <a:spcAft>
                <a:spcPts val="400"/>
              </a:spcAft>
              <a:defRPr>
                <a:solidFill>
                  <a:schemeClr val="bg1"/>
                </a:solidFill>
              </a:defRPr>
            </a:lvl3pPr>
            <a:lvl4pPr>
              <a:defRPr>
                <a:solidFill>
                  <a:schemeClr val="bg1"/>
                </a:solidFill>
              </a:defRPr>
            </a:lvl4pPr>
            <a:lvl5pPr>
              <a:defRPr>
                <a:solidFill>
                  <a:schemeClr val="bg1"/>
                </a:solidFill>
              </a:defRPr>
            </a:lvl5pPr>
          </a:lstStyle>
          <a:p>
            <a:pPr lvl="0"/>
            <a:r>
              <a:rPr lang="en-US" dirty="0"/>
              <a:t>SECOND LEVEL</a:t>
            </a:r>
          </a:p>
          <a:p>
            <a:pPr lvl="1"/>
            <a:r>
              <a:rPr lang="en-US" dirty="0"/>
              <a:t>Third level</a:t>
            </a:r>
          </a:p>
        </p:txBody>
      </p:sp>
      <p:sp>
        <p:nvSpPr>
          <p:cNvPr id="8" name="Text Placeholder 7"/>
          <p:cNvSpPr>
            <a:spLocks noGrp="1"/>
          </p:cNvSpPr>
          <p:nvPr>
            <p:ph type="body" sz="quarter" idx="51"/>
          </p:nvPr>
        </p:nvSpPr>
        <p:spPr>
          <a:xfrm>
            <a:off x="4216400" y="1548001"/>
            <a:ext cx="5349962" cy="11951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7"/>
          <p:cNvSpPr>
            <a:spLocks noGrp="1"/>
          </p:cNvSpPr>
          <p:nvPr>
            <p:ph type="body" sz="quarter" idx="52"/>
          </p:nvPr>
        </p:nvSpPr>
        <p:spPr>
          <a:xfrm>
            <a:off x="4216400" y="3631815"/>
            <a:ext cx="5349962" cy="11951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7"/>
          <p:cNvSpPr>
            <a:spLocks noGrp="1"/>
          </p:cNvSpPr>
          <p:nvPr>
            <p:ph type="body" sz="quarter" idx="53"/>
          </p:nvPr>
        </p:nvSpPr>
        <p:spPr>
          <a:xfrm>
            <a:off x="4216400" y="5748362"/>
            <a:ext cx="5349962" cy="11951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B67F193C-9A39-4219-BCE4-105307B03072}"/>
              </a:ext>
            </a:extLst>
          </p:cNvPr>
          <p:cNvSpPr>
            <a:spLocks noGrp="1"/>
          </p:cNvSpPr>
          <p:nvPr>
            <p:ph type="title"/>
          </p:nvPr>
        </p:nvSpPr>
        <p:spPr>
          <a:xfrm>
            <a:off x="2817620" y="190751"/>
            <a:ext cx="6748461" cy="820897"/>
          </a:xfrm>
        </p:spPr>
        <p:txBody>
          <a:bodyPr/>
          <a:lstStyle/>
          <a:p>
            <a:r>
              <a:rPr lang="en-US"/>
              <a:t>Click to edit Master title style</a:t>
            </a:r>
            <a:endParaRPr lang="en-GB"/>
          </a:p>
        </p:txBody>
      </p:sp>
      <p:sp>
        <p:nvSpPr>
          <p:cNvPr id="25" name="Text Placeholder 52">
            <a:extLst>
              <a:ext uri="{FF2B5EF4-FFF2-40B4-BE49-F238E27FC236}">
                <a16:creationId xmlns:a16="http://schemas.microsoft.com/office/drawing/2014/main" id="{84C53FDF-BF98-4EA9-A5AC-9CA0D70F21CB}"/>
              </a:ext>
            </a:extLst>
          </p:cNvPr>
          <p:cNvSpPr>
            <a:spLocks noGrp="1"/>
          </p:cNvSpPr>
          <p:nvPr>
            <p:ph type="body" sz="quarter" idx="35" hasCustomPrompt="1"/>
          </p:nvPr>
        </p:nvSpPr>
        <p:spPr>
          <a:xfrm>
            <a:off x="2817620" y="1166400"/>
            <a:ext cx="6748461" cy="276999"/>
          </a:xfrm>
          <a:prstGeom prst="rect">
            <a:avLst/>
          </a:prstGeom>
        </p:spPr>
        <p:txBody>
          <a:bodyPr/>
          <a:lstStyle>
            <a:lvl1pPr marL="0" indent="0">
              <a:buNone/>
              <a:defRPr sz="1800" b="0" i="0" kern="800" spc="0" baseline="0">
                <a:solidFill>
                  <a:schemeClr val="accent3"/>
                </a:solidFill>
                <a:latin typeface="+mj-lt"/>
                <a:ea typeface="Arial" charset="0"/>
                <a:cs typeface="Arial" charset="0"/>
              </a:defRPr>
            </a:lvl1pPr>
          </a:lstStyle>
          <a:p>
            <a:pPr lvl="0"/>
            <a:r>
              <a:rPr lang="en-US" dirty="0"/>
              <a:t>Subtitle to slide goes here</a:t>
            </a:r>
          </a:p>
        </p:txBody>
      </p:sp>
      <p:sp>
        <p:nvSpPr>
          <p:cNvPr id="22" name="TextBox 15">
            <a:extLst>
              <a:ext uri="{FF2B5EF4-FFF2-40B4-BE49-F238E27FC236}">
                <a16:creationId xmlns:a16="http://schemas.microsoft.com/office/drawing/2014/main" id="{DA05B3C7-90AE-4449-A8EC-42FB048BCDC0}"/>
              </a:ext>
            </a:extLst>
          </p:cNvPr>
          <p:cNvSpPr/>
          <p:nvPr userDrawn="1"/>
        </p:nvSpPr>
        <p:spPr>
          <a:xfrm>
            <a:off x="97846" y="7541086"/>
            <a:ext cx="2819400" cy="138499"/>
          </a:xfrm>
          <a:prstGeom prst="rect">
            <a:avLst/>
          </a:prstGeom>
        </p:spPr>
        <p:txBody>
          <a:bodyPr wrap="square" lIns="0" tIns="0" rIns="0" bIns="0">
            <a:spAutoFit/>
          </a:bodyPr>
          <a:lstStyle/>
          <a:p>
            <a:r>
              <a:rPr lang="en-US" sz="900" dirty="0">
                <a:solidFill>
                  <a:schemeClr val="bg1"/>
                </a:solidFill>
              </a:rPr>
              <a:t>Client ABC, SG&amp;A Diagnostics | June 14, 2019</a:t>
            </a:r>
          </a:p>
        </p:txBody>
      </p:sp>
    </p:spTree>
    <p:extLst>
      <p:ext uri="{BB962C8B-B14F-4D97-AF65-F5344CB8AC3E}">
        <p14:creationId xmlns:p14="http://schemas.microsoft.com/office/powerpoint/2010/main" val="2109332515"/>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135DC5E-9954-4F48-A7CA-368FCC3E122E}"/>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5342307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Divider blue">
    <p:bg>
      <p:bgPr>
        <a:solidFill>
          <a:schemeClr val="accent2"/>
        </a:solidFill>
        <a:effectLst/>
      </p:bgPr>
    </p:bg>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DDA08AAC-51E6-4E8D-AA03-1250A22A5B41}"/>
              </a:ext>
            </a:extLst>
          </p:cNvPr>
          <p:cNvSpPr>
            <a:spLocks noGrp="1"/>
          </p:cNvSpPr>
          <p:nvPr>
            <p:ph type="body" sz="quarter" idx="12"/>
          </p:nvPr>
        </p:nvSpPr>
        <p:spPr>
          <a:xfrm>
            <a:off x="490538" y="2707756"/>
            <a:ext cx="9077325" cy="430887"/>
          </a:xfrm>
        </p:spPr>
        <p:txBody>
          <a:bodyPr anchor="ctr" anchorCtr="0"/>
          <a:lstStyle>
            <a:lvl1pPr>
              <a:spcAft>
                <a:spcPts val="0"/>
              </a:spcAft>
              <a:defRPr sz="2800" b="0">
                <a:solidFill>
                  <a:schemeClr val="bg1"/>
                </a:solidFill>
              </a:defRPr>
            </a:lvl1pPr>
            <a:lvl2pPr>
              <a:spcAft>
                <a:spcPts val="0"/>
              </a:spcAft>
              <a:defRPr sz="1600" b="0">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Edit Master text styles</a:t>
            </a:r>
          </a:p>
        </p:txBody>
      </p:sp>
    </p:spTree>
    <p:extLst>
      <p:ext uri="{BB962C8B-B14F-4D97-AF65-F5344CB8AC3E}">
        <p14:creationId xmlns:p14="http://schemas.microsoft.com/office/powerpoint/2010/main" val="19124814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4_Title Only">
    <p:spTree>
      <p:nvGrpSpPr>
        <p:cNvPr id="1" name=""/>
        <p:cNvGrpSpPr/>
        <p:nvPr/>
      </p:nvGrpSpPr>
      <p:grpSpPr>
        <a:xfrm>
          <a:off x="0" y="0"/>
          <a:ext cx="0" cy="0"/>
          <a:chOff x="0" y="0"/>
          <a:chExt cx="0" cy="0"/>
        </a:xfrm>
      </p:grpSpPr>
      <p:sp>
        <p:nvSpPr>
          <p:cNvPr id="7" name="Title 6"/>
          <p:cNvSpPr>
            <a:spLocks noGrp="1"/>
          </p:cNvSpPr>
          <p:nvPr>
            <p:ph type="title"/>
          </p:nvPr>
        </p:nvSpPr>
        <p:spPr>
          <a:xfrm>
            <a:off x="507937" y="660647"/>
            <a:ext cx="9058147" cy="820897"/>
          </a:xfrm>
        </p:spPr>
        <p:txBody>
          <a:bodyPr/>
          <a:lstStyle/>
          <a:p>
            <a:r>
              <a:rPr lang="en-US"/>
              <a:t>Click to edit Master title style</a:t>
            </a:r>
          </a:p>
        </p:txBody>
      </p:sp>
      <p:sp>
        <p:nvSpPr>
          <p:cNvPr id="12" name="Text Placeholder 52"/>
          <p:cNvSpPr>
            <a:spLocks noGrp="1"/>
          </p:cNvSpPr>
          <p:nvPr>
            <p:ph type="body" sz="quarter" idx="34" hasCustomPrompt="1"/>
          </p:nvPr>
        </p:nvSpPr>
        <p:spPr>
          <a:xfrm>
            <a:off x="507937" y="1659116"/>
            <a:ext cx="9058147" cy="201594"/>
          </a:xfrm>
          <a:prstGeom prst="rect">
            <a:avLst/>
          </a:prstGeom>
        </p:spPr>
        <p:txBody>
          <a:bodyPr/>
          <a:lstStyle>
            <a:lvl1pPr marL="0" indent="0">
              <a:buNone/>
              <a:defRPr sz="1310" b="0" i="0" kern="800" spc="0" baseline="0">
                <a:solidFill>
                  <a:schemeClr val="accent3"/>
                </a:solidFill>
                <a:latin typeface="+mj-lt"/>
                <a:ea typeface="Arial" charset="0"/>
                <a:cs typeface="Arial" charset="0"/>
              </a:defRPr>
            </a:lvl1pPr>
          </a:lstStyle>
          <a:p>
            <a:pPr lvl="0"/>
            <a:r>
              <a:rPr lang="en-US"/>
              <a:t>Subtitle to slide goes here</a:t>
            </a:r>
          </a:p>
        </p:txBody>
      </p:sp>
    </p:spTree>
    <p:extLst>
      <p:ext uri="{BB962C8B-B14F-4D97-AF65-F5344CB8AC3E}">
        <p14:creationId xmlns:p14="http://schemas.microsoft.com/office/powerpoint/2010/main" val="2809584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3_Full Page Width">
    <p:spTree>
      <p:nvGrpSpPr>
        <p:cNvPr id="1" name=""/>
        <p:cNvGrpSpPr/>
        <p:nvPr/>
      </p:nvGrpSpPr>
      <p:grpSpPr>
        <a:xfrm>
          <a:off x="0" y="0"/>
          <a:ext cx="0" cy="0"/>
          <a:chOff x="0" y="0"/>
          <a:chExt cx="0" cy="0"/>
        </a:xfrm>
      </p:grpSpPr>
      <p:sp>
        <p:nvSpPr>
          <p:cNvPr id="5" name="Text Placeholder 4"/>
          <p:cNvSpPr>
            <a:spLocks noGrp="1"/>
          </p:cNvSpPr>
          <p:nvPr>
            <p:ph type="body" sz="quarter" idx="11" hasCustomPrompt="1"/>
          </p:nvPr>
        </p:nvSpPr>
        <p:spPr>
          <a:xfrm>
            <a:off x="637381" y="865401"/>
            <a:ext cx="8897144" cy="1195199"/>
          </a:xfrm>
        </p:spPr>
        <p:txBody>
          <a:bodyPr/>
          <a:lstStyle>
            <a:lvl2pPr>
              <a:lnSpc>
                <a:spcPct val="100000"/>
              </a:lnSpc>
              <a:defRPr b="1">
                <a:solidFill>
                  <a:srgbClr val="000000"/>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3"/>
          <p:cNvSpPr>
            <a:spLocks noGrp="1"/>
          </p:cNvSpPr>
          <p:nvPr>
            <p:ph type="title" hasCustomPrompt="1"/>
          </p:nvPr>
        </p:nvSpPr>
        <p:spPr/>
        <p:txBody>
          <a:bodyPr/>
          <a:lstStyle/>
          <a:p>
            <a:r>
              <a:rPr lang="en-US"/>
              <a:t>CLICK TO EDIT MASTER TITLE STYLE</a:t>
            </a:r>
          </a:p>
        </p:txBody>
      </p:sp>
      <p:sp>
        <p:nvSpPr>
          <p:cNvPr id="6" name="Rectangle 28"/>
          <p:cNvSpPr>
            <a:spLocks noGrp="1" noChangeArrowheads="1"/>
          </p:cNvSpPr>
          <p:nvPr>
            <p:ph type="sldNum" sz="quarter" idx="12"/>
          </p:nvPr>
        </p:nvSpPr>
        <p:spPr>
          <a:xfrm>
            <a:off x="9314498" y="7322610"/>
            <a:ext cx="502920" cy="413808"/>
          </a:xfrm>
          <a:prstGeom prst="rect">
            <a:avLst/>
          </a:prstGeom>
          <a:ln/>
        </p:spPr>
        <p:txBody>
          <a:bodyPr/>
          <a:lstStyle>
            <a:lvl1pPr>
              <a:defRPr/>
            </a:lvl1pPr>
          </a:lstStyle>
          <a:p>
            <a:pPr>
              <a:defRPr/>
            </a:pPr>
            <a:fld id="{F88D4F86-0A65-4848-91C8-135B38B744E1}" type="slidenum">
              <a:rPr lang="en-US">
                <a:solidFill>
                  <a:srgbClr val="5E8AB4"/>
                </a:solidFill>
              </a:rPr>
              <a:pPr>
                <a:defRPr/>
              </a:pPr>
              <a:t>‹#›</a:t>
            </a:fld>
            <a:endParaRPr lang="en-US" dirty="0">
              <a:solidFill>
                <a:srgbClr val="5E8AB4"/>
              </a:solidFill>
            </a:endParaRPr>
          </a:p>
        </p:txBody>
      </p:sp>
    </p:spTree>
    <p:extLst>
      <p:ext uri="{BB962C8B-B14F-4D97-AF65-F5344CB8AC3E}">
        <p14:creationId xmlns:p14="http://schemas.microsoft.com/office/powerpoint/2010/main" val="4262281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ivider bar">
    <p:spTree>
      <p:nvGrpSpPr>
        <p:cNvPr id="1" name=""/>
        <p:cNvGrpSpPr/>
        <p:nvPr/>
      </p:nvGrpSpPr>
      <p:grpSpPr>
        <a:xfrm>
          <a:off x="0" y="0"/>
          <a:ext cx="0" cy="0"/>
          <a:chOff x="0" y="0"/>
          <a:chExt cx="0" cy="0"/>
        </a:xfrm>
      </p:grpSpPr>
      <p:sp>
        <p:nvSpPr>
          <p:cNvPr id="4" name="Picture Placeholder 2"/>
          <p:cNvSpPr>
            <a:spLocks noGrp="1"/>
          </p:cNvSpPr>
          <p:nvPr>
            <p:ph type="pic" sz="quarter" idx="10" hasCustomPrompt="1"/>
          </p:nvPr>
        </p:nvSpPr>
        <p:spPr>
          <a:xfrm>
            <a:off x="700" y="-2"/>
            <a:ext cx="10057700" cy="7772402"/>
          </a:xfrm>
          <a:solidFill>
            <a:srgbClr val="D9D9D9"/>
          </a:solidFill>
        </p:spPr>
        <p:txBody>
          <a:bodyPr lIns="72000" tIns="72000" rIns="72000" bIns="72000">
            <a:noAutofit/>
          </a:bodyPr>
          <a:lstStyle>
            <a:lvl1pPr algn="ctr">
              <a:defRPr sz="1600" b="1">
                <a:solidFill>
                  <a:schemeClr val="tx1"/>
                </a:solidFill>
              </a:defRPr>
            </a:lvl1pPr>
          </a:lstStyle>
          <a:p>
            <a:r>
              <a:rPr lang="en-US" dirty="0"/>
              <a:t>CLICK TO INSERT PICTURE</a:t>
            </a:r>
          </a:p>
        </p:txBody>
      </p:sp>
      <p:sp>
        <p:nvSpPr>
          <p:cNvPr id="5" name="Text Placeholder 9"/>
          <p:cNvSpPr>
            <a:spLocks noGrp="1"/>
          </p:cNvSpPr>
          <p:nvPr>
            <p:ph type="body" sz="quarter" idx="11" hasCustomPrompt="1"/>
          </p:nvPr>
        </p:nvSpPr>
        <p:spPr>
          <a:xfrm>
            <a:off x="0" y="2202791"/>
            <a:ext cx="10058401" cy="1440000"/>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tIns="0" rIns="720000" bIns="0" rtlCol="0" anchor="ctr">
            <a:noAutofit/>
          </a:bodyPr>
          <a:lstStyle>
            <a:lvl1pPr marL="0" indent="0">
              <a:spcAft>
                <a:spcPts val="300"/>
              </a:spcAft>
              <a:buFont typeface="Arial" panose="020B0604020202020204" pitchFamily="34" charset="0"/>
              <a:buNone/>
              <a:defRPr lang="en-US" sz="1600" b="1" spc="0" baseline="0" dirty="0" smtClean="0">
                <a:solidFill>
                  <a:schemeClr val="bg1"/>
                </a:solidFill>
                <a:latin typeface="+mn-lt"/>
                <a:ea typeface="Arial" charset="0"/>
                <a:cs typeface="Arial" charset="0"/>
              </a:defRPr>
            </a:lvl1pPr>
            <a:lvl2pPr marL="0" indent="0">
              <a:buFont typeface="Arial" panose="020B0604020202020204" pitchFamily="34" charset="0"/>
              <a:buNone/>
              <a:defRPr lang="en-US" sz="1400" b="0" dirty="0" smtClean="0">
                <a:solidFill>
                  <a:schemeClr val="lt1"/>
                </a:solidFill>
              </a:defRPr>
            </a:lvl2pPr>
            <a:lvl3pPr marL="700156" indent="0">
              <a:buFont typeface="Arial" panose="020B0604020202020204" pitchFamily="34" charset="0"/>
              <a:buNone/>
              <a:defRPr lang="en-US" sz="2100" dirty="0" smtClean="0">
                <a:solidFill>
                  <a:schemeClr val="lt1"/>
                </a:solidFill>
              </a:defRPr>
            </a:lvl3pPr>
            <a:lvl4pPr marL="1382021" indent="0">
              <a:buNone/>
              <a:defRPr lang="en-US" sz="2100" dirty="0" smtClean="0">
                <a:solidFill>
                  <a:schemeClr val="lt1"/>
                </a:solidFill>
              </a:defRPr>
            </a:lvl4pPr>
            <a:lvl5pPr marL="1909899" indent="0">
              <a:buNone/>
              <a:defRPr lang="en-GB" sz="2100" dirty="0">
                <a:solidFill>
                  <a:schemeClr val="lt1"/>
                </a:solidFill>
              </a:defRPr>
            </a:lvl5pPr>
          </a:lstStyle>
          <a:p>
            <a:pPr lvl="0">
              <a:lnSpc>
                <a:spcPct val="90000"/>
              </a:lnSpc>
            </a:pPr>
            <a:r>
              <a:rPr lang="en-US" dirty="0"/>
              <a:t> </a:t>
            </a:r>
          </a:p>
        </p:txBody>
      </p:sp>
      <p:sp>
        <p:nvSpPr>
          <p:cNvPr id="3" name="Text Placeholder 2">
            <a:extLst>
              <a:ext uri="{FF2B5EF4-FFF2-40B4-BE49-F238E27FC236}">
                <a16:creationId xmlns:a16="http://schemas.microsoft.com/office/drawing/2014/main" id="{E918C702-320F-490A-A0D6-DE4C03C4B6B4}"/>
              </a:ext>
            </a:extLst>
          </p:cNvPr>
          <p:cNvSpPr>
            <a:spLocks noGrp="1"/>
          </p:cNvSpPr>
          <p:nvPr>
            <p:ph type="body" sz="quarter" idx="12"/>
          </p:nvPr>
        </p:nvSpPr>
        <p:spPr bwMode="white">
          <a:xfrm>
            <a:off x="490538" y="2707348"/>
            <a:ext cx="9077325" cy="430887"/>
          </a:xfrm>
        </p:spPr>
        <p:txBody>
          <a:bodyPr anchor="ctr" anchorCtr="0"/>
          <a:lstStyle>
            <a:lvl1pPr>
              <a:spcAft>
                <a:spcPts val="0"/>
              </a:spcAft>
              <a:defRPr sz="2800" b="0">
                <a:solidFill>
                  <a:schemeClr val="bg1"/>
                </a:solidFill>
              </a:defRPr>
            </a:lvl1pPr>
            <a:lvl2pPr>
              <a:spcAft>
                <a:spcPts val="0"/>
              </a:spcAft>
              <a:defRPr sz="1600" b="0">
                <a:solidFill>
                  <a:schemeClr val="bg1"/>
                </a:solidFill>
              </a:defRPr>
            </a:lvl2pPr>
          </a:lstStyle>
          <a:p>
            <a:pPr lvl="0"/>
            <a:r>
              <a:rPr lang="en-US"/>
              <a:t>Edit Master text styles</a:t>
            </a:r>
          </a:p>
        </p:txBody>
      </p:sp>
    </p:spTree>
    <p:extLst>
      <p:ext uri="{BB962C8B-B14F-4D97-AF65-F5344CB8AC3E}">
        <p14:creationId xmlns:p14="http://schemas.microsoft.com/office/powerpoint/2010/main" val="17004342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1_Back cover">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userDrawn="1">
            <p:custDataLst>
              <p:tags r:id="rId1"/>
            </p:custDataLst>
          </p:nvPr>
        </p:nvGraphicFramePr>
        <p:xfrm>
          <a:off x="1494" y="1633"/>
          <a:ext cx="1493" cy="1631"/>
        </p:xfrm>
        <a:graphic>
          <a:graphicData uri="http://schemas.openxmlformats.org/presentationml/2006/ole">
            <mc:AlternateContent xmlns:mc="http://schemas.openxmlformats.org/markup-compatibility/2006">
              <mc:Choice xmlns:v="urn:schemas-microsoft-com:vml" Requires="v">
                <p:oleObj name="think-cell Slide" r:id="rId3" imgW="287" imgH="287" progId="TCLayout.ActiveDocument.1">
                  <p:embed/>
                </p:oleObj>
              </mc:Choice>
              <mc:Fallback>
                <p:oleObj name="think-cell Slide" r:id="rId3" imgW="287" imgH="287" progId="TCLayout.ActiveDocument.1">
                  <p:embed/>
                  <p:pic>
                    <p:nvPicPr>
                      <p:cNvPr id="0" name=""/>
                      <p:cNvPicPr/>
                      <p:nvPr/>
                    </p:nvPicPr>
                    <p:blipFill>
                      <a:blip r:embed="rId4"/>
                      <a:stretch>
                        <a:fillRect/>
                      </a:stretch>
                    </p:blipFill>
                    <p:spPr>
                      <a:xfrm>
                        <a:off x="1494" y="1633"/>
                        <a:ext cx="1493" cy="1631"/>
                      </a:xfrm>
                      <a:prstGeom prst="rect">
                        <a:avLst/>
                      </a:prstGeom>
                    </p:spPr>
                  </p:pic>
                </p:oleObj>
              </mc:Fallback>
            </mc:AlternateContent>
          </a:graphicData>
        </a:graphic>
      </p:graphicFrame>
      <p:sp>
        <p:nvSpPr>
          <p:cNvPr id="14" name="Text Placeholder 3">
            <a:extLst>
              <a:ext uri="{FF2B5EF4-FFF2-40B4-BE49-F238E27FC236}">
                <a16:creationId xmlns:a16="http://schemas.microsoft.com/office/drawing/2014/main" id="{DB32206F-B306-40D6-A7FB-90CF5C30AE0D}"/>
              </a:ext>
            </a:extLst>
          </p:cNvPr>
          <p:cNvSpPr>
            <a:spLocks noGrp="1"/>
          </p:cNvSpPr>
          <p:nvPr>
            <p:ph type="body" sz="quarter" idx="14"/>
          </p:nvPr>
        </p:nvSpPr>
        <p:spPr>
          <a:xfrm>
            <a:off x="496341" y="6770997"/>
            <a:ext cx="4396975" cy="123111"/>
          </a:xfrm>
        </p:spPr>
        <p:txBody>
          <a:bodyPr anchor="b"/>
          <a:lstStyle>
            <a:lvl1pPr>
              <a:defRPr sz="800" b="0">
                <a:solidFill>
                  <a:schemeClr val="tx1"/>
                </a:solidFill>
              </a:defRPr>
            </a:lvl1pPr>
            <a:lvl2pPr>
              <a:defRPr sz="752" b="0">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16" name="Text Placeholder 3">
            <a:extLst>
              <a:ext uri="{FF2B5EF4-FFF2-40B4-BE49-F238E27FC236}">
                <a16:creationId xmlns:a16="http://schemas.microsoft.com/office/drawing/2014/main" id="{484EE735-6BC8-4684-AD78-16515CD228C6}"/>
              </a:ext>
            </a:extLst>
          </p:cNvPr>
          <p:cNvSpPr>
            <a:spLocks noGrp="1"/>
          </p:cNvSpPr>
          <p:nvPr>
            <p:ph type="body" sz="quarter" idx="15"/>
          </p:nvPr>
        </p:nvSpPr>
        <p:spPr>
          <a:xfrm>
            <a:off x="496341" y="6531452"/>
            <a:ext cx="4396975" cy="123111"/>
          </a:xfrm>
        </p:spPr>
        <p:txBody>
          <a:bodyPr anchor="b"/>
          <a:lstStyle>
            <a:lvl1pPr marL="180975" indent="0">
              <a:defRPr sz="800" b="0">
                <a:solidFill>
                  <a:schemeClr val="tx1"/>
                </a:solidFill>
              </a:defRPr>
            </a:lvl1pPr>
            <a:lvl2pPr>
              <a:defRPr sz="752" b="0">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17" name="Text Placeholder 3">
            <a:extLst>
              <a:ext uri="{FF2B5EF4-FFF2-40B4-BE49-F238E27FC236}">
                <a16:creationId xmlns:a16="http://schemas.microsoft.com/office/drawing/2014/main" id="{7A3139E8-F12E-4ECE-B380-03711D24977C}"/>
              </a:ext>
            </a:extLst>
          </p:cNvPr>
          <p:cNvSpPr>
            <a:spLocks noGrp="1"/>
          </p:cNvSpPr>
          <p:nvPr>
            <p:ph type="body" sz="quarter" idx="16"/>
          </p:nvPr>
        </p:nvSpPr>
        <p:spPr>
          <a:xfrm>
            <a:off x="496341" y="6399136"/>
            <a:ext cx="4396975" cy="123111"/>
          </a:xfrm>
        </p:spPr>
        <p:txBody>
          <a:bodyPr anchor="b"/>
          <a:lstStyle>
            <a:lvl1pPr>
              <a:defRPr sz="800" b="0">
                <a:solidFill>
                  <a:schemeClr val="tx1"/>
                </a:solidFill>
              </a:defRPr>
            </a:lvl1pPr>
            <a:lvl2pPr>
              <a:defRPr sz="752" b="0">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590878186"/>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sp>
        <p:nvSpPr>
          <p:cNvPr id="8" name="Text Placeholder 8"/>
          <p:cNvSpPr>
            <a:spLocks noGrp="1"/>
          </p:cNvSpPr>
          <p:nvPr>
            <p:ph type="body" sz="quarter" idx="10" hasCustomPrompt="1"/>
          </p:nvPr>
        </p:nvSpPr>
        <p:spPr>
          <a:xfrm>
            <a:off x="507934" y="1548001"/>
            <a:ext cx="9058147" cy="1018227"/>
          </a:xfrm>
        </p:spPr>
        <p:txBody>
          <a:bodyPr/>
          <a:lstStyle/>
          <a:p>
            <a:pPr marL="0" marR="0" lvl="0" indent="0" algn="l" defTabSz="981098" rtl="0" eaLnBrk="1" fontAlgn="auto" latinLnBrk="0" hangingPunct="1">
              <a:lnSpc>
                <a:spcPct val="100000"/>
              </a:lnSpc>
              <a:spcBef>
                <a:spcPts val="0"/>
              </a:spcBef>
              <a:spcAft>
                <a:spcPts val="800"/>
              </a:spcAft>
              <a:buClrTx/>
              <a:buSzTx/>
              <a:buFont typeface="Arial" panose="020B0604020202020204" pitchFamily="34" charset="0"/>
              <a:buNone/>
              <a:tabLst/>
              <a:defRPr/>
            </a:pPr>
            <a:r>
              <a:rPr lang="en-US" dirty="0"/>
              <a:t>Hold Alt + Shift Right/Left Arrows to adjust the text levels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F0878B23-6B61-470E-BD2B-5BF8BFABDCC5}"/>
              </a:ext>
            </a:extLst>
          </p:cNvPr>
          <p:cNvSpPr>
            <a:spLocks noGrp="1"/>
          </p:cNvSpPr>
          <p:nvPr>
            <p:ph type="title"/>
          </p:nvPr>
        </p:nvSpPr>
        <p:spPr/>
        <p:txBody>
          <a:bodyPr/>
          <a:lstStyle/>
          <a:p>
            <a:r>
              <a:rPr lang="en-US" dirty="0"/>
              <a:t>Click to edit Master title style</a:t>
            </a:r>
            <a:endParaRPr lang="en-GB" dirty="0"/>
          </a:p>
        </p:txBody>
      </p:sp>
      <p:sp>
        <p:nvSpPr>
          <p:cNvPr id="9" name="Text Placeholder 52">
            <a:extLst>
              <a:ext uri="{FF2B5EF4-FFF2-40B4-BE49-F238E27FC236}">
                <a16:creationId xmlns:a16="http://schemas.microsoft.com/office/drawing/2014/main" id="{46D6C1CD-C84A-4F46-ABE4-B4F2FBB0041D}"/>
              </a:ext>
            </a:extLst>
          </p:cNvPr>
          <p:cNvSpPr>
            <a:spLocks noGrp="1"/>
          </p:cNvSpPr>
          <p:nvPr>
            <p:ph type="body" sz="quarter" idx="35" hasCustomPrompt="1"/>
          </p:nvPr>
        </p:nvSpPr>
        <p:spPr>
          <a:xfrm>
            <a:off x="507934" y="1166400"/>
            <a:ext cx="9058147" cy="276999"/>
          </a:xfrm>
          <a:prstGeom prst="rect">
            <a:avLst/>
          </a:prstGeom>
        </p:spPr>
        <p:txBody>
          <a:bodyPr/>
          <a:lstStyle>
            <a:lvl1pPr marL="0" indent="0">
              <a:buNone/>
              <a:defRPr sz="1800" b="0" i="0" kern="800" spc="0" baseline="0">
                <a:solidFill>
                  <a:schemeClr val="accent3"/>
                </a:solidFill>
                <a:latin typeface="+mj-lt"/>
                <a:ea typeface="Arial" charset="0"/>
                <a:cs typeface="Arial" charset="0"/>
              </a:defRPr>
            </a:lvl1pPr>
          </a:lstStyle>
          <a:p>
            <a:pPr lvl="0"/>
            <a:r>
              <a:rPr lang="en-US" dirty="0"/>
              <a:t>Subtitle</a:t>
            </a:r>
          </a:p>
        </p:txBody>
      </p:sp>
    </p:spTree>
    <p:extLst>
      <p:ext uri="{BB962C8B-B14F-4D97-AF65-F5344CB8AC3E}">
        <p14:creationId xmlns:p14="http://schemas.microsoft.com/office/powerpoint/2010/main" val="2813717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507934" y="1548001"/>
            <a:ext cx="4400223" cy="119519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8"/>
          <p:cNvSpPr>
            <a:spLocks noGrp="1"/>
          </p:cNvSpPr>
          <p:nvPr>
            <p:ph type="body" sz="quarter" idx="13" hasCustomPrompt="1"/>
          </p:nvPr>
        </p:nvSpPr>
        <p:spPr>
          <a:xfrm>
            <a:off x="5165858" y="1548001"/>
            <a:ext cx="4400223" cy="119519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68B3E31B-97AA-49A3-9FDC-8D895CFA65F1}"/>
              </a:ext>
            </a:extLst>
          </p:cNvPr>
          <p:cNvSpPr>
            <a:spLocks noGrp="1"/>
          </p:cNvSpPr>
          <p:nvPr>
            <p:ph type="title"/>
          </p:nvPr>
        </p:nvSpPr>
        <p:spPr/>
        <p:txBody>
          <a:bodyPr/>
          <a:lstStyle/>
          <a:p>
            <a:r>
              <a:rPr lang="en-US" dirty="0"/>
              <a:t>Click to edit Master title style</a:t>
            </a:r>
            <a:endParaRPr lang="en-GB" dirty="0"/>
          </a:p>
        </p:txBody>
      </p:sp>
      <p:sp>
        <p:nvSpPr>
          <p:cNvPr id="10" name="Text Placeholder 52">
            <a:extLst>
              <a:ext uri="{FF2B5EF4-FFF2-40B4-BE49-F238E27FC236}">
                <a16:creationId xmlns:a16="http://schemas.microsoft.com/office/drawing/2014/main" id="{C952B51F-1B16-4970-9EDD-0F7E379F81BB}"/>
              </a:ext>
            </a:extLst>
          </p:cNvPr>
          <p:cNvSpPr>
            <a:spLocks noGrp="1"/>
          </p:cNvSpPr>
          <p:nvPr>
            <p:ph type="body" sz="quarter" idx="35" hasCustomPrompt="1"/>
          </p:nvPr>
        </p:nvSpPr>
        <p:spPr>
          <a:xfrm>
            <a:off x="507934" y="1166400"/>
            <a:ext cx="9058147" cy="276999"/>
          </a:xfrm>
          <a:prstGeom prst="rect">
            <a:avLst/>
          </a:prstGeom>
        </p:spPr>
        <p:txBody>
          <a:bodyPr/>
          <a:lstStyle>
            <a:lvl1pPr marL="0" indent="0">
              <a:buNone/>
              <a:defRPr sz="1800" b="0" i="0" kern="800" spc="0" baseline="0">
                <a:solidFill>
                  <a:schemeClr val="accent3"/>
                </a:solidFill>
                <a:latin typeface="+mj-lt"/>
                <a:ea typeface="Arial" charset="0"/>
                <a:cs typeface="Arial" charset="0"/>
              </a:defRPr>
            </a:lvl1pPr>
          </a:lstStyle>
          <a:p>
            <a:pPr lvl="0"/>
            <a:r>
              <a:rPr lang="en-US" dirty="0"/>
              <a:t>Subtitle to slide goes here</a:t>
            </a:r>
          </a:p>
        </p:txBody>
      </p:sp>
    </p:spTree>
    <p:extLst>
      <p:ext uri="{BB962C8B-B14F-4D97-AF65-F5344CB8AC3E}">
        <p14:creationId xmlns:p14="http://schemas.microsoft.com/office/powerpoint/2010/main" val="4209801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507932" y="1548001"/>
            <a:ext cx="2861359" cy="119519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8"/>
          <p:cNvSpPr>
            <a:spLocks noGrp="1"/>
          </p:cNvSpPr>
          <p:nvPr>
            <p:ph type="body" sz="quarter" idx="13" hasCustomPrompt="1"/>
          </p:nvPr>
        </p:nvSpPr>
        <p:spPr>
          <a:xfrm>
            <a:off x="6704722" y="1548001"/>
            <a:ext cx="2861359" cy="119519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8"/>
          <p:cNvSpPr>
            <a:spLocks noGrp="1"/>
          </p:cNvSpPr>
          <p:nvPr>
            <p:ph type="body" sz="quarter" idx="14" hasCustomPrompt="1"/>
          </p:nvPr>
        </p:nvSpPr>
        <p:spPr>
          <a:xfrm>
            <a:off x="3606327" y="1548001"/>
            <a:ext cx="2861359" cy="119519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52">
            <a:extLst>
              <a:ext uri="{FF2B5EF4-FFF2-40B4-BE49-F238E27FC236}">
                <a16:creationId xmlns:a16="http://schemas.microsoft.com/office/drawing/2014/main" id="{A1484F0B-29AF-4A61-B08D-423F233D37B2}"/>
              </a:ext>
            </a:extLst>
          </p:cNvPr>
          <p:cNvSpPr>
            <a:spLocks noGrp="1"/>
          </p:cNvSpPr>
          <p:nvPr>
            <p:ph type="body" sz="quarter" idx="35" hasCustomPrompt="1"/>
          </p:nvPr>
        </p:nvSpPr>
        <p:spPr>
          <a:xfrm>
            <a:off x="507934" y="1166400"/>
            <a:ext cx="9058147" cy="276999"/>
          </a:xfrm>
          <a:prstGeom prst="rect">
            <a:avLst/>
          </a:prstGeom>
        </p:spPr>
        <p:txBody>
          <a:bodyPr/>
          <a:lstStyle>
            <a:lvl1pPr marL="0" indent="0">
              <a:buNone/>
              <a:defRPr sz="1800" b="0" i="0" kern="800" spc="0" baseline="0">
                <a:solidFill>
                  <a:schemeClr val="accent3"/>
                </a:solidFill>
                <a:latin typeface="+mj-lt"/>
                <a:ea typeface="Arial" charset="0"/>
                <a:cs typeface="Arial" charset="0"/>
              </a:defRPr>
            </a:lvl1pPr>
          </a:lstStyle>
          <a:p>
            <a:pPr lvl="0"/>
            <a:r>
              <a:rPr lang="en-US" dirty="0"/>
              <a:t>Subtitle to slide goes here</a:t>
            </a:r>
          </a:p>
        </p:txBody>
      </p:sp>
      <p:sp>
        <p:nvSpPr>
          <p:cNvPr id="2" name="Title 1">
            <a:extLst>
              <a:ext uri="{FF2B5EF4-FFF2-40B4-BE49-F238E27FC236}">
                <a16:creationId xmlns:a16="http://schemas.microsoft.com/office/drawing/2014/main" id="{178A9BB0-CB91-43FE-BE92-55C01F5A021F}"/>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433398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FF1F8-4C25-4C81-8A8E-715B6439AD73}"/>
              </a:ext>
            </a:extLst>
          </p:cNvPr>
          <p:cNvSpPr>
            <a:spLocks noGrp="1"/>
          </p:cNvSpPr>
          <p:nvPr>
            <p:ph type="title"/>
          </p:nvPr>
        </p:nvSpPr>
        <p:spPr/>
        <p:txBody>
          <a:bodyPr/>
          <a:lstStyle/>
          <a:p>
            <a:r>
              <a:rPr lang="en-US" dirty="0"/>
              <a:t>Click to edit Master title style</a:t>
            </a:r>
            <a:endParaRPr lang="en-GB" dirty="0"/>
          </a:p>
        </p:txBody>
      </p:sp>
      <p:sp>
        <p:nvSpPr>
          <p:cNvPr id="5" name="Text Placeholder 52">
            <a:extLst>
              <a:ext uri="{FF2B5EF4-FFF2-40B4-BE49-F238E27FC236}">
                <a16:creationId xmlns:a16="http://schemas.microsoft.com/office/drawing/2014/main" id="{57CFB9C1-09DB-4F8E-9F97-66902216186B}"/>
              </a:ext>
            </a:extLst>
          </p:cNvPr>
          <p:cNvSpPr>
            <a:spLocks noGrp="1"/>
          </p:cNvSpPr>
          <p:nvPr>
            <p:ph type="body" sz="quarter" idx="35" hasCustomPrompt="1"/>
          </p:nvPr>
        </p:nvSpPr>
        <p:spPr>
          <a:xfrm>
            <a:off x="507934" y="1166400"/>
            <a:ext cx="9058147" cy="276999"/>
          </a:xfrm>
          <a:prstGeom prst="rect">
            <a:avLst/>
          </a:prstGeom>
        </p:spPr>
        <p:txBody>
          <a:bodyPr/>
          <a:lstStyle>
            <a:lvl1pPr marL="0" indent="0">
              <a:buNone/>
              <a:defRPr sz="1800" b="0" i="0" kern="800" spc="0" baseline="0">
                <a:solidFill>
                  <a:schemeClr val="accent3"/>
                </a:solidFill>
                <a:latin typeface="+mj-lt"/>
                <a:ea typeface="Arial" charset="0"/>
                <a:cs typeface="Arial" charset="0"/>
              </a:defRPr>
            </a:lvl1pPr>
          </a:lstStyle>
          <a:p>
            <a:pPr lvl="0"/>
            <a:r>
              <a:rPr lang="en-US" dirty="0"/>
              <a:t>Subtitle to slide goes here</a:t>
            </a:r>
          </a:p>
        </p:txBody>
      </p:sp>
    </p:spTree>
    <p:extLst>
      <p:ext uri="{BB962C8B-B14F-4D97-AF65-F5344CB8AC3E}">
        <p14:creationId xmlns:p14="http://schemas.microsoft.com/office/powerpoint/2010/main" val="2164383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with quote">
    <p:spTree>
      <p:nvGrpSpPr>
        <p:cNvPr id="1" name=""/>
        <p:cNvGrpSpPr/>
        <p:nvPr/>
      </p:nvGrpSpPr>
      <p:grpSpPr>
        <a:xfrm>
          <a:off x="0" y="0"/>
          <a:ext cx="0" cy="0"/>
          <a:chOff x="0" y="0"/>
          <a:chExt cx="0" cy="0"/>
        </a:xfrm>
      </p:grpSpPr>
      <p:sp>
        <p:nvSpPr>
          <p:cNvPr id="5" name="Text Placeholder 4"/>
          <p:cNvSpPr>
            <a:spLocks noGrp="1"/>
          </p:cNvSpPr>
          <p:nvPr>
            <p:ph type="body" sz="quarter" idx="38" hasCustomPrompt="1"/>
          </p:nvPr>
        </p:nvSpPr>
        <p:spPr>
          <a:xfrm>
            <a:off x="0" y="3108782"/>
            <a:ext cx="10058400" cy="720000"/>
          </a:xfr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507933" tIns="169311" rIns="34941" bIns="169311" rtlCol="0" anchor="ctr">
            <a:noAutofit/>
          </a:bodyPr>
          <a:lstStyle>
            <a:lvl1pPr>
              <a:defRPr lang="en-US" sz="2800" smtClean="0">
                <a:solidFill>
                  <a:schemeClr val="bg1"/>
                </a:solidFill>
                <a:latin typeface="+mn-lt"/>
              </a:defRPr>
            </a:lvl1pPr>
            <a:lvl2pPr>
              <a:defRPr lang="en-US" sz="100" smtClean="0">
                <a:solidFill>
                  <a:schemeClr val="lt1"/>
                </a:solidFill>
                <a:latin typeface="+mn-lt"/>
              </a:defRPr>
            </a:lvl2pPr>
            <a:lvl3pPr>
              <a:defRPr lang="en-US" sz="2800" b="1" smtClean="0">
                <a:solidFill>
                  <a:schemeClr val="bg1"/>
                </a:solidFill>
              </a:defRPr>
            </a:lvl3pPr>
            <a:lvl4pPr>
              <a:defRPr lang="en-US" sz="2100" smtClean="0">
                <a:solidFill>
                  <a:schemeClr val="lt1"/>
                </a:solidFill>
              </a:defRPr>
            </a:lvl4pPr>
            <a:lvl5pPr>
              <a:defRPr lang="en-US" sz="2100">
                <a:solidFill>
                  <a:schemeClr val="lt1"/>
                </a:solidFill>
              </a:defRPr>
            </a:lvl5pPr>
          </a:lstStyle>
          <a:p>
            <a:pPr marR="0" lvl="0" defTabSz="1043056" fontAlgn="auto">
              <a:lnSpc>
                <a:spcPct val="100000"/>
              </a:lnSpc>
              <a:buClrTx/>
              <a:buSzTx/>
              <a:tabLst/>
            </a:pPr>
            <a:r>
              <a:rPr lang="en-GB" dirty="0"/>
              <a:t>“40-50 character quote goes here.”</a:t>
            </a:r>
          </a:p>
        </p:txBody>
      </p:sp>
      <p:sp>
        <p:nvSpPr>
          <p:cNvPr id="8" name="Text Placeholder 7"/>
          <p:cNvSpPr>
            <a:spLocks noGrp="1"/>
          </p:cNvSpPr>
          <p:nvPr>
            <p:ph type="body" sz="quarter" idx="39" hasCustomPrompt="1"/>
          </p:nvPr>
        </p:nvSpPr>
        <p:spPr>
          <a:xfrm>
            <a:off x="507934" y="1536700"/>
            <a:ext cx="5976000" cy="1008000"/>
          </a:xfrm>
        </p:spPr>
        <p:txBody>
          <a:bodyPr/>
          <a:lstStyle>
            <a:lvl3pPr>
              <a:defRPr/>
            </a:lvl3pPr>
            <a:lvl5pPr marL="183600" indent="0">
              <a:buNone/>
              <a:defRPr/>
            </a:lvl5pPr>
          </a:lstStyle>
          <a:p>
            <a:pPr lvl="2"/>
            <a:r>
              <a:rPr lang="en-GB" dirty="0"/>
              <a:t>Approximately 100 words of content goes in this area</a:t>
            </a:r>
          </a:p>
        </p:txBody>
      </p:sp>
      <p:sp>
        <p:nvSpPr>
          <p:cNvPr id="10" name="Text Placeholder 9"/>
          <p:cNvSpPr>
            <a:spLocks noGrp="1"/>
          </p:cNvSpPr>
          <p:nvPr>
            <p:ph type="body" sz="quarter" idx="40" hasCustomPrompt="1"/>
          </p:nvPr>
        </p:nvSpPr>
        <p:spPr>
          <a:xfrm>
            <a:off x="490537" y="4411120"/>
            <a:ext cx="5976000" cy="2664000"/>
          </a:xfrm>
        </p:spPr>
        <p:txBody>
          <a:bodyPr/>
          <a:lstStyle>
            <a:lvl3pPr>
              <a:defRPr/>
            </a:lvl3pPr>
          </a:lstStyle>
          <a:p>
            <a:pPr lvl="2"/>
            <a:r>
              <a:rPr lang="en-GB" dirty="0"/>
              <a:t>Approximately 150 words of content goes in this area</a:t>
            </a:r>
          </a:p>
        </p:txBody>
      </p:sp>
      <p:sp>
        <p:nvSpPr>
          <p:cNvPr id="2" name="Title 1">
            <a:extLst>
              <a:ext uri="{FF2B5EF4-FFF2-40B4-BE49-F238E27FC236}">
                <a16:creationId xmlns:a16="http://schemas.microsoft.com/office/drawing/2014/main" id="{E131FA61-5B3C-4834-B391-529F62AC6528}"/>
              </a:ext>
            </a:extLst>
          </p:cNvPr>
          <p:cNvSpPr>
            <a:spLocks noGrp="1"/>
          </p:cNvSpPr>
          <p:nvPr>
            <p:ph type="title"/>
          </p:nvPr>
        </p:nvSpPr>
        <p:spPr/>
        <p:txBody>
          <a:bodyPr/>
          <a:lstStyle/>
          <a:p>
            <a:r>
              <a:rPr lang="en-US" dirty="0"/>
              <a:t>Click to edit Master title style</a:t>
            </a:r>
            <a:endParaRPr lang="en-GB" dirty="0"/>
          </a:p>
        </p:txBody>
      </p:sp>
      <p:sp>
        <p:nvSpPr>
          <p:cNvPr id="9" name="Text Placeholder 52">
            <a:extLst>
              <a:ext uri="{FF2B5EF4-FFF2-40B4-BE49-F238E27FC236}">
                <a16:creationId xmlns:a16="http://schemas.microsoft.com/office/drawing/2014/main" id="{04042252-79D5-4A79-837B-88D4CD0184A2}"/>
              </a:ext>
            </a:extLst>
          </p:cNvPr>
          <p:cNvSpPr>
            <a:spLocks noGrp="1"/>
          </p:cNvSpPr>
          <p:nvPr>
            <p:ph type="body" sz="quarter" idx="35" hasCustomPrompt="1"/>
          </p:nvPr>
        </p:nvSpPr>
        <p:spPr>
          <a:xfrm>
            <a:off x="507934" y="1166400"/>
            <a:ext cx="9058147" cy="276999"/>
          </a:xfrm>
          <a:prstGeom prst="rect">
            <a:avLst/>
          </a:prstGeom>
        </p:spPr>
        <p:txBody>
          <a:bodyPr/>
          <a:lstStyle>
            <a:lvl1pPr marL="0" indent="0">
              <a:buNone/>
              <a:defRPr sz="1800" b="0" i="0" kern="800" spc="0" baseline="0">
                <a:solidFill>
                  <a:schemeClr val="accent3"/>
                </a:solidFill>
                <a:latin typeface="+mj-lt"/>
                <a:ea typeface="Arial" charset="0"/>
                <a:cs typeface="Arial" charset="0"/>
              </a:defRPr>
            </a:lvl1pPr>
          </a:lstStyle>
          <a:p>
            <a:pPr lvl="0"/>
            <a:r>
              <a:rPr lang="en-US" dirty="0"/>
              <a:t>Subtitle to slide goes here</a:t>
            </a:r>
          </a:p>
        </p:txBody>
      </p:sp>
    </p:spTree>
    <p:extLst>
      <p:ext uri="{BB962C8B-B14F-4D97-AF65-F5344CB8AC3E}">
        <p14:creationId xmlns:p14="http://schemas.microsoft.com/office/powerpoint/2010/main" val="3252039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with image">
    <p:spTree>
      <p:nvGrpSpPr>
        <p:cNvPr id="1" name=""/>
        <p:cNvGrpSpPr/>
        <p:nvPr/>
      </p:nvGrpSpPr>
      <p:grpSpPr>
        <a:xfrm>
          <a:off x="0" y="0"/>
          <a:ext cx="0" cy="0"/>
          <a:chOff x="0" y="0"/>
          <a:chExt cx="0" cy="0"/>
        </a:xfrm>
      </p:grpSpPr>
      <p:sp>
        <p:nvSpPr>
          <p:cNvPr id="12" name="Picture Placeholder 8"/>
          <p:cNvSpPr>
            <a:spLocks noGrp="1"/>
          </p:cNvSpPr>
          <p:nvPr>
            <p:ph type="pic" sz="quarter" idx="35" hasCustomPrompt="1"/>
          </p:nvPr>
        </p:nvSpPr>
        <p:spPr>
          <a:xfrm>
            <a:off x="6702023" y="1549276"/>
            <a:ext cx="2864058" cy="2880000"/>
          </a:xfrm>
          <a:solidFill>
            <a:srgbClr val="D9D9D9"/>
          </a:solidFill>
        </p:spPr>
        <p:txBody>
          <a:bodyPr lIns="72000" tIns="72000" rIns="72000" bIns="72000">
            <a:noAutofit/>
          </a:bodyPr>
          <a:lstStyle>
            <a:lvl1pPr algn="ctr">
              <a:defRPr sz="1600" b="1">
                <a:solidFill>
                  <a:schemeClr val="tx1"/>
                </a:solidFill>
              </a:defRPr>
            </a:lvl1pPr>
          </a:lstStyle>
          <a:p>
            <a:r>
              <a:rPr lang="en-US" dirty="0"/>
              <a:t>CLICK TO INSERT PICTURE</a:t>
            </a:r>
          </a:p>
        </p:txBody>
      </p:sp>
      <p:sp>
        <p:nvSpPr>
          <p:cNvPr id="9" name="Text Placeholder 8"/>
          <p:cNvSpPr>
            <a:spLocks noGrp="1"/>
          </p:cNvSpPr>
          <p:nvPr>
            <p:ph type="body" sz="quarter" idx="10" hasCustomPrompt="1"/>
          </p:nvPr>
        </p:nvSpPr>
        <p:spPr>
          <a:xfrm>
            <a:off x="507934" y="1549277"/>
            <a:ext cx="5972686" cy="119519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36" hasCustomPrompt="1"/>
          </p:nvPr>
        </p:nvSpPr>
        <p:spPr>
          <a:xfrm>
            <a:off x="6701570" y="4430548"/>
            <a:ext cx="2864511" cy="370052"/>
          </a:xfrm>
          <a:solidFill>
            <a:schemeClr val="accent3"/>
          </a:solidFill>
        </p:spPr>
        <p:txBody>
          <a:bodyPr lIns="36000" tIns="36000" rIns="36000" bIns="36000" anchor="ctr" anchorCtr="1">
            <a:noAutofit/>
          </a:bodyPr>
          <a:lstStyle>
            <a:lvl1pPr marL="0" indent="0" algn="ctr">
              <a:buFont typeface="Arial" panose="020B0604020202020204" pitchFamily="34" charset="0"/>
              <a:buNone/>
              <a:tabLst/>
              <a:defRPr sz="800" b="1" cap="all" baseline="0">
                <a:solidFill>
                  <a:schemeClr val="bg1"/>
                </a:solidFill>
                <a:latin typeface="+mn-lt"/>
              </a:defRPr>
            </a:lvl1pPr>
            <a:lvl2pPr marL="0" indent="0" algn="ctr">
              <a:buFont typeface="Arial" panose="020B0604020202020204" pitchFamily="34" charset="0"/>
              <a:buNone/>
              <a:tabLst/>
              <a:defRPr sz="941" b="1" cap="none">
                <a:solidFill>
                  <a:schemeClr val="bg1"/>
                </a:solidFill>
                <a:latin typeface="+mn-lt"/>
              </a:defRPr>
            </a:lvl2pPr>
            <a:lvl3pPr marL="0" indent="0" algn="ctr">
              <a:buFont typeface="Arial" panose="020B0604020202020204" pitchFamily="34" charset="0"/>
              <a:buNone/>
              <a:tabLst/>
              <a:defRPr sz="941" b="1" cap="none">
                <a:solidFill>
                  <a:schemeClr val="bg1"/>
                </a:solidFill>
                <a:latin typeface="+mn-lt"/>
              </a:defRPr>
            </a:lvl3pPr>
            <a:lvl4pPr marL="0" indent="0" algn="ctr">
              <a:buNone/>
              <a:tabLst/>
              <a:defRPr sz="941" b="1" cap="none">
                <a:solidFill>
                  <a:schemeClr val="bg1"/>
                </a:solidFill>
                <a:latin typeface="+mn-lt"/>
              </a:defRPr>
            </a:lvl4pPr>
            <a:lvl5pPr marL="0" indent="0" algn="ctr">
              <a:buNone/>
              <a:tabLst/>
              <a:defRPr sz="941" b="1" cap="none">
                <a:solidFill>
                  <a:schemeClr val="bg1"/>
                </a:solidFill>
                <a:latin typeface="+mn-lt"/>
              </a:defRPr>
            </a:lvl5pPr>
          </a:lstStyle>
          <a:p>
            <a:pPr lvl="0"/>
            <a:r>
              <a:rPr lang="en-US" dirty="0"/>
              <a:t>PHOTO CAPTION</a:t>
            </a:r>
          </a:p>
        </p:txBody>
      </p:sp>
      <p:sp>
        <p:nvSpPr>
          <p:cNvPr id="2" name="Title 1">
            <a:extLst>
              <a:ext uri="{FF2B5EF4-FFF2-40B4-BE49-F238E27FC236}">
                <a16:creationId xmlns:a16="http://schemas.microsoft.com/office/drawing/2014/main" id="{66383DAD-244D-470A-AC9F-984004900D6A}"/>
              </a:ext>
            </a:extLst>
          </p:cNvPr>
          <p:cNvSpPr>
            <a:spLocks noGrp="1"/>
          </p:cNvSpPr>
          <p:nvPr>
            <p:ph type="title"/>
          </p:nvPr>
        </p:nvSpPr>
        <p:spPr/>
        <p:txBody>
          <a:bodyPr/>
          <a:lstStyle/>
          <a:p>
            <a:r>
              <a:rPr lang="en-US"/>
              <a:t>Click to edit Master title style</a:t>
            </a:r>
            <a:endParaRPr lang="en-GB"/>
          </a:p>
        </p:txBody>
      </p:sp>
      <p:sp>
        <p:nvSpPr>
          <p:cNvPr id="8" name="Text Placeholder 52">
            <a:extLst>
              <a:ext uri="{FF2B5EF4-FFF2-40B4-BE49-F238E27FC236}">
                <a16:creationId xmlns:a16="http://schemas.microsoft.com/office/drawing/2014/main" id="{AB2EDC88-A181-4E90-90F8-36E920A0FC01}"/>
              </a:ext>
            </a:extLst>
          </p:cNvPr>
          <p:cNvSpPr>
            <a:spLocks noGrp="1"/>
          </p:cNvSpPr>
          <p:nvPr>
            <p:ph type="body" sz="quarter" idx="37" hasCustomPrompt="1"/>
          </p:nvPr>
        </p:nvSpPr>
        <p:spPr>
          <a:xfrm>
            <a:off x="507934" y="1166400"/>
            <a:ext cx="9058147" cy="276999"/>
          </a:xfrm>
          <a:prstGeom prst="rect">
            <a:avLst/>
          </a:prstGeom>
        </p:spPr>
        <p:txBody>
          <a:bodyPr/>
          <a:lstStyle>
            <a:lvl1pPr marL="0" indent="0">
              <a:buNone/>
              <a:defRPr sz="1800" b="0" i="0" kern="800" spc="0" baseline="0">
                <a:solidFill>
                  <a:schemeClr val="accent3"/>
                </a:solidFill>
                <a:latin typeface="+mj-lt"/>
                <a:ea typeface="Arial" charset="0"/>
                <a:cs typeface="Arial" charset="0"/>
              </a:defRPr>
            </a:lvl1pPr>
          </a:lstStyle>
          <a:p>
            <a:pPr lvl="0"/>
            <a:r>
              <a:rPr lang="en-US" dirty="0"/>
              <a:t>Subtitle to slide goes here</a:t>
            </a:r>
          </a:p>
        </p:txBody>
      </p:sp>
    </p:spTree>
    <p:extLst>
      <p:ext uri="{BB962C8B-B14F-4D97-AF65-F5344CB8AC3E}">
        <p14:creationId xmlns:p14="http://schemas.microsoft.com/office/powerpoint/2010/main" val="1114704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bio multipl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507934" y="3238128"/>
            <a:ext cx="2082694" cy="394980"/>
          </a:xfrm>
        </p:spPr>
        <p:txBody>
          <a:bodyPr/>
          <a:lstStyle>
            <a:lvl1pPr algn="ctr">
              <a:spcAft>
                <a:spcPts val="200"/>
              </a:spcAft>
              <a:defRPr sz="1400" b="0" baseline="0">
                <a:solidFill>
                  <a:schemeClr val="accent3"/>
                </a:solidFill>
              </a:defRPr>
            </a:lvl1pPr>
            <a:lvl2pPr algn="ctr">
              <a:spcAft>
                <a:spcPts val="200"/>
              </a:spcAft>
              <a:defRPr sz="1000" b="0">
                <a:solidFill>
                  <a:schemeClr val="tx1"/>
                </a:solidFill>
              </a:defRPr>
            </a:lvl2pPr>
          </a:lstStyle>
          <a:p>
            <a:pPr lvl="0"/>
            <a:r>
              <a:rPr lang="en-US" dirty="0"/>
              <a:t>EMPLOYEE NAME</a:t>
            </a:r>
          </a:p>
          <a:p>
            <a:pPr lvl="1"/>
            <a:r>
              <a:rPr lang="en-US" dirty="0"/>
              <a:t>Employee title</a:t>
            </a:r>
          </a:p>
        </p:txBody>
      </p:sp>
      <p:sp>
        <p:nvSpPr>
          <p:cNvPr id="19" name="Text Placeholder 8"/>
          <p:cNvSpPr>
            <a:spLocks noGrp="1"/>
          </p:cNvSpPr>
          <p:nvPr>
            <p:ph type="body" sz="quarter" idx="42" hasCustomPrompt="1"/>
          </p:nvPr>
        </p:nvSpPr>
        <p:spPr>
          <a:xfrm>
            <a:off x="507934" y="3886270"/>
            <a:ext cx="2082694" cy="538609"/>
          </a:xfrm>
        </p:spPr>
        <p:txBody>
          <a:bodyPr/>
          <a:lstStyle>
            <a:lvl1pPr marL="0" indent="0" algn="ctr">
              <a:spcAft>
                <a:spcPts val="600"/>
              </a:spcAft>
              <a:buFont typeface="Arial" panose="020B0604020202020204" pitchFamily="34" charset="0"/>
              <a:buNone/>
              <a:defRPr sz="1000" b="0" cap="none">
                <a:solidFill>
                  <a:schemeClr val="tx1"/>
                </a:solidFill>
                <a:latin typeface="+mn-lt"/>
              </a:defRPr>
            </a:lvl1pPr>
            <a:lvl2pPr marL="0" indent="0" algn="ctr">
              <a:spcAft>
                <a:spcPts val="564"/>
              </a:spcAft>
              <a:buFont typeface="Arial" panose="020B0604020202020204" pitchFamily="34" charset="0"/>
              <a:buNone/>
              <a:defRPr sz="941" b="0" cap="none">
                <a:solidFill>
                  <a:schemeClr val="tx1"/>
                </a:solidFill>
                <a:latin typeface="+mn-lt"/>
              </a:defRPr>
            </a:lvl2pPr>
            <a:lvl3pPr marL="0" indent="0" algn="ctr">
              <a:spcAft>
                <a:spcPts val="564"/>
              </a:spcAft>
              <a:buFont typeface="Arial" panose="020B0604020202020204" pitchFamily="34" charset="0"/>
              <a:buNone/>
              <a:defRPr sz="941" b="0" cap="none">
                <a:solidFill>
                  <a:schemeClr val="tx1"/>
                </a:solidFill>
                <a:latin typeface="+mn-lt"/>
              </a:defRPr>
            </a:lvl3pPr>
            <a:lvl4pPr marL="0" indent="0" algn="ctr">
              <a:spcAft>
                <a:spcPts val="564"/>
              </a:spcAft>
              <a:buNone/>
              <a:defRPr b="0" cap="none">
                <a:solidFill>
                  <a:schemeClr val="tx1"/>
                </a:solidFill>
              </a:defRPr>
            </a:lvl4pPr>
            <a:lvl5pPr marL="0" indent="0" algn="ctr">
              <a:spcAft>
                <a:spcPts val="564"/>
              </a:spcAft>
              <a:buNone/>
              <a:defRPr b="0" cap="none">
                <a:solidFill>
                  <a:schemeClr val="tx1"/>
                </a:solidFill>
              </a:defRPr>
            </a:lvl5pPr>
          </a:lstStyle>
          <a:p>
            <a:pPr lvl="0"/>
            <a:r>
              <a:rPr lang="en-US" dirty="0"/>
              <a:t>30-40 word short description of experience goes here</a:t>
            </a:r>
          </a:p>
          <a:p>
            <a:pPr lvl="0"/>
            <a:r>
              <a:rPr lang="en-US" dirty="0"/>
              <a:t>employee@alvarezandmarsal.com</a:t>
            </a:r>
          </a:p>
        </p:txBody>
      </p:sp>
      <p:sp>
        <p:nvSpPr>
          <p:cNvPr id="23" name="Text Placeholder 8"/>
          <p:cNvSpPr>
            <a:spLocks noGrp="1"/>
          </p:cNvSpPr>
          <p:nvPr>
            <p:ph type="body" sz="quarter" idx="43" hasCustomPrompt="1"/>
          </p:nvPr>
        </p:nvSpPr>
        <p:spPr>
          <a:xfrm>
            <a:off x="2835210" y="3886270"/>
            <a:ext cx="2082694" cy="538609"/>
          </a:xfrm>
        </p:spPr>
        <p:txBody>
          <a:bodyPr/>
          <a:lstStyle>
            <a:lvl1pPr marL="0" indent="0" algn="ctr">
              <a:spcAft>
                <a:spcPts val="600"/>
              </a:spcAft>
              <a:buFont typeface="Arial" panose="020B0604020202020204" pitchFamily="34" charset="0"/>
              <a:buNone/>
              <a:defRPr sz="1000" b="0" cap="none">
                <a:solidFill>
                  <a:schemeClr val="tx1"/>
                </a:solidFill>
                <a:latin typeface="+mn-lt"/>
              </a:defRPr>
            </a:lvl1pPr>
            <a:lvl2pPr marL="0" indent="0" algn="ctr">
              <a:spcAft>
                <a:spcPts val="564"/>
              </a:spcAft>
              <a:buFont typeface="Arial" panose="020B0604020202020204" pitchFamily="34" charset="0"/>
              <a:buNone/>
              <a:defRPr sz="941" b="0" cap="none">
                <a:solidFill>
                  <a:schemeClr val="tx1"/>
                </a:solidFill>
                <a:latin typeface="+mn-lt"/>
              </a:defRPr>
            </a:lvl2pPr>
            <a:lvl3pPr marL="0" indent="0" algn="ctr">
              <a:spcAft>
                <a:spcPts val="564"/>
              </a:spcAft>
              <a:buFont typeface="Arial" panose="020B0604020202020204" pitchFamily="34" charset="0"/>
              <a:buNone/>
              <a:defRPr sz="941" b="0" cap="none">
                <a:solidFill>
                  <a:schemeClr val="tx1"/>
                </a:solidFill>
                <a:latin typeface="+mn-lt"/>
              </a:defRPr>
            </a:lvl3pPr>
            <a:lvl4pPr marL="0" indent="0" algn="ctr">
              <a:spcAft>
                <a:spcPts val="564"/>
              </a:spcAft>
              <a:buNone/>
              <a:defRPr b="0" cap="none">
                <a:solidFill>
                  <a:schemeClr val="tx1"/>
                </a:solidFill>
              </a:defRPr>
            </a:lvl4pPr>
            <a:lvl5pPr marL="0" indent="0" algn="ctr">
              <a:spcAft>
                <a:spcPts val="564"/>
              </a:spcAft>
              <a:buNone/>
              <a:defRPr b="0" cap="none">
                <a:solidFill>
                  <a:schemeClr val="tx1"/>
                </a:solidFill>
              </a:defRPr>
            </a:lvl5pPr>
          </a:lstStyle>
          <a:p>
            <a:pPr lvl="0"/>
            <a:r>
              <a:rPr lang="en-US" dirty="0"/>
              <a:t>30-40 word short description of experience goes here</a:t>
            </a:r>
          </a:p>
          <a:p>
            <a:pPr lvl="0"/>
            <a:r>
              <a:rPr lang="en-US" dirty="0"/>
              <a:t>employee@alvarezandmarsal.com</a:t>
            </a:r>
          </a:p>
        </p:txBody>
      </p:sp>
      <p:sp>
        <p:nvSpPr>
          <p:cNvPr id="24" name="Text Placeholder 8"/>
          <p:cNvSpPr>
            <a:spLocks noGrp="1"/>
          </p:cNvSpPr>
          <p:nvPr>
            <p:ph type="body" sz="quarter" idx="44" hasCustomPrompt="1"/>
          </p:nvPr>
        </p:nvSpPr>
        <p:spPr>
          <a:xfrm>
            <a:off x="5159061" y="3886270"/>
            <a:ext cx="2082694" cy="538609"/>
          </a:xfrm>
        </p:spPr>
        <p:txBody>
          <a:bodyPr/>
          <a:lstStyle>
            <a:lvl1pPr marL="0" indent="0" algn="ctr">
              <a:spcAft>
                <a:spcPts val="600"/>
              </a:spcAft>
              <a:buFont typeface="Arial" panose="020B0604020202020204" pitchFamily="34" charset="0"/>
              <a:buNone/>
              <a:defRPr sz="1000" b="0" cap="none">
                <a:solidFill>
                  <a:schemeClr val="tx1"/>
                </a:solidFill>
                <a:latin typeface="+mn-lt"/>
              </a:defRPr>
            </a:lvl1pPr>
            <a:lvl2pPr marL="0" indent="0" algn="ctr">
              <a:spcAft>
                <a:spcPts val="564"/>
              </a:spcAft>
              <a:buFont typeface="Arial" panose="020B0604020202020204" pitchFamily="34" charset="0"/>
              <a:buNone/>
              <a:defRPr sz="941" b="0" cap="none">
                <a:solidFill>
                  <a:schemeClr val="tx1"/>
                </a:solidFill>
                <a:latin typeface="+mn-lt"/>
              </a:defRPr>
            </a:lvl2pPr>
            <a:lvl3pPr marL="0" indent="0" algn="ctr">
              <a:spcAft>
                <a:spcPts val="564"/>
              </a:spcAft>
              <a:buFont typeface="Arial" panose="020B0604020202020204" pitchFamily="34" charset="0"/>
              <a:buNone/>
              <a:defRPr sz="941" b="0" cap="none">
                <a:solidFill>
                  <a:schemeClr val="tx1"/>
                </a:solidFill>
                <a:latin typeface="+mn-lt"/>
              </a:defRPr>
            </a:lvl3pPr>
            <a:lvl4pPr marL="0" indent="0" algn="ctr">
              <a:spcAft>
                <a:spcPts val="564"/>
              </a:spcAft>
              <a:buNone/>
              <a:defRPr b="0" cap="none">
                <a:solidFill>
                  <a:schemeClr val="tx1"/>
                </a:solidFill>
              </a:defRPr>
            </a:lvl4pPr>
            <a:lvl5pPr marL="0" indent="0" algn="ctr">
              <a:spcAft>
                <a:spcPts val="564"/>
              </a:spcAft>
              <a:buNone/>
              <a:defRPr b="0" cap="none">
                <a:solidFill>
                  <a:schemeClr val="tx1"/>
                </a:solidFill>
              </a:defRPr>
            </a:lvl5pPr>
          </a:lstStyle>
          <a:p>
            <a:pPr lvl="0"/>
            <a:r>
              <a:rPr lang="en-US" dirty="0"/>
              <a:t>30-40 word short description of experience goes here</a:t>
            </a:r>
          </a:p>
          <a:p>
            <a:pPr lvl="0"/>
            <a:r>
              <a:rPr lang="en-US" dirty="0"/>
              <a:t>employee@alvarezandmarsal.com</a:t>
            </a:r>
          </a:p>
        </p:txBody>
      </p:sp>
      <p:sp>
        <p:nvSpPr>
          <p:cNvPr id="25" name="Text Placeholder 8"/>
          <p:cNvSpPr>
            <a:spLocks noGrp="1"/>
          </p:cNvSpPr>
          <p:nvPr>
            <p:ph type="body" sz="quarter" idx="45" hasCustomPrompt="1"/>
          </p:nvPr>
        </p:nvSpPr>
        <p:spPr>
          <a:xfrm>
            <a:off x="7475591" y="3886270"/>
            <a:ext cx="2082694" cy="538609"/>
          </a:xfrm>
        </p:spPr>
        <p:txBody>
          <a:bodyPr/>
          <a:lstStyle>
            <a:lvl1pPr marL="0" indent="0" algn="ctr">
              <a:spcAft>
                <a:spcPts val="600"/>
              </a:spcAft>
              <a:buFont typeface="Arial" panose="020B0604020202020204" pitchFamily="34" charset="0"/>
              <a:buNone/>
              <a:defRPr sz="1000" b="0" cap="none">
                <a:solidFill>
                  <a:schemeClr val="tx1"/>
                </a:solidFill>
                <a:latin typeface="+mn-lt"/>
              </a:defRPr>
            </a:lvl1pPr>
            <a:lvl2pPr marL="0" indent="0" algn="ctr">
              <a:spcAft>
                <a:spcPts val="564"/>
              </a:spcAft>
              <a:buFont typeface="Arial" panose="020B0604020202020204" pitchFamily="34" charset="0"/>
              <a:buNone/>
              <a:defRPr sz="941" b="0" cap="none">
                <a:solidFill>
                  <a:schemeClr val="tx1"/>
                </a:solidFill>
                <a:latin typeface="+mn-lt"/>
              </a:defRPr>
            </a:lvl2pPr>
            <a:lvl3pPr marL="0" indent="0" algn="ctr">
              <a:spcAft>
                <a:spcPts val="564"/>
              </a:spcAft>
              <a:buFont typeface="Arial" panose="020B0604020202020204" pitchFamily="34" charset="0"/>
              <a:buNone/>
              <a:defRPr sz="941" b="0" cap="none">
                <a:solidFill>
                  <a:schemeClr val="tx1"/>
                </a:solidFill>
                <a:latin typeface="+mn-lt"/>
              </a:defRPr>
            </a:lvl3pPr>
            <a:lvl4pPr marL="0" indent="0" algn="ctr">
              <a:spcAft>
                <a:spcPts val="564"/>
              </a:spcAft>
              <a:buNone/>
              <a:defRPr b="0" cap="none">
                <a:solidFill>
                  <a:schemeClr val="tx1"/>
                </a:solidFill>
              </a:defRPr>
            </a:lvl4pPr>
            <a:lvl5pPr marL="0" indent="0" algn="ctr">
              <a:spcAft>
                <a:spcPts val="564"/>
              </a:spcAft>
              <a:buNone/>
              <a:defRPr b="0" cap="none">
                <a:solidFill>
                  <a:schemeClr val="tx1"/>
                </a:solidFill>
              </a:defRPr>
            </a:lvl5pPr>
          </a:lstStyle>
          <a:p>
            <a:pPr lvl="0"/>
            <a:r>
              <a:rPr lang="en-US" dirty="0"/>
              <a:t>30-40 word short description of experience goes here</a:t>
            </a:r>
          </a:p>
          <a:p>
            <a:pPr lvl="0"/>
            <a:r>
              <a:rPr lang="en-US" dirty="0"/>
              <a:t>employee@alvarezandmarsal.com</a:t>
            </a:r>
          </a:p>
        </p:txBody>
      </p:sp>
      <p:sp>
        <p:nvSpPr>
          <p:cNvPr id="20" name="Text Placeholder 8"/>
          <p:cNvSpPr>
            <a:spLocks noGrp="1"/>
          </p:cNvSpPr>
          <p:nvPr>
            <p:ph type="body" sz="quarter" idx="46" hasCustomPrompt="1"/>
          </p:nvPr>
        </p:nvSpPr>
        <p:spPr>
          <a:xfrm>
            <a:off x="2835210" y="3238128"/>
            <a:ext cx="2082694" cy="394980"/>
          </a:xfrm>
        </p:spPr>
        <p:txBody>
          <a:bodyPr/>
          <a:lstStyle>
            <a:lvl1pPr algn="ctr">
              <a:spcAft>
                <a:spcPts val="200"/>
              </a:spcAft>
              <a:defRPr sz="1400" b="0" baseline="0">
                <a:solidFill>
                  <a:schemeClr val="accent3"/>
                </a:solidFill>
              </a:defRPr>
            </a:lvl1pPr>
            <a:lvl2pPr algn="ctr">
              <a:spcAft>
                <a:spcPts val="200"/>
              </a:spcAft>
              <a:defRPr sz="1000" b="0">
                <a:solidFill>
                  <a:schemeClr val="tx1"/>
                </a:solidFill>
              </a:defRPr>
            </a:lvl2pPr>
          </a:lstStyle>
          <a:p>
            <a:pPr lvl="0"/>
            <a:r>
              <a:rPr lang="en-US" dirty="0"/>
              <a:t>EMPLOYEE NAME</a:t>
            </a:r>
          </a:p>
          <a:p>
            <a:pPr lvl="1"/>
            <a:r>
              <a:rPr lang="en-US" dirty="0"/>
              <a:t>Employee title</a:t>
            </a:r>
          </a:p>
        </p:txBody>
      </p:sp>
      <p:sp>
        <p:nvSpPr>
          <p:cNvPr id="21" name="Text Placeholder 8"/>
          <p:cNvSpPr>
            <a:spLocks noGrp="1"/>
          </p:cNvSpPr>
          <p:nvPr>
            <p:ph type="body" sz="quarter" idx="47" hasCustomPrompt="1"/>
          </p:nvPr>
        </p:nvSpPr>
        <p:spPr>
          <a:xfrm>
            <a:off x="5159061" y="3238128"/>
            <a:ext cx="2082694" cy="394980"/>
          </a:xfrm>
        </p:spPr>
        <p:txBody>
          <a:bodyPr/>
          <a:lstStyle>
            <a:lvl1pPr algn="ctr">
              <a:spcAft>
                <a:spcPts val="200"/>
              </a:spcAft>
              <a:defRPr sz="1400" b="0" baseline="0">
                <a:solidFill>
                  <a:schemeClr val="accent3"/>
                </a:solidFill>
              </a:defRPr>
            </a:lvl1pPr>
            <a:lvl2pPr algn="ctr">
              <a:spcAft>
                <a:spcPts val="200"/>
              </a:spcAft>
              <a:defRPr sz="1000" b="0">
                <a:solidFill>
                  <a:schemeClr val="tx1"/>
                </a:solidFill>
              </a:defRPr>
            </a:lvl2pPr>
          </a:lstStyle>
          <a:p>
            <a:pPr lvl="0"/>
            <a:r>
              <a:rPr lang="en-US" dirty="0"/>
              <a:t>EMPLOYEE NAME</a:t>
            </a:r>
          </a:p>
          <a:p>
            <a:pPr lvl="1"/>
            <a:r>
              <a:rPr lang="en-US" dirty="0"/>
              <a:t>Employee title</a:t>
            </a:r>
          </a:p>
        </p:txBody>
      </p:sp>
      <p:sp>
        <p:nvSpPr>
          <p:cNvPr id="26" name="Text Placeholder 8"/>
          <p:cNvSpPr>
            <a:spLocks noGrp="1"/>
          </p:cNvSpPr>
          <p:nvPr>
            <p:ph type="body" sz="quarter" idx="48" hasCustomPrompt="1"/>
          </p:nvPr>
        </p:nvSpPr>
        <p:spPr>
          <a:xfrm>
            <a:off x="7475591" y="3238128"/>
            <a:ext cx="2082694" cy="394980"/>
          </a:xfrm>
        </p:spPr>
        <p:txBody>
          <a:bodyPr/>
          <a:lstStyle>
            <a:lvl1pPr algn="ctr">
              <a:spcAft>
                <a:spcPts val="200"/>
              </a:spcAft>
              <a:defRPr sz="1400" b="0" baseline="0">
                <a:solidFill>
                  <a:schemeClr val="accent3"/>
                </a:solidFill>
              </a:defRPr>
            </a:lvl1pPr>
            <a:lvl2pPr algn="ctr">
              <a:spcAft>
                <a:spcPts val="200"/>
              </a:spcAft>
              <a:defRPr sz="1000" b="0">
                <a:solidFill>
                  <a:schemeClr val="tx1"/>
                </a:solidFill>
              </a:defRPr>
            </a:lvl2pPr>
          </a:lstStyle>
          <a:p>
            <a:pPr lvl="0"/>
            <a:r>
              <a:rPr lang="en-US" dirty="0"/>
              <a:t>EMPLOYEE NAME</a:t>
            </a:r>
          </a:p>
          <a:p>
            <a:pPr lvl="1"/>
            <a:r>
              <a:rPr lang="en-US" dirty="0"/>
              <a:t>Employee title</a:t>
            </a:r>
          </a:p>
        </p:txBody>
      </p:sp>
      <p:sp>
        <p:nvSpPr>
          <p:cNvPr id="2" name="Title 1">
            <a:extLst>
              <a:ext uri="{FF2B5EF4-FFF2-40B4-BE49-F238E27FC236}">
                <a16:creationId xmlns:a16="http://schemas.microsoft.com/office/drawing/2014/main" id="{D0202594-4490-42E7-95CB-EBC2E7AADF61}"/>
              </a:ext>
            </a:extLst>
          </p:cNvPr>
          <p:cNvSpPr>
            <a:spLocks noGrp="1"/>
          </p:cNvSpPr>
          <p:nvPr>
            <p:ph type="title"/>
          </p:nvPr>
        </p:nvSpPr>
        <p:spPr/>
        <p:txBody>
          <a:bodyPr/>
          <a:lstStyle/>
          <a:p>
            <a:r>
              <a:rPr lang="en-US"/>
              <a:t>Click to edit Master title style</a:t>
            </a:r>
            <a:endParaRPr lang="en-GB"/>
          </a:p>
        </p:txBody>
      </p:sp>
      <p:sp>
        <p:nvSpPr>
          <p:cNvPr id="13" name="Text Placeholder 52">
            <a:extLst>
              <a:ext uri="{FF2B5EF4-FFF2-40B4-BE49-F238E27FC236}">
                <a16:creationId xmlns:a16="http://schemas.microsoft.com/office/drawing/2014/main" id="{30834924-886E-4BAC-9101-42001C33F490}"/>
              </a:ext>
            </a:extLst>
          </p:cNvPr>
          <p:cNvSpPr>
            <a:spLocks noGrp="1"/>
          </p:cNvSpPr>
          <p:nvPr>
            <p:ph type="body" sz="quarter" idx="35" hasCustomPrompt="1"/>
          </p:nvPr>
        </p:nvSpPr>
        <p:spPr>
          <a:xfrm>
            <a:off x="507934" y="1166400"/>
            <a:ext cx="9058147" cy="276999"/>
          </a:xfrm>
          <a:prstGeom prst="rect">
            <a:avLst/>
          </a:prstGeom>
        </p:spPr>
        <p:txBody>
          <a:bodyPr/>
          <a:lstStyle>
            <a:lvl1pPr marL="0" indent="0">
              <a:buNone/>
              <a:defRPr sz="1800" b="0" i="0" kern="800" spc="0" baseline="0">
                <a:solidFill>
                  <a:schemeClr val="accent3"/>
                </a:solidFill>
                <a:latin typeface="+mj-lt"/>
                <a:ea typeface="Arial" charset="0"/>
                <a:cs typeface="Arial" charset="0"/>
              </a:defRPr>
            </a:lvl1pPr>
          </a:lstStyle>
          <a:p>
            <a:pPr lvl="0"/>
            <a:r>
              <a:rPr lang="en-US" dirty="0"/>
              <a:t>Subtitle to slide goes here</a:t>
            </a:r>
          </a:p>
        </p:txBody>
      </p:sp>
    </p:spTree>
    <p:extLst>
      <p:ext uri="{BB962C8B-B14F-4D97-AF65-F5344CB8AC3E}">
        <p14:creationId xmlns:p14="http://schemas.microsoft.com/office/powerpoint/2010/main" val="3371195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3.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9" name="Text Placeholder 28"/>
          <p:cNvSpPr>
            <a:spLocks noGrp="1"/>
          </p:cNvSpPr>
          <p:nvPr>
            <p:ph type="body" idx="1"/>
          </p:nvPr>
        </p:nvSpPr>
        <p:spPr>
          <a:xfrm>
            <a:off x="490539" y="1539034"/>
            <a:ext cx="9068376" cy="2056973"/>
          </a:xfrm>
          <a:prstGeom prst="rect">
            <a:avLst/>
          </a:prstGeom>
        </p:spPr>
        <p:txBody>
          <a:bodyPr vert="horz" wrap="square" lIns="0" tIns="0" rIns="0" bIns="0" rtlCol="0">
            <a:spAutoFit/>
          </a:bodyPr>
          <a:lstStyle/>
          <a:p>
            <a:pPr lvl="0"/>
            <a:r>
              <a:rPr lang="en-US" dirty="0"/>
              <a:t>Heading 1</a:t>
            </a:r>
          </a:p>
          <a:p>
            <a:pPr lvl="1"/>
            <a:r>
              <a:rPr lang="en-US" dirty="0"/>
              <a:t>Heading 2</a:t>
            </a:r>
          </a:p>
          <a:p>
            <a:pPr lvl="2"/>
            <a:r>
              <a:rPr lang="en-US" dirty="0"/>
              <a:t>Body text</a:t>
            </a:r>
          </a:p>
          <a:p>
            <a:pPr lvl="3"/>
            <a:r>
              <a:rPr lang="en-US" dirty="0"/>
              <a:t>Bullet 1</a:t>
            </a:r>
          </a:p>
          <a:p>
            <a:pPr lvl="4"/>
            <a:r>
              <a:rPr lang="en-US" dirty="0"/>
              <a:t>Bullet 2</a:t>
            </a:r>
          </a:p>
          <a:p>
            <a:pPr lvl="7"/>
            <a:r>
              <a:rPr lang="en-US" dirty="0"/>
              <a:t>Number 1</a:t>
            </a:r>
          </a:p>
          <a:p>
            <a:pPr lvl="8"/>
            <a:r>
              <a:rPr lang="en-US" dirty="0"/>
              <a:t>Number 2</a:t>
            </a:r>
          </a:p>
          <a:p>
            <a:pPr lvl="5"/>
            <a:r>
              <a:rPr lang="en-US" dirty="0"/>
              <a:t>Bullet 3</a:t>
            </a:r>
          </a:p>
          <a:p>
            <a:pPr lvl="6"/>
            <a:r>
              <a:rPr lang="en-US" dirty="0"/>
              <a:t>Bullet 4</a:t>
            </a:r>
          </a:p>
          <a:p>
            <a:pPr lvl="8"/>
            <a:endParaRPr lang="en-US" dirty="0"/>
          </a:p>
        </p:txBody>
      </p:sp>
      <p:sp>
        <p:nvSpPr>
          <p:cNvPr id="28" name="Title Placeholder 27"/>
          <p:cNvSpPr>
            <a:spLocks noGrp="1"/>
          </p:cNvSpPr>
          <p:nvPr>
            <p:ph type="title"/>
          </p:nvPr>
        </p:nvSpPr>
        <p:spPr>
          <a:xfrm>
            <a:off x="490538" y="190751"/>
            <a:ext cx="9075543" cy="820897"/>
          </a:xfrm>
          <a:prstGeom prst="rect">
            <a:avLst/>
          </a:prstGeom>
        </p:spPr>
        <p:txBody>
          <a:bodyPr vert="horz" lIns="0" tIns="0" rIns="0" bIns="0" rtlCol="0" anchor="b" anchorCtr="0">
            <a:noAutofit/>
          </a:bodyPr>
          <a:lstStyle/>
          <a:p>
            <a:r>
              <a:rPr lang="en-US" dirty="0"/>
              <a:t>Slide title</a:t>
            </a:r>
          </a:p>
        </p:txBody>
      </p:sp>
      <p:sp>
        <p:nvSpPr>
          <p:cNvPr id="34" name="Rectangle 33"/>
          <p:cNvSpPr/>
          <p:nvPr userDrawn="1"/>
        </p:nvSpPr>
        <p:spPr>
          <a:xfrm flipH="1">
            <a:off x="0" y="1112520"/>
            <a:ext cx="162000" cy="511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34941" tIns="17470" rIns="34941" bIns="17470" rtlCol="0" anchor="ctr"/>
          <a:lstStyle/>
          <a:p>
            <a:pPr algn="ctr"/>
            <a:endParaRPr lang="en-US" sz="606" b="1" dirty="0">
              <a:solidFill>
                <a:srgbClr val="2C9398"/>
              </a:solidFill>
              <a:latin typeface="Impact" charset="0"/>
            </a:endParaRPr>
          </a:p>
        </p:txBody>
      </p:sp>
      <p:sp>
        <p:nvSpPr>
          <p:cNvPr id="13" name="Rectangle 12"/>
          <p:cNvSpPr/>
          <p:nvPr userDrawn="1"/>
        </p:nvSpPr>
        <p:spPr>
          <a:xfrm>
            <a:off x="4867545" y="7366196"/>
            <a:ext cx="338925" cy="138499"/>
          </a:xfrm>
          <a:prstGeom prst="rect">
            <a:avLst/>
          </a:prstGeom>
        </p:spPr>
        <p:txBody>
          <a:bodyPr wrap="square" lIns="0" tIns="0" rIns="0" bIns="0">
            <a:spAutoFit/>
          </a:bodyPr>
          <a:lstStyle/>
          <a:p>
            <a:pPr algn="ctr"/>
            <a:fld id="{D88576D6-29B7-49AB-B70B-CBD69FC026C8}" type="slidenum">
              <a:rPr lang="en-US" sz="900" smtClean="0">
                <a:solidFill>
                  <a:srgbClr val="646464"/>
                </a:solidFill>
              </a:rPr>
              <a:pPr algn="ctr"/>
              <a:t>‹#›</a:t>
            </a:fld>
            <a:endParaRPr lang="en-US" sz="900" dirty="0">
              <a:solidFill>
                <a:srgbClr val="646464"/>
              </a:solidFill>
            </a:endParaRPr>
          </a:p>
        </p:txBody>
      </p:sp>
      <p:sp>
        <p:nvSpPr>
          <p:cNvPr id="2" name="DocumentFooter"/>
          <p:cNvSpPr txBox="1"/>
          <p:nvPr userDrawn="1"/>
        </p:nvSpPr>
        <p:spPr>
          <a:xfrm>
            <a:off x="507934" y="7342108"/>
            <a:ext cx="3873194" cy="138499"/>
          </a:xfrm>
          <a:prstGeom prst="rect">
            <a:avLst/>
          </a:prstGeom>
          <a:noFill/>
        </p:spPr>
        <p:txBody>
          <a:bodyPr wrap="square" lIns="0" tIns="0" rIns="0" bIns="0" rtlCol="0">
            <a:spAutoFit/>
          </a:bodyPr>
          <a:lstStyle/>
          <a:p>
            <a:pPr lvl="0" algn="l"/>
            <a:r>
              <a:rPr lang="en-US" sz="900">
                <a:solidFill>
                  <a:srgbClr val="646464"/>
                </a:solidFill>
              </a:rPr>
              <a:t>ABC | October 03, 2022</a:t>
            </a:r>
            <a:endParaRPr lang="en-US" sz="900" dirty="0">
              <a:solidFill>
                <a:srgbClr val="646464"/>
              </a:solidFill>
            </a:endParaRPr>
          </a:p>
        </p:txBody>
      </p:sp>
      <p:grpSp>
        <p:nvGrpSpPr>
          <p:cNvPr id="22" name="Group 21">
            <a:extLst>
              <a:ext uri="{FF2B5EF4-FFF2-40B4-BE49-F238E27FC236}">
                <a16:creationId xmlns:a16="http://schemas.microsoft.com/office/drawing/2014/main" id="{032B6CE2-6AFD-4ECD-A25F-0C884F27535C}"/>
              </a:ext>
            </a:extLst>
          </p:cNvPr>
          <p:cNvGrpSpPr/>
          <p:nvPr userDrawn="1"/>
        </p:nvGrpSpPr>
        <p:grpSpPr>
          <a:xfrm>
            <a:off x="507934" y="1083600"/>
            <a:ext cx="9056956" cy="1"/>
            <a:chOff x="534549" y="1544262"/>
            <a:chExt cx="9628733" cy="1"/>
          </a:xfrm>
        </p:grpSpPr>
        <p:cxnSp>
          <p:nvCxnSpPr>
            <p:cNvPr id="23" name="Straight Connector 22">
              <a:extLst>
                <a:ext uri="{FF2B5EF4-FFF2-40B4-BE49-F238E27FC236}">
                  <a16:creationId xmlns:a16="http://schemas.microsoft.com/office/drawing/2014/main" id="{4430CF30-5FE7-4786-9CFE-04125E4D26CC}"/>
                </a:ext>
              </a:extLst>
            </p:cNvPr>
            <p:cNvCxnSpPr/>
            <p:nvPr userDrawn="1"/>
          </p:nvCxnSpPr>
          <p:spPr>
            <a:xfrm>
              <a:off x="534549" y="1544262"/>
              <a:ext cx="9628733" cy="0"/>
            </a:xfrm>
            <a:prstGeom prst="line">
              <a:avLst/>
            </a:prstGeom>
            <a:ln w="50800">
              <a:solidFill>
                <a:schemeClr val="accent3">
                  <a:alpha val="3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7519EB3-97D0-4B5F-A4A6-4CDB0B54957D}"/>
                </a:ext>
              </a:extLst>
            </p:cNvPr>
            <p:cNvCxnSpPr/>
            <p:nvPr userDrawn="1"/>
          </p:nvCxnSpPr>
          <p:spPr>
            <a:xfrm>
              <a:off x="534549" y="1544263"/>
              <a:ext cx="2503238" cy="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grpSp>
      <p:pic>
        <p:nvPicPr>
          <p:cNvPr id="17" name="A&amp;M Tax full logo blue" hidden="1">
            <a:extLst>
              <a:ext uri="{FF2B5EF4-FFF2-40B4-BE49-F238E27FC236}">
                <a16:creationId xmlns:a16="http://schemas.microsoft.com/office/drawing/2014/main" id="{7CAFEEF9-7D4F-45EE-9526-B01629182FAE}"/>
              </a:ext>
            </a:extLst>
          </p:cNvPr>
          <p:cNvPicPr>
            <a:picLocks noChangeAspect="1"/>
          </p:cNvPicPr>
          <p:nvPr userDrawn="1"/>
        </p:nvPicPr>
        <p:blipFill>
          <a:blip r:embed="rId22"/>
          <a:stretch>
            <a:fillRect/>
          </a:stretch>
        </p:blipFill>
        <p:spPr>
          <a:xfrm>
            <a:off x="8010992" y="7220748"/>
            <a:ext cx="1316739" cy="295657"/>
          </a:xfrm>
          <a:prstGeom prst="rect">
            <a:avLst/>
          </a:prstGeom>
        </p:spPr>
      </p:pic>
      <p:pic>
        <p:nvPicPr>
          <p:cNvPr id="19" name="A&amp;M Tax full logo white" hidden="1">
            <a:extLst>
              <a:ext uri="{FF2B5EF4-FFF2-40B4-BE49-F238E27FC236}">
                <a16:creationId xmlns:a16="http://schemas.microsoft.com/office/drawing/2014/main" id="{B77CD99F-94AD-421D-B786-84D1A5AC580F}"/>
              </a:ext>
            </a:extLst>
          </p:cNvPr>
          <p:cNvPicPr>
            <a:picLocks noChangeAspect="1"/>
          </p:cNvPicPr>
          <p:nvPr userDrawn="1"/>
        </p:nvPicPr>
        <p:blipFill>
          <a:blip r:embed="rId22"/>
          <a:stretch>
            <a:fillRect/>
          </a:stretch>
        </p:blipFill>
        <p:spPr>
          <a:xfrm>
            <a:off x="8010992" y="7220748"/>
            <a:ext cx="1316739" cy="295657"/>
          </a:xfrm>
          <a:prstGeom prst="rect">
            <a:avLst/>
          </a:prstGeom>
        </p:spPr>
      </p:pic>
      <p:pic>
        <p:nvPicPr>
          <p:cNvPr id="20" name="A&amp;M standard full logo blue" hidden="1">
            <a:extLst>
              <a:ext uri="{FF2B5EF4-FFF2-40B4-BE49-F238E27FC236}">
                <a16:creationId xmlns:a16="http://schemas.microsoft.com/office/drawing/2014/main" id="{D93F3430-29E3-4608-8976-7E2E284ADD1C}"/>
              </a:ext>
            </a:extLst>
          </p:cNvPr>
          <p:cNvPicPr>
            <a:picLocks noChangeAspect="1"/>
          </p:cNvPicPr>
          <p:nvPr userDrawn="1"/>
        </p:nvPicPr>
        <p:blipFill>
          <a:blip r:embed="rId23"/>
          <a:stretch>
            <a:fillRect/>
          </a:stretch>
        </p:blipFill>
        <p:spPr>
          <a:xfrm>
            <a:off x="7766524" y="7362964"/>
            <a:ext cx="1801372" cy="143256"/>
          </a:xfrm>
          <a:prstGeom prst="rect">
            <a:avLst/>
          </a:prstGeom>
        </p:spPr>
      </p:pic>
      <p:pic>
        <p:nvPicPr>
          <p:cNvPr id="3" name="A&amp;M standard full logo blue">
            <a:extLst>
              <a:ext uri="{FF2B5EF4-FFF2-40B4-BE49-F238E27FC236}">
                <a16:creationId xmlns:a16="http://schemas.microsoft.com/office/drawing/2014/main" id="{4F729589-8BFB-C5AA-2A20-534B1C30B11C}"/>
              </a:ext>
            </a:extLst>
          </p:cNvPr>
          <p:cNvPicPr>
            <a:picLocks noChangeAspect="1"/>
          </p:cNvPicPr>
          <p:nvPr userDrawn="1"/>
        </p:nvPicPr>
        <p:blipFill>
          <a:blip r:embed="rId24"/>
          <a:stretch>
            <a:fillRect/>
          </a:stretch>
        </p:blipFill>
        <p:spPr>
          <a:xfrm>
            <a:off x="7754112" y="7333488"/>
            <a:ext cx="1857332" cy="368813"/>
          </a:xfrm>
          <a:prstGeom prst="rect">
            <a:avLst/>
          </a:prstGeom>
        </p:spPr>
      </p:pic>
    </p:spTree>
    <p:extLst>
      <p:ext uri="{BB962C8B-B14F-4D97-AF65-F5344CB8AC3E}">
        <p14:creationId xmlns:p14="http://schemas.microsoft.com/office/powerpoint/2010/main" val="201664310"/>
      </p:ext>
    </p:extLst>
  </p:cSld>
  <p:clrMap bg1="lt1" tx1="dk1" bg2="lt2" tx2="dk2" accent1="accent1" accent2="accent2" accent3="accent3" accent4="accent4" accent5="accent5" accent6="accent6" hlink="hlink" folHlink="folHlink"/>
  <p:sldLayoutIdLst>
    <p:sldLayoutId id="2147483649" r:id="rId1"/>
    <p:sldLayoutId id="2147483670" r:id="rId2"/>
    <p:sldLayoutId id="2147483650" r:id="rId3"/>
    <p:sldLayoutId id="2147483651" r:id="rId4"/>
    <p:sldLayoutId id="2147483652" r:id="rId5"/>
    <p:sldLayoutId id="2147483654" r:id="rId6"/>
    <p:sldLayoutId id="2147483675" r:id="rId7"/>
    <p:sldLayoutId id="2147483667" r:id="rId8"/>
    <p:sldLayoutId id="2147483657" r:id="rId9"/>
    <p:sldLayoutId id="2147483658" r:id="rId10"/>
    <p:sldLayoutId id="2147483659" r:id="rId11"/>
    <p:sldLayoutId id="2147483661" r:id="rId12"/>
    <p:sldLayoutId id="2147483662" r:id="rId13"/>
    <p:sldLayoutId id="2147483663" r:id="rId14"/>
    <p:sldLayoutId id="2147483664" r:id="rId15"/>
    <p:sldLayoutId id="2147483672" r:id="rId16"/>
    <p:sldLayoutId id="2147483676" r:id="rId17"/>
    <p:sldLayoutId id="2147483680" r:id="rId18"/>
    <p:sldLayoutId id="2147483681" r:id="rId19"/>
    <p:sldLayoutId id="2147483682" r:id="rId20"/>
  </p:sldLayoutIdLst>
  <p:hf sldNum="0" hdr="0" dt="0"/>
  <p:txStyles>
    <p:titleStyle>
      <a:lvl1pPr marL="0" algn="l" defTabSz="981098" rtl="0" eaLnBrk="1" latinLnBrk="0" hangingPunct="1">
        <a:spcBef>
          <a:spcPct val="0"/>
        </a:spcBef>
        <a:buNone/>
        <a:defRPr lang="en-GB" sz="2800" kern="1200" dirty="0" smtClean="0">
          <a:solidFill>
            <a:schemeClr val="accent3"/>
          </a:solidFill>
          <a:latin typeface="+mj-lt"/>
          <a:ea typeface="+mn-ea"/>
          <a:cs typeface="Arial" panose="020B0604020202020204" pitchFamily="34" charset="0"/>
        </a:defRPr>
      </a:lvl1pPr>
    </p:titleStyle>
    <p:bodyStyle>
      <a:lvl1pPr marL="0" indent="0" algn="l" defTabSz="981098" rtl="0" eaLnBrk="1" latinLnBrk="0" hangingPunct="1">
        <a:spcBef>
          <a:spcPts val="0"/>
        </a:spcBef>
        <a:spcAft>
          <a:spcPts val="800"/>
        </a:spcAft>
        <a:buFont typeface="Arial" panose="020B0604020202020204" pitchFamily="34" charset="0"/>
        <a:buNone/>
        <a:defRPr sz="1100" b="1" kern="1200">
          <a:solidFill>
            <a:schemeClr val="accent3"/>
          </a:solidFill>
          <a:latin typeface="+mj-lt"/>
          <a:ea typeface="+mn-ea"/>
          <a:cs typeface="+mn-cs"/>
        </a:defRPr>
      </a:lvl1pPr>
      <a:lvl2pPr marL="0" indent="0" algn="l" defTabSz="981098" rtl="0" eaLnBrk="1" latinLnBrk="0" hangingPunct="1">
        <a:spcBef>
          <a:spcPts val="0"/>
        </a:spcBef>
        <a:spcAft>
          <a:spcPts val="0"/>
        </a:spcAft>
        <a:buFont typeface="Arial" panose="020B0604020202020204" pitchFamily="34" charset="0"/>
        <a:buNone/>
        <a:defRPr sz="1100" b="1" kern="1200" cap="none" baseline="0">
          <a:solidFill>
            <a:schemeClr val="tx1"/>
          </a:solidFill>
          <a:latin typeface="+mj-lt"/>
          <a:ea typeface="+mn-ea"/>
          <a:cs typeface="+mn-cs"/>
        </a:defRPr>
      </a:lvl2pPr>
      <a:lvl3pPr marL="1494" indent="0" algn="l" defTabSz="981098" rtl="0" eaLnBrk="1" latinLnBrk="0" hangingPunct="1">
        <a:spcBef>
          <a:spcPts val="300"/>
        </a:spcBef>
        <a:spcAft>
          <a:spcPts val="0"/>
        </a:spcAft>
        <a:buFont typeface="Arial" panose="020B0604020202020204" pitchFamily="34" charset="0"/>
        <a:buNone/>
        <a:defRPr sz="1000" kern="1200">
          <a:solidFill>
            <a:schemeClr val="tx1"/>
          </a:solidFill>
          <a:latin typeface="+mn-lt"/>
          <a:ea typeface="+mn-ea"/>
          <a:cs typeface="+mn-cs"/>
        </a:defRPr>
      </a:lvl3pPr>
      <a:lvl4pPr marL="183600" indent="-183600" algn="l" defTabSz="981098" rtl="0" eaLnBrk="1" latinLnBrk="0" hangingPunct="1">
        <a:spcBef>
          <a:spcPts val="300"/>
        </a:spcBef>
        <a:spcAft>
          <a:spcPts val="0"/>
        </a:spcAft>
        <a:buClr>
          <a:schemeClr val="tx1"/>
        </a:buClr>
        <a:buFont typeface="Wingdings" panose="05000000000000000000" pitchFamily="2" charset="2"/>
        <a:buChar char="§"/>
        <a:defRPr sz="1000" kern="1200">
          <a:solidFill>
            <a:schemeClr val="tx1"/>
          </a:solidFill>
          <a:latin typeface="+mn-lt"/>
          <a:ea typeface="+mn-ea"/>
          <a:cs typeface="+mn-cs"/>
        </a:defRPr>
      </a:lvl4pPr>
      <a:lvl5pPr marL="365760" indent="-182880" algn="l" defTabSz="981098" rtl="0" eaLnBrk="1" latinLnBrk="0" hangingPunct="1">
        <a:spcBef>
          <a:spcPts val="300"/>
        </a:spcBef>
        <a:spcAft>
          <a:spcPts val="0"/>
        </a:spcAft>
        <a:buClr>
          <a:schemeClr val="tx1"/>
        </a:buClr>
        <a:buFont typeface="Segoe UI" panose="020B0502040204020203" pitchFamily="34" charset="0"/>
        <a:buChar char="–"/>
        <a:defRPr sz="1000" kern="1200">
          <a:solidFill>
            <a:schemeClr val="tx1"/>
          </a:solidFill>
          <a:latin typeface="+mn-lt"/>
          <a:ea typeface="+mn-ea"/>
          <a:cs typeface="+mn-cs"/>
        </a:defRPr>
      </a:lvl5pPr>
      <a:lvl6pPr marL="548640" indent="-274320" algn="l" defTabSz="981098" rtl="0" eaLnBrk="1" latinLnBrk="0" hangingPunct="1">
        <a:spcBef>
          <a:spcPts val="300"/>
        </a:spcBef>
        <a:spcAft>
          <a:spcPts val="0"/>
        </a:spcAft>
        <a:buClr>
          <a:schemeClr val="tx1"/>
        </a:buClr>
        <a:buFont typeface="Arial" panose="020B0604020202020204" pitchFamily="34" charset="0"/>
        <a:buChar char="–"/>
        <a:defRPr sz="1000" kern="1200">
          <a:solidFill>
            <a:schemeClr val="tx1"/>
          </a:solidFill>
          <a:latin typeface="+mn-lt"/>
          <a:ea typeface="+mn-ea"/>
          <a:cs typeface="+mn-cs"/>
        </a:defRPr>
      </a:lvl6pPr>
      <a:lvl7pPr marL="731520" indent="-365760" algn="l" defTabSz="981098" rtl="0" eaLnBrk="1" latinLnBrk="0" hangingPunct="1">
        <a:spcBef>
          <a:spcPts val="300"/>
        </a:spcBef>
        <a:spcAft>
          <a:spcPts val="0"/>
        </a:spcAft>
        <a:buClr>
          <a:schemeClr val="tx1"/>
        </a:buClr>
        <a:buFont typeface="Arial" panose="020B0604020202020204" pitchFamily="34" charset="0"/>
        <a:buChar char="–"/>
        <a:defRPr sz="1000" kern="1200">
          <a:solidFill>
            <a:schemeClr val="tx1"/>
          </a:solidFill>
          <a:latin typeface="+mn-lt"/>
          <a:ea typeface="+mn-ea"/>
          <a:cs typeface="+mn-cs"/>
        </a:defRPr>
      </a:lvl7pPr>
      <a:lvl8pPr marL="182563" indent="-182563" algn="l" defTabSz="981098" rtl="0" eaLnBrk="1" latinLnBrk="0" hangingPunct="1">
        <a:spcBef>
          <a:spcPts val="300"/>
        </a:spcBef>
        <a:spcAft>
          <a:spcPts val="0"/>
        </a:spcAft>
        <a:buClr>
          <a:schemeClr val="tx1"/>
        </a:buClr>
        <a:buFont typeface="+mj-lt"/>
        <a:buAutoNum type="arabicPeriod"/>
        <a:defRPr sz="1000" kern="1200">
          <a:solidFill>
            <a:schemeClr val="tx1"/>
          </a:solidFill>
          <a:latin typeface="+mn-lt"/>
          <a:ea typeface="+mn-ea"/>
          <a:cs typeface="+mn-cs"/>
        </a:defRPr>
      </a:lvl8pPr>
      <a:lvl9pPr marL="365760" indent="-182880" algn="l" defTabSz="981098" rtl="0" eaLnBrk="1" latinLnBrk="0" hangingPunct="1">
        <a:spcBef>
          <a:spcPts val="300"/>
        </a:spcBef>
        <a:spcAft>
          <a:spcPts val="0"/>
        </a:spcAft>
        <a:buClr>
          <a:schemeClr val="tx1"/>
        </a:buClr>
        <a:buFont typeface="+mj-lt"/>
        <a:buAutoNum type="alphaLcPeriod"/>
        <a:defRPr sz="1000" kern="1200">
          <a:solidFill>
            <a:schemeClr val="tx1"/>
          </a:solidFill>
          <a:latin typeface="+mn-lt"/>
          <a:ea typeface="+mn-ea"/>
          <a:cs typeface="+mn-cs"/>
        </a:defRPr>
      </a:lvl9pPr>
    </p:bodyStyle>
    <p:otherStyle>
      <a:defPPr>
        <a:defRPr lang="en-US"/>
      </a:defPPr>
      <a:lvl1pPr marL="0" algn="l" defTabSz="981098" rtl="0" eaLnBrk="1" latinLnBrk="0" hangingPunct="1">
        <a:defRPr sz="1975" kern="1200">
          <a:solidFill>
            <a:schemeClr val="tx1"/>
          </a:solidFill>
          <a:latin typeface="+mn-lt"/>
          <a:ea typeface="+mn-ea"/>
          <a:cs typeface="+mn-cs"/>
        </a:defRPr>
      </a:lvl1pPr>
      <a:lvl2pPr marL="490549" algn="l" defTabSz="981098" rtl="0" eaLnBrk="1" latinLnBrk="0" hangingPunct="1">
        <a:defRPr sz="1975" kern="1200">
          <a:solidFill>
            <a:schemeClr val="tx1"/>
          </a:solidFill>
          <a:latin typeface="+mn-lt"/>
          <a:ea typeface="+mn-ea"/>
          <a:cs typeface="+mn-cs"/>
        </a:defRPr>
      </a:lvl2pPr>
      <a:lvl3pPr marL="981098" algn="l" defTabSz="981098" rtl="0" eaLnBrk="1" latinLnBrk="0" hangingPunct="1">
        <a:defRPr sz="1975" kern="1200">
          <a:solidFill>
            <a:schemeClr val="tx1"/>
          </a:solidFill>
          <a:latin typeface="+mn-lt"/>
          <a:ea typeface="+mn-ea"/>
          <a:cs typeface="+mn-cs"/>
        </a:defRPr>
      </a:lvl3pPr>
      <a:lvl4pPr marL="1471648" algn="l" defTabSz="981098" rtl="0" eaLnBrk="1" latinLnBrk="0" hangingPunct="1">
        <a:defRPr sz="1975" kern="1200">
          <a:solidFill>
            <a:schemeClr val="tx1"/>
          </a:solidFill>
          <a:latin typeface="+mn-lt"/>
          <a:ea typeface="+mn-ea"/>
          <a:cs typeface="+mn-cs"/>
        </a:defRPr>
      </a:lvl4pPr>
      <a:lvl5pPr marL="1962197" algn="l" defTabSz="981098" rtl="0" eaLnBrk="1" latinLnBrk="0" hangingPunct="1">
        <a:defRPr sz="1975" kern="1200">
          <a:solidFill>
            <a:schemeClr val="tx1"/>
          </a:solidFill>
          <a:latin typeface="+mn-lt"/>
          <a:ea typeface="+mn-ea"/>
          <a:cs typeface="+mn-cs"/>
        </a:defRPr>
      </a:lvl5pPr>
      <a:lvl6pPr marL="2452746" algn="l" defTabSz="981098" rtl="0" eaLnBrk="1" latinLnBrk="0" hangingPunct="1">
        <a:defRPr sz="1975" kern="1200">
          <a:solidFill>
            <a:schemeClr val="tx1"/>
          </a:solidFill>
          <a:latin typeface="+mn-lt"/>
          <a:ea typeface="+mn-ea"/>
          <a:cs typeface="+mn-cs"/>
        </a:defRPr>
      </a:lvl6pPr>
      <a:lvl7pPr marL="2943295" algn="l" defTabSz="981098" rtl="0" eaLnBrk="1" latinLnBrk="0" hangingPunct="1">
        <a:defRPr sz="1975" kern="1200">
          <a:solidFill>
            <a:schemeClr val="tx1"/>
          </a:solidFill>
          <a:latin typeface="+mn-lt"/>
          <a:ea typeface="+mn-ea"/>
          <a:cs typeface="+mn-cs"/>
        </a:defRPr>
      </a:lvl7pPr>
      <a:lvl8pPr marL="3433845" algn="l" defTabSz="981098" rtl="0" eaLnBrk="1" latinLnBrk="0" hangingPunct="1">
        <a:defRPr sz="1975" kern="1200">
          <a:solidFill>
            <a:schemeClr val="tx1"/>
          </a:solidFill>
          <a:latin typeface="+mn-lt"/>
          <a:ea typeface="+mn-ea"/>
          <a:cs typeface="+mn-cs"/>
        </a:defRPr>
      </a:lvl8pPr>
      <a:lvl9pPr marL="3924394" algn="l" defTabSz="981098" rtl="0" eaLnBrk="1" latinLnBrk="0" hangingPunct="1">
        <a:defRPr sz="197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646" userDrawn="1">
          <p15:clr>
            <a:srgbClr val="F26B43"/>
          </p15:clr>
        </p15:guide>
        <p15:guide id="2" pos="309" userDrawn="1">
          <p15:clr>
            <a:srgbClr val="F26B43"/>
          </p15:clr>
        </p15:guide>
        <p15:guide id="3" pos="6027" userDrawn="1">
          <p15:clr>
            <a:srgbClr val="F26B43"/>
          </p15:clr>
        </p15:guide>
        <p15:guide id="4" orient="horz" pos="4723" userDrawn="1">
          <p15:clr>
            <a:srgbClr val="F26B43"/>
          </p15:clr>
        </p15:guide>
        <p15:guide id="6" pos="3082" userDrawn="1">
          <p15:clr>
            <a:srgbClr val="F26B43"/>
          </p15:clr>
        </p15:guide>
        <p15:guide id="7" pos="3254" userDrawn="1">
          <p15:clr>
            <a:srgbClr val="F26B43"/>
          </p15:clr>
        </p15:guide>
        <p15:guide id="8" orient="horz" pos="968" userDrawn="1">
          <p15:clr>
            <a:srgbClr val="F26B43"/>
          </p15:clr>
        </p15:guide>
        <p15:guide id="9" orient="horz" pos="446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file://localhost/Users/cwatson/Dropbox/A&amp;M%20Transfer/A&amp;M_LOGOS/A&amp;M%20Corporate/WEB/PNG/A&amp;M_Corporate_all%20white.png" TargetMode="External"/><Relationship Id="rId5" Type="http://schemas.openxmlformats.org/officeDocument/2006/relationships/image" Target="../media/image8.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7.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1.xml"/><Relationship Id="rId1" Type="http://schemas.openxmlformats.org/officeDocument/2006/relationships/slideLayout" Target="../slideLayouts/slideLayout18.xml"/><Relationship Id="rId4" Type="http://schemas.openxmlformats.org/officeDocument/2006/relationships/chart" Target="../charts/chart3.xml"/></Relationships>
</file>

<file path=ppt/slides/_rels/slide1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7.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8" Type="http://schemas.openxmlformats.org/officeDocument/2006/relationships/chart" Target="../charts/chart10.xml"/><Relationship Id="rId13" Type="http://schemas.openxmlformats.org/officeDocument/2006/relationships/chart" Target="../charts/chart15.xml"/><Relationship Id="rId18" Type="http://schemas.openxmlformats.org/officeDocument/2006/relationships/chart" Target="../charts/chart20.xml"/><Relationship Id="rId3" Type="http://schemas.openxmlformats.org/officeDocument/2006/relationships/chart" Target="../charts/chart5.xml"/><Relationship Id="rId7" Type="http://schemas.openxmlformats.org/officeDocument/2006/relationships/chart" Target="../charts/chart9.xml"/><Relationship Id="rId12" Type="http://schemas.openxmlformats.org/officeDocument/2006/relationships/chart" Target="../charts/chart14.xml"/><Relationship Id="rId17" Type="http://schemas.openxmlformats.org/officeDocument/2006/relationships/chart" Target="../charts/chart19.xml"/><Relationship Id="rId2" Type="http://schemas.openxmlformats.org/officeDocument/2006/relationships/notesSlide" Target="../notesSlides/notesSlide14.xml"/><Relationship Id="rId16" Type="http://schemas.openxmlformats.org/officeDocument/2006/relationships/chart" Target="../charts/chart18.xml"/><Relationship Id="rId1" Type="http://schemas.openxmlformats.org/officeDocument/2006/relationships/slideLayout" Target="../slideLayouts/slideLayout18.xml"/><Relationship Id="rId6" Type="http://schemas.openxmlformats.org/officeDocument/2006/relationships/chart" Target="../charts/chart8.xml"/><Relationship Id="rId11" Type="http://schemas.openxmlformats.org/officeDocument/2006/relationships/chart" Target="../charts/chart13.xml"/><Relationship Id="rId5" Type="http://schemas.openxmlformats.org/officeDocument/2006/relationships/chart" Target="../charts/chart7.xml"/><Relationship Id="rId15" Type="http://schemas.openxmlformats.org/officeDocument/2006/relationships/chart" Target="../charts/chart17.xml"/><Relationship Id="rId10" Type="http://schemas.openxmlformats.org/officeDocument/2006/relationships/chart" Target="../charts/chart12.xml"/><Relationship Id="rId4" Type="http://schemas.openxmlformats.org/officeDocument/2006/relationships/chart" Target="../charts/chart6.xml"/><Relationship Id="rId9" Type="http://schemas.openxmlformats.org/officeDocument/2006/relationships/chart" Target="../charts/chart11.xml"/><Relationship Id="rId14" Type="http://schemas.openxmlformats.org/officeDocument/2006/relationships/chart" Target="../charts/char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7.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hyperlink" Target="mailto:insightcenter@alvarezandmarsal.com"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hyperlink" Target="https://globalconnect.alvarezandmarsal.com/teams/insightcenter/SitePages/Insight%20Center.aspx"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hyperlink" Target="https://globalconnect.alvarezandmarsal.com/teams/insightcenter/SitePages/Insight%20Center.aspx"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7.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l="8551"/>
          <a:stretch/>
        </p:blipFill>
        <p:spPr>
          <a:xfrm>
            <a:off x="-1" y="0"/>
            <a:ext cx="10058401" cy="7772400"/>
          </a:xfrm>
          <a:prstGeom prst="rect">
            <a:avLst/>
          </a:prstGeom>
        </p:spPr>
      </p:pic>
      <p:sp>
        <p:nvSpPr>
          <p:cNvPr id="25" name="TextBox 28">
            <a:extLst>
              <a:ext uri="{FF2B5EF4-FFF2-40B4-BE49-F238E27FC236}">
                <a16:creationId xmlns:a16="http://schemas.microsoft.com/office/drawing/2014/main" id="{F608A377-0628-4D73-B3FF-96D2CBF94CAD}"/>
              </a:ext>
            </a:extLst>
          </p:cNvPr>
          <p:cNvSpPr txBox="1"/>
          <p:nvPr/>
        </p:nvSpPr>
        <p:spPr>
          <a:xfrm>
            <a:off x="349249" y="7103524"/>
            <a:ext cx="4679950" cy="246221"/>
          </a:xfrm>
          <a:prstGeom prst="rect">
            <a:avLst/>
          </a:prstGeom>
        </p:spPr>
        <p:txBody>
          <a:bodyPr vert="horz" wrap="square" lIns="0" tIns="0" rIns="0" bIns="0" rtlCol="0" anchor="b" anchorCtr="0">
            <a:spAutoFit/>
          </a:bodyPr>
          <a:lstStyle/>
          <a:p>
            <a:r>
              <a:rPr lang="en-US" sz="1600" dirty="0">
                <a:solidFill>
                  <a:schemeClr val="bg1"/>
                </a:solidFill>
              </a:rPr>
              <a:t>Client confidential; do not distribute</a:t>
            </a:r>
          </a:p>
        </p:txBody>
      </p:sp>
      <p:sp>
        <p:nvSpPr>
          <p:cNvPr id="9" name="Report">
            <a:extLst>
              <a:ext uri="{FF2B5EF4-FFF2-40B4-BE49-F238E27FC236}">
                <a16:creationId xmlns:a16="http://schemas.microsoft.com/office/drawing/2014/main" id="{8B4D9FFC-B08F-403C-A121-AF3A22CD0D2D}"/>
              </a:ext>
            </a:extLst>
          </p:cNvPr>
          <p:cNvSpPr>
            <a:spLocks noGrp="1"/>
          </p:cNvSpPr>
          <p:nvPr>
            <p:ph type="body" sz="quarter" idx="12"/>
          </p:nvPr>
        </p:nvSpPr>
        <p:spPr/>
        <p:txBody>
          <a:bodyPr/>
          <a:lstStyle/>
          <a:p>
            <a:r>
              <a:rPr lang="en-US" dirty="0"/>
              <a:t>SG&amp;A Diagnostics</a:t>
            </a:r>
          </a:p>
        </p:txBody>
      </p:sp>
      <p:sp>
        <p:nvSpPr>
          <p:cNvPr id="8" name="Date">
            <a:extLst>
              <a:ext uri="{FF2B5EF4-FFF2-40B4-BE49-F238E27FC236}">
                <a16:creationId xmlns:a16="http://schemas.microsoft.com/office/drawing/2014/main" id="{BABB6637-2496-4C01-AD7A-05E2035E6A0A}"/>
              </a:ext>
            </a:extLst>
          </p:cNvPr>
          <p:cNvSpPr>
            <a:spLocks noGrp="1"/>
          </p:cNvSpPr>
          <p:nvPr>
            <p:ph type="body" sz="quarter" idx="11"/>
          </p:nvPr>
        </p:nvSpPr>
        <p:spPr>
          <a:solidFill>
            <a:srgbClr val="002B49"/>
          </a:solidFill>
        </p:spPr>
        <p:txBody>
          <a:bodyPr/>
          <a:lstStyle/>
          <a:p>
            <a:pPr lvl="1"/>
            <a:r>
              <a:rPr lang="en-US" dirty="0"/>
              <a:t>June 14, 2019</a:t>
            </a:r>
          </a:p>
        </p:txBody>
      </p:sp>
      <p:sp>
        <p:nvSpPr>
          <p:cNvPr id="7" name="Title">
            <a:extLst>
              <a:ext uri="{FF2B5EF4-FFF2-40B4-BE49-F238E27FC236}">
                <a16:creationId xmlns:a16="http://schemas.microsoft.com/office/drawing/2014/main" id="{4BA0BBC0-46DD-47E0-963B-92E2ED1C52D7}"/>
              </a:ext>
            </a:extLst>
          </p:cNvPr>
          <p:cNvSpPr>
            <a:spLocks noGrp="1"/>
          </p:cNvSpPr>
          <p:nvPr>
            <p:ph type="ctrTitle"/>
          </p:nvPr>
        </p:nvSpPr>
        <p:spPr>
          <a:xfrm>
            <a:off x="497022" y="1611758"/>
            <a:ext cx="9561378" cy="1142109"/>
          </a:xfrm>
        </p:spPr>
        <p:txBody>
          <a:bodyPr/>
          <a:lstStyle/>
          <a:p>
            <a:r>
              <a:rPr lang="en-US" dirty="0"/>
              <a:t>ABC</a:t>
            </a:r>
          </a:p>
        </p:txBody>
      </p:sp>
      <p:pic>
        <p:nvPicPr>
          <p:cNvPr id="12" name="A&amp;M full logo" descr="A picture containing clipart&#10;&#10;Description generated with very high confidence" hidden="1">
            <a:extLst>
              <a:ext uri="{FF2B5EF4-FFF2-40B4-BE49-F238E27FC236}">
                <a16:creationId xmlns:a16="http://schemas.microsoft.com/office/drawing/2014/main" id="{A429C6BB-0BA3-4A5D-8A1E-677D0F4A2658}"/>
              </a:ext>
            </a:extLst>
          </p:cNvPr>
          <p:cNvPicPr>
            <a:picLocks noChangeAspect="1"/>
          </p:cNvPicPr>
          <p:nvPr/>
        </p:nvPicPr>
        <p:blipFill>
          <a:blip r:embed="rId4"/>
          <a:stretch>
            <a:fillRect/>
          </a:stretch>
        </p:blipFill>
        <p:spPr>
          <a:xfrm>
            <a:off x="7770386" y="3122264"/>
            <a:ext cx="1819660" cy="176784"/>
          </a:xfrm>
          <a:prstGeom prst="rect">
            <a:avLst/>
          </a:prstGeom>
        </p:spPr>
      </p:pic>
      <p:grpSp>
        <p:nvGrpSpPr>
          <p:cNvPr id="13" name="Group 12">
            <a:extLst>
              <a:ext uri="{FF2B5EF4-FFF2-40B4-BE49-F238E27FC236}">
                <a16:creationId xmlns:a16="http://schemas.microsoft.com/office/drawing/2014/main" id="{B779C769-9235-4C78-BAA7-6D1F44C9A07F}"/>
              </a:ext>
            </a:extLst>
          </p:cNvPr>
          <p:cNvGrpSpPr/>
          <p:nvPr/>
        </p:nvGrpSpPr>
        <p:grpSpPr>
          <a:xfrm>
            <a:off x="5902327" y="5508602"/>
            <a:ext cx="1820672" cy="1567350"/>
            <a:chOff x="6553200" y="6288233"/>
            <a:chExt cx="1417319" cy="1220118"/>
          </a:xfrm>
        </p:grpSpPr>
        <p:pic>
          <p:nvPicPr>
            <p:cNvPr id="15" name="Picture 14">
              <a:extLst>
                <a:ext uri="{FF2B5EF4-FFF2-40B4-BE49-F238E27FC236}">
                  <a16:creationId xmlns:a16="http://schemas.microsoft.com/office/drawing/2014/main" id="{DAF183AD-B5C0-4AD1-AEC2-102852B1DC9B}"/>
                </a:ext>
              </a:extLst>
            </p:cNvPr>
            <p:cNvPicPr>
              <a:picLocks noChangeAspect="1"/>
            </p:cNvPicPr>
            <p:nvPr userDrawn="1"/>
          </p:nvPicPr>
          <p:blipFill>
            <a:blip r:embed="rId5" r:link="rId6" cstate="screen">
              <a:extLst>
                <a:ext uri="{28A0092B-C50C-407E-A947-70E740481C1C}">
                  <a14:useLocalDpi xmlns:a14="http://schemas.microsoft.com/office/drawing/2010/main"/>
                </a:ext>
              </a:extLst>
            </a:blip>
            <a:stretch>
              <a:fillRect/>
            </a:stretch>
          </p:blipFill>
          <p:spPr>
            <a:xfrm>
              <a:off x="6553200" y="6288233"/>
              <a:ext cx="1263501" cy="1220118"/>
            </a:xfrm>
            <a:prstGeom prst="rect">
              <a:avLst/>
            </a:prstGeom>
          </p:spPr>
        </p:pic>
        <p:sp>
          <p:nvSpPr>
            <p:cNvPr id="17" name="Rectangle 16">
              <a:extLst>
                <a:ext uri="{FF2B5EF4-FFF2-40B4-BE49-F238E27FC236}">
                  <a16:creationId xmlns:a16="http://schemas.microsoft.com/office/drawing/2014/main" id="{736F8232-B4EE-4077-8FDD-96295214D8FF}"/>
                </a:ext>
              </a:extLst>
            </p:cNvPr>
            <p:cNvSpPr/>
            <p:nvPr userDrawn="1"/>
          </p:nvSpPr>
          <p:spPr>
            <a:xfrm>
              <a:off x="7924800" y="6858000"/>
              <a:ext cx="45719" cy="640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marL="1588" algn="ctr">
                <a:spcAft>
                  <a:spcPts val="400"/>
                </a:spcAft>
              </a:pPr>
              <a:endParaRPr lang="en-US" sz="1000">
                <a:solidFill>
                  <a:schemeClr val="bg1"/>
                </a:solidFill>
              </a:endParaRPr>
            </a:p>
          </p:txBody>
        </p:sp>
      </p:grpSp>
      <p:sp>
        <p:nvSpPr>
          <p:cNvPr id="16" name="Title 1">
            <a:extLst>
              <a:ext uri="{FF2B5EF4-FFF2-40B4-BE49-F238E27FC236}">
                <a16:creationId xmlns:a16="http://schemas.microsoft.com/office/drawing/2014/main" id="{62AD727E-3AF0-407F-B744-EB2F53F9916D}"/>
              </a:ext>
            </a:extLst>
          </p:cNvPr>
          <p:cNvSpPr txBox="1">
            <a:spLocks/>
          </p:cNvSpPr>
          <p:nvPr/>
        </p:nvSpPr>
        <p:spPr>
          <a:xfrm>
            <a:off x="7861862" y="6055434"/>
            <a:ext cx="2456829" cy="1033436"/>
          </a:xfrm>
          <a:prstGeom prst="rect">
            <a:avLst/>
          </a:prstGeom>
        </p:spPr>
        <p:txBody>
          <a:bodyPr vert="horz" lIns="0" tIns="0" rIns="0" bIns="0" rtlCol="0" anchor="b" anchorCtr="0">
            <a:noAutofit/>
          </a:bodyPr>
          <a:lstStyle>
            <a:defPPr>
              <a:defRPr lang="en-US"/>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r>
              <a:rPr lang="en-US" sz="1800" b="0" dirty="0">
                <a:solidFill>
                  <a:schemeClr val="bg1"/>
                </a:solidFill>
              </a:rPr>
              <a:t>Alvarez</a:t>
            </a:r>
            <a:r>
              <a:rPr lang="en-US" sz="1800" b="0" baseline="0" dirty="0">
                <a:solidFill>
                  <a:schemeClr val="bg1"/>
                </a:solidFill>
              </a:rPr>
              <a:t> &amp; Marsal </a:t>
            </a:r>
            <a:r>
              <a:rPr lang="en-US" sz="1800" b="0" dirty="0">
                <a:solidFill>
                  <a:schemeClr val="bg1"/>
                </a:solidFill>
              </a:rPr>
              <a:t>Insight</a:t>
            </a:r>
            <a:r>
              <a:rPr lang="en-US" sz="1800" b="0" baseline="0" dirty="0">
                <a:solidFill>
                  <a:schemeClr val="bg1"/>
                </a:solidFill>
              </a:rPr>
              <a:t> </a:t>
            </a:r>
            <a:r>
              <a:rPr lang="en-US" sz="1800" b="0" dirty="0">
                <a:solidFill>
                  <a:schemeClr val="bg1"/>
                </a:solidFill>
              </a:rPr>
              <a:t>Center</a:t>
            </a:r>
          </a:p>
        </p:txBody>
      </p:sp>
    </p:spTree>
    <p:extLst>
      <p:ext uri="{BB962C8B-B14F-4D97-AF65-F5344CB8AC3E}">
        <p14:creationId xmlns:p14="http://schemas.microsoft.com/office/powerpoint/2010/main" val="927196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0">
            <a:extLst>
              <a:ext uri="{FF2B5EF4-FFF2-40B4-BE49-F238E27FC236}">
                <a16:creationId xmlns:a16="http://schemas.microsoft.com/office/drawing/2014/main" id="{93CF6010-EA09-495B-BC29-D9B3C21CB8C2}"/>
              </a:ext>
            </a:extLst>
          </p:cNvPr>
          <p:cNvSpPr>
            <a:spLocks noGrp="1"/>
          </p:cNvSpPr>
          <p:nvPr>
            <p:ph type="body" sz="quarter" idx="12"/>
          </p:nvPr>
        </p:nvSpPr>
        <p:spPr/>
        <p:txBody>
          <a:bodyPr/>
          <a:lstStyle/>
          <a:p>
            <a:r>
              <a:rPr lang="en-GB" dirty="0"/>
              <a:t>SG&amp;A High Level Cost Comparatives: AS IS</a:t>
            </a:r>
            <a:endParaRPr lang="en-US" dirty="0"/>
          </a:p>
        </p:txBody>
      </p:sp>
      <p:sp>
        <p:nvSpPr>
          <p:cNvPr id="6" name="Title textbox"/>
          <p:cNvSpPr txBox="1"/>
          <p:nvPr/>
        </p:nvSpPr>
        <p:spPr>
          <a:xfrm>
            <a:off x="57600" y="-331200"/>
            <a:ext cx="682058" cy="92333"/>
          </a:xfrm>
          <a:prstGeom prst="rect">
            <a:avLst/>
          </a:prstGeom>
          <a:noFill/>
        </p:spPr>
        <p:txBody>
          <a:bodyPr wrap="square" lIns="0" tIns="0" rIns="0" bIns="0" rtlCol="0">
            <a:spAutoFit/>
          </a:bodyPr>
          <a:lstStyle>
            <a:defPPr>
              <a:defRPr lang="en-US"/>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r>
              <a:rPr lang="en-GB" sz="600" dirty="0">
                <a:solidFill>
                  <a:schemeClr val="bg1">
                    <a:lumMod val="95000"/>
                  </a:schemeClr>
                </a:solidFill>
              </a:rPr>
              <a:t>Divider two</a:t>
            </a:r>
          </a:p>
        </p:txBody>
      </p:sp>
      <p:pic>
        <p:nvPicPr>
          <p:cNvPr id="10" name="A&amp;M Tax full logo blue" hidden="1">
            <a:extLst>
              <a:ext uri="{FF2B5EF4-FFF2-40B4-BE49-F238E27FC236}">
                <a16:creationId xmlns:a16="http://schemas.microsoft.com/office/drawing/2014/main" id="{CDA898FD-3777-4256-B0B1-6B0EB29CD1E1}"/>
              </a:ext>
            </a:extLst>
          </p:cNvPr>
          <p:cNvPicPr>
            <a:picLocks noChangeAspect="1"/>
          </p:cNvPicPr>
          <p:nvPr/>
        </p:nvPicPr>
        <p:blipFill>
          <a:blip r:embed="rId3"/>
          <a:stretch>
            <a:fillRect/>
          </a:stretch>
        </p:blipFill>
        <p:spPr>
          <a:xfrm>
            <a:off x="7995117" y="7220748"/>
            <a:ext cx="1316739" cy="295657"/>
          </a:xfrm>
          <a:prstGeom prst="rect">
            <a:avLst/>
          </a:prstGeom>
        </p:spPr>
      </p:pic>
      <p:pic>
        <p:nvPicPr>
          <p:cNvPr id="11" name="A&amp;M standard full logo blue" descr="A picture containing clipart&#10;&#10;Description generated with very high confidence" hidden="1">
            <a:extLst>
              <a:ext uri="{FF2B5EF4-FFF2-40B4-BE49-F238E27FC236}">
                <a16:creationId xmlns:a16="http://schemas.microsoft.com/office/drawing/2014/main" id="{79FC2EFE-3DA3-48DF-8967-A75AF220A46A}"/>
              </a:ext>
            </a:extLst>
          </p:cNvPr>
          <p:cNvPicPr>
            <a:picLocks noChangeAspect="1"/>
          </p:cNvPicPr>
          <p:nvPr/>
        </p:nvPicPr>
        <p:blipFill>
          <a:blip r:embed="rId4"/>
          <a:stretch>
            <a:fillRect/>
          </a:stretch>
        </p:blipFill>
        <p:spPr>
          <a:xfrm>
            <a:off x="7760933" y="7348489"/>
            <a:ext cx="1819660" cy="176784"/>
          </a:xfrm>
          <a:prstGeom prst="rect">
            <a:avLst/>
          </a:prstGeom>
        </p:spPr>
      </p:pic>
      <p:pic>
        <p:nvPicPr>
          <p:cNvPr id="12" name="A&amp;M Tax full logo white" hidden="1">
            <a:extLst>
              <a:ext uri="{FF2B5EF4-FFF2-40B4-BE49-F238E27FC236}">
                <a16:creationId xmlns:a16="http://schemas.microsoft.com/office/drawing/2014/main" id="{17FB37E4-2E74-438B-ADED-E9AF47533AE6}"/>
              </a:ext>
            </a:extLst>
          </p:cNvPr>
          <p:cNvPicPr>
            <a:picLocks noChangeAspect="1"/>
          </p:cNvPicPr>
          <p:nvPr/>
        </p:nvPicPr>
        <p:blipFill>
          <a:blip r:embed="rId3"/>
          <a:stretch>
            <a:fillRect/>
          </a:stretch>
        </p:blipFill>
        <p:spPr>
          <a:xfrm>
            <a:off x="7995117" y="7220748"/>
            <a:ext cx="1316739" cy="295657"/>
          </a:xfrm>
          <a:prstGeom prst="rect">
            <a:avLst/>
          </a:prstGeom>
        </p:spPr>
      </p:pic>
      <p:pic>
        <p:nvPicPr>
          <p:cNvPr id="13" name="A&amp;M standard full logo white" descr="A picture containing clipart&#10;&#10;Description generated with very high confidence">
            <a:extLst>
              <a:ext uri="{FF2B5EF4-FFF2-40B4-BE49-F238E27FC236}">
                <a16:creationId xmlns:a16="http://schemas.microsoft.com/office/drawing/2014/main" id="{08B6331C-6D6F-4EE7-BF82-43EAC3FB3AE3}"/>
              </a:ext>
            </a:extLst>
          </p:cNvPr>
          <p:cNvPicPr>
            <a:picLocks noChangeAspect="1"/>
          </p:cNvPicPr>
          <p:nvPr/>
        </p:nvPicPr>
        <p:blipFill>
          <a:blip r:embed="rId4"/>
          <a:stretch>
            <a:fillRect/>
          </a:stretch>
        </p:blipFill>
        <p:spPr>
          <a:xfrm>
            <a:off x="7760933" y="7348489"/>
            <a:ext cx="1819660" cy="176784"/>
          </a:xfrm>
          <a:prstGeom prst="rect">
            <a:avLst/>
          </a:prstGeom>
        </p:spPr>
      </p:pic>
    </p:spTree>
    <p:extLst>
      <p:ext uri="{BB962C8B-B14F-4D97-AF65-F5344CB8AC3E}">
        <p14:creationId xmlns:p14="http://schemas.microsoft.com/office/powerpoint/2010/main" val="2230201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40029C3-A64E-4377-93E2-2E5AE9C39025}"/>
              </a:ext>
            </a:extLst>
          </p:cNvPr>
          <p:cNvSpPr>
            <a:spLocks noGrp="1"/>
          </p:cNvSpPr>
          <p:nvPr>
            <p:ph type="title"/>
          </p:nvPr>
        </p:nvSpPr>
        <p:spPr>
          <a:xfrm>
            <a:off x="493776" y="192024"/>
            <a:ext cx="9058147" cy="822960"/>
          </a:xfrm>
        </p:spPr>
        <p:txBody>
          <a:bodyPr/>
          <a:lstStyle/>
          <a:p>
            <a:r>
              <a:rPr lang="en-US" sz="2400" dirty="0"/>
              <a:t>SG&amp;A Cost as a Percent of Revenue</a:t>
            </a:r>
            <a:r>
              <a:rPr lang="en-US" sz="2400" baseline="30000" dirty="0"/>
              <a:t>1</a:t>
            </a:r>
            <a:endParaRPr lang="en-US" sz="2400" dirty="0"/>
          </a:p>
        </p:txBody>
      </p:sp>
      <p:sp>
        <p:nvSpPr>
          <p:cNvPr id="93" name="Text Placeholder 2">
            <a:extLst>
              <a:ext uri="{FF2B5EF4-FFF2-40B4-BE49-F238E27FC236}">
                <a16:creationId xmlns:a16="http://schemas.microsoft.com/office/drawing/2014/main" id="{5500DE34-76CE-4C81-A16A-2714522E3DA0}"/>
              </a:ext>
            </a:extLst>
          </p:cNvPr>
          <p:cNvSpPr txBox="1">
            <a:spLocks/>
          </p:cNvSpPr>
          <p:nvPr/>
        </p:nvSpPr>
        <p:spPr>
          <a:xfrm>
            <a:off x="283999" y="-783112"/>
            <a:ext cx="9057672" cy="368460"/>
          </a:xfrm>
          <a:prstGeom prst="rect">
            <a:avLst/>
          </a:prstGeom>
        </p:spPr>
        <p:txBody>
          <a:bodyPr/>
          <a:lstStyle>
            <a:lvl1pPr marL="0" indent="0" algn="l" defTabSz="1311226" rtl="0" eaLnBrk="1" latinLnBrk="0" hangingPunct="1">
              <a:spcBef>
                <a:spcPts val="0"/>
              </a:spcBef>
              <a:spcAft>
                <a:spcPts val="1006"/>
              </a:spcAft>
              <a:buFont typeface="Arial" panose="020B0604020202020204" pitchFamily="34" charset="0"/>
              <a:buNone/>
              <a:defRPr sz="1760" b="1" kern="1200">
                <a:solidFill>
                  <a:schemeClr val="accent3"/>
                </a:solidFill>
                <a:latin typeface="+mj-lt"/>
                <a:ea typeface="+mn-ea"/>
                <a:cs typeface="+mn-cs"/>
              </a:defRPr>
            </a:lvl1pPr>
            <a:lvl2pPr marL="0" indent="0" algn="l" defTabSz="1311226" rtl="0" eaLnBrk="1" latinLnBrk="0" hangingPunct="1">
              <a:spcBef>
                <a:spcPts val="0"/>
              </a:spcBef>
              <a:spcAft>
                <a:spcPts val="754"/>
              </a:spcAft>
              <a:buFont typeface="Arial" panose="020B0604020202020204" pitchFamily="34" charset="0"/>
              <a:buNone/>
              <a:defRPr sz="1509" b="1" kern="1200" cap="none" baseline="0">
                <a:solidFill>
                  <a:schemeClr val="tx1"/>
                </a:solidFill>
                <a:latin typeface="+mj-lt"/>
                <a:ea typeface="+mn-ea"/>
                <a:cs typeface="+mn-cs"/>
              </a:defRPr>
            </a:lvl2pPr>
            <a:lvl3pPr marL="1996" indent="0" algn="l" defTabSz="1311226" rtl="0" eaLnBrk="1" latinLnBrk="0" hangingPunct="1">
              <a:spcBef>
                <a:spcPts val="0"/>
              </a:spcBef>
              <a:spcAft>
                <a:spcPts val="754"/>
              </a:spcAft>
              <a:buFont typeface="Arial" panose="020B0604020202020204" pitchFamily="34" charset="0"/>
              <a:buNone/>
              <a:defRPr sz="1257" kern="1200">
                <a:solidFill>
                  <a:schemeClr val="tx1"/>
                </a:solidFill>
                <a:latin typeface="+mn-lt"/>
                <a:ea typeface="+mn-ea"/>
                <a:cs typeface="+mn-cs"/>
              </a:defRPr>
            </a:lvl3pPr>
            <a:lvl4pPr marL="229500" indent="-229500" algn="l" defTabSz="1311226" rtl="0" eaLnBrk="1" latinLnBrk="0" hangingPunct="1">
              <a:spcBef>
                <a:spcPts val="0"/>
              </a:spcBef>
              <a:spcAft>
                <a:spcPts val="754"/>
              </a:spcAft>
              <a:buClr>
                <a:schemeClr val="tx1"/>
              </a:buClr>
              <a:buFont typeface="Wingdings" panose="05000000000000000000" pitchFamily="2" charset="2"/>
              <a:buChar char="§"/>
              <a:defRPr sz="1257" kern="1200">
                <a:solidFill>
                  <a:schemeClr val="tx1"/>
                </a:solidFill>
                <a:latin typeface="+mn-lt"/>
                <a:ea typeface="+mn-ea"/>
                <a:cs typeface="+mn-cs"/>
              </a:defRPr>
            </a:lvl4pPr>
            <a:lvl5pPr marL="451016" indent="-221517" algn="l" defTabSz="1311226" rtl="0" eaLnBrk="1" latinLnBrk="0" hangingPunct="1">
              <a:spcBef>
                <a:spcPts val="0"/>
              </a:spcBef>
              <a:spcAft>
                <a:spcPts val="754"/>
              </a:spcAft>
              <a:buClr>
                <a:schemeClr val="tx1"/>
              </a:buClr>
              <a:buFont typeface="Segoe UI" panose="020B0502040204020203" pitchFamily="34" charset="0"/>
              <a:buChar char="–"/>
              <a:defRPr sz="1257" kern="1200">
                <a:solidFill>
                  <a:schemeClr val="tx1"/>
                </a:solidFill>
                <a:latin typeface="+mn-lt"/>
                <a:ea typeface="+mn-ea"/>
                <a:cs typeface="+mn-cs"/>
              </a:defRPr>
            </a:lvl5pPr>
            <a:lvl6pPr marL="682511" indent="-227504" algn="l" defTabSz="1311226" rtl="0" eaLnBrk="1" latinLnBrk="0" hangingPunct="1">
              <a:spcBef>
                <a:spcPts val="0"/>
              </a:spcBef>
              <a:spcAft>
                <a:spcPts val="754"/>
              </a:spcAft>
              <a:buClr>
                <a:schemeClr val="tx1"/>
              </a:buClr>
              <a:buFont typeface="Arial" panose="020B0604020202020204" pitchFamily="34" charset="0"/>
              <a:buChar char="–"/>
              <a:defRPr sz="1257" kern="1200">
                <a:solidFill>
                  <a:schemeClr val="tx1"/>
                </a:solidFill>
                <a:latin typeface="+mn-lt"/>
                <a:ea typeface="+mn-ea"/>
                <a:cs typeface="+mn-cs"/>
              </a:defRPr>
            </a:lvl6pPr>
            <a:lvl7pPr marL="898041" indent="-215530" algn="l" defTabSz="1311226" rtl="0" eaLnBrk="1" latinLnBrk="0" hangingPunct="1">
              <a:spcBef>
                <a:spcPts val="0"/>
              </a:spcBef>
              <a:spcAft>
                <a:spcPts val="754"/>
              </a:spcAft>
              <a:buClr>
                <a:schemeClr val="tx1"/>
              </a:buClr>
              <a:buFont typeface="Arial" panose="020B0604020202020204" pitchFamily="34" charset="0"/>
              <a:buChar char="–"/>
              <a:defRPr sz="1257" kern="1200">
                <a:solidFill>
                  <a:schemeClr val="tx1"/>
                </a:solidFill>
                <a:latin typeface="+mn-lt"/>
                <a:ea typeface="+mn-ea"/>
                <a:cs typeface="+mn-cs"/>
              </a:defRPr>
            </a:lvl7pPr>
            <a:lvl8pPr marL="227504" indent="-227504" algn="l" defTabSz="1311226" rtl="0" eaLnBrk="1" latinLnBrk="0" hangingPunct="1">
              <a:spcBef>
                <a:spcPts val="0"/>
              </a:spcBef>
              <a:spcAft>
                <a:spcPts val="754"/>
              </a:spcAft>
              <a:buClr>
                <a:schemeClr val="tx1"/>
              </a:buClr>
              <a:buFont typeface="+mj-lt"/>
              <a:buAutoNum type="arabicPeriod"/>
              <a:defRPr sz="1257" kern="1200">
                <a:solidFill>
                  <a:schemeClr val="tx1"/>
                </a:solidFill>
                <a:latin typeface="+mn-lt"/>
                <a:ea typeface="+mn-ea"/>
                <a:cs typeface="+mn-cs"/>
              </a:defRPr>
            </a:lvl8pPr>
            <a:lvl9pPr marL="455007" indent="-227504" algn="l" defTabSz="1311226" rtl="0" eaLnBrk="1" latinLnBrk="0" hangingPunct="1">
              <a:spcBef>
                <a:spcPts val="0"/>
              </a:spcBef>
              <a:spcAft>
                <a:spcPts val="754"/>
              </a:spcAft>
              <a:buClr>
                <a:schemeClr val="tx1"/>
              </a:buClr>
              <a:buFont typeface="+mj-lt"/>
              <a:buAutoNum type="alphaLcPeriod"/>
              <a:defRPr sz="1257" kern="1200">
                <a:solidFill>
                  <a:schemeClr val="tx1"/>
                </a:solidFill>
                <a:latin typeface="+mn-lt"/>
                <a:ea typeface="+mn-ea"/>
                <a:cs typeface="+mn-cs"/>
              </a:defRPr>
            </a:lvl9pPr>
          </a:lstStyle>
          <a:p>
            <a:endParaRPr lang="en-US" sz="1197" b="0" i="1" dirty="0"/>
          </a:p>
        </p:txBody>
      </p:sp>
      <p:sp>
        <p:nvSpPr>
          <p:cNvPr id="3" name="texttoupdate">
            <a:extLst>
              <a:ext uri="{FF2B5EF4-FFF2-40B4-BE49-F238E27FC236}">
                <a16:creationId xmlns:a16="http://schemas.microsoft.com/office/drawing/2014/main" id="{22804371-3419-4A38-BECF-68F1A217E510}"/>
              </a:ext>
            </a:extLst>
          </p:cNvPr>
          <p:cNvSpPr>
            <a:spLocks noGrp="1"/>
          </p:cNvSpPr>
          <p:nvPr>
            <p:ph type="body" sz="quarter" idx="34"/>
          </p:nvPr>
        </p:nvSpPr>
        <p:spPr>
          <a:xfrm>
            <a:off x="493776" y="1171566"/>
            <a:ext cx="9058147" cy="153888"/>
          </a:xfrm>
        </p:spPr>
        <p:txBody>
          <a:bodyPr/>
          <a:lstStyle/>
          <a:p>
            <a:r>
              <a:rPr lang="en-US" sz="1000" dirty="0">
                <a:solidFill>
                  <a:srgbClr val="5E8AB4"/>
                </a:solidFill>
              </a:rPr>
              <a:t> </a:t>
            </a:r>
          </a:p>
        </p:txBody>
      </p:sp>
      <p:sp>
        <p:nvSpPr>
          <p:cNvPr id="118" name="Source Box">
            <a:extLst>
              <a:ext uri="{FF2B5EF4-FFF2-40B4-BE49-F238E27FC236}">
                <a16:creationId xmlns:a16="http://schemas.microsoft.com/office/drawing/2014/main" id="{72D9419C-160F-4B62-8EF7-BEFE1991A650}"/>
              </a:ext>
            </a:extLst>
          </p:cNvPr>
          <p:cNvSpPr txBox="1">
            <a:spLocks/>
          </p:cNvSpPr>
          <p:nvPr/>
        </p:nvSpPr>
        <p:spPr>
          <a:xfrm>
            <a:off x="522904" y="6650575"/>
            <a:ext cx="9029019" cy="645382"/>
          </a:xfrm>
          <a:prstGeom prst="rect">
            <a:avLst/>
          </a:prstGeom>
          <a:noFill/>
        </p:spPr>
        <p:txBody>
          <a:bodyPr vert="horz" wrap="square" lIns="75260" tIns="37630" rIns="75260" bIns="37630" rtlCol="0" anchor="b" anchorCtr="0">
            <a:spAutoFit/>
          </a:bodyPr>
          <a:lstStyle/>
          <a:p>
            <a:pPr marL="114300" indent="-114300" hangingPunct="0">
              <a:spcAft>
                <a:spcPts val="600"/>
              </a:spcAft>
              <a:buFont typeface="+mj-lt"/>
              <a:buAutoNum type="arabicPeriod"/>
            </a:pPr>
            <a:r>
              <a:rPr lang="en-US" sz="800" dirty="0">
                <a:solidFill>
                  <a:srgbClr val="646464"/>
                </a:solidFill>
              </a:rPr>
              <a:t>SG&amp;A Cost includes - Selling General &amp; Admin Expenses, Total is a line item in the Standard template with the following components: Equipment Expense, Salaries and Other Employee Benefits,  Occupancy Expense, Insurance, Expenses, Stock-Based Compensation SG&amp;A Exp., Net Rental Expense, Lease and Rent Expenses, Selling General &amp; Admin Expenses, Selling and Marketing Expenses, General and Administrative  Expenses, Other Rental Expense, Contingent Rentals, Sublease Income, Minimum Rental Expenses.</a:t>
            </a:r>
          </a:p>
          <a:p>
            <a:pPr marL="114300" indent="-114300" hangingPunct="0">
              <a:spcAft>
                <a:spcPts val="600"/>
              </a:spcAft>
              <a:buFont typeface="+mj-lt"/>
              <a:buAutoNum type="arabicPeriod"/>
            </a:pPr>
            <a:r>
              <a:rPr lang="en-US" sz="800" dirty="0">
                <a:solidFill>
                  <a:srgbClr val="646464"/>
                </a:solidFill>
              </a:rPr>
              <a:t>The SG&amp;A high level opportunity is calculated as SG&amp;A cost as a % of revenue gaps between  and Median to Top Decile Performers times ’s Revenue.</a:t>
            </a:r>
          </a:p>
        </p:txBody>
      </p:sp>
      <p:grpSp>
        <p:nvGrpSpPr>
          <p:cNvPr id="6" name="Group_SGA">
            <a:extLst>
              <a:ext uri="{FF2B5EF4-FFF2-40B4-BE49-F238E27FC236}">
                <a16:creationId xmlns:a16="http://schemas.microsoft.com/office/drawing/2014/main" id="{00000000-0008-0000-0000-000037000000}"/>
              </a:ext>
            </a:extLst>
          </p:cNvPr>
          <p:cNvGrpSpPr/>
          <p:nvPr/>
        </p:nvGrpSpPr>
        <p:grpSpPr>
          <a:xfrm>
            <a:off x="522904" y="1628899"/>
            <a:ext cx="8898129" cy="4256690"/>
            <a:chOff x="0" y="0"/>
            <a:chExt cx="9006186" cy="4450155"/>
          </a:xfrm>
        </p:grpSpPr>
        <p:graphicFrame>
          <p:nvGraphicFramePr>
            <p:cNvPr id="8" name="Chart_C1">
              <a:extLst>
                <a:ext uri="{FF2B5EF4-FFF2-40B4-BE49-F238E27FC236}">
                  <a16:creationId xmlns:a16="http://schemas.microsoft.com/office/drawing/2014/main" id="{00000000-0008-0000-0000-000002000000}"/>
                </a:ext>
              </a:extLst>
            </p:cNvPr>
            <p:cNvGraphicFramePr>
              <a:graphicFrameLocks/>
            </p:cNvGraphicFramePr>
            <p:nvPr/>
          </p:nvGraphicFramePr>
          <p:xfrm>
            <a:off x="0" y="174305"/>
            <a:ext cx="6207173" cy="427442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_C2">
              <a:extLst>
                <a:ext uri="{FF2B5EF4-FFF2-40B4-BE49-F238E27FC236}">
                  <a16:creationId xmlns:a16="http://schemas.microsoft.com/office/drawing/2014/main" id="{00000000-0008-0000-0000-000003000000}"/>
                </a:ext>
              </a:extLst>
            </p:cNvPr>
            <p:cNvGraphicFramePr>
              <a:graphicFrameLocks/>
            </p:cNvGraphicFramePr>
            <p:nvPr>
              <p:extLst>
                <p:ext uri="{D42A27DB-BD31-4B8C-83A1-F6EECF244321}">
                  <p14:modId xmlns:p14="http://schemas.microsoft.com/office/powerpoint/2010/main" val="966372002"/>
                </p:ext>
              </p:extLst>
            </p:nvPr>
          </p:nvGraphicFramePr>
          <p:xfrm>
            <a:off x="6472314" y="175728"/>
            <a:ext cx="2533872" cy="4274427"/>
          </p:xfrm>
          <a:graphic>
            <a:graphicData uri="http://schemas.openxmlformats.org/drawingml/2006/chart">
              <c:chart xmlns:c="http://schemas.openxmlformats.org/drawingml/2006/chart" xmlns:r="http://schemas.openxmlformats.org/officeDocument/2006/relationships" r:id="rId4"/>
            </a:graphicData>
          </a:graphic>
        </p:graphicFrame>
        <p:sp>
          <p:nvSpPr>
            <p:cNvPr id="13" name="TextBox 162">
              <a:extLst>
                <a:ext uri="{FF2B5EF4-FFF2-40B4-BE49-F238E27FC236}">
                  <a16:creationId xmlns:a16="http://schemas.microsoft.com/office/drawing/2014/main" id="{00000000-0008-0000-0000-0000A3000000}"/>
                </a:ext>
              </a:extLst>
            </p:cNvPr>
            <p:cNvSpPr txBox="1"/>
            <p:nvPr/>
          </p:nvSpPr>
          <p:spPr>
            <a:xfrm>
              <a:off x="207602" y="0"/>
              <a:ext cx="2071633" cy="17649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lang="en-US" sz="1000" b="0" dirty="0">
                <a:solidFill>
                  <a:srgbClr val="646464"/>
                </a:solidFill>
              </a:endParaRPr>
            </a:p>
          </p:txBody>
        </p:sp>
      </p:grpSp>
    </p:spTree>
    <p:extLst>
      <p:ext uri="{BB962C8B-B14F-4D97-AF65-F5344CB8AC3E}">
        <p14:creationId xmlns:p14="http://schemas.microsoft.com/office/powerpoint/2010/main" val="1596389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40029C3-A64E-4377-93E2-2E5AE9C39025}"/>
              </a:ext>
            </a:extLst>
          </p:cNvPr>
          <p:cNvSpPr>
            <a:spLocks noGrp="1"/>
          </p:cNvSpPr>
          <p:nvPr>
            <p:ph type="title"/>
          </p:nvPr>
        </p:nvSpPr>
        <p:spPr>
          <a:xfrm>
            <a:off x="493776" y="192024"/>
            <a:ext cx="9058147" cy="822960"/>
          </a:xfrm>
        </p:spPr>
        <p:txBody>
          <a:bodyPr/>
          <a:lstStyle/>
          <a:p>
            <a:r>
              <a:rPr lang="en-US" dirty="0"/>
              <a:t>SG&amp;A vs. EBITDA Performance</a:t>
            </a:r>
            <a:r>
              <a:rPr lang="en-US" baseline="30000" dirty="0"/>
              <a:t>1</a:t>
            </a:r>
            <a:endParaRPr lang="en-US" dirty="0"/>
          </a:p>
        </p:txBody>
      </p:sp>
      <p:sp>
        <p:nvSpPr>
          <p:cNvPr id="93" name="Text Placeholder 2">
            <a:extLst>
              <a:ext uri="{FF2B5EF4-FFF2-40B4-BE49-F238E27FC236}">
                <a16:creationId xmlns:a16="http://schemas.microsoft.com/office/drawing/2014/main" id="{5500DE34-76CE-4C81-A16A-2714522E3DA0}"/>
              </a:ext>
            </a:extLst>
          </p:cNvPr>
          <p:cNvSpPr txBox="1">
            <a:spLocks/>
          </p:cNvSpPr>
          <p:nvPr/>
        </p:nvSpPr>
        <p:spPr>
          <a:xfrm>
            <a:off x="283999" y="-783112"/>
            <a:ext cx="9057672" cy="368460"/>
          </a:xfrm>
          <a:prstGeom prst="rect">
            <a:avLst/>
          </a:prstGeom>
        </p:spPr>
        <p:txBody>
          <a:bodyPr/>
          <a:lstStyle>
            <a:lvl1pPr marL="0" indent="0" algn="l" defTabSz="1311226" rtl="0" eaLnBrk="1" latinLnBrk="0" hangingPunct="1">
              <a:spcBef>
                <a:spcPts val="0"/>
              </a:spcBef>
              <a:spcAft>
                <a:spcPts val="1006"/>
              </a:spcAft>
              <a:buFont typeface="Arial" panose="020B0604020202020204" pitchFamily="34" charset="0"/>
              <a:buNone/>
              <a:defRPr sz="1760" b="1" kern="1200">
                <a:solidFill>
                  <a:schemeClr val="accent3"/>
                </a:solidFill>
                <a:latin typeface="+mj-lt"/>
                <a:ea typeface="+mn-ea"/>
                <a:cs typeface="+mn-cs"/>
              </a:defRPr>
            </a:lvl1pPr>
            <a:lvl2pPr marL="0" indent="0" algn="l" defTabSz="1311226" rtl="0" eaLnBrk="1" latinLnBrk="0" hangingPunct="1">
              <a:spcBef>
                <a:spcPts val="0"/>
              </a:spcBef>
              <a:spcAft>
                <a:spcPts val="754"/>
              </a:spcAft>
              <a:buFont typeface="Arial" panose="020B0604020202020204" pitchFamily="34" charset="0"/>
              <a:buNone/>
              <a:defRPr sz="1509" b="1" kern="1200" cap="none" baseline="0">
                <a:solidFill>
                  <a:schemeClr val="tx1"/>
                </a:solidFill>
                <a:latin typeface="+mj-lt"/>
                <a:ea typeface="+mn-ea"/>
                <a:cs typeface="+mn-cs"/>
              </a:defRPr>
            </a:lvl2pPr>
            <a:lvl3pPr marL="1996" indent="0" algn="l" defTabSz="1311226" rtl="0" eaLnBrk="1" latinLnBrk="0" hangingPunct="1">
              <a:spcBef>
                <a:spcPts val="0"/>
              </a:spcBef>
              <a:spcAft>
                <a:spcPts val="754"/>
              </a:spcAft>
              <a:buFont typeface="Arial" panose="020B0604020202020204" pitchFamily="34" charset="0"/>
              <a:buNone/>
              <a:defRPr sz="1257" kern="1200">
                <a:solidFill>
                  <a:schemeClr val="tx1"/>
                </a:solidFill>
                <a:latin typeface="+mn-lt"/>
                <a:ea typeface="+mn-ea"/>
                <a:cs typeface="+mn-cs"/>
              </a:defRPr>
            </a:lvl3pPr>
            <a:lvl4pPr marL="229500" indent="-229500" algn="l" defTabSz="1311226" rtl="0" eaLnBrk="1" latinLnBrk="0" hangingPunct="1">
              <a:spcBef>
                <a:spcPts val="0"/>
              </a:spcBef>
              <a:spcAft>
                <a:spcPts val="754"/>
              </a:spcAft>
              <a:buClr>
                <a:schemeClr val="tx1"/>
              </a:buClr>
              <a:buFont typeface="Wingdings" panose="05000000000000000000" pitchFamily="2" charset="2"/>
              <a:buChar char="§"/>
              <a:defRPr sz="1257" kern="1200">
                <a:solidFill>
                  <a:schemeClr val="tx1"/>
                </a:solidFill>
                <a:latin typeface="+mn-lt"/>
                <a:ea typeface="+mn-ea"/>
                <a:cs typeface="+mn-cs"/>
              </a:defRPr>
            </a:lvl4pPr>
            <a:lvl5pPr marL="451016" indent="-221517" algn="l" defTabSz="1311226" rtl="0" eaLnBrk="1" latinLnBrk="0" hangingPunct="1">
              <a:spcBef>
                <a:spcPts val="0"/>
              </a:spcBef>
              <a:spcAft>
                <a:spcPts val="754"/>
              </a:spcAft>
              <a:buClr>
                <a:schemeClr val="tx1"/>
              </a:buClr>
              <a:buFont typeface="Segoe UI" panose="020B0502040204020203" pitchFamily="34" charset="0"/>
              <a:buChar char="–"/>
              <a:defRPr sz="1257" kern="1200">
                <a:solidFill>
                  <a:schemeClr val="tx1"/>
                </a:solidFill>
                <a:latin typeface="+mn-lt"/>
                <a:ea typeface="+mn-ea"/>
                <a:cs typeface="+mn-cs"/>
              </a:defRPr>
            </a:lvl5pPr>
            <a:lvl6pPr marL="682511" indent="-227504" algn="l" defTabSz="1311226" rtl="0" eaLnBrk="1" latinLnBrk="0" hangingPunct="1">
              <a:spcBef>
                <a:spcPts val="0"/>
              </a:spcBef>
              <a:spcAft>
                <a:spcPts val="754"/>
              </a:spcAft>
              <a:buClr>
                <a:schemeClr val="tx1"/>
              </a:buClr>
              <a:buFont typeface="Arial" panose="020B0604020202020204" pitchFamily="34" charset="0"/>
              <a:buChar char="–"/>
              <a:defRPr sz="1257" kern="1200">
                <a:solidFill>
                  <a:schemeClr val="tx1"/>
                </a:solidFill>
                <a:latin typeface="+mn-lt"/>
                <a:ea typeface="+mn-ea"/>
                <a:cs typeface="+mn-cs"/>
              </a:defRPr>
            </a:lvl6pPr>
            <a:lvl7pPr marL="898041" indent="-215530" algn="l" defTabSz="1311226" rtl="0" eaLnBrk="1" latinLnBrk="0" hangingPunct="1">
              <a:spcBef>
                <a:spcPts val="0"/>
              </a:spcBef>
              <a:spcAft>
                <a:spcPts val="754"/>
              </a:spcAft>
              <a:buClr>
                <a:schemeClr val="tx1"/>
              </a:buClr>
              <a:buFont typeface="Arial" panose="020B0604020202020204" pitchFamily="34" charset="0"/>
              <a:buChar char="–"/>
              <a:defRPr sz="1257" kern="1200">
                <a:solidFill>
                  <a:schemeClr val="tx1"/>
                </a:solidFill>
                <a:latin typeface="+mn-lt"/>
                <a:ea typeface="+mn-ea"/>
                <a:cs typeface="+mn-cs"/>
              </a:defRPr>
            </a:lvl7pPr>
            <a:lvl8pPr marL="227504" indent="-227504" algn="l" defTabSz="1311226" rtl="0" eaLnBrk="1" latinLnBrk="0" hangingPunct="1">
              <a:spcBef>
                <a:spcPts val="0"/>
              </a:spcBef>
              <a:spcAft>
                <a:spcPts val="754"/>
              </a:spcAft>
              <a:buClr>
                <a:schemeClr val="tx1"/>
              </a:buClr>
              <a:buFont typeface="+mj-lt"/>
              <a:buAutoNum type="arabicPeriod"/>
              <a:defRPr sz="1257" kern="1200">
                <a:solidFill>
                  <a:schemeClr val="tx1"/>
                </a:solidFill>
                <a:latin typeface="+mn-lt"/>
                <a:ea typeface="+mn-ea"/>
                <a:cs typeface="+mn-cs"/>
              </a:defRPr>
            </a:lvl8pPr>
            <a:lvl9pPr marL="455007" indent="-227504" algn="l" defTabSz="1311226" rtl="0" eaLnBrk="1" latinLnBrk="0" hangingPunct="1">
              <a:spcBef>
                <a:spcPts val="0"/>
              </a:spcBef>
              <a:spcAft>
                <a:spcPts val="754"/>
              </a:spcAft>
              <a:buClr>
                <a:schemeClr val="tx1"/>
              </a:buClr>
              <a:buFont typeface="+mj-lt"/>
              <a:buAutoNum type="alphaLcPeriod"/>
              <a:defRPr sz="1257" kern="1200">
                <a:solidFill>
                  <a:schemeClr val="tx1"/>
                </a:solidFill>
                <a:latin typeface="+mn-lt"/>
                <a:ea typeface="+mn-ea"/>
                <a:cs typeface="+mn-cs"/>
              </a:defRPr>
            </a:lvl9pPr>
          </a:lstStyle>
          <a:p>
            <a:endParaRPr lang="en-US" sz="1197" b="0" i="1" dirty="0"/>
          </a:p>
        </p:txBody>
      </p:sp>
      <p:sp>
        <p:nvSpPr>
          <p:cNvPr id="3" name="texttoupdate">
            <a:extLst>
              <a:ext uri="{FF2B5EF4-FFF2-40B4-BE49-F238E27FC236}">
                <a16:creationId xmlns:a16="http://schemas.microsoft.com/office/drawing/2014/main" id="{22804371-3419-4A38-BECF-68F1A217E510}"/>
              </a:ext>
            </a:extLst>
          </p:cNvPr>
          <p:cNvSpPr>
            <a:spLocks noGrp="1"/>
          </p:cNvSpPr>
          <p:nvPr>
            <p:ph type="body" sz="quarter" idx="34"/>
          </p:nvPr>
        </p:nvSpPr>
        <p:spPr>
          <a:xfrm>
            <a:off x="493776" y="1170432"/>
            <a:ext cx="9061704" cy="461665"/>
          </a:xfrm>
        </p:spPr>
        <p:txBody>
          <a:bodyPr/>
          <a:lstStyle/>
          <a:p>
            <a:pPr>
              <a:spcAft>
                <a:spcPts val="0"/>
              </a:spcAft>
            </a:pPr>
            <a:r>
              <a:rPr lang="en-US" sz="1000" dirty="0">
                <a:solidFill>
                  <a:schemeClr val="tx1">
                    <a:lumMod val="75000"/>
                  </a:schemeClr>
                </a:solidFill>
                <a:latin typeface="+mn-lt"/>
              </a:rPr>
              <a:t>Optimizing SG&amp;A spend can liberate capital for more strategic leverage within operations or drive savings to the bottom line. The topmost right quadrant represents top performers, and the bottom left quadrant represents companies performing below the Median.  [</a:t>
            </a:r>
            <a:r>
              <a:rPr lang="en-US" sz="1000" dirty="0" err="1">
                <a:solidFill>
                  <a:schemeClr val="tx1">
                    <a:lumMod val="75000"/>
                  </a:schemeClr>
                </a:solidFill>
                <a:latin typeface="+mn-lt"/>
              </a:rPr>
              <a:t>Cname</a:t>
            </a:r>
            <a:r>
              <a:rPr lang="en-US" sz="1000" dirty="0">
                <a:solidFill>
                  <a:schemeClr val="tx1">
                    <a:lumMod val="75000"/>
                  </a:schemeClr>
                </a:solidFill>
                <a:latin typeface="+mn-lt"/>
              </a:rPr>
              <a:t>]'s SG&amp;A performance is within top quartile, however EBITDA is below Median keeping them from being a top performer overall.</a:t>
            </a:r>
          </a:p>
        </p:txBody>
      </p:sp>
      <p:sp>
        <p:nvSpPr>
          <p:cNvPr id="118" name="Source Box">
            <a:extLst>
              <a:ext uri="{FF2B5EF4-FFF2-40B4-BE49-F238E27FC236}">
                <a16:creationId xmlns:a16="http://schemas.microsoft.com/office/drawing/2014/main" id="{72D9419C-160F-4B62-8EF7-BEFE1991A650}"/>
              </a:ext>
            </a:extLst>
          </p:cNvPr>
          <p:cNvSpPr txBox="1">
            <a:spLocks/>
          </p:cNvSpPr>
          <p:nvPr/>
        </p:nvSpPr>
        <p:spPr>
          <a:xfrm>
            <a:off x="493776" y="6934200"/>
            <a:ext cx="9058147" cy="276999"/>
          </a:xfrm>
          <a:prstGeom prst="rect">
            <a:avLst/>
          </a:prstGeom>
          <a:noFill/>
        </p:spPr>
        <p:txBody>
          <a:bodyPr vert="horz" wrap="square" lIns="0" tIns="0" rIns="0" bIns="0" rtlCol="0" anchor="b" anchorCtr="0">
            <a:spAutoFit/>
          </a:bodyPr>
          <a:lstStyle/>
          <a:p>
            <a:pPr hangingPunct="0"/>
            <a:r>
              <a:rPr lang="en-US" sz="900" dirty="0">
                <a:solidFill>
                  <a:schemeClr val="tx1">
                    <a:lumMod val="75000"/>
                  </a:schemeClr>
                </a:solidFill>
              </a:rPr>
              <a:t>1. The SG&amp;A Score is the percentile ranking computed for SG&amp;A Margin for each company within the peer group. The lower the SG&amp;A Margin, higher the SG&amp;A Score. The EBITDA Score is the percentile ranking computed for EBITDA Margin for each company within the peer group.  The higher the EBITDA Margin, the higher the EBITDA Score.</a:t>
            </a:r>
          </a:p>
        </p:txBody>
      </p:sp>
      <p:graphicFrame>
        <p:nvGraphicFramePr>
          <p:cNvPr id="8" name="Chart_C3">
            <a:extLst>
              <a:ext uri="{FF2B5EF4-FFF2-40B4-BE49-F238E27FC236}">
                <a16:creationId xmlns:a16="http://schemas.microsoft.com/office/drawing/2014/main" id="{00000000-0008-0000-0000-000004000000}"/>
              </a:ext>
            </a:extLst>
          </p:cNvPr>
          <p:cNvGraphicFramePr>
            <a:graphicFrameLocks/>
          </p:cNvGraphicFramePr>
          <p:nvPr>
            <p:extLst>
              <p:ext uri="{D42A27DB-BD31-4B8C-83A1-F6EECF244321}">
                <p14:modId xmlns:p14="http://schemas.microsoft.com/office/powerpoint/2010/main" val="2417765682"/>
              </p:ext>
            </p:extLst>
          </p:nvPr>
        </p:nvGraphicFramePr>
        <p:xfrm>
          <a:off x="2476742" y="1828800"/>
          <a:ext cx="5279454" cy="491069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57852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0">
            <a:extLst>
              <a:ext uri="{FF2B5EF4-FFF2-40B4-BE49-F238E27FC236}">
                <a16:creationId xmlns:a16="http://schemas.microsoft.com/office/drawing/2014/main" id="{93CF6010-EA09-495B-BC29-D9B3C21CB8C2}"/>
              </a:ext>
            </a:extLst>
          </p:cNvPr>
          <p:cNvSpPr>
            <a:spLocks noGrp="1"/>
          </p:cNvSpPr>
          <p:nvPr>
            <p:ph type="body" sz="quarter" idx="12"/>
          </p:nvPr>
        </p:nvSpPr>
        <p:spPr>
          <a:xfrm>
            <a:off x="436729" y="3276600"/>
            <a:ext cx="9077325" cy="430887"/>
          </a:xfrm>
        </p:spPr>
        <p:txBody>
          <a:bodyPr/>
          <a:lstStyle/>
          <a:p>
            <a:r>
              <a:rPr lang="en-GB" dirty="0"/>
              <a:t>Decomposed SG&amp;A Functional Analysis</a:t>
            </a:r>
            <a:endParaRPr lang="en-US" dirty="0"/>
          </a:p>
        </p:txBody>
      </p:sp>
      <p:sp>
        <p:nvSpPr>
          <p:cNvPr id="6" name="Title textbox"/>
          <p:cNvSpPr txBox="1"/>
          <p:nvPr/>
        </p:nvSpPr>
        <p:spPr>
          <a:xfrm>
            <a:off x="57600" y="-331200"/>
            <a:ext cx="682058" cy="92333"/>
          </a:xfrm>
          <a:prstGeom prst="rect">
            <a:avLst/>
          </a:prstGeom>
          <a:noFill/>
        </p:spPr>
        <p:txBody>
          <a:bodyPr wrap="square" lIns="0" tIns="0" rIns="0" bIns="0" rtlCol="0">
            <a:spAutoFit/>
          </a:bodyPr>
          <a:lstStyle>
            <a:defPPr>
              <a:defRPr lang="en-US"/>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r>
              <a:rPr lang="en-GB" sz="600" dirty="0">
                <a:solidFill>
                  <a:schemeClr val="bg1">
                    <a:lumMod val="95000"/>
                  </a:schemeClr>
                </a:solidFill>
              </a:rPr>
              <a:t>Divider two</a:t>
            </a:r>
          </a:p>
        </p:txBody>
      </p:sp>
      <p:pic>
        <p:nvPicPr>
          <p:cNvPr id="10" name="A&amp;M Tax full logo blue" hidden="1">
            <a:extLst>
              <a:ext uri="{FF2B5EF4-FFF2-40B4-BE49-F238E27FC236}">
                <a16:creationId xmlns:a16="http://schemas.microsoft.com/office/drawing/2014/main" id="{CDA898FD-3777-4256-B0B1-6B0EB29CD1E1}"/>
              </a:ext>
            </a:extLst>
          </p:cNvPr>
          <p:cNvPicPr>
            <a:picLocks noChangeAspect="1"/>
          </p:cNvPicPr>
          <p:nvPr/>
        </p:nvPicPr>
        <p:blipFill>
          <a:blip r:embed="rId3"/>
          <a:stretch>
            <a:fillRect/>
          </a:stretch>
        </p:blipFill>
        <p:spPr>
          <a:xfrm>
            <a:off x="7995117" y="7220748"/>
            <a:ext cx="1316739" cy="295657"/>
          </a:xfrm>
          <a:prstGeom prst="rect">
            <a:avLst/>
          </a:prstGeom>
        </p:spPr>
      </p:pic>
      <p:pic>
        <p:nvPicPr>
          <p:cNvPr id="11" name="A&amp;M standard full logo blue" descr="A picture containing clipart&#10;&#10;Description generated with very high confidence" hidden="1">
            <a:extLst>
              <a:ext uri="{FF2B5EF4-FFF2-40B4-BE49-F238E27FC236}">
                <a16:creationId xmlns:a16="http://schemas.microsoft.com/office/drawing/2014/main" id="{79FC2EFE-3DA3-48DF-8967-A75AF220A46A}"/>
              </a:ext>
            </a:extLst>
          </p:cNvPr>
          <p:cNvPicPr>
            <a:picLocks noChangeAspect="1"/>
          </p:cNvPicPr>
          <p:nvPr/>
        </p:nvPicPr>
        <p:blipFill>
          <a:blip r:embed="rId4"/>
          <a:stretch>
            <a:fillRect/>
          </a:stretch>
        </p:blipFill>
        <p:spPr>
          <a:xfrm>
            <a:off x="7760933" y="7348489"/>
            <a:ext cx="1819660" cy="176784"/>
          </a:xfrm>
          <a:prstGeom prst="rect">
            <a:avLst/>
          </a:prstGeom>
        </p:spPr>
      </p:pic>
      <p:pic>
        <p:nvPicPr>
          <p:cNvPr id="12" name="A&amp;M Tax full logo white" hidden="1">
            <a:extLst>
              <a:ext uri="{FF2B5EF4-FFF2-40B4-BE49-F238E27FC236}">
                <a16:creationId xmlns:a16="http://schemas.microsoft.com/office/drawing/2014/main" id="{17FB37E4-2E74-438B-ADED-E9AF47533AE6}"/>
              </a:ext>
            </a:extLst>
          </p:cNvPr>
          <p:cNvPicPr>
            <a:picLocks noChangeAspect="1"/>
          </p:cNvPicPr>
          <p:nvPr/>
        </p:nvPicPr>
        <p:blipFill>
          <a:blip r:embed="rId3"/>
          <a:stretch>
            <a:fillRect/>
          </a:stretch>
        </p:blipFill>
        <p:spPr>
          <a:xfrm>
            <a:off x="7995117" y="7220748"/>
            <a:ext cx="1316739" cy="295657"/>
          </a:xfrm>
          <a:prstGeom prst="rect">
            <a:avLst/>
          </a:prstGeom>
        </p:spPr>
      </p:pic>
      <p:pic>
        <p:nvPicPr>
          <p:cNvPr id="13" name="A&amp;M standard full logo white" descr="A picture containing clipart&#10;&#10;Description generated with very high confidence">
            <a:extLst>
              <a:ext uri="{FF2B5EF4-FFF2-40B4-BE49-F238E27FC236}">
                <a16:creationId xmlns:a16="http://schemas.microsoft.com/office/drawing/2014/main" id="{08B6331C-6D6F-4EE7-BF82-43EAC3FB3AE3}"/>
              </a:ext>
            </a:extLst>
          </p:cNvPr>
          <p:cNvPicPr>
            <a:picLocks noChangeAspect="1"/>
          </p:cNvPicPr>
          <p:nvPr/>
        </p:nvPicPr>
        <p:blipFill>
          <a:blip r:embed="rId4"/>
          <a:stretch>
            <a:fillRect/>
          </a:stretch>
        </p:blipFill>
        <p:spPr>
          <a:xfrm>
            <a:off x="7760933" y="7348489"/>
            <a:ext cx="1819660" cy="176784"/>
          </a:xfrm>
          <a:prstGeom prst="rect">
            <a:avLst/>
          </a:prstGeom>
        </p:spPr>
      </p:pic>
    </p:spTree>
    <p:extLst>
      <p:ext uri="{BB962C8B-B14F-4D97-AF65-F5344CB8AC3E}">
        <p14:creationId xmlns:p14="http://schemas.microsoft.com/office/powerpoint/2010/main" val="39353069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40029C3-A64E-4377-93E2-2E5AE9C39025}"/>
              </a:ext>
            </a:extLst>
          </p:cNvPr>
          <p:cNvSpPr>
            <a:spLocks noGrp="1"/>
          </p:cNvSpPr>
          <p:nvPr>
            <p:ph type="title"/>
          </p:nvPr>
        </p:nvSpPr>
        <p:spPr>
          <a:xfrm>
            <a:off x="493776" y="192024"/>
            <a:ext cx="9058147" cy="822960"/>
          </a:xfrm>
        </p:spPr>
        <p:txBody>
          <a:bodyPr/>
          <a:lstStyle/>
          <a:p>
            <a:r>
              <a:rPr lang="en-US" sz="2400" dirty="0"/>
              <a:t>SG&amp;A Decomposed Functional Costs and FTE Analysis</a:t>
            </a:r>
            <a:r>
              <a:rPr lang="en-US" sz="2400" baseline="30000" dirty="0"/>
              <a:t>1</a:t>
            </a:r>
            <a:endParaRPr lang="en-US" sz="2400" dirty="0"/>
          </a:p>
        </p:txBody>
      </p:sp>
      <p:sp>
        <p:nvSpPr>
          <p:cNvPr id="93" name="Text Placeholder 2">
            <a:extLst>
              <a:ext uri="{FF2B5EF4-FFF2-40B4-BE49-F238E27FC236}">
                <a16:creationId xmlns:a16="http://schemas.microsoft.com/office/drawing/2014/main" id="{5500DE34-76CE-4C81-A16A-2714522E3DA0}"/>
              </a:ext>
            </a:extLst>
          </p:cNvPr>
          <p:cNvSpPr txBox="1">
            <a:spLocks/>
          </p:cNvSpPr>
          <p:nvPr/>
        </p:nvSpPr>
        <p:spPr>
          <a:xfrm>
            <a:off x="283999" y="-783112"/>
            <a:ext cx="9057672" cy="368460"/>
          </a:xfrm>
          <a:prstGeom prst="rect">
            <a:avLst/>
          </a:prstGeom>
        </p:spPr>
        <p:txBody>
          <a:bodyPr/>
          <a:lstStyle>
            <a:lvl1pPr marL="0" indent="0" algn="l" defTabSz="1311226" rtl="0" eaLnBrk="1" latinLnBrk="0" hangingPunct="1">
              <a:spcBef>
                <a:spcPts val="0"/>
              </a:spcBef>
              <a:spcAft>
                <a:spcPts val="1006"/>
              </a:spcAft>
              <a:buFont typeface="Arial" panose="020B0604020202020204" pitchFamily="34" charset="0"/>
              <a:buNone/>
              <a:defRPr sz="1760" b="1" kern="1200">
                <a:solidFill>
                  <a:schemeClr val="accent3"/>
                </a:solidFill>
                <a:latin typeface="+mj-lt"/>
                <a:ea typeface="+mn-ea"/>
                <a:cs typeface="+mn-cs"/>
              </a:defRPr>
            </a:lvl1pPr>
            <a:lvl2pPr marL="0" indent="0" algn="l" defTabSz="1311226" rtl="0" eaLnBrk="1" latinLnBrk="0" hangingPunct="1">
              <a:spcBef>
                <a:spcPts val="0"/>
              </a:spcBef>
              <a:spcAft>
                <a:spcPts val="754"/>
              </a:spcAft>
              <a:buFont typeface="Arial" panose="020B0604020202020204" pitchFamily="34" charset="0"/>
              <a:buNone/>
              <a:defRPr sz="1509" b="1" kern="1200" cap="none" baseline="0">
                <a:solidFill>
                  <a:schemeClr val="tx1"/>
                </a:solidFill>
                <a:latin typeface="+mj-lt"/>
                <a:ea typeface="+mn-ea"/>
                <a:cs typeface="+mn-cs"/>
              </a:defRPr>
            </a:lvl2pPr>
            <a:lvl3pPr marL="1996" indent="0" algn="l" defTabSz="1311226" rtl="0" eaLnBrk="1" latinLnBrk="0" hangingPunct="1">
              <a:spcBef>
                <a:spcPts val="0"/>
              </a:spcBef>
              <a:spcAft>
                <a:spcPts val="754"/>
              </a:spcAft>
              <a:buFont typeface="Arial" panose="020B0604020202020204" pitchFamily="34" charset="0"/>
              <a:buNone/>
              <a:defRPr sz="1257" kern="1200">
                <a:solidFill>
                  <a:schemeClr val="tx1"/>
                </a:solidFill>
                <a:latin typeface="+mn-lt"/>
                <a:ea typeface="+mn-ea"/>
                <a:cs typeface="+mn-cs"/>
              </a:defRPr>
            </a:lvl3pPr>
            <a:lvl4pPr marL="229500" indent="-229500" algn="l" defTabSz="1311226" rtl="0" eaLnBrk="1" latinLnBrk="0" hangingPunct="1">
              <a:spcBef>
                <a:spcPts val="0"/>
              </a:spcBef>
              <a:spcAft>
                <a:spcPts val="754"/>
              </a:spcAft>
              <a:buClr>
                <a:schemeClr val="tx1"/>
              </a:buClr>
              <a:buFont typeface="Wingdings" panose="05000000000000000000" pitchFamily="2" charset="2"/>
              <a:buChar char="§"/>
              <a:defRPr sz="1257" kern="1200">
                <a:solidFill>
                  <a:schemeClr val="tx1"/>
                </a:solidFill>
                <a:latin typeface="+mn-lt"/>
                <a:ea typeface="+mn-ea"/>
                <a:cs typeface="+mn-cs"/>
              </a:defRPr>
            </a:lvl4pPr>
            <a:lvl5pPr marL="451016" indent="-221517" algn="l" defTabSz="1311226" rtl="0" eaLnBrk="1" latinLnBrk="0" hangingPunct="1">
              <a:spcBef>
                <a:spcPts val="0"/>
              </a:spcBef>
              <a:spcAft>
                <a:spcPts val="754"/>
              </a:spcAft>
              <a:buClr>
                <a:schemeClr val="tx1"/>
              </a:buClr>
              <a:buFont typeface="Segoe UI" panose="020B0502040204020203" pitchFamily="34" charset="0"/>
              <a:buChar char="–"/>
              <a:defRPr sz="1257" kern="1200">
                <a:solidFill>
                  <a:schemeClr val="tx1"/>
                </a:solidFill>
                <a:latin typeface="+mn-lt"/>
                <a:ea typeface="+mn-ea"/>
                <a:cs typeface="+mn-cs"/>
              </a:defRPr>
            </a:lvl5pPr>
            <a:lvl6pPr marL="682511" indent="-227504" algn="l" defTabSz="1311226" rtl="0" eaLnBrk="1" latinLnBrk="0" hangingPunct="1">
              <a:spcBef>
                <a:spcPts val="0"/>
              </a:spcBef>
              <a:spcAft>
                <a:spcPts val="754"/>
              </a:spcAft>
              <a:buClr>
                <a:schemeClr val="tx1"/>
              </a:buClr>
              <a:buFont typeface="Arial" panose="020B0604020202020204" pitchFamily="34" charset="0"/>
              <a:buChar char="–"/>
              <a:defRPr sz="1257" kern="1200">
                <a:solidFill>
                  <a:schemeClr val="tx1"/>
                </a:solidFill>
                <a:latin typeface="+mn-lt"/>
                <a:ea typeface="+mn-ea"/>
                <a:cs typeface="+mn-cs"/>
              </a:defRPr>
            </a:lvl6pPr>
            <a:lvl7pPr marL="898041" indent="-215530" algn="l" defTabSz="1311226" rtl="0" eaLnBrk="1" latinLnBrk="0" hangingPunct="1">
              <a:spcBef>
                <a:spcPts val="0"/>
              </a:spcBef>
              <a:spcAft>
                <a:spcPts val="754"/>
              </a:spcAft>
              <a:buClr>
                <a:schemeClr val="tx1"/>
              </a:buClr>
              <a:buFont typeface="Arial" panose="020B0604020202020204" pitchFamily="34" charset="0"/>
              <a:buChar char="–"/>
              <a:defRPr sz="1257" kern="1200">
                <a:solidFill>
                  <a:schemeClr val="tx1"/>
                </a:solidFill>
                <a:latin typeface="+mn-lt"/>
                <a:ea typeface="+mn-ea"/>
                <a:cs typeface="+mn-cs"/>
              </a:defRPr>
            </a:lvl7pPr>
            <a:lvl8pPr marL="227504" indent="-227504" algn="l" defTabSz="1311226" rtl="0" eaLnBrk="1" latinLnBrk="0" hangingPunct="1">
              <a:spcBef>
                <a:spcPts val="0"/>
              </a:spcBef>
              <a:spcAft>
                <a:spcPts val="754"/>
              </a:spcAft>
              <a:buClr>
                <a:schemeClr val="tx1"/>
              </a:buClr>
              <a:buFont typeface="+mj-lt"/>
              <a:buAutoNum type="arabicPeriod"/>
              <a:defRPr sz="1257" kern="1200">
                <a:solidFill>
                  <a:schemeClr val="tx1"/>
                </a:solidFill>
                <a:latin typeface="+mn-lt"/>
                <a:ea typeface="+mn-ea"/>
                <a:cs typeface="+mn-cs"/>
              </a:defRPr>
            </a:lvl8pPr>
            <a:lvl9pPr marL="455007" indent="-227504" algn="l" defTabSz="1311226" rtl="0" eaLnBrk="1" latinLnBrk="0" hangingPunct="1">
              <a:spcBef>
                <a:spcPts val="0"/>
              </a:spcBef>
              <a:spcAft>
                <a:spcPts val="754"/>
              </a:spcAft>
              <a:buClr>
                <a:schemeClr val="tx1"/>
              </a:buClr>
              <a:buFont typeface="+mj-lt"/>
              <a:buAutoNum type="alphaLcPeriod"/>
              <a:defRPr sz="1257" kern="1200">
                <a:solidFill>
                  <a:schemeClr val="tx1"/>
                </a:solidFill>
                <a:latin typeface="+mn-lt"/>
                <a:ea typeface="+mn-ea"/>
                <a:cs typeface="+mn-cs"/>
              </a:defRPr>
            </a:lvl9pPr>
          </a:lstStyle>
          <a:p>
            <a:endParaRPr lang="en-US" sz="1197" b="0" i="1" dirty="0"/>
          </a:p>
        </p:txBody>
      </p:sp>
      <p:sp>
        <p:nvSpPr>
          <p:cNvPr id="3" name="texttoupdate">
            <a:extLst>
              <a:ext uri="{FF2B5EF4-FFF2-40B4-BE49-F238E27FC236}">
                <a16:creationId xmlns:a16="http://schemas.microsoft.com/office/drawing/2014/main" id="{22804371-3419-4A38-BECF-68F1A217E510}"/>
              </a:ext>
            </a:extLst>
          </p:cNvPr>
          <p:cNvSpPr>
            <a:spLocks noGrp="1"/>
          </p:cNvSpPr>
          <p:nvPr>
            <p:ph type="body" sz="quarter" idx="34"/>
          </p:nvPr>
        </p:nvSpPr>
        <p:spPr>
          <a:xfrm>
            <a:off x="493776" y="1186934"/>
            <a:ext cx="9061704" cy="215444"/>
          </a:xfrm>
        </p:spPr>
        <p:txBody>
          <a:bodyPr/>
          <a:lstStyle/>
          <a:p>
            <a:endParaRPr lang="en-US" sz="1400" dirty="0"/>
          </a:p>
        </p:txBody>
      </p:sp>
      <p:sp>
        <p:nvSpPr>
          <p:cNvPr id="48" name="Source Box">
            <a:extLst>
              <a:ext uri="{FF2B5EF4-FFF2-40B4-BE49-F238E27FC236}">
                <a16:creationId xmlns:a16="http://schemas.microsoft.com/office/drawing/2014/main" id="{EB12791B-E0C5-4FFA-8EBE-30C3C11F7B03}"/>
              </a:ext>
            </a:extLst>
          </p:cNvPr>
          <p:cNvSpPr txBox="1">
            <a:spLocks/>
          </p:cNvSpPr>
          <p:nvPr/>
        </p:nvSpPr>
        <p:spPr>
          <a:xfrm>
            <a:off x="493776" y="6747507"/>
            <a:ext cx="9057672" cy="491493"/>
          </a:xfrm>
          <a:prstGeom prst="rect">
            <a:avLst/>
          </a:prstGeom>
          <a:noFill/>
        </p:spPr>
        <p:txBody>
          <a:bodyPr vert="horz" wrap="square" lIns="75260" tIns="37630" rIns="75260" bIns="37630" rtlCol="0" anchor="t" anchorCtr="0">
            <a:spAutoFit/>
          </a:bodyPr>
          <a:lstStyle/>
          <a:p>
            <a:pPr marL="114300" indent="-114300" algn="just" hangingPunct="0">
              <a:buFont typeface="+mj-lt"/>
              <a:buAutoNum type="arabicPeriod"/>
            </a:pPr>
            <a:r>
              <a:rPr lang="en-US" sz="900" dirty="0">
                <a:solidFill>
                  <a:schemeClr val="tx1">
                    <a:lumMod val="75000"/>
                  </a:schemeClr>
                </a:solidFill>
              </a:rPr>
              <a:t>Based on the top-down cost allocation SG&amp;A model detailed on pg.18 of this deck, functional costs include departmental labor, outsourcing, technology and other costs.</a:t>
            </a:r>
          </a:p>
          <a:p>
            <a:pPr marL="114300" indent="-114300" algn="just" hangingPunct="0">
              <a:buFont typeface="+mj-lt"/>
              <a:buAutoNum type="arabicPeriod"/>
            </a:pPr>
            <a:r>
              <a:rPr lang="en-US" sz="900" dirty="0">
                <a:solidFill>
                  <a:schemeClr val="tx1">
                    <a:lumMod val="75000"/>
                  </a:schemeClr>
                </a:solidFill>
              </a:rPr>
              <a:t>Functional data is estimated for companies using A&amp;M’s top-down cost allocation model, listed on pg. 18 of this deck. Functional opportunities are calculated based on the functional cost gaps of respective functions between the company and the peers which are median to top decile performers (times revenue).</a:t>
            </a:r>
          </a:p>
        </p:txBody>
      </p:sp>
      <p:sp>
        <p:nvSpPr>
          <p:cNvPr id="12" name="TextBox 31">
            <a:extLst>
              <a:ext uri="{FF2B5EF4-FFF2-40B4-BE49-F238E27FC236}">
                <a16:creationId xmlns:a16="http://schemas.microsoft.com/office/drawing/2014/main" id="{48E929F5-13DF-4CBD-BEB1-EAAFB71732F8}"/>
              </a:ext>
            </a:extLst>
          </p:cNvPr>
          <p:cNvSpPr txBox="1"/>
          <p:nvPr/>
        </p:nvSpPr>
        <p:spPr>
          <a:xfrm>
            <a:off x="8047079" y="383349"/>
            <a:ext cx="886781" cy="246221"/>
          </a:xfrm>
          <a:prstGeom prst="rect">
            <a:avLst/>
          </a:prstGeom>
          <a:noFill/>
        </p:spPr>
        <p:txBody>
          <a:bodyPr wrap="none" rtlCol="0">
            <a:spAutoFit/>
          </a:bodyPr>
          <a:lstStyle>
            <a:defPPr>
              <a:defRPr lang="en-US"/>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r>
              <a:rPr lang="en-US" sz="1000" dirty="0"/>
              <a:t>Top Quartile</a:t>
            </a:r>
          </a:p>
        </p:txBody>
      </p:sp>
      <p:sp>
        <p:nvSpPr>
          <p:cNvPr id="13" name="Flowchart: Connector 12">
            <a:extLst>
              <a:ext uri="{FF2B5EF4-FFF2-40B4-BE49-F238E27FC236}">
                <a16:creationId xmlns:a16="http://schemas.microsoft.com/office/drawing/2014/main" id="{C224884C-5729-4016-A500-7DCF9DB08B7F}"/>
              </a:ext>
            </a:extLst>
          </p:cNvPr>
          <p:cNvSpPr/>
          <p:nvPr/>
        </p:nvSpPr>
        <p:spPr>
          <a:xfrm>
            <a:off x="7327900" y="443862"/>
            <a:ext cx="137160" cy="137160"/>
          </a:xfrm>
          <a:prstGeom prst="flowChartConnector">
            <a:avLst/>
          </a:prstGeom>
          <a:solidFill>
            <a:srgbClr val="F9C20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043056" rtl="0" eaLnBrk="1" latinLnBrk="0" hangingPunct="1">
              <a:defRPr sz="2100" kern="1200">
                <a:solidFill>
                  <a:schemeClr val="lt1"/>
                </a:solidFill>
                <a:latin typeface="+mn-lt"/>
                <a:ea typeface="+mn-ea"/>
                <a:cs typeface="+mn-cs"/>
              </a:defRPr>
            </a:lvl1pPr>
            <a:lvl2pPr marL="521528" algn="l" defTabSz="1043056" rtl="0" eaLnBrk="1" latinLnBrk="0" hangingPunct="1">
              <a:defRPr sz="2100" kern="1200">
                <a:solidFill>
                  <a:schemeClr val="lt1"/>
                </a:solidFill>
                <a:latin typeface="+mn-lt"/>
                <a:ea typeface="+mn-ea"/>
                <a:cs typeface="+mn-cs"/>
              </a:defRPr>
            </a:lvl2pPr>
            <a:lvl3pPr marL="1043056" algn="l" defTabSz="1043056" rtl="0" eaLnBrk="1" latinLnBrk="0" hangingPunct="1">
              <a:defRPr sz="2100" kern="1200">
                <a:solidFill>
                  <a:schemeClr val="lt1"/>
                </a:solidFill>
                <a:latin typeface="+mn-lt"/>
                <a:ea typeface="+mn-ea"/>
                <a:cs typeface="+mn-cs"/>
              </a:defRPr>
            </a:lvl3pPr>
            <a:lvl4pPr marL="1564584" algn="l" defTabSz="1043056" rtl="0" eaLnBrk="1" latinLnBrk="0" hangingPunct="1">
              <a:defRPr sz="2100" kern="1200">
                <a:solidFill>
                  <a:schemeClr val="lt1"/>
                </a:solidFill>
                <a:latin typeface="+mn-lt"/>
                <a:ea typeface="+mn-ea"/>
                <a:cs typeface="+mn-cs"/>
              </a:defRPr>
            </a:lvl4pPr>
            <a:lvl5pPr marL="2086112" algn="l" defTabSz="1043056" rtl="0" eaLnBrk="1" latinLnBrk="0" hangingPunct="1">
              <a:defRPr sz="2100" kern="1200">
                <a:solidFill>
                  <a:schemeClr val="lt1"/>
                </a:solidFill>
                <a:latin typeface="+mn-lt"/>
                <a:ea typeface="+mn-ea"/>
                <a:cs typeface="+mn-cs"/>
              </a:defRPr>
            </a:lvl5pPr>
            <a:lvl6pPr marL="2607640" algn="l" defTabSz="1043056" rtl="0" eaLnBrk="1" latinLnBrk="0" hangingPunct="1">
              <a:defRPr sz="2100" kern="1200">
                <a:solidFill>
                  <a:schemeClr val="lt1"/>
                </a:solidFill>
                <a:latin typeface="+mn-lt"/>
                <a:ea typeface="+mn-ea"/>
                <a:cs typeface="+mn-cs"/>
              </a:defRPr>
            </a:lvl6pPr>
            <a:lvl7pPr marL="3129168" algn="l" defTabSz="1043056" rtl="0" eaLnBrk="1" latinLnBrk="0" hangingPunct="1">
              <a:defRPr sz="2100" kern="1200">
                <a:solidFill>
                  <a:schemeClr val="lt1"/>
                </a:solidFill>
                <a:latin typeface="+mn-lt"/>
                <a:ea typeface="+mn-ea"/>
                <a:cs typeface="+mn-cs"/>
              </a:defRPr>
            </a:lvl7pPr>
            <a:lvl8pPr marL="3650696" algn="l" defTabSz="1043056" rtl="0" eaLnBrk="1" latinLnBrk="0" hangingPunct="1">
              <a:defRPr sz="2100" kern="1200">
                <a:solidFill>
                  <a:schemeClr val="lt1"/>
                </a:solidFill>
                <a:latin typeface="+mn-lt"/>
                <a:ea typeface="+mn-ea"/>
                <a:cs typeface="+mn-cs"/>
              </a:defRPr>
            </a:lvl8pPr>
            <a:lvl9pPr marL="4172224" algn="l" defTabSz="1043056" rtl="0" eaLnBrk="1" latinLnBrk="0" hangingPunct="1">
              <a:defRPr sz="2100" kern="1200">
                <a:solidFill>
                  <a:schemeClr val="lt1"/>
                </a:solidFill>
                <a:latin typeface="+mn-lt"/>
                <a:ea typeface="+mn-ea"/>
                <a:cs typeface="+mn-cs"/>
              </a:defRPr>
            </a:lvl9pPr>
          </a:lstStyle>
          <a:p>
            <a:pPr algn="ctr"/>
            <a:endParaRPr lang="en-US" sz="1571" dirty="0"/>
          </a:p>
        </p:txBody>
      </p:sp>
      <p:sp>
        <p:nvSpPr>
          <p:cNvPr id="14" name="Flowchart: Connector 13">
            <a:extLst>
              <a:ext uri="{FF2B5EF4-FFF2-40B4-BE49-F238E27FC236}">
                <a16:creationId xmlns:a16="http://schemas.microsoft.com/office/drawing/2014/main" id="{10790BBA-689E-4C57-81BF-86A4CEC8BA36}"/>
              </a:ext>
            </a:extLst>
          </p:cNvPr>
          <p:cNvSpPr/>
          <p:nvPr/>
        </p:nvSpPr>
        <p:spPr>
          <a:xfrm>
            <a:off x="7315200" y="136328"/>
            <a:ext cx="137160" cy="137160"/>
          </a:xfrm>
          <a:prstGeom prst="flowChartConnector">
            <a:avLst/>
          </a:prstGeom>
          <a:solidFill>
            <a:srgbClr val="5E8AB4"/>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043056" rtl="0" eaLnBrk="1" latinLnBrk="0" hangingPunct="1">
              <a:defRPr sz="2100" kern="1200">
                <a:solidFill>
                  <a:schemeClr val="lt1"/>
                </a:solidFill>
                <a:latin typeface="+mn-lt"/>
                <a:ea typeface="+mn-ea"/>
                <a:cs typeface="+mn-cs"/>
              </a:defRPr>
            </a:lvl1pPr>
            <a:lvl2pPr marL="521528" algn="l" defTabSz="1043056" rtl="0" eaLnBrk="1" latinLnBrk="0" hangingPunct="1">
              <a:defRPr sz="2100" kern="1200">
                <a:solidFill>
                  <a:schemeClr val="lt1"/>
                </a:solidFill>
                <a:latin typeface="+mn-lt"/>
                <a:ea typeface="+mn-ea"/>
                <a:cs typeface="+mn-cs"/>
              </a:defRPr>
            </a:lvl2pPr>
            <a:lvl3pPr marL="1043056" algn="l" defTabSz="1043056" rtl="0" eaLnBrk="1" latinLnBrk="0" hangingPunct="1">
              <a:defRPr sz="2100" kern="1200">
                <a:solidFill>
                  <a:schemeClr val="lt1"/>
                </a:solidFill>
                <a:latin typeface="+mn-lt"/>
                <a:ea typeface="+mn-ea"/>
                <a:cs typeface="+mn-cs"/>
              </a:defRPr>
            </a:lvl3pPr>
            <a:lvl4pPr marL="1564584" algn="l" defTabSz="1043056" rtl="0" eaLnBrk="1" latinLnBrk="0" hangingPunct="1">
              <a:defRPr sz="2100" kern="1200">
                <a:solidFill>
                  <a:schemeClr val="lt1"/>
                </a:solidFill>
                <a:latin typeface="+mn-lt"/>
                <a:ea typeface="+mn-ea"/>
                <a:cs typeface="+mn-cs"/>
              </a:defRPr>
            </a:lvl4pPr>
            <a:lvl5pPr marL="2086112" algn="l" defTabSz="1043056" rtl="0" eaLnBrk="1" latinLnBrk="0" hangingPunct="1">
              <a:defRPr sz="2100" kern="1200">
                <a:solidFill>
                  <a:schemeClr val="lt1"/>
                </a:solidFill>
                <a:latin typeface="+mn-lt"/>
                <a:ea typeface="+mn-ea"/>
                <a:cs typeface="+mn-cs"/>
              </a:defRPr>
            </a:lvl5pPr>
            <a:lvl6pPr marL="2607640" algn="l" defTabSz="1043056" rtl="0" eaLnBrk="1" latinLnBrk="0" hangingPunct="1">
              <a:defRPr sz="2100" kern="1200">
                <a:solidFill>
                  <a:schemeClr val="lt1"/>
                </a:solidFill>
                <a:latin typeface="+mn-lt"/>
                <a:ea typeface="+mn-ea"/>
                <a:cs typeface="+mn-cs"/>
              </a:defRPr>
            </a:lvl6pPr>
            <a:lvl7pPr marL="3129168" algn="l" defTabSz="1043056" rtl="0" eaLnBrk="1" latinLnBrk="0" hangingPunct="1">
              <a:defRPr sz="2100" kern="1200">
                <a:solidFill>
                  <a:schemeClr val="lt1"/>
                </a:solidFill>
                <a:latin typeface="+mn-lt"/>
                <a:ea typeface="+mn-ea"/>
                <a:cs typeface="+mn-cs"/>
              </a:defRPr>
            </a:lvl7pPr>
            <a:lvl8pPr marL="3650696" algn="l" defTabSz="1043056" rtl="0" eaLnBrk="1" latinLnBrk="0" hangingPunct="1">
              <a:defRPr sz="2100" kern="1200">
                <a:solidFill>
                  <a:schemeClr val="lt1"/>
                </a:solidFill>
                <a:latin typeface="+mn-lt"/>
                <a:ea typeface="+mn-ea"/>
                <a:cs typeface="+mn-cs"/>
              </a:defRPr>
            </a:lvl8pPr>
            <a:lvl9pPr marL="4172224" algn="l" defTabSz="1043056" rtl="0" eaLnBrk="1" latinLnBrk="0" hangingPunct="1">
              <a:defRPr sz="2100" kern="1200">
                <a:solidFill>
                  <a:schemeClr val="lt1"/>
                </a:solidFill>
                <a:latin typeface="+mn-lt"/>
                <a:ea typeface="+mn-ea"/>
                <a:cs typeface="+mn-cs"/>
              </a:defRPr>
            </a:lvl9pPr>
          </a:lstStyle>
          <a:p>
            <a:pPr algn="ctr"/>
            <a:endParaRPr lang="en-US" sz="1571" dirty="0"/>
          </a:p>
        </p:txBody>
      </p:sp>
      <p:sp>
        <p:nvSpPr>
          <p:cNvPr id="15" name="cname">
            <a:extLst>
              <a:ext uri="{FF2B5EF4-FFF2-40B4-BE49-F238E27FC236}">
                <a16:creationId xmlns:a16="http://schemas.microsoft.com/office/drawing/2014/main" id="{8627CDE8-0E15-45DD-8C89-728F12236DE2}"/>
              </a:ext>
            </a:extLst>
          </p:cNvPr>
          <p:cNvSpPr txBox="1"/>
          <p:nvPr/>
        </p:nvSpPr>
        <p:spPr>
          <a:xfrm>
            <a:off x="7406317" y="76200"/>
            <a:ext cx="2194883" cy="246221"/>
          </a:xfrm>
          <a:prstGeom prst="rect">
            <a:avLst/>
          </a:prstGeom>
          <a:noFill/>
        </p:spPr>
        <p:txBody>
          <a:bodyPr wrap="square" rtlCol="0">
            <a:spAutoFit/>
          </a:bodyPr>
          <a:lstStyle>
            <a:defPPr>
              <a:defRPr lang="en-US"/>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endParaRPr lang="en-US" sz="1000" dirty="0">
              <a:solidFill>
                <a:srgbClr val="356AB2"/>
              </a:solidFill>
            </a:endParaRPr>
          </a:p>
        </p:txBody>
      </p:sp>
      <p:sp>
        <p:nvSpPr>
          <p:cNvPr id="16" name="Flowchart: Connector 15">
            <a:extLst>
              <a:ext uri="{FF2B5EF4-FFF2-40B4-BE49-F238E27FC236}">
                <a16:creationId xmlns:a16="http://schemas.microsoft.com/office/drawing/2014/main" id="{2B9076B6-B1CA-4D95-9A66-6D7F5ABBDF9A}"/>
              </a:ext>
            </a:extLst>
          </p:cNvPr>
          <p:cNvSpPr/>
          <p:nvPr/>
        </p:nvSpPr>
        <p:spPr>
          <a:xfrm>
            <a:off x="7982074" y="443862"/>
            <a:ext cx="137160" cy="137160"/>
          </a:xfrm>
          <a:prstGeom prst="flowChartConnector">
            <a:avLst/>
          </a:prstGeom>
          <a:solidFill>
            <a:srgbClr val="29702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043056" rtl="0" eaLnBrk="1" latinLnBrk="0" hangingPunct="1">
              <a:defRPr sz="2100" kern="1200">
                <a:solidFill>
                  <a:schemeClr val="lt1"/>
                </a:solidFill>
                <a:latin typeface="+mn-lt"/>
                <a:ea typeface="+mn-ea"/>
                <a:cs typeface="+mn-cs"/>
              </a:defRPr>
            </a:lvl1pPr>
            <a:lvl2pPr marL="521528" algn="l" defTabSz="1043056" rtl="0" eaLnBrk="1" latinLnBrk="0" hangingPunct="1">
              <a:defRPr sz="2100" kern="1200">
                <a:solidFill>
                  <a:schemeClr val="lt1"/>
                </a:solidFill>
                <a:latin typeface="+mn-lt"/>
                <a:ea typeface="+mn-ea"/>
                <a:cs typeface="+mn-cs"/>
              </a:defRPr>
            </a:lvl2pPr>
            <a:lvl3pPr marL="1043056" algn="l" defTabSz="1043056" rtl="0" eaLnBrk="1" latinLnBrk="0" hangingPunct="1">
              <a:defRPr sz="2100" kern="1200">
                <a:solidFill>
                  <a:schemeClr val="lt1"/>
                </a:solidFill>
                <a:latin typeface="+mn-lt"/>
                <a:ea typeface="+mn-ea"/>
                <a:cs typeface="+mn-cs"/>
              </a:defRPr>
            </a:lvl3pPr>
            <a:lvl4pPr marL="1564584" algn="l" defTabSz="1043056" rtl="0" eaLnBrk="1" latinLnBrk="0" hangingPunct="1">
              <a:defRPr sz="2100" kern="1200">
                <a:solidFill>
                  <a:schemeClr val="lt1"/>
                </a:solidFill>
                <a:latin typeface="+mn-lt"/>
                <a:ea typeface="+mn-ea"/>
                <a:cs typeface="+mn-cs"/>
              </a:defRPr>
            </a:lvl4pPr>
            <a:lvl5pPr marL="2086112" algn="l" defTabSz="1043056" rtl="0" eaLnBrk="1" latinLnBrk="0" hangingPunct="1">
              <a:defRPr sz="2100" kern="1200">
                <a:solidFill>
                  <a:schemeClr val="lt1"/>
                </a:solidFill>
                <a:latin typeface="+mn-lt"/>
                <a:ea typeface="+mn-ea"/>
                <a:cs typeface="+mn-cs"/>
              </a:defRPr>
            </a:lvl5pPr>
            <a:lvl6pPr marL="2607640" algn="l" defTabSz="1043056" rtl="0" eaLnBrk="1" latinLnBrk="0" hangingPunct="1">
              <a:defRPr sz="2100" kern="1200">
                <a:solidFill>
                  <a:schemeClr val="lt1"/>
                </a:solidFill>
                <a:latin typeface="+mn-lt"/>
                <a:ea typeface="+mn-ea"/>
                <a:cs typeface="+mn-cs"/>
              </a:defRPr>
            </a:lvl6pPr>
            <a:lvl7pPr marL="3129168" algn="l" defTabSz="1043056" rtl="0" eaLnBrk="1" latinLnBrk="0" hangingPunct="1">
              <a:defRPr sz="2100" kern="1200">
                <a:solidFill>
                  <a:schemeClr val="lt1"/>
                </a:solidFill>
                <a:latin typeface="+mn-lt"/>
                <a:ea typeface="+mn-ea"/>
                <a:cs typeface="+mn-cs"/>
              </a:defRPr>
            </a:lvl7pPr>
            <a:lvl8pPr marL="3650696" algn="l" defTabSz="1043056" rtl="0" eaLnBrk="1" latinLnBrk="0" hangingPunct="1">
              <a:defRPr sz="2100" kern="1200">
                <a:solidFill>
                  <a:schemeClr val="lt1"/>
                </a:solidFill>
                <a:latin typeface="+mn-lt"/>
                <a:ea typeface="+mn-ea"/>
                <a:cs typeface="+mn-cs"/>
              </a:defRPr>
            </a:lvl8pPr>
            <a:lvl9pPr marL="4172224" algn="l" defTabSz="1043056" rtl="0" eaLnBrk="1" latinLnBrk="0" hangingPunct="1">
              <a:defRPr sz="2100" kern="1200">
                <a:solidFill>
                  <a:schemeClr val="lt1"/>
                </a:solidFill>
                <a:latin typeface="+mn-lt"/>
                <a:ea typeface="+mn-ea"/>
                <a:cs typeface="+mn-cs"/>
              </a:defRPr>
            </a:lvl9pPr>
          </a:lstStyle>
          <a:p>
            <a:pPr algn="ctr"/>
            <a:endParaRPr lang="en-US" sz="1571" dirty="0"/>
          </a:p>
        </p:txBody>
      </p:sp>
      <p:sp>
        <p:nvSpPr>
          <p:cNvPr id="18" name="TextBox 30">
            <a:extLst>
              <a:ext uri="{FF2B5EF4-FFF2-40B4-BE49-F238E27FC236}">
                <a16:creationId xmlns:a16="http://schemas.microsoft.com/office/drawing/2014/main" id="{CE58F7DB-12CA-4A48-9CC3-568D1972727C}"/>
              </a:ext>
            </a:extLst>
          </p:cNvPr>
          <p:cNvSpPr txBox="1"/>
          <p:nvPr/>
        </p:nvSpPr>
        <p:spPr>
          <a:xfrm>
            <a:off x="7393179" y="383349"/>
            <a:ext cx="603050" cy="246221"/>
          </a:xfrm>
          <a:prstGeom prst="rect">
            <a:avLst/>
          </a:prstGeom>
          <a:noFill/>
        </p:spPr>
        <p:txBody>
          <a:bodyPr wrap="none" rtlCol="0">
            <a:spAutoFit/>
          </a:bodyPr>
          <a:lstStyle>
            <a:defPPr>
              <a:defRPr lang="en-US"/>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r>
              <a:rPr lang="en-US" sz="1000" dirty="0"/>
              <a:t>Median</a:t>
            </a:r>
          </a:p>
        </p:txBody>
      </p:sp>
      <p:grpSp>
        <p:nvGrpSpPr>
          <p:cNvPr id="19" name="Group_SGA_Functions">
            <a:extLst>
              <a:ext uri="{FF2B5EF4-FFF2-40B4-BE49-F238E27FC236}">
                <a16:creationId xmlns:a16="http://schemas.microsoft.com/office/drawing/2014/main" id="{00000000-0008-0000-0000-000038000000}"/>
              </a:ext>
            </a:extLst>
          </p:cNvPr>
          <p:cNvGrpSpPr/>
          <p:nvPr/>
        </p:nvGrpSpPr>
        <p:grpSpPr>
          <a:xfrm>
            <a:off x="942719" y="1828800"/>
            <a:ext cx="8048881" cy="4639790"/>
            <a:chOff x="1159767" y="385483"/>
            <a:chExt cx="8060009" cy="4639790"/>
          </a:xfrm>
        </p:grpSpPr>
        <p:graphicFrame>
          <p:nvGraphicFramePr>
            <p:cNvPr id="21" name="SGAFunctionCost1">
              <a:extLst>
                <a:ext uri="{FF2B5EF4-FFF2-40B4-BE49-F238E27FC236}">
                  <a16:creationId xmlns:a16="http://schemas.microsoft.com/office/drawing/2014/main" id="{00000000-0008-0000-0000-000010000000}"/>
                </a:ext>
              </a:extLst>
            </p:cNvPr>
            <p:cNvGraphicFramePr>
              <a:graphicFrameLocks/>
            </p:cNvGraphicFramePr>
            <p:nvPr/>
          </p:nvGraphicFramePr>
          <p:xfrm>
            <a:off x="1159767" y="385483"/>
            <a:ext cx="1648656" cy="128016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2" name="SGAFunctionCost2">
              <a:extLst>
                <a:ext uri="{FF2B5EF4-FFF2-40B4-BE49-F238E27FC236}">
                  <a16:creationId xmlns:a16="http://schemas.microsoft.com/office/drawing/2014/main" id="{00000000-0008-0000-0000-000011000000}"/>
                </a:ext>
              </a:extLst>
            </p:cNvPr>
            <p:cNvGraphicFramePr>
              <a:graphicFrameLocks/>
            </p:cNvGraphicFramePr>
            <p:nvPr/>
          </p:nvGraphicFramePr>
          <p:xfrm>
            <a:off x="1159767" y="1517067"/>
            <a:ext cx="1648656" cy="116338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3" name="SGAFunctionCost3">
              <a:extLst>
                <a:ext uri="{FF2B5EF4-FFF2-40B4-BE49-F238E27FC236}">
                  <a16:creationId xmlns:a16="http://schemas.microsoft.com/office/drawing/2014/main" id="{00000000-0008-0000-0000-000012000000}"/>
                </a:ext>
              </a:extLst>
            </p:cNvPr>
            <p:cNvGraphicFramePr>
              <a:graphicFrameLocks/>
            </p:cNvGraphicFramePr>
            <p:nvPr/>
          </p:nvGraphicFramePr>
          <p:xfrm>
            <a:off x="1159767" y="2605682"/>
            <a:ext cx="1648656" cy="128016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4" name="SGAFunctionCost4">
              <a:extLst>
                <a:ext uri="{FF2B5EF4-FFF2-40B4-BE49-F238E27FC236}">
                  <a16:creationId xmlns:a16="http://schemas.microsoft.com/office/drawing/2014/main" id="{00000000-0008-0000-0000-000013000000}"/>
                </a:ext>
              </a:extLst>
            </p:cNvPr>
            <p:cNvGraphicFramePr>
              <a:graphicFrameLocks/>
            </p:cNvGraphicFramePr>
            <p:nvPr/>
          </p:nvGraphicFramePr>
          <p:xfrm>
            <a:off x="1159767" y="3728198"/>
            <a:ext cx="1648656" cy="128016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5" name="SGAFunctionCost5">
              <a:extLst>
                <a:ext uri="{FF2B5EF4-FFF2-40B4-BE49-F238E27FC236}">
                  <a16:creationId xmlns:a16="http://schemas.microsoft.com/office/drawing/2014/main" id="{00000000-0008-0000-0000-000014000000}"/>
                </a:ext>
              </a:extLst>
            </p:cNvPr>
            <p:cNvGraphicFramePr>
              <a:graphicFrameLocks/>
            </p:cNvGraphicFramePr>
            <p:nvPr/>
          </p:nvGraphicFramePr>
          <p:xfrm>
            <a:off x="5822906" y="385483"/>
            <a:ext cx="1648656" cy="128016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26" name="SGAFunctionCost6">
              <a:extLst>
                <a:ext uri="{FF2B5EF4-FFF2-40B4-BE49-F238E27FC236}">
                  <a16:creationId xmlns:a16="http://schemas.microsoft.com/office/drawing/2014/main" id="{00000000-0008-0000-0000-000015000000}"/>
                </a:ext>
              </a:extLst>
            </p:cNvPr>
            <p:cNvGraphicFramePr>
              <a:graphicFrameLocks/>
            </p:cNvGraphicFramePr>
            <p:nvPr/>
          </p:nvGraphicFramePr>
          <p:xfrm>
            <a:off x="5822906" y="1517067"/>
            <a:ext cx="1648656" cy="128016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29" name="SGAFunctionCost7">
              <a:extLst>
                <a:ext uri="{FF2B5EF4-FFF2-40B4-BE49-F238E27FC236}">
                  <a16:creationId xmlns:a16="http://schemas.microsoft.com/office/drawing/2014/main" id="{00000000-0008-0000-0000-000019000000}"/>
                </a:ext>
              </a:extLst>
            </p:cNvPr>
            <p:cNvGraphicFramePr>
              <a:graphicFrameLocks/>
            </p:cNvGraphicFramePr>
            <p:nvPr/>
          </p:nvGraphicFramePr>
          <p:xfrm>
            <a:off x="5886323" y="2619289"/>
            <a:ext cx="1648656" cy="128016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30" name="SGAFunctionCost8">
              <a:extLst>
                <a:ext uri="{FF2B5EF4-FFF2-40B4-BE49-F238E27FC236}">
                  <a16:creationId xmlns:a16="http://schemas.microsoft.com/office/drawing/2014/main" id="{00000000-0008-0000-0000-000016000000}"/>
                </a:ext>
              </a:extLst>
            </p:cNvPr>
            <p:cNvGraphicFramePr>
              <a:graphicFrameLocks/>
            </p:cNvGraphicFramePr>
            <p:nvPr/>
          </p:nvGraphicFramePr>
          <p:xfrm>
            <a:off x="5822906" y="3866671"/>
            <a:ext cx="1648656" cy="1139551"/>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31" name="SGAFTE1">
              <a:extLst>
                <a:ext uri="{FF2B5EF4-FFF2-40B4-BE49-F238E27FC236}">
                  <a16:creationId xmlns:a16="http://schemas.microsoft.com/office/drawing/2014/main" id="{00000000-0008-0000-0000-000023000000}"/>
                </a:ext>
              </a:extLst>
            </p:cNvPr>
            <p:cNvGraphicFramePr>
              <a:graphicFrameLocks/>
            </p:cNvGraphicFramePr>
            <p:nvPr/>
          </p:nvGraphicFramePr>
          <p:xfrm>
            <a:off x="2892218" y="385483"/>
            <a:ext cx="1648656" cy="128016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32" name="SGAFTE2">
              <a:extLst>
                <a:ext uri="{FF2B5EF4-FFF2-40B4-BE49-F238E27FC236}">
                  <a16:creationId xmlns:a16="http://schemas.microsoft.com/office/drawing/2014/main" id="{00000000-0008-0000-0000-000024000000}"/>
                </a:ext>
              </a:extLst>
            </p:cNvPr>
            <p:cNvGraphicFramePr>
              <a:graphicFrameLocks/>
            </p:cNvGraphicFramePr>
            <p:nvPr/>
          </p:nvGraphicFramePr>
          <p:xfrm>
            <a:off x="2892218" y="1517068"/>
            <a:ext cx="1648656" cy="1161288"/>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3" name="SGAFTE3">
              <a:extLst>
                <a:ext uri="{FF2B5EF4-FFF2-40B4-BE49-F238E27FC236}">
                  <a16:creationId xmlns:a16="http://schemas.microsoft.com/office/drawing/2014/main" id="{00000000-0008-0000-0000-000025000000}"/>
                </a:ext>
              </a:extLst>
            </p:cNvPr>
            <p:cNvGraphicFramePr>
              <a:graphicFrameLocks/>
            </p:cNvGraphicFramePr>
            <p:nvPr/>
          </p:nvGraphicFramePr>
          <p:xfrm>
            <a:off x="2892218" y="2605682"/>
            <a:ext cx="1648656" cy="128016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34" name="SGAFTE4">
              <a:extLst>
                <a:ext uri="{FF2B5EF4-FFF2-40B4-BE49-F238E27FC236}">
                  <a16:creationId xmlns:a16="http://schemas.microsoft.com/office/drawing/2014/main" id="{00000000-0008-0000-0000-000026000000}"/>
                </a:ext>
              </a:extLst>
            </p:cNvPr>
            <p:cNvGraphicFramePr>
              <a:graphicFrameLocks/>
            </p:cNvGraphicFramePr>
            <p:nvPr/>
          </p:nvGraphicFramePr>
          <p:xfrm>
            <a:off x="2892218" y="3726062"/>
            <a:ext cx="1648656" cy="128016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38" name="SGAFTE5">
              <a:extLst>
                <a:ext uri="{FF2B5EF4-FFF2-40B4-BE49-F238E27FC236}">
                  <a16:creationId xmlns:a16="http://schemas.microsoft.com/office/drawing/2014/main" id="{00000000-0008-0000-0000-00002F000000}"/>
                </a:ext>
              </a:extLst>
            </p:cNvPr>
            <p:cNvGraphicFramePr>
              <a:graphicFrameLocks/>
            </p:cNvGraphicFramePr>
            <p:nvPr/>
          </p:nvGraphicFramePr>
          <p:xfrm>
            <a:off x="7561585" y="385483"/>
            <a:ext cx="1648655" cy="128016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39" name="SGAFTE6">
              <a:extLst>
                <a:ext uri="{FF2B5EF4-FFF2-40B4-BE49-F238E27FC236}">
                  <a16:creationId xmlns:a16="http://schemas.microsoft.com/office/drawing/2014/main" id="{00000000-0008-0000-0000-000030000000}"/>
                </a:ext>
              </a:extLst>
            </p:cNvPr>
            <p:cNvGraphicFramePr>
              <a:graphicFrameLocks/>
            </p:cNvGraphicFramePr>
            <p:nvPr/>
          </p:nvGraphicFramePr>
          <p:xfrm>
            <a:off x="7561585" y="1517067"/>
            <a:ext cx="1648655" cy="1280160"/>
          </p:xfrm>
          <a:graphic>
            <a:graphicData uri="http://schemas.openxmlformats.org/drawingml/2006/chart">
              <c:chart xmlns:c="http://schemas.openxmlformats.org/drawingml/2006/chart" xmlns:r="http://schemas.openxmlformats.org/officeDocument/2006/relationships" r:id="rId16"/>
            </a:graphicData>
          </a:graphic>
        </p:graphicFrame>
        <p:graphicFrame>
          <p:nvGraphicFramePr>
            <p:cNvPr id="40" name="SGAFTE8">
              <a:extLst>
                <a:ext uri="{FF2B5EF4-FFF2-40B4-BE49-F238E27FC236}">
                  <a16:creationId xmlns:a16="http://schemas.microsoft.com/office/drawing/2014/main" id="{00000000-0008-0000-0000-000031000000}"/>
                </a:ext>
              </a:extLst>
            </p:cNvPr>
            <p:cNvGraphicFramePr>
              <a:graphicFrameLocks/>
            </p:cNvGraphicFramePr>
            <p:nvPr/>
          </p:nvGraphicFramePr>
          <p:xfrm>
            <a:off x="7561585" y="3909173"/>
            <a:ext cx="1648655" cy="1116100"/>
          </p:xfrm>
          <a:graphic>
            <a:graphicData uri="http://schemas.openxmlformats.org/drawingml/2006/chart">
              <c:chart xmlns:c="http://schemas.openxmlformats.org/drawingml/2006/chart" xmlns:r="http://schemas.openxmlformats.org/officeDocument/2006/relationships" r:id="rId17"/>
            </a:graphicData>
          </a:graphic>
        </p:graphicFrame>
        <p:graphicFrame>
          <p:nvGraphicFramePr>
            <p:cNvPr id="41" name="SGAFTE7">
              <a:extLst>
                <a:ext uri="{FF2B5EF4-FFF2-40B4-BE49-F238E27FC236}">
                  <a16:creationId xmlns:a16="http://schemas.microsoft.com/office/drawing/2014/main" id="{00000000-0008-0000-0000-000032000000}"/>
                </a:ext>
              </a:extLst>
            </p:cNvPr>
            <p:cNvGraphicFramePr>
              <a:graphicFrameLocks/>
            </p:cNvGraphicFramePr>
            <p:nvPr/>
          </p:nvGraphicFramePr>
          <p:xfrm>
            <a:off x="7571121" y="2605682"/>
            <a:ext cx="1648655" cy="1280160"/>
          </p:xfrm>
          <a:graphic>
            <a:graphicData uri="http://schemas.openxmlformats.org/drawingml/2006/chart">
              <c:chart xmlns:c="http://schemas.openxmlformats.org/drawingml/2006/chart" xmlns:r="http://schemas.openxmlformats.org/officeDocument/2006/relationships" r:id="rId18"/>
            </a:graphicData>
          </a:graphic>
        </p:graphicFrame>
      </p:grpSp>
    </p:spTree>
    <p:extLst>
      <p:ext uri="{BB962C8B-B14F-4D97-AF65-F5344CB8AC3E}">
        <p14:creationId xmlns:p14="http://schemas.microsoft.com/office/powerpoint/2010/main" val="39752260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40029C3-A64E-4377-93E2-2E5AE9C39025}"/>
              </a:ext>
            </a:extLst>
          </p:cNvPr>
          <p:cNvSpPr>
            <a:spLocks noGrp="1"/>
          </p:cNvSpPr>
          <p:nvPr>
            <p:ph type="title"/>
          </p:nvPr>
        </p:nvSpPr>
        <p:spPr>
          <a:xfrm>
            <a:off x="493776" y="192024"/>
            <a:ext cx="9058147" cy="822960"/>
          </a:xfrm>
        </p:spPr>
        <p:txBody>
          <a:bodyPr/>
          <a:lstStyle/>
          <a:p>
            <a:r>
              <a:rPr lang="en-US" sz="2400" dirty="0"/>
              <a:t> Estimated Opportunity Waterfall</a:t>
            </a:r>
            <a:r>
              <a:rPr lang="en-US" sz="2400" baseline="30000" dirty="0"/>
              <a:t>1</a:t>
            </a:r>
            <a:endParaRPr lang="en-US" sz="2400" dirty="0"/>
          </a:p>
        </p:txBody>
      </p:sp>
      <p:sp>
        <p:nvSpPr>
          <p:cNvPr id="93" name="Text Placeholder 2">
            <a:extLst>
              <a:ext uri="{FF2B5EF4-FFF2-40B4-BE49-F238E27FC236}">
                <a16:creationId xmlns:a16="http://schemas.microsoft.com/office/drawing/2014/main" id="{5500DE34-76CE-4C81-A16A-2714522E3DA0}"/>
              </a:ext>
            </a:extLst>
          </p:cNvPr>
          <p:cNvSpPr txBox="1">
            <a:spLocks/>
          </p:cNvSpPr>
          <p:nvPr/>
        </p:nvSpPr>
        <p:spPr>
          <a:xfrm>
            <a:off x="283999" y="-783112"/>
            <a:ext cx="9057672" cy="368460"/>
          </a:xfrm>
          <a:prstGeom prst="rect">
            <a:avLst/>
          </a:prstGeom>
        </p:spPr>
        <p:txBody>
          <a:bodyPr/>
          <a:lstStyle>
            <a:lvl1pPr marL="0" indent="0" algn="l" defTabSz="1311226" rtl="0" eaLnBrk="1" latinLnBrk="0" hangingPunct="1">
              <a:spcBef>
                <a:spcPts val="0"/>
              </a:spcBef>
              <a:spcAft>
                <a:spcPts val="1006"/>
              </a:spcAft>
              <a:buFont typeface="Arial" panose="020B0604020202020204" pitchFamily="34" charset="0"/>
              <a:buNone/>
              <a:defRPr sz="1760" b="1" kern="1200">
                <a:solidFill>
                  <a:schemeClr val="accent3"/>
                </a:solidFill>
                <a:latin typeface="+mj-lt"/>
                <a:ea typeface="+mn-ea"/>
                <a:cs typeface="+mn-cs"/>
              </a:defRPr>
            </a:lvl1pPr>
            <a:lvl2pPr marL="0" indent="0" algn="l" defTabSz="1311226" rtl="0" eaLnBrk="1" latinLnBrk="0" hangingPunct="1">
              <a:spcBef>
                <a:spcPts val="0"/>
              </a:spcBef>
              <a:spcAft>
                <a:spcPts val="754"/>
              </a:spcAft>
              <a:buFont typeface="Arial" panose="020B0604020202020204" pitchFamily="34" charset="0"/>
              <a:buNone/>
              <a:defRPr sz="1509" b="1" kern="1200" cap="none" baseline="0">
                <a:solidFill>
                  <a:schemeClr val="tx1"/>
                </a:solidFill>
                <a:latin typeface="+mj-lt"/>
                <a:ea typeface="+mn-ea"/>
                <a:cs typeface="+mn-cs"/>
              </a:defRPr>
            </a:lvl2pPr>
            <a:lvl3pPr marL="1996" indent="0" algn="l" defTabSz="1311226" rtl="0" eaLnBrk="1" latinLnBrk="0" hangingPunct="1">
              <a:spcBef>
                <a:spcPts val="0"/>
              </a:spcBef>
              <a:spcAft>
                <a:spcPts val="754"/>
              </a:spcAft>
              <a:buFont typeface="Arial" panose="020B0604020202020204" pitchFamily="34" charset="0"/>
              <a:buNone/>
              <a:defRPr sz="1257" kern="1200">
                <a:solidFill>
                  <a:schemeClr val="tx1"/>
                </a:solidFill>
                <a:latin typeface="+mn-lt"/>
                <a:ea typeface="+mn-ea"/>
                <a:cs typeface="+mn-cs"/>
              </a:defRPr>
            </a:lvl3pPr>
            <a:lvl4pPr marL="229500" indent="-229500" algn="l" defTabSz="1311226" rtl="0" eaLnBrk="1" latinLnBrk="0" hangingPunct="1">
              <a:spcBef>
                <a:spcPts val="0"/>
              </a:spcBef>
              <a:spcAft>
                <a:spcPts val="754"/>
              </a:spcAft>
              <a:buClr>
                <a:schemeClr val="tx1"/>
              </a:buClr>
              <a:buFont typeface="Wingdings" panose="05000000000000000000" pitchFamily="2" charset="2"/>
              <a:buChar char="§"/>
              <a:defRPr sz="1257" kern="1200">
                <a:solidFill>
                  <a:schemeClr val="tx1"/>
                </a:solidFill>
                <a:latin typeface="+mn-lt"/>
                <a:ea typeface="+mn-ea"/>
                <a:cs typeface="+mn-cs"/>
              </a:defRPr>
            </a:lvl4pPr>
            <a:lvl5pPr marL="451016" indent="-221517" algn="l" defTabSz="1311226" rtl="0" eaLnBrk="1" latinLnBrk="0" hangingPunct="1">
              <a:spcBef>
                <a:spcPts val="0"/>
              </a:spcBef>
              <a:spcAft>
                <a:spcPts val="754"/>
              </a:spcAft>
              <a:buClr>
                <a:schemeClr val="tx1"/>
              </a:buClr>
              <a:buFont typeface="Segoe UI" panose="020B0502040204020203" pitchFamily="34" charset="0"/>
              <a:buChar char="–"/>
              <a:defRPr sz="1257" kern="1200">
                <a:solidFill>
                  <a:schemeClr val="tx1"/>
                </a:solidFill>
                <a:latin typeface="+mn-lt"/>
                <a:ea typeface="+mn-ea"/>
                <a:cs typeface="+mn-cs"/>
              </a:defRPr>
            </a:lvl5pPr>
            <a:lvl6pPr marL="682511" indent="-227504" algn="l" defTabSz="1311226" rtl="0" eaLnBrk="1" latinLnBrk="0" hangingPunct="1">
              <a:spcBef>
                <a:spcPts val="0"/>
              </a:spcBef>
              <a:spcAft>
                <a:spcPts val="754"/>
              </a:spcAft>
              <a:buClr>
                <a:schemeClr val="tx1"/>
              </a:buClr>
              <a:buFont typeface="Arial" panose="020B0604020202020204" pitchFamily="34" charset="0"/>
              <a:buChar char="–"/>
              <a:defRPr sz="1257" kern="1200">
                <a:solidFill>
                  <a:schemeClr val="tx1"/>
                </a:solidFill>
                <a:latin typeface="+mn-lt"/>
                <a:ea typeface="+mn-ea"/>
                <a:cs typeface="+mn-cs"/>
              </a:defRPr>
            </a:lvl6pPr>
            <a:lvl7pPr marL="898041" indent="-215530" algn="l" defTabSz="1311226" rtl="0" eaLnBrk="1" latinLnBrk="0" hangingPunct="1">
              <a:spcBef>
                <a:spcPts val="0"/>
              </a:spcBef>
              <a:spcAft>
                <a:spcPts val="754"/>
              </a:spcAft>
              <a:buClr>
                <a:schemeClr val="tx1"/>
              </a:buClr>
              <a:buFont typeface="Arial" panose="020B0604020202020204" pitchFamily="34" charset="0"/>
              <a:buChar char="–"/>
              <a:defRPr sz="1257" kern="1200">
                <a:solidFill>
                  <a:schemeClr val="tx1"/>
                </a:solidFill>
                <a:latin typeface="+mn-lt"/>
                <a:ea typeface="+mn-ea"/>
                <a:cs typeface="+mn-cs"/>
              </a:defRPr>
            </a:lvl7pPr>
            <a:lvl8pPr marL="227504" indent="-227504" algn="l" defTabSz="1311226" rtl="0" eaLnBrk="1" latinLnBrk="0" hangingPunct="1">
              <a:spcBef>
                <a:spcPts val="0"/>
              </a:spcBef>
              <a:spcAft>
                <a:spcPts val="754"/>
              </a:spcAft>
              <a:buClr>
                <a:schemeClr val="tx1"/>
              </a:buClr>
              <a:buFont typeface="+mj-lt"/>
              <a:buAutoNum type="arabicPeriod"/>
              <a:defRPr sz="1257" kern="1200">
                <a:solidFill>
                  <a:schemeClr val="tx1"/>
                </a:solidFill>
                <a:latin typeface="+mn-lt"/>
                <a:ea typeface="+mn-ea"/>
                <a:cs typeface="+mn-cs"/>
              </a:defRPr>
            </a:lvl8pPr>
            <a:lvl9pPr marL="455007" indent="-227504" algn="l" defTabSz="1311226" rtl="0" eaLnBrk="1" latinLnBrk="0" hangingPunct="1">
              <a:spcBef>
                <a:spcPts val="0"/>
              </a:spcBef>
              <a:spcAft>
                <a:spcPts val="754"/>
              </a:spcAft>
              <a:buClr>
                <a:schemeClr val="tx1"/>
              </a:buClr>
              <a:buFont typeface="+mj-lt"/>
              <a:buAutoNum type="alphaLcPeriod"/>
              <a:defRPr sz="1257" kern="1200">
                <a:solidFill>
                  <a:schemeClr val="tx1"/>
                </a:solidFill>
                <a:latin typeface="+mn-lt"/>
                <a:ea typeface="+mn-ea"/>
                <a:cs typeface="+mn-cs"/>
              </a:defRPr>
            </a:lvl9pPr>
          </a:lstStyle>
          <a:p>
            <a:endParaRPr lang="en-US" sz="1197" b="0" i="1" dirty="0"/>
          </a:p>
        </p:txBody>
      </p:sp>
      <p:sp>
        <p:nvSpPr>
          <p:cNvPr id="3" name="texttoupdate">
            <a:extLst>
              <a:ext uri="{FF2B5EF4-FFF2-40B4-BE49-F238E27FC236}">
                <a16:creationId xmlns:a16="http://schemas.microsoft.com/office/drawing/2014/main" id="{22804371-3419-4A38-BECF-68F1A217E510}"/>
              </a:ext>
            </a:extLst>
          </p:cNvPr>
          <p:cNvSpPr>
            <a:spLocks noGrp="1"/>
          </p:cNvSpPr>
          <p:nvPr>
            <p:ph type="body" sz="quarter" idx="34"/>
          </p:nvPr>
        </p:nvSpPr>
        <p:spPr>
          <a:xfrm>
            <a:off x="493776" y="1170432"/>
            <a:ext cx="9061704" cy="277368"/>
          </a:xfrm>
        </p:spPr>
        <p:txBody>
          <a:bodyPr/>
          <a:lstStyle/>
          <a:p>
            <a:endParaRPr lang="en-US" sz="1400" dirty="0">
              <a:latin typeface="+mn-lt"/>
            </a:endParaRPr>
          </a:p>
        </p:txBody>
      </p:sp>
      <p:sp>
        <p:nvSpPr>
          <p:cNvPr id="32" name="Source Box">
            <a:extLst>
              <a:ext uri="{FF2B5EF4-FFF2-40B4-BE49-F238E27FC236}">
                <a16:creationId xmlns:a16="http://schemas.microsoft.com/office/drawing/2014/main" id="{9E6040C7-3F6B-4F8D-A533-DDCB3A7C1671}"/>
              </a:ext>
            </a:extLst>
          </p:cNvPr>
          <p:cNvSpPr txBox="1">
            <a:spLocks/>
          </p:cNvSpPr>
          <p:nvPr/>
        </p:nvSpPr>
        <p:spPr>
          <a:xfrm>
            <a:off x="434663" y="6858000"/>
            <a:ext cx="9417676" cy="415498"/>
          </a:xfrm>
          <a:prstGeom prst="rect">
            <a:avLst/>
          </a:prstGeom>
          <a:noFill/>
        </p:spPr>
        <p:txBody>
          <a:bodyPr vert="horz" wrap="square" lIns="0" tIns="0" rIns="0" bIns="0" rtlCol="0" anchor="b">
            <a:spAutoFit/>
          </a:bodyPr>
          <a:lstStyle/>
          <a:p>
            <a:pPr marL="114300" indent="-114300" algn="just" hangingPunct="0">
              <a:buFont typeface="+mj-lt"/>
              <a:buAutoNum type="arabicPeriod"/>
            </a:pPr>
            <a:r>
              <a:rPr lang="en-US" sz="900" dirty="0">
                <a:solidFill>
                  <a:schemeClr val="tx1">
                    <a:lumMod val="75000"/>
                  </a:schemeClr>
                </a:solidFill>
              </a:rPr>
              <a:t>Based on the top-down cost allocation SG&amp;A model detailed on pg.18 of this deck, functional costs include departmental labor, outsourcing, technology and other costs.</a:t>
            </a:r>
          </a:p>
          <a:p>
            <a:pPr marL="114300" indent="-114300" algn="just" hangingPunct="0">
              <a:buFont typeface="+mj-lt"/>
              <a:buAutoNum type="arabicPeriod"/>
            </a:pPr>
            <a:r>
              <a:rPr lang="en-US" sz="900" dirty="0">
                <a:solidFill>
                  <a:schemeClr val="tx1">
                    <a:lumMod val="75000"/>
                  </a:schemeClr>
                </a:solidFill>
              </a:rPr>
              <a:t>Functional data is estimated for companies using A&amp;M’s top-down cost allocation model, listed on pg. 18 of this deck. Functional opportunities are calculated based on the functional cost gaps of respective functions between the company and the peers which are median to top decile performers (times revenue).</a:t>
            </a:r>
          </a:p>
        </p:txBody>
      </p:sp>
      <p:sp>
        <p:nvSpPr>
          <p:cNvPr id="2" name="ExchangeRateText">
            <a:extLst>
              <a:ext uri="{FF2B5EF4-FFF2-40B4-BE49-F238E27FC236}">
                <a16:creationId xmlns:a16="http://schemas.microsoft.com/office/drawing/2014/main" id="{C0111469-9345-9FB4-316E-BCB619161C5F}"/>
              </a:ext>
            </a:extLst>
          </p:cNvPr>
          <p:cNvSpPr txBox="1"/>
          <p:nvPr/>
        </p:nvSpPr>
        <p:spPr>
          <a:xfrm>
            <a:off x="434663" y="6629400"/>
            <a:ext cx="1927537" cy="246221"/>
          </a:xfrm>
          <a:prstGeom prst="rect">
            <a:avLst/>
          </a:prstGeom>
          <a:noFill/>
        </p:spPr>
        <p:txBody>
          <a:bodyPr wrap="square">
            <a:spAutoFit/>
          </a:bodyPr>
          <a:lstStyle/>
          <a:p>
            <a:r>
              <a:rPr lang="en-US" sz="1000" dirty="0" err="1"/>
              <a:t>ExchangeRateText</a:t>
            </a:r>
            <a:endParaRPr lang="en-US" sz="1000" dirty="0"/>
          </a:p>
        </p:txBody>
      </p:sp>
    </p:spTree>
    <p:extLst>
      <p:ext uri="{BB962C8B-B14F-4D97-AF65-F5344CB8AC3E}">
        <p14:creationId xmlns:p14="http://schemas.microsoft.com/office/powerpoint/2010/main" val="11154102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0">
            <a:extLst>
              <a:ext uri="{FF2B5EF4-FFF2-40B4-BE49-F238E27FC236}">
                <a16:creationId xmlns:a16="http://schemas.microsoft.com/office/drawing/2014/main" id="{93CF6010-EA09-495B-BC29-D9B3C21CB8C2}"/>
              </a:ext>
            </a:extLst>
          </p:cNvPr>
          <p:cNvSpPr>
            <a:spLocks noGrp="1"/>
          </p:cNvSpPr>
          <p:nvPr>
            <p:ph type="body" sz="quarter" idx="12"/>
          </p:nvPr>
        </p:nvSpPr>
        <p:spPr>
          <a:xfrm>
            <a:off x="436729" y="3276600"/>
            <a:ext cx="9077325" cy="430887"/>
          </a:xfrm>
        </p:spPr>
        <p:txBody>
          <a:bodyPr/>
          <a:lstStyle/>
          <a:p>
            <a:r>
              <a:rPr lang="en-GB" dirty="0"/>
              <a:t>Appendix</a:t>
            </a:r>
            <a:endParaRPr lang="en-US" dirty="0"/>
          </a:p>
        </p:txBody>
      </p:sp>
      <p:sp>
        <p:nvSpPr>
          <p:cNvPr id="6" name="Title textbox"/>
          <p:cNvSpPr txBox="1"/>
          <p:nvPr/>
        </p:nvSpPr>
        <p:spPr>
          <a:xfrm>
            <a:off x="57600" y="-331200"/>
            <a:ext cx="682058" cy="92333"/>
          </a:xfrm>
          <a:prstGeom prst="rect">
            <a:avLst/>
          </a:prstGeom>
          <a:noFill/>
        </p:spPr>
        <p:txBody>
          <a:bodyPr wrap="square" lIns="0" tIns="0" rIns="0" bIns="0" rtlCol="0">
            <a:spAutoFit/>
          </a:bodyPr>
          <a:lstStyle>
            <a:defPPr>
              <a:defRPr lang="en-US"/>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r>
              <a:rPr lang="en-GB" sz="600" dirty="0">
                <a:solidFill>
                  <a:schemeClr val="bg1">
                    <a:lumMod val="95000"/>
                  </a:schemeClr>
                </a:solidFill>
              </a:rPr>
              <a:t>Divider two</a:t>
            </a:r>
          </a:p>
        </p:txBody>
      </p:sp>
      <p:pic>
        <p:nvPicPr>
          <p:cNvPr id="10" name="A&amp;M Tax full logo blue" hidden="1">
            <a:extLst>
              <a:ext uri="{FF2B5EF4-FFF2-40B4-BE49-F238E27FC236}">
                <a16:creationId xmlns:a16="http://schemas.microsoft.com/office/drawing/2014/main" id="{CDA898FD-3777-4256-B0B1-6B0EB29CD1E1}"/>
              </a:ext>
            </a:extLst>
          </p:cNvPr>
          <p:cNvPicPr>
            <a:picLocks noChangeAspect="1"/>
          </p:cNvPicPr>
          <p:nvPr/>
        </p:nvPicPr>
        <p:blipFill>
          <a:blip r:embed="rId3"/>
          <a:stretch>
            <a:fillRect/>
          </a:stretch>
        </p:blipFill>
        <p:spPr>
          <a:xfrm>
            <a:off x="7995117" y="7220748"/>
            <a:ext cx="1316739" cy="295657"/>
          </a:xfrm>
          <a:prstGeom prst="rect">
            <a:avLst/>
          </a:prstGeom>
        </p:spPr>
      </p:pic>
      <p:pic>
        <p:nvPicPr>
          <p:cNvPr id="11" name="A&amp;M standard full logo blue" descr="A picture containing clipart&#10;&#10;Description generated with very high confidence" hidden="1">
            <a:extLst>
              <a:ext uri="{FF2B5EF4-FFF2-40B4-BE49-F238E27FC236}">
                <a16:creationId xmlns:a16="http://schemas.microsoft.com/office/drawing/2014/main" id="{79FC2EFE-3DA3-48DF-8967-A75AF220A46A}"/>
              </a:ext>
            </a:extLst>
          </p:cNvPr>
          <p:cNvPicPr>
            <a:picLocks noChangeAspect="1"/>
          </p:cNvPicPr>
          <p:nvPr/>
        </p:nvPicPr>
        <p:blipFill>
          <a:blip r:embed="rId4"/>
          <a:stretch>
            <a:fillRect/>
          </a:stretch>
        </p:blipFill>
        <p:spPr>
          <a:xfrm>
            <a:off x="7760933" y="7348489"/>
            <a:ext cx="1819660" cy="176784"/>
          </a:xfrm>
          <a:prstGeom prst="rect">
            <a:avLst/>
          </a:prstGeom>
        </p:spPr>
      </p:pic>
      <p:pic>
        <p:nvPicPr>
          <p:cNvPr id="12" name="A&amp;M Tax full logo white" hidden="1">
            <a:extLst>
              <a:ext uri="{FF2B5EF4-FFF2-40B4-BE49-F238E27FC236}">
                <a16:creationId xmlns:a16="http://schemas.microsoft.com/office/drawing/2014/main" id="{17FB37E4-2E74-438B-ADED-E9AF47533AE6}"/>
              </a:ext>
            </a:extLst>
          </p:cNvPr>
          <p:cNvPicPr>
            <a:picLocks noChangeAspect="1"/>
          </p:cNvPicPr>
          <p:nvPr/>
        </p:nvPicPr>
        <p:blipFill>
          <a:blip r:embed="rId3"/>
          <a:stretch>
            <a:fillRect/>
          </a:stretch>
        </p:blipFill>
        <p:spPr>
          <a:xfrm>
            <a:off x="7995117" y="7220748"/>
            <a:ext cx="1316739" cy="295657"/>
          </a:xfrm>
          <a:prstGeom prst="rect">
            <a:avLst/>
          </a:prstGeom>
        </p:spPr>
      </p:pic>
      <p:pic>
        <p:nvPicPr>
          <p:cNvPr id="13" name="A&amp;M standard full logo white" descr="A picture containing clipart&#10;&#10;Description generated with very high confidence">
            <a:extLst>
              <a:ext uri="{FF2B5EF4-FFF2-40B4-BE49-F238E27FC236}">
                <a16:creationId xmlns:a16="http://schemas.microsoft.com/office/drawing/2014/main" id="{08B6331C-6D6F-4EE7-BF82-43EAC3FB3AE3}"/>
              </a:ext>
            </a:extLst>
          </p:cNvPr>
          <p:cNvPicPr>
            <a:picLocks noChangeAspect="1"/>
          </p:cNvPicPr>
          <p:nvPr/>
        </p:nvPicPr>
        <p:blipFill>
          <a:blip r:embed="rId4"/>
          <a:stretch>
            <a:fillRect/>
          </a:stretch>
        </p:blipFill>
        <p:spPr>
          <a:xfrm>
            <a:off x="7760933" y="7348489"/>
            <a:ext cx="1819660" cy="176784"/>
          </a:xfrm>
          <a:prstGeom prst="rect">
            <a:avLst/>
          </a:prstGeom>
        </p:spPr>
      </p:pic>
    </p:spTree>
    <p:extLst>
      <p:ext uri="{BB962C8B-B14F-4D97-AF65-F5344CB8AC3E}">
        <p14:creationId xmlns:p14="http://schemas.microsoft.com/office/powerpoint/2010/main" val="26429894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40029C3-A64E-4377-93E2-2E5AE9C39025}"/>
              </a:ext>
            </a:extLst>
          </p:cNvPr>
          <p:cNvSpPr>
            <a:spLocks noGrp="1"/>
          </p:cNvSpPr>
          <p:nvPr>
            <p:ph type="title"/>
          </p:nvPr>
        </p:nvSpPr>
        <p:spPr>
          <a:xfrm>
            <a:off x="493776" y="192024"/>
            <a:ext cx="9058147" cy="822960"/>
          </a:xfrm>
        </p:spPr>
        <p:txBody>
          <a:bodyPr/>
          <a:lstStyle/>
          <a:p>
            <a:r>
              <a:rPr lang="en-US" dirty="0"/>
              <a:t>SG&amp;A Functional Taxonomy</a:t>
            </a:r>
          </a:p>
        </p:txBody>
      </p:sp>
      <p:sp>
        <p:nvSpPr>
          <p:cNvPr id="93" name="Text Placeholder 2">
            <a:extLst>
              <a:ext uri="{FF2B5EF4-FFF2-40B4-BE49-F238E27FC236}">
                <a16:creationId xmlns:a16="http://schemas.microsoft.com/office/drawing/2014/main" id="{5500DE34-76CE-4C81-A16A-2714522E3DA0}"/>
              </a:ext>
            </a:extLst>
          </p:cNvPr>
          <p:cNvSpPr txBox="1">
            <a:spLocks/>
          </p:cNvSpPr>
          <p:nvPr/>
        </p:nvSpPr>
        <p:spPr>
          <a:xfrm>
            <a:off x="283999" y="-783112"/>
            <a:ext cx="9057672" cy="368460"/>
          </a:xfrm>
          <a:prstGeom prst="rect">
            <a:avLst/>
          </a:prstGeom>
        </p:spPr>
        <p:txBody>
          <a:bodyPr/>
          <a:lstStyle>
            <a:lvl1pPr marL="0" indent="0" algn="l" defTabSz="1311226" rtl="0" eaLnBrk="1" latinLnBrk="0" hangingPunct="1">
              <a:spcBef>
                <a:spcPts val="0"/>
              </a:spcBef>
              <a:spcAft>
                <a:spcPts val="1006"/>
              </a:spcAft>
              <a:buFont typeface="Arial" panose="020B0604020202020204" pitchFamily="34" charset="0"/>
              <a:buNone/>
              <a:defRPr sz="1760" b="1" kern="1200">
                <a:solidFill>
                  <a:schemeClr val="accent3"/>
                </a:solidFill>
                <a:latin typeface="+mj-lt"/>
                <a:ea typeface="+mn-ea"/>
                <a:cs typeface="+mn-cs"/>
              </a:defRPr>
            </a:lvl1pPr>
            <a:lvl2pPr marL="0" indent="0" algn="l" defTabSz="1311226" rtl="0" eaLnBrk="1" latinLnBrk="0" hangingPunct="1">
              <a:spcBef>
                <a:spcPts val="0"/>
              </a:spcBef>
              <a:spcAft>
                <a:spcPts val="754"/>
              </a:spcAft>
              <a:buFont typeface="Arial" panose="020B0604020202020204" pitchFamily="34" charset="0"/>
              <a:buNone/>
              <a:defRPr sz="1509" b="1" kern="1200" cap="none" baseline="0">
                <a:solidFill>
                  <a:schemeClr val="tx1"/>
                </a:solidFill>
                <a:latin typeface="+mj-lt"/>
                <a:ea typeface="+mn-ea"/>
                <a:cs typeface="+mn-cs"/>
              </a:defRPr>
            </a:lvl2pPr>
            <a:lvl3pPr marL="1996" indent="0" algn="l" defTabSz="1311226" rtl="0" eaLnBrk="1" latinLnBrk="0" hangingPunct="1">
              <a:spcBef>
                <a:spcPts val="0"/>
              </a:spcBef>
              <a:spcAft>
                <a:spcPts val="754"/>
              </a:spcAft>
              <a:buFont typeface="Arial" panose="020B0604020202020204" pitchFamily="34" charset="0"/>
              <a:buNone/>
              <a:defRPr sz="1257" kern="1200">
                <a:solidFill>
                  <a:schemeClr val="tx1"/>
                </a:solidFill>
                <a:latin typeface="+mn-lt"/>
                <a:ea typeface="+mn-ea"/>
                <a:cs typeface="+mn-cs"/>
              </a:defRPr>
            </a:lvl3pPr>
            <a:lvl4pPr marL="229500" indent="-229500" algn="l" defTabSz="1311226" rtl="0" eaLnBrk="1" latinLnBrk="0" hangingPunct="1">
              <a:spcBef>
                <a:spcPts val="0"/>
              </a:spcBef>
              <a:spcAft>
                <a:spcPts val="754"/>
              </a:spcAft>
              <a:buClr>
                <a:schemeClr val="tx1"/>
              </a:buClr>
              <a:buFont typeface="Wingdings" panose="05000000000000000000" pitchFamily="2" charset="2"/>
              <a:buChar char="§"/>
              <a:defRPr sz="1257" kern="1200">
                <a:solidFill>
                  <a:schemeClr val="tx1"/>
                </a:solidFill>
                <a:latin typeface="+mn-lt"/>
                <a:ea typeface="+mn-ea"/>
                <a:cs typeface="+mn-cs"/>
              </a:defRPr>
            </a:lvl4pPr>
            <a:lvl5pPr marL="451016" indent="-221517" algn="l" defTabSz="1311226" rtl="0" eaLnBrk="1" latinLnBrk="0" hangingPunct="1">
              <a:spcBef>
                <a:spcPts val="0"/>
              </a:spcBef>
              <a:spcAft>
                <a:spcPts val="754"/>
              </a:spcAft>
              <a:buClr>
                <a:schemeClr val="tx1"/>
              </a:buClr>
              <a:buFont typeface="Segoe UI" panose="020B0502040204020203" pitchFamily="34" charset="0"/>
              <a:buChar char="–"/>
              <a:defRPr sz="1257" kern="1200">
                <a:solidFill>
                  <a:schemeClr val="tx1"/>
                </a:solidFill>
                <a:latin typeface="+mn-lt"/>
                <a:ea typeface="+mn-ea"/>
                <a:cs typeface="+mn-cs"/>
              </a:defRPr>
            </a:lvl5pPr>
            <a:lvl6pPr marL="682511" indent="-227504" algn="l" defTabSz="1311226" rtl="0" eaLnBrk="1" latinLnBrk="0" hangingPunct="1">
              <a:spcBef>
                <a:spcPts val="0"/>
              </a:spcBef>
              <a:spcAft>
                <a:spcPts val="754"/>
              </a:spcAft>
              <a:buClr>
                <a:schemeClr val="tx1"/>
              </a:buClr>
              <a:buFont typeface="Arial" panose="020B0604020202020204" pitchFamily="34" charset="0"/>
              <a:buChar char="–"/>
              <a:defRPr sz="1257" kern="1200">
                <a:solidFill>
                  <a:schemeClr val="tx1"/>
                </a:solidFill>
                <a:latin typeface="+mn-lt"/>
                <a:ea typeface="+mn-ea"/>
                <a:cs typeface="+mn-cs"/>
              </a:defRPr>
            </a:lvl6pPr>
            <a:lvl7pPr marL="898041" indent="-215530" algn="l" defTabSz="1311226" rtl="0" eaLnBrk="1" latinLnBrk="0" hangingPunct="1">
              <a:spcBef>
                <a:spcPts val="0"/>
              </a:spcBef>
              <a:spcAft>
                <a:spcPts val="754"/>
              </a:spcAft>
              <a:buClr>
                <a:schemeClr val="tx1"/>
              </a:buClr>
              <a:buFont typeface="Arial" panose="020B0604020202020204" pitchFamily="34" charset="0"/>
              <a:buChar char="–"/>
              <a:defRPr sz="1257" kern="1200">
                <a:solidFill>
                  <a:schemeClr val="tx1"/>
                </a:solidFill>
                <a:latin typeface="+mn-lt"/>
                <a:ea typeface="+mn-ea"/>
                <a:cs typeface="+mn-cs"/>
              </a:defRPr>
            </a:lvl7pPr>
            <a:lvl8pPr marL="227504" indent="-227504" algn="l" defTabSz="1311226" rtl="0" eaLnBrk="1" latinLnBrk="0" hangingPunct="1">
              <a:spcBef>
                <a:spcPts val="0"/>
              </a:spcBef>
              <a:spcAft>
                <a:spcPts val="754"/>
              </a:spcAft>
              <a:buClr>
                <a:schemeClr val="tx1"/>
              </a:buClr>
              <a:buFont typeface="+mj-lt"/>
              <a:buAutoNum type="arabicPeriod"/>
              <a:defRPr sz="1257" kern="1200">
                <a:solidFill>
                  <a:schemeClr val="tx1"/>
                </a:solidFill>
                <a:latin typeface="+mn-lt"/>
                <a:ea typeface="+mn-ea"/>
                <a:cs typeface="+mn-cs"/>
              </a:defRPr>
            </a:lvl8pPr>
            <a:lvl9pPr marL="455007" indent="-227504" algn="l" defTabSz="1311226" rtl="0" eaLnBrk="1" latinLnBrk="0" hangingPunct="1">
              <a:spcBef>
                <a:spcPts val="0"/>
              </a:spcBef>
              <a:spcAft>
                <a:spcPts val="754"/>
              </a:spcAft>
              <a:buClr>
                <a:schemeClr val="tx1"/>
              </a:buClr>
              <a:buFont typeface="+mj-lt"/>
              <a:buAutoNum type="alphaLcPeriod"/>
              <a:defRPr sz="1257" kern="1200">
                <a:solidFill>
                  <a:schemeClr val="tx1"/>
                </a:solidFill>
                <a:latin typeface="+mn-lt"/>
                <a:ea typeface="+mn-ea"/>
                <a:cs typeface="+mn-cs"/>
              </a:defRPr>
            </a:lvl9pPr>
          </a:lstStyle>
          <a:p>
            <a:endParaRPr lang="en-US" sz="1197" b="0" i="1" dirty="0"/>
          </a:p>
        </p:txBody>
      </p:sp>
      <p:sp>
        <p:nvSpPr>
          <p:cNvPr id="3" name="Text Placeholder 2">
            <a:extLst>
              <a:ext uri="{FF2B5EF4-FFF2-40B4-BE49-F238E27FC236}">
                <a16:creationId xmlns:a16="http://schemas.microsoft.com/office/drawing/2014/main" id="{22804371-3419-4A38-BECF-68F1A217E510}"/>
              </a:ext>
            </a:extLst>
          </p:cNvPr>
          <p:cNvSpPr>
            <a:spLocks noGrp="1"/>
          </p:cNvSpPr>
          <p:nvPr>
            <p:ph type="body" sz="quarter" idx="34"/>
          </p:nvPr>
        </p:nvSpPr>
        <p:spPr>
          <a:xfrm>
            <a:off x="493776" y="1170432"/>
            <a:ext cx="9061704" cy="369332"/>
          </a:xfrm>
        </p:spPr>
        <p:txBody>
          <a:bodyPr/>
          <a:lstStyle/>
          <a:p>
            <a:r>
              <a:rPr lang="en-US" sz="1200" dirty="0">
                <a:solidFill>
                  <a:schemeClr val="tx1">
                    <a:lumMod val="75000"/>
                  </a:schemeClr>
                </a:solidFill>
              </a:rPr>
              <a:t>In order to create an apples-to-apples comparison across peers, the spend from peers has been aligned to a standard set of functions and processes within each SG&amp;A category.</a:t>
            </a:r>
          </a:p>
        </p:txBody>
      </p:sp>
      <p:sp>
        <p:nvSpPr>
          <p:cNvPr id="6" name="Rectangle 5">
            <a:extLst>
              <a:ext uri="{FF2B5EF4-FFF2-40B4-BE49-F238E27FC236}">
                <a16:creationId xmlns:a16="http://schemas.microsoft.com/office/drawing/2014/main" id="{887ACC0F-2506-4295-93ED-39FA647A1E65}"/>
              </a:ext>
            </a:extLst>
          </p:cNvPr>
          <p:cNvSpPr/>
          <p:nvPr/>
        </p:nvSpPr>
        <p:spPr>
          <a:xfrm>
            <a:off x="365292" y="1600200"/>
            <a:ext cx="3191617" cy="5186035"/>
          </a:xfrm>
          <a:prstGeom prst="rect">
            <a:avLst/>
          </a:prstGeom>
        </p:spPr>
        <p:txBody>
          <a:bodyPr wrap="square">
            <a:spAutoFit/>
          </a:bodyPr>
          <a:lstStyle/>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q"/>
              <a:tabLst/>
              <a:defRPr/>
            </a:pPr>
            <a:r>
              <a:rPr kumimoji="0" lang="en-US" sz="1200" b="1" strike="noStrike" kern="1200" cap="none" spc="0" normalizeH="0" baseline="0" noProof="0" dirty="0">
                <a:ln>
                  <a:noFill/>
                </a:ln>
                <a:solidFill>
                  <a:srgbClr val="646464"/>
                </a:solidFill>
                <a:effectLst/>
                <a:uLnTx/>
                <a:uFillTx/>
                <a:latin typeface="Arial"/>
                <a:ea typeface="+mn-ea"/>
                <a:cs typeface="+mn-cs"/>
              </a:rPr>
              <a:t>Finance</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200" strike="noStrike" kern="1200" cap="none" spc="0" normalizeH="0" baseline="0" noProof="0" dirty="0">
                <a:ln>
                  <a:noFill/>
                </a:ln>
                <a:solidFill>
                  <a:srgbClr val="646464"/>
                </a:solidFill>
                <a:effectLst/>
                <a:uLnTx/>
                <a:uFillTx/>
                <a:latin typeface="Arial"/>
                <a:ea typeface="+mn-ea"/>
                <a:cs typeface="+mn-cs"/>
              </a:rPr>
              <a:t>Transactional Processing</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200" strike="noStrike" kern="1200" cap="none" spc="0" normalizeH="0" baseline="0" noProof="0" dirty="0">
                <a:ln>
                  <a:noFill/>
                </a:ln>
                <a:solidFill>
                  <a:srgbClr val="646464"/>
                </a:solidFill>
                <a:effectLst/>
                <a:uLnTx/>
                <a:uFillTx/>
                <a:latin typeface="Arial"/>
                <a:ea typeface="+mn-ea"/>
                <a:cs typeface="+mn-cs"/>
              </a:rPr>
              <a:t>General Accounting &amp; Financial Reporting</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200" strike="noStrike" kern="1200" cap="none" spc="0" normalizeH="0" baseline="0" noProof="0" dirty="0">
                <a:ln>
                  <a:noFill/>
                </a:ln>
                <a:solidFill>
                  <a:srgbClr val="646464"/>
                </a:solidFill>
                <a:effectLst/>
                <a:uLnTx/>
                <a:uFillTx/>
                <a:latin typeface="Arial"/>
                <a:ea typeface="+mn-ea"/>
                <a:cs typeface="+mn-cs"/>
              </a:rPr>
              <a:t>Controls</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200" strike="noStrike" kern="1200" cap="none" spc="0" normalizeH="0" baseline="0" noProof="0" dirty="0">
                <a:ln>
                  <a:noFill/>
                </a:ln>
                <a:solidFill>
                  <a:srgbClr val="646464"/>
                </a:solidFill>
                <a:effectLst/>
                <a:uLnTx/>
                <a:uFillTx/>
                <a:latin typeface="Arial"/>
                <a:ea typeface="+mn-ea"/>
                <a:cs typeface="+mn-cs"/>
              </a:rPr>
              <a:t>Tax &amp; Treasury</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200" strike="noStrike" kern="1200" cap="none" spc="0" normalizeH="0" baseline="0" noProof="0" dirty="0">
                <a:ln>
                  <a:noFill/>
                </a:ln>
                <a:solidFill>
                  <a:srgbClr val="646464"/>
                </a:solidFill>
                <a:effectLst/>
                <a:uLnTx/>
                <a:uFillTx/>
                <a:latin typeface="Arial"/>
                <a:ea typeface="+mn-ea"/>
                <a:cs typeface="+mn-cs"/>
              </a:rPr>
              <a:t>Performance Management</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200" strike="noStrike" kern="1200" cap="none" spc="0" normalizeH="0" baseline="0" noProof="0" dirty="0">
                <a:ln>
                  <a:noFill/>
                </a:ln>
                <a:solidFill>
                  <a:srgbClr val="646464"/>
                </a:solidFill>
                <a:effectLst/>
                <a:uLnTx/>
                <a:uFillTx/>
                <a:latin typeface="Arial"/>
                <a:ea typeface="+mn-ea"/>
                <a:cs typeface="+mn-cs"/>
              </a:rPr>
              <a:t>Finance Function Management</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endParaRPr kumimoji="0" lang="en-US" sz="1200" i="1" strike="noStrike" kern="1200" cap="none" spc="0" normalizeH="0" baseline="0" noProof="0" dirty="0">
              <a:ln>
                <a:noFill/>
              </a:ln>
              <a:solidFill>
                <a:srgbClr val="646464"/>
              </a:solidFill>
              <a:effectLst/>
              <a:uLnTx/>
              <a:uFillTx/>
              <a:latin typeface="Arial"/>
              <a:ea typeface="+mn-ea"/>
              <a:cs typeface="+mn-cs"/>
            </a:endParaRP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endParaRPr kumimoji="0" lang="en-US" sz="1200" i="1" strike="noStrike" kern="1200" cap="none" spc="0" normalizeH="0" baseline="0" noProof="0" dirty="0">
              <a:ln>
                <a:noFill/>
              </a:ln>
              <a:solidFill>
                <a:srgbClr val="646464"/>
              </a:solidFill>
              <a:effectLst/>
              <a:uLnTx/>
              <a:uFillTx/>
              <a:latin typeface="Arial"/>
              <a:ea typeface="+mn-ea"/>
              <a:cs typeface="+mn-cs"/>
            </a:endParaRPr>
          </a:p>
          <a:p>
            <a:pPr marL="183600" lvl="3" indent="-183600" defTabSz="981098">
              <a:spcBef>
                <a:spcPts val="300"/>
              </a:spcBef>
              <a:buClr>
                <a:srgbClr val="646464"/>
              </a:buClr>
              <a:buFont typeface="Wingdings" panose="05000000000000000000" pitchFamily="2" charset="2"/>
              <a:buChar char="q"/>
              <a:defRPr/>
            </a:pPr>
            <a:r>
              <a:rPr lang="en-US" sz="1200" b="1" dirty="0">
                <a:solidFill>
                  <a:srgbClr val="646464"/>
                </a:solidFill>
                <a:latin typeface="Arial"/>
              </a:rPr>
              <a:t>Human Resources</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200" strike="noStrike" kern="1200" cap="none" spc="0" normalizeH="0" baseline="0" noProof="0" dirty="0">
                <a:ln>
                  <a:noFill/>
                </a:ln>
                <a:solidFill>
                  <a:srgbClr val="646464"/>
                </a:solidFill>
                <a:effectLst/>
                <a:uLnTx/>
                <a:uFillTx/>
                <a:latin typeface="Arial"/>
                <a:ea typeface="+mn-ea"/>
                <a:cs typeface="+mn-cs"/>
              </a:rPr>
              <a:t>Transactional Processing</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200" strike="noStrike" kern="1200" cap="none" spc="0" normalizeH="0" baseline="0" noProof="0" dirty="0">
                <a:ln>
                  <a:noFill/>
                </a:ln>
                <a:solidFill>
                  <a:srgbClr val="646464"/>
                </a:solidFill>
                <a:effectLst/>
                <a:uLnTx/>
                <a:uFillTx/>
                <a:latin typeface="Arial"/>
                <a:ea typeface="+mn-ea"/>
                <a:cs typeface="+mn-cs"/>
              </a:rPr>
              <a:t>Rewards Administration</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200" strike="noStrike" kern="1200" cap="none" spc="0" normalizeH="0" baseline="0" noProof="0" dirty="0">
                <a:ln>
                  <a:noFill/>
                </a:ln>
                <a:solidFill>
                  <a:srgbClr val="646464"/>
                </a:solidFill>
                <a:effectLst/>
                <a:uLnTx/>
                <a:uFillTx/>
                <a:latin typeface="Arial"/>
                <a:ea typeface="+mn-ea"/>
                <a:cs typeface="+mn-cs"/>
              </a:rPr>
              <a:t>Talent Management</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200" strike="noStrike" kern="1200" cap="none" spc="0" normalizeH="0" baseline="0" noProof="0" dirty="0">
                <a:ln>
                  <a:noFill/>
                </a:ln>
                <a:solidFill>
                  <a:srgbClr val="646464"/>
                </a:solidFill>
                <a:effectLst/>
                <a:uLnTx/>
                <a:uFillTx/>
                <a:latin typeface="Arial"/>
                <a:ea typeface="+mn-ea"/>
                <a:cs typeface="+mn-cs"/>
              </a:rPr>
              <a:t>Strategy and Program Design</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endParaRPr kumimoji="0" lang="en-US" sz="1200" i="1" strike="noStrike" kern="1200" cap="none" spc="0" normalizeH="0" baseline="0" noProof="0" dirty="0">
              <a:ln>
                <a:noFill/>
              </a:ln>
              <a:solidFill>
                <a:srgbClr val="646464"/>
              </a:solidFill>
              <a:effectLst/>
              <a:uLnTx/>
              <a:uFillTx/>
              <a:latin typeface="Arial"/>
              <a:ea typeface="+mn-ea"/>
              <a:cs typeface="+mn-cs"/>
            </a:endParaRP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endParaRPr kumimoji="0" lang="en-US" sz="1200" i="1" strike="noStrike" kern="1200" cap="none" spc="0" normalizeH="0" baseline="0" noProof="0" dirty="0">
              <a:ln>
                <a:noFill/>
              </a:ln>
              <a:solidFill>
                <a:srgbClr val="646464"/>
              </a:solidFill>
              <a:effectLst/>
              <a:uLnTx/>
              <a:uFillTx/>
              <a:latin typeface="Arial"/>
              <a:ea typeface="+mn-ea"/>
              <a:cs typeface="+mn-cs"/>
            </a:endParaRPr>
          </a:p>
          <a:p>
            <a:pPr marL="183600" marR="0" lvl="3" indent="-183600" defTabSz="981098" fontAlgn="auto">
              <a:lnSpc>
                <a:spcPct val="100000"/>
              </a:lnSpc>
              <a:spcBef>
                <a:spcPts val="300"/>
              </a:spcBef>
              <a:spcAft>
                <a:spcPts val="0"/>
              </a:spcAft>
              <a:buClr>
                <a:srgbClr val="646464"/>
              </a:buClr>
              <a:buSzTx/>
              <a:buFont typeface="Wingdings" panose="05000000000000000000" pitchFamily="2" charset="2"/>
              <a:buChar char="q"/>
              <a:tabLst/>
              <a:defRPr/>
            </a:pPr>
            <a:r>
              <a:rPr lang="en-US" sz="1200" b="1" dirty="0">
                <a:solidFill>
                  <a:srgbClr val="646464"/>
                </a:solidFill>
                <a:latin typeface="Arial"/>
              </a:rPr>
              <a:t>Information Technology</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200" strike="noStrike" kern="1200" cap="none" spc="0" normalizeH="0" baseline="0" noProof="0" dirty="0">
                <a:ln>
                  <a:noFill/>
                </a:ln>
                <a:solidFill>
                  <a:srgbClr val="646464"/>
                </a:solidFill>
                <a:effectLst/>
                <a:uLnTx/>
                <a:uFillTx/>
                <a:latin typeface="Arial"/>
                <a:ea typeface="+mn-ea"/>
                <a:cs typeface="+mn-cs"/>
              </a:rPr>
              <a:t>Application Development &amp; Management</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200" strike="noStrike" kern="1200" cap="none" spc="0" normalizeH="0" baseline="0" noProof="0" dirty="0">
                <a:ln>
                  <a:noFill/>
                </a:ln>
                <a:solidFill>
                  <a:srgbClr val="646464"/>
                </a:solidFill>
                <a:effectLst/>
                <a:uLnTx/>
                <a:uFillTx/>
                <a:latin typeface="Arial"/>
                <a:ea typeface="+mn-ea"/>
                <a:cs typeface="+mn-cs"/>
              </a:rPr>
              <a:t>IT Control &amp; Risk Management</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200" strike="noStrike" kern="1200" cap="none" spc="0" normalizeH="0" baseline="0" noProof="0" dirty="0">
                <a:ln>
                  <a:noFill/>
                </a:ln>
                <a:solidFill>
                  <a:srgbClr val="646464"/>
                </a:solidFill>
                <a:effectLst/>
                <a:uLnTx/>
                <a:uFillTx/>
                <a:latin typeface="Arial"/>
                <a:ea typeface="+mn-ea"/>
                <a:cs typeface="+mn-cs"/>
              </a:rPr>
              <a:t>Infrastructure Technology Management</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200" strike="noStrike" kern="1200" cap="none" spc="0" normalizeH="0" baseline="0" noProof="0" dirty="0">
                <a:ln>
                  <a:noFill/>
                </a:ln>
                <a:solidFill>
                  <a:srgbClr val="646464"/>
                </a:solidFill>
                <a:effectLst/>
                <a:uLnTx/>
                <a:uFillTx/>
                <a:latin typeface="Arial"/>
                <a:ea typeface="+mn-ea"/>
                <a:cs typeface="+mn-cs"/>
              </a:rPr>
              <a:t>IT Planning and Strategy</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endParaRPr kumimoji="0" lang="en-US" sz="1200" i="1" strike="noStrike" kern="1200" cap="none" spc="0" normalizeH="0" baseline="0" noProof="0" dirty="0">
              <a:ln>
                <a:noFill/>
              </a:ln>
              <a:solidFill>
                <a:srgbClr val="646464"/>
              </a:solidFill>
              <a:effectLst/>
              <a:uLnTx/>
              <a:uFillTx/>
              <a:latin typeface="Arial"/>
              <a:ea typeface="+mn-ea"/>
              <a:cs typeface="+mn-cs"/>
            </a:endParaRP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endParaRPr lang="en-US" sz="1200" dirty="0">
              <a:solidFill>
                <a:srgbClr val="646464"/>
              </a:solidFill>
              <a:latin typeface="Arial" panose="020B0604020202020204" pitchFamily="34" charset="0"/>
            </a:endParaRPr>
          </a:p>
        </p:txBody>
      </p:sp>
      <p:sp>
        <p:nvSpPr>
          <p:cNvPr id="8" name="Rectangle 7">
            <a:extLst>
              <a:ext uri="{FF2B5EF4-FFF2-40B4-BE49-F238E27FC236}">
                <a16:creationId xmlns:a16="http://schemas.microsoft.com/office/drawing/2014/main" id="{CBE47B39-68B8-446D-AA02-D53FD2BBC1B5}"/>
              </a:ext>
            </a:extLst>
          </p:cNvPr>
          <p:cNvSpPr/>
          <p:nvPr/>
        </p:nvSpPr>
        <p:spPr>
          <a:xfrm>
            <a:off x="3556909" y="1600200"/>
            <a:ext cx="3224891" cy="5186035"/>
          </a:xfrm>
          <a:prstGeom prst="rect">
            <a:avLst/>
          </a:prstGeom>
        </p:spPr>
        <p:txBody>
          <a:bodyPr wrap="square">
            <a:spAutoFit/>
          </a:bodyPr>
          <a:lstStyle/>
          <a:p>
            <a:pPr marL="183600" lvl="3" indent="-183600" defTabSz="981098">
              <a:spcBef>
                <a:spcPts val="300"/>
              </a:spcBef>
              <a:buClr>
                <a:srgbClr val="646464"/>
              </a:buClr>
              <a:buFont typeface="Wingdings" panose="05000000000000000000" pitchFamily="2" charset="2"/>
              <a:buChar char="q"/>
              <a:defRPr/>
            </a:pPr>
            <a:r>
              <a:rPr lang="en-US" sz="1200" b="1" dirty="0">
                <a:solidFill>
                  <a:srgbClr val="646464"/>
                </a:solidFill>
                <a:latin typeface="Arial"/>
              </a:rPr>
              <a:t>Procurement</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200" strike="noStrike" kern="1200" cap="none" spc="0" normalizeH="0" baseline="0" noProof="0" dirty="0">
                <a:ln>
                  <a:noFill/>
                </a:ln>
                <a:solidFill>
                  <a:srgbClr val="646464"/>
                </a:solidFill>
                <a:effectLst/>
                <a:uLnTx/>
                <a:uFillTx/>
                <a:latin typeface="Arial"/>
                <a:ea typeface="+mn-ea"/>
                <a:cs typeface="+mn-cs"/>
              </a:rPr>
              <a:t>Sourcing Execution</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200" strike="noStrike" kern="1200" cap="none" spc="0" normalizeH="0" baseline="0" noProof="0" dirty="0">
                <a:ln>
                  <a:noFill/>
                </a:ln>
                <a:solidFill>
                  <a:srgbClr val="646464"/>
                </a:solidFill>
                <a:effectLst/>
                <a:uLnTx/>
                <a:uFillTx/>
                <a:latin typeface="Arial"/>
                <a:ea typeface="+mn-ea"/>
                <a:cs typeface="+mn-cs"/>
              </a:rPr>
              <a:t>Purchase Order Processing</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200" strike="noStrike" kern="1200" cap="none" spc="0" normalizeH="0" baseline="0" noProof="0" dirty="0">
                <a:ln>
                  <a:noFill/>
                </a:ln>
                <a:solidFill>
                  <a:srgbClr val="646464"/>
                </a:solidFill>
                <a:effectLst/>
                <a:uLnTx/>
                <a:uFillTx/>
                <a:latin typeface="Arial"/>
                <a:ea typeface="+mn-ea"/>
                <a:cs typeface="+mn-cs"/>
              </a:rPr>
              <a:t>Scheduling</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200" strike="noStrike" kern="1200" cap="none" spc="0" normalizeH="0" baseline="0" noProof="0" dirty="0">
                <a:ln>
                  <a:noFill/>
                </a:ln>
                <a:solidFill>
                  <a:srgbClr val="646464"/>
                </a:solidFill>
                <a:effectLst/>
                <a:uLnTx/>
                <a:uFillTx/>
                <a:latin typeface="Arial"/>
                <a:ea typeface="+mn-ea"/>
                <a:cs typeface="+mn-cs"/>
              </a:rPr>
              <a:t>Supply Data Management</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200" strike="noStrike" kern="1200" cap="none" spc="0" normalizeH="0" baseline="0" noProof="0" dirty="0">
                <a:ln>
                  <a:noFill/>
                </a:ln>
                <a:solidFill>
                  <a:srgbClr val="646464"/>
                </a:solidFill>
                <a:effectLst/>
                <a:uLnTx/>
                <a:uFillTx/>
                <a:latin typeface="Arial"/>
                <a:ea typeface="+mn-ea"/>
                <a:cs typeface="+mn-cs"/>
              </a:rPr>
              <a:t>Receipt Processing</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200" strike="noStrike" kern="1200" cap="none" spc="0" normalizeH="0" baseline="0" noProof="0" dirty="0">
                <a:ln>
                  <a:noFill/>
                </a:ln>
                <a:solidFill>
                  <a:srgbClr val="646464"/>
                </a:solidFill>
                <a:effectLst/>
                <a:uLnTx/>
                <a:uFillTx/>
                <a:latin typeface="Arial"/>
                <a:ea typeface="+mn-ea"/>
                <a:cs typeface="+mn-cs"/>
              </a:rPr>
              <a:t>Compliance Management</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200" strike="noStrike" kern="1200" cap="none" spc="0" normalizeH="0" baseline="0" noProof="0" dirty="0">
                <a:ln>
                  <a:noFill/>
                </a:ln>
                <a:solidFill>
                  <a:srgbClr val="646464"/>
                </a:solidFill>
                <a:effectLst/>
                <a:uLnTx/>
                <a:uFillTx/>
                <a:latin typeface="Arial"/>
                <a:ea typeface="+mn-ea"/>
                <a:cs typeface="+mn-cs"/>
              </a:rPr>
              <a:t>Supplier Management &amp; Development</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200" strike="noStrike" kern="1200" cap="none" spc="0" normalizeH="0" baseline="0" noProof="0" dirty="0">
                <a:ln>
                  <a:noFill/>
                </a:ln>
                <a:solidFill>
                  <a:srgbClr val="646464"/>
                </a:solidFill>
                <a:effectLst/>
                <a:uLnTx/>
                <a:uFillTx/>
                <a:latin typeface="Arial"/>
                <a:ea typeface="+mn-ea"/>
                <a:cs typeface="+mn-cs"/>
              </a:rPr>
              <a:t>Sourcing Strategy &amp; Analysis</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200" strike="noStrike" kern="1200" cap="none" spc="0" normalizeH="0" baseline="0" noProof="0" dirty="0">
                <a:ln>
                  <a:noFill/>
                </a:ln>
                <a:solidFill>
                  <a:srgbClr val="646464"/>
                </a:solidFill>
                <a:effectLst/>
                <a:uLnTx/>
                <a:uFillTx/>
                <a:latin typeface="Arial"/>
                <a:ea typeface="+mn-ea"/>
                <a:cs typeface="+mn-cs"/>
              </a:rPr>
              <a:t>Product Development Support</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200" strike="noStrike" kern="1200" cap="none" spc="0" normalizeH="0" baseline="0" noProof="0" dirty="0">
                <a:ln>
                  <a:noFill/>
                </a:ln>
                <a:solidFill>
                  <a:srgbClr val="646464"/>
                </a:solidFill>
                <a:effectLst/>
                <a:uLnTx/>
                <a:uFillTx/>
                <a:latin typeface="Arial"/>
                <a:ea typeface="+mn-ea"/>
                <a:cs typeface="+mn-cs"/>
              </a:rPr>
              <a:t>Functional Management &amp; Administration</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endParaRPr kumimoji="0" lang="en-US" sz="1200" b="1" strike="noStrike" kern="1200" cap="none" spc="0" normalizeH="0" baseline="0" noProof="0" dirty="0">
              <a:ln>
                <a:noFill/>
              </a:ln>
              <a:solidFill>
                <a:srgbClr val="646464"/>
              </a:solidFill>
              <a:effectLst/>
              <a:uLnTx/>
              <a:uFillTx/>
              <a:latin typeface="Arial"/>
              <a:ea typeface="+mn-ea"/>
              <a:cs typeface="+mn-cs"/>
            </a:endParaRP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endParaRPr lang="en-US" sz="1200" b="1" dirty="0">
              <a:solidFill>
                <a:srgbClr val="646464"/>
              </a:solidFill>
              <a:latin typeface="Arial"/>
            </a:endParaRPr>
          </a:p>
          <a:p>
            <a:pPr marL="183600" marR="0" lvl="3" indent="-183600" defTabSz="981098" fontAlgn="auto">
              <a:lnSpc>
                <a:spcPct val="100000"/>
              </a:lnSpc>
              <a:spcBef>
                <a:spcPts val="300"/>
              </a:spcBef>
              <a:spcAft>
                <a:spcPts val="0"/>
              </a:spcAft>
              <a:buClr>
                <a:srgbClr val="646464"/>
              </a:buClr>
              <a:buSzTx/>
              <a:buFont typeface="Wingdings" panose="05000000000000000000" pitchFamily="2" charset="2"/>
              <a:buChar char="q"/>
              <a:tabLst/>
              <a:defRPr/>
            </a:pPr>
            <a:r>
              <a:rPr lang="en-US" sz="1200" b="1" dirty="0">
                <a:solidFill>
                  <a:srgbClr val="646464"/>
                </a:solidFill>
                <a:latin typeface="Arial"/>
              </a:rPr>
              <a:t>Corporate Support Services </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200" strike="noStrike" kern="1200" cap="none" spc="0" normalizeH="0" baseline="0" noProof="0" dirty="0">
                <a:ln>
                  <a:noFill/>
                </a:ln>
                <a:solidFill>
                  <a:srgbClr val="646464"/>
                </a:solidFill>
                <a:effectLst/>
                <a:uLnTx/>
                <a:uFillTx/>
                <a:latin typeface="Arial"/>
                <a:ea typeface="+mn-ea"/>
                <a:cs typeface="+mn-cs"/>
              </a:rPr>
              <a:t>Aviation</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200" strike="noStrike" kern="1200" cap="none" spc="0" normalizeH="0" baseline="0" noProof="0" dirty="0">
                <a:ln>
                  <a:noFill/>
                </a:ln>
                <a:solidFill>
                  <a:srgbClr val="646464"/>
                </a:solidFill>
                <a:effectLst/>
                <a:uLnTx/>
                <a:uFillTx/>
                <a:latin typeface="Arial"/>
                <a:ea typeface="+mn-ea"/>
                <a:cs typeface="+mn-cs"/>
              </a:rPr>
              <a:t>Communications Services</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200" strike="noStrike" kern="1200" cap="none" spc="0" normalizeH="0" baseline="0" noProof="0" dirty="0">
                <a:ln>
                  <a:noFill/>
                </a:ln>
                <a:solidFill>
                  <a:srgbClr val="646464"/>
                </a:solidFill>
                <a:effectLst/>
                <a:uLnTx/>
                <a:uFillTx/>
                <a:latin typeface="Arial"/>
                <a:ea typeface="+mn-ea"/>
                <a:cs typeface="+mn-cs"/>
              </a:rPr>
              <a:t>Environmental Health and Safety </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200" strike="noStrike" kern="1200" cap="none" spc="0" normalizeH="0" baseline="0" noProof="0" dirty="0">
                <a:ln>
                  <a:noFill/>
                </a:ln>
                <a:solidFill>
                  <a:srgbClr val="646464"/>
                </a:solidFill>
                <a:effectLst/>
                <a:uLnTx/>
                <a:uFillTx/>
                <a:latin typeface="Arial"/>
                <a:ea typeface="+mn-ea"/>
                <a:cs typeface="+mn-cs"/>
              </a:rPr>
              <a:t>Executive Office</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200" strike="noStrike" kern="1200" cap="none" spc="0" normalizeH="0" baseline="0" noProof="0" dirty="0">
                <a:ln>
                  <a:noFill/>
                </a:ln>
                <a:solidFill>
                  <a:srgbClr val="646464"/>
                </a:solidFill>
                <a:effectLst/>
                <a:uLnTx/>
                <a:uFillTx/>
                <a:latin typeface="Arial"/>
                <a:ea typeface="+mn-ea"/>
                <a:cs typeface="+mn-cs"/>
              </a:rPr>
              <a:t>Legal</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200" strike="noStrike" kern="1200" cap="none" spc="0" normalizeH="0" baseline="0" noProof="0" dirty="0">
                <a:ln>
                  <a:noFill/>
                </a:ln>
                <a:solidFill>
                  <a:srgbClr val="646464"/>
                </a:solidFill>
                <a:effectLst/>
                <a:uLnTx/>
                <a:uFillTx/>
                <a:latin typeface="Arial"/>
                <a:ea typeface="+mn-ea"/>
                <a:cs typeface="+mn-cs"/>
              </a:rPr>
              <a:t>Mergers and Acquisitions</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200" strike="noStrike" kern="1200" cap="none" spc="0" normalizeH="0" baseline="0" noProof="0" dirty="0">
                <a:ln>
                  <a:noFill/>
                </a:ln>
                <a:solidFill>
                  <a:srgbClr val="646464"/>
                </a:solidFill>
                <a:effectLst/>
                <a:uLnTx/>
                <a:uFillTx/>
                <a:latin typeface="Arial"/>
                <a:ea typeface="+mn-ea"/>
                <a:cs typeface="+mn-cs"/>
              </a:rPr>
              <a:t>Non-Merchandising Procurement</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200" strike="noStrike" kern="1200" cap="none" spc="0" normalizeH="0" baseline="0" noProof="0" dirty="0">
                <a:ln>
                  <a:noFill/>
                </a:ln>
                <a:solidFill>
                  <a:srgbClr val="646464"/>
                </a:solidFill>
                <a:effectLst/>
                <a:uLnTx/>
                <a:uFillTx/>
                <a:latin typeface="Arial"/>
                <a:ea typeface="+mn-ea"/>
                <a:cs typeface="+mn-cs"/>
              </a:rPr>
              <a:t>Strategic Planning</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200" strike="noStrike" kern="1200" cap="none" spc="0" normalizeH="0" baseline="0" noProof="0" dirty="0">
                <a:ln>
                  <a:noFill/>
                </a:ln>
                <a:solidFill>
                  <a:srgbClr val="646464"/>
                </a:solidFill>
                <a:effectLst/>
                <a:uLnTx/>
                <a:uFillTx/>
                <a:latin typeface="Arial"/>
                <a:ea typeface="+mn-ea"/>
                <a:cs typeface="+mn-cs"/>
              </a:rPr>
              <a:t>Travel Management</a:t>
            </a:r>
            <a:endParaRPr lang="en-US" sz="1200" dirty="0">
              <a:solidFill>
                <a:srgbClr val="646464"/>
              </a:solidFill>
              <a:latin typeface="Arial" panose="020B0604020202020204" pitchFamily="34" charset="0"/>
            </a:endParaRPr>
          </a:p>
        </p:txBody>
      </p:sp>
      <p:sp>
        <p:nvSpPr>
          <p:cNvPr id="5" name="TextBox 4">
            <a:extLst>
              <a:ext uri="{FF2B5EF4-FFF2-40B4-BE49-F238E27FC236}">
                <a16:creationId xmlns:a16="http://schemas.microsoft.com/office/drawing/2014/main" id="{EB6ABB02-994A-F2DE-7627-F314888AF645}"/>
              </a:ext>
            </a:extLst>
          </p:cNvPr>
          <p:cNvSpPr txBox="1"/>
          <p:nvPr/>
        </p:nvSpPr>
        <p:spPr>
          <a:xfrm>
            <a:off x="6781800" y="1600200"/>
            <a:ext cx="3048000" cy="3808735"/>
          </a:xfrm>
          <a:prstGeom prst="rect">
            <a:avLst/>
          </a:prstGeom>
          <a:noFill/>
        </p:spPr>
        <p:txBody>
          <a:bodyPr wrap="square" rtlCol="0">
            <a:spAutoFit/>
          </a:bodyPr>
          <a:lstStyle/>
          <a:p>
            <a:pPr marL="183600" lvl="3" indent="-183600" defTabSz="981098">
              <a:spcBef>
                <a:spcPts val="300"/>
              </a:spcBef>
              <a:buClr>
                <a:srgbClr val="646464"/>
              </a:buClr>
              <a:buFont typeface="Wingdings" panose="05000000000000000000" pitchFamily="2" charset="2"/>
              <a:buChar char="q"/>
              <a:defRPr/>
            </a:pPr>
            <a:r>
              <a:rPr lang="en-US" sz="1200" b="1" dirty="0">
                <a:solidFill>
                  <a:srgbClr val="646464"/>
                </a:solidFill>
                <a:latin typeface="Arial"/>
              </a:rPr>
              <a:t>Marketing</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200" strike="noStrike" kern="1200" cap="none" spc="0" normalizeH="0" baseline="0" noProof="0" dirty="0">
                <a:ln>
                  <a:noFill/>
                </a:ln>
                <a:solidFill>
                  <a:srgbClr val="646464"/>
                </a:solidFill>
                <a:effectLst/>
                <a:uLnTx/>
                <a:uFillTx/>
                <a:latin typeface="Arial"/>
                <a:ea typeface="+mn-ea"/>
                <a:cs typeface="+mn-cs"/>
              </a:rPr>
              <a:t>Demand Stimulation / Lead Generation</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200" strike="noStrike" kern="1200" cap="none" spc="0" normalizeH="0" baseline="0" noProof="0" dirty="0">
                <a:ln>
                  <a:noFill/>
                </a:ln>
                <a:solidFill>
                  <a:srgbClr val="646464"/>
                </a:solidFill>
                <a:effectLst/>
                <a:uLnTx/>
                <a:uFillTx/>
                <a:latin typeface="Arial"/>
                <a:ea typeface="+mn-ea"/>
                <a:cs typeface="+mn-cs"/>
              </a:rPr>
              <a:t>Marketing Communications</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200" strike="noStrike" kern="1200" cap="none" spc="0" normalizeH="0" baseline="0" noProof="0" dirty="0">
                <a:ln>
                  <a:noFill/>
                </a:ln>
                <a:solidFill>
                  <a:srgbClr val="646464"/>
                </a:solidFill>
                <a:effectLst/>
                <a:uLnTx/>
                <a:uFillTx/>
                <a:latin typeface="Arial"/>
                <a:ea typeface="+mn-ea"/>
                <a:cs typeface="+mn-cs"/>
              </a:rPr>
              <a:t>Brand and Product Management</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200" strike="noStrike" kern="1200" cap="none" spc="0" normalizeH="0" baseline="0" noProof="0" dirty="0">
                <a:ln>
                  <a:noFill/>
                </a:ln>
                <a:solidFill>
                  <a:srgbClr val="646464"/>
                </a:solidFill>
                <a:effectLst/>
                <a:uLnTx/>
                <a:uFillTx/>
                <a:latin typeface="Arial"/>
                <a:ea typeface="+mn-ea"/>
                <a:cs typeface="+mn-cs"/>
              </a:rPr>
              <a:t>Marketing strategy and planning</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200" strike="noStrike" kern="1200" cap="none" spc="0" normalizeH="0" baseline="0" noProof="0" dirty="0">
                <a:ln>
                  <a:noFill/>
                </a:ln>
                <a:solidFill>
                  <a:srgbClr val="646464"/>
                </a:solidFill>
                <a:effectLst/>
                <a:uLnTx/>
                <a:uFillTx/>
                <a:latin typeface="Arial"/>
                <a:ea typeface="+mn-ea"/>
                <a:cs typeface="+mn-cs"/>
              </a:rPr>
              <a:t>Marketing - Function Management</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endParaRPr kumimoji="0" lang="en-US" sz="1200" b="1" i="1" strike="noStrike" kern="1200" cap="none" spc="0" normalizeH="0" baseline="0" noProof="0" dirty="0">
              <a:ln>
                <a:noFill/>
              </a:ln>
              <a:solidFill>
                <a:srgbClr val="646464"/>
              </a:solidFill>
              <a:effectLst/>
              <a:uLnTx/>
              <a:uFillTx/>
              <a:latin typeface="Arial"/>
              <a:ea typeface="+mn-ea"/>
              <a:cs typeface="+mn-cs"/>
            </a:endParaRPr>
          </a:p>
          <a:p>
            <a:pPr marL="183600" marR="0" lvl="3" indent="-183600" defTabSz="981098" fontAlgn="auto">
              <a:lnSpc>
                <a:spcPct val="100000"/>
              </a:lnSpc>
              <a:spcBef>
                <a:spcPts val="300"/>
              </a:spcBef>
              <a:spcAft>
                <a:spcPts val="0"/>
              </a:spcAft>
              <a:buClr>
                <a:srgbClr val="646464"/>
              </a:buClr>
              <a:buSzTx/>
              <a:buFont typeface="Wingdings" panose="05000000000000000000" pitchFamily="2" charset="2"/>
              <a:buChar char="q"/>
              <a:tabLst/>
              <a:defRPr/>
            </a:pPr>
            <a:r>
              <a:rPr lang="en-US" sz="1200" b="1" dirty="0">
                <a:solidFill>
                  <a:srgbClr val="646464"/>
                </a:solidFill>
                <a:latin typeface="Arial"/>
              </a:rPr>
              <a:t>Sales/Customer Service</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200" strike="noStrike" kern="1200" cap="none" spc="0" normalizeH="0" baseline="0" noProof="0" dirty="0">
                <a:ln>
                  <a:noFill/>
                </a:ln>
                <a:solidFill>
                  <a:srgbClr val="646464"/>
                </a:solidFill>
                <a:effectLst/>
                <a:uLnTx/>
                <a:uFillTx/>
                <a:latin typeface="Arial"/>
                <a:ea typeface="+mn-ea"/>
                <a:cs typeface="+mn-cs"/>
              </a:rPr>
              <a:t>Customer creation</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200" strike="noStrike" kern="1200" cap="none" spc="0" normalizeH="0" baseline="0" noProof="0" dirty="0">
                <a:ln>
                  <a:noFill/>
                </a:ln>
                <a:solidFill>
                  <a:srgbClr val="646464"/>
                </a:solidFill>
                <a:effectLst/>
                <a:uLnTx/>
                <a:uFillTx/>
                <a:latin typeface="Arial"/>
                <a:ea typeface="+mn-ea"/>
                <a:cs typeface="+mn-cs"/>
              </a:rPr>
              <a:t>Customer retention</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200" strike="noStrike" kern="1200" cap="none" spc="0" normalizeH="0" baseline="0" noProof="0" dirty="0">
                <a:ln>
                  <a:noFill/>
                </a:ln>
                <a:solidFill>
                  <a:srgbClr val="646464"/>
                </a:solidFill>
                <a:effectLst/>
                <a:uLnTx/>
                <a:uFillTx/>
                <a:latin typeface="Arial"/>
                <a:ea typeface="+mn-ea"/>
                <a:cs typeface="+mn-cs"/>
              </a:rPr>
              <a:t>Sales - customer service</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200" strike="noStrike" kern="1200" cap="none" spc="0" normalizeH="0" baseline="0" noProof="0" dirty="0">
                <a:ln>
                  <a:noFill/>
                </a:ln>
                <a:solidFill>
                  <a:srgbClr val="646464"/>
                </a:solidFill>
                <a:effectLst/>
                <a:uLnTx/>
                <a:uFillTx/>
                <a:latin typeface="Arial"/>
                <a:ea typeface="+mn-ea"/>
                <a:cs typeface="+mn-cs"/>
              </a:rPr>
              <a:t>Sales order entry</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200" strike="noStrike" kern="1200" cap="none" spc="0" normalizeH="0" baseline="0" noProof="0" dirty="0">
                <a:ln>
                  <a:noFill/>
                </a:ln>
                <a:solidFill>
                  <a:srgbClr val="646464"/>
                </a:solidFill>
                <a:effectLst/>
                <a:uLnTx/>
                <a:uFillTx/>
                <a:latin typeface="Arial"/>
                <a:ea typeface="+mn-ea"/>
                <a:cs typeface="+mn-cs"/>
              </a:rPr>
              <a:t>Order and Contract Management</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200" strike="noStrike" kern="1200" cap="none" spc="0" normalizeH="0" baseline="0" noProof="0" dirty="0">
                <a:ln>
                  <a:noFill/>
                </a:ln>
                <a:solidFill>
                  <a:srgbClr val="646464"/>
                </a:solidFill>
                <a:effectLst/>
                <a:uLnTx/>
                <a:uFillTx/>
                <a:latin typeface="Arial"/>
                <a:ea typeface="+mn-ea"/>
                <a:cs typeface="+mn-cs"/>
              </a:rPr>
              <a:t>Customer Service Operations and </a:t>
            </a:r>
          </a:p>
          <a:p>
            <a:pPr marL="0" marR="0" lvl="3" algn="l" defTabSz="981098" rtl="0" eaLnBrk="1" fontAlgn="auto" latinLnBrk="0" hangingPunct="1">
              <a:lnSpc>
                <a:spcPct val="100000"/>
              </a:lnSpc>
              <a:spcBef>
                <a:spcPts val="300"/>
              </a:spcBef>
              <a:spcAft>
                <a:spcPts val="0"/>
              </a:spcAft>
              <a:buClr>
                <a:srgbClr val="646464"/>
              </a:buClr>
              <a:buSzTx/>
              <a:tabLst/>
              <a:defRPr/>
            </a:pPr>
            <a:r>
              <a:rPr lang="en-US" sz="1200" dirty="0">
                <a:solidFill>
                  <a:srgbClr val="646464"/>
                </a:solidFill>
                <a:latin typeface="Arial"/>
              </a:rPr>
              <a:t>     </a:t>
            </a:r>
            <a:r>
              <a:rPr kumimoji="0" lang="en-US" sz="1200" strike="noStrike" kern="1200" cap="none" spc="0" normalizeH="0" baseline="0" noProof="0" dirty="0">
                <a:ln>
                  <a:noFill/>
                </a:ln>
                <a:solidFill>
                  <a:srgbClr val="646464"/>
                </a:solidFill>
                <a:effectLst/>
                <a:uLnTx/>
                <a:uFillTx/>
                <a:latin typeface="Arial"/>
                <a:ea typeface="+mn-ea"/>
                <a:cs typeface="+mn-cs"/>
              </a:rPr>
              <a:t>Management</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endParaRPr lang="en-US" sz="1200" dirty="0">
              <a:solidFill>
                <a:srgbClr val="646464"/>
              </a:solidFill>
              <a:latin typeface="Arial" panose="020B0604020202020204" pitchFamily="34" charset="0"/>
            </a:endParaRPr>
          </a:p>
          <a:p>
            <a:endParaRPr lang="en-US" sz="1200" dirty="0" err="1"/>
          </a:p>
        </p:txBody>
      </p:sp>
    </p:spTree>
    <p:extLst>
      <p:ext uri="{BB962C8B-B14F-4D97-AF65-F5344CB8AC3E}">
        <p14:creationId xmlns:p14="http://schemas.microsoft.com/office/powerpoint/2010/main" val="38820465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40029C3-A64E-4377-93E2-2E5AE9C39025}"/>
              </a:ext>
            </a:extLst>
          </p:cNvPr>
          <p:cNvSpPr>
            <a:spLocks noGrp="1"/>
          </p:cNvSpPr>
          <p:nvPr>
            <p:ph type="title"/>
          </p:nvPr>
        </p:nvSpPr>
        <p:spPr>
          <a:xfrm>
            <a:off x="493776" y="192024"/>
            <a:ext cx="9058147" cy="822960"/>
          </a:xfrm>
        </p:spPr>
        <p:txBody>
          <a:bodyPr/>
          <a:lstStyle/>
          <a:p>
            <a:endParaRPr lang="en-US" dirty="0"/>
          </a:p>
        </p:txBody>
      </p:sp>
      <p:sp>
        <p:nvSpPr>
          <p:cNvPr id="93" name="Text Placeholder 2">
            <a:extLst>
              <a:ext uri="{FF2B5EF4-FFF2-40B4-BE49-F238E27FC236}">
                <a16:creationId xmlns:a16="http://schemas.microsoft.com/office/drawing/2014/main" id="{5500DE34-76CE-4C81-A16A-2714522E3DA0}"/>
              </a:ext>
            </a:extLst>
          </p:cNvPr>
          <p:cNvSpPr txBox="1">
            <a:spLocks/>
          </p:cNvSpPr>
          <p:nvPr/>
        </p:nvSpPr>
        <p:spPr>
          <a:xfrm>
            <a:off x="283999" y="-783112"/>
            <a:ext cx="9057672" cy="368460"/>
          </a:xfrm>
          <a:prstGeom prst="rect">
            <a:avLst/>
          </a:prstGeom>
        </p:spPr>
        <p:txBody>
          <a:bodyPr/>
          <a:lstStyle>
            <a:lvl1pPr marL="0" indent="0" algn="l" defTabSz="1311226" rtl="0" eaLnBrk="1" latinLnBrk="0" hangingPunct="1">
              <a:spcBef>
                <a:spcPts val="0"/>
              </a:spcBef>
              <a:spcAft>
                <a:spcPts val="1006"/>
              </a:spcAft>
              <a:buFont typeface="Arial" panose="020B0604020202020204" pitchFamily="34" charset="0"/>
              <a:buNone/>
              <a:defRPr sz="1760" b="1" kern="1200">
                <a:solidFill>
                  <a:schemeClr val="accent3"/>
                </a:solidFill>
                <a:latin typeface="+mj-lt"/>
                <a:ea typeface="+mn-ea"/>
                <a:cs typeface="+mn-cs"/>
              </a:defRPr>
            </a:lvl1pPr>
            <a:lvl2pPr marL="0" indent="0" algn="l" defTabSz="1311226" rtl="0" eaLnBrk="1" latinLnBrk="0" hangingPunct="1">
              <a:spcBef>
                <a:spcPts val="0"/>
              </a:spcBef>
              <a:spcAft>
                <a:spcPts val="754"/>
              </a:spcAft>
              <a:buFont typeface="Arial" panose="020B0604020202020204" pitchFamily="34" charset="0"/>
              <a:buNone/>
              <a:defRPr sz="1509" b="1" kern="1200" cap="none" baseline="0">
                <a:solidFill>
                  <a:schemeClr val="tx1"/>
                </a:solidFill>
                <a:latin typeface="+mj-lt"/>
                <a:ea typeface="+mn-ea"/>
                <a:cs typeface="+mn-cs"/>
              </a:defRPr>
            </a:lvl2pPr>
            <a:lvl3pPr marL="1996" indent="0" algn="l" defTabSz="1311226" rtl="0" eaLnBrk="1" latinLnBrk="0" hangingPunct="1">
              <a:spcBef>
                <a:spcPts val="0"/>
              </a:spcBef>
              <a:spcAft>
                <a:spcPts val="754"/>
              </a:spcAft>
              <a:buFont typeface="Arial" panose="020B0604020202020204" pitchFamily="34" charset="0"/>
              <a:buNone/>
              <a:defRPr sz="1257" kern="1200">
                <a:solidFill>
                  <a:schemeClr val="tx1"/>
                </a:solidFill>
                <a:latin typeface="+mn-lt"/>
                <a:ea typeface="+mn-ea"/>
                <a:cs typeface="+mn-cs"/>
              </a:defRPr>
            </a:lvl3pPr>
            <a:lvl4pPr marL="229500" indent="-229500" algn="l" defTabSz="1311226" rtl="0" eaLnBrk="1" latinLnBrk="0" hangingPunct="1">
              <a:spcBef>
                <a:spcPts val="0"/>
              </a:spcBef>
              <a:spcAft>
                <a:spcPts val="754"/>
              </a:spcAft>
              <a:buClr>
                <a:schemeClr val="tx1"/>
              </a:buClr>
              <a:buFont typeface="Wingdings" panose="05000000000000000000" pitchFamily="2" charset="2"/>
              <a:buChar char="§"/>
              <a:defRPr sz="1257" kern="1200">
                <a:solidFill>
                  <a:schemeClr val="tx1"/>
                </a:solidFill>
                <a:latin typeface="+mn-lt"/>
                <a:ea typeface="+mn-ea"/>
                <a:cs typeface="+mn-cs"/>
              </a:defRPr>
            </a:lvl4pPr>
            <a:lvl5pPr marL="451016" indent="-221517" algn="l" defTabSz="1311226" rtl="0" eaLnBrk="1" latinLnBrk="0" hangingPunct="1">
              <a:spcBef>
                <a:spcPts val="0"/>
              </a:spcBef>
              <a:spcAft>
                <a:spcPts val="754"/>
              </a:spcAft>
              <a:buClr>
                <a:schemeClr val="tx1"/>
              </a:buClr>
              <a:buFont typeface="Segoe UI" panose="020B0502040204020203" pitchFamily="34" charset="0"/>
              <a:buChar char="–"/>
              <a:defRPr sz="1257" kern="1200">
                <a:solidFill>
                  <a:schemeClr val="tx1"/>
                </a:solidFill>
                <a:latin typeface="+mn-lt"/>
                <a:ea typeface="+mn-ea"/>
                <a:cs typeface="+mn-cs"/>
              </a:defRPr>
            </a:lvl5pPr>
            <a:lvl6pPr marL="682511" indent="-227504" algn="l" defTabSz="1311226" rtl="0" eaLnBrk="1" latinLnBrk="0" hangingPunct="1">
              <a:spcBef>
                <a:spcPts val="0"/>
              </a:spcBef>
              <a:spcAft>
                <a:spcPts val="754"/>
              </a:spcAft>
              <a:buClr>
                <a:schemeClr val="tx1"/>
              </a:buClr>
              <a:buFont typeface="Arial" panose="020B0604020202020204" pitchFamily="34" charset="0"/>
              <a:buChar char="–"/>
              <a:defRPr sz="1257" kern="1200">
                <a:solidFill>
                  <a:schemeClr val="tx1"/>
                </a:solidFill>
                <a:latin typeface="+mn-lt"/>
                <a:ea typeface="+mn-ea"/>
                <a:cs typeface="+mn-cs"/>
              </a:defRPr>
            </a:lvl6pPr>
            <a:lvl7pPr marL="898041" indent="-215530" algn="l" defTabSz="1311226" rtl="0" eaLnBrk="1" latinLnBrk="0" hangingPunct="1">
              <a:spcBef>
                <a:spcPts val="0"/>
              </a:spcBef>
              <a:spcAft>
                <a:spcPts val="754"/>
              </a:spcAft>
              <a:buClr>
                <a:schemeClr val="tx1"/>
              </a:buClr>
              <a:buFont typeface="Arial" panose="020B0604020202020204" pitchFamily="34" charset="0"/>
              <a:buChar char="–"/>
              <a:defRPr sz="1257" kern="1200">
                <a:solidFill>
                  <a:schemeClr val="tx1"/>
                </a:solidFill>
                <a:latin typeface="+mn-lt"/>
                <a:ea typeface="+mn-ea"/>
                <a:cs typeface="+mn-cs"/>
              </a:defRPr>
            </a:lvl7pPr>
            <a:lvl8pPr marL="227504" indent="-227504" algn="l" defTabSz="1311226" rtl="0" eaLnBrk="1" latinLnBrk="0" hangingPunct="1">
              <a:spcBef>
                <a:spcPts val="0"/>
              </a:spcBef>
              <a:spcAft>
                <a:spcPts val="754"/>
              </a:spcAft>
              <a:buClr>
                <a:schemeClr val="tx1"/>
              </a:buClr>
              <a:buFont typeface="+mj-lt"/>
              <a:buAutoNum type="arabicPeriod"/>
              <a:defRPr sz="1257" kern="1200">
                <a:solidFill>
                  <a:schemeClr val="tx1"/>
                </a:solidFill>
                <a:latin typeface="+mn-lt"/>
                <a:ea typeface="+mn-ea"/>
                <a:cs typeface="+mn-cs"/>
              </a:defRPr>
            </a:lvl8pPr>
            <a:lvl9pPr marL="455007" indent="-227504" algn="l" defTabSz="1311226" rtl="0" eaLnBrk="1" latinLnBrk="0" hangingPunct="1">
              <a:spcBef>
                <a:spcPts val="0"/>
              </a:spcBef>
              <a:spcAft>
                <a:spcPts val="754"/>
              </a:spcAft>
              <a:buClr>
                <a:schemeClr val="tx1"/>
              </a:buClr>
              <a:buFont typeface="+mj-lt"/>
              <a:buAutoNum type="alphaLcPeriod"/>
              <a:defRPr sz="1257" kern="1200">
                <a:solidFill>
                  <a:schemeClr val="tx1"/>
                </a:solidFill>
                <a:latin typeface="+mn-lt"/>
                <a:ea typeface="+mn-ea"/>
                <a:cs typeface="+mn-cs"/>
              </a:defRPr>
            </a:lvl9pPr>
          </a:lstStyle>
          <a:p>
            <a:endParaRPr lang="en-US" sz="1197" b="0" i="1" dirty="0"/>
          </a:p>
        </p:txBody>
      </p:sp>
      <p:sp>
        <p:nvSpPr>
          <p:cNvPr id="5" name="Text Placeholder 14">
            <a:extLst>
              <a:ext uri="{FF2B5EF4-FFF2-40B4-BE49-F238E27FC236}">
                <a16:creationId xmlns:a16="http://schemas.microsoft.com/office/drawing/2014/main" id="{839DB927-A9EB-4F84-8283-290D1044ECBC}"/>
              </a:ext>
            </a:extLst>
          </p:cNvPr>
          <p:cNvSpPr txBox="1">
            <a:spLocks/>
          </p:cNvSpPr>
          <p:nvPr/>
        </p:nvSpPr>
        <p:spPr>
          <a:xfrm>
            <a:off x="493776" y="1170432"/>
            <a:ext cx="9076943" cy="1676400"/>
          </a:xfrm>
          <a:prstGeom prst="rect">
            <a:avLst/>
          </a:prstGeom>
        </p:spPr>
        <p:txBody>
          <a:bodyPr/>
          <a:lstStyle>
            <a:lvl1pPr marL="183600" indent="-183600" algn="l" rtl="0" eaLnBrk="1" fontAlgn="base" hangingPunct="1">
              <a:spcBef>
                <a:spcPts val="0"/>
              </a:spcBef>
              <a:spcAft>
                <a:spcPct val="0"/>
              </a:spcAft>
              <a:buFont typeface="Arial" panose="020B0604020202020204" pitchFamily="34" charset="0"/>
              <a:buChar char="●"/>
              <a:defRPr sz="1200" b="0" kern="1200">
                <a:solidFill>
                  <a:srgbClr val="002B49"/>
                </a:solidFill>
                <a:latin typeface="+mn-lt"/>
                <a:ea typeface="ＭＳ Ｐゴシック" charset="0"/>
                <a:cs typeface="ＭＳ Ｐゴシック" charset="0"/>
              </a:defRPr>
            </a:lvl1pPr>
            <a:lvl2pPr marL="457200" indent="-230400" algn="l" rtl="0" eaLnBrk="1" fontAlgn="base" hangingPunct="1">
              <a:spcBef>
                <a:spcPts val="0"/>
              </a:spcBef>
              <a:spcAft>
                <a:spcPct val="0"/>
              </a:spcAft>
              <a:buFont typeface="Arial" panose="020B0604020202020204" pitchFamily="34" charset="0"/>
              <a:buChar char="–"/>
              <a:defRPr sz="1200" b="0" kern="1200">
                <a:solidFill>
                  <a:srgbClr val="002B49"/>
                </a:solidFill>
                <a:latin typeface="+mn-lt"/>
                <a:ea typeface="ＭＳ Ｐゴシック" charset="0"/>
                <a:cs typeface="+mn-cs"/>
              </a:defRPr>
            </a:lvl2pPr>
            <a:lvl3pPr marL="687600" indent="-230400" algn="l" rtl="0" eaLnBrk="1" fontAlgn="base" hangingPunct="1">
              <a:spcBef>
                <a:spcPts val="0"/>
              </a:spcBef>
              <a:spcAft>
                <a:spcPct val="0"/>
              </a:spcAft>
              <a:buClr>
                <a:schemeClr val="accent1"/>
              </a:buClr>
              <a:buSzPct val="100000"/>
              <a:buFont typeface="Wingdings" panose="05000000000000000000" pitchFamily="2" charset="2"/>
              <a:buChar char="§"/>
              <a:defRPr sz="1200" kern="1200">
                <a:solidFill>
                  <a:srgbClr val="002B49"/>
                </a:solidFill>
                <a:latin typeface="+mn-lt"/>
                <a:ea typeface="ＭＳ Ｐゴシック" charset="0"/>
                <a:cs typeface="+mn-cs"/>
              </a:defRPr>
            </a:lvl3pPr>
            <a:lvl4pPr marL="914400" indent="-228600" algn="l" rtl="0" eaLnBrk="1" fontAlgn="base" hangingPunct="1">
              <a:spcBef>
                <a:spcPct val="0"/>
              </a:spcBef>
              <a:spcAft>
                <a:spcPct val="0"/>
              </a:spcAft>
              <a:buClr>
                <a:schemeClr val="accent1"/>
              </a:buClr>
              <a:buFont typeface="Courier New" panose="02070309020205020404" pitchFamily="49" charset="0"/>
              <a:buChar char="o"/>
              <a:defRPr sz="1200" kern="1200">
                <a:solidFill>
                  <a:srgbClr val="002B49"/>
                </a:solidFill>
                <a:latin typeface="+mn-lt"/>
                <a:ea typeface="ＭＳ Ｐゴシック" charset="0"/>
                <a:cs typeface="+mn-cs"/>
              </a:defRPr>
            </a:lvl4pPr>
            <a:lvl5pPr marL="1144800" indent="-228600" algn="l" rtl="0" eaLnBrk="1" fontAlgn="base" hangingPunct="1">
              <a:spcBef>
                <a:spcPct val="0"/>
              </a:spcBef>
              <a:spcAft>
                <a:spcPct val="0"/>
              </a:spcAft>
              <a:buClr>
                <a:schemeClr val="accent1"/>
              </a:buClr>
              <a:buSzPct val="75000"/>
              <a:buFont typeface="Wingdings" panose="05000000000000000000" pitchFamily="2" charset="2"/>
              <a:buChar char="u"/>
              <a:defRPr sz="1200" kern="1200">
                <a:solidFill>
                  <a:srgbClr val="002B49"/>
                </a:solidFill>
                <a:latin typeface="+mn-lt"/>
                <a:ea typeface="ＭＳ Ｐゴシック" charset="0"/>
                <a:cs typeface="+mn-cs"/>
              </a:defRPr>
            </a:lvl5pPr>
            <a:lvl6pPr marL="1371600" indent="-228600" algn="l" defTabSz="914400" rtl="0" eaLnBrk="1" latinLnBrk="0" hangingPunct="1">
              <a:spcBef>
                <a:spcPts val="0"/>
              </a:spcBef>
              <a:buClr>
                <a:schemeClr val="accent1"/>
              </a:buClr>
              <a:buSzPct val="75000"/>
              <a:buFont typeface="Wingdings" panose="05000000000000000000" pitchFamily="2" charset="2"/>
              <a:buChar char="q"/>
              <a:defRPr sz="1200" kern="1200" baseline="0">
                <a:solidFill>
                  <a:srgbClr val="002B49"/>
                </a:solidFill>
                <a:latin typeface="+mn-lt"/>
                <a:ea typeface="+mn-ea"/>
                <a:cs typeface="+mn-cs"/>
              </a:defRPr>
            </a:lvl6pPr>
            <a:lvl7pPr marL="1143000" indent="-228600" algn="l" defTabSz="914400" rtl="0" eaLnBrk="1" latinLnBrk="0" hangingPunct="1">
              <a:spcBef>
                <a:spcPts val="0"/>
              </a:spcBef>
              <a:buClr>
                <a:schemeClr val="accent1"/>
              </a:buClr>
              <a:buSzPct val="75000"/>
              <a:buFont typeface="Wingdings" pitchFamily="2" charset="2"/>
              <a:buChar char=""/>
              <a:defRPr sz="1200" kern="1200">
                <a:solidFill>
                  <a:schemeClr val="accent1"/>
                </a:solidFill>
                <a:latin typeface="+mn-lt"/>
                <a:ea typeface="+mn-ea"/>
                <a:cs typeface="+mn-cs"/>
              </a:defRPr>
            </a:lvl7pPr>
            <a:lvl8pPr marL="1371600" indent="-228600" algn="l" defTabSz="914400" rtl="0" eaLnBrk="1" latinLnBrk="0" hangingPunct="1">
              <a:spcBef>
                <a:spcPct val="20000"/>
              </a:spcBef>
              <a:buClr>
                <a:schemeClr val="accent1"/>
              </a:buClr>
              <a:buSzPct val="75000"/>
              <a:buFont typeface="Wingdings" pitchFamily="2" charset="2"/>
              <a:buChar char="q"/>
              <a:defRPr sz="1200" kern="1200">
                <a:solidFill>
                  <a:schemeClr val="accen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494"/>
              </a:spcBef>
              <a:spcAft>
                <a:spcPts val="494"/>
              </a:spcAft>
              <a:buNone/>
            </a:pPr>
            <a:r>
              <a:rPr lang="en-US" sz="6600" dirty="0">
                <a:solidFill>
                  <a:srgbClr val="FF0000"/>
                </a:solidFill>
              </a:rPr>
              <a:t>Deleted</a:t>
            </a:r>
          </a:p>
        </p:txBody>
      </p:sp>
      <p:graphicFrame>
        <p:nvGraphicFramePr>
          <p:cNvPr id="6" name="Table 3">
            <a:extLst>
              <a:ext uri="{FF2B5EF4-FFF2-40B4-BE49-F238E27FC236}">
                <a16:creationId xmlns:a16="http://schemas.microsoft.com/office/drawing/2014/main" id="{43CE8B03-F9AC-402B-8F29-9D0D45C68F4C}"/>
              </a:ext>
            </a:extLst>
          </p:cNvPr>
          <p:cNvGraphicFramePr>
            <a:graphicFrameLocks noGrp="1"/>
          </p:cNvGraphicFramePr>
          <p:nvPr>
            <p:extLst>
              <p:ext uri="{D42A27DB-BD31-4B8C-83A1-F6EECF244321}">
                <p14:modId xmlns:p14="http://schemas.microsoft.com/office/powerpoint/2010/main" val="2892747754"/>
              </p:ext>
            </p:extLst>
          </p:nvPr>
        </p:nvGraphicFramePr>
        <p:xfrm>
          <a:off x="609599" y="5257800"/>
          <a:ext cx="8961120" cy="990600"/>
        </p:xfrm>
        <a:graphic>
          <a:graphicData uri="http://schemas.openxmlformats.org/drawingml/2006/table">
            <a:tbl>
              <a:tblPr>
                <a:tableStyleId>{2D5ABB26-0587-4C30-8999-92F81FD0307C}</a:tableStyleId>
              </a:tblPr>
              <a:tblGrid>
                <a:gridCol w="1792224">
                  <a:extLst>
                    <a:ext uri="{9D8B030D-6E8A-4147-A177-3AD203B41FA5}">
                      <a16:colId xmlns:a16="http://schemas.microsoft.com/office/drawing/2014/main" val="1357967846"/>
                    </a:ext>
                  </a:extLst>
                </a:gridCol>
                <a:gridCol w="1792224">
                  <a:extLst>
                    <a:ext uri="{9D8B030D-6E8A-4147-A177-3AD203B41FA5}">
                      <a16:colId xmlns:a16="http://schemas.microsoft.com/office/drawing/2014/main" val="568935184"/>
                    </a:ext>
                  </a:extLst>
                </a:gridCol>
                <a:gridCol w="1792224">
                  <a:extLst>
                    <a:ext uri="{9D8B030D-6E8A-4147-A177-3AD203B41FA5}">
                      <a16:colId xmlns:a16="http://schemas.microsoft.com/office/drawing/2014/main" val="2736953041"/>
                    </a:ext>
                  </a:extLst>
                </a:gridCol>
                <a:gridCol w="1792224">
                  <a:extLst>
                    <a:ext uri="{9D8B030D-6E8A-4147-A177-3AD203B41FA5}">
                      <a16:colId xmlns:a16="http://schemas.microsoft.com/office/drawing/2014/main" val="842023244"/>
                    </a:ext>
                  </a:extLst>
                </a:gridCol>
                <a:gridCol w="1792224">
                  <a:extLst>
                    <a:ext uri="{9D8B030D-6E8A-4147-A177-3AD203B41FA5}">
                      <a16:colId xmlns:a16="http://schemas.microsoft.com/office/drawing/2014/main" val="1758340345"/>
                    </a:ext>
                  </a:extLst>
                </a:gridCol>
              </a:tblGrid>
              <a:tr h="247650">
                <a:tc>
                  <a:txBody>
                    <a:bodyPr/>
                    <a:lstStyle/>
                    <a:p>
                      <a:pPr algn="l" fontAlgn="b"/>
                      <a:endParaRPr lang="en-US" sz="1200" b="1" i="0" u="none" strike="noStrike" dirty="0">
                        <a:solidFill>
                          <a:srgbClr val="646464"/>
                        </a:solidFill>
                        <a:effectLst/>
                        <a:latin typeface="Calibri" panose="020F0502020204030204" pitchFamily="34" charset="0"/>
                      </a:endParaRPr>
                    </a:p>
                  </a:txBody>
                  <a:tcPr marL="0" marR="0" marT="0" marB="0"/>
                </a:tc>
                <a:tc>
                  <a:txBody>
                    <a:bodyPr/>
                    <a:lstStyle/>
                    <a:p>
                      <a:pPr algn="l" fontAlgn="b"/>
                      <a:endParaRPr lang="en-US" sz="1200" b="1" i="0" u="none" strike="noStrike" dirty="0">
                        <a:solidFill>
                          <a:srgbClr val="646464"/>
                        </a:solidFill>
                        <a:effectLst/>
                        <a:latin typeface="Calibri" panose="020F0502020204030204" pitchFamily="34" charset="0"/>
                      </a:endParaRPr>
                    </a:p>
                  </a:txBody>
                  <a:tcPr marL="0" marR="0" marT="0" marB="0"/>
                </a:tc>
                <a:tc>
                  <a:txBody>
                    <a:bodyPr/>
                    <a:lstStyle/>
                    <a:p>
                      <a:pPr algn="l" fontAlgn="b"/>
                      <a:endParaRPr lang="en-US" sz="1200" b="1" i="0" u="none" strike="noStrike" dirty="0">
                        <a:solidFill>
                          <a:srgbClr val="646464"/>
                        </a:solidFill>
                        <a:effectLst/>
                        <a:latin typeface="Calibri" panose="020F0502020204030204" pitchFamily="34" charset="0"/>
                      </a:endParaRPr>
                    </a:p>
                  </a:txBody>
                  <a:tcPr marL="0" marR="0" marT="0" marB="0"/>
                </a:tc>
                <a:tc>
                  <a:txBody>
                    <a:bodyPr/>
                    <a:lstStyle/>
                    <a:p>
                      <a:pPr algn="l" fontAlgn="b"/>
                      <a:endParaRPr lang="en-US" sz="1200" b="1" i="0" u="none" strike="noStrike" dirty="0">
                        <a:solidFill>
                          <a:srgbClr val="646464"/>
                        </a:solidFill>
                        <a:effectLst/>
                        <a:latin typeface="Calibri" panose="020F0502020204030204" pitchFamily="34" charset="0"/>
                      </a:endParaRPr>
                    </a:p>
                  </a:txBody>
                  <a:tcPr marL="0" marR="0" marT="0" marB="0"/>
                </a:tc>
                <a:tc>
                  <a:txBody>
                    <a:bodyPr/>
                    <a:lstStyle/>
                    <a:p>
                      <a:pPr algn="l" fontAlgn="b"/>
                      <a:endParaRPr lang="en-US" sz="1200" b="1" i="0" u="none" strike="noStrike" dirty="0">
                        <a:solidFill>
                          <a:srgbClr val="646464"/>
                        </a:solidFill>
                        <a:effectLst/>
                        <a:latin typeface="Calibri" panose="020F0502020204030204" pitchFamily="34" charset="0"/>
                      </a:endParaRPr>
                    </a:p>
                  </a:txBody>
                  <a:tcPr marL="0" marR="0" marT="0" marB="0"/>
                </a:tc>
                <a:extLst>
                  <a:ext uri="{0D108BD9-81ED-4DB2-BD59-A6C34878D82A}">
                    <a16:rowId xmlns:a16="http://schemas.microsoft.com/office/drawing/2014/main" val="1443878668"/>
                  </a:ext>
                </a:extLst>
              </a:tr>
              <a:tr h="247650">
                <a:tc>
                  <a:txBody>
                    <a:bodyPr/>
                    <a:lstStyle/>
                    <a:p>
                      <a:pPr algn="l" fontAlgn="b"/>
                      <a:endParaRPr lang="en-US" sz="1200" b="1" i="0" u="none" strike="noStrike" dirty="0">
                        <a:solidFill>
                          <a:srgbClr val="646464"/>
                        </a:solidFill>
                        <a:effectLst/>
                        <a:latin typeface="Calibri" panose="020F0502020204030204" pitchFamily="34" charset="0"/>
                      </a:endParaRPr>
                    </a:p>
                  </a:txBody>
                  <a:tcPr marL="0" marR="0" marT="0" marB="0"/>
                </a:tc>
                <a:tc>
                  <a:txBody>
                    <a:bodyPr/>
                    <a:lstStyle/>
                    <a:p>
                      <a:pPr algn="l" fontAlgn="b"/>
                      <a:endParaRPr lang="en-US" sz="1200" b="1" i="0" u="none" strike="noStrike" dirty="0">
                        <a:solidFill>
                          <a:srgbClr val="646464"/>
                        </a:solidFill>
                        <a:effectLst/>
                        <a:latin typeface="Calibri" panose="020F0502020204030204" pitchFamily="34" charset="0"/>
                      </a:endParaRPr>
                    </a:p>
                  </a:txBody>
                  <a:tcPr marL="0" marR="0" marT="0" marB="0"/>
                </a:tc>
                <a:tc>
                  <a:txBody>
                    <a:bodyPr/>
                    <a:lstStyle/>
                    <a:p>
                      <a:pPr algn="l" fontAlgn="b"/>
                      <a:endParaRPr lang="en-US" sz="1200" b="1" i="0" u="none" strike="noStrike" dirty="0">
                        <a:solidFill>
                          <a:srgbClr val="646464"/>
                        </a:solidFill>
                        <a:effectLst/>
                        <a:latin typeface="Calibri" panose="020F0502020204030204" pitchFamily="34" charset="0"/>
                      </a:endParaRPr>
                    </a:p>
                  </a:txBody>
                  <a:tcPr marL="0" marR="0" marT="0" marB="0"/>
                </a:tc>
                <a:tc>
                  <a:txBody>
                    <a:bodyPr/>
                    <a:lstStyle/>
                    <a:p>
                      <a:pPr algn="l" fontAlgn="b"/>
                      <a:endParaRPr lang="en-US" sz="1200" b="1" i="0" u="none" strike="noStrike" dirty="0">
                        <a:solidFill>
                          <a:srgbClr val="646464"/>
                        </a:solidFill>
                        <a:effectLst/>
                        <a:latin typeface="Calibri" panose="020F0502020204030204" pitchFamily="34" charset="0"/>
                      </a:endParaRPr>
                    </a:p>
                  </a:txBody>
                  <a:tcPr marL="0" marR="0" marT="0" marB="0"/>
                </a:tc>
                <a:tc>
                  <a:txBody>
                    <a:bodyPr/>
                    <a:lstStyle/>
                    <a:p>
                      <a:pPr algn="l" fontAlgn="b"/>
                      <a:endParaRPr lang="en-US" sz="1200" b="1" i="0" u="none" strike="noStrike" dirty="0">
                        <a:solidFill>
                          <a:srgbClr val="646464"/>
                        </a:solidFill>
                        <a:effectLst/>
                        <a:latin typeface="Calibri" panose="020F0502020204030204" pitchFamily="34" charset="0"/>
                      </a:endParaRPr>
                    </a:p>
                  </a:txBody>
                  <a:tcPr marL="0" marR="0" marT="0" marB="0"/>
                </a:tc>
                <a:extLst>
                  <a:ext uri="{0D108BD9-81ED-4DB2-BD59-A6C34878D82A}">
                    <a16:rowId xmlns:a16="http://schemas.microsoft.com/office/drawing/2014/main" val="3898409020"/>
                  </a:ext>
                </a:extLst>
              </a:tr>
              <a:tr h="247650">
                <a:tc>
                  <a:txBody>
                    <a:bodyPr/>
                    <a:lstStyle/>
                    <a:p>
                      <a:pPr algn="l" fontAlgn="b"/>
                      <a:endParaRPr lang="en-US" sz="1200" b="1" i="0" u="none" strike="noStrike" dirty="0">
                        <a:solidFill>
                          <a:srgbClr val="646464"/>
                        </a:solidFill>
                        <a:effectLst/>
                        <a:latin typeface="Calibri" panose="020F0502020204030204" pitchFamily="34" charset="0"/>
                      </a:endParaRPr>
                    </a:p>
                  </a:txBody>
                  <a:tcPr marL="0" marR="0" marT="0" marB="0"/>
                </a:tc>
                <a:tc>
                  <a:txBody>
                    <a:bodyPr/>
                    <a:lstStyle/>
                    <a:p>
                      <a:pPr algn="l" fontAlgn="b"/>
                      <a:endParaRPr lang="en-US" sz="1200" b="1" i="0" u="none" strike="noStrike" dirty="0">
                        <a:solidFill>
                          <a:srgbClr val="646464"/>
                        </a:solidFill>
                        <a:effectLst/>
                        <a:latin typeface="Calibri" panose="020F0502020204030204" pitchFamily="34" charset="0"/>
                      </a:endParaRPr>
                    </a:p>
                  </a:txBody>
                  <a:tcPr marL="0" marR="0" marT="0" marB="0"/>
                </a:tc>
                <a:tc>
                  <a:txBody>
                    <a:bodyPr/>
                    <a:lstStyle/>
                    <a:p>
                      <a:pPr algn="l" fontAlgn="b"/>
                      <a:endParaRPr lang="en-US" sz="1200" b="1" i="0" u="none" strike="noStrike" dirty="0">
                        <a:solidFill>
                          <a:srgbClr val="646464"/>
                        </a:solidFill>
                        <a:effectLst/>
                        <a:latin typeface="Calibri" panose="020F0502020204030204" pitchFamily="34" charset="0"/>
                      </a:endParaRPr>
                    </a:p>
                  </a:txBody>
                  <a:tcPr marL="0" marR="0" marT="0" marB="0"/>
                </a:tc>
                <a:tc>
                  <a:txBody>
                    <a:bodyPr/>
                    <a:lstStyle/>
                    <a:p>
                      <a:pPr algn="l" fontAlgn="b"/>
                      <a:endParaRPr lang="en-US" sz="1200" b="1" i="0" u="none" strike="noStrike" dirty="0">
                        <a:solidFill>
                          <a:srgbClr val="646464"/>
                        </a:solidFill>
                        <a:effectLst/>
                        <a:latin typeface="Calibri" panose="020F0502020204030204" pitchFamily="34" charset="0"/>
                      </a:endParaRPr>
                    </a:p>
                  </a:txBody>
                  <a:tcPr marL="0" marR="0" marT="0" marB="0"/>
                </a:tc>
                <a:tc>
                  <a:txBody>
                    <a:bodyPr/>
                    <a:lstStyle/>
                    <a:p>
                      <a:pPr algn="l" fontAlgn="b"/>
                      <a:endParaRPr lang="en-US" sz="1200" b="1" i="0" u="none" strike="noStrike" dirty="0">
                        <a:solidFill>
                          <a:srgbClr val="646464"/>
                        </a:solidFill>
                        <a:effectLst/>
                        <a:latin typeface="Calibri" panose="020F0502020204030204" pitchFamily="34" charset="0"/>
                      </a:endParaRPr>
                    </a:p>
                  </a:txBody>
                  <a:tcPr marL="0" marR="0" marT="0" marB="0"/>
                </a:tc>
                <a:extLst>
                  <a:ext uri="{0D108BD9-81ED-4DB2-BD59-A6C34878D82A}">
                    <a16:rowId xmlns:a16="http://schemas.microsoft.com/office/drawing/2014/main" val="859345366"/>
                  </a:ext>
                </a:extLst>
              </a:tr>
              <a:tr h="247650">
                <a:tc>
                  <a:txBody>
                    <a:bodyPr/>
                    <a:lstStyle/>
                    <a:p>
                      <a:pPr algn="l" fontAlgn="b"/>
                      <a:endParaRPr lang="en-US" sz="1200" b="1" i="0" u="none" strike="noStrike" dirty="0">
                        <a:solidFill>
                          <a:srgbClr val="646464"/>
                        </a:solidFill>
                        <a:effectLst/>
                        <a:latin typeface="Calibri" panose="020F0502020204030204" pitchFamily="34" charset="0"/>
                      </a:endParaRPr>
                    </a:p>
                  </a:txBody>
                  <a:tcPr marL="0" marR="0" marT="0" marB="0"/>
                </a:tc>
                <a:tc>
                  <a:txBody>
                    <a:bodyPr/>
                    <a:lstStyle/>
                    <a:p>
                      <a:pPr algn="l" fontAlgn="b"/>
                      <a:endParaRPr lang="en-US" sz="1200" b="1" i="0" u="none" strike="noStrike" dirty="0">
                        <a:solidFill>
                          <a:srgbClr val="646464"/>
                        </a:solidFill>
                        <a:effectLst/>
                        <a:latin typeface="Calibri" panose="020F0502020204030204" pitchFamily="34" charset="0"/>
                      </a:endParaRPr>
                    </a:p>
                  </a:txBody>
                  <a:tcPr marL="0" marR="0" marT="0" marB="0"/>
                </a:tc>
                <a:tc>
                  <a:txBody>
                    <a:bodyPr/>
                    <a:lstStyle/>
                    <a:p>
                      <a:pPr algn="l" fontAlgn="b"/>
                      <a:endParaRPr lang="en-US" sz="1200" b="1" i="0" u="none" strike="noStrike" dirty="0">
                        <a:solidFill>
                          <a:srgbClr val="646464"/>
                        </a:solidFill>
                        <a:effectLst/>
                        <a:latin typeface="Calibri" panose="020F0502020204030204" pitchFamily="34" charset="0"/>
                      </a:endParaRPr>
                    </a:p>
                  </a:txBody>
                  <a:tcPr marL="0" marR="0" marT="0" marB="0"/>
                </a:tc>
                <a:tc>
                  <a:txBody>
                    <a:bodyPr/>
                    <a:lstStyle/>
                    <a:p>
                      <a:pPr algn="l" fontAlgn="b"/>
                      <a:endParaRPr lang="en-US" sz="1200" b="1" i="0" u="none" strike="noStrike" dirty="0">
                        <a:solidFill>
                          <a:srgbClr val="646464"/>
                        </a:solidFill>
                        <a:effectLst/>
                        <a:latin typeface="Calibri" panose="020F0502020204030204" pitchFamily="34" charset="0"/>
                      </a:endParaRPr>
                    </a:p>
                  </a:txBody>
                  <a:tcPr marL="0" marR="0" marT="0" marB="0"/>
                </a:tc>
                <a:tc>
                  <a:txBody>
                    <a:bodyPr/>
                    <a:lstStyle/>
                    <a:p>
                      <a:pPr algn="l" fontAlgn="b"/>
                      <a:endParaRPr lang="en-US" sz="1200" b="1" i="0" u="none" strike="noStrike" dirty="0">
                        <a:solidFill>
                          <a:srgbClr val="646464"/>
                        </a:solidFill>
                        <a:effectLst/>
                        <a:latin typeface="Calibri" panose="020F0502020204030204" pitchFamily="34" charset="0"/>
                      </a:endParaRPr>
                    </a:p>
                  </a:txBody>
                  <a:tcPr marL="0" marR="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9853972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40029C3-A64E-4377-93E2-2E5AE9C39025}"/>
              </a:ext>
            </a:extLst>
          </p:cNvPr>
          <p:cNvSpPr>
            <a:spLocks noGrp="1"/>
          </p:cNvSpPr>
          <p:nvPr>
            <p:ph type="title"/>
          </p:nvPr>
        </p:nvSpPr>
        <p:spPr>
          <a:xfrm>
            <a:off x="493776" y="192024"/>
            <a:ext cx="9058147" cy="822960"/>
          </a:xfrm>
        </p:spPr>
        <p:txBody>
          <a:bodyPr/>
          <a:lstStyle/>
          <a:p>
            <a:r>
              <a:rPr lang="en-US" sz="2400" dirty="0"/>
              <a:t>Glossary</a:t>
            </a:r>
          </a:p>
        </p:txBody>
      </p:sp>
      <p:sp>
        <p:nvSpPr>
          <p:cNvPr id="93" name="Text Placeholder 2">
            <a:extLst>
              <a:ext uri="{FF2B5EF4-FFF2-40B4-BE49-F238E27FC236}">
                <a16:creationId xmlns:a16="http://schemas.microsoft.com/office/drawing/2014/main" id="{5500DE34-76CE-4C81-A16A-2714522E3DA0}"/>
              </a:ext>
            </a:extLst>
          </p:cNvPr>
          <p:cNvSpPr txBox="1">
            <a:spLocks/>
          </p:cNvSpPr>
          <p:nvPr/>
        </p:nvSpPr>
        <p:spPr>
          <a:xfrm>
            <a:off x="283999" y="-783112"/>
            <a:ext cx="9057672" cy="368460"/>
          </a:xfrm>
          <a:prstGeom prst="rect">
            <a:avLst/>
          </a:prstGeom>
        </p:spPr>
        <p:txBody>
          <a:bodyPr/>
          <a:lstStyle>
            <a:lvl1pPr marL="0" indent="0" algn="l" defTabSz="1311226" rtl="0" eaLnBrk="1" latinLnBrk="0" hangingPunct="1">
              <a:spcBef>
                <a:spcPts val="0"/>
              </a:spcBef>
              <a:spcAft>
                <a:spcPts val="1006"/>
              </a:spcAft>
              <a:buFont typeface="Arial" panose="020B0604020202020204" pitchFamily="34" charset="0"/>
              <a:buNone/>
              <a:defRPr sz="1760" b="1" kern="1200">
                <a:solidFill>
                  <a:schemeClr val="accent3"/>
                </a:solidFill>
                <a:latin typeface="+mj-lt"/>
                <a:ea typeface="+mn-ea"/>
                <a:cs typeface="+mn-cs"/>
              </a:defRPr>
            </a:lvl1pPr>
            <a:lvl2pPr marL="0" indent="0" algn="l" defTabSz="1311226" rtl="0" eaLnBrk="1" latinLnBrk="0" hangingPunct="1">
              <a:spcBef>
                <a:spcPts val="0"/>
              </a:spcBef>
              <a:spcAft>
                <a:spcPts val="754"/>
              </a:spcAft>
              <a:buFont typeface="Arial" panose="020B0604020202020204" pitchFamily="34" charset="0"/>
              <a:buNone/>
              <a:defRPr sz="1509" b="1" kern="1200" cap="none" baseline="0">
                <a:solidFill>
                  <a:schemeClr val="tx1"/>
                </a:solidFill>
                <a:latin typeface="+mj-lt"/>
                <a:ea typeface="+mn-ea"/>
                <a:cs typeface="+mn-cs"/>
              </a:defRPr>
            </a:lvl2pPr>
            <a:lvl3pPr marL="1996" indent="0" algn="l" defTabSz="1311226" rtl="0" eaLnBrk="1" latinLnBrk="0" hangingPunct="1">
              <a:spcBef>
                <a:spcPts val="0"/>
              </a:spcBef>
              <a:spcAft>
                <a:spcPts val="754"/>
              </a:spcAft>
              <a:buFont typeface="Arial" panose="020B0604020202020204" pitchFamily="34" charset="0"/>
              <a:buNone/>
              <a:defRPr sz="1257" kern="1200">
                <a:solidFill>
                  <a:schemeClr val="tx1"/>
                </a:solidFill>
                <a:latin typeface="+mn-lt"/>
                <a:ea typeface="+mn-ea"/>
                <a:cs typeface="+mn-cs"/>
              </a:defRPr>
            </a:lvl3pPr>
            <a:lvl4pPr marL="229500" indent="-229500" algn="l" defTabSz="1311226" rtl="0" eaLnBrk="1" latinLnBrk="0" hangingPunct="1">
              <a:spcBef>
                <a:spcPts val="0"/>
              </a:spcBef>
              <a:spcAft>
                <a:spcPts val="754"/>
              </a:spcAft>
              <a:buClr>
                <a:schemeClr val="tx1"/>
              </a:buClr>
              <a:buFont typeface="Wingdings" panose="05000000000000000000" pitchFamily="2" charset="2"/>
              <a:buChar char="§"/>
              <a:defRPr sz="1257" kern="1200">
                <a:solidFill>
                  <a:schemeClr val="tx1"/>
                </a:solidFill>
                <a:latin typeface="+mn-lt"/>
                <a:ea typeface="+mn-ea"/>
                <a:cs typeface="+mn-cs"/>
              </a:defRPr>
            </a:lvl4pPr>
            <a:lvl5pPr marL="451016" indent="-221517" algn="l" defTabSz="1311226" rtl="0" eaLnBrk="1" latinLnBrk="0" hangingPunct="1">
              <a:spcBef>
                <a:spcPts val="0"/>
              </a:spcBef>
              <a:spcAft>
                <a:spcPts val="754"/>
              </a:spcAft>
              <a:buClr>
                <a:schemeClr val="tx1"/>
              </a:buClr>
              <a:buFont typeface="Segoe UI" panose="020B0502040204020203" pitchFamily="34" charset="0"/>
              <a:buChar char="–"/>
              <a:defRPr sz="1257" kern="1200">
                <a:solidFill>
                  <a:schemeClr val="tx1"/>
                </a:solidFill>
                <a:latin typeface="+mn-lt"/>
                <a:ea typeface="+mn-ea"/>
                <a:cs typeface="+mn-cs"/>
              </a:defRPr>
            </a:lvl5pPr>
            <a:lvl6pPr marL="682511" indent="-227504" algn="l" defTabSz="1311226" rtl="0" eaLnBrk="1" latinLnBrk="0" hangingPunct="1">
              <a:spcBef>
                <a:spcPts val="0"/>
              </a:spcBef>
              <a:spcAft>
                <a:spcPts val="754"/>
              </a:spcAft>
              <a:buClr>
                <a:schemeClr val="tx1"/>
              </a:buClr>
              <a:buFont typeface="Arial" panose="020B0604020202020204" pitchFamily="34" charset="0"/>
              <a:buChar char="–"/>
              <a:defRPr sz="1257" kern="1200">
                <a:solidFill>
                  <a:schemeClr val="tx1"/>
                </a:solidFill>
                <a:latin typeface="+mn-lt"/>
                <a:ea typeface="+mn-ea"/>
                <a:cs typeface="+mn-cs"/>
              </a:defRPr>
            </a:lvl6pPr>
            <a:lvl7pPr marL="898041" indent="-215530" algn="l" defTabSz="1311226" rtl="0" eaLnBrk="1" latinLnBrk="0" hangingPunct="1">
              <a:spcBef>
                <a:spcPts val="0"/>
              </a:spcBef>
              <a:spcAft>
                <a:spcPts val="754"/>
              </a:spcAft>
              <a:buClr>
                <a:schemeClr val="tx1"/>
              </a:buClr>
              <a:buFont typeface="Arial" panose="020B0604020202020204" pitchFamily="34" charset="0"/>
              <a:buChar char="–"/>
              <a:defRPr sz="1257" kern="1200">
                <a:solidFill>
                  <a:schemeClr val="tx1"/>
                </a:solidFill>
                <a:latin typeface="+mn-lt"/>
                <a:ea typeface="+mn-ea"/>
                <a:cs typeface="+mn-cs"/>
              </a:defRPr>
            </a:lvl7pPr>
            <a:lvl8pPr marL="227504" indent="-227504" algn="l" defTabSz="1311226" rtl="0" eaLnBrk="1" latinLnBrk="0" hangingPunct="1">
              <a:spcBef>
                <a:spcPts val="0"/>
              </a:spcBef>
              <a:spcAft>
                <a:spcPts val="754"/>
              </a:spcAft>
              <a:buClr>
                <a:schemeClr val="tx1"/>
              </a:buClr>
              <a:buFont typeface="+mj-lt"/>
              <a:buAutoNum type="arabicPeriod"/>
              <a:defRPr sz="1257" kern="1200">
                <a:solidFill>
                  <a:schemeClr val="tx1"/>
                </a:solidFill>
                <a:latin typeface="+mn-lt"/>
                <a:ea typeface="+mn-ea"/>
                <a:cs typeface="+mn-cs"/>
              </a:defRPr>
            </a:lvl8pPr>
            <a:lvl9pPr marL="455007" indent="-227504" algn="l" defTabSz="1311226" rtl="0" eaLnBrk="1" latinLnBrk="0" hangingPunct="1">
              <a:spcBef>
                <a:spcPts val="0"/>
              </a:spcBef>
              <a:spcAft>
                <a:spcPts val="754"/>
              </a:spcAft>
              <a:buClr>
                <a:schemeClr val="tx1"/>
              </a:buClr>
              <a:buFont typeface="+mj-lt"/>
              <a:buAutoNum type="alphaLcPeriod"/>
              <a:defRPr sz="1257" kern="1200">
                <a:solidFill>
                  <a:schemeClr val="tx1"/>
                </a:solidFill>
                <a:latin typeface="+mn-lt"/>
                <a:ea typeface="+mn-ea"/>
                <a:cs typeface="+mn-cs"/>
              </a:defRPr>
            </a:lvl9pPr>
          </a:lstStyle>
          <a:p>
            <a:endParaRPr lang="en-US" sz="1197" b="0" i="1" dirty="0"/>
          </a:p>
        </p:txBody>
      </p:sp>
      <p:sp>
        <p:nvSpPr>
          <p:cNvPr id="5" name="Text Placeholder 14dffdf">
            <a:extLst>
              <a:ext uri="{FF2B5EF4-FFF2-40B4-BE49-F238E27FC236}">
                <a16:creationId xmlns:a16="http://schemas.microsoft.com/office/drawing/2014/main" id="{839DB927-A9EB-4F84-8283-290D1044ECBC}"/>
              </a:ext>
            </a:extLst>
          </p:cNvPr>
          <p:cNvSpPr txBox="1">
            <a:spLocks/>
          </p:cNvSpPr>
          <p:nvPr/>
        </p:nvSpPr>
        <p:spPr>
          <a:xfrm>
            <a:off x="493776" y="1447800"/>
            <a:ext cx="9058147" cy="3048000"/>
          </a:xfrm>
          <a:prstGeom prst="rect">
            <a:avLst/>
          </a:prstGeom>
        </p:spPr>
        <p:txBody>
          <a:bodyPr/>
          <a:lstStyle>
            <a:lvl1pPr marL="183600" indent="-183600" algn="l" rtl="0" eaLnBrk="1" fontAlgn="base" hangingPunct="1">
              <a:spcBef>
                <a:spcPts val="0"/>
              </a:spcBef>
              <a:spcAft>
                <a:spcPct val="0"/>
              </a:spcAft>
              <a:buFont typeface="Arial" panose="020B0604020202020204" pitchFamily="34" charset="0"/>
              <a:buChar char="●"/>
              <a:defRPr sz="1200" b="0" kern="1200">
                <a:solidFill>
                  <a:srgbClr val="002B49"/>
                </a:solidFill>
                <a:latin typeface="+mn-lt"/>
                <a:ea typeface="ＭＳ Ｐゴシック" charset="0"/>
                <a:cs typeface="ＭＳ Ｐゴシック" charset="0"/>
              </a:defRPr>
            </a:lvl1pPr>
            <a:lvl2pPr marL="457200" indent="-230400" algn="l" rtl="0" eaLnBrk="1" fontAlgn="base" hangingPunct="1">
              <a:spcBef>
                <a:spcPts val="0"/>
              </a:spcBef>
              <a:spcAft>
                <a:spcPct val="0"/>
              </a:spcAft>
              <a:buFont typeface="Arial" panose="020B0604020202020204" pitchFamily="34" charset="0"/>
              <a:buChar char="–"/>
              <a:defRPr sz="1200" b="0" kern="1200">
                <a:solidFill>
                  <a:srgbClr val="002B49"/>
                </a:solidFill>
                <a:latin typeface="+mn-lt"/>
                <a:ea typeface="ＭＳ Ｐゴシック" charset="0"/>
                <a:cs typeface="+mn-cs"/>
              </a:defRPr>
            </a:lvl2pPr>
            <a:lvl3pPr marL="687600" indent="-230400" algn="l" rtl="0" eaLnBrk="1" fontAlgn="base" hangingPunct="1">
              <a:spcBef>
                <a:spcPts val="0"/>
              </a:spcBef>
              <a:spcAft>
                <a:spcPct val="0"/>
              </a:spcAft>
              <a:buClr>
                <a:schemeClr val="accent1"/>
              </a:buClr>
              <a:buSzPct val="100000"/>
              <a:buFont typeface="Wingdings" panose="05000000000000000000" pitchFamily="2" charset="2"/>
              <a:buChar char="§"/>
              <a:defRPr sz="1200" kern="1200">
                <a:solidFill>
                  <a:srgbClr val="002B49"/>
                </a:solidFill>
                <a:latin typeface="+mn-lt"/>
                <a:ea typeface="ＭＳ Ｐゴシック" charset="0"/>
                <a:cs typeface="+mn-cs"/>
              </a:defRPr>
            </a:lvl3pPr>
            <a:lvl4pPr marL="914400" indent="-228600" algn="l" rtl="0" eaLnBrk="1" fontAlgn="base" hangingPunct="1">
              <a:spcBef>
                <a:spcPct val="0"/>
              </a:spcBef>
              <a:spcAft>
                <a:spcPct val="0"/>
              </a:spcAft>
              <a:buClr>
                <a:schemeClr val="accent1"/>
              </a:buClr>
              <a:buFont typeface="Courier New" panose="02070309020205020404" pitchFamily="49" charset="0"/>
              <a:buChar char="o"/>
              <a:defRPr sz="1200" kern="1200">
                <a:solidFill>
                  <a:srgbClr val="002B49"/>
                </a:solidFill>
                <a:latin typeface="+mn-lt"/>
                <a:ea typeface="ＭＳ Ｐゴシック" charset="0"/>
                <a:cs typeface="+mn-cs"/>
              </a:defRPr>
            </a:lvl4pPr>
            <a:lvl5pPr marL="1144800" indent="-228600" algn="l" rtl="0" eaLnBrk="1" fontAlgn="base" hangingPunct="1">
              <a:spcBef>
                <a:spcPct val="0"/>
              </a:spcBef>
              <a:spcAft>
                <a:spcPct val="0"/>
              </a:spcAft>
              <a:buClr>
                <a:schemeClr val="accent1"/>
              </a:buClr>
              <a:buSzPct val="75000"/>
              <a:buFont typeface="Wingdings" panose="05000000000000000000" pitchFamily="2" charset="2"/>
              <a:buChar char="u"/>
              <a:defRPr sz="1200" kern="1200">
                <a:solidFill>
                  <a:srgbClr val="002B49"/>
                </a:solidFill>
                <a:latin typeface="+mn-lt"/>
                <a:ea typeface="ＭＳ Ｐゴシック" charset="0"/>
                <a:cs typeface="+mn-cs"/>
              </a:defRPr>
            </a:lvl5pPr>
            <a:lvl6pPr marL="1371600" indent="-228600" algn="l" defTabSz="914400" rtl="0" eaLnBrk="1" latinLnBrk="0" hangingPunct="1">
              <a:spcBef>
                <a:spcPts val="0"/>
              </a:spcBef>
              <a:buClr>
                <a:schemeClr val="accent1"/>
              </a:buClr>
              <a:buSzPct val="75000"/>
              <a:buFont typeface="Wingdings" panose="05000000000000000000" pitchFamily="2" charset="2"/>
              <a:buChar char="q"/>
              <a:defRPr sz="1200" kern="1200" baseline="0">
                <a:solidFill>
                  <a:srgbClr val="002B49"/>
                </a:solidFill>
                <a:latin typeface="+mn-lt"/>
                <a:ea typeface="+mn-ea"/>
                <a:cs typeface="+mn-cs"/>
              </a:defRPr>
            </a:lvl6pPr>
            <a:lvl7pPr marL="1143000" indent="-228600" algn="l" defTabSz="914400" rtl="0" eaLnBrk="1" latinLnBrk="0" hangingPunct="1">
              <a:spcBef>
                <a:spcPts val="0"/>
              </a:spcBef>
              <a:buClr>
                <a:schemeClr val="accent1"/>
              </a:buClr>
              <a:buSzPct val="75000"/>
              <a:buFont typeface="Wingdings" pitchFamily="2" charset="2"/>
              <a:buChar char=""/>
              <a:defRPr sz="1200" kern="1200">
                <a:solidFill>
                  <a:schemeClr val="accent1"/>
                </a:solidFill>
                <a:latin typeface="+mn-lt"/>
                <a:ea typeface="+mn-ea"/>
                <a:cs typeface="+mn-cs"/>
              </a:defRPr>
            </a:lvl7pPr>
            <a:lvl8pPr marL="1371600" indent="-228600" algn="l" defTabSz="914400" rtl="0" eaLnBrk="1" latinLnBrk="0" hangingPunct="1">
              <a:spcBef>
                <a:spcPct val="20000"/>
              </a:spcBef>
              <a:buClr>
                <a:schemeClr val="accent1"/>
              </a:buClr>
              <a:buSzPct val="75000"/>
              <a:buFont typeface="Wingdings" pitchFamily="2" charset="2"/>
              <a:buChar char="q"/>
              <a:defRPr sz="1200" kern="1200">
                <a:solidFill>
                  <a:schemeClr val="accen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000" b="1" strike="noStrike" kern="1200" cap="none" spc="0" normalizeH="0" baseline="0" noProof="0" dirty="0">
                <a:ln>
                  <a:noFill/>
                </a:ln>
                <a:solidFill>
                  <a:schemeClr val="tx1"/>
                </a:solidFill>
                <a:effectLst/>
                <a:uLnTx/>
                <a:uFillTx/>
                <a:latin typeface="Arial"/>
                <a:ea typeface="+mn-ea"/>
                <a:cs typeface="+mn-cs"/>
              </a:rPr>
              <a:t>Top Quartile</a:t>
            </a:r>
            <a:r>
              <a:rPr kumimoji="0" lang="en-US" sz="1000" strike="noStrike" kern="1200" cap="none" spc="0" normalizeH="0" baseline="0" noProof="0" dirty="0">
                <a:ln>
                  <a:noFill/>
                </a:ln>
                <a:solidFill>
                  <a:schemeClr val="tx1"/>
                </a:solidFill>
                <a:effectLst/>
                <a:uLnTx/>
                <a:uFillTx/>
                <a:latin typeface="Arial"/>
                <a:ea typeface="+mn-ea"/>
                <a:cs typeface="+mn-cs"/>
              </a:rPr>
              <a:t>  and </a:t>
            </a:r>
            <a:r>
              <a:rPr kumimoji="0" lang="en-US" sz="1000" b="1" strike="noStrike" kern="1200" cap="none" spc="0" normalizeH="0" baseline="0" noProof="0" dirty="0">
                <a:ln>
                  <a:noFill/>
                </a:ln>
                <a:solidFill>
                  <a:schemeClr val="tx1"/>
                </a:solidFill>
                <a:effectLst/>
                <a:uLnTx/>
                <a:uFillTx/>
                <a:latin typeface="Arial"/>
                <a:ea typeface="+mn-ea"/>
                <a:cs typeface="+mn-cs"/>
              </a:rPr>
              <a:t>Best in Class</a:t>
            </a:r>
            <a:r>
              <a:rPr kumimoji="0" lang="en-US" sz="1000" strike="noStrike" kern="1200" cap="none" spc="0" normalizeH="0" baseline="0" noProof="0" dirty="0">
                <a:ln>
                  <a:noFill/>
                </a:ln>
                <a:solidFill>
                  <a:schemeClr val="tx1"/>
                </a:solidFill>
                <a:effectLst/>
                <a:uLnTx/>
                <a:uFillTx/>
                <a:latin typeface="Arial"/>
                <a:ea typeface="+mn-ea"/>
                <a:cs typeface="+mn-cs"/>
              </a:rPr>
              <a:t> cost comparisons represent organizations operating at or above the Top Quartile (p25). Best in Class is </a:t>
            </a:r>
            <a:r>
              <a:rPr kumimoji="0" lang="en-US" sz="1000" b="1" strike="noStrike" kern="1200" cap="none" spc="0" normalizeH="0" baseline="0" noProof="0" dirty="0">
                <a:ln>
                  <a:noFill/>
                </a:ln>
                <a:solidFill>
                  <a:schemeClr val="tx1"/>
                </a:solidFill>
                <a:effectLst/>
                <a:uLnTx/>
                <a:uFillTx/>
                <a:latin typeface="Arial"/>
                <a:ea typeface="+mn-ea"/>
                <a:cs typeface="+mn-cs"/>
              </a:rPr>
              <a:t>Top Decile</a:t>
            </a:r>
            <a:r>
              <a:rPr kumimoji="0" lang="en-US" sz="1000" strike="noStrike" kern="1200" cap="none" spc="0" normalizeH="0" baseline="0" noProof="0" dirty="0">
                <a:ln>
                  <a:noFill/>
                </a:ln>
                <a:solidFill>
                  <a:schemeClr val="tx1"/>
                </a:solidFill>
                <a:effectLst/>
                <a:uLnTx/>
                <a:uFillTx/>
                <a:latin typeface="Arial"/>
                <a:ea typeface="+mn-ea"/>
                <a:cs typeface="+mn-cs"/>
              </a:rPr>
              <a:t> (p10) breakpoint of the data set and does not specifically imply top performance from an effectiveness perspective.</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000" b="1" strike="noStrike" kern="1200" cap="none" spc="0" normalizeH="0" baseline="0" noProof="0" dirty="0">
                <a:ln>
                  <a:noFill/>
                </a:ln>
                <a:solidFill>
                  <a:schemeClr val="tx1"/>
                </a:solidFill>
                <a:effectLst/>
                <a:uLnTx/>
                <a:uFillTx/>
                <a:latin typeface="Arial"/>
                <a:ea typeface="+mn-ea"/>
                <a:cs typeface="+mn-cs"/>
              </a:rPr>
              <a:t>Selling General &amp; Administrative Expenses </a:t>
            </a:r>
            <a:r>
              <a:rPr kumimoji="0" lang="en-US" sz="1000" strike="noStrike" kern="1200" cap="none" spc="0" normalizeH="0" baseline="0" noProof="0" dirty="0">
                <a:ln>
                  <a:noFill/>
                </a:ln>
                <a:solidFill>
                  <a:schemeClr val="tx1"/>
                </a:solidFill>
                <a:effectLst/>
                <a:uLnTx/>
                <a:uFillTx/>
                <a:latin typeface="Arial"/>
                <a:ea typeface="+mn-ea"/>
                <a:cs typeface="+mn-cs"/>
              </a:rPr>
              <a:t>­(SG&amp;A) are the costs that occur during the daily operations of a company and not directly related to the manufacturing of the product. These are the expenses related to the selling, promoting and delivering of a product as well as managing the company. SG&amp;A is not assigned with the cost of goods sold as it deals with all the other factors that come with creating a product.</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000" b="1" strike="noStrike" kern="1200" cap="none" spc="0" normalizeH="0" baseline="0" noProof="0" dirty="0">
                <a:ln>
                  <a:noFill/>
                </a:ln>
                <a:solidFill>
                  <a:schemeClr val="tx1"/>
                </a:solidFill>
                <a:effectLst/>
                <a:uLnTx/>
                <a:uFillTx/>
                <a:latin typeface="Arial"/>
                <a:ea typeface="+mn-ea"/>
                <a:cs typeface="+mn-cs"/>
              </a:rPr>
              <a:t>General and Administrative Expenses </a:t>
            </a:r>
            <a:r>
              <a:rPr kumimoji="0" lang="en-US" sz="1000" strike="noStrike" kern="1200" cap="none" spc="0" normalizeH="0" baseline="0" noProof="0" dirty="0">
                <a:ln>
                  <a:noFill/>
                </a:ln>
                <a:solidFill>
                  <a:schemeClr val="tx1"/>
                </a:solidFill>
                <a:effectLst/>
                <a:uLnTx/>
                <a:uFillTx/>
                <a:latin typeface="Arial"/>
                <a:ea typeface="+mn-ea"/>
                <a:cs typeface="+mn-cs"/>
              </a:rPr>
              <a:t>(G&amp;A) are the overhead of the company. They are the costs that a company must incur to open the doors each day. G&amp;A costs are more fixed than selling costs because they include rent or mortgage on buildings, utilities and insurance. G&amp;A costs also include salaries of all non -sales personnel.</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000" b="1" strike="noStrike" kern="1200" cap="none" spc="0" normalizeH="0" baseline="0" noProof="0" dirty="0">
                <a:ln>
                  <a:noFill/>
                </a:ln>
                <a:solidFill>
                  <a:schemeClr val="tx1"/>
                </a:solidFill>
                <a:effectLst/>
                <a:uLnTx/>
                <a:uFillTx/>
                <a:latin typeface="Arial"/>
                <a:ea typeface="+mn-ea"/>
                <a:cs typeface="+mn-cs"/>
              </a:rPr>
              <a:t>EBITDA Score i</a:t>
            </a:r>
            <a:r>
              <a:rPr kumimoji="0" lang="en-US" sz="1000" strike="noStrike" kern="1200" cap="none" spc="0" normalizeH="0" baseline="0" noProof="0" dirty="0">
                <a:ln>
                  <a:noFill/>
                </a:ln>
                <a:solidFill>
                  <a:schemeClr val="tx1"/>
                </a:solidFill>
                <a:effectLst/>
                <a:uLnTx/>
                <a:uFillTx/>
                <a:latin typeface="Arial"/>
                <a:ea typeface="+mn-ea"/>
                <a:cs typeface="+mn-cs"/>
              </a:rPr>
              <a:t>s the percentile ranking computed for the EBITDA Margin for each company within the peer group.  The higher the EBITDA Margin, the higher the EBITDA Score. </a:t>
            </a:r>
            <a:r>
              <a:rPr kumimoji="0" lang="en-US" sz="1000" b="1" strike="noStrike" kern="1200" cap="none" spc="0" normalizeH="0" baseline="0" noProof="0" dirty="0">
                <a:ln>
                  <a:noFill/>
                </a:ln>
                <a:solidFill>
                  <a:schemeClr val="tx1"/>
                </a:solidFill>
                <a:effectLst/>
                <a:uLnTx/>
                <a:uFillTx/>
                <a:latin typeface="Arial"/>
                <a:ea typeface="+mn-ea"/>
                <a:cs typeface="+mn-cs"/>
              </a:rPr>
              <a:t> </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000" b="1" strike="noStrike" kern="1200" cap="none" spc="0" normalizeH="0" baseline="0" noProof="0" dirty="0">
                <a:ln>
                  <a:noFill/>
                </a:ln>
                <a:solidFill>
                  <a:schemeClr val="tx1"/>
                </a:solidFill>
                <a:effectLst/>
                <a:uLnTx/>
                <a:uFillTx/>
                <a:latin typeface="Arial"/>
                <a:ea typeface="+mn-ea"/>
                <a:cs typeface="+mn-cs"/>
              </a:rPr>
              <a:t>SG&amp;A Score </a:t>
            </a:r>
            <a:r>
              <a:rPr kumimoji="0" lang="en-US" sz="1000" strike="noStrike" kern="1200" cap="none" spc="0" normalizeH="0" baseline="0" noProof="0" dirty="0">
                <a:ln>
                  <a:noFill/>
                </a:ln>
                <a:solidFill>
                  <a:schemeClr val="tx1"/>
                </a:solidFill>
                <a:effectLst/>
                <a:uLnTx/>
                <a:uFillTx/>
                <a:latin typeface="Arial"/>
                <a:ea typeface="+mn-ea"/>
                <a:cs typeface="+mn-cs"/>
              </a:rPr>
              <a:t>Is the percentile ranking computed for the SG&amp;A Margin for each company within the peer group.  The lower the SG&amp;A Margin, the higher the SG&amp;A Score. </a:t>
            </a:r>
            <a:r>
              <a:rPr kumimoji="0" lang="en-US" sz="1000" b="1" strike="noStrike" kern="1200" cap="none" spc="0" normalizeH="0" baseline="0" noProof="0" dirty="0">
                <a:ln>
                  <a:noFill/>
                </a:ln>
                <a:solidFill>
                  <a:schemeClr val="tx1"/>
                </a:solidFill>
                <a:effectLst/>
                <a:uLnTx/>
                <a:uFillTx/>
                <a:latin typeface="Arial"/>
                <a:ea typeface="+mn-ea"/>
                <a:cs typeface="+mn-cs"/>
              </a:rPr>
              <a:t> </a:t>
            </a:r>
          </a:p>
          <a:p>
            <a:pPr marL="0" indent="0">
              <a:spcBef>
                <a:spcPts val="494"/>
              </a:spcBef>
              <a:spcAft>
                <a:spcPts val="494"/>
              </a:spcAft>
              <a:buNone/>
            </a:pPr>
            <a:endParaRPr lang="en-US" sz="1000" dirty="0">
              <a:solidFill>
                <a:schemeClr val="tx1">
                  <a:lumMod val="75000"/>
                </a:schemeClr>
              </a:solidFill>
            </a:endParaRPr>
          </a:p>
        </p:txBody>
      </p:sp>
      <p:sp>
        <p:nvSpPr>
          <p:cNvPr id="2" name="ScoreAssumptions" hidden="1">
            <a:extLst>
              <a:ext uri="{FF2B5EF4-FFF2-40B4-BE49-F238E27FC236}">
                <a16:creationId xmlns:a16="http://schemas.microsoft.com/office/drawing/2014/main" id="{956BAF57-7FE8-4B16-A3B0-45BFE04ACCBF}"/>
              </a:ext>
            </a:extLst>
          </p:cNvPr>
          <p:cNvSpPr/>
          <p:nvPr/>
        </p:nvSpPr>
        <p:spPr>
          <a:xfrm>
            <a:off x="283999" y="3892296"/>
            <a:ext cx="9317201" cy="984885"/>
          </a:xfrm>
          <a:prstGeom prst="rect">
            <a:avLst/>
          </a:prstGeom>
        </p:spPr>
        <p:txBody>
          <a:bodyPr wrap="square">
            <a:spAutoFit/>
          </a:bodyPr>
          <a:lstStyle/>
          <a:p>
            <a:pPr marL="171450" indent="-171450">
              <a:spcBef>
                <a:spcPts val="600"/>
              </a:spcBef>
              <a:spcAft>
                <a:spcPts val="600"/>
              </a:spcAft>
              <a:buFont typeface="Wingdings" panose="05000000000000000000" pitchFamily="2" charset="2"/>
              <a:buChar char="§"/>
            </a:pPr>
            <a:r>
              <a:rPr lang="en-US" sz="1200" b="1" dirty="0">
                <a:solidFill>
                  <a:schemeClr val="bg1">
                    <a:lumMod val="50000"/>
                  </a:schemeClr>
                </a:solidFill>
              </a:rPr>
              <a:t>EBITDA Score: </a:t>
            </a:r>
            <a:r>
              <a:rPr lang="en-US" sz="1200" dirty="0">
                <a:solidFill>
                  <a:schemeClr val="bg1">
                    <a:lumMod val="50000"/>
                  </a:schemeClr>
                </a:solidFill>
              </a:rPr>
              <a:t>Is the percentile rankings computed for EBITDA Margin for each company within the peer group, higher the EBITDA margin, higher the EBITDA score. </a:t>
            </a:r>
            <a:r>
              <a:rPr lang="en-US" sz="1200" b="1" dirty="0">
                <a:solidFill>
                  <a:schemeClr val="bg1">
                    <a:lumMod val="50000"/>
                  </a:schemeClr>
                </a:solidFill>
              </a:rPr>
              <a:t> </a:t>
            </a:r>
          </a:p>
          <a:p>
            <a:pPr marL="171450" indent="-171450">
              <a:spcBef>
                <a:spcPts val="600"/>
              </a:spcBef>
              <a:spcAft>
                <a:spcPts val="600"/>
              </a:spcAft>
              <a:buFont typeface="Wingdings" panose="05000000000000000000" pitchFamily="2" charset="2"/>
              <a:buChar char="§"/>
            </a:pPr>
            <a:r>
              <a:rPr lang="en-US" sz="1200" b="1" dirty="0">
                <a:solidFill>
                  <a:schemeClr val="bg1">
                    <a:lumMod val="50000"/>
                  </a:schemeClr>
                </a:solidFill>
              </a:rPr>
              <a:t>SG&amp;A Score: </a:t>
            </a:r>
            <a:r>
              <a:rPr lang="en-US" sz="1200" dirty="0">
                <a:solidFill>
                  <a:schemeClr val="bg1">
                    <a:lumMod val="50000"/>
                  </a:schemeClr>
                </a:solidFill>
              </a:rPr>
              <a:t>Is the percentile rankings computed for SG&amp;A Margin for each company within the peer group, lower the SG&amp;A margin, higher the SG&amp;A </a:t>
            </a:r>
            <a:r>
              <a:rPr lang="en-US" sz="1200" dirty="0" err="1">
                <a:solidFill>
                  <a:schemeClr val="bg1">
                    <a:lumMod val="50000"/>
                  </a:schemeClr>
                </a:solidFill>
              </a:rPr>
              <a:t>scor</a:t>
            </a:r>
            <a:r>
              <a:rPr lang="en-US" sz="1200" dirty="0">
                <a:solidFill>
                  <a:schemeClr val="bg1">
                    <a:lumMod val="50000"/>
                  </a:schemeClr>
                </a:solidFill>
              </a:rPr>
              <a:t>. </a:t>
            </a:r>
            <a:r>
              <a:rPr lang="en-US" sz="1200" b="1" dirty="0">
                <a:solidFill>
                  <a:schemeClr val="bg1">
                    <a:lumMod val="50000"/>
                  </a:schemeClr>
                </a:solidFill>
              </a:rPr>
              <a:t> </a:t>
            </a:r>
          </a:p>
        </p:txBody>
      </p:sp>
    </p:spTree>
    <p:extLst>
      <p:ext uri="{BB962C8B-B14F-4D97-AF65-F5344CB8AC3E}">
        <p14:creationId xmlns:p14="http://schemas.microsoft.com/office/powerpoint/2010/main" val="3733223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p:cNvSpPr>
            <a:spLocks noGrp="1"/>
          </p:cNvSpPr>
          <p:nvPr>
            <p:ph type="title"/>
          </p:nvPr>
        </p:nvSpPr>
        <p:spPr/>
        <p:txBody>
          <a:bodyPr/>
          <a:lstStyle/>
          <a:p>
            <a:r>
              <a:rPr lang="en-US" dirty="0"/>
              <a:t>Disclaimer</a:t>
            </a:r>
          </a:p>
        </p:txBody>
      </p:sp>
      <p:sp>
        <p:nvSpPr>
          <p:cNvPr id="44" name="Disclaimer"/>
          <p:cNvSpPr>
            <a:spLocks noGrp="1"/>
          </p:cNvSpPr>
          <p:nvPr>
            <p:ph type="body" sz="quarter" idx="10"/>
          </p:nvPr>
        </p:nvSpPr>
        <p:spPr>
          <a:xfrm>
            <a:off x="490537" y="1371600"/>
            <a:ext cx="9075542" cy="2923877"/>
          </a:xfrm>
        </p:spPr>
        <p:txBody>
          <a:bodyPr/>
          <a:lstStyle/>
          <a:p>
            <a:pPr lvl="2" algn="just"/>
            <a:r>
              <a:rPr lang="en-US" dirty="0">
                <a:solidFill>
                  <a:schemeClr val="tx1">
                    <a:lumMod val="75000"/>
                  </a:schemeClr>
                </a:solidFill>
              </a:rPr>
              <a:t>This document has been prepared and compiled for informational purposes only (OR at the direction of our Client relating to the purposes set forth in a separate understanding or agreement between A&amp;M and Client). It does not purport to contain all necessary information that may be required to evaluate any entity, industry, property, asset or transaction, regardless of how pertinent or material such information may be. A&amp;M has not independently verified any of the underlying source data or other factual information which is contained in or provides a basis for the contents of this report.</a:t>
            </a:r>
          </a:p>
          <a:p>
            <a:pPr lvl="2" algn="just"/>
            <a:r>
              <a:rPr lang="en-US" dirty="0">
                <a:solidFill>
                  <a:schemeClr val="tx1">
                    <a:lumMod val="75000"/>
                  </a:schemeClr>
                </a:solidFill>
              </a:rPr>
              <a:t> </a:t>
            </a:r>
          </a:p>
          <a:p>
            <a:pPr lvl="2" algn="just"/>
            <a:r>
              <a:rPr lang="en-US" dirty="0">
                <a:solidFill>
                  <a:schemeClr val="tx1">
                    <a:lumMod val="75000"/>
                  </a:schemeClr>
                </a:solidFill>
              </a:rPr>
              <a:t>This document contains trade secrets or otherwise confidential information owned by A&amp;M and is intended solely for A&amp;M’s internal purposes and/or our intended client and is not meant to be distributed outside the firm or client parties. A&amp;M owns all intellectual property rights in the methodologies, processes or trade secrets used by A&amp;M to create this deliverable. Access to and use of this information is strictly limited and controlled. Any repurposing, redistribution or referencing of this document is prohibited without prior written consent of A&amp;M and under appropriate precautions to maintain the confidentiality hereof. If you have come into possession of this content inadvertently, please forward this information to </a:t>
            </a:r>
            <a:r>
              <a:rPr lang="en-US" dirty="0">
                <a:solidFill>
                  <a:schemeClr val="accent1">
                    <a:lumMod val="90000"/>
                    <a:lumOff val="10000"/>
                  </a:schemeClr>
                </a:solidFill>
                <a:hlinkClick r:id="rId3">
                  <a:extLst>
                    <a:ext uri="{A12FA001-AC4F-418D-AE19-62706E023703}">
                      <ahyp:hlinkClr xmlns:ahyp="http://schemas.microsoft.com/office/drawing/2018/hyperlinkcolor" val="tx"/>
                    </a:ext>
                  </a:extLst>
                </a:hlinkClick>
              </a:rPr>
              <a:t>insightcenter@alvarezandmarsal.com</a:t>
            </a:r>
            <a:r>
              <a:rPr lang="en-US" dirty="0">
                <a:solidFill>
                  <a:schemeClr val="accent1">
                    <a:lumMod val="90000"/>
                    <a:lumOff val="10000"/>
                  </a:schemeClr>
                </a:solidFill>
              </a:rPr>
              <a:t> </a:t>
            </a:r>
            <a:r>
              <a:rPr lang="en-US" dirty="0">
                <a:solidFill>
                  <a:schemeClr val="tx1">
                    <a:lumMod val="75000"/>
                  </a:schemeClr>
                </a:solidFill>
              </a:rPr>
              <a:t>immediately. Any reluctance to return this content to its intended audience or redistribute it without authorization will be viewed as a copyright infringement and addressed in accordance with copyright laws. </a:t>
            </a:r>
          </a:p>
          <a:p>
            <a:pPr lvl="2" algn="just"/>
            <a:endParaRPr lang="en-US" dirty="0">
              <a:solidFill>
                <a:schemeClr val="tx1">
                  <a:lumMod val="75000"/>
                </a:schemeClr>
              </a:solidFill>
            </a:endParaRPr>
          </a:p>
          <a:p>
            <a:pPr lvl="2" algn="just"/>
            <a:r>
              <a:rPr lang="en-US" dirty="0">
                <a:solidFill>
                  <a:schemeClr val="tx1">
                    <a:lumMod val="75000"/>
                  </a:schemeClr>
                </a:solidFill>
              </a:rPr>
              <a:t>© Copyright 2023 Alvarez &amp; Marsal Holdings, LLC. All rights reserved.</a:t>
            </a:r>
          </a:p>
          <a:p>
            <a:pPr lvl="2" algn="just"/>
            <a:r>
              <a:rPr lang="en-US" dirty="0">
                <a:solidFill>
                  <a:schemeClr val="tx1">
                    <a:lumMod val="75000"/>
                  </a:schemeClr>
                </a:solidFill>
              </a:rPr>
              <a:t> </a:t>
            </a:r>
          </a:p>
          <a:p>
            <a:pPr lvl="2" algn="just"/>
            <a:r>
              <a:rPr lang="en-US" dirty="0">
                <a:solidFill>
                  <a:schemeClr val="tx1">
                    <a:lumMod val="75000"/>
                  </a:schemeClr>
                </a:solidFill>
              </a:rPr>
              <a:t>In preparation of this report A&amp;M has relied upon various sources, which may include third party proprietary information. Any syndicated materials and information provided by A&amp;M are for internal use only and should not be distributed, published or reproduced without A&amp;M’s prior written consent.</a:t>
            </a:r>
          </a:p>
        </p:txBody>
      </p:sp>
    </p:spTree>
    <p:extLst>
      <p:ext uri="{BB962C8B-B14F-4D97-AF65-F5344CB8AC3E}">
        <p14:creationId xmlns:p14="http://schemas.microsoft.com/office/powerpoint/2010/main" val="3117022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About A&amp;M’s Insight Center</a:t>
            </a:r>
          </a:p>
        </p:txBody>
      </p:sp>
      <p:sp>
        <p:nvSpPr>
          <p:cNvPr id="4" name="Text Placeholder 3">
            <a:extLst>
              <a:ext uri="{FF2B5EF4-FFF2-40B4-BE49-F238E27FC236}">
                <a16:creationId xmlns:a16="http://schemas.microsoft.com/office/drawing/2014/main" id="{2FDF2B41-EF4E-4AED-A57C-8957B85EC945}"/>
              </a:ext>
            </a:extLst>
          </p:cNvPr>
          <p:cNvSpPr>
            <a:spLocks noGrp="1"/>
          </p:cNvSpPr>
          <p:nvPr>
            <p:ph type="body" sz="quarter" idx="35"/>
          </p:nvPr>
        </p:nvSpPr>
        <p:spPr/>
        <p:txBody>
          <a:bodyPr/>
          <a:lstStyle/>
          <a:p>
            <a:r>
              <a:rPr lang="en-US" dirty="0"/>
              <a:t>The science of facts, the art of actionable insight</a:t>
            </a:r>
          </a:p>
          <a:p>
            <a:endParaRPr lang="en-GB" dirty="0"/>
          </a:p>
        </p:txBody>
      </p:sp>
      <p:pic>
        <p:nvPicPr>
          <p:cNvPr id="2" name="Picture 1">
            <a:extLst>
              <a:ext uri="{FF2B5EF4-FFF2-40B4-BE49-F238E27FC236}">
                <a16:creationId xmlns:a16="http://schemas.microsoft.com/office/drawing/2014/main" id="{41BCE584-2FE2-4409-96FE-AE941DF57E13}"/>
              </a:ext>
            </a:extLst>
          </p:cNvPr>
          <p:cNvPicPr>
            <a:picLocks noChangeAspect="1"/>
          </p:cNvPicPr>
          <p:nvPr/>
        </p:nvPicPr>
        <p:blipFill>
          <a:blip r:embed="rId3"/>
          <a:stretch>
            <a:fillRect/>
          </a:stretch>
        </p:blipFill>
        <p:spPr>
          <a:xfrm>
            <a:off x="4267200" y="2209800"/>
            <a:ext cx="5621415" cy="3755938"/>
          </a:xfrm>
          <a:prstGeom prst="rect">
            <a:avLst/>
          </a:prstGeom>
        </p:spPr>
      </p:pic>
      <p:sp>
        <p:nvSpPr>
          <p:cNvPr id="7" name="Text Placeholder 11">
            <a:extLst>
              <a:ext uri="{FF2B5EF4-FFF2-40B4-BE49-F238E27FC236}">
                <a16:creationId xmlns:a16="http://schemas.microsoft.com/office/drawing/2014/main" id="{94626255-987E-41D0-900E-B77ABB446107}"/>
              </a:ext>
            </a:extLst>
          </p:cNvPr>
          <p:cNvSpPr txBox="1">
            <a:spLocks/>
          </p:cNvSpPr>
          <p:nvPr/>
        </p:nvSpPr>
        <p:spPr>
          <a:xfrm>
            <a:off x="493465" y="1663859"/>
            <a:ext cx="3606866" cy="5498941"/>
          </a:xfrm>
          <a:prstGeom prst="rect">
            <a:avLst/>
          </a:prstGeom>
        </p:spPr>
        <p:txBody>
          <a:bodyPr vert="horz" wrap="square" lIns="0" tIns="0" rIns="0" bIns="0" rtlCol="0">
            <a:spAutoFit/>
          </a:bodyPr>
          <a:lstStyle>
            <a:lvl1pPr marL="0" indent="0" algn="l" defTabSz="981098" rtl="0" eaLnBrk="1" latinLnBrk="0" hangingPunct="1">
              <a:spcBef>
                <a:spcPts val="0"/>
              </a:spcBef>
              <a:spcAft>
                <a:spcPts val="800"/>
              </a:spcAft>
              <a:buFont typeface="Arial" panose="020B0604020202020204" pitchFamily="34" charset="0"/>
              <a:buNone/>
              <a:defRPr sz="1400" b="1" kern="1200">
                <a:solidFill>
                  <a:schemeClr val="accent3"/>
                </a:solidFill>
                <a:latin typeface="+mj-lt"/>
                <a:ea typeface="+mn-ea"/>
                <a:cs typeface="+mn-cs"/>
              </a:defRPr>
            </a:lvl1pPr>
            <a:lvl2pPr marL="0" indent="0" algn="l" defTabSz="981098" rtl="0" eaLnBrk="1" latinLnBrk="0" hangingPunct="1">
              <a:spcBef>
                <a:spcPts val="0"/>
              </a:spcBef>
              <a:spcAft>
                <a:spcPts val="600"/>
              </a:spcAft>
              <a:buFont typeface="Arial" panose="020B0604020202020204" pitchFamily="34" charset="0"/>
              <a:buNone/>
              <a:defRPr sz="1200" b="1" kern="1200" cap="none" baseline="0">
                <a:solidFill>
                  <a:schemeClr val="tx1"/>
                </a:solidFill>
                <a:latin typeface="+mj-lt"/>
                <a:ea typeface="+mn-ea"/>
                <a:cs typeface="+mn-cs"/>
              </a:defRPr>
            </a:lvl2pPr>
            <a:lvl3pPr marL="1494" indent="0" algn="l" defTabSz="981098" rtl="0" eaLnBrk="1" latinLnBrk="0" hangingPunct="1">
              <a:spcBef>
                <a:spcPts val="0"/>
              </a:spcBef>
              <a:spcAft>
                <a:spcPts val="600"/>
              </a:spcAft>
              <a:buFont typeface="Arial" panose="020B0604020202020204" pitchFamily="34" charset="0"/>
              <a:buNone/>
              <a:defRPr sz="1000" kern="1200">
                <a:solidFill>
                  <a:schemeClr val="tx1"/>
                </a:solidFill>
                <a:latin typeface="+mn-lt"/>
                <a:ea typeface="+mn-ea"/>
                <a:cs typeface="+mn-cs"/>
              </a:defRPr>
            </a:lvl3pPr>
            <a:lvl4pPr marL="183600" indent="-183600" algn="l" defTabSz="981098" rtl="0" eaLnBrk="1" latinLnBrk="0" hangingPunct="1">
              <a:spcBef>
                <a:spcPts val="0"/>
              </a:spcBef>
              <a:spcAft>
                <a:spcPts val="600"/>
              </a:spcAft>
              <a:buClr>
                <a:schemeClr val="tx1"/>
              </a:buClr>
              <a:buFont typeface="Wingdings" panose="05000000000000000000" pitchFamily="2" charset="2"/>
              <a:buChar char="§"/>
              <a:defRPr sz="1000" kern="1200">
                <a:solidFill>
                  <a:schemeClr val="tx1"/>
                </a:solidFill>
                <a:latin typeface="+mn-lt"/>
                <a:ea typeface="+mn-ea"/>
                <a:cs typeface="+mn-cs"/>
              </a:defRPr>
            </a:lvl4pPr>
            <a:lvl5pPr marL="360000" indent="-176400" algn="l" defTabSz="981098" rtl="0" eaLnBrk="1" latinLnBrk="0" hangingPunct="1">
              <a:spcBef>
                <a:spcPts val="0"/>
              </a:spcBef>
              <a:spcAft>
                <a:spcPts val="600"/>
              </a:spcAft>
              <a:buClr>
                <a:schemeClr val="tx1"/>
              </a:buClr>
              <a:buFont typeface="Segoe UI" panose="020B0502040204020203" pitchFamily="34" charset="0"/>
              <a:buChar char="–"/>
              <a:defRPr sz="1000" kern="1200">
                <a:solidFill>
                  <a:schemeClr val="tx1"/>
                </a:solidFill>
                <a:latin typeface="+mn-lt"/>
                <a:ea typeface="+mn-ea"/>
                <a:cs typeface="+mn-cs"/>
              </a:defRPr>
            </a:lvl5pPr>
            <a:lvl6pPr marL="539750" indent="-182563" algn="l" defTabSz="981098" rtl="0" eaLnBrk="1" latinLnBrk="0" hangingPunct="1">
              <a:spcBef>
                <a:spcPts val="0"/>
              </a:spcBef>
              <a:spcAft>
                <a:spcPts val="600"/>
              </a:spcAft>
              <a:buClr>
                <a:schemeClr val="tx1"/>
              </a:buClr>
              <a:buFont typeface="Arial" panose="020B0604020202020204" pitchFamily="34" charset="0"/>
              <a:buChar char="–"/>
              <a:defRPr sz="1000" kern="1200">
                <a:solidFill>
                  <a:schemeClr val="tx1"/>
                </a:solidFill>
                <a:latin typeface="+mn-lt"/>
                <a:ea typeface="+mn-ea"/>
                <a:cs typeface="+mn-cs"/>
              </a:defRPr>
            </a:lvl6pPr>
            <a:lvl7pPr marL="722313" indent="-182563" algn="l" defTabSz="981098" rtl="0" eaLnBrk="1" latinLnBrk="0" hangingPunct="1">
              <a:spcBef>
                <a:spcPts val="0"/>
              </a:spcBef>
              <a:spcAft>
                <a:spcPts val="600"/>
              </a:spcAft>
              <a:buClr>
                <a:schemeClr val="tx1"/>
              </a:buClr>
              <a:buFont typeface="Arial" panose="020B0604020202020204" pitchFamily="34" charset="0"/>
              <a:buChar char="–"/>
              <a:defRPr sz="1000" kern="1200">
                <a:solidFill>
                  <a:schemeClr val="tx1"/>
                </a:solidFill>
                <a:latin typeface="+mn-lt"/>
                <a:ea typeface="+mn-ea"/>
                <a:cs typeface="+mn-cs"/>
              </a:defRPr>
            </a:lvl7pPr>
            <a:lvl8pPr marL="182563" indent="-182563" algn="l" defTabSz="981098" rtl="0" eaLnBrk="1" latinLnBrk="0" hangingPunct="1">
              <a:spcBef>
                <a:spcPts val="0"/>
              </a:spcBef>
              <a:spcAft>
                <a:spcPts val="600"/>
              </a:spcAft>
              <a:buClr>
                <a:schemeClr val="tx1"/>
              </a:buClr>
              <a:buFont typeface="+mj-lt"/>
              <a:buAutoNum type="arabicPeriod"/>
              <a:defRPr sz="1000" kern="1200">
                <a:solidFill>
                  <a:schemeClr val="tx1"/>
                </a:solidFill>
                <a:latin typeface="+mn-lt"/>
                <a:ea typeface="+mn-ea"/>
                <a:cs typeface="+mn-cs"/>
              </a:defRPr>
            </a:lvl8pPr>
            <a:lvl9pPr marL="355600" indent="-173038" algn="l" defTabSz="981098" rtl="0" eaLnBrk="1" latinLnBrk="0" hangingPunct="1">
              <a:spcBef>
                <a:spcPts val="0"/>
              </a:spcBef>
              <a:spcAft>
                <a:spcPts val="600"/>
              </a:spcAft>
              <a:buClr>
                <a:schemeClr val="tx1"/>
              </a:buClr>
              <a:buFont typeface="+mj-lt"/>
              <a:buAutoNum type="alphaLcPeriod"/>
              <a:defRPr sz="1000" kern="1200">
                <a:solidFill>
                  <a:schemeClr val="tx1"/>
                </a:solidFill>
                <a:latin typeface="+mn-lt"/>
                <a:ea typeface="+mn-ea"/>
                <a:cs typeface="+mn-cs"/>
              </a:defRPr>
            </a:lvl9pPr>
          </a:lstStyle>
          <a:p>
            <a:pPr>
              <a:spcBef>
                <a:spcPts val="600"/>
              </a:spcBef>
            </a:pPr>
            <a:r>
              <a:rPr lang="en-US" sz="1600" dirty="0"/>
              <a:t>Who We Are</a:t>
            </a:r>
          </a:p>
          <a:p>
            <a:pPr>
              <a:spcBef>
                <a:spcPts val="600"/>
              </a:spcBef>
              <a:spcAft>
                <a:spcPts val="600"/>
              </a:spcAft>
            </a:pPr>
            <a:r>
              <a:rPr lang="en-US" b="0" dirty="0">
                <a:solidFill>
                  <a:srgbClr val="646464"/>
                </a:solidFill>
              </a:rPr>
              <a:t>The Insight Center is A&amp;M’s global research team.  The group was founded to adhere to one of A&amp;M’s founding principles: “No shooting from the hip.”  We provide practitioners and clients with highly relevant, industry-specific, actionable, fact-based insights derived through proprietary empirical studies and research.</a:t>
            </a:r>
          </a:p>
          <a:p>
            <a:pPr>
              <a:spcBef>
                <a:spcPts val="600"/>
              </a:spcBef>
              <a:spcAft>
                <a:spcPts val="600"/>
              </a:spcAft>
            </a:pPr>
            <a:r>
              <a:rPr lang="en-US" b="0" dirty="0">
                <a:solidFill>
                  <a:srgbClr val="646464"/>
                </a:solidFill>
              </a:rPr>
              <a:t>Our team has diverse experience and skill sets ranging from quantitative analysis and data modeling to economics and commercial real estate to thought leadership strategy and content development.</a:t>
            </a:r>
          </a:p>
          <a:p>
            <a:pPr>
              <a:spcBef>
                <a:spcPts val="600"/>
              </a:spcBef>
              <a:spcAft>
                <a:spcPts val="600"/>
              </a:spcAft>
            </a:pPr>
            <a:r>
              <a:rPr lang="en-US" b="0" dirty="0">
                <a:solidFill>
                  <a:srgbClr val="646464"/>
                </a:solidFill>
              </a:rPr>
              <a:t>The Insight Center has access to a wide selection of resources, including an extensive research subscription portfolio and connections to company and industry subject matter experts.</a:t>
            </a:r>
          </a:p>
          <a:p>
            <a:br>
              <a:rPr lang="en-US" sz="1600" dirty="0"/>
            </a:br>
            <a:r>
              <a:rPr lang="en-US" sz="1600" dirty="0"/>
              <a:t>Insight Center Leadership  </a:t>
            </a:r>
          </a:p>
          <a:p>
            <a:r>
              <a:rPr lang="en-US" b="0" dirty="0">
                <a:solidFill>
                  <a:srgbClr val="646464"/>
                </a:solidFill>
              </a:rPr>
              <a:t>Andy Pfeffer – Managing Director</a:t>
            </a:r>
            <a:endParaRPr lang="en-US" dirty="0">
              <a:solidFill>
                <a:srgbClr val="646464"/>
              </a:solidFill>
            </a:endParaRPr>
          </a:p>
        </p:txBody>
      </p:sp>
      <p:sp>
        <p:nvSpPr>
          <p:cNvPr id="14" name="Text Placeholder 11">
            <a:extLst>
              <a:ext uri="{FF2B5EF4-FFF2-40B4-BE49-F238E27FC236}">
                <a16:creationId xmlns:a16="http://schemas.microsoft.com/office/drawing/2014/main" id="{2837E720-E22D-48B5-ACA3-EC44D415C54E}"/>
              </a:ext>
            </a:extLst>
          </p:cNvPr>
          <p:cNvSpPr txBox="1">
            <a:spLocks/>
          </p:cNvSpPr>
          <p:nvPr/>
        </p:nvSpPr>
        <p:spPr>
          <a:xfrm>
            <a:off x="4267200" y="1663859"/>
            <a:ext cx="3606866" cy="246221"/>
          </a:xfrm>
          <a:prstGeom prst="rect">
            <a:avLst/>
          </a:prstGeom>
        </p:spPr>
        <p:txBody>
          <a:bodyPr vert="horz" wrap="square" lIns="0" tIns="0" rIns="0" bIns="0" rtlCol="0">
            <a:spAutoFit/>
          </a:bodyPr>
          <a:lstStyle>
            <a:lvl1pPr marL="0" indent="0" algn="l" defTabSz="981098" rtl="0" eaLnBrk="1" latinLnBrk="0" hangingPunct="1">
              <a:spcBef>
                <a:spcPts val="0"/>
              </a:spcBef>
              <a:spcAft>
                <a:spcPts val="800"/>
              </a:spcAft>
              <a:buFont typeface="Arial" panose="020B0604020202020204" pitchFamily="34" charset="0"/>
              <a:buNone/>
              <a:defRPr sz="1400" b="1" kern="1200">
                <a:solidFill>
                  <a:schemeClr val="accent3"/>
                </a:solidFill>
                <a:latin typeface="+mj-lt"/>
                <a:ea typeface="+mn-ea"/>
                <a:cs typeface="+mn-cs"/>
              </a:defRPr>
            </a:lvl1pPr>
            <a:lvl2pPr marL="0" indent="0" algn="l" defTabSz="981098" rtl="0" eaLnBrk="1" latinLnBrk="0" hangingPunct="1">
              <a:spcBef>
                <a:spcPts val="0"/>
              </a:spcBef>
              <a:spcAft>
                <a:spcPts val="600"/>
              </a:spcAft>
              <a:buFont typeface="Arial" panose="020B0604020202020204" pitchFamily="34" charset="0"/>
              <a:buNone/>
              <a:defRPr sz="1200" b="1" kern="1200" cap="none" baseline="0">
                <a:solidFill>
                  <a:schemeClr val="tx1"/>
                </a:solidFill>
                <a:latin typeface="+mj-lt"/>
                <a:ea typeface="+mn-ea"/>
                <a:cs typeface="+mn-cs"/>
              </a:defRPr>
            </a:lvl2pPr>
            <a:lvl3pPr marL="1494" indent="0" algn="l" defTabSz="981098" rtl="0" eaLnBrk="1" latinLnBrk="0" hangingPunct="1">
              <a:spcBef>
                <a:spcPts val="0"/>
              </a:spcBef>
              <a:spcAft>
                <a:spcPts val="600"/>
              </a:spcAft>
              <a:buFont typeface="Arial" panose="020B0604020202020204" pitchFamily="34" charset="0"/>
              <a:buNone/>
              <a:defRPr sz="1000" kern="1200">
                <a:solidFill>
                  <a:schemeClr val="tx1"/>
                </a:solidFill>
                <a:latin typeface="+mn-lt"/>
                <a:ea typeface="+mn-ea"/>
                <a:cs typeface="+mn-cs"/>
              </a:defRPr>
            </a:lvl3pPr>
            <a:lvl4pPr marL="183600" indent="-183600" algn="l" defTabSz="981098" rtl="0" eaLnBrk="1" latinLnBrk="0" hangingPunct="1">
              <a:spcBef>
                <a:spcPts val="0"/>
              </a:spcBef>
              <a:spcAft>
                <a:spcPts val="600"/>
              </a:spcAft>
              <a:buClr>
                <a:schemeClr val="tx1"/>
              </a:buClr>
              <a:buFont typeface="Wingdings" panose="05000000000000000000" pitchFamily="2" charset="2"/>
              <a:buChar char="§"/>
              <a:defRPr sz="1000" kern="1200">
                <a:solidFill>
                  <a:schemeClr val="tx1"/>
                </a:solidFill>
                <a:latin typeface="+mn-lt"/>
                <a:ea typeface="+mn-ea"/>
                <a:cs typeface="+mn-cs"/>
              </a:defRPr>
            </a:lvl4pPr>
            <a:lvl5pPr marL="360000" indent="-176400" algn="l" defTabSz="981098" rtl="0" eaLnBrk="1" latinLnBrk="0" hangingPunct="1">
              <a:spcBef>
                <a:spcPts val="0"/>
              </a:spcBef>
              <a:spcAft>
                <a:spcPts val="600"/>
              </a:spcAft>
              <a:buClr>
                <a:schemeClr val="tx1"/>
              </a:buClr>
              <a:buFont typeface="Segoe UI" panose="020B0502040204020203" pitchFamily="34" charset="0"/>
              <a:buChar char="–"/>
              <a:defRPr sz="1000" kern="1200">
                <a:solidFill>
                  <a:schemeClr val="tx1"/>
                </a:solidFill>
                <a:latin typeface="+mn-lt"/>
                <a:ea typeface="+mn-ea"/>
                <a:cs typeface="+mn-cs"/>
              </a:defRPr>
            </a:lvl5pPr>
            <a:lvl6pPr marL="539750" indent="-182563" algn="l" defTabSz="981098" rtl="0" eaLnBrk="1" latinLnBrk="0" hangingPunct="1">
              <a:spcBef>
                <a:spcPts val="0"/>
              </a:spcBef>
              <a:spcAft>
                <a:spcPts val="600"/>
              </a:spcAft>
              <a:buClr>
                <a:schemeClr val="tx1"/>
              </a:buClr>
              <a:buFont typeface="Arial" panose="020B0604020202020204" pitchFamily="34" charset="0"/>
              <a:buChar char="–"/>
              <a:defRPr sz="1000" kern="1200">
                <a:solidFill>
                  <a:schemeClr val="tx1"/>
                </a:solidFill>
                <a:latin typeface="+mn-lt"/>
                <a:ea typeface="+mn-ea"/>
                <a:cs typeface="+mn-cs"/>
              </a:defRPr>
            </a:lvl6pPr>
            <a:lvl7pPr marL="722313" indent="-182563" algn="l" defTabSz="981098" rtl="0" eaLnBrk="1" latinLnBrk="0" hangingPunct="1">
              <a:spcBef>
                <a:spcPts val="0"/>
              </a:spcBef>
              <a:spcAft>
                <a:spcPts val="600"/>
              </a:spcAft>
              <a:buClr>
                <a:schemeClr val="tx1"/>
              </a:buClr>
              <a:buFont typeface="Arial" panose="020B0604020202020204" pitchFamily="34" charset="0"/>
              <a:buChar char="–"/>
              <a:defRPr sz="1000" kern="1200">
                <a:solidFill>
                  <a:schemeClr val="tx1"/>
                </a:solidFill>
                <a:latin typeface="+mn-lt"/>
                <a:ea typeface="+mn-ea"/>
                <a:cs typeface="+mn-cs"/>
              </a:defRPr>
            </a:lvl7pPr>
            <a:lvl8pPr marL="182563" indent="-182563" algn="l" defTabSz="981098" rtl="0" eaLnBrk="1" latinLnBrk="0" hangingPunct="1">
              <a:spcBef>
                <a:spcPts val="0"/>
              </a:spcBef>
              <a:spcAft>
                <a:spcPts val="600"/>
              </a:spcAft>
              <a:buClr>
                <a:schemeClr val="tx1"/>
              </a:buClr>
              <a:buFont typeface="+mj-lt"/>
              <a:buAutoNum type="arabicPeriod"/>
              <a:defRPr sz="1000" kern="1200">
                <a:solidFill>
                  <a:schemeClr val="tx1"/>
                </a:solidFill>
                <a:latin typeface="+mn-lt"/>
                <a:ea typeface="+mn-ea"/>
                <a:cs typeface="+mn-cs"/>
              </a:defRPr>
            </a:lvl8pPr>
            <a:lvl9pPr marL="355600" indent="-173038" algn="l" defTabSz="981098" rtl="0" eaLnBrk="1" latinLnBrk="0" hangingPunct="1">
              <a:spcBef>
                <a:spcPts val="0"/>
              </a:spcBef>
              <a:spcAft>
                <a:spcPts val="600"/>
              </a:spcAft>
              <a:buClr>
                <a:schemeClr val="tx1"/>
              </a:buClr>
              <a:buFont typeface="+mj-lt"/>
              <a:buAutoNum type="alphaLcPeriod"/>
              <a:defRPr sz="1000" kern="1200">
                <a:solidFill>
                  <a:schemeClr val="tx1"/>
                </a:solidFill>
                <a:latin typeface="+mn-lt"/>
                <a:ea typeface="+mn-ea"/>
                <a:cs typeface="+mn-cs"/>
              </a:defRPr>
            </a:lvl9pPr>
          </a:lstStyle>
          <a:p>
            <a:pPr>
              <a:spcBef>
                <a:spcPts val="600"/>
              </a:spcBef>
            </a:pPr>
            <a:r>
              <a:rPr lang="en-US" sz="1600" dirty="0"/>
              <a:t>What We Do</a:t>
            </a:r>
          </a:p>
        </p:txBody>
      </p:sp>
      <p:sp>
        <p:nvSpPr>
          <p:cNvPr id="15" name="Title textbox">
            <a:extLst>
              <a:ext uri="{FF2B5EF4-FFF2-40B4-BE49-F238E27FC236}">
                <a16:creationId xmlns:a16="http://schemas.microsoft.com/office/drawing/2014/main" id="{12D8E917-5A74-4492-B13D-181ADB2D2199}"/>
              </a:ext>
            </a:extLst>
          </p:cNvPr>
          <p:cNvSpPr txBox="1"/>
          <p:nvPr/>
        </p:nvSpPr>
        <p:spPr>
          <a:xfrm>
            <a:off x="-2" y="-315416"/>
            <a:ext cx="633187" cy="61555"/>
          </a:xfrm>
          <a:prstGeom prst="rect">
            <a:avLst/>
          </a:prstGeom>
          <a:noFill/>
        </p:spPr>
        <p:txBody>
          <a:bodyPr wrap="none" lIns="0" tIns="0" rIns="0" bIns="0" rtlCol="0">
            <a:spAutoFit/>
          </a:bodyPr>
          <a:lstStyle>
            <a:defPPr>
              <a:defRPr lang="en-US"/>
            </a:defPPr>
            <a:lvl1pPr defTabSz="919121">
              <a:defRPr sz="400">
                <a:solidFill>
                  <a:schemeClr val="bg1">
                    <a:lumMod val="85000"/>
                  </a:schemeClr>
                </a:solidFill>
              </a:defRPr>
            </a:lvl1pPr>
          </a:lstStyle>
          <a:p>
            <a:r>
              <a:rPr lang="en-US" dirty="0"/>
              <a:t>About A&amp;M’s Insight Center</a:t>
            </a:r>
          </a:p>
        </p:txBody>
      </p:sp>
      <p:sp>
        <p:nvSpPr>
          <p:cNvPr id="8" name="Text Placeholder 9">
            <a:extLst>
              <a:ext uri="{FF2B5EF4-FFF2-40B4-BE49-F238E27FC236}">
                <a16:creationId xmlns:a16="http://schemas.microsoft.com/office/drawing/2014/main" id="{9BB78605-8634-4A2E-8E6A-54530F6C91EB}"/>
              </a:ext>
            </a:extLst>
          </p:cNvPr>
          <p:cNvSpPr txBox="1">
            <a:spLocks/>
          </p:cNvSpPr>
          <p:nvPr/>
        </p:nvSpPr>
        <p:spPr>
          <a:xfrm>
            <a:off x="6115244" y="6629400"/>
            <a:ext cx="4400356" cy="646331"/>
          </a:xfrm>
          <a:prstGeom prst="rect">
            <a:avLst/>
          </a:prstGeom>
        </p:spPr>
        <p:txBody>
          <a:bodyPr vert="horz" wrap="square" lIns="0" tIns="0" rIns="0" bIns="0" numCol="1" rtlCol="0">
            <a:spAutoFit/>
          </a:bodyPr>
          <a:lstStyle>
            <a:lvl1pPr marL="0" indent="0" algn="l" defTabSz="981098" rtl="0" eaLnBrk="1" latinLnBrk="0" hangingPunct="1">
              <a:spcBef>
                <a:spcPts val="0"/>
              </a:spcBef>
              <a:spcAft>
                <a:spcPts val="800"/>
              </a:spcAft>
              <a:buFont typeface="Arial" panose="020B0604020202020204" pitchFamily="34" charset="0"/>
              <a:buNone/>
              <a:defRPr sz="1400" b="1" kern="1200">
                <a:solidFill>
                  <a:schemeClr val="accent3"/>
                </a:solidFill>
                <a:latin typeface="+mj-lt"/>
                <a:ea typeface="+mn-ea"/>
                <a:cs typeface="+mn-cs"/>
              </a:defRPr>
            </a:lvl1pPr>
            <a:lvl2pPr marL="0" indent="0" algn="l" defTabSz="981098" rtl="0" eaLnBrk="1" latinLnBrk="0" hangingPunct="1">
              <a:spcBef>
                <a:spcPts val="0"/>
              </a:spcBef>
              <a:spcAft>
                <a:spcPts val="600"/>
              </a:spcAft>
              <a:buFont typeface="Arial" panose="020B0604020202020204" pitchFamily="34" charset="0"/>
              <a:buNone/>
              <a:defRPr sz="1200" b="1" kern="1200" cap="none" baseline="0">
                <a:solidFill>
                  <a:schemeClr val="tx1"/>
                </a:solidFill>
                <a:latin typeface="+mj-lt"/>
                <a:ea typeface="+mn-ea"/>
                <a:cs typeface="+mn-cs"/>
              </a:defRPr>
            </a:lvl2pPr>
            <a:lvl3pPr marL="1494" indent="0" algn="l" defTabSz="981098" rtl="0" eaLnBrk="1" latinLnBrk="0" hangingPunct="1">
              <a:spcBef>
                <a:spcPts val="0"/>
              </a:spcBef>
              <a:spcAft>
                <a:spcPts val="600"/>
              </a:spcAft>
              <a:buFont typeface="Arial" panose="020B0604020202020204" pitchFamily="34" charset="0"/>
              <a:buNone/>
              <a:defRPr sz="1000" kern="1200">
                <a:solidFill>
                  <a:schemeClr val="tx1"/>
                </a:solidFill>
                <a:latin typeface="+mn-lt"/>
                <a:ea typeface="+mn-ea"/>
                <a:cs typeface="+mn-cs"/>
              </a:defRPr>
            </a:lvl3pPr>
            <a:lvl4pPr marL="183600" indent="-183600" algn="l" defTabSz="981098" rtl="0" eaLnBrk="1" latinLnBrk="0" hangingPunct="1">
              <a:spcBef>
                <a:spcPts val="0"/>
              </a:spcBef>
              <a:spcAft>
                <a:spcPts val="600"/>
              </a:spcAft>
              <a:buClr>
                <a:schemeClr val="tx1"/>
              </a:buClr>
              <a:buFont typeface="Wingdings" panose="05000000000000000000" pitchFamily="2" charset="2"/>
              <a:buChar char="§"/>
              <a:defRPr sz="1000" kern="1200">
                <a:solidFill>
                  <a:schemeClr val="tx1"/>
                </a:solidFill>
                <a:latin typeface="+mn-lt"/>
                <a:ea typeface="+mn-ea"/>
                <a:cs typeface="+mn-cs"/>
              </a:defRPr>
            </a:lvl4pPr>
            <a:lvl5pPr marL="360000" indent="-176400" algn="l" defTabSz="981098" rtl="0" eaLnBrk="1" latinLnBrk="0" hangingPunct="1">
              <a:spcBef>
                <a:spcPts val="0"/>
              </a:spcBef>
              <a:spcAft>
                <a:spcPts val="600"/>
              </a:spcAft>
              <a:buClr>
                <a:schemeClr val="tx1"/>
              </a:buClr>
              <a:buFont typeface="Segoe UI" panose="020B0502040204020203" pitchFamily="34" charset="0"/>
              <a:buChar char="–"/>
              <a:defRPr sz="1000" kern="1200">
                <a:solidFill>
                  <a:schemeClr val="tx1"/>
                </a:solidFill>
                <a:latin typeface="+mn-lt"/>
                <a:ea typeface="+mn-ea"/>
                <a:cs typeface="+mn-cs"/>
              </a:defRPr>
            </a:lvl5pPr>
            <a:lvl6pPr marL="539750" indent="-182563" algn="l" defTabSz="981098" rtl="0" eaLnBrk="1" latinLnBrk="0" hangingPunct="1">
              <a:spcBef>
                <a:spcPts val="0"/>
              </a:spcBef>
              <a:spcAft>
                <a:spcPts val="600"/>
              </a:spcAft>
              <a:buClr>
                <a:schemeClr val="tx1"/>
              </a:buClr>
              <a:buFont typeface="Arial" panose="020B0604020202020204" pitchFamily="34" charset="0"/>
              <a:buChar char="–"/>
              <a:defRPr sz="1000" kern="1200">
                <a:solidFill>
                  <a:schemeClr val="tx1"/>
                </a:solidFill>
                <a:latin typeface="+mn-lt"/>
                <a:ea typeface="+mn-ea"/>
                <a:cs typeface="+mn-cs"/>
              </a:defRPr>
            </a:lvl6pPr>
            <a:lvl7pPr marL="722313" indent="-182563" algn="l" defTabSz="981098" rtl="0" eaLnBrk="1" latinLnBrk="0" hangingPunct="1">
              <a:spcBef>
                <a:spcPts val="0"/>
              </a:spcBef>
              <a:spcAft>
                <a:spcPts val="600"/>
              </a:spcAft>
              <a:buClr>
                <a:schemeClr val="tx1"/>
              </a:buClr>
              <a:buFont typeface="Arial" panose="020B0604020202020204" pitchFamily="34" charset="0"/>
              <a:buChar char="–"/>
              <a:defRPr sz="1000" kern="1200">
                <a:solidFill>
                  <a:schemeClr val="tx1"/>
                </a:solidFill>
                <a:latin typeface="+mn-lt"/>
                <a:ea typeface="+mn-ea"/>
                <a:cs typeface="+mn-cs"/>
              </a:defRPr>
            </a:lvl7pPr>
            <a:lvl8pPr marL="182563" indent="-182563" algn="l" defTabSz="981098" rtl="0" eaLnBrk="1" latinLnBrk="0" hangingPunct="1">
              <a:spcBef>
                <a:spcPts val="0"/>
              </a:spcBef>
              <a:spcAft>
                <a:spcPts val="600"/>
              </a:spcAft>
              <a:buClr>
                <a:schemeClr val="tx1"/>
              </a:buClr>
              <a:buFont typeface="+mj-lt"/>
              <a:buAutoNum type="arabicPeriod"/>
              <a:defRPr sz="1000" kern="1200">
                <a:solidFill>
                  <a:schemeClr val="tx1"/>
                </a:solidFill>
                <a:latin typeface="+mn-lt"/>
                <a:ea typeface="+mn-ea"/>
                <a:cs typeface="+mn-cs"/>
              </a:defRPr>
            </a:lvl8pPr>
            <a:lvl9pPr marL="355600" indent="-173038" algn="l" defTabSz="981098" rtl="0" eaLnBrk="1" latinLnBrk="0" hangingPunct="1">
              <a:spcBef>
                <a:spcPts val="0"/>
              </a:spcBef>
              <a:spcAft>
                <a:spcPts val="600"/>
              </a:spcAft>
              <a:buClr>
                <a:schemeClr val="tx1"/>
              </a:buClr>
              <a:buFont typeface="+mj-lt"/>
              <a:buAutoNum type="alphaLcPeriod"/>
              <a:defRPr sz="1000" kern="1200">
                <a:solidFill>
                  <a:schemeClr val="tx1"/>
                </a:solidFill>
                <a:latin typeface="+mn-lt"/>
                <a:ea typeface="+mn-ea"/>
                <a:cs typeface="+mn-cs"/>
              </a:defRPr>
            </a:lvl9pPr>
          </a:lstStyle>
          <a:p>
            <a:pPr lvl="2">
              <a:spcAft>
                <a:spcPts val="0"/>
              </a:spcAft>
            </a:pPr>
            <a:r>
              <a:rPr lang="en-US" sz="1400" dirty="0">
                <a:solidFill>
                  <a:srgbClr val="646464"/>
                </a:solidFill>
                <a:latin typeface="+mj-lt"/>
              </a:rPr>
              <a:t>Email: insightcenter@alvarezandmarsal.com</a:t>
            </a:r>
          </a:p>
          <a:p>
            <a:pPr lvl="2">
              <a:spcAft>
                <a:spcPts val="0"/>
              </a:spcAft>
            </a:pPr>
            <a:r>
              <a:rPr lang="en-US" sz="1400" dirty="0">
                <a:solidFill>
                  <a:srgbClr val="646464"/>
                </a:solidFill>
                <a:latin typeface="+mj-lt"/>
              </a:rPr>
              <a:t>Phone: +1 404 260 4156</a:t>
            </a:r>
          </a:p>
          <a:p>
            <a:pPr lvl="2">
              <a:spcAft>
                <a:spcPts val="0"/>
              </a:spcAft>
            </a:pPr>
            <a:r>
              <a:rPr lang="en-US" sz="1400" dirty="0">
                <a:latin typeface="+mj-lt"/>
                <a:hlinkClick r:id="rId4"/>
              </a:rPr>
              <a:t>Insight Center Website</a:t>
            </a:r>
            <a:endParaRPr lang="en-US" sz="1400" dirty="0"/>
          </a:p>
        </p:txBody>
      </p:sp>
    </p:spTree>
    <p:extLst>
      <p:ext uri="{BB962C8B-B14F-4D97-AF65-F5344CB8AC3E}">
        <p14:creationId xmlns:p14="http://schemas.microsoft.com/office/powerpoint/2010/main" val="35869123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Contact the Insight Center</a:t>
            </a:r>
          </a:p>
        </p:txBody>
      </p:sp>
      <p:sp>
        <p:nvSpPr>
          <p:cNvPr id="22" name="Text Placeholder 21"/>
          <p:cNvSpPr>
            <a:spLocks noGrp="1"/>
          </p:cNvSpPr>
          <p:nvPr>
            <p:ph type="body" sz="quarter" idx="35"/>
          </p:nvPr>
        </p:nvSpPr>
        <p:spPr>
          <a:xfrm>
            <a:off x="490538" y="1474536"/>
            <a:ext cx="9058147" cy="276999"/>
          </a:xfrm>
        </p:spPr>
        <p:txBody>
          <a:bodyPr/>
          <a:lstStyle/>
          <a:p>
            <a:r>
              <a:rPr lang="en-US" dirty="0"/>
              <a:t>This analysis was prepared by:</a:t>
            </a:r>
          </a:p>
        </p:txBody>
      </p:sp>
      <p:sp>
        <p:nvSpPr>
          <p:cNvPr id="44" name="Text Placeholder 62"/>
          <p:cNvSpPr>
            <a:spLocks noGrp="1"/>
          </p:cNvSpPr>
          <p:nvPr>
            <p:ph type="body" sz="quarter" idx="35"/>
          </p:nvPr>
        </p:nvSpPr>
        <p:spPr>
          <a:xfrm>
            <a:off x="2076871" y="2004921"/>
            <a:ext cx="2815803" cy="276999"/>
          </a:xfrm>
        </p:spPr>
        <p:txBody>
          <a:bodyPr/>
          <a:lstStyle/>
          <a:p>
            <a:r>
              <a:rPr lang="en-US" dirty="0"/>
              <a:t>Name: Sandeip Khanvilkar</a:t>
            </a:r>
          </a:p>
        </p:txBody>
      </p:sp>
      <p:pic>
        <p:nvPicPr>
          <p:cNvPr id="45" name="Picture Placeholder 11"/>
          <p:cNvPicPr>
            <a:picLocks noChangeAspect="1"/>
          </p:cNvPicPr>
          <p:nvPr/>
        </p:nvPicPr>
        <p:blipFill>
          <a:blip r:embed="rId3"/>
          <a:stretch>
            <a:fillRect/>
          </a:stretch>
        </p:blipFill>
        <p:spPr>
          <a:xfrm>
            <a:off x="626059" y="1981200"/>
            <a:ext cx="1023750" cy="1260000"/>
          </a:xfrm>
          <a:prstGeom prst="rect">
            <a:avLst/>
          </a:prstGeom>
          <a:effectLst>
            <a:outerShdw blurRad="50800" dist="38100" dir="2700000" algn="ctr" rotWithShape="0">
              <a:srgbClr val="000000">
                <a:alpha val="40000"/>
              </a:srgbClr>
            </a:outerShdw>
          </a:effectLst>
        </p:spPr>
      </p:pic>
      <p:sp>
        <p:nvSpPr>
          <p:cNvPr id="47" name="Text Placeholder 9"/>
          <p:cNvSpPr>
            <a:spLocks noGrp="1"/>
          </p:cNvSpPr>
          <p:nvPr>
            <p:ph type="body" sz="quarter" idx="4294967295"/>
          </p:nvPr>
        </p:nvSpPr>
        <p:spPr>
          <a:xfrm>
            <a:off x="5486400" y="5939611"/>
            <a:ext cx="4400356" cy="1184940"/>
          </a:xfrm>
          <a:prstGeom prst="rect">
            <a:avLst/>
          </a:prstGeom>
        </p:spPr>
        <p:txBody>
          <a:bodyPr numCol="1"/>
          <a:lstStyle/>
          <a:p>
            <a:pPr lvl="2"/>
            <a:r>
              <a:rPr lang="en-US" sz="1400" dirty="0">
                <a:solidFill>
                  <a:srgbClr val="646464"/>
                </a:solidFill>
                <a:latin typeface="Arial" panose="020B0604020202020204" pitchFamily="34" charset="0"/>
                <a:cs typeface="Arial" panose="020B0604020202020204" pitchFamily="34" charset="0"/>
              </a:rPr>
              <a:t>Email: insightcenter@alvarezandmarsal.com</a:t>
            </a:r>
          </a:p>
          <a:p>
            <a:pPr lvl="2"/>
            <a:r>
              <a:rPr lang="en-US" sz="1400" dirty="0">
                <a:solidFill>
                  <a:srgbClr val="646464"/>
                </a:solidFill>
                <a:latin typeface="Arial" panose="020B0604020202020204" pitchFamily="34" charset="0"/>
                <a:cs typeface="Arial" panose="020B0604020202020204" pitchFamily="34" charset="0"/>
              </a:rPr>
              <a:t>Phone: +1 404 260 4156</a:t>
            </a:r>
          </a:p>
          <a:p>
            <a:pPr lvl="2"/>
            <a:r>
              <a:rPr lang="en-US" sz="1400" dirty="0">
                <a:latin typeface="Arial" panose="020B0604020202020204" pitchFamily="34" charset="0"/>
                <a:cs typeface="Arial" panose="020B0604020202020204" pitchFamily="34" charset="0"/>
                <a:hlinkClick r:id="rId4"/>
              </a:rPr>
              <a:t>Insight Center Website</a:t>
            </a:r>
            <a:endParaRPr lang="en-US" sz="1400" dirty="0">
              <a:latin typeface="Arial" panose="020B0604020202020204" pitchFamily="34" charset="0"/>
              <a:cs typeface="Arial" panose="020B0604020202020204" pitchFamily="34" charset="0"/>
            </a:endParaRPr>
          </a:p>
          <a:p>
            <a:pPr lvl="1"/>
            <a:endParaRPr lang="en-US" sz="14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p:txBody>
      </p:sp>
      <p:sp>
        <p:nvSpPr>
          <p:cNvPr id="48" name="Text Placeholder 64"/>
          <p:cNvSpPr>
            <a:spLocks noGrp="1"/>
          </p:cNvSpPr>
          <p:nvPr>
            <p:ph type="body" sz="quarter" idx="4294967295"/>
          </p:nvPr>
        </p:nvSpPr>
        <p:spPr>
          <a:xfrm>
            <a:off x="2133600" y="2414797"/>
            <a:ext cx="2815803" cy="184666"/>
          </a:xfrm>
          <a:prstGeom prst="rect">
            <a:avLst/>
          </a:prstGeom>
        </p:spPr>
        <p:txBody>
          <a:bodyPr/>
          <a:lstStyle/>
          <a:p>
            <a:pPr lvl="2"/>
            <a:r>
              <a:rPr lang="en-US" sz="1200" dirty="0">
                <a:solidFill>
                  <a:srgbClr val="646464"/>
                </a:solidFill>
              </a:rPr>
              <a:t>Phone: </a:t>
            </a:r>
            <a:r>
              <a:rPr lang="en-US" dirty="0">
                <a:solidFill>
                  <a:srgbClr val="646464"/>
                </a:solidFill>
              </a:rPr>
              <a:t>+1 503.922.3548 / +1 206.348.4078</a:t>
            </a:r>
            <a:endParaRPr lang="en-US" sz="1200" dirty="0">
              <a:solidFill>
                <a:srgbClr val="646464"/>
              </a:solidFill>
            </a:endParaRPr>
          </a:p>
        </p:txBody>
      </p:sp>
      <p:sp>
        <p:nvSpPr>
          <p:cNvPr id="49" name="Text Placeholder 65"/>
          <p:cNvSpPr>
            <a:spLocks noGrp="1"/>
          </p:cNvSpPr>
          <p:nvPr>
            <p:ph type="body" sz="quarter" idx="4294967295"/>
          </p:nvPr>
        </p:nvSpPr>
        <p:spPr>
          <a:xfrm>
            <a:off x="2133600" y="2629168"/>
            <a:ext cx="2952329" cy="184666"/>
          </a:xfrm>
          <a:prstGeom prst="rect">
            <a:avLst/>
          </a:prstGeom>
        </p:spPr>
        <p:txBody>
          <a:bodyPr/>
          <a:lstStyle/>
          <a:p>
            <a:pPr lvl="2"/>
            <a:r>
              <a:rPr lang="en-US" sz="1200" dirty="0">
                <a:solidFill>
                  <a:srgbClr val="646464"/>
                </a:solidFill>
              </a:rPr>
              <a:t>Email: skhanvilkar@alvarezandmarsal.com</a:t>
            </a:r>
          </a:p>
        </p:txBody>
      </p:sp>
      <p:sp>
        <p:nvSpPr>
          <p:cNvPr id="53" name="Text Placeholder 62"/>
          <p:cNvSpPr txBox="1">
            <a:spLocks/>
          </p:cNvSpPr>
          <p:nvPr/>
        </p:nvSpPr>
        <p:spPr>
          <a:xfrm>
            <a:off x="509793" y="5463490"/>
            <a:ext cx="8407466" cy="1393779"/>
          </a:xfrm>
          <a:prstGeom prst="rect">
            <a:avLst/>
          </a:prstGeom>
        </p:spPr>
        <p:txBody>
          <a:bodyPr vert="horz" wrap="square" lIns="0" tIns="0" rIns="0" bIns="0" rtlCol="0">
            <a:spAutoFit/>
          </a:bodyPr>
          <a:lstStyle>
            <a:lvl1pPr marL="0" indent="0" algn="l" defTabSz="981098" rtl="0" eaLnBrk="1" latinLnBrk="0" hangingPunct="1">
              <a:spcBef>
                <a:spcPts val="0"/>
              </a:spcBef>
              <a:spcAft>
                <a:spcPts val="800"/>
              </a:spcAft>
              <a:buFont typeface="Arial" panose="020B0604020202020204" pitchFamily="34" charset="0"/>
              <a:buNone/>
              <a:defRPr sz="1400" b="1" kern="1200">
                <a:solidFill>
                  <a:schemeClr val="accent3"/>
                </a:solidFill>
                <a:latin typeface="+mj-lt"/>
                <a:ea typeface="+mn-ea"/>
                <a:cs typeface="+mn-cs"/>
              </a:defRPr>
            </a:lvl1pPr>
            <a:lvl2pPr marL="0" indent="0" algn="l" defTabSz="981098" rtl="0" eaLnBrk="1" latinLnBrk="0" hangingPunct="1">
              <a:spcBef>
                <a:spcPts val="0"/>
              </a:spcBef>
              <a:spcAft>
                <a:spcPts val="600"/>
              </a:spcAft>
              <a:buFont typeface="Arial" panose="020B0604020202020204" pitchFamily="34" charset="0"/>
              <a:buNone/>
              <a:defRPr sz="1200" b="1" kern="1200" cap="none" baseline="0">
                <a:solidFill>
                  <a:srgbClr val="767171"/>
                </a:solidFill>
                <a:latin typeface="+mj-lt"/>
                <a:ea typeface="+mn-ea"/>
                <a:cs typeface="+mn-cs"/>
              </a:defRPr>
            </a:lvl2pPr>
            <a:lvl3pPr marL="1494" indent="0" algn="l" defTabSz="981098" rtl="0" eaLnBrk="1" latinLnBrk="0" hangingPunct="1">
              <a:spcBef>
                <a:spcPts val="0"/>
              </a:spcBef>
              <a:spcAft>
                <a:spcPts val="600"/>
              </a:spcAft>
              <a:buFont typeface="Arial" panose="020B0604020202020204" pitchFamily="34" charset="0"/>
              <a:buNone/>
              <a:defRPr sz="1000" kern="1200">
                <a:solidFill>
                  <a:schemeClr val="tx1"/>
                </a:solidFill>
                <a:latin typeface="+mn-lt"/>
                <a:ea typeface="+mn-ea"/>
                <a:cs typeface="+mn-cs"/>
              </a:defRPr>
            </a:lvl3pPr>
            <a:lvl4pPr marL="183600" indent="-183600" algn="l" defTabSz="981098" rtl="0" eaLnBrk="1" latinLnBrk="0" hangingPunct="1">
              <a:spcBef>
                <a:spcPts val="0"/>
              </a:spcBef>
              <a:spcAft>
                <a:spcPts val="600"/>
              </a:spcAft>
              <a:buClr>
                <a:schemeClr val="tx1"/>
              </a:buClr>
              <a:buFont typeface="Wingdings" panose="05000000000000000000" pitchFamily="2" charset="2"/>
              <a:buChar char="§"/>
              <a:defRPr sz="1000" kern="1200">
                <a:solidFill>
                  <a:schemeClr val="tx1"/>
                </a:solidFill>
                <a:latin typeface="+mn-lt"/>
                <a:ea typeface="+mn-ea"/>
                <a:cs typeface="+mn-cs"/>
              </a:defRPr>
            </a:lvl4pPr>
            <a:lvl5pPr marL="360000" indent="-176400" algn="l" defTabSz="981098" rtl="0" eaLnBrk="1" latinLnBrk="0" hangingPunct="1">
              <a:spcBef>
                <a:spcPts val="0"/>
              </a:spcBef>
              <a:spcAft>
                <a:spcPts val="600"/>
              </a:spcAft>
              <a:buClr>
                <a:schemeClr val="tx1"/>
              </a:buClr>
              <a:buFont typeface="Segoe UI" panose="020B0502040204020203" pitchFamily="34" charset="0"/>
              <a:buChar char="–"/>
              <a:defRPr sz="1000" kern="1200">
                <a:solidFill>
                  <a:schemeClr val="tx1"/>
                </a:solidFill>
                <a:latin typeface="+mn-lt"/>
                <a:ea typeface="+mn-ea"/>
                <a:cs typeface="+mn-cs"/>
              </a:defRPr>
            </a:lvl5pPr>
            <a:lvl6pPr marL="539750" indent="-182563" algn="l" defTabSz="981098" rtl="0" eaLnBrk="1" latinLnBrk="0" hangingPunct="1">
              <a:spcBef>
                <a:spcPts val="0"/>
              </a:spcBef>
              <a:spcAft>
                <a:spcPts val="600"/>
              </a:spcAft>
              <a:buClr>
                <a:schemeClr val="tx1"/>
              </a:buClr>
              <a:buFont typeface="Arial" panose="020B0604020202020204" pitchFamily="34" charset="0"/>
              <a:buChar char="–"/>
              <a:defRPr sz="1000" kern="1200">
                <a:solidFill>
                  <a:schemeClr val="tx1"/>
                </a:solidFill>
                <a:latin typeface="+mn-lt"/>
                <a:ea typeface="+mn-ea"/>
                <a:cs typeface="+mn-cs"/>
              </a:defRPr>
            </a:lvl6pPr>
            <a:lvl7pPr marL="722313" indent="-182563" algn="l" defTabSz="981098" rtl="0" eaLnBrk="1" latinLnBrk="0" hangingPunct="1">
              <a:spcBef>
                <a:spcPts val="0"/>
              </a:spcBef>
              <a:spcAft>
                <a:spcPts val="600"/>
              </a:spcAft>
              <a:buClr>
                <a:schemeClr val="tx1"/>
              </a:buClr>
              <a:buFont typeface="Arial" panose="020B0604020202020204" pitchFamily="34" charset="0"/>
              <a:buChar char="–"/>
              <a:defRPr sz="1000" kern="1200">
                <a:solidFill>
                  <a:schemeClr val="tx1"/>
                </a:solidFill>
                <a:latin typeface="+mn-lt"/>
                <a:ea typeface="+mn-ea"/>
                <a:cs typeface="+mn-cs"/>
              </a:defRPr>
            </a:lvl7pPr>
            <a:lvl8pPr marL="182563" indent="-182563" algn="l" defTabSz="981098" rtl="0" eaLnBrk="1" latinLnBrk="0" hangingPunct="1">
              <a:spcBef>
                <a:spcPts val="0"/>
              </a:spcBef>
              <a:spcAft>
                <a:spcPts val="600"/>
              </a:spcAft>
              <a:buClr>
                <a:schemeClr val="tx1"/>
              </a:buClr>
              <a:buFont typeface="+mj-lt"/>
              <a:buAutoNum type="arabicPeriod"/>
              <a:defRPr sz="1000" kern="1200">
                <a:solidFill>
                  <a:schemeClr val="tx1"/>
                </a:solidFill>
                <a:latin typeface="+mn-lt"/>
                <a:ea typeface="+mn-ea"/>
                <a:cs typeface="+mn-cs"/>
              </a:defRPr>
            </a:lvl8pPr>
            <a:lvl9pPr marL="355600" indent="-173038" algn="l" defTabSz="981098" rtl="0" eaLnBrk="1" latinLnBrk="0" hangingPunct="1">
              <a:spcBef>
                <a:spcPts val="0"/>
              </a:spcBef>
              <a:spcAft>
                <a:spcPts val="600"/>
              </a:spcAft>
              <a:buClr>
                <a:schemeClr val="tx1"/>
              </a:buClr>
              <a:buFont typeface="+mj-lt"/>
              <a:buAutoNum type="alphaLcPeriod"/>
              <a:defRPr sz="1000" kern="1200">
                <a:solidFill>
                  <a:schemeClr val="tx1"/>
                </a:solidFill>
                <a:latin typeface="+mn-lt"/>
                <a:ea typeface="+mn-ea"/>
                <a:cs typeface="+mn-cs"/>
              </a:defRPr>
            </a:lvl9pPr>
          </a:lstStyle>
          <a:p>
            <a:r>
              <a:rPr lang="en-US" sz="1600" dirty="0"/>
              <a:t>Reach out or visit our Global Connect site to:</a:t>
            </a:r>
          </a:p>
          <a:p>
            <a:pPr marL="182880" indent="-182880">
              <a:lnSpc>
                <a:spcPct val="150000"/>
              </a:lnSpc>
              <a:spcBef>
                <a:spcPts val="300"/>
              </a:spcBef>
              <a:spcAft>
                <a:spcPts val="0"/>
              </a:spcAft>
              <a:buFont typeface="Wingdings" panose="05000000000000000000" pitchFamily="2" charset="2"/>
              <a:buChar char="§"/>
            </a:pPr>
            <a:r>
              <a:rPr lang="en-US" b="0" dirty="0">
                <a:solidFill>
                  <a:srgbClr val="646464"/>
                </a:solidFill>
                <a:latin typeface="Arial" panose="020B0604020202020204" pitchFamily="34" charset="0"/>
                <a:cs typeface="Arial" panose="020B0604020202020204" pitchFamily="34" charset="0"/>
              </a:rPr>
              <a:t>Learn more about our capabilities </a:t>
            </a:r>
          </a:p>
          <a:p>
            <a:pPr marL="182880" indent="-182880">
              <a:lnSpc>
                <a:spcPct val="150000"/>
              </a:lnSpc>
              <a:spcBef>
                <a:spcPts val="300"/>
              </a:spcBef>
              <a:spcAft>
                <a:spcPts val="0"/>
              </a:spcAft>
              <a:buFont typeface="Wingdings" panose="05000000000000000000" pitchFamily="2" charset="2"/>
              <a:buChar char="§"/>
            </a:pPr>
            <a:r>
              <a:rPr lang="en-US" b="0" dirty="0">
                <a:solidFill>
                  <a:srgbClr val="646464"/>
                </a:solidFill>
                <a:latin typeface="Arial" panose="020B0604020202020204" pitchFamily="34" charset="0"/>
                <a:cs typeface="Arial" panose="020B0604020202020204" pitchFamily="34" charset="0"/>
              </a:rPr>
              <a:t>Inquire about this report</a:t>
            </a:r>
          </a:p>
          <a:p>
            <a:pPr marL="182880" indent="-182880">
              <a:lnSpc>
                <a:spcPct val="150000"/>
              </a:lnSpc>
              <a:spcBef>
                <a:spcPts val="300"/>
              </a:spcBef>
              <a:spcAft>
                <a:spcPts val="0"/>
              </a:spcAft>
              <a:buFont typeface="Wingdings" panose="05000000000000000000" pitchFamily="2" charset="2"/>
              <a:buChar char="§"/>
            </a:pPr>
            <a:r>
              <a:rPr lang="en-US" b="0" dirty="0">
                <a:solidFill>
                  <a:srgbClr val="646464"/>
                </a:solidFill>
                <a:latin typeface="Arial" panose="020B0604020202020204" pitchFamily="34" charset="0"/>
                <a:cs typeface="Arial" panose="020B0604020202020204" pitchFamily="34" charset="0"/>
              </a:rPr>
              <a:t>Have us speak to your group </a:t>
            </a:r>
          </a:p>
        </p:txBody>
      </p:sp>
      <p:sp>
        <p:nvSpPr>
          <p:cNvPr id="14" name="Title textbox">
            <a:extLst>
              <a:ext uri="{FF2B5EF4-FFF2-40B4-BE49-F238E27FC236}">
                <a16:creationId xmlns:a16="http://schemas.microsoft.com/office/drawing/2014/main" id="{2EF18098-01F1-4381-96A0-BE2F1D85C6A0}"/>
              </a:ext>
            </a:extLst>
          </p:cNvPr>
          <p:cNvSpPr txBox="1"/>
          <p:nvPr/>
        </p:nvSpPr>
        <p:spPr>
          <a:xfrm>
            <a:off x="-2" y="-315416"/>
            <a:ext cx="601127" cy="61555"/>
          </a:xfrm>
          <a:prstGeom prst="rect">
            <a:avLst/>
          </a:prstGeom>
          <a:noFill/>
        </p:spPr>
        <p:txBody>
          <a:bodyPr wrap="none" lIns="0" tIns="0" rIns="0" bIns="0" rtlCol="0">
            <a:spAutoFit/>
          </a:bodyPr>
          <a:lstStyle>
            <a:defPPr>
              <a:defRPr lang="en-US"/>
            </a:defPPr>
            <a:lvl1pPr defTabSz="919121">
              <a:defRPr sz="400">
                <a:solidFill>
                  <a:schemeClr val="bg1">
                    <a:lumMod val="85000"/>
                  </a:schemeClr>
                </a:solidFill>
              </a:defRPr>
            </a:lvl1pPr>
          </a:lstStyle>
          <a:p>
            <a:r>
              <a:rPr lang="en-US"/>
              <a:t>Contact the Insight Center</a:t>
            </a:r>
          </a:p>
        </p:txBody>
      </p:sp>
    </p:spTree>
    <p:extLst>
      <p:ext uri="{BB962C8B-B14F-4D97-AF65-F5344CB8AC3E}">
        <p14:creationId xmlns:p14="http://schemas.microsoft.com/office/powerpoint/2010/main" val="20350896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pyright">
            <a:extLst>
              <a:ext uri="{FF2B5EF4-FFF2-40B4-BE49-F238E27FC236}">
                <a16:creationId xmlns:a16="http://schemas.microsoft.com/office/drawing/2014/main" id="{5BC8E414-1E2F-4CBD-8BBC-210741D7B1E3}"/>
              </a:ext>
            </a:extLst>
          </p:cNvPr>
          <p:cNvSpPr>
            <a:spLocks noGrp="1"/>
          </p:cNvSpPr>
          <p:nvPr>
            <p:ph type="body" sz="quarter" idx="14"/>
          </p:nvPr>
        </p:nvSpPr>
        <p:spPr/>
        <p:txBody>
          <a:bodyPr/>
          <a:lstStyle/>
          <a:p>
            <a:r>
              <a:rPr lang="en-US" dirty="0">
                <a:solidFill>
                  <a:srgbClr val="646464"/>
                </a:solidFill>
              </a:rPr>
              <a:t>© Copyright 2023</a:t>
            </a:r>
          </a:p>
        </p:txBody>
      </p:sp>
      <p:sp>
        <p:nvSpPr>
          <p:cNvPr id="49" name="Text Placeholder 48">
            <a:extLst>
              <a:ext uri="{FF2B5EF4-FFF2-40B4-BE49-F238E27FC236}">
                <a16:creationId xmlns:a16="http://schemas.microsoft.com/office/drawing/2014/main" id="{C6A3B623-2523-4FDC-B647-238648FD5018}"/>
              </a:ext>
            </a:extLst>
          </p:cNvPr>
          <p:cNvSpPr>
            <a:spLocks noGrp="1"/>
          </p:cNvSpPr>
          <p:nvPr>
            <p:ph type="body" sz="quarter" idx="15"/>
          </p:nvPr>
        </p:nvSpPr>
        <p:spPr/>
        <p:txBody>
          <a:bodyPr/>
          <a:lstStyle/>
          <a:p>
            <a:r>
              <a:rPr lang="en-US" dirty="0">
                <a:solidFill>
                  <a:srgbClr val="646464"/>
                </a:solidFill>
              </a:rPr>
              <a:t>® and A&amp;M® are trademarks of Alvarez &amp; Marsal Holdings, LLC.</a:t>
            </a:r>
          </a:p>
        </p:txBody>
      </p:sp>
      <p:sp>
        <p:nvSpPr>
          <p:cNvPr id="61" name="Text Placeholder 60">
            <a:extLst>
              <a:ext uri="{FF2B5EF4-FFF2-40B4-BE49-F238E27FC236}">
                <a16:creationId xmlns:a16="http://schemas.microsoft.com/office/drawing/2014/main" id="{0BB3DAF0-3DD2-4821-9FB5-54E74C8604BD}"/>
              </a:ext>
            </a:extLst>
          </p:cNvPr>
          <p:cNvSpPr>
            <a:spLocks noGrp="1"/>
          </p:cNvSpPr>
          <p:nvPr>
            <p:ph type="body" sz="quarter" idx="16"/>
          </p:nvPr>
        </p:nvSpPr>
        <p:spPr/>
        <p:txBody>
          <a:bodyPr/>
          <a:lstStyle/>
          <a:p>
            <a:r>
              <a:rPr lang="en-US" dirty="0">
                <a:solidFill>
                  <a:srgbClr val="646464"/>
                </a:solidFill>
              </a:rPr>
              <a:t>Alvarez &amp; Marsal Holdings, LLC. All rights reserved. ALVAREZ &amp; MARSAL®, </a:t>
            </a:r>
          </a:p>
        </p:txBody>
      </p:sp>
      <p:sp>
        <p:nvSpPr>
          <p:cNvPr id="12" name="Title textbox">
            <a:extLst>
              <a:ext uri="{FF2B5EF4-FFF2-40B4-BE49-F238E27FC236}">
                <a16:creationId xmlns:a16="http://schemas.microsoft.com/office/drawing/2014/main" id="{773E9188-3167-4608-964B-947818891CB5}"/>
              </a:ext>
            </a:extLst>
          </p:cNvPr>
          <p:cNvSpPr txBox="1"/>
          <p:nvPr/>
        </p:nvSpPr>
        <p:spPr>
          <a:xfrm>
            <a:off x="-2" y="-315416"/>
            <a:ext cx="254878" cy="61555"/>
          </a:xfrm>
          <a:prstGeom prst="rect">
            <a:avLst/>
          </a:prstGeom>
          <a:noFill/>
        </p:spPr>
        <p:txBody>
          <a:bodyPr wrap="none" lIns="0" tIns="0" rIns="0" bIns="0" rtlCol="0">
            <a:spAutoFit/>
          </a:bodyPr>
          <a:lstStyle>
            <a:defPPr>
              <a:defRPr lang="en-US"/>
            </a:defPPr>
            <a:lvl1pPr defTabSz="919121">
              <a:defRPr sz="400">
                <a:solidFill>
                  <a:schemeClr val="bg1">
                    <a:lumMod val="85000"/>
                  </a:schemeClr>
                </a:solidFill>
              </a:defRPr>
            </a:lvl1pPr>
          </a:lstStyle>
          <a:p>
            <a:r>
              <a:rPr lang="en-US" dirty="0"/>
              <a:t>Back cover</a:t>
            </a:r>
          </a:p>
        </p:txBody>
      </p:sp>
      <p:grpSp>
        <p:nvGrpSpPr>
          <p:cNvPr id="2" name="Group 1">
            <a:extLst>
              <a:ext uri="{FF2B5EF4-FFF2-40B4-BE49-F238E27FC236}">
                <a16:creationId xmlns:a16="http://schemas.microsoft.com/office/drawing/2014/main" id="{48270162-3572-47EC-84DE-1D8ADA1F5FDF}"/>
              </a:ext>
            </a:extLst>
          </p:cNvPr>
          <p:cNvGrpSpPr/>
          <p:nvPr/>
        </p:nvGrpSpPr>
        <p:grpSpPr>
          <a:xfrm>
            <a:off x="5845611" y="5737683"/>
            <a:ext cx="4441389" cy="1529451"/>
            <a:chOff x="5845611" y="5737683"/>
            <a:chExt cx="4441389" cy="1529451"/>
          </a:xfrm>
        </p:grpSpPr>
        <p:pic>
          <p:nvPicPr>
            <p:cNvPr id="17" name="A&amp;M logo blue">
              <a:extLst>
                <a:ext uri="{FF2B5EF4-FFF2-40B4-BE49-F238E27FC236}">
                  <a16:creationId xmlns:a16="http://schemas.microsoft.com/office/drawing/2014/main" id="{00160CF9-75B1-457A-92AB-FA1548BA758B}"/>
                </a:ext>
              </a:extLst>
            </p:cNvPr>
            <p:cNvPicPr>
              <a:picLocks noChangeAspect="1"/>
            </p:cNvPicPr>
            <p:nvPr/>
          </p:nvPicPr>
          <p:blipFill>
            <a:blip r:embed="rId2"/>
            <a:stretch>
              <a:fillRect/>
            </a:stretch>
          </p:blipFill>
          <p:spPr>
            <a:xfrm>
              <a:off x="5845611" y="5737683"/>
              <a:ext cx="1656184" cy="1464242"/>
            </a:xfrm>
            <a:prstGeom prst="rect">
              <a:avLst/>
            </a:prstGeom>
          </p:spPr>
        </p:pic>
        <p:sp>
          <p:nvSpPr>
            <p:cNvPr id="19" name="Title 1">
              <a:extLst>
                <a:ext uri="{FF2B5EF4-FFF2-40B4-BE49-F238E27FC236}">
                  <a16:creationId xmlns:a16="http://schemas.microsoft.com/office/drawing/2014/main" id="{175675B5-ECD9-4246-929B-3880A6BA7426}"/>
                </a:ext>
              </a:extLst>
            </p:cNvPr>
            <p:cNvSpPr txBox="1">
              <a:spLocks/>
            </p:cNvSpPr>
            <p:nvPr userDrawn="1"/>
          </p:nvSpPr>
          <p:spPr>
            <a:xfrm>
              <a:off x="7830171" y="6233698"/>
              <a:ext cx="2456829" cy="1033436"/>
            </a:xfrm>
            <a:prstGeom prst="rect">
              <a:avLst/>
            </a:prstGeom>
          </p:spPr>
          <p:txBody>
            <a:bodyPr vert="horz" lIns="0" tIns="0" rIns="0" bIns="0" rtlCol="0" anchor="b" anchorCtr="0">
              <a:noAutofit/>
            </a:bodyPr>
            <a:lstStyle>
              <a:lvl1pPr marL="0" algn="l" defTabSz="981098" rtl="0" eaLnBrk="1" latinLnBrk="0" hangingPunct="1">
                <a:spcBef>
                  <a:spcPct val="0"/>
                </a:spcBef>
                <a:buNone/>
                <a:defRPr lang="en-GB" sz="5600" b="1" kern="1200" spc="0" baseline="0" dirty="0">
                  <a:solidFill>
                    <a:schemeClr val="bg1"/>
                  </a:solidFill>
                  <a:latin typeface="+mj-lt"/>
                  <a:ea typeface="Arial Bold" charset="0"/>
                  <a:cs typeface="Arial Bold" charset="0"/>
                </a:defRPr>
              </a:lvl1pPr>
            </a:lstStyle>
            <a:p>
              <a:r>
                <a:rPr lang="en-US" sz="1800" b="0" dirty="0">
                  <a:solidFill>
                    <a:schemeClr val="accent1"/>
                  </a:solidFill>
                </a:rPr>
                <a:t>Alvarez</a:t>
              </a:r>
              <a:r>
                <a:rPr lang="en-US" sz="1800" b="0" baseline="0" dirty="0">
                  <a:solidFill>
                    <a:schemeClr val="accent1"/>
                  </a:solidFill>
                </a:rPr>
                <a:t> &amp; Marsal </a:t>
              </a:r>
              <a:r>
                <a:rPr lang="en-US" sz="1800" b="0" dirty="0">
                  <a:solidFill>
                    <a:schemeClr val="accent1"/>
                  </a:solidFill>
                </a:rPr>
                <a:t>Insight</a:t>
              </a:r>
              <a:r>
                <a:rPr lang="en-US" sz="1800" b="0" baseline="0" dirty="0">
                  <a:solidFill>
                    <a:schemeClr val="accent1"/>
                  </a:solidFill>
                </a:rPr>
                <a:t> </a:t>
              </a:r>
              <a:r>
                <a:rPr lang="en-US" sz="1800" b="0" dirty="0">
                  <a:solidFill>
                    <a:schemeClr val="accent1"/>
                  </a:solidFill>
                </a:rPr>
                <a:t>Center</a:t>
              </a:r>
            </a:p>
          </p:txBody>
        </p:sp>
        <p:sp>
          <p:nvSpPr>
            <p:cNvPr id="20" name="Rectangle 19">
              <a:extLst>
                <a:ext uri="{FF2B5EF4-FFF2-40B4-BE49-F238E27FC236}">
                  <a16:creationId xmlns:a16="http://schemas.microsoft.com/office/drawing/2014/main" id="{55C5CBD9-C609-4DEB-9A0C-8961CD48177F}"/>
                </a:ext>
              </a:extLst>
            </p:cNvPr>
            <p:cNvSpPr/>
            <p:nvPr userDrawn="1"/>
          </p:nvSpPr>
          <p:spPr>
            <a:xfrm>
              <a:off x="7644088" y="6386163"/>
              <a:ext cx="58730" cy="8222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marL="1588" algn="ctr">
                <a:spcAft>
                  <a:spcPts val="400"/>
                </a:spcAft>
              </a:pPr>
              <a:endParaRPr lang="en-US" sz="1000">
                <a:solidFill>
                  <a:schemeClr val="bg1"/>
                </a:solidFill>
              </a:endParaRPr>
            </a:p>
          </p:txBody>
        </p:sp>
      </p:grpSp>
      <p:pic>
        <p:nvPicPr>
          <p:cNvPr id="13" name="Picture 12">
            <a:extLst>
              <a:ext uri="{FF2B5EF4-FFF2-40B4-BE49-F238E27FC236}">
                <a16:creationId xmlns:a16="http://schemas.microsoft.com/office/drawing/2014/main" id="{7499301E-30D4-437B-8EDD-850A3C996BA0}"/>
              </a:ext>
            </a:extLst>
          </p:cNvPr>
          <p:cNvPicPr>
            <a:picLocks noChangeAspect="1"/>
          </p:cNvPicPr>
          <p:nvPr/>
        </p:nvPicPr>
        <p:blipFill>
          <a:blip r:embed="rId2"/>
          <a:stretch>
            <a:fillRect/>
          </a:stretch>
        </p:blipFill>
        <p:spPr>
          <a:xfrm>
            <a:off x="485301" y="6527800"/>
            <a:ext cx="131901" cy="116615"/>
          </a:xfrm>
          <a:prstGeom prst="rect">
            <a:avLst/>
          </a:prstGeom>
        </p:spPr>
      </p:pic>
    </p:spTree>
    <p:extLst>
      <p:ext uri="{BB962C8B-B14F-4D97-AF65-F5344CB8AC3E}">
        <p14:creationId xmlns:p14="http://schemas.microsoft.com/office/powerpoint/2010/main" val="24843861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Contents"/>
          <p:cNvGraphicFramePr>
            <a:graphicFrameLocks noGrp="1"/>
          </p:cNvGraphicFramePr>
          <p:nvPr/>
        </p:nvGraphicFramePr>
        <p:xfrm>
          <a:off x="495036" y="1509936"/>
          <a:ext cx="7963164" cy="1429440"/>
        </p:xfrm>
        <a:graphic>
          <a:graphicData uri="http://schemas.openxmlformats.org/drawingml/2006/table">
            <a:tbl>
              <a:tblPr firstRow="1" firstCol="1" bandRow="1"/>
              <a:tblGrid>
                <a:gridCol w="877069">
                  <a:extLst>
                    <a:ext uri="{9D8B030D-6E8A-4147-A177-3AD203B41FA5}">
                      <a16:colId xmlns:a16="http://schemas.microsoft.com/office/drawing/2014/main" val="20000"/>
                    </a:ext>
                  </a:extLst>
                </a:gridCol>
                <a:gridCol w="6213072">
                  <a:extLst>
                    <a:ext uri="{9D8B030D-6E8A-4147-A177-3AD203B41FA5}">
                      <a16:colId xmlns:a16="http://schemas.microsoft.com/office/drawing/2014/main" val="20001"/>
                    </a:ext>
                  </a:extLst>
                </a:gridCol>
                <a:gridCol w="873023">
                  <a:extLst>
                    <a:ext uri="{9D8B030D-6E8A-4147-A177-3AD203B41FA5}">
                      <a16:colId xmlns:a16="http://schemas.microsoft.com/office/drawing/2014/main" val="20002"/>
                    </a:ext>
                  </a:extLst>
                </a:gridCol>
              </a:tblGrid>
              <a:tr h="0">
                <a:tc>
                  <a:txBody>
                    <a:bodyPr/>
                    <a:lstStyle/>
                    <a:p>
                      <a:pPr marL="0" marR="0" algn="ctr">
                        <a:spcBef>
                          <a:spcPts val="900"/>
                        </a:spcBef>
                        <a:spcAft>
                          <a:spcPts val="900"/>
                        </a:spcAft>
                      </a:pPr>
                      <a:r>
                        <a:rPr lang="en-US" sz="1400" b="0" noProof="0" dirty="0">
                          <a:solidFill>
                            <a:schemeClr val="tx1"/>
                          </a:solidFill>
                          <a:effectLst/>
                          <a:latin typeface="Arial" panose="020B0604020202020204" pitchFamily="34" charset="0"/>
                          <a:ea typeface="Times New Roman"/>
                        </a:rPr>
                        <a:t>1</a:t>
                      </a:r>
                    </a:p>
                  </a:txBody>
                  <a:tcPr marL="72000" marR="72000" marT="72000" marB="7200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spcBef>
                          <a:spcPts val="900"/>
                        </a:spcBef>
                        <a:spcAft>
                          <a:spcPts val="900"/>
                        </a:spcAft>
                      </a:pPr>
                      <a:r>
                        <a:rPr lang="en-US" sz="1400" b="0" noProof="0" dirty="0">
                          <a:solidFill>
                            <a:schemeClr val="accent3"/>
                          </a:solidFill>
                          <a:effectLst/>
                          <a:latin typeface="Arial" panose="020B0604020202020204" pitchFamily="34" charset="0"/>
                          <a:ea typeface="Times New Roman"/>
                        </a:rPr>
                        <a:t>Executive Summary</a:t>
                      </a:r>
                    </a:p>
                  </a:txBody>
                  <a:tcPr marL="72000" marR="72000" marT="72000" marB="7200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r" defTabSz="1018824" rtl="0" eaLnBrk="1" fontAlgn="auto" latinLnBrk="0" hangingPunct="1">
                        <a:lnSpc>
                          <a:spcPct val="100000"/>
                        </a:lnSpc>
                        <a:spcBef>
                          <a:spcPts val="900"/>
                        </a:spcBef>
                        <a:spcAft>
                          <a:spcPts val="900"/>
                        </a:spcAft>
                        <a:buClrTx/>
                        <a:buSzTx/>
                        <a:buFontTx/>
                        <a:buNone/>
                        <a:tabLst/>
                        <a:defRPr/>
                      </a:pPr>
                      <a:r>
                        <a:rPr lang="en-US" sz="1400" b="0" noProof="0">
                          <a:solidFill>
                            <a:schemeClr val="tx1"/>
                          </a:solidFill>
                          <a:effectLst/>
                          <a:latin typeface="Arial" panose="020B0604020202020204" pitchFamily="34" charset="0"/>
                          <a:ea typeface="Times New Roman"/>
                        </a:rPr>
                        <a:t>3</a:t>
                      </a:r>
                      <a:endParaRPr lang="en-US" sz="1400" noProof="0" dirty="0">
                        <a:solidFill>
                          <a:schemeClr val="tx1"/>
                        </a:solidFill>
                        <a:effectLst/>
                        <a:latin typeface="Arial" panose="020B0604020202020204" pitchFamily="34" charset="0"/>
                        <a:ea typeface="Times New Roman"/>
                      </a:endParaRPr>
                    </a:p>
                  </a:txBody>
                  <a:tcPr marL="72000" marR="72000" marT="72000" marB="7200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pPr marL="0" marR="0" algn="ctr">
                        <a:spcBef>
                          <a:spcPts val="900"/>
                        </a:spcBef>
                        <a:spcAft>
                          <a:spcPts val="900"/>
                        </a:spcAft>
                      </a:pPr>
                      <a:r>
                        <a:rPr lang="en-US" sz="1400" noProof="0">
                          <a:solidFill>
                            <a:schemeClr val="tx1"/>
                          </a:solidFill>
                          <a:effectLst/>
                          <a:latin typeface="Arial" panose="020B0604020202020204" pitchFamily="34" charset="0"/>
                          <a:ea typeface="Times New Roman"/>
                        </a:rPr>
                        <a:t>2</a:t>
                      </a:r>
                      <a:endParaRPr lang="en-US" sz="1400" noProof="0" dirty="0">
                        <a:solidFill>
                          <a:schemeClr val="tx1"/>
                        </a:solidFill>
                        <a:effectLst/>
                        <a:latin typeface="Arial" panose="020B0604020202020204" pitchFamily="34" charset="0"/>
                        <a:ea typeface="Times New Roman"/>
                      </a:endParaRPr>
                    </a:p>
                  </a:txBody>
                  <a:tcPr marL="72000" marR="72000" marT="72000" marB="7200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1043056" rtl="0" eaLnBrk="1" fontAlgn="auto" latinLnBrk="0" hangingPunct="1">
                        <a:lnSpc>
                          <a:spcPct val="100000"/>
                        </a:lnSpc>
                        <a:spcBef>
                          <a:spcPts val="900"/>
                        </a:spcBef>
                        <a:spcAft>
                          <a:spcPts val="900"/>
                        </a:spcAft>
                        <a:buClrTx/>
                        <a:buSzTx/>
                        <a:buFontTx/>
                        <a:buNone/>
                        <a:tabLst/>
                        <a:defRPr/>
                      </a:pPr>
                      <a:r>
                        <a:rPr lang="en-US" sz="1400" b="0" noProof="0" dirty="0">
                          <a:solidFill>
                            <a:schemeClr val="accent3"/>
                          </a:solidFill>
                          <a:effectLst/>
                          <a:latin typeface="Arial" panose="020B0604020202020204" pitchFamily="34" charset="0"/>
                          <a:ea typeface="Times New Roman"/>
                        </a:rPr>
                        <a:t>Peer Group Demographics</a:t>
                      </a:r>
                    </a:p>
                  </a:txBody>
                  <a:tcPr marL="72000" marR="72000" marT="72000" marB="7200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r" defTabSz="1018824" rtl="0" eaLnBrk="1" fontAlgn="auto" latinLnBrk="0" hangingPunct="1">
                        <a:lnSpc>
                          <a:spcPct val="100000"/>
                        </a:lnSpc>
                        <a:spcBef>
                          <a:spcPts val="900"/>
                        </a:spcBef>
                        <a:spcAft>
                          <a:spcPts val="900"/>
                        </a:spcAft>
                        <a:buClrTx/>
                        <a:buSzTx/>
                        <a:buFontTx/>
                        <a:buNone/>
                        <a:tabLst/>
                        <a:defRPr/>
                      </a:pPr>
                      <a:r>
                        <a:rPr lang="en-US" sz="1400" b="0" noProof="0" dirty="0">
                          <a:solidFill>
                            <a:schemeClr val="tx1"/>
                          </a:solidFill>
                          <a:effectLst/>
                          <a:latin typeface="Arial" panose="020B0604020202020204" pitchFamily="34" charset="0"/>
                          <a:ea typeface="Times New Roman"/>
                        </a:rPr>
                        <a:t>6</a:t>
                      </a:r>
                      <a:endParaRPr lang="en-US" sz="1400" noProof="0" dirty="0">
                        <a:solidFill>
                          <a:schemeClr val="tx1"/>
                        </a:solidFill>
                        <a:effectLst/>
                        <a:latin typeface="Arial" panose="020B0604020202020204" pitchFamily="34" charset="0"/>
                        <a:ea typeface="Times New Roman"/>
                      </a:endParaRPr>
                    </a:p>
                  </a:txBody>
                  <a:tcPr marL="72000" marR="72000" marT="72000" marB="7200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0">
                <a:tc>
                  <a:txBody>
                    <a:bodyPr/>
                    <a:lstStyle/>
                    <a:p>
                      <a:pPr marL="0" marR="0" algn="ctr">
                        <a:spcBef>
                          <a:spcPts val="900"/>
                        </a:spcBef>
                        <a:spcAft>
                          <a:spcPts val="900"/>
                        </a:spcAft>
                      </a:pPr>
                      <a:r>
                        <a:rPr lang="en-US" sz="1400" noProof="0" dirty="0">
                          <a:solidFill>
                            <a:schemeClr val="tx1"/>
                          </a:solidFill>
                          <a:effectLst/>
                          <a:latin typeface="Arial" panose="020B0604020202020204" pitchFamily="34" charset="0"/>
                          <a:ea typeface="Times New Roman"/>
                        </a:rPr>
                        <a:t>3</a:t>
                      </a:r>
                    </a:p>
                  </a:txBody>
                  <a:tcPr marL="72000" marR="72000" marT="72000" marB="7200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1043056" rtl="0" eaLnBrk="1" fontAlgn="auto" latinLnBrk="0" hangingPunct="1">
                        <a:lnSpc>
                          <a:spcPct val="100000"/>
                        </a:lnSpc>
                        <a:spcBef>
                          <a:spcPts val="900"/>
                        </a:spcBef>
                        <a:spcAft>
                          <a:spcPts val="900"/>
                        </a:spcAft>
                        <a:buClrTx/>
                        <a:buSzTx/>
                        <a:buFontTx/>
                        <a:buNone/>
                        <a:tabLst/>
                        <a:defRPr/>
                      </a:pPr>
                      <a:r>
                        <a:rPr lang="en-US" sz="1400" b="0" noProof="0" dirty="0">
                          <a:solidFill>
                            <a:schemeClr val="accent3"/>
                          </a:solidFill>
                          <a:effectLst/>
                          <a:latin typeface="Arial" panose="020B0604020202020204" pitchFamily="34" charset="0"/>
                          <a:ea typeface="Times New Roman"/>
                        </a:rPr>
                        <a:t>SG&amp;A High Level Cost Comparatives: AS IS</a:t>
                      </a:r>
                    </a:p>
                  </a:txBody>
                  <a:tcPr marL="72000" marR="72000" marT="72000" marB="7200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r" defTabSz="1018824" rtl="0" eaLnBrk="1" fontAlgn="auto" latinLnBrk="0" hangingPunct="1">
                        <a:lnSpc>
                          <a:spcPct val="100000"/>
                        </a:lnSpc>
                        <a:spcBef>
                          <a:spcPts val="900"/>
                        </a:spcBef>
                        <a:spcAft>
                          <a:spcPts val="900"/>
                        </a:spcAft>
                        <a:buClrTx/>
                        <a:buSzTx/>
                        <a:buFontTx/>
                        <a:buNone/>
                        <a:tabLst/>
                        <a:defRPr/>
                      </a:pPr>
                      <a:r>
                        <a:rPr lang="en-US" sz="1400" noProof="0">
                          <a:solidFill>
                            <a:schemeClr val="tx1"/>
                          </a:solidFill>
                          <a:effectLst/>
                          <a:latin typeface="Arial" panose="020B0604020202020204" pitchFamily="34" charset="0"/>
                          <a:ea typeface="Times New Roman"/>
                        </a:rPr>
                        <a:t>9</a:t>
                      </a:r>
                      <a:endParaRPr lang="en-US" sz="1400" noProof="0" dirty="0">
                        <a:solidFill>
                          <a:schemeClr val="tx1"/>
                        </a:solidFill>
                        <a:effectLst/>
                        <a:latin typeface="Arial" panose="020B0604020202020204" pitchFamily="34" charset="0"/>
                        <a:ea typeface="Times New Roman"/>
                      </a:endParaRPr>
                    </a:p>
                  </a:txBody>
                  <a:tcPr marL="72000" marR="72000" marT="72000" marB="7200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35971915"/>
                  </a:ext>
                </a:extLst>
              </a:tr>
              <a:tr h="0">
                <a:tc>
                  <a:txBody>
                    <a:bodyPr/>
                    <a:lstStyle/>
                    <a:p>
                      <a:pPr marL="0" marR="0" algn="ctr">
                        <a:spcBef>
                          <a:spcPts val="900"/>
                        </a:spcBef>
                        <a:spcAft>
                          <a:spcPts val="900"/>
                        </a:spcAft>
                      </a:pPr>
                      <a:r>
                        <a:rPr lang="en-US" sz="1400" noProof="0" dirty="0">
                          <a:solidFill>
                            <a:schemeClr val="tx1"/>
                          </a:solidFill>
                          <a:effectLst/>
                          <a:latin typeface="Arial" panose="020B0604020202020204" pitchFamily="34" charset="0"/>
                          <a:ea typeface="Times New Roman"/>
                        </a:rPr>
                        <a:t>4</a:t>
                      </a:r>
                    </a:p>
                  </a:txBody>
                  <a:tcPr marL="72000" marR="72000" marT="72000" marB="7200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1043056" rtl="0" eaLnBrk="1" fontAlgn="auto" latinLnBrk="0" hangingPunct="1">
                        <a:lnSpc>
                          <a:spcPct val="100000"/>
                        </a:lnSpc>
                        <a:spcBef>
                          <a:spcPts val="900"/>
                        </a:spcBef>
                        <a:spcAft>
                          <a:spcPts val="900"/>
                        </a:spcAft>
                        <a:buClrTx/>
                        <a:buSzTx/>
                        <a:buFontTx/>
                        <a:buNone/>
                        <a:tabLst/>
                        <a:defRPr/>
                      </a:pPr>
                      <a:r>
                        <a:rPr lang="en-US" sz="1400" b="0" noProof="0" dirty="0">
                          <a:solidFill>
                            <a:schemeClr val="accent3"/>
                          </a:solidFill>
                          <a:effectLst/>
                          <a:latin typeface="Arial" panose="020B0604020202020204" pitchFamily="34" charset="0"/>
                          <a:ea typeface="Times New Roman"/>
                        </a:rPr>
                        <a:t>Appendix</a:t>
                      </a:r>
                    </a:p>
                  </a:txBody>
                  <a:tcPr marL="72000" marR="72000" marT="72000" marB="7200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r" defTabSz="1018824" rtl="0" eaLnBrk="1" fontAlgn="auto" latinLnBrk="0" hangingPunct="1">
                        <a:lnSpc>
                          <a:spcPct val="100000"/>
                        </a:lnSpc>
                        <a:spcBef>
                          <a:spcPts val="900"/>
                        </a:spcBef>
                        <a:spcAft>
                          <a:spcPts val="900"/>
                        </a:spcAft>
                        <a:buClrTx/>
                        <a:buSzTx/>
                        <a:buFontTx/>
                        <a:buNone/>
                        <a:tabLst/>
                        <a:defRPr/>
                      </a:pPr>
                      <a:r>
                        <a:rPr lang="en-US" sz="1400" noProof="0" dirty="0">
                          <a:solidFill>
                            <a:schemeClr val="tx1"/>
                          </a:solidFill>
                          <a:effectLst/>
                          <a:latin typeface="Arial" panose="020B0604020202020204" pitchFamily="34" charset="0"/>
                          <a:ea typeface="Times New Roman"/>
                        </a:rPr>
                        <a:t>11</a:t>
                      </a:r>
                    </a:p>
                  </a:txBody>
                  <a:tcPr marL="72000" marR="72000" marT="72000" marB="7200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6120807"/>
                  </a:ext>
                </a:extLst>
              </a:tr>
            </a:tbl>
          </a:graphicData>
        </a:graphic>
      </p:graphicFrame>
      <p:sp>
        <p:nvSpPr>
          <p:cNvPr id="6" name="Title 5"/>
          <p:cNvSpPr>
            <a:spLocks noGrp="1"/>
          </p:cNvSpPr>
          <p:nvPr>
            <p:ph type="title"/>
          </p:nvPr>
        </p:nvSpPr>
        <p:spPr/>
        <p:txBody>
          <a:bodyPr/>
          <a:lstStyle/>
          <a:p>
            <a:r>
              <a:rPr lang="en-US" dirty="0"/>
              <a:t>Contents</a:t>
            </a:r>
          </a:p>
        </p:txBody>
      </p:sp>
      <p:sp>
        <p:nvSpPr>
          <p:cNvPr id="8" name="Title textbox">
            <a:extLst>
              <a:ext uri="{FF2B5EF4-FFF2-40B4-BE49-F238E27FC236}">
                <a16:creationId xmlns:a16="http://schemas.microsoft.com/office/drawing/2014/main" id="{E5FCA4CD-7B78-405D-A494-6D471475E367}"/>
              </a:ext>
            </a:extLst>
          </p:cNvPr>
          <p:cNvSpPr txBox="1"/>
          <p:nvPr/>
        </p:nvSpPr>
        <p:spPr>
          <a:xfrm>
            <a:off x="-2" y="-315416"/>
            <a:ext cx="206788" cy="61555"/>
          </a:xfrm>
          <a:prstGeom prst="rect">
            <a:avLst/>
          </a:prstGeom>
          <a:noFill/>
        </p:spPr>
        <p:txBody>
          <a:bodyPr wrap="none" lIns="0" tIns="0" rIns="0" bIns="0" rtlCol="0">
            <a:spAutoFit/>
          </a:bodyPr>
          <a:lstStyle>
            <a:defPPr>
              <a:defRPr lang="en-US"/>
            </a:defPPr>
            <a:lvl1pPr defTabSz="919121">
              <a:defRPr sz="400">
                <a:solidFill>
                  <a:schemeClr val="bg1">
                    <a:lumMod val="85000"/>
                  </a:schemeClr>
                </a:solidFill>
              </a:defRPr>
            </a:lvl1pPr>
          </a:lstStyle>
          <a:p>
            <a:r>
              <a:rPr lang="en-GB" dirty="0"/>
              <a:t>Contents</a:t>
            </a:r>
          </a:p>
        </p:txBody>
      </p:sp>
    </p:spTree>
    <p:extLst>
      <p:ext uri="{BB962C8B-B14F-4D97-AF65-F5344CB8AC3E}">
        <p14:creationId xmlns:p14="http://schemas.microsoft.com/office/powerpoint/2010/main" val="2252379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Contents"/>
          <p:cNvGraphicFramePr>
            <a:graphicFrameLocks noGrp="1"/>
          </p:cNvGraphicFramePr>
          <p:nvPr>
            <p:extLst>
              <p:ext uri="{D42A27DB-BD31-4B8C-83A1-F6EECF244321}">
                <p14:modId xmlns:p14="http://schemas.microsoft.com/office/powerpoint/2010/main" val="3038999280"/>
              </p:ext>
            </p:extLst>
          </p:nvPr>
        </p:nvGraphicFramePr>
        <p:xfrm>
          <a:off x="495036" y="1509936"/>
          <a:ext cx="7963164" cy="1786800"/>
        </p:xfrm>
        <a:graphic>
          <a:graphicData uri="http://schemas.openxmlformats.org/drawingml/2006/table">
            <a:tbl>
              <a:tblPr firstRow="1" firstCol="1" bandRow="1"/>
              <a:tblGrid>
                <a:gridCol w="877069">
                  <a:extLst>
                    <a:ext uri="{9D8B030D-6E8A-4147-A177-3AD203B41FA5}">
                      <a16:colId xmlns:a16="http://schemas.microsoft.com/office/drawing/2014/main" val="20000"/>
                    </a:ext>
                  </a:extLst>
                </a:gridCol>
                <a:gridCol w="6213072">
                  <a:extLst>
                    <a:ext uri="{9D8B030D-6E8A-4147-A177-3AD203B41FA5}">
                      <a16:colId xmlns:a16="http://schemas.microsoft.com/office/drawing/2014/main" val="20001"/>
                    </a:ext>
                  </a:extLst>
                </a:gridCol>
                <a:gridCol w="873023">
                  <a:extLst>
                    <a:ext uri="{9D8B030D-6E8A-4147-A177-3AD203B41FA5}">
                      <a16:colId xmlns:a16="http://schemas.microsoft.com/office/drawing/2014/main" val="20002"/>
                    </a:ext>
                  </a:extLst>
                </a:gridCol>
              </a:tblGrid>
              <a:tr h="0">
                <a:tc>
                  <a:txBody>
                    <a:bodyPr/>
                    <a:lstStyle/>
                    <a:p>
                      <a:pPr marL="0" marR="0" algn="ctr">
                        <a:spcBef>
                          <a:spcPts val="900"/>
                        </a:spcBef>
                        <a:spcAft>
                          <a:spcPts val="900"/>
                        </a:spcAft>
                      </a:pPr>
                      <a:r>
                        <a:rPr lang="en-US" sz="1400" b="0" noProof="0" dirty="0">
                          <a:solidFill>
                            <a:schemeClr val="tx1">
                              <a:lumMod val="75000"/>
                            </a:schemeClr>
                          </a:solidFill>
                          <a:effectLst/>
                          <a:latin typeface="Arial" panose="020B0604020202020204" pitchFamily="34" charset="0"/>
                          <a:ea typeface="Times New Roman"/>
                        </a:rPr>
                        <a:t>1</a:t>
                      </a:r>
                    </a:p>
                  </a:txBody>
                  <a:tcPr marL="72000" marR="72000" marT="72000" marB="7200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spcBef>
                          <a:spcPts val="900"/>
                        </a:spcBef>
                        <a:spcAft>
                          <a:spcPts val="900"/>
                        </a:spcAft>
                      </a:pPr>
                      <a:r>
                        <a:rPr lang="en-US" sz="1400" b="0" noProof="0" dirty="0">
                          <a:solidFill>
                            <a:schemeClr val="accent3"/>
                          </a:solidFill>
                          <a:effectLst/>
                          <a:latin typeface="Arial" panose="020B0604020202020204" pitchFamily="34" charset="0"/>
                          <a:ea typeface="Times New Roman"/>
                        </a:rPr>
                        <a:t>Executive Summary</a:t>
                      </a:r>
                    </a:p>
                  </a:txBody>
                  <a:tcPr marL="72000" marR="72000" marT="72000" marB="7200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r" defTabSz="1018824" rtl="0" eaLnBrk="1" fontAlgn="auto" latinLnBrk="0" hangingPunct="1">
                        <a:lnSpc>
                          <a:spcPct val="100000"/>
                        </a:lnSpc>
                        <a:spcBef>
                          <a:spcPts val="900"/>
                        </a:spcBef>
                        <a:spcAft>
                          <a:spcPts val="900"/>
                        </a:spcAft>
                        <a:buClrTx/>
                        <a:buSzTx/>
                        <a:buFontTx/>
                        <a:buNone/>
                        <a:tabLst/>
                        <a:defRPr/>
                      </a:pPr>
                      <a:r>
                        <a:rPr lang="en-US" sz="1400" b="0" noProof="0" dirty="0">
                          <a:solidFill>
                            <a:schemeClr val="tx1">
                              <a:lumMod val="75000"/>
                            </a:schemeClr>
                          </a:solidFill>
                          <a:effectLst/>
                          <a:latin typeface="Arial" panose="020B0604020202020204" pitchFamily="34" charset="0"/>
                          <a:ea typeface="Times New Roman"/>
                        </a:rPr>
                        <a:t>4</a:t>
                      </a:r>
                      <a:endParaRPr lang="en-US" sz="1400" noProof="0" dirty="0">
                        <a:solidFill>
                          <a:schemeClr val="tx1">
                            <a:lumMod val="75000"/>
                          </a:schemeClr>
                        </a:solidFill>
                        <a:effectLst/>
                        <a:latin typeface="Arial" panose="020B0604020202020204" pitchFamily="34" charset="0"/>
                        <a:ea typeface="Times New Roman"/>
                      </a:endParaRPr>
                    </a:p>
                  </a:txBody>
                  <a:tcPr marL="72000" marR="72000" marT="72000" marB="7200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pPr marL="0" marR="0" algn="ctr" defTabSz="981098" rtl="0" eaLnBrk="1" latinLnBrk="0" hangingPunct="1">
                        <a:spcBef>
                          <a:spcPts val="900"/>
                        </a:spcBef>
                        <a:spcAft>
                          <a:spcPts val="900"/>
                        </a:spcAft>
                      </a:pPr>
                      <a:r>
                        <a:rPr lang="en-US" sz="1400" b="0" kern="1200" noProof="0" dirty="0">
                          <a:solidFill>
                            <a:schemeClr val="tx1">
                              <a:lumMod val="75000"/>
                            </a:schemeClr>
                          </a:solidFill>
                          <a:effectLst/>
                          <a:latin typeface="Arial" panose="020B0604020202020204" pitchFamily="34" charset="0"/>
                          <a:ea typeface="Times New Roman"/>
                          <a:cs typeface="+mn-cs"/>
                        </a:rPr>
                        <a:t>2</a:t>
                      </a:r>
                    </a:p>
                  </a:txBody>
                  <a:tcPr marL="72000" marR="72000" marT="72000" marB="7200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1043056" rtl="0" eaLnBrk="1" fontAlgn="auto" latinLnBrk="0" hangingPunct="1">
                        <a:lnSpc>
                          <a:spcPct val="100000"/>
                        </a:lnSpc>
                        <a:spcBef>
                          <a:spcPts val="900"/>
                        </a:spcBef>
                        <a:spcAft>
                          <a:spcPts val="900"/>
                        </a:spcAft>
                        <a:buClrTx/>
                        <a:buSzTx/>
                        <a:buFontTx/>
                        <a:buNone/>
                        <a:tabLst/>
                        <a:defRPr/>
                      </a:pPr>
                      <a:r>
                        <a:rPr lang="en-US" sz="1400" b="0" noProof="0" dirty="0">
                          <a:solidFill>
                            <a:schemeClr val="accent3"/>
                          </a:solidFill>
                          <a:effectLst/>
                          <a:latin typeface="Arial" panose="020B0604020202020204" pitchFamily="34" charset="0"/>
                          <a:ea typeface="Times New Roman"/>
                        </a:rPr>
                        <a:t>Peer Group Demographics</a:t>
                      </a:r>
                    </a:p>
                  </a:txBody>
                  <a:tcPr marL="72000" marR="72000" marT="72000" marB="7200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r" defTabSz="1018824" rtl="0" eaLnBrk="1" fontAlgn="auto" latinLnBrk="0" hangingPunct="1">
                        <a:lnSpc>
                          <a:spcPct val="100000"/>
                        </a:lnSpc>
                        <a:spcBef>
                          <a:spcPts val="900"/>
                        </a:spcBef>
                        <a:spcAft>
                          <a:spcPts val="900"/>
                        </a:spcAft>
                        <a:buClrTx/>
                        <a:buSzTx/>
                        <a:buFontTx/>
                        <a:buNone/>
                        <a:tabLst/>
                        <a:defRPr/>
                      </a:pPr>
                      <a:r>
                        <a:rPr lang="en-US" sz="1400" b="0" noProof="0" dirty="0">
                          <a:solidFill>
                            <a:schemeClr val="tx1">
                              <a:lumMod val="75000"/>
                            </a:schemeClr>
                          </a:solidFill>
                          <a:effectLst/>
                          <a:latin typeface="Arial" panose="020B0604020202020204" pitchFamily="34" charset="0"/>
                          <a:ea typeface="Times New Roman"/>
                        </a:rPr>
                        <a:t>7</a:t>
                      </a:r>
                      <a:endParaRPr lang="en-US" sz="1400" noProof="0" dirty="0">
                        <a:solidFill>
                          <a:schemeClr val="tx1">
                            <a:lumMod val="75000"/>
                          </a:schemeClr>
                        </a:solidFill>
                        <a:effectLst/>
                        <a:latin typeface="Arial" panose="020B0604020202020204" pitchFamily="34" charset="0"/>
                        <a:ea typeface="Times New Roman"/>
                      </a:endParaRPr>
                    </a:p>
                  </a:txBody>
                  <a:tcPr marL="72000" marR="72000" marT="72000" marB="7200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0">
                <a:tc>
                  <a:txBody>
                    <a:bodyPr/>
                    <a:lstStyle/>
                    <a:p>
                      <a:pPr marL="0" marR="0" algn="ctr" defTabSz="981098" rtl="0" eaLnBrk="1" latinLnBrk="0" hangingPunct="1">
                        <a:spcBef>
                          <a:spcPts val="900"/>
                        </a:spcBef>
                        <a:spcAft>
                          <a:spcPts val="900"/>
                        </a:spcAft>
                      </a:pPr>
                      <a:r>
                        <a:rPr lang="en-US" sz="1400" b="0" kern="1200" noProof="0" dirty="0">
                          <a:solidFill>
                            <a:schemeClr val="tx1">
                              <a:lumMod val="75000"/>
                            </a:schemeClr>
                          </a:solidFill>
                          <a:effectLst/>
                          <a:latin typeface="Arial" panose="020B0604020202020204" pitchFamily="34" charset="0"/>
                          <a:ea typeface="Times New Roman"/>
                          <a:cs typeface="+mn-cs"/>
                        </a:rPr>
                        <a:t>3</a:t>
                      </a:r>
                    </a:p>
                  </a:txBody>
                  <a:tcPr marL="72000" marR="72000" marT="72000" marB="7200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1043056" rtl="0" eaLnBrk="1" fontAlgn="auto" latinLnBrk="0" hangingPunct="1">
                        <a:lnSpc>
                          <a:spcPct val="100000"/>
                        </a:lnSpc>
                        <a:spcBef>
                          <a:spcPts val="900"/>
                        </a:spcBef>
                        <a:spcAft>
                          <a:spcPts val="900"/>
                        </a:spcAft>
                        <a:buClrTx/>
                        <a:buSzTx/>
                        <a:buFontTx/>
                        <a:buNone/>
                        <a:tabLst/>
                        <a:defRPr/>
                      </a:pPr>
                      <a:r>
                        <a:rPr lang="en-US" sz="1400" b="0" noProof="0">
                          <a:solidFill>
                            <a:schemeClr val="accent3"/>
                          </a:solidFill>
                          <a:effectLst/>
                          <a:latin typeface="Arial" panose="020B0604020202020204" pitchFamily="34" charset="0"/>
                          <a:ea typeface="Times New Roman"/>
                        </a:rPr>
                        <a:t>SG&amp;A High Level Cost Comparatives: AS IS</a:t>
                      </a:r>
                      <a:endParaRPr lang="en-US" sz="1400" b="0" noProof="0" dirty="0">
                        <a:solidFill>
                          <a:schemeClr val="accent3"/>
                        </a:solidFill>
                        <a:effectLst/>
                        <a:latin typeface="Arial" panose="020B0604020202020204" pitchFamily="34" charset="0"/>
                        <a:ea typeface="Times New Roman"/>
                      </a:endParaRPr>
                    </a:p>
                  </a:txBody>
                  <a:tcPr marL="72000" marR="72000" marT="72000" marB="7200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r" defTabSz="1018824" rtl="0" eaLnBrk="1" fontAlgn="auto" latinLnBrk="0" hangingPunct="1">
                        <a:lnSpc>
                          <a:spcPct val="100000"/>
                        </a:lnSpc>
                        <a:spcBef>
                          <a:spcPts val="900"/>
                        </a:spcBef>
                        <a:spcAft>
                          <a:spcPts val="900"/>
                        </a:spcAft>
                        <a:buClrTx/>
                        <a:buSzTx/>
                        <a:buFontTx/>
                        <a:buNone/>
                        <a:tabLst/>
                        <a:defRPr/>
                      </a:pPr>
                      <a:r>
                        <a:rPr lang="en-US" sz="1400" noProof="0" dirty="0">
                          <a:solidFill>
                            <a:schemeClr val="tx1">
                              <a:lumMod val="75000"/>
                            </a:schemeClr>
                          </a:solidFill>
                          <a:effectLst/>
                          <a:latin typeface="Arial" panose="020B0604020202020204" pitchFamily="34" charset="0"/>
                          <a:ea typeface="Times New Roman"/>
                        </a:rPr>
                        <a:t>9</a:t>
                      </a:r>
                    </a:p>
                  </a:txBody>
                  <a:tcPr marL="72000" marR="72000" marT="72000" marB="7200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35971915"/>
                  </a:ext>
                </a:extLst>
              </a:tr>
              <a:tr h="0">
                <a:tc>
                  <a:txBody>
                    <a:bodyPr/>
                    <a:lstStyle/>
                    <a:p>
                      <a:pPr marL="0" marR="0" algn="ctr" defTabSz="981098" rtl="0" eaLnBrk="1" latinLnBrk="0" hangingPunct="1">
                        <a:spcBef>
                          <a:spcPts val="900"/>
                        </a:spcBef>
                        <a:spcAft>
                          <a:spcPts val="900"/>
                        </a:spcAft>
                      </a:pPr>
                      <a:r>
                        <a:rPr lang="en-US" sz="1400" b="0" kern="1200" noProof="0" dirty="0">
                          <a:solidFill>
                            <a:schemeClr val="tx1">
                              <a:lumMod val="75000"/>
                            </a:schemeClr>
                          </a:solidFill>
                          <a:effectLst/>
                          <a:latin typeface="Arial" panose="020B0604020202020204" pitchFamily="34" charset="0"/>
                          <a:ea typeface="Times New Roman"/>
                          <a:cs typeface="+mn-cs"/>
                        </a:rPr>
                        <a:t>4</a:t>
                      </a:r>
                    </a:p>
                  </a:txBody>
                  <a:tcPr marL="72000" marR="72000" marT="72000" marB="7200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1043056" rtl="0" eaLnBrk="1" fontAlgn="auto" latinLnBrk="0" hangingPunct="1">
                        <a:lnSpc>
                          <a:spcPct val="100000"/>
                        </a:lnSpc>
                        <a:spcBef>
                          <a:spcPts val="900"/>
                        </a:spcBef>
                        <a:spcAft>
                          <a:spcPts val="900"/>
                        </a:spcAft>
                        <a:buClrTx/>
                        <a:buSzTx/>
                        <a:buFontTx/>
                        <a:buNone/>
                        <a:tabLst/>
                        <a:defRPr/>
                      </a:pPr>
                      <a:r>
                        <a:rPr lang="en-US" sz="1400" b="0" noProof="0" dirty="0">
                          <a:solidFill>
                            <a:schemeClr val="accent3"/>
                          </a:solidFill>
                          <a:effectLst/>
                          <a:latin typeface="Arial" panose="020B0604020202020204" pitchFamily="34" charset="0"/>
                          <a:ea typeface="Times New Roman"/>
                        </a:rPr>
                        <a:t>Decomposed SG&amp;A Functional Analysis</a:t>
                      </a:r>
                    </a:p>
                  </a:txBody>
                  <a:tcPr marL="72000" marR="72000" marT="72000" marB="7200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r" defTabSz="1018824" rtl="0" eaLnBrk="1" fontAlgn="auto" latinLnBrk="0" hangingPunct="1">
                        <a:lnSpc>
                          <a:spcPct val="100000"/>
                        </a:lnSpc>
                        <a:spcBef>
                          <a:spcPts val="900"/>
                        </a:spcBef>
                        <a:spcAft>
                          <a:spcPts val="900"/>
                        </a:spcAft>
                        <a:buClrTx/>
                        <a:buSzTx/>
                        <a:buFontTx/>
                        <a:buNone/>
                        <a:tabLst/>
                        <a:defRPr/>
                      </a:pPr>
                      <a:r>
                        <a:rPr lang="en-US" sz="1400" noProof="0" dirty="0">
                          <a:solidFill>
                            <a:schemeClr val="tx1">
                              <a:lumMod val="75000"/>
                            </a:schemeClr>
                          </a:solidFill>
                          <a:effectLst/>
                          <a:latin typeface="Arial" panose="020B0604020202020204" pitchFamily="34" charset="0"/>
                          <a:ea typeface="Times New Roman"/>
                        </a:rPr>
                        <a:t>12</a:t>
                      </a:r>
                    </a:p>
                  </a:txBody>
                  <a:tcPr marL="72000" marR="72000" marT="72000" marB="7200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6120807"/>
                  </a:ext>
                </a:extLst>
              </a:tr>
              <a:tr h="0">
                <a:tc>
                  <a:txBody>
                    <a:bodyPr/>
                    <a:lstStyle/>
                    <a:p>
                      <a:pPr marL="0" marR="0" algn="ctr" defTabSz="981098" rtl="0" eaLnBrk="1" latinLnBrk="0" hangingPunct="1">
                        <a:spcBef>
                          <a:spcPts val="900"/>
                        </a:spcBef>
                        <a:spcAft>
                          <a:spcPts val="900"/>
                        </a:spcAft>
                      </a:pPr>
                      <a:r>
                        <a:rPr lang="en-US" sz="1400" b="0" kern="1200" noProof="0" dirty="0">
                          <a:solidFill>
                            <a:schemeClr val="tx1">
                              <a:lumMod val="75000"/>
                            </a:schemeClr>
                          </a:solidFill>
                          <a:effectLst/>
                          <a:latin typeface="Arial" panose="020B0604020202020204" pitchFamily="34" charset="0"/>
                          <a:ea typeface="Times New Roman"/>
                          <a:cs typeface="+mn-cs"/>
                        </a:rPr>
                        <a:t>5</a:t>
                      </a:r>
                    </a:p>
                  </a:txBody>
                  <a:tcPr marL="72000" marR="72000" marT="72000" marB="7200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1043056" rtl="0" eaLnBrk="1" fontAlgn="auto" latinLnBrk="0" hangingPunct="1">
                        <a:lnSpc>
                          <a:spcPct val="100000"/>
                        </a:lnSpc>
                        <a:spcBef>
                          <a:spcPts val="900"/>
                        </a:spcBef>
                        <a:spcAft>
                          <a:spcPts val="900"/>
                        </a:spcAft>
                        <a:buClrTx/>
                        <a:buSzTx/>
                        <a:buFontTx/>
                        <a:buNone/>
                        <a:tabLst/>
                        <a:defRPr/>
                      </a:pPr>
                      <a:r>
                        <a:rPr lang="en-US" sz="1400" b="0" noProof="0">
                          <a:solidFill>
                            <a:schemeClr val="accent3"/>
                          </a:solidFill>
                          <a:effectLst/>
                          <a:latin typeface="Arial" panose="020B0604020202020204" pitchFamily="34" charset="0"/>
                          <a:ea typeface="Times New Roman"/>
                        </a:rPr>
                        <a:t>Appendix</a:t>
                      </a:r>
                      <a:endParaRPr lang="en-US" sz="1400" b="0" noProof="0" dirty="0">
                        <a:solidFill>
                          <a:schemeClr val="accent3"/>
                        </a:solidFill>
                        <a:effectLst/>
                        <a:latin typeface="Arial" panose="020B0604020202020204" pitchFamily="34" charset="0"/>
                        <a:ea typeface="Times New Roman"/>
                      </a:endParaRPr>
                    </a:p>
                  </a:txBody>
                  <a:tcPr marL="72000" marR="72000" marT="72000" marB="7200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r" defTabSz="1018824" rtl="0" eaLnBrk="1" fontAlgn="auto" latinLnBrk="0" hangingPunct="1">
                        <a:lnSpc>
                          <a:spcPct val="100000"/>
                        </a:lnSpc>
                        <a:spcBef>
                          <a:spcPts val="900"/>
                        </a:spcBef>
                        <a:spcAft>
                          <a:spcPts val="900"/>
                        </a:spcAft>
                        <a:buClrTx/>
                        <a:buSzTx/>
                        <a:buFontTx/>
                        <a:buNone/>
                        <a:tabLst/>
                        <a:defRPr/>
                      </a:pPr>
                      <a:r>
                        <a:rPr lang="en-US" sz="1400" noProof="0" dirty="0">
                          <a:solidFill>
                            <a:schemeClr val="tx1">
                              <a:lumMod val="75000"/>
                            </a:schemeClr>
                          </a:solidFill>
                          <a:effectLst/>
                          <a:latin typeface="Arial" panose="020B0604020202020204" pitchFamily="34" charset="0"/>
                          <a:ea typeface="Times New Roman"/>
                        </a:rPr>
                        <a:t>15</a:t>
                      </a:r>
                    </a:p>
                  </a:txBody>
                  <a:tcPr marL="72000" marR="72000" marT="72000" marB="7200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37326191"/>
                  </a:ext>
                </a:extLst>
              </a:tr>
            </a:tbl>
          </a:graphicData>
        </a:graphic>
      </p:graphicFrame>
      <p:sp>
        <p:nvSpPr>
          <p:cNvPr id="6" name="Title"/>
          <p:cNvSpPr>
            <a:spLocks noGrp="1"/>
          </p:cNvSpPr>
          <p:nvPr>
            <p:ph type="title"/>
          </p:nvPr>
        </p:nvSpPr>
        <p:spPr/>
        <p:txBody>
          <a:bodyPr/>
          <a:lstStyle/>
          <a:p>
            <a:r>
              <a:rPr lang="en-US" dirty="0"/>
              <a:t>Contents</a:t>
            </a:r>
          </a:p>
        </p:txBody>
      </p:sp>
    </p:spTree>
    <p:extLst>
      <p:ext uri="{BB962C8B-B14F-4D97-AF65-F5344CB8AC3E}">
        <p14:creationId xmlns:p14="http://schemas.microsoft.com/office/powerpoint/2010/main" val="188761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xecutiveSummaryTitle">
            <a:extLst>
              <a:ext uri="{FF2B5EF4-FFF2-40B4-BE49-F238E27FC236}">
                <a16:creationId xmlns:a16="http://schemas.microsoft.com/office/drawing/2014/main" id="{93CF6010-EA09-495B-BC29-D9B3C21CB8C2}"/>
              </a:ext>
            </a:extLst>
          </p:cNvPr>
          <p:cNvSpPr>
            <a:spLocks noGrp="1"/>
          </p:cNvSpPr>
          <p:nvPr>
            <p:ph type="body" sz="quarter" idx="12"/>
          </p:nvPr>
        </p:nvSpPr>
        <p:spPr/>
        <p:txBody>
          <a:bodyPr/>
          <a:lstStyle/>
          <a:p>
            <a:r>
              <a:rPr lang="en-GB" dirty="0"/>
              <a:t>Executive Summary</a:t>
            </a:r>
            <a:endParaRPr lang="en-US" dirty="0"/>
          </a:p>
        </p:txBody>
      </p:sp>
      <p:pic>
        <p:nvPicPr>
          <p:cNvPr id="10" name="A&amp;M Tax full logo blue">
            <a:extLst>
              <a:ext uri="{FF2B5EF4-FFF2-40B4-BE49-F238E27FC236}">
                <a16:creationId xmlns:a16="http://schemas.microsoft.com/office/drawing/2014/main" id="{CDA898FD-3777-4256-B0B1-6B0EB29CD1E1}"/>
              </a:ext>
            </a:extLst>
          </p:cNvPr>
          <p:cNvPicPr>
            <a:picLocks noChangeAspect="1"/>
          </p:cNvPicPr>
          <p:nvPr/>
        </p:nvPicPr>
        <p:blipFill>
          <a:blip r:embed="rId3"/>
          <a:stretch>
            <a:fillRect/>
          </a:stretch>
        </p:blipFill>
        <p:spPr>
          <a:xfrm>
            <a:off x="7995117" y="7220748"/>
            <a:ext cx="1316739" cy="295657"/>
          </a:xfrm>
          <a:prstGeom prst="rect">
            <a:avLst/>
          </a:prstGeom>
        </p:spPr>
      </p:pic>
      <p:pic>
        <p:nvPicPr>
          <p:cNvPr id="11" name="A&amp;M standard full logo blue" descr="A picture containing clipart&#10;&#10;Description generated with very high confidence" hidden="1">
            <a:extLst>
              <a:ext uri="{FF2B5EF4-FFF2-40B4-BE49-F238E27FC236}">
                <a16:creationId xmlns:a16="http://schemas.microsoft.com/office/drawing/2014/main" id="{79FC2EFE-3DA3-48DF-8967-A75AF220A46A}"/>
              </a:ext>
            </a:extLst>
          </p:cNvPr>
          <p:cNvPicPr>
            <a:picLocks noChangeAspect="1"/>
          </p:cNvPicPr>
          <p:nvPr/>
        </p:nvPicPr>
        <p:blipFill>
          <a:blip r:embed="rId4"/>
          <a:stretch>
            <a:fillRect/>
          </a:stretch>
        </p:blipFill>
        <p:spPr>
          <a:xfrm>
            <a:off x="7760933" y="7348489"/>
            <a:ext cx="1819660" cy="176784"/>
          </a:xfrm>
          <a:prstGeom prst="rect">
            <a:avLst/>
          </a:prstGeom>
        </p:spPr>
      </p:pic>
      <p:pic>
        <p:nvPicPr>
          <p:cNvPr id="12" name="A&amp;M Tax full logo white" hidden="1">
            <a:extLst>
              <a:ext uri="{FF2B5EF4-FFF2-40B4-BE49-F238E27FC236}">
                <a16:creationId xmlns:a16="http://schemas.microsoft.com/office/drawing/2014/main" id="{17FB37E4-2E74-438B-ADED-E9AF47533AE6}"/>
              </a:ext>
            </a:extLst>
          </p:cNvPr>
          <p:cNvPicPr>
            <a:picLocks noChangeAspect="1"/>
          </p:cNvPicPr>
          <p:nvPr/>
        </p:nvPicPr>
        <p:blipFill>
          <a:blip r:embed="rId3"/>
          <a:stretch>
            <a:fillRect/>
          </a:stretch>
        </p:blipFill>
        <p:spPr>
          <a:xfrm>
            <a:off x="7995117" y="7220748"/>
            <a:ext cx="1316739" cy="295657"/>
          </a:xfrm>
          <a:prstGeom prst="rect">
            <a:avLst/>
          </a:prstGeom>
        </p:spPr>
      </p:pic>
      <p:pic>
        <p:nvPicPr>
          <p:cNvPr id="13" name="A&amp;M standard full logo white" descr="A picture containing clipart&#10;&#10;Description generated with very high confidence">
            <a:extLst>
              <a:ext uri="{FF2B5EF4-FFF2-40B4-BE49-F238E27FC236}">
                <a16:creationId xmlns:a16="http://schemas.microsoft.com/office/drawing/2014/main" id="{08B6331C-6D6F-4EE7-BF82-43EAC3FB3AE3}"/>
              </a:ext>
            </a:extLst>
          </p:cNvPr>
          <p:cNvPicPr>
            <a:picLocks noChangeAspect="1"/>
          </p:cNvPicPr>
          <p:nvPr/>
        </p:nvPicPr>
        <p:blipFill>
          <a:blip r:embed="rId4"/>
          <a:stretch>
            <a:fillRect/>
          </a:stretch>
        </p:blipFill>
        <p:spPr>
          <a:xfrm>
            <a:off x="7760933" y="7348489"/>
            <a:ext cx="1819660" cy="176784"/>
          </a:xfrm>
          <a:prstGeom prst="rect">
            <a:avLst/>
          </a:prstGeom>
        </p:spPr>
      </p:pic>
    </p:spTree>
    <p:extLst>
      <p:ext uri="{BB962C8B-B14F-4D97-AF65-F5344CB8AC3E}">
        <p14:creationId xmlns:p14="http://schemas.microsoft.com/office/powerpoint/2010/main" val="1278429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a:extLst>
              <a:ext uri="{FF2B5EF4-FFF2-40B4-BE49-F238E27FC236}">
                <a16:creationId xmlns:a16="http://schemas.microsoft.com/office/drawing/2014/main" id="{740029C3-A64E-4377-93E2-2E5AE9C39025}"/>
              </a:ext>
            </a:extLst>
          </p:cNvPr>
          <p:cNvSpPr>
            <a:spLocks noGrp="1"/>
          </p:cNvSpPr>
          <p:nvPr>
            <p:ph type="title"/>
          </p:nvPr>
        </p:nvSpPr>
        <p:spPr>
          <a:xfrm>
            <a:off x="493776" y="192024"/>
            <a:ext cx="9058147" cy="822960"/>
          </a:xfrm>
        </p:spPr>
        <p:txBody>
          <a:bodyPr/>
          <a:lstStyle/>
          <a:p>
            <a:r>
              <a:rPr lang="en-US" sz="2400" dirty="0"/>
              <a:t>Executive Summary: SG&amp;A Diagnostics</a:t>
            </a:r>
          </a:p>
        </p:txBody>
      </p:sp>
      <p:sp>
        <p:nvSpPr>
          <p:cNvPr id="94" name="texttoupdate">
            <a:extLst>
              <a:ext uri="{FF2B5EF4-FFF2-40B4-BE49-F238E27FC236}">
                <a16:creationId xmlns:a16="http://schemas.microsoft.com/office/drawing/2014/main" id="{9EF21571-49CC-4BEE-93F2-BCF973F021A0}"/>
              </a:ext>
            </a:extLst>
          </p:cNvPr>
          <p:cNvSpPr>
            <a:spLocks noGrp="1"/>
          </p:cNvSpPr>
          <p:nvPr>
            <p:ph type="body" sz="quarter" idx="34"/>
          </p:nvPr>
        </p:nvSpPr>
        <p:spPr>
          <a:xfrm>
            <a:off x="489889" y="1371600"/>
            <a:ext cx="9058147" cy="410369"/>
          </a:xfrm>
        </p:spPr>
        <p:txBody>
          <a:bodyPr/>
          <a:lstStyle/>
          <a:p>
            <a:pPr marL="213798" indent="-213798">
              <a:buFont typeface="Wingdings" panose="05000000000000000000" pitchFamily="2" charset="2"/>
              <a:buChar char="§"/>
            </a:pPr>
            <a:r>
              <a:rPr lang="en-US" sz="1000" dirty="0">
                <a:solidFill>
                  <a:schemeClr val="tx1">
                    <a:lumMod val="75000"/>
                  </a:schemeClr>
                </a:solidFill>
                <a:latin typeface="+mn-lt"/>
              </a:rPr>
              <a:t>
</a:t>
            </a:r>
          </a:p>
        </p:txBody>
      </p:sp>
    </p:spTree>
    <p:extLst>
      <p:ext uri="{BB962C8B-B14F-4D97-AF65-F5344CB8AC3E}">
        <p14:creationId xmlns:p14="http://schemas.microsoft.com/office/powerpoint/2010/main" val="3001660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sz="2400" dirty="0"/>
              <a:t>SG&amp;A Costs as a Percentage of Revenue by Industry</a:t>
            </a:r>
          </a:p>
        </p:txBody>
      </p:sp>
      <p:sp>
        <p:nvSpPr>
          <p:cNvPr id="276" name="Source Box">
            <a:extLst>
              <a:ext uri="{FF2B5EF4-FFF2-40B4-BE49-F238E27FC236}">
                <a16:creationId xmlns:a16="http://schemas.microsoft.com/office/drawing/2014/main" id="{4B4C3235-0D61-488A-A04C-781CA6A764A1}"/>
              </a:ext>
            </a:extLst>
          </p:cNvPr>
          <p:cNvSpPr txBox="1">
            <a:spLocks/>
          </p:cNvSpPr>
          <p:nvPr/>
        </p:nvSpPr>
        <p:spPr>
          <a:xfrm>
            <a:off x="490537" y="7086600"/>
            <a:ext cx="9074087" cy="153888"/>
          </a:xfrm>
          <a:prstGeom prst="rect">
            <a:avLst/>
          </a:prstGeom>
          <a:noFill/>
        </p:spPr>
        <p:txBody>
          <a:bodyPr vert="horz" wrap="square" lIns="0" tIns="0" rIns="0" bIns="0" rtlCol="0" anchor="ctr">
            <a:spAutoFit/>
          </a:bodyPr>
          <a:lstStyle/>
          <a:p>
            <a:pPr marL="334475" indent="-334475" hangingPunct="0"/>
            <a:r>
              <a:rPr lang="en-US" sz="1000" dirty="0">
                <a:solidFill>
                  <a:schemeClr val="tx1">
                    <a:lumMod val="75000"/>
                  </a:schemeClr>
                </a:solidFill>
              </a:rPr>
              <a:t>Source: A&amp;M Insight Center, analysis based on  publicly reported financials; based on 20,000+ Global Companies</a:t>
            </a:r>
            <a:endParaRPr lang="en-US" sz="1000" dirty="0">
              <a:solidFill>
                <a:schemeClr val="tx1">
                  <a:lumMod val="75000"/>
                </a:schemeClr>
              </a:solidFill>
              <a:latin typeface="Arial"/>
            </a:endParaRPr>
          </a:p>
        </p:txBody>
      </p:sp>
      <p:graphicFrame>
        <p:nvGraphicFramePr>
          <p:cNvPr id="5" name="Chart_C6">
            <a:extLst>
              <a:ext uri="{FF2B5EF4-FFF2-40B4-BE49-F238E27FC236}">
                <a16:creationId xmlns:a16="http://schemas.microsoft.com/office/drawing/2014/main" id="{00000000-0008-0000-0000-00002D000000}"/>
              </a:ext>
            </a:extLst>
          </p:cNvPr>
          <p:cNvGraphicFramePr>
            <a:graphicFrameLocks/>
          </p:cNvGraphicFramePr>
          <p:nvPr>
            <p:extLst>
              <p:ext uri="{D42A27DB-BD31-4B8C-83A1-F6EECF244321}">
                <p14:modId xmlns:p14="http://schemas.microsoft.com/office/powerpoint/2010/main" val="3723117249"/>
              </p:ext>
            </p:extLst>
          </p:nvPr>
        </p:nvGraphicFramePr>
        <p:xfrm>
          <a:off x="457200" y="1447800"/>
          <a:ext cx="9021117" cy="5302783"/>
        </p:xfrm>
        <a:graphic>
          <a:graphicData uri="http://schemas.openxmlformats.org/drawingml/2006/chart">
            <c:chart xmlns:c="http://schemas.openxmlformats.org/drawingml/2006/chart" xmlns:r="http://schemas.openxmlformats.org/officeDocument/2006/relationships" r:id="rId3"/>
          </a:graphicData>
        </a:graphic>
      </p:graphicFrame>
      <p:sp>
        <p:nvSpPr>
          <p:cNvPr id="6" name="Subtitle">
            <a:extLst>
              <a:ext uri="{FF2B5EF4-FFF2-40B4-BE49-F238E27FC236}">
                <a16:creationId xmlns:a16="http://schemas.microsoft.com/office/drawing/2014/main" id="{FD699ABB-3E34-4A10-9F87-9ED44DCF0A91}"/>
              </a:ext>
            </a:extLst>
          </p:cNvPr>
          <p:cNvSpPr txBox="1">
            <a:spLocks/>
          </p:cNvSpPr>
          <p:nvPr/>
        </p:nvSpPr>
        <p:spPr>
          <a:xfrm>
            <a:off x="490537" y="1169313"/>
            <a:ext cx="9074086" cy="430887"/>
          </a:xfrm>
          <a:prstGeom prst="rect">
            <a:avLst/>
          </a:prstGeom>
          <a:noFill/>
        </p:spPr>
        <p:txBody>
          <a:bodyPr vert="horz" wrap="square" lIns="0" tIns="0" rIns="0" bIns="0" rtlCol="0" anchor="ctr">
            <a:spAutoFit/>
          </a:bodyPr>
          <a:lstStyle/>
          <a:p>
            <a:pPr hangingPunct="0"/>
            <a:r>
              <a:rPr lang="en-US" sz="1400" dirty="0">
                <a:solidFill>
                  <a:schemeClr val="accent3"/>
                </a:solidFill>
              </a:rPr>
              <a:t>SG&amp;A cost as a percent of revenue varies widely across industries, driven by differing regulatory requirements as well as diverse operating models as well as other factors.</a:t>
            </a:r>
          </a:p>
        </p:txBody>
      </p:sp>
    </p:spTree>
    <p:extLst>
      <p:ext uri="{BB962C8B-B14F-4D97-AF65-F5344CB8AC3E}">
        <p14:creationId xmlns:p14="http://schemas.microsoft.com/office/powerpoint/2010/main" val="24377022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0">
            <a:extLst>
              <a:ext uri="{FF2B5EF4-FFF2-40B4-BE49-F238E27FC236}">
                <a16:creationId xmlns:a16="http://schemas.microsoft.com/office/drawing/2014/main" id="{93CF6010-EA09-495B-BC29-D9B3C21CB8C2}"/>
              </a:ext>
            </a:extLst>
          </p:cNvPr>
          <p:cNvSpPr>
            <a:spLocks noGrp="1"/>
          </p:cNvSpPr>
          <p:nvPr>
            <p:ph type="body" sz="quarter" idx="12"/>
          </p:nvPr>
        </p:nvSpPr>
        <p:spPr/>
        <p:txBody>
          <a:bodyPr/>
          <a:lstStyle/>
          <a:p>
            <a:r>
              <a:rPr lang="en-GB" dirty="0"/>
              <a:t>Peer Group Demographics</a:t>
            </a:r>
            <a:endParaRPr lang="en-US" dirty="0"/>
          </a:p>
        </p:txBody>
      </p:sp>
      <p:sp>
        <p:nvSpPr>
          <p:cNvPr id="6" name="Title textbox"/>
          <p:cNvSpPr txBox="1"/>
          <p:nvPr/>
        </p:nvSpPr>
        <p:spPr>
          <a:xfrm>
            <a:off x="57600" y="-331200"/>
            <a:ext cx="682058" cy="92333"/>
          </a:xfrm>
          <a:prstGeom prst="rect">
            <a:avLst/>
          </a:prstGeom>
          <a:noFill/>
        </p:spPr>
        <p:txBody>
          <a:bodyPr wrap="square" lIns="0" tIns="0" rIns="0" bIns="0" rtlCol="0">
            <a:spAutoFit/>
          </a:bodyPr>
          <a:lstStyle>
            <a:defPPr>
              <a:defRPr lang="en-US"/>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r>
              <a:rPr lang="en-GB" sz="600" dirty="0">
                <a:solidFill>
                  <a:schemeClr val="bg1">
                    <a:lumMod val="95000"/>
                  </a:schemeClr>
                </a:solidFill>
              </a:rPr>
              <a:t>Divider two</a:t>
            </a:r>
          </a:p>
        </p:txBody>
      </p:sp>
      <p:pic>
        <p:nvPicPr>
          <p:cNvPr id="10" name="A&amp;M Tax full logo blue" hidden="1">
            <a:extLst>
              <a:ext uri="{FF2B5EF4-FFF2-40B4-BE49-F238E27FC236}">
                <a16:creationId xmlns:a16="http://schemas.microsoft.com/office/drawing/2014/main" id="{CDA898FD-3777-4256-B0B1-6B0EB29CD1E1}"/>
              </a:ext>
            </a:extLst>
          </p:cNvPr>
          <p:cNvPicPr>
            <a:picLocks noChangeAspect="1"/>
          </p:cNvPicPr>
          <p:nvPr/>
        </p:nvPicPr>
        <p:blipFill>
          <a:blip r:embed="rId3"/>
          <a:stretch>
            <a:fillRect/>
          </a:stretch>
        </p:blipFill>
        <p:spPr>
          <a:xfrm>
            <a:off x="7995117" y="7220748"/>
            <a:ext cx="1316739" cy="295657"/>
          </a:xfrm>
          <a:prstGeom prst="rect">
            <a:avLst/>
          </a:prstGeom>
        </p:spPr>
      </p:pic>
      <p:pic>
        <p:nvPicPr>
          <p:cNvPr id="11" name="A&amp;M standard full logo blue" descr="A picture containing clipart&#10;&#10;Description generated with very high confidence" hidden="1">
            <a:extLst>
              <a:ext uri="{FF2B5EF4-FFF2-40B4-BE49-F238E27FC236}">
                <a16:creationId xmlns:a16="http://schemas.microsoft.com/office/drawing/2014/main" id="{79FC2EFE-3DA3-48DF-8967-A75AF220A46A}"/>
              </a:ext>
            </a:extLst>
          </p:cNvPr>
          <p:cNvPicPr>
            <a:picLocks noChangeAspect="1"/>
          </p:cNvPicPr>
          <p:nvPr/>
        </p:nvPicPr>
        <p:blipFill>
          <a:blip r:embed="rId4"/>
          <a:stretch>
            <a:fillRect/>
          </a:stretch>
        </p:blipFill>
        <p:spPr>
          <a:xfrm>
            <a:off x="7760933" y="7348489"/>
            <a:ext cx="1819660" cy="176784"/>
          </a:xfrm>
          <a:prstGeom prst="rect">
            <a:avLst/>
          </a:prstGeom>
        </p:spPr>
      </p:pic>
      <p:pic>
        <p:nvPicPr>
          <p:cNvPr id="12" name="A&amp;M Tax full logo white" hidden="1">
            <a:extLst>
              <a:ext uri="{FF2B5EF4-FFF2-40B4-BE49-F238E27FC236}">
                <a16:creationId xmlns:a16="http://schemas.microsoft.com/office/drawing/2014/main" id="{17FB37E4-2E74-438B-ADED-E9AF47533AE6}"/>
              </a:ext>
            </a:extLst>
          </p:cNvPr>
          <p:cNvPicPr>
            <a:picLocks noChangeAspect="1"/>
          </p:cNvPicPr>
          <p:nvPr/>
        </p:nvPicPr>
        <p:blipFill>
          <a:blip r:embed="rId3"/>
          <a:stretch>
            <a:fillRect/>
          </a:stretch>
        </p:blipFill>
        <p:spPr>
          <a:xfrm>
            <a:off x="7995117" y="7220748"/>
            <a:ext cx="1316739" cy="295657"/>
          </a:xfrm>
          <a:prstGeom prst="rect">
            <a:avLst/>
          </a:prstGeom>
        </p:spPr>
      </p:pic>
      <p:pic>
        <p:nvPicPr>
          <p:cNvPr id="13" name="A&amp;M standard full logo white" descr="A picture containing clipart&#10;&#10;Description generated with very high confidence">
            <a:extLst>
              <a:ext uri="{FF2B5EF4-FFF2-40B4-BE49-F238E27FC236}">
                <a16:creationId xmlns:a16="http://schemas.microsoft.com/office/drawing/2014/main" id="{08B6331C-6D6F-4EE7-BF82-43EAC3FB3AE3}"/>
              </a:ext>
            </a:extLst>
          </p:cNvPr>
          <p:cNvPicPr>
            <a:picLocks noChangeAspect="1"/>
          </p:cNvPicPr>
          <p:nvPr/>
        </p:nvPicPr>
        <p:blipFill>
          <a:blip r:embed="rId4"/>
          <a:stretch>
            <a:fillRect/>
          </a:stretch>
        </p:blipFill>
        <p:spPr>
          <a:xfrm>
            <a:off x="7760933" y="7348489"/>
            <a:ext cx="1819660" cy="176784"/>
          </a:xfrm>
          <a:prstGeom prst="rect">
            <a:avLst/>
          </a:prstGeom>
        </p:spPr>
      </p:pic>
    </p:spTree>
    <p:extLst>
      <p:ext uri="{BB962C8B-B14F-4D97-AF65-F5344CB8AC3E}">
        <p14:creationId xmlns:p14="http://schemas.microsoft.com/office/powerpoint/2010/main" val="2817273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40029C3-A64E-4377-93E2-2E5AE9C39025}"/>
              </a:ext>
            </a:extLst>
          </p:cNvPr>
          <p:cNvSpPr>
            <a:spLocks noGrp="1"/>
          </p:cNvSpPr>
          <p:nvPr>
            <p:ph type="title"/>
          </p:nvPr>
        </p:nvSpPr>
        <p:spPr>
          <a:xfrm>
            <a:off x="493776" y="192024"/>
            <a:ext cx="9058147" cy="822960"/>
          </a:xfrm>
        </p:spPr>
        <p:txBody>
          <a:bodyPr/>
          <a:lstStyle/>
          <a:p>
            <a:r>
              <a:rPr lang="en-US" sz="2400" dirty="0"/>
              <a:t>Peer Group Overview</a:t>
            </a:r>
          </a:p>
        </p:txBody>
      </p:sp>
      <p:sp>
        <p:nvSpPr>
          <p:cNvPr id="93" name="Text Placeholder 2" hidden="1">
            <a:extLst>
              <a:ext uri="{FF2B5EF4-FFF2-40B4-BE49-F238E27FC236}">
                <a16:creationId xmlns:a16="http://schemas.microsoft.com/office/drawing/2014/main" id="{5500DE34-76CE-4C81-A16A-2714522E3DA0}"/>
              </a:ext>
            </a:extLst>
          </p:cNvPr>
          <p:cNvSpPr txBox="1">
            <a:spLocks/>
          </p:cNvSpPr>
          <p:nvPr/>
        </p:nvSpPr>
        <p:spPr>
          <a:xfrm>
            <a:off x="283999" y="-783112"/>
            <a:ext cx="9057672" cy="368460"/>
          </a:xfrm>
          <a:prstGeom prst="rect">
            <a:avLst/>
          </a:prstGeom>
        </p:spPr>
        <p:txBody>
          <a:bodyPr/>
          <a:lstStyle>
            <a:lvl1pPr marL="0" indent="0" algn="l" defTabSz="1311226" rtl="0" eaLnBrk="1" latinLnBrk="0" hangingPunct="1">
              <a:spcBef>
                <a:spcPts val="0"/>
              </a:spcBef>
              <a:spcAft>
                <a:spcPts val="1006"/>
              </a:spcAft>
              <a:buFont typeface="Arial" panose="020B0604020202020204" pitchFamily="34" charset="0"/>
              <a:buNone/>
              <a:defRPr sz="1760" b="1" kern="1200">
                <a:solidFill>
                  <a:schemeClr val="accent3"/>
                </a:solidFill>
                <a:latin typeface="+mj-lt"/>
                <a:ea typeface="+mn-ea"/>
                <a:cs typeface="+mn-cs"/>
              </a:defRPr>
            </a:lvl1pPr>
            <a:lvl2pPr marL="0" indent="0" algn="l" defTabSz="1311226" rtl="0" eaLnBrk="1" latinLnBrk="0" hangingPunct="1">
              <a:spcBef>
                <a:spcPts val="0"/>
              </a:spcBef>
              <a:spcAft>
                <a:spcPts val="754"/>
              </a:spcAft>
              <a:buFont typeface="Arial" panose="020B0604020202020204" pitchFamily="34" charset="0"/>
              <a:buNone/>
              <a:defRPr sz="1509" b="1" kern="1200" cap="none" baseline="0">
                <a:solidFill>
                  <a:schemeClr val="tx1"/>
                </a:solidFill>
                <a:latin typeface="+mj-lt"/>
                <a:ea typeface="+mn-ea"/>
                <a:cs typeface="+mn-cs"/>
              </a:defRPr>
            </a:lvl2pPr>
            <a:lvl3pPr marL="1996" indent="0" algn="l" defTabSz="1311226" rtl="0" eaLnBrk="1" latinLnBrk="0" hangingPunct="1">
              <a:spcBef>
                <a:spcPts val="0"/>
              </a:spcBef>
              <a:spcAft>
                <a:spcPts val="754"/>
              </a:spcAft>
              <a:buFont typeface="Arial" panose="020B0604020202020204" pitchFamily="34" charset="0"/>
              <a:buNone/>
              <a:defRPr sz="1257" kern="1200">
                <a:solidFill>
                  <a:schemeClr val="tx1"/>
                </a:solidFill>
                <a:latin typeface="+mn-lt"/>
                <a:ea typeface="+mn-ea"/>
                <a:cs typeface="+mn-cs"/>
              </a:defRPr>
            </a:lvl3pPr>
            <a:lvl4pPr marL="229500" indent="-229500" algn="l" defTabSz="1311226" rtl="0" eaLnBrk="1" latinLnBrk="0" hangingPunct="1">
              <a:spcBef>
                <a:spcPts val="0"/>
              </a:spcBef>
              <a:spcAft>
                <a:spcPts val="754"/>
              </a:spcAft>
              <a:buClr>
                <a:schemeClr val="tx1"/>
              </a:buClr>
              <a:buFont typeface="Wingdings" panose="05000000000000000000" pitchFamily="2" charset="2"/>
              <a:buChar char="§"/>
              <a:defRPr sz="1257" kern="1200">
                <a:solidFill>
                  <a:schemeClr val="tx1"/>
                </a:solidFill>
                <a:latin typeface="+mn-lt"/>
                <a:ea typeface="+mn-ea"/>
                <a:cs typeface="+mn-cs"/>
              </a:defRPr>
            </a:lvl4pPr>
            <a:lvl5pPr marL="451016" indent="-221517" algn="l" defTabSz="1311226" rtl="0" eaLnBrk="1" latinLnBrk="0" hangingPunct="1">
              <a:spcBef>
                <a:spcPts val="0"/>
              </a:spcBef>
              <a:spcAft>
                <a:spcPts val="754"/>
              </a:spcAft>
              <a:buClr>
                <a:schemeClr val="tx1"/>
              </a:buClr>
              <a:buFont typeface="Segoe UI" panose="020B0502040204020203" pitchFamily="34" charset="0"/>
              <a:buChar char="–"/>
              <a:defRPr sz="1257" kern="1200">
                <a:solidFill>
                  <a:schemeClr val="tx1"/>
                </a:solidFill>
                <a:latin typeface="+mn-lt"/>
                <a:ea typeface="+mn-ea"/>
                <a:cs typeface="+mn-cs"/>
              </a:defRPr>
            </a:lvl5pPr>
            <a:lvl6pPr marL="682511" indent="-227504" algn="l" defTabSz="1311226" rtl="0" eaLnBrk="1" latinLnBrk="0" hangingPunct="1">
              <a:spcBef>
                <a:spcPts val="0"/>
              </a:spcBef>
              <a:spcAft>
                <a:spcPts val="754"/>
              </a:spcAft>
              <a:buClr>
                <a:schemeClr val="tx1"/>
              </a:buClr>
              <a:buFont typeface="Arial" panose="020B0604020202020204" pitchFamily="34" charset="0"/>
              <a:buChar char="–"/>
              <a:defRPr sz="1257" kern="1200">
                <a:solidFill>
                  <a:schemeClr val="tx1"/>
                </a:solidFill>
                <a:latin typeface="+mn-lt"/>
                <a:ea typeface="+mn-ea"/>
                <a:cs typeface="+mn-cs"/>
              </a:defRPr>
            </a:lvl6pPr>
            <a:lvl7pPr marL="898041" indent="-215530" algn="l" defTabSz="1311226" rtl="0" eaLnBrk="1" latinLnBrk="0" hangingPunct="1">
              <a:spcBef>
                <a:spcPts val="0"/>
              </a:spcBef>
              <a:spcAft>
                <a:spcPts val="754"/>
              </a:spcAft>
              <a:buClr>
                <a:schemeClr val="tx1"/>
              </a:buClr>
              <a:buFont typeface="Arial" panose="020B0604020202020204" pitchFamily="34" charset="0"/>
              <a:buChar char="–"/>
              <a:defRPr sz="1257" kern="1200">
                <a:solidFill>
                  <a:schemeClr val="tx1"/>
                </a:solidFill>
                <a:latin typeface="+mn-lt"/>
                <a:ea typeface="+mn-ea"/>
                <a:cs typeface="+mn-cs"/>
              </a:defRPr>
            </a:lvl7pPr>
            <a:lvl8pPr marL="227504" indent="-227504" algn="l" defTabSz="1311226" rtl="0" eaLnBrk="1" latinLnBrk="0" hangingPunct="1">
              <a:spcBef>
                <a:spcPts val="0"/>
              </a:spcBef>
              <a:spcAft>
                <a:spcPts val="754"/>
              </a:spcAft>
              <a:buClr>
                <a:schemeClr val="tx1"/>
              </a:buClr>
              <a:buFont typeface="+mj-lt"/>
              <a:buAutoNum type="arabicPeriod"/>
              <a:defRPr sz="1257" kern="1200">
                <a:solidFill>
                  <a:schemeClr val="tx1"/>
                </a:solidFill>
                <a:latin typeface="+mn-lt"/>
                <a:ea typeface="+mn-ea"/>
                <a:cs typeface="+mn-cs"/>
              </a:defRPr>
            </a:lvl8pPr>
            <a:lvl9pPr marL="455007" indent="-227504" algn="l" defTabSz="1311226" rtl="0" eaLnBrk="1" latinLnBrk="0" hangingPunct="1">
              <a:spcBef>
                <a:spcPts val="0"/>
              </a:spcBef>
              <a:spcAft>
                <a:spcPts val="754"/>
              </a:spcAft>
              <a:buClr>
                <a:schemeClr val="tx1"/>
              </a:buClr>
              <a:buFont typeface="+mj-lt"/>
              <a:buAutoNum type="alphaLcPeriod"/>
              <a:defRPr sz="1257" kern="1200">
                <a:solidFill>
                  <a:schemeClr val="tx1"/>
                </a:solidFill>
                <a:latin typeface="+mn-lt"/>
                <a:ea typeface="+mn-ea"/>
                <a:cs typeface="+mn-cs"/>
              </a:defRPr>
            </a:lvl9pPr>
          </a:lstStyle>
          <a:p>
            <a:endParaRPr lang="en-US" sz="1197" b="0" i="1" dirty="0"/>
          </a:p>
        </p:txBody>
      </p:sp>
      <p:sp>
        <p:nvSpPr>
          <p:cNvPr id="3" name="SubTitle">
            <a:extLst>
              <a:ext uri="{FF2B5EF4-FFF2-40B4-BE49-F238E27FC236}">
                <a16:creationId xmlns:a16="http://schemas.microsoft.com/office/drawing/2014/main" id="{22804371-3419-4A38-BECF-68F1A217E510}"/>
              </a:ext>
            </a:extLst>
          </p:cNvPr>
          <p:cNvSpPr>
            <a:spLocks noGrp="1"/>
          </p:cNvSpPr>
          <p:nvPr>
            <p:ph type="body" sz="quarter" idx="34"/>
          </p:nvPr>
        </p:nvSpPr>
        <p:spPr>
          <a:xfrm>
            <a:off x="493776" y="1170433"/>
            <a:ext cx="9058147" cy="307777"/>
          </a:xfrm>
        </p:spPr>
        <p:txBody>
          <a:bodyPr/>
          <a:lstStyle/>
          <a:p>
            <a:r>
              <a:rPr lang="en-US" sz="1000" dirty="0">
                <a:solidFill>
                  <a:schemeClr val="tx1">
                    <a:lumMod val="75000"/>
                  </a:schemeClr>
                </a:solidFill>
              </a:rPr>
              <a:t>The following companies have been selected as peers for this benchmarking analysis, and were identified based upon their common industry classification and revenue within a relative proximity range to [</a:t>
            </a:r>
            <a:r>
              <a:rPr lang="en-US" sz="1000" dirty="0" err="1">
                <a:solidFill>
                  <a:schemeClr val="tx1">
                    <a:lumMod val="75000"/>
                  </a:schemeClr>
                </a:solidFill>
              </a:rPr>
              <a:t>Cname</a:t>
            </a:r>
            <a:r>
              <a:rPr lang="en-US" sz="1000" dirty="0">
                <a:solidFill>
                  <a:schemeClr val="tx1">
                    <a:lumMod val="75000"/>
                  </a:schemeClr>
                </a:solidFill>
              </a:rPr>
              <a:t>]’s.</a:t>
            </a:r>
          </a:p>
        </p:txBody>
      </p:sp>
      <p:graphicFrame>
        <p:nvGraphicFramePr>
          <p:cNvPr id="6" name="Table 3">
            <a:extLst>
              <a:ext uri="{FF2B5EF4-FFF2-40B4-BE49-F238E27FC236}">
                <a16:creationId xmlns:a16="http://schemas.microsoft.com/office/drawing/2014/main" id="{928FE67C-39B0-4079-A253-06C7B717D267}"/>
              </a:ext>
            </a:extLst>
          </p:cNvPr>
          <p:cNvGraphicFramePr>
            <a:graphicFrameLocks noGrp="1"/>
          </p:cNvGraphicFramePr>
          <p:nvPr>
            <p:extLst>
              <p:ext uri="{D42A27DB-BD31-4B8C-83A1-F6EECF244321}">
                <p14:modId xmlns:p14="http://schemas.microsoft.com/office/powerpoint/2010/main" val="1440875857"/>
              </p:ext>
            </p:extLst>
          </p:nvPr>
        </p:nvGraphicFramePr>
        <p:xfrm>
          <a:off x="493776" y="4038600"/>
          <a:ext cx="9058146" cy="592046"/>
        </p:xfrm>
        <a:graphic>
          <a:graphicData uri="http://schemas.openxmlformats.org/drawingml/2006/table">
            <a:tbl>
              <a:tblPr/>
              <a:tblGrid>
                <a:gridCol w="1868423">
                  <a:extLst>
                    <a:ext uri="{9D8B030D-6E8A-4147-A177-3AD203B41FA5}">
                      <a16:colId xmlns:a16="http://schemas.microsoft.com/office/drawing/2014/main" val="2373042850"/>
                    </a:ext>
                  </a:extLst>
                </a:gridCol>
                <a:gridCol w="609600">
                  <a:extLst>
                    <a:ext uri="{9D8B030D-6E8A-4147-A177-3AD203B41FA5}">
                      <a16:colId xmlns:a16="http://schemas.microsoft.com/office/drawing/2014/main" val="3452144784"/>
                    </a:ext>
                  </a:extLst>
                </a:gridCol>
                <a:gridCol w="3429001">
                  <a:extLst>
                    <a:ext uri="{9D8B030D-6E8A-4147-A177-3AD203B41FA5}">
                      <a16:colId xmlns:a16="http://schemas.microsoft.com/office/drawing/2014/main" val="2802031165"/>
                    </a:ext>
                  </a:extLst>
                </a:gridCol>
                <a:gridCol w="1371600">
                  <a:extLst>
                    <a:ext uri="{9D8B030D-6E8A-4147-A177-3AD203B41FA5}">
                      <a16:colId xmlns:a16="http://schemas.microsoft.com/office/drawing/2014/main" val="1205110588"/>
                    </a:ext>
                  </a:extLst>
                </a:gridCol>
                <a:gridCol w="609599">
                  <a:extLst>
                    <a:ext uri="{9D8B030D-6E8A-4147-A177-3AD203B41FA5}">
                      <a16:colId xmlns:a16="http://schemas.microsoft.com/office/drawing/2014/main" val="3664988884"/>
                    </a:ext>
                  </a:extLst>
                </a:gridCol>
                <a:gridCol w="1169923">
                  <a:extLst>
                    <a:ext uri="{9D8B030D-6E8A-4147-A177-3AD203B41FA5}">
                      <a16:colId xmlns:a16="http://schemas.microsoft.com/office/drawing/2014/main" val="1512713648"/>
                    </a:ext>
                  </a:extLst>
                </a:gridCol>
              </a:tblGrid>
              <a:tr h="181920">
                <a:tc>
                  <a:txBody>
                    <a:bodyPr/>
                    <a:lstStyle/>
                    <a:p>
                      <a:pPr marL="91440" algn="l" fontAlgn="ctr"/>
                      <a:r>
                        <a:rPr lang="en-US" sz="1000" b="1" i="0" u="none" strike="noStrike" dirty="0">
                          <a:solidFill>
                            <a:schemeClr val="tx1">
                              <a:lumMod val="75000"/>
                            </a:schemeClr>
                          </a:solidFill>
                          <a:effectLst/>
                          <a:latin typeface="+mn-lt"/>
                        </a:rPr>
                        <a:t>Company Name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lvl="0" indent="0" algn="ctr" defTabSz="981098" rtl="0" eaLnBrk="1" fontAlgn="ctr" latinLnBrk="0" hangingPunct="1">
                        <a:lnSpc>
                          <a:spcPct val="100000"/>
                        </a:lnSpc>
                        <a:spcBef>
                          <a:spcPts val="0"/>
                        </a:spcBef>
                        <a:spcAft>
                          <a:spcPts val="0"/>
                        </a:spcAft>
                        <a:buClrTx/>
                        <a:buSzTx/>
                        <a:buFontTx/>
                        <a:buNone/>
                        <a:tabLst/>
                        <a:defRPr/>
                      </a:pPr>
                      <a:r>
                        <a:rPr lang="en-US" sz="1000" b="1" i="0" u="none" strike="noStrike" kern="1200" dirty="0">
                          <a:solidFill>
                            <a:schemeClr val="tx1">
                              <a:lumMod val="75000"/>
                            </a:schemeClr>
                          </a:solidFill>
                          <a:effectLst/>
                          <a:latin typeface="+mn-lt"/>
                          <a:ea typeface="+mn-ea"/>
                          <a:cs typeface="+mn-cs"/>
                        </a:rPr>
                        <a:t>SIC</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lvl="0" indent="0" algn="l" defTabSz="981098" rtl="0" eaLnBrk="1" fontAlgn="ctr" latinLnBrk="0" hangingPunct="1">
                        <a:lnSpc>
                          <a:spcPct val="100000"/>
                        </a:lnSpc>
                        <a:spcBef>
                          <a:spcPts val="0"/>
                        </a:spcBef>
                        <a:spcAft>
                          <a:spcPts val="0"/>
                        </a:spcAft>
                        <a:buClrTx/>
                        <a:buSzTx/>
                        <a:buFontTx/>
                        <a:buNone/>
                        <a:tabLst/>
                        <a:defRPr/>
                      </a:pPr>
                      <a:r>
                        <a:rPr lang="en-US" sz="1000" b="1" i="0" u="none" strike="noStrike" kern="1200" dirty="0">
                          <a:solidFill>
                            <a:schemeClr val="tx1">
                              <a:lumMod val="75000"/>
                            </a:schemeClr>
                          </a:solidFill>
                          <a:effectLst/>
                          <a:latin typeface="+mn-lt"/>
                          <a:ea typeface="+mn-ea"/>
                          <a:cs typeface="+mn-cs"/>
                        </a:rPr>
                        <a:t>SIC Primary Industry</a:t>
                      </a:r>
                    </a:p>
                  </a:txBody>
                  <a:tcPr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91440" algn="l" defTabSz="981098" rtl="0" eaLnBrk="1" fontAlgn="ctr" latinLnBrk="0" hangingPunct="1"/>
                      <a:r>
                        <a:rPr lang="en-US" sz="1000" b="1" i="0" u="none" strike="noStrike" kern="1200" dirty="0">
                          <a:solidFill>
                            <a:schemeClr val="tx1">
                              <a:lumMod val="75000"/>
                            </a:schemeClr>
                          </a:solidFill>
                          <a:effectLst/>
                          <a:latin typeface="+mn-lt"/>
                          <a:ea typeface="+mn-ea"/>
                          <a:cs typeface="+mn-cs"/>
                        </a:rPr>
                        <a:t>Country</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algn="ctr" defTabSz="981098" rtl="0" eaLnBrk="1" fontAlgn="ctr" latinLnBrk="0" hangingPunct="1"/>
                      <a:r>
                        <a:rPr lang="en-US" sz="1000" b="1" i="0" u="none" strike="noStrike" kern="1200" dirty="0">
                          <a:solidFill>
                            <a:schemeClr val="tx1">
                              <a:lumMod val="75000"/>
                            </a:schemeClr>
                          </a:solidFill>
                          <a:effectLst/>
                          <a:latin typeface="+mn-lt"/>
                          <a:ea typeface="+mn-ea"/>
                          <a:cs typeface="+mn-cs"/>
                        </a:rPr>
                        <a:t>FY</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91440" algn="r" defTabSz="981098" rtl="0" eaLnBrk="1" fontAlgn="ctr" latinLnBrk="0" hangingPunct="1"/>
                      <a:r>
                        <a:rPr lang="en-US" sz="1000" b="1" i="0" u="none" strike="noStrike" kern="1200" dirty="0">
                          <a:solidFill>
                            <a:schemeClr val="tx1">
                              <a:lumMod val="75000"/>
                            </a:schemeClr>
                          </a:solidFill>
                          <a:effectLst/>
                          <a:latin typeface="+mn-lt"/>
                          <a:ea typeface="+mn-ea"/>
                          <a:cs typeface="+mn-cs"/>
                        </a:rPr>
                        <a:t>Latest Revenue</a:t>
                      </a:r>
                    </a:p>
                    <a:p>
                      <a:pPr marL="91440" algn="r" defTabSz="981098" rtl="0" eaLnBrk="1" fontAlgn="ctr" latinLnBrk="0" hangingPunct="1"/>
                      <a:r>
                        <a:rPr lang="en-US" sz="1000" b="1" i="0" u="none" strike="noStrike" kern="1200" dirty="0">
                          <a:solidFill>
                            <a:schemeClr val="tx1">
                              <a:lumMod val="75000"/>
                            </a:schemeClr>
                          </a:solidFill>
                          <a:effectLst/>
                          <a:latin typeface="+mn-lt"/>
                          <a:ea typeface="+mn-ea"/>
                          <a:cs typeface="+mn-cs"/>
                        </a:rPr>
                        <a:t>USD MM</a:t>
                      </a:r>
                    </a:p>
                  </a:txBody>
                  <a:tcPr marL="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690272946"/>
                  </a:ext>
                </a:extLst>
              </a:tr>
              <a:tr h="287246">
                <a:tc>
                  <a:txBody>
                    <a:bodyPr/>
                    <a:lstStyle/>
                    <a:p>
                      <a:pPr marL="91440" algn="l" defTabSz="981098" rtl="0" eaLnBrk="1" fontAlgn="ctr" latinLnBrk="0" hangingPunct="1"/>
                      <a:endParaRPr lang="en-US" sz="1000" b="0" i="0" u="none" strike="noStrike" kern="1200" dirty="0">
                        <a:solidFill>
                          <a:schemeClr val="tx1">
                            <a:lumMod val="75000"/>
                          </a:schemeClr>
                        </a:solidFill>
                        <a:effectLst/>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81098" rtl="0" eaLnBrk="1" fontAlgn="ctr" latinLnBrk="0" hangingPunct="1">
                        <a:lnSpc>
                          <a:spcPct val="100000"/>
                        </a:lnSpc>
                        <a:spcBef>
                          <a:spcPts val="0"/>
                        </a:spcBef>
                        <a:spcAft>
                          <a:spcPts val="0"/>
                        </a:spcAft>
                        <a:buClrTx/>
                        <a:buSzTx/>
                        <a:buFontTx/>
                        <a:buNone/>
                        <a:tabLst/>
                        <a:defRPr/>
                      </a:pPr>
                      <a:endParaRPr lang="en-US" sz="1000" b="0" i="0" u="none" strike="noStrike" kern="1200" dirty="0">
                        <a:solidFill>
                          <a:schemeClr val="tx1">
                            <a:lumMod val="75000"/>
                          </a:schemeClr>
                        </a:solidFill>
                        <a:effectLst/>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81098" rtl="0" eaLnBrk="1" fontAlgn="ctr" latinLnBrk="0" hangingPunct="1"/>
                      <a:endParaRPr lang="en-US" sz="1000" b="0" i="0" u="none" strike="noStrike" kern="1200" dirty="0">
                        <a:solidFill>
                          <a:schemeClr val="tx1">
                            <a:lumMod val="75000"/>
                          </a:schemeClr>
                        </a:solidFill>
                        <a:effectLst/>
                        <a:latin typeface="+mn-lt"/>
                        <a:ea typeface="+mn-ea"/>
                        <a:cs typeface="+mn-cs"/>
                      </a:endParaRPr>
                    </a:p>
                  </a:txBody>
                  <a:tcPr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91440" algn="l" defTabSz="981098" rtl="0" eaLnBrk="1" fontAlgn="ctr" latinLnBrk="0" hangingPunct="1"/>
                      <a:endParaRPr lang="en-US" sz="1000" b="0" i="0" u="none" strike="noStrike" kern="1200" dirty="0">
                        <a:solidFill>
                          <a:schemeClr val="tx1">
                            <a:lumMod val="75000"/>
                          </a:schemeClr>
                        </a:solidFill>
                        <a:effectLst/>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91440" algn="ctr" defTabSz="981098" rtl="0" eaLnBrk="1" fontAlgn="ctr" latinLnBrk="0" hangingPunct="1"/>
                      <a:endParaRPr lang="en-US" sz="1000" b="0" i="0" u="none" strike="noStrike" kern="1200" dirty="0">
                        <a:solidFill>
                          <a:schemeClr val="tx1">
                            <a:lumMod val="75000"/>
                          </a:schemeClr>
                        </a:solidFill>
                        <a:effectLst/>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91440" algn="r" defTabSz="981098" rtl="0" eaLnBrk="1" fontAlgn="ctr" latinLnBrk="0" hangingPunct="1"/>
                      <a:endParaRPr lang="en-US" sz="1000" b="0" i="0" u="none" strike="noStrike" kern="1200" dirty="0">
                        <a:solidFill>
                          <a:schemeClr val="tx1">
                            <a:lumMod val="75000"/>
                          </a:schemeClr>
                        </a:solidFill>
                        <a:effectLst/>
                        <a:latin typeface="+mn-lt"/>
                        <a:ea typeface="+mn-ea"/>
                        <a:cs typeface="+mn-cs"/>
                      </a:endParaRPr>
                    </a:p>
                  </a:txBody>
                  <a:tcPr marL="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34402510"/>
                  </a:ext>
                </a:extLst>
              </a:tr>
            </a:tbl>
          </a:graphicData>
        </a:graphic>
      </p:graphicFrame>
      <p:cxnSp>
        <p:nvCxnSpPr>
          <p:cNvPr id="8" name="Straight Connector 7" hidden="1"/>
          <p:cNvCxnSpPr/>
          <p:nvPr/>
        </p:nvCxnSpPr>
        <p:spPr>
          <a:xfrm>
            <a:off x="493776" y="2057400"/>
            <a:ext cx="0" cy="4495800"/>
          </a:xfrm>
          <a:prstGeom prst="line">
            <a:avLst/>
          </a:prstGeom>
        </p:spPr>
        <p:style>
          <a:lnRef idx="1">
            <a:schemeClr val="accent1"/>
          </a:lnRef>
          <a:fillRef idx="0">
            <a:schemeClr val="accent1"/>
          </a:fillRef>
          <a:effectRef idx="0">
            <a:schemeClr val="accent1"/>
          </a:effectRef>
          <a:fontRef idx="minor">
            <a:schemeClr val="tx1"/>
          </a:fontRef>
        </p:style>
      </p:cxnSp>
      <p:sp>
        <p:nvSpPr>
          <p:cNvPr id="2" name="ExchangeRateText">
            <a:extLst>
              <a:ext uri="{FF2B5EF4-FFF2-40B4-BE49-F238E27FC236}">
                <a16:creationId xmlns:a16="http://schemas.microsoft.com/office/drawing/2014/main" id="{07E93583-870C-08BC-5BEB-F0C28D3ECA90}"/>
              </a:ext>
            </a:extLst>
          </p:cNvPr>
          <p:cNvSpPr txBox="1"/>
          <p:nvPr/>
        </p:nvSpPr>
        <p:spPr>
          <a:xfrm>
            <a:off x="493775" y="7068979"/>
            <a:ext cx="1868425" cy="246221"/>
          </a:xfrm>
          <a:prstGeom prst="rect">
            <a:avLst/>
          </a:prstGeom>
          <a:noFill/>
        </p:spPr>
        <p:txBody>
          <a:bodyPr wrap="square">
            <a:spAutoFit/>
          </a:bodyPr>
          <a:lstStyle/>
          <a:p>
            <a:r>
              <a:rPr lang="en-US" sz="1000" dirty="0" err="1"/>
              <a:t>ExchangeRateText</a:t>
            </a:r>
            <a:endParaRPr lang="en-US" sz="1000" dirty="0"/>
          </a:p>
        </p:txBody>
      </p:sp>
    </p:spTree>
    <p:extLst>
      <p:ext uri="{BB962C8B-B14F-4D97-AF65-F5344CB8AC3E}">
        <p14:creationId xmlns:p14="http://schemas.microsoft.com/office/powerpoint/2010/main" val="148619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40029C3-A64E-4377-93E2-2E5AE9C39025}"/>
              </a:ext>
            </a:extLst>
          </p:cNvPr>
          <p:cNvSpPr>
            <a:spLocks noGrp="1"/>
          </p:cNvSpPr>
          <p:nvPr>
            <p:ph type="title"/>
          </p:nvPr>
        </p:nvSpPr>
        <p:spPr>
          <a:xfrm>
            <a:off x="493776" y="192023"/>
            <a:ext cx="9058147" cy="822960"/>
          </a:xfrm>
        </p:spPr>
        <p:txBody>
          <a:bodyPr/>
          <a:lstStyle/>
          <a:p>
            <a:r>
              <a:rPr lang="en-US" sz="2400" dirty="0"/>
              <a:t>Peer Group</a:t>
            </a:r>
            <a:r>
              <a:rPr lang="en-US" sz="2400" baseline="30000" dirty="0"/>
              <a:t>1</a:t>
            </a:r>
            <a:r>
              <a:rPr lang="en-US" sz="2400" dirty="0"/>
              <a:t> Demographics</a:t>
            </a:r>
          </a:p>
        </p:txBody>
      </p:sp>
      <p:sp>
        <p:nvSpPr>
          <p:cNvPr id="93" name="Text Placeholder 2">
            <a:extLst>
              <a:ext uri="{FF2B5EF4-FFF2-40B4-BE49-F238E27FC236}">
                <a16:creationId xmlns:a16="http://schemas.microsoft.com/office/drawing/2014/main" id="{5500DE34-76CE-4C81-A16A-2714522E3DA0}"/>
              </a:ext>
            </a:extLst>
          </p:cNvPr>
          <p:cNvSpPr txBox="1">
            <a:spLocks/>
          </p:cNvSpPr>
          <p:nvPr/>
        </p:nvSpPr>
        <p:spPr>
          <a:xfrm>
            <a:off x="283999" y="-783112"/>
            <a:ext cx="9057672" cy="368460"/>
          </a:xfrm>
          <a:prstGeom prst="rect">
            <a:avLst/>
          </a:prstGeom>
        </p:spPr>
        <p:txBody>
          <a:bodyPr/>
          <a:lstStyle>
            <a:lvl1pPr marL="0" indent="0" algn="l" defTabSz="1311226" rtl="0" eaLnBrk="1" latinLnBrk="0" hangingPunct="1">
              <a:spcBef>
                <a:spcPts val="0"/>
              </a:spcBef>
              <a:spcAft>
                <a:spcPts val="1006"/>
              </a:spcAft>
              <a:buFont typeface="Arial" panose="020B0604020202020204" pitchFamily="34" charset="0"/>
              <a:buNone/>
              <a:defRPr sz="1760" b="1" kern="1200">
                <a:solidFill>
                  <a:schemeClr val="accent3"/>
                </a:solidFill>
                <a:latin typeface="+mj-lt"/>
                <a:ea typeface="+mn-ea"/>
                <a:cs typeface="+mn-cs"/>
              </a:defRPr>
            </a:lvl1pPr>
            <a:lvl2pPr marL="0" indent="0" algn="l" defTabSz="1311226" rtl="0" eaLnBrk="1" latinLnBrk="0" hangingPunct="1">
              <a:spcBef>
                <a:spcPts val="0"/>
              </a:spcBef>
              <a:spcAft>
                <a:spcPts val="754"/>
              </a:spcAft>
              <a:buFont typeface="Arial" panose="020B0604020202020204" pitchFamily="34" charset="0"/>
              <a:buNone/>
              <a:defRPr sz="1509" b="1" kern="1200" cap="none" baseline="0">
                <a:solidFill>
                  <a:schemeClr val="tx1"/>
                </a:solidFill>
                <a:latin typeface="+mj-lt"/>
                <a:ea typeface="+mn-ea"/>
                <a:cs typeface="+mn-cs"/>
              </a:defRPr>
            </a:lvl2pPr>
            <a:lvl3pPr marL="1996" indent="0" algn="l" defTabSz="1311226" rtl="0" eaLnBrk="1" latinLnBrk="0" hangingPunct="1">
              <a:spcBef>
                <a:spcPts val="0"/>
              </a:spcBef>
              <a:spcAft>
                <a:spcPts val="754"/>
              </a:spcAft>
              <a:buFont typeface="Arial" panose="020B0604020202020204" pitchFamily="34" charset="0"/>
              <a:buNone/>
              <a:defRPr sz="1257" kern="1200">
                <a:solidFill>
                  <a:schemeClr val="tx1"/>
                </a:solidFill>
                <a:latin typeface="+mn-lt"/>
                <a:ea typeface="+mn-ea"/>
                <a:cs typeface="+mn-cs"/>
              </a:defRPr>
            </a:lvl3pPr>
            <a:lvl4pPr marL="229500" indent="-229500" algn="l" defTabSz="1311226" rtl="0" eaLnBrk="1" latinLnBrk="0" hangingPunct="1">
              <a:spcBef>
                <a:spcPts val="0"/>
              </a:spcBef>
              <a:spcAft>
                <a:spcPts val="754"/>
              </a:spcAft>
              <a:buClr>
                <a:schemeClr val="tx1"/>
              </a:buClr>
              <a:buFont typeface="Wingdings" panose="05000000000000000000" pitchFamily="2" charset="2"/>
              <a:buChar char="§"/>
              <a:defRPr sz="1257" kern="1200">
                <a:solidFill>
                  <a:schemeClr val="tx1"/>
                </a:solidFill>
                <a:latin typeface="+mn-lt"/>
                <a:ea typeface="+mn-ea"/>
                <a:cs typeface="+mn-cs"/>
              </a:defRPr>
            </a:lvl4pPr>
            <a:lvl5pPr marL="451016" indent="-221517" algn="l" defTabSz="1311226" rtl="0" eaLnBrk="1" latinLnBrk="0" hangingPunct="1">
              <a:spcBef>
                <a:spcPts val="0"/>
              </a:spcBef>
              <a:spcAft>
                <a:spcPts val="754"/>
              </a:spcAft>
              <a:buClr>
                <a:schemeClr val="tx1"/>
              </a:buClr>
              <a:buFont typeface="Segoe UI" panose="020B0502040204020203" pitchFamily="34" charset="0"/>
              <a:buChar char="–"/>
              <a:defRPr sz="1257" kern="1200">
                <a:solidFill>
                  <a:schemeClr val="tx1"/>
                </a:solidFill>
                <a:latin typeface="+mn-lt"/>
                <a:ea typeface="+mn-ea"/>
                <a:cs typeface="+mn-cs"/>
              </a:defRPr>
            </a:lvl5pPr>
            <a:lvl6pPr marL="682511" indent="-227504" algn="l" defTabSz="1311226" rtl="0" eaLnBrk="1" latinLnBrk="0" hangingPunct="1">
              <a:spcBef>
                <a:spcPts val="0"/>
              </a:spcBef>
              <a:spcAft>
                <a:spcPts val="754"/>
              </a:spcAft>
              <a:buClr>
                <a:schemeClr val="tx1"/>
              </a:buClr>
              <a:buFont typeface="Arial" panose="020B0604020202020204" pitchFamily="34" charset="0"/>
              <a:buChar char="–"/>
              <a:defRPr sz="1257" kern="1200">
                <a:solidFill>
                  <a:schemeClr val="tx1"/>
                </a:solidFill>
                <a:latin typeface="+mn-lt"/>
                <a:ea typeface="+mn-ea"/>
                <a:cs typeface="+mn-cs"/>
              </a:defRPr>
            </a:lvl6pPr>
            <a:lvl7pPr marL="898041" indent="-215530" algn="l" defTabSz="1311226" rtl="0" eaLnBrk="1" latinLnBrk="0" hangingPunct="1">
              <a:spcBef>
                <a:spcPts val="0"/>
              </a:spcBef>
              <a:spcAft>
                <a:spcPts val="754"/>
              </a:spcAft>
              <a:buClr>
                <a:schemeClr val="tx1"/>
              </a:buClr>
              <a:buFont typeface="Arial" panose="020B0604020202020204" pitchFamily="34" charset="0"/>
              <a:buChar char="–"/>
              <a:defRPr sz="1257" kern="1200">
                <a:solidFill>
                  <a:schemeClr val="tx1"/>
                </a:solidFill>
                <a:latin typeface="+mn-lt"/>
                <a:ea typeface="+mn-ea"/>
                <a:cs typeface="+mn-cs"/>
              </a:defRPr>
            </a:lvl7pPr>
            <a:lvl8pPr marL="227504" indent="-227504" algn="l" defTabSz="1311226" rtl="0" eaLnBrk="1" latinLnBrk="0" hangingPunct="1">
              <a:spcBef>
                <a:spcPts val="0"/>
              </a:spcBef>
              <a:spcAft>
                <a:spcPts val="754"/>
              </a:spcAft>
              <a:buClr>
                <a:schemeClr val="tx1"/>
              </a:buClr>
              <a:buFont typeface="+mj-lt"/>
              <a:buAutoNum type="arabicPeriod"/>
              <a:defRPr sz="1257" kern="1200">
                <a:solidFill>
                  <a:schemeClr val="tx1"/>
                </a:solidFill>
                <a:latin typeface="+mn-lt"/>
                <a:ea typeface="+mn-ea"/>
                <a:cs typeface="+mn-cs"/>
              </a:defRPr>
            </a:lvl8pPr>
            <a:lvl9pPr marL="455007" indent="-227504" algn="l" defTabSz="1311226" rtl="0" eaLnBrk="1" latinLnBrk="0" hangingPunct="1">
              <a:spcBef>
                <a:spcPts val="0"/>
              </a:spcBef>
              <a:spcAft>
                <a:spcPts val="754"/>
              </a:spcAft>
              <a:buClr>
                <a:schemeClr val="tx1"/>
              </a:buClr>
              <a:buFont typeface="+mj-lt"/>
              <a:buAutoNum type="alphaLcPeriod"/>
              <a:defRPr sz="1257" kern="1200">
                <a:solidFill>
                  <a:schemeClr val="tx1"/>
                </a:solidFill>
                <a:latin typeface="+mn-lt"/>
                <a:ea typeface="+mn-ea"/>
                <a:cs typeface="+mn-cs"/>
              </a:defRPr>
            </a:lvl9pPr>
          </a:lstStyle>
          <a:p>
            <a:endParaRPr lang="en-US" sz="1197" b="0" i="1" dirty="0"/>
          </a:p>
        </p:txBody>
      </p:sp>
      <p:sp>
        <p:nvSpPr>
          <p:cNvPr id="3" name="roadmap">
            <a:extLst>
              <a:ext uri="{FF2B5EF4-FFF2-40B4-BE49-F238E27FC236}">
                <a16:creationId xmlns:a16="http://schemas.microsoft.com/office/drawing/2014/main" id="{22804371-3419-4A38-BECF-68F1A217E510}"/>
              </a:ext>
            </a:extLst>
          </p:cNvPr>
          <p:cNvSpPr>
            <a:spLocks noGrp="1"/>
          </p:cNvSpPr>
          <p:nvPr>
            <p:ph type="body" sz="quarter" idx="34"/>
          </p:nvPr>
        </p:nvSpPr>
        <p:spPr>
          <a:xfrm>
            <a:off x="493776" y="1170432"/>
            <a:ext cx="9058147" cy="153888"/>
          </a:xfrm>
        </p:spPr>
        <p:txBody>
          <a:bodyPr/>
          <a:lstStyle/>
          <a:p>
            <a:r>
              <a:rPr lang="en-US" sz="1000" dirty="0">
                <a:solidFill>
                  <a:schemeClr val="tx1">
                    <a:lumMod val="75000"/>
                  </a:schemeClr>
                </a:solidFill>
                <a:latin typeface="+mn-lt"/>
              </a:rPr>
              <a:t>The gold star on each demographic characteristic bar represents [</a:t>
            </a:r>
            <a:r>
              <a:rPr lang="en-US" sz="1000" dirty="0" err="1">
                <a:solidFill>
                  <a:schemeClr val="tx1">
                    <a:lumMod val="75000"/>
                  </a:schemeClr>
                </a:solidFill>
                <a:latin typeface="+mn-lt"/>
              </a:rPr>
              <a:t>Cname</a:t>
            </a:r>
            <a:r>
              <a:rPr lang="en-US" sz="1000" dirty="0">
                <a:solidFill>
                  <a:schemeClr val="tx1">
                    <a:lumMod val="75000"/>
                  </a:schemeClr>
                </a:solidFill>
                <a:latin typeface="+mn-lt"/>
              </a:rPr>
              <a:t>]'s performance relative to the span of the peer group.</a:t>
            </a:r>
          </a:p>
        </p:txBody>
      </p:sp>
      <p:sp>
        <p:nvSpPr>
          <p:cNvPr id="107" name="Source Box">
            <a:extLst>
              <a:ext uri="{FF2B5EF4-FFF2-40B4-BE49-F238E27FC236}">
                <a16:creationId xmlns:a16="http://schemas.microsoft.com/office/drawing/2014/main" id="{0258AA43-CA0C-400B-A805-54E7AB251CA0}"/>
              </a:ext>
            </a:extLst>
          </p:cNvPr>
          <p:cNvSpPr txBox="1">
            <a:spLocks/>
          </p:cNvSpPr>
          <p:nvPr/>
        </p:nvSpPr>
        <p:spPr>
          <a:xfrm>
            <a:off x="410897" y="7074472"/>
            <a:ext cx="9144000" cy="262130"/>
          </a:xfrm>
          <a:prstGeom prst="rect">
            <a:avLst/>
          </a:prstGeom>
          <a:noFill/>
        </p:spPr>
        <p:txBody>
          <a:bodyPr vert="horz" wrap="square" lIns="75260" tIns="37630" rIns="75260" bIns="37630" rtlCol="0" anchor="t">
            <a:noAutofit/>
          </a:bodyPr>
          <a:lstStyle/>
          <a:p>
            <a:pPr marL="334475" indent="-334475" hangingPunct="0"/>
            <a:r>
              <a:rPr lang="en-US" sz="1000" dirty="0">
                <a:solidFill>
                  <a:schemeClr val="tx1">
                    <a:lumMod val="75000"/>
                  </a:schemeClr>
                </a:solidFill>
              </a:rPr>
              <a:t>1. For all companies, financial data is sourced from publicly reported annual financials.   For each company, the Financial Year used is shown on </a:t>
            </a:r>
            <a:r>
              <a:rPr lang="en-US" sz="1000" dirty="0">
                <a:solidFill>
                  <a:schemeClr val="accent1"/>
                </a:solidFill>
                <a:hlinkClick r:id="rId3" action="ppaction://hlinksldjump">
                  <a:extLst>
                    <a:ext uri="{A12FA001-AC4F-418D-AE19-62706E023703}">
                      <ahyp:hlinkClr xmlns:ahyp="http://schemas.microsoft.com/office/drawing/2018/hyperlinkcolor" val="tx"/>
                    </a:ext>
                  </a:extLst>
                </a:hlinkClick>
              </a:rPr>
              <a:t>page 7</a:t>
            </a:r>
            <a:r>
              <a:rPr lang="en-US" sz="1000" dirty="0">
                <a:solidFill>
                  <a:schemeClr val="accent1"/>
                </a:solidFill>
              </a:rPr>
              <a:t>.</a:t>
            </a:r>
          </a:p>
        </p:txBody>
      </p:sp>
      <p:grpSp>
        <p:nvGrpSpPr>
          <p:cNvPr id="2" name="Group 1"/>
          <p:cNvGrpSpPr/>
          <p:nvPr/>
        </p:nvGrpSpPr>
        <p:grpSpPr>
          <a:xfrm>
            <a:off x="7086600" y="722140"/>
            <a:ext cx="2468297" cy="246221"/>
            <a:chOff x="7086600" y="722140"/>
            <a:chExt cx="2468297" cy="246221"/>
          </a:xfrm>
        </p:grpSpPr>
        <p:sp>
          <p:nvSpPr>
            <p:cNvPr id="127" name="5-Point Star">
              <a:extLst>
                <a:ext uri="{FF2B5EF4-FFF2-40B4-BE49-F238E27FC236}">
                  <a16:creationId xmlns:a16="http://schemas.microsoft.com/office/drawing/2014/main" id="{5E93F820-093D-4F78-A38E-2B3852F9090C}"/>
                </a:ext>
              </a:extLst>
            </p:cNvPr>
            <p:cNvSpPr/>
            <p:nvPr/>
          </p:nvSpPr>
          <p:spPr>
            <a:xfrm>
              <a:off x="7086600" y="754679"/>
              <a:ext cx="205254" cy="205254"/>
            </a:xfrm>
            <a:prstGeom prst="star5">
              <a:avLst/>
            </a:prstGeom>
            <a:solidFill>
              <a:srgbClr val="F9C20A"/>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sz="905">
                <a:solidFill>
                  <a:srgbClr val="F9C20A"/>
                </a:solidFill>
              </a:endParaRPr>
            </a:p>
          </p:txBody>
        </p:sp>
        <p:sp>
          <p:nvSpPr>
            <p:cNvPr id="128" name="CompName">
              <a:extLst>
                <a:ext uri="{FF2B5EF4-FFF2-40B4-BE49-F238E27FC236}">
                  <a16:creationId xmlns:a16="http://schemas.microsoft.com/office/drawing/2014/main" id="{622D0F20-B058-49A8-9F7C-98E9CF7DED30}"/>
                </a:ext>
              </a:extLst>
            </p:cNvPr>
            <p:cNvSpPr txBox="1"/>
            <p:nvPr/>
          </p:nvSpPr>
          <p:spPr>
            <a:xfrm>
              <a:off x="7297519" y="722140"/>
              <a:ext cx="2257378" cy="246221"/>
            </a:xfrm>
            <a:prstGeom prst="rect">
              <a:avLst/>
            </a:prstGeom>
            <a:noFill/>
          </p:spPr>
          <p:txBody>
            <a:bodyPr wrap="square" lIns="37630" rIns="3763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sz="1000" dirty="0">
                <a:solidFill>
                  <a:schemeClr val="tx1">
                    <a:lumMod val="75000"/>
                  </a:schemeClr>
                </a:solidFill>
              </a:endParaRPr>
            </a:p>
          </p:txBody>
        </p:sp>
      </p:grpSp>
      <p:grpSp>
        <p:nvGrpSpPr>
          <p:cNvPr id="18" name="Group_Demographics">
            <a:extLst>
              <a:ext uri="{FF2B5EF4-FFF2-40B4-BE49-F238E27FC236}">
                <a16:creationId xmlns:a16="http://schemas.microsoft.com/office/drawing/2014/main" id="{00000000-0008-0000-0000-0000C2000000}"/>
              </a:ext>
            </a:extLst>
          </p:cNvPr>
          <p:cNvGrpSpPr/>
          <p:nvPr/>
        </p:nvGrpSpPr>
        <p:grpSpPr>
          <a:xfrm>
            <a:off x="1737894" y="1954140"/>
            <a:ext cx="7165341" cy="4547316"/>
            <a:chOff x="1230793" y="218620"/>
            <a:chExt cx="6645870" cy="4547316"/>
          </a:xfrm>
        </p:grpSpPr>
        <p:grpSp>
          <p:nvGrpSpPr>
            <p:cNvPr id="20" name="Group_P1">
              <a:extLst>
                <a:ext uri="{FF2B5EF4-FFF2-40B4-BE49-F238E27FC236}">
                  <a16:creationId xmlns:a16="http://schemas.microsoft.com/office/drawing/2014/main" id="{00000000-0008-0000-0000-0000C4000000}"/>
                </a:ext>
              </a:extLst>
            </p:cNvPr>
            <p:cNvGrpSpPr/>
            <p:nvPr/>
          </p:nvGrpSpPr>
          <p:grpSpPr>
            <a:xfrm>
              <a:off x="1230796" y="218620"/>
              <a:ext cx="6645858" cy="618711"/>
              <a:chOff x="1562587" y="273818"/>
              <a:chExt cx="8437411" cy="774927"/>
            </a:xfrm>
          </p:grpSpPr>
          <p:grpSp>
            <p:nvGrpSpPr>
              <p:cNvPr id="88" name="Group 87">
                <a:extLst>
                  <a:ext uri="{FF2B5EF4-FFF2-40B4-BE49-F238E27FC236}">
                    <a16:creationId xmlns:a16="http://schemas.microsoft.com/office/drawing/2014/main" id="{00000000-0008-0000-0000-000008010000}"/>
                  </a:ext>
                </a:extLst>
              </p:cNvPr>
              <p:cNvGrpSpPr/>
              <p:nvPr/>
            </p:nvGrpSpPr>
            <p:grpSpPr>
              <a:xfrm>
                <a:off x="1562587" y="273818"/>
                <a:ext cx="8437411" cy="774927"/>
                <a:chOff x="1375617" y="230409"/>
                <a:chExt cx="7427838" cy="652077"/>
              </a:xfrm>
            </p:grpSpPr>
            <p:sp>
              <p:nvSpPr>
                <p:cNvPr id="97" name="P1_Min">
                  <a:extLst>
                    <a:ext uri="{FF2B5EF4-FFF2-40B4-BE49-F238E27FC236}">
                      <a16:creationId xmlns:a16="http://schemas.microsoft.com/office/drawing/2014/main" id="{00000000-0008-0000-0000-000010010000}"/>
                    </a:ext>
                  </a:extLst>
                </p:cNvPr>
                <p:cNvSpPr txBox="1"/>
                <p:nvPr/>
              </p:nvSpPr>
              <p:spPr>
                <a:xfrm>
                  <a:off x="1375617" y="609183"/>
                  <a:ext cx="1219324" cy="252742"/>
                </a:xfrm>
                <a:prstGeom prst="rect">
                  <a:avLst/>
                </a:prstGeom>
                <a:noFill/>
              </p:spPr>
              <p:txBody>
                <a:bodyPr wrap="square"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l" defTabSz="914400" rtl="0" eaLnBrk="1" latinLnBrk="0" hangingPunct="1"/>
                  <a:fld id="{02959C64-8F81-41C0-9C43-F1792686C930}" type="TxLink">
                    <a:rPr lang="en-US" sz="1000" b="1" i="0" u="none" strike="noStrike" kern="1200">
                      <a:solidFill>
                        <a:srgbClr val="646464"/>
                      </a:solidFill>
                      <a:latin typeface="Arial"/>
                      <a:ea typeface="+mn-ea"/>
                      <a:cs typeface="Arial"/>
                    </a:rPr>
                    <a:pPr marL="0" indent="0" algn="l" defTabSz="914400" rtl="0" eaLnBrk="1" latinLnBrk="0" hangingPunct="1"/>
                    <a:t> </a:t>
                  </a:fld>
                  <a:endParaRPr lang="en-US" sz="1000" b="1" i="0" u="none" strike="noStrike" kern="1200">
                    <a:solidFill>
                      <a:srgbClr val="646464"/>
                    </a:solidFill>
                    <a:latin typeface="Arial"/>
                    <a:ea typeface="+mn-ea"/>
                    <a:cs typeface="Arial"/>
                  </a:endParaRPr>
                </a:p>
              </p:txBody>
            </p:sp>
            <p:sp>
              <p:nvSpPr>
                <p:cNvPr id="98" name="TextBox 23">
                  <a:extLst>
                    <a:ext uri="{FF2B5EF4-FFF2-40B4-BE49-F238E27FC236}">
                      <a16:creationId xmlns:a16="http://schemas.microsoft.com/office/drawing/2014/main" id="{00000000-0008-0000-0000-000011010000}"/>
                    </a:ext>
                  </a:extLst>
                </p:cNvPr>
                <p:cNvSpPr txBox="1"/>
                <p:nvPr/>
              </p:nvSpPr>
              <p:spPr>
                <a:xfrm>
                  <a:off x="2842808" y="628649"/>
                  <a:ext cx="1219324" cy="252742"/>
                </a:xfrm>
                <a:prstGeom prst="rect">
                  <a:avLst/>
                </a:prstGeom>
                <a:noFill/>
              </p:spPr>
              <p:txBody>
                <a:bodyPr wrap="square"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ctr" defTabSz="914400" rtl="0" eaLnBrk="1" latinLnBrk="0" hangingPunct="1"/>
                  <a:fld id="{87BAC146-5939-450B-B19B-D18970639232}" type="TxLink">
                    <a:rPr lang="en-US" sz="1000" b="1" i="0" u="none" strike="noStrike" kern="1200">
                      <a:solidFill>
                        <a:srgbClr val="646464"/>
                      </a:solidFill>
                      <a:latin typeface="Arial"/>
                      <a:ea typeface="+mn-ea"/>
                      <a:cs typeface="Arial"/>
                    </a:rPr>
                    <a:pPr marL="0" indent="0" algn="ctr" defTabSz="914400" rtl="0" eaLnBrk="1" latinLnBrk="0" hangingPunct="1"/>
                    <a:t> </a:t>
                  </a:fld>
                  <a:endParaRPr lang="en-US" sz="1000" b="1" i="0" u="none" strike="noStrike" kern="1200">
                    <a:solidFill>
                      <a:srgbClr val="646464"/>
                    </a:solidFill>
                    <a:latin typeface="Arial"/>
                    <a:ea typeface="+mn-ea"/>
                    <a:cs typeface="Arial"/>
                  </a:endParaRPr>
                </a:p>
              </p:txBody>
            </p:sp>
            <p:sp>
              <p:nvSpPr>
                <p:cNvPr id="99" name="TextBox 23">
                  <a:extLst>
                    <a:ext uri="{FF2B5EF4-FFF2-40B4-BE49-F238E27FC236}">
                      <a16:creationId xmlns:a16="http://schemas.microsoft.com/office/drawing/2014/main" id="{00000000-0008-0000-0000-000012010000}"/>
                    </a:ext>
                  </a:extLst>
                </p:cNvPr>
                <p:cNvSpPr txBox="1"/>
                <p:nvPr/>
              </p:nvSpPr>
              <p:spPr>
                <a:xfrm>
                  <a:off x="4591529" y="628649"/>
                  <a:ext cx="1219324" cy="252742"/>
                </a:xfrm>
                <a:prstGeom prst="rect">
                  <a:avLst/>
                </a:prstGeom>
                <a:noFill/>
              </p:spPr>
              <p:txBody>
                <a:bodyPr wrap="square"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ctr" defTabSz="914400" rtl="0" eaLnBrk="1" latinLnBrk="0" hangingPunct="1"/>
                  <a:fld id="{DC83D058-FBD7-4B7D-B727-7A29CFD3B2A1}" type="TxLink">
                    <a:rPr lang="en-US" sz="1000" b="1" i="0" u="none" strike="noStrike" kern="1200">
                      <a:solidFill>
                        <a:srgbClr val="646464"/>
                      </a:solidFill>
                      <a:latin typeface="Arial"/>
                      <a:ea typeface="+mn-ea"/>
                      <a:cs typeface="Arial"/>
                    </a:rPr>
                    <a:pPr marL="0" indent="0" algn="ctr" defTabSz="914400" rtl="0" eaLnBrk="1" latinLnBrk="0" hangingPunct="1"/>
                    <a:t> </a:t>
                  </a:fld>
                  <a:endParaRPr lang="en-US" sz="1000" b="1" i="0" u="none" strike="noStrike" kern="1200">
                    <a:solidFill>
                      <a:srgbClr val="646464"/>
                    </a:solidFill>
                    <a:latin typeface="Arial"/>
                    <a:ea typeface="+mn-ea"/>
                    <a:cs typeface="Arial"/>
                  </a:endParaRPr>
                </a:p>
              </p:txBody>
            </p:sp>
            <p:sp>
              <p:nvSpPr>
                <p:cNvPr id="100" name="TextBox 23">
                  <a:extLst>
                    <a:ext uri="{FF2B5EF4-FFF2-40B4-BE49-F238E27FC236}">
                      <a16:creationId xmlns:a16="http://schemas.microsoft.com/office/drawing/2014/main" id="{00000000-0008-0000-0000-000013010000}"/>
                    </a:ext>
                  </a:extLst>
                </p:cNvPr>
                <p:cNvSpPr txBox="1"/>
                <p:nvPr/>
              </p:nvSpPr>
              <p:spPr>
                <a:xfrm>
                  <a:off x="6368869" y="628649"/>
                  <a:ext cx="1219324" cy="252742"/>
                </a:xfrm>
                <a:prstGeom prst="rect">
                  <a:avLst/>
                </a:prstGeom>
                <a:noFill/>
              </p:spPr>
              <p:txBody>
                <a:bodyPr wrap="square"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ctr" defTabSz="914400" rtl="0" eaLnBrk="1" latinLnBrk="0" hangingPunct="1"/>
                  <a:fld id="{091EED6B-4F28-4906-AB39-DE80430492BC}" type="TxLink">
                    <a:rPr lang="en-US" sz="1000" b="1" i="0" u="none" strike="noStrike" kern="1200">
                      <a:solidFill>
                        <a:srgbClr val="646464"/>
                      </a:solidFill>
                      <a:latin typeface="Arial"/>
                      <a:ea typeface="+mn-ea"/>
                      <a:cs typeface="Arial"/>
                    </a:rPr>
                    <a:pPr marL="0" indent="0" algn="ctr" defTabSz="914400" rtl="0" eaLnBrk="1" latinLnBrk="0" hangingPunct="1"/>
                    <a:t> </a:t>
                  </a:fld>
                  <a:endParaRPr lang="en-US" sz="1000" b="1" i="0" u="none" strike="noStrike" kern="1200">
                    <a:solidFill>
                      <a:srgbClr val="646464"/>
                    </a:solidFill>
                    <a:latin typeface="Arial"/>
                    <a:ea typeface="+mn-ea"/>
                    <a:cs typeface="Arial"/>
                  </a:endParaRPr>
                </a:p>
              </p:txBody>
            </p:sp>
            <p:sp>
              <p:nvSpPr>
                <p:cNvPr id="101" name="P1_Max">
                  <a:extLst>
                    <a:ext uri="{FF2B5EF4-FFF2-40B4-BE49-F238E27FC236}">
                      <a16:creationId xmlns:a16="http://schemas.microsoft.com/office/drawing/2014/main" id="{00000000-0008-0000-0000-000014010000}"/>
                    </a:ext>
                  </a:extLst>
                </p:cNvPr>
                <p:cNvSpPr txBox="1"/>
                <p:nvPr/>
              </p:nvSpPr>
              <p:spPr>
                <a:xfrm>
                  <a:off x="7062167" y="628653"/>
                  <a:ext cx="1741288" cy="253833"/>
                </a:xfrm>
                <a:prstGeom prst="rect">
                  <a:avLst/>
                </a:prstGeom>
                <a:noFill/>
              </p:spPr>
              <p:txBody>
                <a:bodyPr wrap="square"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r" defTabSz="914400" rtl="0" eaLnBrk="1" latinLnBrk="0" hangingPunct="1"/>
                  <a:fld id="{EC605498-099E-4ED1-8521-E0FA52B521E9}" type="TxLink">
                    <a:rPr lang="en-US" sz="1000" b="1" i="0" u="none" strike="noStrike" kern="1200">
                      <a:solidFill>
                        <a:srgbClr val="646464"/>
                      </a:solidFill>
                      <a:latin typeface="Arial"/>
                      <a:ea typeface="+mn-ea"/>
                      <a:cs typeface="Arial"/>
                    </a:rPr>
                    <a:pPr marL="0" indent="0" algn="r" defTabSz="914400" rtl="0" eaLnBrk="1" latinLnBrk="0" hangingPunct="1"/>
                    <a:t> </a:t>
                  </a:fld>
                  <a:endParaRPr lang="en-US" sz="1000" b="1" i="0" u="none" strike="noStrike" kern="1200">
                    <a:solidFill>
                      <a:srgbClr val="646464"/>
                    </a:solidFill>
                    <a:latin typeface="Arial"/>
                    <a:ea typeface="+mn-ea"/>
                    <a:cs typeface="Arial"/>
                  </a:endParaRPr>
                </a:p>
              </p:txBody>
            </p:sp>
            <p:grpSp>
              <p:nvGrpSpPr>
                <p:cNvPr id="102" name="Group 101">
                  <a:extLst>
                    <a:ext uri="{FF2B5EF4-FFF2-40B4-BE49-F238E27FC236}">
                      <a16:creationId xmlns:a16="http://schemas.microsoft.com/office/drawing/2014/main" id="{00000000-0008-0000-0000-000015010000}"/>
                    </a:ext>
                  </a:extLst>
                </p:cNvPr>
                <p:cNvGrpSpPr/>
                <p:nvPr/>
              </p:nvGrpSpPr>
              <p:grpSpPr>
                <a:xfrm>
                  <a:off x="3356648" y="230409"/>
                  <a:ext cx="3514193" cy="365760"/>
                  <a:chOff x="3356648" y="230409"/>
                  <a:chExt cx="3514193" cy="365760"/>
                </a:xfrm>
              </p:grpSpPr>
              <p:cxnSp>
                <p:nvCxnSpPr>
                  <p:cNvPr id="104" name="Straight Connector 103">
                    <a:extLst>
                      <a:ext uri="{FF2B5EF4-FFF2-40B4-BE49-F238E27FC236}">
                        <a16:creationId xmlns:a16="http://schemas.microsoft.com/office/drawing/2014/main" id="{00000000-0008-0000-0000-000017010000}"/>
                      </a:ext>
                    </a:extLst>
                  </p:cNvPr>
                  <p:cNvCxnSpPr/>
                  <p:nvPr/>
                </p:nvCxnSpPr>
                <p:spPr>
                  <a:xfrm>
                    <a:off x="5108301" y="230409"/>
                    <a:ext cx="0" cy="365760"/>
                  </a:xfrm>
                  <a:prstGeom prst="line">
                    <a:avLst/>
                  </a:prstGeom>
                  <a:ln w="19050">
                    <a:solidFill>
                      <a:srgbClr val="FFFFFF"/>
                    </a:solidFill>
                  </a:ln>
                  <a:effectLst/>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00000000-0008-0000-0000-000018010000}"/>
                      </a:ext>
                    </a:extLst>
                  </p:cNvPr>
                  <p:cNvCxnSpPr/>
                  <p:nvPr/>
                </p:nvCxnSpPr>
                <p:spPr>
                  <a:xfrm>
                    <a:off x="3356648" y="230409"/>
                    <a:ext cx="0" cy="365760"/>
                  </a:xfrm>
                  <a:prstGeom prst="line">
                    <a:avLst/>
                  </a:prstGeom>
                  <a:ln w="19050">
                    <a:solidFill>
                      <a:srgbClr val="FFFFFF"/>
                    </a:solidFill>
                  </a:ln>
                  <a:effectLst/>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00000000-0008-0000-0000-000019010000}"/>
                      </a:ext>
                    </a:extLst>
                  </p:cNvPr>
                  <p:cNvCxnSpPr/>
                  <p:nvPr/>
                </p:nvCxnSpPr>
                <p:spPr>
                  <a:xfrm>
                    <a:off x="6870841" y="230409"/>
                    <a:ext cx="0" cy="365760"/>
                  </a:xfrm>
                  <a:prstGeom prst="line">
                    <a:avLst/>
                  </a:prstGeom>
                  <a:ln w="19050">
                    <a:solidFill>
                      <a:srgbClr val="FFFFFF"/>
                    </a:solidFill>
                  </a:ln>
                  <a:effectLst/>
                </p:spPr>
                <p:style>
                  <a:lnRef idx="1">
                    <a:schemeClr val="accent1"/>
                  </a:lnRef>
                  <a:fillRef idx="0">
                    <a:schemeClr val="accent1"/>
                  </a:fillRef>
                  <a:effectRef idx="0">
                    <a:schemeClr val="accent1"/>
                  </a:effectRef>
                  <a:fontRef idx="minor">
                    <a:schemeClr val="tx1"/>
                  </a:fontRef>
                </p:style>
              </p:cxnSp>
            </p:grpSp>
          </p:grpSp>
          <p:sp>
            <p:nvSpPr>
              <p:cNvPr id="89" name="P1_Label">
                <a:extLst>
                  <a:ext uri="{FF2B5EF4-FFF2-40B4-BE49-F238E27FC236}">
                    <a16:creationId xmlns:a16="http://schemas.microsoft.com/office/drawing/2014/main" id="{00000000-0008-0000-0000-000009010000}"/>
                  </a:ext>
                </a:extLst>
              </p:cNvPr>
              <p:cNvSpPr txBox="1"/>
              <p:nvPr/>
            </p:nvSpPr>
            <p:spPr>
              <a:xfrm>
                <a:off x="6347559" y="371326"/>
                <a:ext cx="1385059" cy="290873"/>
              </a:xfrm>
              <a:prstGeom prst="rect">
                <a:avLst/>
              </a:prstGeom>
              <a:noFill/>
            </p:spPr>
            <p:txBody>
              <a:bodyPr wrap="square"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r" defTabSz="914400" rtl="0" eaLnBrk="1" latinLnBrk="0" hangingPunct="1"/>
                <a:fld id="{41734135-B338-455D-9A19-40894BF049F6}" type="TxLink">
                  <a:rPr lang="en-US" sz="1000" b="1" i="1" u="none" strike="noStrike" kern="1200">
                    <a:solidFill>
                      <a:srgbClr val="F9C20A"/>
                    </a:solidFill>
                    <a:latin typeface="Arial"/>
                    <a:ea typeface="+mn-ea"/>
                    <a:cs typeface="Arial"/>
                  </a:rPr>
                  <a:pPr marL="0" indent="0" algn="r" defTabSz="914400" rtl="0" eaLnBrk="1" latinLnBrk="0" hangingPunct="1"/>
                  <a:t> </a:t>
                </a:fld>
                <a:endParaRPr lang="en-US" sz="1000" b="1" i="1" u="none" strike="noStrike" kern="1200">
                  <a:solidFill>
                    <a:srgbClr val="F9C20A"/>
                  </a:solidFill>
                  <a:latin typeface="Arial"/>
                  <a:ea typeface="+mn-ea"/>
                  <a:cs typeface="Arial"/>
                </a:endParaRPr>
              </a:p>
            </p:txBody>
          </p:sp>
        </p:grpSp>
        <p:grpSp>
          <p:nvGrpSpPr>
            <p:cNvPr id="21" name="Group_P2">
              <a:extLst>
                <a:ext uri="{FF2B5EF4-FFF2-40B4-BE49-F238E27FC236}">
                  <a16:creationId xmlns:a16="http://schemas.microsoft.com/office/drawing/2014/main" id="{00000000-0008-0000-0000-0000C5000000}"/>
                </a:ext>
              </a:extLst>
            </p:cNvPr>
            <p:cNvGrpSpPr/>
            <p:nvPr/>
          </p:nvGrpSpPr>
          <p:grpSpPr>
            <a:xfrm>
              <a:off x="1230793" y="996548"/>
              <a:ext cx="6645847" cy="617667"/>
              <a:chOff x="1562579" y="996547"/>
              <a:chExt cx="8437379" cy="773634"/>
            </a:xfrm>
          </p:grpSpPr>
          <p:grpSp>
            <p:nvGrpSpPr>
              <p:cNvPr id="75" name="Group 74">
                <a:extLst>
                  <a:ext uri="{FF2B5EF4-FFF2-40B4-BE49-F238E27FC236}">
                    <a16:creationId xmlns:a16="http://schemas.microsoft.com/office/drawing/2014/main" id="{00000000-0008-0000-0000-0000FB000000}"/>
                  </a:ext>
                </a:extLst>
              </p:cNvPr>
              <p:cNvGrpSpPr/>
              <p:nvPr/>
            </p:nvGrpSpPr>
            <p:grpSpPr>
              <a:xfrm>
                <a:off x="1562579" y="996547"/>
                <a:ext cx="8437379" cy="773634"/>
                <a:chOff x="1375760" y="996549"/>
                <a:chExt cx="7428619" cy="650985"/>
              </a:xfrm>
            </p:grpSpPr>
            <p:sp>
              <p:nvSpPr>
                <p:cNvPr id="78" name="P2_Min">
                  <a:extLst>
                    <a:ext uri="{FF2B5EF4-FFF2-40B4-BE49-F238E27FC236}">
                      <a16:creationId xmlns:a16="http://schemas.microsoft.com/office/drawing/2014/main" id="{00000000-0008-0000-0000-0000FE000000}"/>
                    </a:ext>
                  </a:extLst>
                </p:cNvPr>
                <p:cNvSpPr txBox="1"/>
                <p:nvPr/>
              </p:nvSpPr>
              <p:spPr>
                <a:xfrm>
                  <a:off x="1375760" y="1394788"/>
                  <a:ext cx="917713" cy="252745"/>
                </a:xfrm>
                <a:prstGeom prst="rect">
                  <a:avLst/>
                </a:prstGeom>
                <a:noFill/>
              </p:spPr>
              <p:txBody>
                <a:bodyPr wrap="square"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l" defTabSz="914400" rtl="0" eaLnBrk="1" latinLnBrk="0" hangingPunct="1"/>
                  <a:fld id="{903C05AC-CFA4-425D-A36F-0075076E5A56}" type="TxLink">
                    <a:rPr lang="en-US" sz="1000" b="1" i="0" u="none" strike="noStrike" kern="1200">
                      <a:solidFill>
                        <a:srgbClr val="646464"/>
                      </a:solidFill>
                      <a:latin typeface="Arial"/>
                      <a:ea typeface="+mn-ea"/>
                      <a:cs typeface="Arial"/>
                    </a:rPr>
                    <a:pPr marL="0" indent="0" algn="l" defTabSz="914400" rtl="0" eaLnBrk="1" latinLnBrk="0" hangingPunct="1"/>
                    <a:t> </a:t>
                  </a:fld>
                  <a:endParaRPr lang="en-US" sz="1000" b="1" i="0" u="none" strike="noStrike" kern="1200">
                    <a:solidFill>
                      <a:srgbClr val="646464"/>
                    </a:solidFill>
                    <a:latin typeface="Arial"/>
                    <a:ea typeface="+mn-ea"/>
                    <a:cs typeface="Arial"/>
                  </a:endParaRPr>
                </a:p>
              </p:txBody>
            </p:sp>
            <p:sp>
              <p:nvSpPr>
                <p:cNvPr id="79" name="TextBox 23">
                  <a:extLst>
                    <a:ext uri="{FF2B5EF4-FFF2-40B4-BE49-F238E27FC236}">
                      <a16:creationId xmlns:a16="http://schemas.microsoft.com/office/drawing/2014/main" id="{00000000-0008-0000-0000-0000FF000000}"/>
                    </a:ext>
                  </a:extLst>
                </p:cNvPr>
                <p:cNvSpPr txBox="1"/>
                <p:nvPr/>
              </p:nvSpPr>
              <p:spPr>
                <a:xfrm>
                  <a:off x="2899040" y="1394788"/>
                  <a:ext cx="917713" cy="252745"/>
                </a:xfrm>
                <a:prstGeom prst="rect">
                  <a:avLst/>
                </a:prstGeom>
                <a:noFill/>
              </p:spPr>
              <p:txBody>
                <a:bodyPr wrap="square"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ctr" defTabSz="914400" rtl="0" eaLnBrk="1" latinLnBrk="0" hangingPunct="1"/>
                  <a:fld id="{98307327-1F07-4105-9DC7-4E6CF0465FAB}" type="TxLink">
                    <a:rPr lang="en-US" sz="1000" b="1" i="0" u="none" strike="noStrike" kern="1200">
                      <a:solidFill>
                        <a:srgbClr val="646464"/>
                      </a:solidFill>
                      <a:latin typeface="Arial"/>
                      <a:ea typeface="+mn-ea"/>
                      <a:cs typeface="Arial"/>
                    </a:rPr>
                    <a:pPr marL="0" indent="0" algn="ctr" defTabSz="914400" rtl="0" eaLnBrk="1" latinLnBrk="0" hangingPunct="1"/>
                    <a:t> </a:t>
                  </a:fld>
                  <a:endParaRPr lang="en-US" sz="1000" b="1" i="0" u="none" strike="noStrike" kern="1200">
                    <a:solidFill>
                      <a:srgbClr val="646464"/>
                    </a:solidFill>
                    <a:latin typeface="Arial"/>
                    <a:ea typeface="+mn-ea"/>
                    <a:cs typeface="Arial"/>
                  </a:endParaRPr>
                </a:p>
              </p:txBody>
            </p:sp>
            <p:sp>
              <p:nvSpPr>
                <p:cNvPr id="80" name="TextBox 23">
                  <a:extLst>
                    <a:ext uri="{FF2B5EF4-FFF2-40B4-BE49-F238E27FC236}">
                      <a16:creationId xmlns:a16="http://schemas.microsoft.com/office/drawing/2014/main" id="{00000000-0008-0000-0000-000000010000}"/>
                    </a:ext>
                  </a:extLst>
                </p:cNvPr>
                <p:cNvSpPr txBox="1"/>
                <p:nvPr/>
              </p:nvSpPr>
              <p:spPr>
                <a:xfrm>
                  <a:off x="4661581" y="1394788"/>
                  <a:ext cx="917713" cy="252745"/>
                </a:xfrm>
                <a:prstGeom prst="rect">
                  <a:avLst/>
                </a:prstGeom>
                <a:noFill/>
              </p:spPr>
              <p:txBody>
                <a:bodyPr wrap="square"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ctr" defTabSz="914400" rtl="0" eaLnBrk="1" latinLnBrk="0" hangingPunct="1"/>
                  <a:fld id="{44C05E3D-EC78-40DF-A68A-42663002DB15}" type="TxLink">
                    <a:rPr lang="en-US" sz="1000" b="1" i="0" u="none" strike="noStrike" kern="1200">
                      <a:solidFill>
                        <a:srgbClr val="646464"/>
                      </a:solidFill>
                      <a:latin typeface="Arial"/>
                      <a:ea typeface="+mn-ea"/>
                      <a:cs typeface="Arial"/>
                    </a:rPr>
                    <a:pPr marL="0" indent="0" algn="ctr" defTabSz="914400" rtl="0" eaLnBrk="1" latinLnBrk="0" hangingPunct="1"/>
                    <a:t> </a:t>
                  </a:fld>
                  <a:endParaRPr lang="en-US" sz="1000" b="1" i="0" u="none" strike="noStrike" kern="1200">
                    <a:solidFill>
                      <a:srgbClr val="646464"/>
                    </a:solidFill>
                    <a:latin typeface="Arial"/>
                    <a:ea typeface="+mn-ea"/>
                    <a:cs typeface="Arial"/>
                  </a:endParaRPr>
                </a:p>
              </p:txBody>
            </p:sp>
            <p:sp>
              <p:nvSpPr>
                <p:cNvPr id="81" name="TextBox 23">
                  <a:extLst>
                    <a:ext uri="{FF2B5EF4-FFF2-40B4-BE49-F238E27FC236}">
                      <a16:creationId xmlns:a16="http://schemas.microsoft.com/office/drawing/2014/main" id="{00000000-0008-0000-0000-000001010000}"/>
                    </a:ext>
                  </a:extLst>
                </p:cNvPr>
                <p:cNvSpPr txBox="1"/>
                <p:nvPr/>
              </p:nvSpPr>
              <p:spPr>
                <a:xfrm>
                  <a:off x="6411281" y="1394789"/>
                  <a:ext cx="921026" cy="252745"/>
                </a:xfrm>
                <a:prstGeom prst="rect">
                  <a:avLst/>
                </a:prstGeom>
                <a:noFill/>
              </p:spPr>
              <p:txBody>
                <a:bodyPr wrap="square"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ctr" defTabSz="914400" rtl="0" eaLnBrk="1" latinLnBrk="0" hangingPunct="1"/>
                  <a:fld id="{CB4E3DF4-8425-419F-8BC4-09184F917D71}" type="TxLink">
                    <a:rPr lang="en-US" sz="1000" b="1" i="0" u="none" strike="noStrike" kern="1200">
                      <a:solidFill>
                        <a:srgbClr val="646464"/>
                      </a:solidFill>
                      <a:latin typeface="Arial"/>
                      <a:ea typeface="+mn-ea"/>
                      <a:cs typeface="Arial"/>
                    </a:rPr>
                    <a:pPr marL="0" indent="0" algn="ctr" defTabSz="914400" rtl="0" eaLnBrk="1" latinLnBrk="0" hangingPunct="1"/>
                    <a:t> </a:t>
                  </a:fld>
                  <a:endParaRPr lang="en-US" sz="1000" b="1" i="0" u="none" strike="noStrike" kern="1200">
                    <a:solidFill>
                      <a:srgbClr val="646464"/>
                    </a:solidFill>
                    <a:latin typeface="Arial"/>
                    <a:ea typeface="+mn-ea"/>
                    <a:cs typeface="Arial"/>
                  </a:endParaRPr>
                </a:p>
              </p:txBody>
            </p:sp>
            <p:sp>
              <p:nvSpPr>
                <p:cNvPr id="82" name="P2_Max">
                  <a:extLst>
                    <a:ext uri="{FF2B5EF4-FFF2-40B4-BE49-F238E27FC236}">
                      <a16:creationId xmlns:a16="http://schemas.microsoft.com/office/drawing/2014/main" id="{00000000-0008-0000-0000-000002010000}"/>
                    </a:ext>
                  </a:extLst>
                </p:cNvPr>
                <p:cNvSpPr txBox="1"/>
                <p:nvPr/>
              </p:nvSpPr>
              <p:spPr>
                <a:xfrm>
                  <a:off x="7729117" y="1394787"/>
                  <a:ext cx="1075262" cy="252745"/>
                </a:xfrm>
                <a:prstGeom prst="rect">
                  <a:avLst/>
                </a:prstGeom>
                <a:noFill/>
              </p:spPr>
              <p:txBody>
                <a:bodyPr wrap="square"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r" defTabSz="914400" rtl="0" eaLnBrk="1" latinLnBrk="0" hangingPunct="1"/>
                  <a:fld id="{7D485E18-BCB8-43CF-B7AA-E593C5C6CBEB}" type="TxLink">
                    <a:rPr lang="en-US" sz="1000" b="1" i="0" u="none" strike="noStrike" kern="1200">
                      <a:solidFill>
                        <a:srgbClr val="646464"/>
                      </a:solidFill>
                      <a:latin typeface="Arial"/>
                      <a:ea typeface="+mn-ea"/>
                      <a:cs typeface="Arial"/>
                    </a:rPr>
                    <a:pPr marL="0" indent="0" algn="r" defTabSz="914400" rtl="0" eaLnBrk="1" latinLnBrk="0" hangingPunct="1"/>
                    <a:t> </a:t>
                  </a:fld>
                  <a:endParaRPr lang="en-US" sz="1000" b="1" i="0" u="none" strike="noStrike" kern="1200">
                    <a:solidFill>
                      <a:srgbClr val="646464"/>
                    </a:solidFill>
                    <a:latin typeface="Arial"/>
                    <a:ea typeface="+mn-ea"/>
                    <a:cs typeface="Arial"/>
                  </a:endParaRPr>
                </a:p>
              </p:txBody>
            </p:sp>
            <p:grpSp>
              <p:nvGrpSpPr>
                <p:cNvPr id="83" name="Group 82">
                  <a:extLst>
                    <a:ext uri="{FF2B5EF4-FFF2-40B4-BE49-F238E27FC236}">
                      <a16:creationId xmlns:a16="http://schemas.microsoft.com/office/drawing/2014/main" id="{00000000-0008-0000-0000-000003010000}"/>
                    </a:ext>
                  </a:extLst>
                </p:cNvPr>
                <p:cNvGrpSpPr/>
                <p:nvPr/>
              </p:nvGrpSpPr>
              <p:grpSpPr>
                <a:xfrm>
                  <a:off x="3357602" y="996549"/>
                  <a:ext cx="3514193" cy="373774"/>
                  <a:chOff x="3357602" y="996549"/>
                  <a:chExt cx="3514193" cy="373774"/>
                </a:xfrm>
              </p:grpSpPr>
              <p:cxnSp>
                <p:nvCxnSpPr>
                  <p:cNvPr id="85" name="Straight Connector 84">
                    <a:extLst>
                      <a:ext uri="{FF2B5EF4-FFF2-40B4-BE49-F238E27FC236}">
                        <a16:creationId xmlns:a16="http://schemas.microsoft.com/office/drawing/2014/main" id="{00000000-0008-0000-0000-000005010000}"/>
                      </a:ext>
                    </a:extLst>
                  </p:cNvPr>
                  <p:cNvCxnSpPr/>
                  <p:nvPr/>
                </p:nvCxnSpPr>
                <p:spPr>
                  <a:xfrm>
                    <a:off x="5109255" y="996549"/>
                    <a:ext cx="0" cy="365760"/>
                  </a:xfrm>
                  <a:prstGeom prst="line">
                    <a:avLst/>
                  </a:prstGeom>
                  <a:ln w="19050">
                    <a:solidFill>
                      <a:srgbClr val="FFFFFF"/>
                    </a:solidFill>
                  </a:ln>
                  <a:effectLst/>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00000000-0008-0000-0000-000006010000}"/>
                      </a:ext>
                    </a:extLst>
                  </p:cNvPr>
                  <p:cNvCxnSpPr/>
                  <p:nvPr/>
                </p:nvCxnSpPr>
                <p:spPr>
                  <a:xfrm>
                    <a:off x="3357602" y="1004559"/>
                    <a:ext cx="0" cy="365758"/>
                  </a:xfrm>
                  <a:prstGeom prst="line">
                    <a:avLst/>
                  </a:prstGeom>
                  <a:ln w="19050">
                    <a:solidFill>
                      <a:srgbClr val="FFFFFF"/>
                    </a:solidFill>
                  </a:ln>
                  <a:effectLst/>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00000000-0008-0000-0000-000007010000}"/>
                      </a:ext>
                    </a:extLst>
                  </p:cNvPr>
                  <p:cNvCxnSpPr/>
                  <p:nvPr/>
                </p:nvCxnSpPr>
                <p:spPr>
                  <a:xfrm>
                    <a:off x="6871795" y="1004563"/>
                    <a:ext cx="0" cy="365760"/>
                  </a:xfrm>
                  <a:prstGeom prst="line">
                    <a:avLst/>
                  </a:prstGeom>
                  <a:ln w="19050">
                    <a:solidFill>
                      <a:srgbClr val="FFFFFF"/>
                    </a:solidFill>
                  </a:ln>
                  <a:effectLst/>
                </p:spPr>
                <p:style>
                  <a:lnRef idx="1">
                    <a:schemeClr val="accent1"/>
                  </a:lnRef>
                  <a:fillRef idx="0">
                    <a:schemeClr val="accent1"/>
                  </a:fillRef>
                  <a:effectRef idx="0">
                    <a:schemeClr val="accent1"/>
                  </a:effectRef>
                  <a:fontRef idx="minor">
                    <a:schemeClr val="tx1"/>
                  </a:fontRef>
                </p:style>
              </p:cxnSp>
            </p:grpSp>
          </p:grpSp>
          <p:sp>
            <p:nvSpPr>
              <p:cNvPr id="76" name="P2_Label">
                <a:extLst>
                  <a:ext uri="{FF2B5EF4-FFF2-40B4-BE49-F238E27FC236}">
                    <a16:creationId xmlns:a16="http://schemas.microsoft.com/office/drawing/2014/main" id="{00000000-0008-0000-0000-0000FC000000}"/>
                  </a:ext>
                </a:extLst>
              </p:cNvPr>
              <p:cNvSpPr txBox="1"/>
              <p:nvPr/>
            </p:nvSpPr>
            <p:spPr>
              <a:xfrm>
                <a:off x="1938159" y="1117929"/>
                <a:ext cx="7887806" cy="310481"/>
              </a:xfrm>
              <a:prstGeom prst="rect">
                <a:avLst/>
              </a:prstGeom>
              <a:noFill/>
            </p:spPr>
            <p:txBody>
              <a:bodyPr wrap="square" lIns="91440" rIns="91440"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l" defTabSz="914400" rtl="0" eaLnBrk="1" latinLnBrk="0" hangingPunct="1"/>
                <a:fld id="{751494B0-8CB9-43BF-AFF1-C2FACA25D094}" type="TxLink">
                  <a:rPr lang="en-US" sz="1000" b="1" i="1" u="none" strike="noStrike" kern="1200">
                    <a:solidFill>
                      <a:srgbClr val="FFC000"/>
                    </a:solidFill>
                    <a:latin typeface="Arial"/>
                    <a:ea typeface="+mn-ea"/>
                    <a:cs typeface="Arial"/>
                  </a:rPr>
                  <a:pPr marL="0" indent="0" algn="l" defTabSz="914400" rtl="0" eaLnBrk="1" latinLnBrk="0" hangingPunct="1"/>
                  <a:t> </a:t>
                </a:fld>
                <a:endParaRPr lang="en-US" sz="1000" b="1" i="1" u="none" strike="noStrike" kern="1200">
                  <a:solidFill>
                    <a:srgbClr val="FFC000"/>
                  </a:solidFill>
                  <a:latin typeface="Arial"/>
                  <a:ea typeface="+mn-ea"/>
                  <a:cs typeface="Arial"/>
                </a:endParaRPr>
              </a:p>
            </p:txBody>
          </p:sp>
        </p:grpSp>
        <p:cxnSp>
          <p:nvCxnSpPr>
            <p:cNvPr id="23" name="Straight Connector 22">
              <a:extLst>
                <a:ext uri="{FF2B5EF4-FFF2-40B4-BE49-F238E27FC236}">
                  <a16:creationId xmlns:a16="http://schemas.microsoft.com/office/drawing/2014/main" id="{00000000-0008-0000-0000-0000C7000000}"/>
                </a:ext>
              </a:extLst>
            </p:cNvPr>
            <p:cNvCxnSpPr/>
            <p:nvPr/>
          </p:nvCxnSpPr>
          <p:spPr>
            <a:xfrm>
              <a:off x="4591103" y="1809195"/>
              <a:ext cx="0" cy="347029"/>
            </a:xfrm>
            <a:prstGeom prst="line">
              <a:avLst/>
            </a:prstGeom>
            <a:ln w="19050">
              <a:solidFill>
                <a:srgbClr val="FFFFFF"/>
              </a:solidFill>
            </a:ln>
            <a:effectLst/>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0000000-0008-0000-0000-0000C8000000}"/>
                </a:ext>
              </a:extLst>
            </p:cNvPr>
            <p:cNvCxnSpPr/>
            <p:nvPr/>
          </p:nvCxnSpPr>
          <p:spPr>
            <a:xfrm>
              <a:off x="3024241" y="1809194"/>
              <a:ext cx="0" cy="347030"/>
            </a:xfrm>
            <a:prstGeom prst="line">
              <a:avLst/>
            </a:prstGeom>
            <a:ln w="19050">
              <a:solidFill>
                <a:srgbClr val="FFFFFF"/>
              </a:solidFill>
            </a:ln>
            <a:effectLst/>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0000000-0008-0000-0000-0000C9000000}"/>
                </a:ext>
              </a:extLst>
            </p:cNvPr>
            <p:cNvCxnSpPr/>
            <p:nvPr/>
          </p:nvCxnSpPr>
          <p:spPr>
            <a:xfrm>
              <a:off x="6167705" y="1809194"/>
              <a:ext cx="0" cy="347030"/>
            </a:xfrm>
            <a:prstGeom prst="line">
              <a:avLst/>
            </a:prstGeom>
            <a:ln w="19050">
              <a:solidFill>
                <a:srgbClr val="FFFFFF"/>
              </a:solidFill>
            </a:ln>
            <a:effectLst/>
          </p:spPr>
          <p:style>
            <a:lnRef idx="1">
              <a:schemeClr val="accent1"/>
            </a:lnRef>
            <a:fillRef idx="0">
              <a:schemeClr val="accent1"/>
            </a:fillRef>
            <a:effectRef idx="0">
              <a:schemeClr val="accent1"/>
            </a:effectRef>
            <a:fontRef idx="minor">
              <a:schemeClr val="tx1"/>
            </a:fontRef>
          </p:style>
        </p:cxnSp>
        <p:sp>
          <p:nvSpPr>
            <p:cNvPr id="27" name="P4_Min">
              <a:extLst>
                <a:ext uri="{FF2B5EF4-FFF2-40B4-BE49-F238E27FC236}">
                  <a16:creationId xmlns:a16="http://schemas.microsoft.com/office/drawing/2014/main" id="{00000000-0008-0000-0000-0000CB000000}"/>
                </a:ext>
              </a:extLst>
            </p:cNvPr>
            <p:cNvSpPr txBox="1"/>
            <p:nvPr/>
          </p:nvSpPr>
          <p:spPr>
            <a:xfrm>
              <a:off x="1230796" y="2154702"/>
              <a:ext cx="820900" cy="239803"/>
            </a:xfrm>
            <a:prstGeom prst="rect">
              <a:avLst/>
            </a:prstGeom>
            <a:noFill/>
          </p:spPr>
          <p:txBody>
            <a:bodyPr wrap="square"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l" defTabSz="914400" rtl="0" eaLnBrk="1" latinLnBrk="0" hangingPunct="1"/>
              <a:fld id="{971AB7DD-8297-454A-9FC6-9A17A62D192A}" type="TxLink">
                <a:rPr lang="en-US" sz="1000" b="1" i="0" u="none" strike="noStrike" kern="1200">
                  <a:solidFill>
                    <a:srgbClr val="646464"/>
                  </a:solidFill>
                  <a:latin typeface="Arial"/>
                  <a:ea typeface="+mn-ea"/>
                  <a:cs typeface="Arial"/>
                </a:rPr>
                <a:pPr marL="0" indent="0" algn="l" defTabSz="914400" rtl="0" eaLnBrk="1" latinLnBrk="0" hangingPunct="1"/>
                <a:t> </a:t>
              </a:fld>
              <a:endParaRPr lang="en-US" sz="1000" b="1" i="0" u="none" strike="noStrike" kern="1200">
                <a:solidFill>
                  <a:srgbClr val="646464"/>
                </a:solidFill>
                <a:latin typeface="Arial"/>
                <a:ea typeface="+mn-ea"/>
                <a:cs typeface="Arial"/>
              </a:endParaRPr>
            </a:p>
          </p:txBody>
        </p:sp>
        <p:sp>
          <p:nvSpPr>
            <p:cNvPr id="28" name="TextBox 23">
              <a:extLst>
                <a:ext uri="{FF2B5EF4-FFF2-40B4-BE49-F238E27FC236}">
                  <a16:creationId xmlns:a16="http://schemas.microsoft.com/office/drawing/2014/main" id="{00000000-0008-0000-0000-0000CC000000}"/>
                </a:ext>
              </a:extLst>
            </p:cNvPr>
            <p:cNvSpPr txBox="1"/>
            <p:nvPr/>
          </p:nvSpPr>
          <p:spPr>
            <a:xfrm>
              <a:off x="2614054" y="2146355"/>
              <a:ext cx="820900" cy="239805"/>
            </a:xfrm>
            <a:prstGeom prst="rect">
              <a:avLst/>
            </a:prstGeom>
            <a:noFill/>
          </p:spPr>
          <p:txBody>
            <a:bodyPr wrap="square"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ctr" defTabSz="914400" rtl="0" eaLnBrk="1" latinLnBrk="0" hangingPunct="1"/>
              <a:fld id="{91F15642-23FE-43C9-AB99-9DF6A48E5637}" type="TxLink">
                <a:rPr lang="en-US" sz="1000" b="1" i="0" u="none" strike="noStrike" kern="1200">
                  <a:solidFill>
                    <a:srgbClr val="646464"/>
                  </a:solidFill>
                  <a:latin typeface="Arial"/>
                  <a:ea typeface="+mn-ea"/>
                  <a:cs typeface="Arial"/>
                </a:rPr>
                <a:pPr marL="0" indent="0" algn="ctr" defTabSz="914400" rtl="0" eaLnBrk="1" latinLnBrk="0" hangingPunct="1"/>
                <a:t> </a:t>
              </a:fld>
              <a:endParaRPr lang="en-US" sz="1000" b="1" i="0" u="none" strike="noStrike" kern="1200">
                <a:solidFill>
                  <a:srgbClr val="646464"/>
                </a:solidFill>
                <a:latin typeface="Arial"/>
                <a:ea typeface="+mn-ea"/>
                <a:cs typeface="Arial"/>
              </a:endParaRPr>
            </a:p>
          </p:txBody>
        </p:sp>
        <p:sp>
          <p:nvSpPr>
            <p:cNvPr id="29" name="TextBox 23">
              <a:extLst>
                <a:ext uri="{FF2B5EF4-FFF2-40B4-BE49-F238E27FC236}">
                  <a16:creationId xmlns:a16="http://schemas.microsoft.com/office/drawing/2014/main" id="{00000000-0008-0000-0000-0000CD000000}"/>
                </a:ext>
              </a:extLst>
            </p:cNvPr>
            <p:cNvSpPr txBox="1"/>
            <p:nvPr/>
          </p:nvSpPr>
          <p:spPr>
            <a:xfrm>
              <a:off x="5755774" y="2164244"/>
              <a:ext cx="823863" cy="239806"/>
            </a:xfrm>
            <a:prstGeom prst="rect">
              <a:avLst/>
            </a:prstGeom>
            <a:noFill/>
          </p:spPr>
          <p:txBody>
            <a:bodyPr wrap="square"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ctr" defTabSz="914400" rtl="0" eaLnBrk="1" latinLnBrk="0" hangingPunct="1"/>
              <a:fld id="{088AEAE8-EB58-4718-BD78-85D1FBC1BB48}" type="TxLink">
                <a:rPr lang="en-US" sz="1000" b="1" i="0" u="none" strike="noStrike" kern="1200">
                  <a:solidFill>
                    <a:srgbClr val="646464"/>
                  </a:solidFill>
                  <a:latin typeface="Arial"/>
                  <a:ea typeface="+mn-ea"/>
                  <a:cs typeface="Arial"/>
                </a:rPr>
                <a:pPr marL="0" indent="0" algn="ctr" defTabSz="914400" rtl="0" eaLnBrk="1" latinLnBrk="0" hangingPunct="1"/>
                <a:t> </a:t>
              </a:fld>
              <a:endParaRPr lang="en-US" sz="1000" b="1" i="0" u="none" strike="noStrike" kern="1200">
                <a:solidFill>
                  <a:srgbClr val="646464"/>
                </a:solidFill>
                <a:latin typeface="Arial"/>
                <a:ea typeface="+mn-ea"/>
                <a:cs typeface="Arial"/>
              </a:endParaRPr>
            </a:p>
          </p:txBody>
        </p:sp>
        <p:sp>
          <p:nvSpPr>
            <p:cNvPr id="30" name="P4_Max">
              <a:extLst>
                <a:ext uri="{FF2B5EF4-FFF2-40B4-BE49-F238E27FC236}">
                  <a16:creationId xmlns:a16="http://schemas.microsoft.com/office/drawing/2014/main" id="{00000000-0008-0000-0000-0000CE000000}"/>
                </a:ext>
              </a:extLst>
            </p:cNvPr>
            <p:cNvSpPr txBox="1"/>
            <p:nvPr/>
          </p:nvSpPr>
          <p:spPr>
            <a:xfrm>
              <a:off x="6914831" y="2164244"/>
              <a:ext cx="961828" cy="209279"/>
            </a:xfrm>
            <a:prstGeom prst="rect">
              <a:avLst/>
            </a:prstGeom>
            <a:noFill/>
          </p:spPr>
          <p:txBody>
            <a:bodyPr wrap="square"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r" defTabSz="914400" rtl="0" eaLnBrk="1" latinLnBrk="0" hangingPunct="1"/>
              <a:fld id="{AB4195BC-05D6-4038-A6EA-F828AB52B0AE}" type="TxLink">
                <a:rPr lang="en-US" sz="1000" b="1" i="0" u="none" strike="noStrike" kern="1200">
                  <a:solidFill>
                    <a:srgbClr val="646464"/>
                  </a:solidFill>
                  <a:latin typeface="Arial"/>
                  <a:ea typeface="+mn-ea"/>
                  <a:cs typeface="Arial"/>
                </a:rPr>
                <a:pPr marL="0" indent="0" algn="r" defTabSz="914400" rtl="0" eaLnBrk="1" latinLnBrk="0" hangingPunct="1"/>
                <a:t> </a:t>
              </a:fld>
              <a:endParaRPr lang="en-US" sz="1000" b="1" i="0" u="none" strike="noStrike" kern="1200">
                <a:solidFill>
                  <a:srgbClr val="646464"/>
                </a:solidFill>
                <a:latin typeface="Arial"/>
                <a:ea typeface="+mn-ea"/>
                <a:cs typeface="Arial"/>
              </a:endParaRPr>
            </a:p>
          </p:txBody>
        </p:sp>
        <p:sp>
          <p:nvSpPr>
            <p:cNvPr id="31" name="TextBox 23">
              <a:extLst>
                <a:ext uri="{FF2B5EF4-FFF2-40B4-BE49-F238E27FC236}">
                  <a16:creationId xmlns:a16="http://schemas.microsoft.com/office/drawing/2014/main" id="{00000000-0008-0000-0000-0000CF000000}"/>
                </a:ext>
              </a:extLst>
            </p:cNvPr>
            <p:cNvSpPr txBox="1"/>
            <p:nvPr/>
          </p:nvSpPr>
          <p:spPr>
            <a:xfrm>
              <a:off x="4181317" y="2146359"/>
              <a:ext cx="820900" cy="239803"/>
            </a:xfrm>
            <a:prstGeom prst="rect">
              <a:avLst/>
            </a:prstGeom>
            <a:noFill/>
          </p:spPr>
          <p:txBody>
            <a:bodyPr wrap="square"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ctr" defTabSz="914400" rtl="0" eaLnBrk="1" latinLnBrk="0" hangingPunct="1"/>
              <a:fld id="{1C056F2B-ADE9-4D78-8DDD-0244E15CEBA9}" type="TxLink">
                <a:rPr lang="en-US" sz="1000" b="1" i="0" u="none" strike="noStrike" kern="1200">
                  <a:solidFill>
                    <a:srgbClr val="646464"/>
                  </a:solidFill>
                  <a:latin typeface="Arial"/>
                  <a:ea typeface="+mn-ea"/>
                  <a:cs typeface="Arial"/>
                </a:rPr>
                <a:pPr marL="0" indent="0" algn="ctr" defTabSz="914400" rtl="0" eaLnBrk="1" latinLnBrk="0" hangingPunct="1"/>
                <a:t> </a:t>
              </a:fld>
              <a:endParaRPr lang="en-US" sz="1000" b="1" i="0" u="none" strike="noStrike" kern="1200">
                <a:solidFill>
                  <a:srgbClr val="646464"/>
                </a:solidFill>
                <a:latin typeface="Arial"/>
                <a:ea typeface="+mn-ea"/>
                <a:cs typeface="Arial"/>
              </a:endParaRPr>
            </a:p>
          </p:txBody>
        </p:sp>
        <p:sp>
          <p:nvSpPr>
            <p:cNvPr id="32" name="P4_Label">
              <a:extLst>
                <a:ext uri="{FF2B5EF4-FFF2-40B4-BE49-F238E27FC236}">
                  <a16:creationId xmlns:a16="http://schemas.microsoft.com/office/drawing/2014/main" id="{00000000-0008-0000-0000-0000D0000000}"/>
                </a:ext>
              </a:extLst>
            </p:cNvPr>
            <p:cNvSpPr txBox="1"/>
            <p:nvPr/>
          </p:nvSpPr>
          <p:spPr>
            <a:xfrm>
              <a:off x="2432284" y="1873155"/>
              <a:ext cx="982337" cy="232225"/>
            </a:xfrm>
            <a:prstGeom prst="rect">
              <a:avLst/>
            </a:prstGeom>
            <a:noFill/>
          </p:spPr>
          <p:txBody>
            <a:bodyPr wrap="square"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l" defTabSz="914400" rtl="0" eaLnBrk="1" latinLnBrk="0" hangingPunct="1"/>
              <a:fld id="{3F779760-FFB0-46B6-9999-5E75145DF349}" type="TxLink">
                <a:rPr lang="en-US" sz="1000" b="1" i="1" u="none" strike="noStrike" kern="1200">
                  <a:solidFill>
                    <a:srgbClr val="F9C20A"/>
                  </a:solidFill>
                  <a:latin typeface="Arial"/>
                  <a:ea typeface="+mn-ea"/>
                  <a:cs typeface="Arial"/>
                </a:rPr>
                <a:pPr marL="0" indent="0" algn="l" defTabSz="914400" rtl="0" eaLnBrk="1" latinLnBrk="0" hangingPunct="1"/>
                <a:t> </a:t>
              </a:fld>
              <a:endParaRPr lang="en-US" sz="1000" b="1" i="1" u="none" strike="noStrike" kern="1200">
                <a:solidFill>
                  <a:srgbClr val="F9C20A"/>
                </a:solidFill>
                <a:latin typeface="Arial"/>
                <a:ea typeface="+mn-ea"/>
                <a:cs typeface="Arial"/>
              </a:endParaRPr>
            </a:p>
          </p:txBody>
        </p:sp>
        <p:grpSp>
          <p:nvGrpSpPr>
            <p:cNvPr id="33" name="Group_P7">
              <a:extLst>
                <a:ext uri="{FF2B5EF4-FFF2-40B4-BE49-F238E27FC236}">
                  <a16:creationId xmlns:a16="http://schemas.microsoft.com/office/drawing/2014/main" id="{00000000-0008-0000-0000-0000D1000000}"/>
                </a:ext>
              </a:extLst>
            </p:cNvPr>
            <p:cNvGrpSpPr/>
            <p:nvPr/>
          </p:nvGrpSpPr>
          <p:grpSpPr>
            <a:xfrm>
              <a:off x="1230797" y="4123728"/>
              <a:ext cx="6645866" cy="642208"/>
              <a:chOff x="1562586" y="4127330"/>
              <a:chExt cx="8437413" cy="804372"/>
            </a:xfrm>
          </p:grpSpPr>
          <p:grpSp>
            <p:nvGrpSpPr>
              <p:cNvPr id="61" name="Group 60">
                <a:extLst>
                  <a:ext uri="{FF2B5EF4-FFF2-40B4-BE49-F238E27FC236}">
                    <a16:creationId xmlns:a16="http://schemas.microsoft.com/office/drawing/2014/main" id="{00000000-0008-0000-0000-0000ED000000}"/>
                  </a:ext>
                </a:extLst>
              </p:cNvPr>
              <p:cNvGrpSpPr/>
              <p:nvPr/>
            </p:nvGrpSpPr>
            <p:grpSpPr>
              <a:xfrm>
                <a:off x="1562586" y="4127330"/>
                <a:ext cx="8437413" cy="804372"/>
                <a:chOff x="1562586" y="4127330"/>
                <a:chExt cx="8437413" cy="804372"/>
              </a:xfrm>
            </p:grpSpPr>
            <p:sp>
              <p:nvSpPr>
                <p:cNvPr id="63" name="TextBox 23">
                  <a:extLst>
                    <a:ext uri="{FF2B5EF4-FFF2-40B4-BE49-F238E27FC236}">
                      <a16:creationId xmlns:a16="http://schemas.microsoft.com/office/drawing/2014/main" id="{00000000-0008-0000-0000-0000EF000000}"/>
                    </a:ext>
                  </a:extLst>
                </p:cNvPr>
                <p:cNvSpPr txBox="1"/>
                <p:nvPr/>
              </p:nvSpPr>
              <p:spPr>
                <a:xfrm>
                  <a:off x="1562586" y="4682238"/>
                  <a:ext cx="1152809" cy="249464"/>
                </a:xfrm>
                <a:prstGeom prst="rect">
                  <a:avLst/>
                </a:prstGeom>
                <a:noFill/>
              </p:spPr>
              <p:txBody>
                <a:bodyPr wrap="square"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l" defTabSz="914400" rtl="0" eaLnBrk="1" latinLnBrk="0" hangingPunct="1"/>
                  <a:fld id="{EC9A4A2A-5AD7-4EBB-8273-330C5AD830ED}" type="TxLink">
                    <a:rPr lang="en-US" sz="1000" b="1" i="0" u="none" strike="noStrike" kern="1200">
                      <a:solidFill>
                        <a:srgbClr val="646464"/>
                      </a:solidFill>
                      <a:latin typeface="Arial"/>
                      <a:ea typeface="+mn-ea"/>
                      <a:cs typeface="Arial"/>
                    </a:rPr>
                    <a:pPr marL="0" indent="0" algn="l" defTabSz="914400" rtl="0" eaLnBrk="1" latinLnBrk="0" hangingPunct="1"/>
                    <a:t> </a:t>
                  </a:fld>
                  <a:endParaRPr lang="en-US" sz="1000" b="1" i="0" u="none" strike="noStrike" kern="1200">
                    <a:solidFill>
                      <a:srgbClr val="646464"/>
                    </a:solidFill>
                    <a:latin typeface="Arial"/>
                    <a:ea typeface="+mn-ea"/>
                    <a:cs typeface="Arial"/>
                  </a:endParaRPr>
                </a:p>
              </p:txBody>
            </p:sp>
            <p:sp>
              <p:nvSpPr>
                <p:cNvPr id="64" name="TextBox 23">
                  <a:extLst>
                    <a:ext uri="{FF2B5EF4-FFF2-40B4-BE49-F238E27FC236}">
                      <a16:creationId xmlns:a16="http://schemas.microsoft.com/office/drawing/2014/main" id="{00000000-0008-0000-0000-0000F0000000}"/>
                    </a:ext>
                  </a:extLst>
                </p:cNvPr>
                <p:cNvSpPr txBox="1"/>
                <p:nvPr/>
              </p:nvSpPr>
              <p:spPr>
                <a:xfrm>
                  <a:off x="3243564" y="4682239"/>
                  <a:ext cx="1152809" cy="249463"/>
                </a:xfrm>
                <a:prstGeom prst="rect">
                  <a:avLst/>
                </a:prstGeom>
                <a:noFill/>
              </p:spPr>
              <p:txBody>
                <a:bodyPr wrap="square"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ctr" defTabSz="914400" rtl="0" eaLnBrk="1" latinLnBrk="0" hangingPunct="1"/>
                  <a:fld id="{E9666A61-2462-47B6-9571-92E413D3D9BF}" type="TxLink">
                    <a:rPr lang="en-US" sz="1000" b="1" i="0" u="none" strike="noStrike" kern="1200">
                      <a:solidFill>
                        <a:srgbClr val="646464"/>
                      </a:solidFill>
                      <a:latin typeface="Arial"/>
                      <a:ea typeface="+mn-ea"/>
                      <a:cs typeface="Arial"/>
                    </a:rPr>
                    <a:pPr marL="0" indent="0" algn="ctr" defTabSz="914400" rtl="0" eaLnBrk="1" latinLnBrk="0" hangingPunct="1"/>
                    <a:t> </a:t>
                  </a:fld>
                  <a:endParaRPr lang="en-US" sz="1000" b="1" i="0" u="none" strike="noStrike" kern="1200">
                    <a:solidFill>
                      <a:srgbClr val="646464"/>
                    </a:solidFill>
                    <a:latin typeface="Arial"/>
                    <a:ea typeface="+mn-ea"/>
                    <a:cs typeface="Arial"/>
                  </a:endParaRPr>
                </a:p>
              </p:txBody>
            </p:sp>
            <p:sp>
              <p:nvSpPr>
                <p:cNvPr id="65" name="TextBox 23">
                  <a:extLst>
                    <a:ext uri="{FF2B5EF4-FFF2-40B4-BE49-F238E27FC236}">
                      <a16:creationId xmlns:a16="http://schemas.microsoft.com/office/drawing/2014/main" id="{00000000-0008-0000-0000-0000F1000000}"/>
                    </a:ext>
                  </a:extLst>
                </p:cNvPr>
                <p:cNvSpPr txBox="1"/>
                <p:nvPr/>
              </p:nvSpPr>
              <p:spPr>
                <a:xfrm>
                  <a:off x="5245588" y="4682237"/>
                  <a:ext cx="1152809" cy="249461"/>
                </a:xfrm>
                <a:prstGeom prst="rect">
                  <a:avLst/>
                </a:prstGeom>
                <a:noFill/>
              </p:spPr>
              <p:txBody>
                <a:bodyPr wrap="square"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ctr" defTabSz="914400" rtl="0" eaLnBrk="1" latinLnBrk="0" hangingPunct="1"/>
                  <a:fld id="{E47B445F-16A0-4E7B-876A-F75D405945FF}" type="TxLink">
                    <a:rPr lang="en-US" sz="1000" b="1" i="0" u="none" strike="noStrike" kern="1200">
                      <a:solidFill>
                        <a:srgbClr val="646464"/>
                      </a:solidFill>
                      <a:latin typeface="Arial"/>
                      <a:ea typeface="+mn-ea"/>
                      <a:cs typeface="Arial"/>
                    </a:rPr>
                    <a:pPr marL="0" indent="0" algn="ctr" defTabSz="914400" rtl="0" eaLnBrk="1" latinLnBrk="0" hangingPunct="1"/>
                    <a:t> </a:t>
                  </a:fld>
                  <a:endParaRPr lang="en-US" sz="1000" b="1" i="0" u="none" strike="noStrike" kern="1200">
                    <a:solidFill>
                      <a:srgbClr val="646464"/>
                    </a:solidFill>
                    <a:latin typeface="Arial"/>
                    <a:ea typeface="+mn-ea"/>
                    <a:cs typeface="Arial"/>
                  </a:endParaRPr>
                </a:p>
              </p:txBody>
            </p:sp>
            <p:sp>
              <p:nvSpPr>
                <p:cNvPr id="66" name="TextBox 23">
                  <a:extLst>
                    <a:ext uri="{FF2B5EF4-FFF2-40B4-BE49-F238E27FC236}">
                      <a16:creationId xmlns:a16="http://schemas.microsoft.com/office/drawing/2014/main" id="{00000000-0008-0000-0000-0000F2000000}"/>
                    </a:ext>
                  </a:extLst>
                </p:cNvPr>
                <p:cNvSpPr txBox="1"/>
                <p:nvPr/>
              </p:nvSpPr>
              <p:spPr>
                <a:xfrm>
                  <a:off x="7233031" y="4682237"/>
                  <a:ext cx="1152809" cy="249461"/>
                </a:xfrm>
                <a:prstGeom prst="rect">
                  <a:avLst/>
                </a:prstGeom>
                <a:noFill/>
              </p:spPr>
              <p:txBody>
                <a:bodyPr wrap="square"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ctr" defTabSz="914400" rtl="0" eaLnBrk="1" latinLnBrk="0" hangingPunct="1"/>
                  <a:fld id="{F33AA6B6-127D-4D67-9614-D32031EFC1E2}" type="TxLink">
                    <a:rPr lang="en-US" sz="1000" b="1" i="0" u="none" strike="noStrike" kern="1200">
                      <a:solidFill>
                        <a:srgbClr val="646464"/>
                      </a:solidFill>
                      <a:latin typeface="Arial"/>
                      <a:ea typeface="+mn-ea"/>
                      <a:cs typeface="Arial"/>
                    </a:rPr>
                    <a:pPr marL="0" indent="0" algn="ctr" defTabSz="914400" rtl="0" eaLnBrk="1" latinLnBrk="0" hangingPunct="1"/>
                    <a:t> </a:t>
                  </a:fld>
                  <a:endParaRPr lang="en-US" sz="1000" b="1" i="0" u="none" strike="noStrike" kern="1200">
                    <a:solidFill>
                      <a:srgbClr val="646464"/>
                    </a:solidFill>
                    <a:latin typeface="Arial"/>
                    <a:ea typeface="+mn-ea"/>
                    <a:cs typeface="Arial"/>
                  </a:endParaRPr>
                </a:p>
              </p:txBody>
            </p:sp>
            <p:sp>
              <p:nvSpPr>
                <p:cNvPr id="67" name="P6_Max">
                  <a:extLst>
                    <a:ext uri="{FF2B5EF4-FFF2-40B4-BE49-F238E27FC236}">
                      <a16:creationId xmlns:a16="http://schemas.microsoft.com/office/drawing/2014/main" id="{00000000-0008-0000-0000-0000F3000000}"/>
                    </a:ext>
                  </a:extLst>
                </p:cNvPr>
                <p:cNvSpPr txBox="1"/>
                <p:nvPr/>
              </p:nvSpPr>
              <p:spPr>
                <a:xfrm>
                  <a:off x="8504599" y="4682233"/>
                  <a:ext cx="1495400" cy="219894"/>
                </a:xfrm>
                <a:prstGeom prst="rect">
                  <a:avLst/>
                </a:prstGeom>
                <a:noFill/>
              </p:spPr>
              <p:txBody>
                <a:bodyPr wrap="square"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r" defTabSz="914400" rtl="0" eaLnBrk="1" latinLnBrk="0" hangingPunct="1"/>
                  <a:fld id="{A13F19C0-0BEA-42D0-A72E-084D09F3E52B}" type="TxLink">
                    <a:rPr lang="en-US" sz="1000" b="1" i="0" u="none" strike="noStrike" kern="1200">
                      <a:solidFill>
                        <a:srgbClr val="646464"/>
                      </a:solidFill>
                      <a:latin typeface="Arial"/>
                      <a:ea typeface="+mn-ea"/>
                      <a:cs typeface="Arial"/>
                    </a:rPr>
                    <a:pPr marL="0" indent="0" algn="r" defTabSz="914400" rtl="0" eaLnBrk="1" latinLnBrk="0" hangingPunct="1"/>
                    <a:t> </a:t>
                  </a:fld>
                  <a:endParaRPr lang="en-US" sz="1000" b="1" i="0" u="none" strike="noStrike" kern="1200">
                    <a:solidFill>
                      <a:srgbClr val="646464"/>
                    </a:solidFill>
                    <a:latin typeface="Arial"/>
                    <a:ea typeface="+mn-ea"/>
                    <a:cs typeface="Arial"/>
                  </a:endParaRPr>
                </a:p>
              </p:txBody>
            </p:sp>
            <p:grpSp>
              <p:nvGrpSpPr>
                <p:cNvPr id="71" name="Group 70">
                  <a:extLst>
                    <a:ext uri="{FF2B5EF4-FFF2-40B4-BE49-F238E27FC236}">
                      <a16:creationId xmlns:a16="http://schemas.microsoft.com/office/drawing/2014/main" id="{00000000-0008-0000-0000-0000F7000000}"/>
                    </a:ext>
                  </a:extLst>
                </p:cNvPr>
                <p:cNvGrpSpPr/>
                <p:nvPr/>
              </p:nvGrpSpPr>
              <p:grpSpPr>
                <a:xfrm>
                  <a:off x="3845371" y="4127330"/>
                  <a:ext cx="3991684" cy="452170"/>
                  <a:chOff x="3845371" y="4127330"/>
                  <a:chExt cx="3991684" cy="452170"/>
                </a:xfrm>
              </p:grpSpPr>
              <p:cxnSp>
                <p:nvCxnSpPr>
                  <p:cNvPr id="72" name="Straight Connector 71">
                    <a:extLst>
                      <a:ext uri="{FF2B5EF4-FFF2-40B4-BE49-F238E27FC236}">
                        <a16:creationId xmlns:a16="http://schemas.microsoft.com/office/drawing/2014/main" id="{00000000-0008-0000-0000-0000F8000000}"/>
                      </a:ext>
                    </a:extLst>
                  </p:cNvPr>
                  <p:cNvCxnSpPr/>
                  <p:nvPr/>
                </p:nvCxnSpPr>
                <p:spPr>
                  <a:xfrm>
                    <a:off x="5850117" y="4127333"/>
                    <a:ext cx="0" cy="452167"/>
                  </a:xfrm>
                  <a:prstGeom prst="line">
                    <a:avLst/>
                  </a:prstGeom>
                  <a:ln w="19050">
                    <a:solidFill>
                      <a:srgbClr val="FFFFFF"/>
                    </a:solidFill>
                  </a:ln>
                  <a:effectLst/>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0000000-0008-0000-0000-0000F9000000}"/>
                      </a:ext>
                    </a:extLst>
                  </p:cNvPr>
                  <p:cNvCxnSpPr/>
                  <p:nvPr/>
                </p:nvCxnSpPr>
                <p:spPr>
                  <a:xfrm>
                    <a:off x="3845371" y="4127338"/>
                    <a:ext cx="0" cy="452162"/>
                  </a:xfrm>
                  <a:prstGeom prst="line">
                    <a:avLst/>
                  </a:prstGeom>
                  <a:ln w="19050">
                    <a:solidFill>
                      <a:srgbClr val="FFFFFF"/>
                    </a:solidFill>
                  </a:ln>
                  <a:effectLst/>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0000000-0008-0000-0000-0000FA000000}"/>
                      </a:ext>
                    </a:extLst>
                  </p:cNvPr>
                  <p:cNvCxnSpPr/>
                  <p:nvPr/>
                </p:nvCxnSpPr>
                <p:spPr>
                  <a:xfrm>
                    <a:off x="7837055" y="4127330"/>
                    <a:ext cx="0" cy="452166"/>
                  </a:xfrm>
                  <a:prstGeom prst="line">
                    <a:avLst/>
                  </a:prstGeom>
                  <a:ln w="19050">
                    <a:solidFill>
                      <a:srgbClr val="FFFFFF"/>
                    </a:solidFill>
                  </a:ln>
                  <a:effectLst/>
                </p:spPr>
                <p:style>
                  <a:lnRef idx="1">
                    <a:schemeClr val="accent1"/>
                  </a:lnRef>
                  <a:fillRef idx="0">
                    <a:schemeClr val="accent1"/>
                  </a:fillRef>
                  <a:effectRef idx="0">
                    <a:schemeClr val="accent1"/>
                  </a:effectRef>
                  <a:fontRef idx="minor">
                    <a:schemeClr val="tx1"/>
                  </a:fontRef>
                </p:style>
              </p:cxnSp>
            </p:grpSp>
          </p:grpSp>
          <p:sp>
            <p:nvSpPr>
              <p:cNvPr id="62" name="P6_Label">
                <a:extLst>
                  <a:ext uri="{FF2B5EF4-FFF2-40B4-BE49-F238E27FC236}">
                    <a16:creationId xmlns:a16="http://schemas.microsoft.com/office/drawing/2014/main" id="{00000000-0008-0000-0000-0000EE000000}"/>
                  </a:ext>
                </a:extLst>
              </p:cNvPr>
              <p:cNvSpPr txBox="1"/>
              <p:nvPr/>
            </p:nvSpPr>
            <p:spPr>
              <a:xfrm>
                <a:off x="8222152" y="4203386"/>
                <a:ext cx="1385051" cy="289885"/>
              </a:xfrm>
              <a:prstGeom prst="rect">
                <a:avLst/>
              </a:prstGeom>
              <a:noFill/>
            </p:spPr>
            <p:txBody>
              <a:bodyPr wrap="square"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r" defTabSz="914400" rtl="0" eaLnBrk="1" latinLnBrk="0" hangingPunct="1"/>
                <a:fld id="{2055D7F0-7FF8-44F8-B1E0-B941364409A5}" type="TxLink">
                  <a:rPr lang="en-US" sz="1000" b="1" i="1" u="none" strike="noStrike" kern="1200">
                    <a:solidFill>
                      <a:srgbClr val="F9C20A"/>
                    </a:solidFill>
                    <a:latin typeface="Arial"/>
                    <a:ea typeface="+mn-ea"/>
                    <a:cs typeface="Arial"/>
                  </a:rPr>
                  <a:pPr marL="0" indent="0" algn="r" defTabSz="914400" rtl="0" eaLnBrk="1" latinLnBrk="0" hangingPunct="1"/>
                  <a:t> </a:t>
                </a:fld>
                <a:endParaRPr lang="en-US" sz="1000" b="1" i="1" u="none" strike="noStrike" kern="1200">
                  <a:solidFill>
                    <a:srgbClr val="F9C20A"/>
                  </a:solidFill>
                  <a:latin typeface="Arial"/>
                  <a:ea typeface="+mn-ea"/>
                  <a:cs typeface="Arial"/>
                </a:endParaRPr>
              </a:p>
            </p:txBody>
          </p:sp>
        </p:grpSp>
        <p:grpSp>
          <p:nvGrpSpPr>
            <p:cNvPr id="34" name="Group 33">
              <a:extLst>
                <a:ext uri="{FF2B5EF4-FFF2-40B4-BE49-F238E27FC236}">
                  <a16:creationId xmlns:a16="http://schemas.microsoft.com/office/drawing/2014/main" id="{00000000-0008-0000-0000-0000D2000000}"/>
                </a:ext>
              </a:extLst>
            </p:cNvPr>
            <p:cNvGrpSpPr/>
            <p:nvPr/>
          </p:nvGrpSpPr>
          <p:grpSpPr>
            <a:xfrm>
              <a:off x="1230796" y="3399838"/>
              <a:ext cx="6645864" cy="594836"/>
              <a:chOff x="1230796" y="3399838"/>
              <a:chExt cx="6645864" cy="594836"/>
            </a:xfrm>
          </p:grpSpPr>
          <p:sp>
            <p:nvSpPr>
              <p:cNvPr id="50" name="P4_Min">
                <a:extLst>
                  <a:ext uri="{FF2B5EF4-FFF2-40B4-BE49-F238E27FC236}">
                    <a16:creationId xmlns:a16="http://schemas.microsoft.com/office/drawing/2014/main" id="{00000000-0008-0000-0000-0000E2000000}"/>
                  </a:ext>
                </a:extLst>
              </p:cNvPr>
              <p:cNvSpPr txBox="1"/>
              <p:nvPr/>
            </p:nvSpPr>
            <p:spPr>
              <a:xfrm>
                <a:off x="1230796" y="3754873"/>
                <a:ext cx="820899" cy="239801"/>
              </a:xfrm>
              <a:prstGeom prst="rect">
                <a:avLst/>
              </a:prstGeom>
              <a:noFill/>
            </p:spPr>
            <p:txBody>
              <a:bodyPr wrap="square"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l" defTabSz="914400" rtl="0" eaLnBrk="1" latinLnBrk="0" hangingPunct="1"/>
                <a:fld id="{B5854DF9-1401-444E-BC76-4ECFFEC80E67}" type="TxLink">
                  <a:rPr lang="en-US" sz="1000" b="1" i="0" u="none" strike="noStrike" kern="1200">
                    <a:solidFill>
                      <a:srgbClr val="646464"/>
                    </a:solidFill>
                    <a:latin typeface="Arial"/>
                    <a:ea typeface="+mn-ea"/>
                    <a:cs typeface="Arial"/>
                  </a:rPr>
                  <a:pPr marL="0" indent="0" algn="l" defTabSz="914400" rtl="0" eaLnBrk="1" latinLnBrk="0" hangingPunct="1"/>
                  <a:t> </a:t>
                </a:fld>
                <a:endParaRPr lang="en-US" sz="1000" b="1" i="0" u="none" strike="noStrike" kern="1200">
                  <a:solidFill>
                    <a:srgbClr val="646464"/>
                  </a:solidFill>
                  <a:latin typeface="Arial"/>
                  <a:ea typeface="+mn-ea"/>
                  <a:cs typeface="Arial"/>
                </a:endParaRPr>
              </a:p>
            </p:txBody>
          </p:sp>
          <p:sp>
            <p:nvSpPr>
              <p:cNvPr id="51" name="TextBox 23">
                <a:extLst>
                  <a:ext uri="{FF2B5EF4-FFF2-40B4-BE49-F238E27FC236}">
                    <a16:creationId xmlns:a16="http://schemas.microsoft.com/office/drawing/2014/main" id="{00000000-0008-0000-0000-0000E3000000}"/>
                  </a:ext>
                </a:extLst>
              </p:cNvPr>
              <p:cNvSpPr txBox="1"/>
              <p:nvPr/>
            </p:nvSpPr>
            <p:spPr>
              <a:xfrm>
                <a:off x="2641269" y="3737009"/>
                <a:ext cx="820899" cy="239801"/>
              </a:xfrm>
              <a:prstGeom prst="rect">
                <a:avLst/>
              </a:prstGeom>
              <a:noFill/>
            </p:spPr>
            <p:txBody>
              <a:bodyPr wrap="square"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ctr" defTabSz="914400" rtl="0" eaLnBrk="1" latinLnBrk="0" hangingPunct="1"/>
                <a:fld id="{E593960E-BA0E-4979-9A9F-EB00CC1416AF}" type="TxLink">
                  <a:rPr lang="en-US" sz="1000" b="1" i="0" u="none" strike="noStrike" kern="1200">
                    <a:solidFill>
                      <a:srgbClr val="646464"/>
                    </a:solidFill>
                    <a:latin typeface="Arial"/>
                    <a:ea typeface="+mn-ea"/>
                    <a:cs typeface="Arial"/>
                  </a:rPr>
                  <a:pPr marL="0" indent="0" algn="ctr" defTabSz="914400" rtl="0" eaLnBrk="1" latinLnBrk="0" hangingPunct="1"/>
                  <a:t> </a:t>
                </a:fld>
                <a:endParaRPr lang="en-US" sz="1000" b="1" i="0" u="none" strike="noStrike" kern="1200">
                  <a:solidFill>
                    <a:srgbClr val="646464"/>
                  </a:solidFill>
                  <a:latin typeface="Arial"/>
                  <a:ea typeface="+mn-ea"/>
                  <a:cs typeface="Arial"/>
                </a:endParaRPr>
              </a:p>
            </p:txBody>
          </p:sp>
          <p:sp>
            <p:nvSpPr>
              <p:cNvPr id="52" name="TextBox 23">
                <a:extLst>
                  <a:ext uri="{FF2B5EF4-FFF2-40B4-BE49-F238E27FC236}">
                    <a16:creationId xmlns:a16="http://schemas.microsoft.com/office/drawing/2014/main" id="{00000000-0008-0000-0000-0000E4000000}"/>
                  </a:ext>
                </a:extLst>
              </p:cNvPr>
              <p:cNvSpPr txBox="1"/>
              <p:nvPr/>
            </p:nvSpPr>
            <p:spPr>
              <a:xfrm>
                <a:off x="4217870" y="3522252"/>
                <a:ext cx="820899" cy="239801"/>
              </a:xfrm>
              <a:prstGeom prst="rect">
                <a:avLst/>
              </a:prstGeom>
              <a:noFill/>
            </p:spPr>
            <p:txBody>
              <a:bodyPr wrap="square"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endParaRPr lang="en-US" sz="1000" b="1" dirty="0">
                  <a:latin typeface="Arial" panose="020B0604020202020204" pitchFamily="34" charset="0"/>
                  <a:cs typeface="Arial" panose="020B0604020202020204" pitchFamily="34" charset="0"/>
                </a:endParaRPr>
              </a:p>
            </p:txBody>
          </p:sp>
          <p:sp>
            <p:nvSpPr>
              <p:cNvPr id="53" name="TextBox 23">
                <a:extLst>
                  <a:ext uri="{FF2B5EF4-FFF2-40B4-BE49-F238E27FC236}">
                    <a16:creationId xmlns:a16="http://schemas.microsoft.com/office/drawing/2014/main" id="{00000000-0008-0000-0000-0000E5000000}"/>
                  </a:ext>
                </a:extLst>
              </p:cNvPr>
              <p:cNvSpPr txBox="1"/>
              <p:nvPr/>
            </p:nvSpPr>
            <p:spPr>
              <a:xfrm>
                <a:off x="5782987" y="3754873"/>
                <a:ext cx="823863" cy="239801"/>
              </a:xfrm>
              <a:prstGeom prst="rect">
                <a:avLst/>
              </a:prstGeom>
              <a:noFill/>
            </p:spPr>
            <p:txBody>
              <a:bodyPr wrap="square"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ctr" defTabSz="914400" rtl="0" eaLnBrk="1" latinLnBrk="0" hangingPunct="1"/>
                <a:fld id="{7214ED0D-5DA1-476B-9BCB-22576BA30FC1}" type="TxLink">
                  <a:rPr lang="en-US" sz="1000" b="1" i="0" u="none" strike="noStrike" kern="1200">
                    <a:solidFill>
                      <a:srgbClr val="646464"/>
                    </a:solidFill>
                    <a:latin typeface="Arial"/>
                    <a:ea typeface="+mn-ea"/>
                    <a:cs typeface="Arial"/>
                  </a:rPr>
                  <a:pPr marL="0" indent="0" algn="ctr" defTabSz="914400" rtl="0" eaLnBrk="1" latinLnBrk="0" hangingPunct="1"/>
                  <a:t> </a:t>
                </a:fld>
                <a:endParaRPr lang="en-US" sz="1000" b="1" i="0" u="none" strike="noStrike" kern="1200">
                  <a:solidFill>
                    <a:srgbClr val="646464"/>
                  </a:solidFill>
                  <a:latin typeface="Arial"/>
                  <a:ea typeface="+mn-ea"/>
                  <a:cs typeface="Arial"/>
                </a:endParaRPr>
              </a:p>
            </p:txBody>
          </p:sp>
          <p:sp>
            <p:nvSpPr>
              <p:cNvPr id="54" name="P4_Max">
                <a:extLst>
                  <a:ext uri="{FF2B5EF4-FFF2-40B4-BE49-F238E27FC236}">
                    <a16:creationId xmlns:a16="http://schemas.microsoft.com/office/drawing/2014/main" id="{00000000-0008-0000-0000-0000E6000000}"/>
                  </a:ext>
                </a:extLst>
              </p:cNvPr>
              <p:cNvSpPr txBox="1"/>
              <p:nvPr/>
            </p:nvSpPr>
            <p:spPr>
              <a:xfrm>
                <a:off x="6914832" y="3754876"/>
                <a:ext cx="961828" cy="209278"/>
              </a:xfrm>
              <a:prstGeom prst="rect">
                <a:avLst/>
              </a:prstGeom>
              <a:noFill/>
            </p:spPr>
            <p:txBody>
              <a:bodyPr wrap="square"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r" defTabSz="914400" rtl="0" eaLnBrk="1" latinLnBrk="0" hangingPunct="1"/>
                <a:fld id="{EBE3AF8E-739B-4A29-969F-1ED007568D47}" type="TxLink">
                  <a:rPr lang="en-US" sz="1000" b="1" i="0" u="none" strike="noStrike" kern="1200">
                    <a:solidFill>
                      <a:srgbClr val="646464"/>
                    </a:solidFill>
                    <a:latin typeface="Arial"/>
                    <a:ea typeface="+mn-ea"/>
                    <a:cs typeface="Arial"/>
                  </a:rPr>
                  <a:pPr marL="0" indent="0" algn="r" defTabSz="914400" rtl="0" eaLnBrk="1" latinLnBrk="0" hangingPunct="1"/>
                  <a:t> </a:t>
                </a:fld>
                <a:endParaRPr lang="en-US" sz="1000" b="1" i="0" u="none" strike="noStrike" kern="1200">
                  <a:solidFill>
                    <a:srgbClr val="646464"/>
                  </a:solidFill>
                  <a:latin typeface="Arial"/>
                  <a:ea typeface="+mn-ea"/>
                  <a:cs typeface="Arial"/>
                </a:endParaRPr>
              </a:p>
            </p:txBody>
          </p:sp>
          <p:cxnSp>
            <p:nvCxnSpPr>
              <p:cNvPr id="56" name="Straight Connector 55">
                <a:extLst>
                  <a:ext uri="{FF2B5EF4-FFF2-40B4-BE49-F238E27FC236}">
                    <a16:creationId xmlns:a16="http://schemas.microsoft.com/office/drawing/2014/main" id="{00000000-0008-0000-0000-0000E8000000}"/>
                  </a:ext>
                </a:extLst>
              </p:cNvPr>
              <p:cNvCxnSpPr/>
              <p:nvPr/>
            </p:nvCxnSpPr>
            <p:spPr>
              <a:xfrm>
                <a:off x="4618318" y="3399838"/>
                <a:ext cx="0" cy="347032"/>
              </a:xfrm>
              <a:prstGeom prst="line">
                <a:avLst/>
              </a:prstGeom>
              <a:ln w="19050">
                <a:solidFill>
                  <a:srgbClr val="FFFFFF"/>
                </a:solidFill>
              </a:ln>
              <a:effectLst/>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00000000-0008-0000-0000-0000E9000000}"/>
                  </a:ext>
                </a:extLst>
              </p:cNvPr>
              <p:cNvCxnSpPr/>
              <p:nvPr/>
            </p:nvCxnSpPr>
            <p:spPr>
              <a:xfrm>
                <a:off x="3051455" y="3399838"/>
                <a:ext cx="0" cy="347032"/>
              </a:xfrm>
              <a:prstGeom prst="line">
                <a:avLst/>
              </a:prstGeom>
              <a:ln w="19050">
                <a:solidFill>
                  <a:srgbClr val="FFFFFF"/>
                </a:solidFill>
              </a:ln>
              <a:effectLst/>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0000000-0008-0000-0000-0000EA000000}"/>
                  </a:ext>
                </a:extLst>
              </p:cNvPr>
              <p:cNvCxnSpPr/>
              <p:nvPr/>
            </p:nvCxnSpPr>
            <p:spPr>
              <a:xfrm>
                <a:off x="6194919" y="3399838"/>
                <a:ext cx="0" cy="347032"/>
              </a:xfrm>
              <a:prstGeom prst="line">
                <a:avLst/>
              </a:prstGeom>
              <a:ln w="19050">
                <a:solidFill>
                  <a:srgbClr val="FFFFFF"/>
                </a:solidFill>
              </a:ln>
              <a:effectLst/>
            </p:spPr>
            <p:style>
              <a:lnRef idx="1">
                <a:schemeClr val="accent1"/>
              </a:lnRef>
              <a:fillRef idx="0">
                <a:schemeClr val="accent1"/>
              </a:fillRef>
              <a:effectRef idx="0">
                <a:schemeClr val="accent1"/>
              </a:effectRef>
              <a:fontRef idx="minor">
                <a:schemeClr val="tx1"/>
              </a:fontRef>
            </p:style>
          </p:cxnSp>
          <p:sp>
            <p:nvSpPr>
              <p:cNvPr id="59" name="TextBox 23">
                <a:extLst>
                  <a:ext uri="{FF2B5EF4-FFF2-40B4-BE49-F238E27FC236}">
                    <a16:creationId xmlns:a16="http://schemas.microsoft.com/office/drawing/2014/main" id="{00000000-0008-0000-0000-0000EB000000}"/>
                  </a:ext>
                </a:extLst>
              </p:cNvPr>
              <p:cNvSpPr txBox="1"/>
              <p:nvPr/>
            </p:nvSpPr>
            <p:spPr>
              <a:xfrm>
                <a:off x="4208531" y="3737010"/>
                <a:ext cx="820899" cy="239801"/>
              </a:xfrm>
              <a:prstGeom prst="rect">
                <a:avLst/>
              </a:prstGeom>
              <a:noFill/>
            </p:spPr>
            <p:txBody>
              <a:bodyPr wrap="square"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ctr" defTabSz="914400" rtl="0" eaLnBrk="1" latinLnBrk="0" hangingPunct="1"/>
                <a:fld id="{76E0F412-6266-44D5-BEE9-EFB514082C7C}" type="TxLink">
                  <a:rPr lang="en-US" sz="1000" b="1" i="0" u="none" strike="noStrike" kern="1200">
                    <a:solidFill>
                      <a:srgbClr val="646464"/>
                    </a:solidFill>
                    <a:latin typeface="Arial"/>
                    <a:ea typeface="+mn-ea"/>
                    <a:cs typeface="Arial"/>
                  </a:rPr>
                  <a:pPr marL="0" indent="0" algn="ctr" defTabSz="914400" rtl="0" eaLnBrk="1" latinLnBrk="0" hangingPunct="1"/>
                  <a:t> </a:t>
                </a:fld>
                <a:endParaRPr lang="en-US" sz="1000" b="1" i="0" u="none" strike="noStrike" kern="1200">
                  <a:solidFill>
                    <a:srgbClr val="646464"/>
                  </a:solidFill>
                  <a:latin typeface="Arial"/>
                  <a:ea typeface="+mn-ea"/>
                  <a:cs typeface="Arial"/>
                </a:endParaRPr>
              </a:p>
            </p:txBody>
          </p:sp>
          <p:sp>
            <p:nvSpPr>
              <p:cNvPr id="60" name="P3_Label">
                <a:extLst>
                  <a:ext uri="{FF2B5EF4-FFF2-40B4-BE49-F238E27FC236}">
                    <a16:creationId xmlns:a16="http://schemas.microsoft.com/office/drawing/2014/main" id="{00000000-0008-0000-0000-0000EC000000}"/>
                  </a:ext>
                </a:extLst>
              </p:cNvPr>
              <p:cNvSpPr txBox="1"/>
              <p:nvPr/>
            </p:nvSpPr>
            <p:spPr>
              <a:xfrm>
                <a:off x="4689316" y="3463815"/>
                <a:ext cx="1090962" cy="232229"/>
              </a:xfrm>
              <a:prstGeom prst="rect">
                <a:avLst/>
              </a:prstGeom>
              <a:noFill/>
            </p:spPr>
            <p:txBody>
              <a:bodyPr wrap="square"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l" defTabSz="914400" rtl="0" eaLnBrk="1" latinLnBrk="0" hangingPunct="1"/>
                <a:fld id="{21838E65-CE0D-49D7-83F3-6B21D71B2A8B}" type="TxLink">
                  <a:rPr lang="en-US" sz="1000" b="1" i="1" u="none" strike="noStrike" kern="1200">
                    <a:solidFill>
                      <a:srgbClr val="F9C20A"/>
                    </a:solidFill>
                    <a:latin typeface="Arial"/>
                    <a:ea typeface="+mn-ea"/>
                    <a:cs typeface="Arial"/>
                  </a:rPr>
                  <a:pPr marL="0" indent="0" algn="l" defTabSz="914400" rtl="0" eaLnBrk="1" latinLnBrk="0" hangingPunct="1"/>
                  <a:t> </a:t>
                </a:fld>
                <a:endParaRPr lang="en-US" sz="1000" b="1" i="1" u="none" strike="noStrike" kern="1200">
                  <a:solidFill>
                    <a:srgbClr val="F9C20A"/>
                  </a:solidFill>
                  <a:latin typeface="Arial"/>
                  <a:ea typeface="+mn-ea"/>
                  <a:cs typeface="Arial"/>
                </a:endParaRPr>
              </a:p>
            </p:txBody>
          </p:sp>
        </p:grpSp>
        <p:grpSp>
          <p:nvGrpSpPr>
            <p:cNvPr id="35" name="Group_P5">
              <a:extLst>
                <a:ext uri="{FF2B5EF4-FFF2-40B4-BE49-F238E27FC236}">
                  <a16:creationId xmlns:a16="http://schemas.microsoft.com/office/drawing/2014/main" id="{00000000-0008-0000-0000-0000D3000000}"/>
                </a:ext>
              </a:extLst>
            </p:cNvPr>
            <p:cNvGrpSpPr/>
            <p:nvPr/>
          </p:nvGrpSpPr>
          <p:grpSpPr>
            <a:xfrm>
              <a:off x="1230793" y="2574565"/>
              <a:ext cx="6645845" cy="626762"/>
              <a:chOff x="1562578" y="2574565"/>
              <a:chExt cx="8437375" cy="785054"/>
            </a:xfrm>
          </p:grpSpPr>
          <p:grpSp>
            <p:nvGrpSpPr>
              <p:cNvPr id="36" name="Group 35">
                <a:extLst>
                  <a:ext uri="{FF2B5EF4-FFF2-40B4-BE49-F238E27FC236}">
                    <a16:creationId xmlns:a16="http://schemas.microsoft.com/office/drawing/2014/main" id="{00000000-0008-0000-0000-0000D4000000}"/>
                  </a:ext>
                </a:extLst>
              </p:cNvPr>
              <p:cNvGrpSpPr/>
              <p:nvPr/>
            </p:nvGrpSpPr>
            <p:grpSpPr>
              <a:xfrm>
                <a:off x="1562578" y="2574565"/>
                <a:ext cx="8437375" cy="785054"/>
                <a:chOff x="1375848" y="2574569"/>
                <a:chExt cx="7429094" cy="660600"/>
              </a:xfrm>
            </p:grpSpPr>
            <p:sp>
              <p:nvSpPr>
                <p:cNvPr id="39" name="P5_Min">
                  <a:extLst>
                    <a:ext uri="{FF2B5EF4-FFF2-40B4-BE49-F238E27FC236}">
                      <a16:creationId xmlns:a16="http://schemas.microsoft.com/office/drawing/2014/main" id="{00000000-0008-0000-0000-0000D7000000}"/>
                    </a:ext>
                  </a:extLst>
                </p:cNvPr>
                <p:cNvSpPr txBox="1"/>
                <p:nvPr/>
              </p:nvSpPr>
              <p:spPr>
                <a:xfrm>
                  <a:off x="1375848" y="2982406"/>
                  <a:ext cx="1015046" cy="252754"/>
                </a:xfrm>
                <a:prstGeom prst="rect">
                  <a:avLst/>
                </a:prstGeom>
                <a:noFill/>
              </p:spPr>
              <p:txBody>
                <a:bodyPr wrap="square"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l" defTabSz="914400" rtl="0" eaLnBrk="1" latinLnBrk="0" hangingPunct="1"/>
                  <a:fld id="{E5E30901-88C3-4D83-94D9-1AD10B4CFDF8}" type="TxLink">
                    <a:rPr lang="en-US" sz="1000" b="1" i="0" u="none" strike="noStrike" kern="1200">
                      <a:solidFill>
                        <a:srgbClr val="646464"/>
                      </a:solidFill>
                      <a:latin typeface="Arial"/>
                      <a:ea typeface="+mn-ea"/>
                      <a:cs typeface="Arial"/>
                    </a:rPr>
                    <a:pPr marL="0" indent="0" algn="l" defTabSz="914400" rtl="0" eaLnBrk="1" latinLnBrk="0" hangingPunct="1"/>
                    <a:t> </a:t>
                  </a:fld>
                  <a:endParaRPr lang="en-US" sz="1000" b="1" i="0" u="none" strike="noStrike" kern="1200">
                    <a:solidFill>
                      <a:srgbClr val="646464"/>
                    </a:solidFill>
                    <a:latin typeface="Arial"/>
                    <a:ea typeface="+mn-ea"/>
                    <a:cs typeface="Arial"/>
                  </a:endParaRPr>
                </a:p>
              </p:txBody>
            </p:sp>
            <p:sp>
              <p:nvSpPr>
                <p:cNvPr id="40" name="TextBox 23">
                  <a:extLst>
                    <a:ext uri="{FF2B5EF4-FFF2-40B4-BE49-F238E27FC236}">
                      <a16:creationId xmlns:a16="http://schemas.microsoft.com/office/drawing/2014/main" id="{00000000-0008-0000-0000-0000D8000000}"/>
                    </a:ext>
                  </a:extLst>
                </p:cNvPr>
                <p:cNvSpPr txBox="1"/>
                <p:nvPr/>
              </p:nvSpPr>
              <p:spPr>
                <a:xfrm>
                  <a:off x="2919016" y="2982399"/>
                  <a:ext cx="1015045" cy="252755"/>
                </a:xfrm>
                <a:prstGeom prst="rect">
                  <a:avLst/>
                </a:prstGeom>
                <a:noFill/>
              </p:spPr>
              <p:txBody>
                <a:bodyPr wrap="square"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ctr" defTabSz="914400" rtl="0" eaLnBrk="1" latinLnBrk="0" hangingPunct="1"/>
                  <a:fld id="{F42500FE-D6E4-40CD-852F-26FD41C52191}" type="TxLink">
                    <a:rPr lang="en-US" sz="1000" b="1" i="0" u="none" strike="noStrike" kern="1200">
                      <a:solidFill>
                        <a:srgbClr val="646464"/>
                      </a:solidFill>
                      <a:latin typeface="Arial"/>
                      <a:ea typeface="+mn-ea"/>
                      <a:cs typeface="Arial"/>
                    </a:rPr>
                    <a:pPr marL="0" indent="0" algn="ctr" defTabSz="914400" rtl="0" eaLnBrk="1" latinLnBrk="0" hangingPunct="1"/>
                    <a:t> </a:t>
                  </a:fld>
                  <a:endParaRPr lang="en-US" sz="1000" b="1" i="0" u="none" strike="noStrike" kern="1200">
                    <a:solidFill>
                      <a:srgbClr val="646464"/>
                    </a:solidFill>
                    <a:latin typeface="Arial"/>
                    <a:ea typeface="+mn-ea"/>
                    <a:cs typeface="Arial"/>
                  </a:endParaRPr>
                </a:p>
              </p:txBody>
            </p:sp>
            <p:sp>
              <p:nvSpPr>
                <p:cNvPr id="41" name="TextBox 23">
                  <a:extLst>
                    <a:ext uri="{FF2B5EF4-FFF2-40B4-BE49-F238E27FC236}">
                      <a16:creationId xmlns:a16="http://schemas.microsoft.com/office/drawing/2014/main" id="{00000000-0008-0000-0000-0000D9000000}"/>
                    </a:ext>
                  </a:extLst>
                </p:cNvPr>
                <p:cNvSpPr txBox="1"/>
                <p:nvPr/>
              </p:nvSpPr>
              <p:spPr>
                <a:xfrm>
                  <a:off x="4653913" y="2982413"/>
                  <a:ext cx="1015045" cy="252755"/>
                </a:xfrm>
                <a:prstGeom prst="rect">
                  <a:avLst/>
                </a:prstGeom>
                <a:noFill/>
              </p:spPr>
              <p:txBody>
                <a:bodyPr wrap="square"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ctr" defTabSz="914400" rtl="0" eaLnBrk="1" latinLnBrk="0" hangingPunct="1"/>
                  <a:fld id="{FFDFEF80-7794-4AE8-8593-5F47C5B2271D}" type="TxLink">
                    <a:rPr lang="en-US" sz="1000" b="1" i="0" u="none" strike="noStrike" kern="1200">
                      <a:solidFill>
                        <a:srgbClr val="646464"/>
                      </a:solidFill>
                      <a:latin typeface="Arial"/>
                      <a:ea typeface="+mn-ea"/>
                      <a:cs typeface="Arial"/>
                    </a:rPr>
                    <a:pPr marL="0" indent="0" algn="ctr" defTabSz="914400" rtl="0" eaLnBrk="1" latinLnBrk="0" hangingPunct="1"/>
                    <a:t> </a:t>
                  </a:fld>
                  <a:endParaRPr lang="en-US" sz="1000" b="1" i="0" u="none" strike="noStrike" kern="1200">
                    <a:solidFill>
                      <a:srgbClr val="646464"/>
                    </a:solidFill>
                    <a:latin typeface="Arial"/>
                    <a:ea typeface="+mn-ea"/>
                    <a:cs typeface="Arial"/>
                  </a:endParaRPr>
                </a:p>
              </p:txBody>
            </p:sp>
            <p:sp>
              <p:nvSpPr>
                <p:cNvPr id="42" name="TextBox 23">
                  <a:extLst>
                    <a:ext uri="{FF2B5EF4-FFF2-40B4-BE49-F238E27FC236}">
                      <a16:creationId xmlns:a16="http://schemas.microsoft.com/office/drawing/2014/main" id="{00000000-0008-0000-0000-0000DA000000}"/>
                    </a:ext>
                  </a:extLst>
                </p:cNvPr>
                <p:cNvSpPr txBox="1"/>
                <p:nvPr/>
              </p:nvSpPr>
              <p:spPr>
                <a:xfrm>
                  <a:off x="6431257" y="2982414"/>
                  <a:ext cx="1015045" cy="252755"/>
                </a:xfrm>
                <a:prstGeom prst="rect">
                  <a:avLst/>
                </a:prstGeom>
                <a:noFill/>
              </p:spPr>
              <p:txBody>
                <a:bodyPr wrap="square"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ctr" defTabSz="914400" rtl="0" eaLnBrk="1" latinLnBrk="0" hangingPunct="1"/>
                  <a:fld id="{FA8B494C-AE34-4C3F-8C9B-AAA9C3BF00AF}" type="TxLink">
                    <a:rPr lang="en-US" sz="1000" b="1" i="0" u="none" strike="noStrike" kern="1200">
                      <a:solidFill>
                        <a:srgbClr val="646464"/>
                      </a:solidFill>
                      <a:latin typeface="Arial"/>
                      <a:ea typeface="+mn-ea"/>
                      <a:cs typeface="Arial"/>
                    </a:rPr>
                    <a:pPr marL="0" indent="0" algn="ctr" defTabSz="914400" rtl="0" eaLnBrk="1" latinLnBrk="0" hangingPunct="1"/>
                    <a:t> </a:t>
                  </a:fld>
                  <a:endParaRPr lang="en-US" sz="1000" b="1" i="0" u="none" strike="noStrike" kern="1200">
                    <a:solidFill>
                      <a:srgbClr val="646464"/>
                    </a:solidFill>
                    <a:latin typeface="Arial"/>
                    <a:ea typeface="+mn-ea"/>
                    <a:cs typeface="Arial"/>
                  </a:endParaRPr>
                </a:p>
              </p:txBody>
            </p:sp>
            <p:sp>
              <p:nvSpPr>
                <p:cNvPr id="43" name="P5_Max">
                  <a:extLst>
                    <a:ext uri="{FF2B5EF4-FFF2-40B4-BE49-F238E27FC236}">
                      <a16:creationId xmlns:a16="http://schemas.microsoft.com/office/drawing/2014/main" id="{00000000-0008-0000-0000-0000DB000000}"/>
                    </a:ext>
                  </a:extLst>
                </p:cNvPr>
                <p:cNvSpPr txBox="1"/>
                <p:nvPr/>
              </p:nvSpPr>
              <p:spPr>
                <a:xfrm>
                  <a:off x="7619914" y="2982415"/>
                  <a:ext cx="1185028" cy="252754"/>
                </a:xfrm>
                <a:prstGeom prst="rect">
                  <a:avLst/>
                </a:prstGeom>
                <a:noFill/>
              </p:spPr>
              <p:txBody>
                <a:bodyPr wrap="square"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r" defTabSz="914400" rtl="0" eaLnBrk="1" latinLnBrk="0" hangingPunct="1"/>
                  <a:fld id="{33C173E0-E54E-45D8-A510-5AF0A83EC61C}" type="TxLink">
                    <a:rPr lang="en-US" sz="1000" b="1" i="0" u="none" strike="noStrike" kern="1200">
                      <a:solidFill>
                        <a:srgbClr val="646464"/>
                      </a:solidFill>
                      <a:latin typeface="Arial"/>
                      <a:ea typeface="+mn-ea"/>
                      <a:cs typeface="Arial"/>
                    </a:rPr>
                    <a:pPr marL="0" indent="0" algn="r" defTabSz="914400" rtl="0" eaLnBrk="1" latinLnBrk="0" hangingPunct="1"/>
                    <a:t> </a:t>
                  </a:fld>
                  <a:endParaRPr lang="en-US" sz="1000" b="1" i="0" u="none" strike="noStrike" kern="1200">
                    <a:solidFill>
                      <a:srgbClr val="646464"/>
                    </a:solidFill>
                    <a:latin typeface="Arial"/>
                    <a:ea typeface="+mn-ea"/>
                    <a:cs typeface="Arial"/>
                  </a:endParaRPr>
                </a:p>
              </p:txBody>
            </p:sp>
            <p:grpSp>
              <p:nvGrpSpPr>
                <p:cNvPr id="44" name="Group 43">
                  <a:extLst>
                    <a:ext uri="{FF2B5EF4-FFF2-40B4-BE49-F238E27FC236}">
                      <a16:creationId xmlns:a16="http://schemas.microsoft.com/office/drawing/2014/main" id="{00000000-0008-0000-0000-0000DC000000}"/>
                    </a:ext>
                  </a:extLst>
                </p:cNvPr>
                <p:cNvGrpSpPr/>
                <p:nvPr/>
              </p:nvGrpSpPr>
              <p:grpSpPr>
                <a:xfrm>
                  <a:off x="3419044" y="2574569"/>
                  <a:ext cx="3514193" cy="380489"/>
                  <a:chOff x="3419044" y="2574569"/>
                  <a:chExt cx="3514193" cy="380489"/>
                </a:xfrm>
              </p:grpSpPr>
              <p:cxnSp>
                <p:nvCxnSpPr>
                  <p:cNvPr id="46" name="Straight Connector 45">
                    <a:extLst>
                      <a:ext uri="{FF2B5EF4-FFF2-40B4-BE49-F238E27FC236}">
                        <a16:creationId xmlns:a16="http://schemas.microsoft.com/office/drawing/2014/main" id="{00000000-0008-0000-0000-0000DE000000}"/>
                      </a:ext>
                    </a:extLst>
                  </p:cNvPr>
                  <p:cNvCxnSpPr/>
                  <p:nvPr/>
                </p:nvCxnSpPr>
                <p:spPr>
                  <a:xfrm>
                    <a:off x="5170697" y="2574569"/>
                    <a:ext cx="0" cy="380489"/>
                  </a:xfrm>
                  <a:prstGeom prst="line">
                    <a:avLst/>
                  </a:prstGeom>
                  <a:ln w="19050">
                    <a:solidFill>
                      <a:srgbClr val="FFFFFF"/>
                    </a:solidFill>
                  </a:ln>
                  <a:effectLst/>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0000000-0008-0000-0000-0000DF000000}"/>
                      </a:ext>
                    </a:extLst>
                  </p:cNvPr>
                  <p:cNvCxnSpPr/>
                  <p:nvPr/>
                </p:nvCxnSpPr>
                <p:spPr>
                  <a:xfrm>
                    <a:off x="3419044" y="2574569"/>
                    <a:ext cx="0" cy="380487"/>
                  </a:xfrm>
                  <a:prstGeom prst="line">
                    <a:avLst/>
                  </a:prstGeom>
                  <a:ln w="19050">
                    <a:solidFill>
                      <a:srgbClr val="FFFFFF"/>
                    </a:solidFill>
                  </a:ln>
                  <a:effectLst/>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00000000-0008-0000-0000-0000E0000000}"/>
                      </a:ext>
                    </a:extLst>
                  </p:cNvPr>
                  <p:cNvCxnSpPr/>
                  <p:nvPr/>
                </p:nvCxnSpPr>
                <p:spPr>
                  <a:xfrm>
                    <a:off x="6933237" y="2574569"/>
                    <a:ext cx="0" cy="380489"/>
                  </a:xfrm>
                  <a:prstGeom prst="line">
                    <a:avLst/>
                  </a:prstGeom>
                  <a:ln w="19050">
                    <a:solidFill>
                      <a:srgbClr val="FFFFFF"/>
                    </a:solidFill>
                  </a:ln>
                  <a:effectLst/>
                </p:spPr>
                <p:style>
                  <a:lnRef idx="1">
                    <a:schemeClr val="accent1"/>
                  </a:lnRef>
                  <a:fillRef idx="0">
                    <a:schemeClr val="accent1"/>
                  </a:fillRef>
                  <a:effectRef idx="0">
                    <a:schemeClr val="accent1"/>
                  </a:effectRef>
                  <a:fontRef idx="minor">
                    <a:schemeClr val="tx1"/>
                  </a:fontRef>
                </p:style>
              </p:cxnSp>
            </p:grpSp>
          </p:grpSp>
          <p:sp>
            <p:nvSpPr>
              <p:cNvPr id="37" name="P5_Label">
                <a:extLst>
                  <a:ext uri="{FF2B5EF4-FFF2-40B4-BE49-F238E27FC236}">
                    <a16:creationId xmlns:a16="http://schemas.microsoft.com/office/drawing/2014/main" id="{00000000-0008-0000-0000-0000D5000000}"/>
                  </a:ext>
                </a:extLst>
              </p:cNvPr>
              <p:cNvSpPr txBox="1"/>
              <p:nvPr/>
            </p:nvSpPr>
            <p:spPr>
              <a:xfrm>
                <a:off x="2431090" y="2668261"/>
                <a:ext cx="1268971" cy="290867"/>
              </a:xfrm>
              <a:prstGeom prst="rect">
                <a:avLst/>
              </a:prstGeom>
              <a:noFill/>
            </p:spPr>
            <p:txBody>
              <a:bodyPr wrap="square"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l" defTabSz="914400" rtl="0" eaLnBrk="1" latinLnBrk="0" hangingPunct="1"/>
                <a:fld id="{9C1F9981-760E-4EA9-93FA-4A0BE8FD9D21}" type="TxLink">
                  <a:rPr lang="en-US" sz="1000" b="1" i="1" u="none" strike="noStrike" kern="1200">
                    <a:solidFill>
                      <a:srgbClr val="F9C20A"/>
                    </a:solidFill>
                    <a:latin typeface="Arial"/>
                    <a:ea typeface="+mn-ea"/>
                    <a:cs typeface="Arial"/>
                  </a:rPr>
                  <a:pPr marL="0" indent="0" algn="l" defTabSz="914400" rtl="0" eaLnBrk="1" latinLnBrk="0" hangingPunct="1"/>
                  <a:t> </a:t>
                </a:fld>
                <a:endParaRPr lang="en-US" sz="1000" b="1" i="1" u="none" strike="noStrike" kern="1200">
                  <a:solidFill>
                    <a:srgbClr val="F9C20A"/>
                  </a:solidFill>
                  <a:latin typeface="Arial"/>
                  <a:ea typeface="+mn-ea"/>
                  <a:cs typeface="Arial"/>
                </a:endParaRPr>
              </a:p>
            </p:txBody>
          </p:sp>
        </p:grpSp>
      </p:grpSp>
      <p:sp>
        <p:nvSpPr>
          <p:cNvPr id="4" name="ExchangeRateText">
            <a:extLst>
              <a:ext uri="{FF2B5EF4-FFF2-40B4-BE49-F238E27FC236}">
                <a16:creationId xmlns:a16="http://schemas.microsoft.com/office/drawing/2014/main" id="{635BBD8C-DFCC-5ECE-D4CB-4EC6400D9E13}"/>
              </a:ext>
            </a:extLst>
          </p:cNvPr>
          <p:cNvSpPr txBox="1"/>
          <p:nvPr/>
        </p:nvSpPr>
        <p:spPr>
          <a:xfrm>
            <a:off x="493776" y="6858000"/>
            <a:ext cx="1792224" cy="246221"/>
          </a:xfrm>
          <a:prstGeom prst="rect">
            <a:avLst/>
          </a:prstGeom>
          <a:noFill/>
        </p:spPr>
        <p:txBody>
          <a:bodyPr wrap="square">
            <a:spAutoFit/>
          </a:bodyPr>
          <a:lstStyle/>
          <a:p>
            <a:r>
              <a:rPr lang="en-US" sz="1000" dirty="0" err="1"/>
              <a:t>ExchangeRateText</a:t>
            </a:r>
            <a:endParaRPr lang="en-US" sz="1000" dirty="0"/>
          </a:p>
        </p:txBody>
      </p:sp>
    </p:spTree>
    <p:extLst>
      <p:ext uri="{BB962C8B-B14F-4D97-AF65-F5344CB8AC3E}">
        <p14:creationId xmlns:p14="http://schemas.microsoft.com/office/powerpoint/2010/main" val="35792758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AM Report USL">
  <a:themeElements>
    <a:clrScheme name="AM Pitchbook template USL">
      <a:dk1>
        <a:srgbClr val="767171"/>
      </a:dk1>
      <a:lt1>
        <a:sysClr val="window" lastClr="FFFFFF"/>
      </a:lt1>
      <a:dk2>
        <a:srgbClr val="969696"/>
      </a:dk2>
      <a:lt2>
        <a:srgbClr val="CF7F00"/>
      </a:lt2>
      <a:accent1>
        <a:srgbClr val="002B49"/>
      </a:accent1>
      <a:accent2>
        <a:srgbClr val="0085CA"/>
      </a:accent2>
      <a:accent3>
        <a:srgbClr val="5E8AB4"/>
      </a:accent3>
      <a:accent4>
        <a:srgbClr val="29702A"/>
      </a:accent4>
      <a:accent5>
        <a:srgbClr val="00677F"/>
      </a:accent5>
      <a:accent6>
        <a:srgbClr val="51195D"/>
      </a:accent6>
      <a:hlink>
        <a:srgbClr val="CF7F00"/>
      </a:hlink>
      <a:folHlink>
        <a:srgbClr val="51195D"/>
      </a:folHlink>
    </a:clrScheme>
    <a:fontScheme name="Arial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spPr>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defPPr marL="1588" algn="ctr">
          <a:spcAft>
            <a:spcPts val="400"/>
          </a:spcAft>
          <a:defRPr sz="1000" dirty="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dirty="0" err="1" smtClean="0"/>
        </a:defPPr>
      </a:lstStyle>
    </a:txDef>
  </a:objectDefaults>
  <a:extraClrSchemeLst/>
  <a:extLst>
    <a:ext uri="{05A4C25C-085E-4340-85A3-A5531E510DB2}">
      <thm15:themeFamily xmlns:thm15="http://schemas.microsoft.com/office/thememl/2012/main" name="AM Insight Center USL.potx" id="{04FBBCD3-650C-4DEA-869C-D9995C8AF080}" vid="{6D7BDC69-16DD-4D98-BBFF-A0ACACE5A8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AM Insight Center USL</Template>
  <TotalTime>30060</TotalTime>
  <Words>2070</Words>
  <Application>Microsoft Office PowerPoint</Application>
  <PresentationFormat>Custom</PresentationFormat>
  <Paragraphs>321</Paragraphs>
  <Slides>23</Slides>
  <Notes>22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30" baseType="lpstr">
      <vt:lpstr>Arial</vt:lpstr>
      <vt:lpstr>Calibri</vt:lpstr>
      <vt:lpstr>Impact</vt:lpstr>
      <vt:lpstr>Segoe UI</vt:lpstr>
      <vt:lpstr>Wingdings</vt:lpstr>
      <vt:lpstr>AM Report USL</vt:lpstr>
      <vt:lpstr>think-cell Slide</vt:lpstr>
      <vt:lpstr>ABC</vt:lpstr>
      <vt:lpstr>Disclaimer</vt:lpstr>
      <vt:lpstr>Contents</vt:lpstr>
      <vt:lpstr>PowerPoint Presentation</vt:lpstr>
      <vt:lpstr>Executive Summary: SG&amp;A Diagnostics</vt:lpstr>
      <vt:lpstr>SG&amp;A Costs as a Percentage of Revenue by Industry</vt:lpstr>
      <vt:lpstr>PowerPoint Presentation</vt:lpstr>
      <vt:lpstr>Peer Group Overview</vt:lpstr>
      <vt:lpstr>Peer Group1 Demographics</vt:lpstr>
      <vt:lpstr>PowerPoint Presentation</vt:lpstr>
      <vt:lpstr>SG&amp;A Cost as a Percent of Revenue1</vt:lpstr>
      <vt:lpstr>SG&amp;A vs. EBITDA Performance1</vt:lpstr>
      <vt:lpstr>PowerPoint Presentation</vt:lpstr>
      <vt:lpstr>SG&amp;A Decomposed Functional Costs and FTE Analysis1</vt:lpstr>
      <vt:lpstr> Estimated Opportunity Waterfall1</vt:lpstr>
      <vt:lpstr>PowerPoint Presentation</vt:lpstr>
      <vt:lpstr>SG&amp;A Functional Taxonomy</vt:lpstr>
      <vt:lpstr>PowerPoint Presentation</vt:lpstr>
      <vt:lpstr>Glossary</vt:lpstr>
      <vt:lpstr>About A&amp;M’s Insight Center</vt:lpstr>
      <vt:lpstr>Contact the Insight Center</vt:lpstr>
      <vt:lpstr>PowerPoint Presentation</vt:lpstr>
      <vt:lpstr>Contents</vt:lpstr>
    </vt:vector>
  </TitlesOfParts>
  <Company>Alvarez &amp; Marsal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Insight Center SG&amp;A Diagnostics</dc:title>
  <dc:creator>SKhanvilkar</dc:creator>
  <cp:lastModifiedBy>Summers, Rick</cp:lastModifiedBy>
  <cp:revision>1647</cp:revision>
  <dcterms:created xsi:type="dcterms:W3CDTF">2017-12-12T23:12:51Z</dcterms:created>
  <dcterms:modified xsi:type="dcterms:W3CDTF">2024-08-14T21:04:31Z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bDocumentId">
    <vt:lpwstr>2ddbabad-5eab-4ff9-97d6-4558bb73d2a3</vt:lpwstr>
  </property>
  <property fmtid="{D5CDD505-2E9C-101B-9397-08002B2CF9AE}" pid="3" name="MSIP_Label_31f81cae-2cc7-434f-b11d-39789e497bf2_Enabled">
    <vt:lpwstr>true</vt:lpwstr>
  </property>
  <property fmtid="{D5CDD505-2E9C-101B-9397-08002B2CF9AE}" pid="4" name="MSIP_Label_31f81cae-2cc7-434f-b11d-39789e497bf2_SetDate">
    <vt:lpwstr>2024-08-14T21:04:29Z</vt:lpwstr>
  </property>
  <property fmtid="{D5CDD505-2E9C-101B-9397-08002B2CF9AE}" pid="5" name="MSIP_Label_31f81cae-2cc7-434f-b11d-39789e497bf2_Method">
    <vt:lpwstr>Standard</vt:lpwstr>
  </property>
  <property fmtid="{D5CDD505-2E9C-101B-9397-08002B2CF9AE}" pid="6" name="MSIP_Label_31f81cae-2cc7-434f-b11d-39789e497bf2_Name">
    <vt:lpwstr>Confidential</vt:lpwstr>
  </property>
  <property fmtid="{D5CDD505-2E9C-101B-9397-08002B2CF9AE}" pid="7" name="MSIP_Label_31f81cae-2cc7-434f-b11d-39789e497bf2_SiteId">
    <vt:lpwstr>dd5e230f-c165-49c4-957f-e203458fffab</vt:lpwstr>
  </property>
  <property fmtid="{D5CDD505-2E9C-101B-9397-08002B2CF9AE}" pid="8" name="MSIP_Label_31f81cae-2cc7-434f-b11d-39789e497bf2_ActionId">
    <vt:lpwstr>9b1d73aa-271d-4fb6-845e-c497b48843e9</vt:lpwstr>
  </property>
  <property fmtid="{D5CDD505-2E9C-101B-9397-08002B2CF9AE}" pid="9" name="MSIP_Label_31f81cae-2cc7-434f-b11d-39789e497bf2_ContentBits">
    <vt:lpwstr>0</vt:lpwstr>
  </property>
</Properties>
</file>