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 id="2147483684" r:id="rId5"/>
  </p:sldMasterIdLst>
  <p:notesMasterIdLst>
    <p:notesMasterId r:id="rId43"/>
  </p:notesMasterIdLst>
  <p:handoutMasterIdLst>
    <p:handoutMasterId r:id="rId44"/>
  </p:handoutMasterIdLst>
  <p:sldIdLst>
    <p:sldId id="1123" r:id="rId6"/>
    <p:sldId id="1106" r:id="rId7"/>
    <p:sldId id="1125" r:id="rId8"/>
    <p:sldId id="309" r:id="rId9"/>
    <p:sldId id="1127" r:id="rId10"/>
    <p:sldId id="1128" r:id="rId11"/>
    <p:sldId id="1129" r:id="rId12"/>
    <p:sldId id="1160" r:id="rId13"/>
    <p:sldId id="1131" r:id="rId14"/>
    <p:sldId id="1132" r:id="rId15"/>
    <p:sldId id="1133" r:id="rId16"/>
    <p:sldId id="1161" r:id="rId17"/>
    <p:sldId id="1135" r:id="rId18"/>
    <p:sldId id="1136" r:id="rId19"/>
    <p:sldId id="1137" r:id="rId20"/>
    <p:sldId id="1138" r:id="rId21"/>
    <p:sldId id="1139" r:id="rId22"/>
    <p:sldId id="1140" r:id="rId23"/>
    <p:sldId id="1162" r:id="rId24"/>
    <p:sldId id="1142" r:id="rId25"/>
    <p:sldId id="1143" r:id="rId26"/>
    <p:sldId id="1163" r:id="rId27"/>
    <p:sldId id="1145" r:id="rId28"/>
    <p:sldId id="1146" r:id="rId29"/>
    <p:sldId id="1147" r:id="rId30"/>
    <p:sldId id="1148" r:id="rId31"/>
    <p:sldId id="1149" r:id="rId32"/>
    <p:sldId id="1150" r:id="rId33"/>
    <p:sldId id="1151" r:id="rId34"/>
    <p:sldId id="1152" r:id="rId35"/>
    <p:sldId id="1153" r:id="rId36"/>
    <p:sldId id="1164" r:id="rId37"/>
    <p:sldId id="1155" r:id="rId38"/>
    <p:sldId id="1156" r:id="rId39"/>
    <p:sldId id="1157" r:id="rId40"/>
    <p:sldId id="1158" r:id="rId41"/>
    <p:sldId id="1159" r:id="rId42"/>
  </p:sldIdLst>
  <p:sldSz cx="10058400" cy="7772400"/>
  <p:notesSz cx="6858000" cy="9144000"/>
  <p:custDataLst>
    <p:tags r:id="rId45"/>
  </p:custDataLst>
  <p:defaultTex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2E08C-67E5-4F9D-9EA4-AC5E7E9161DE}" v="27" dt="2023-02-28T02:24:16.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452" autoAdjust="0"/>
  </p:normalViewPr>
  <p:slideViewPr>
    <p:cSldViewPr snapToGrid="0" showGuides="1">
      <p:cViewPr varScale="1">
        <p:scale>
          <a:sx n="100" d="100"/>
          <a:sy n="100" d="100"/>
        </p:scale>
        <p:origin x="78" y="564"/>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vilkar, Sandeip" userId="43310da5-405d-42c1-85dc-ee18e5667b5d" providerId="ADAL" clId="{D7E2E08C-67E5-4F9D-9EA4-AC5E7E9161DE}"/>
    <pc:docChg chg="undo custSel addSld delSld modSld">
      <pc:chgData name="Khanvilkar, Sandeip" userId="43310da5-405d-42c1-85dc-ee18e5667b5d" providerId="ADAL" clId="{D7E2E08C-67E5-4F9D-9EA4-AC5E7E9161DE}" dt="2023-02-28T02:33:11.813" v="429" actId="113"/>
      <pc:docMkLst>
        <pc:docMk/>
      </pc:docMkLst>
      <pc:sldChg chg="add">
        <pc:chgData name="Khanvilkar, Sandeip" userId="43310da5-405d-42c1-85dc-ee18e5667b5d" providerId="ADAL" clId="{D7E2E08C-67E5-4F9D-9EA4-AC5E7E9161DE}" dt="2023-02-28T01:32:49.034" v="1"/>
        <pc:sldMkLst>
          <pc:docMk/>
          <pc:sldMk cId="1278429501" sldId="309"/>
        </pc:sldMkLst>
      </pc:sldChg>
      <pc:sldChg chg="add">
        <pc:chgData name="Khanvilkar, Sandeip" userId="43310da5-405d-42c1-85dc-ee18e5667b5d" providerId="ADAL" clId="{D7E2E08C-67E5-4F9D-9EA4-AC5E7E9161DE}" dt="2023-02-28T02:22:17.114" v="359"/>
        <pc:sldMkLst>
          <pc:docMk/>
          <pc:sldMk cId="4022819643" sldId="1106"/>
        </pc:sldMkLst>
      </pc:sldChg>
      <pc:sldChg chg="del">
        <pc:chgData name="Khanvilkar, Sandeip" userId="43310da5-405d-42c1-85dc-ee18e5667b5d" providerId="ADAL" clId="{D7E2E08C-67E5-4F9D-9EA4-AC5E7E9161DE}" dt="2023-02-28T02:22:14.297" v="358" actId="2696"/>
        <pc:sldMkLst>
          <pc:docMk/>
          <pc:sldMk cId="2847874648" sldId="1124"/>
        </pc:sldMkLst>
      </pc:sldChg>
      <pc:sldChg chg="del">
        <pc:chgData name="Khanvilkar, Sandeip" userId="43310da5-405d-42c1-85dc-ee18e5667b5d" providerId="ADAL" clId="{D7E2E08C-67E5-4F9D-9EA4-AC5E7E9161DE}" dt="2023-02-28T01:32:44.553" v="0" actId="2696"/>
        <pc:sldMkLst>
          <pc:docMk/>
          <pc:sldMk cId="3362396773" sldId="1126"/>
        </pc:sldMkLst>
      </pc:sldChg>
      <pc:sldChg chg="delSp modSp mod">
        <pc:chgData name="Khanvilkar, Sandeip" userId="43310da5-405d-42c1-85dc-ee18e5667b5d" providerId="ADAL" clId="{D7E2E08C-67E5-4F9D-9EA4-AC5E7E9161DE}" dt="2023-02-28T02:30:08.876" v="406" actId="20577"/>
        <pc:sldMkLst>
          <pc:docMk/>
          <pc:sldMk cId="2816194989" sldId="1128"/>
        </pc:sldMkLst>
        <pc:spChg chg="del mod">
          <ac:chgData name="Khanvilkar, Sandeip" userId="43310da5-405d-42c1-85dc-ee18e5667b5d" providerId="ADAL" clId="{D7E2E08C-67E5-4F9D-9EA4-AC5E7E9161DE}" dt="2023-02-28T01:41:09.541" v="64" actId="478"/>
          <ac:spMkLst>
            <pc:docMk/>
            <pc:sldMk cId="2816194989" sldId="1128"/>
            <ac:spMk id="2" creationId="{90CF3D78-61A1-84A8-320C-25D859808021}"/>
          </ac:spMkLst>
        </pc:spChg>
        <pc:spChg chg="mod">
          <ac:chgData name="Khanvilkar, Sandeip" userId="43310da5-405d-42c1-85dc-ee18e5667b5d" providerId="ADAL" clId="{D7E2E08C-67E5-4F9D-9EA4-AC5E7E9161DE}" dt="2023-02-28T02:30:08.876" v="406" actId="20577"/>
          <ac:spMkLst>
            <pc:docMk/>
            <pc:sldMk cId="2816194989" sldId="1128"/>
            <ac:spMk id="3" creationId="{55D27C27-D6B8-45B3-93F2-D60EEDA35E79}"/>
          </ac:spMkLst>
        </pc:spChg>
      </pc:sldChg>
      <pc:sldChg chg="delSp modSp mod">
        <pc:chgData name="Khanvilkar, Sandeip" userId="43310da5-405d-42c1-85dc-ee18e5667b5d" providerId="ADAL" clId="{D7E2E08C-67E5-4F9D-9EA4-AC5E7E9161DE}" dt="2023-02-28T02:29:57.565" v="404" actId="20577"/>
        <pc:sldMkLst>
          <pc:docMk/>
          <pc:sldMk cId="600176735" sldId="1129"/>
        </pc:sldMkLst>
        <pc:spChg chg="del">
          <ac:chgData name="Khanvilkar, Sandeip" userId="43310da5-405d-42c1-85dc-ee18e5667b5d" providerId="ADAL" clId="{D7E2E08C-67E5-4F9D-9EA4-AC5E7E9161DE}" dt="2023-02-28T01:41:23.243" v="66" actId="478"/>
          <ac:spMkLst>
            <pc:docMk/>
            <pc:sldMk cId="600176735" sldId="1129"/>
            <ac:spMk id="2" creationId="{D87201B1-E11B-0D99-E2E0-E6500B73C8C5}"/>
          </ac:spMkLst>
        </pc:spChg>
        <pc:spChg chg="mod">
          <ac:chgData name="Khanvilkar, Sandeip" userId="43310da5-405d-42c1-85dc-ee18e5667b5d" providerId="ADAL" clId="{D7E2E08C-67E5-4F9D-9EA4-AC5E7E9161DE}" dt="2023-02-28T02:29:57.565" v="404" actId="20577"/>
          <ac:spMkLst>
            <pc:docMk/>
            <pc:sldMk cId="600176735" sldId="1129"/>
            <ac:spMk id="25" creationId="{FB6AA519-4F4F-4616-AD3F-9473CB255BE6}"/>
          </ac:spMkLst>
        </pc:spChg>
      </pc:sldChg>
      <pc:sldChg chg="del">
        <pc:chgData name="Khanvilkar, Sandeip" userId="43310da5-405d-42c1-85dc-ee18e5667b5d" providerId="ADAL" clId="{D7E2E08C-67E5-4F9D-9EA4-AC5E7E9161DE}" dt="2023-02-28T01:38:57.598" v="36" actId="2696"/>
        <pc:sldMkLst>
          <pc:docMk/>
          <pc:sldMk cId="4247611034" sldId="1130"/>
        </pc:sldMkLst>
      </pc:sldChg>
      <pc:sldChg chg="addSp delSp modSp mod">
        <pc:chgData name="Khanvilkar, Sandeip" userId="43310da5-405d-42c1-85dc-ee18e5667b5d" providerId="ADAL" clId="{D7E2E08C-67E5-4F9D-9EA4-AC5E7E9161DE}" dt="2023-02-28T02:01:05.140" v="236" actId="478"/>
        <pc:sldMkLst>
          <pc:docMk/>
          <pc:sldMk cId="174416459" sldId="1131"/>
        </pc:sldMkLst>
        <pc:spChg chg="del">
          <ac:chgData name="Khanvilkar, Sandeip" userId="43310da5-405d-42c1-85dc-ee18e5667b5d" providerId="ADAL" clId="{D7E2E08C-67E5-4F9D-9EA4-AC5E7E9161DE}" dt="2023-02-28T01:35:15.032" v="5" actId="478"/>
          <ac:spMkLst>
            <pc:docMk/>
            <pc:sldMk cId="174416459" sldId="1131"/>
            <ac:spMk id="4" creationId="{20774612-EDAF-3575-BA27-842329DD9236}"/>
          </ac:spMkLst>
        </pc:spChg>
        <pc:spChg chg="del">
          <ac:chgData name="Khanvilkar, Sandeip" userId="43310da5-405d-42c1-85dc-ee18e5667b5d" providerId="ADAL" clId="{D7E2E08C-67E5-4F9D-9EA4-AC5E7E9161DE}" dt="2023-02-28T01:35:23.752" v="7" actId="478"/>
          <ac:spMkLst>
            <pc:docMk/>
            <pc:sldMk cId="174416459" sldId="1131"/>
            <ac:spMk id="6" creationId="{2AAC07F9-124D-9AEB-319E-86A8FFA6C675}"/>
          </ac:spMkLst>
        </pc:spChg>
        <pc:spChg chg="del">
          <ac:chgData name="Khanvilkar, Sandeip" userId="43310da5-405d-42c1-85dc-ee18e5667b5d" providerId="ADAL" clId="{D7E2E08C-67E5-4F9D-9EA4-AC5E7E9161DE}" dt="2023-02-28T01:35:20.394" v="6" actId="478"/>
          <ac:spMkLst>
            <pc:docMk/>
            <pc:sldMk cId="174416459" sldId="1131"/>
            <ac:spMk id="7" creationId="{00AD332D-B531-B664-6F52-EEEDDEED83D6}"/>
          </ac:spMkLst>
        </pc:spChg>
        <pc:spChg chg="del">
          <ac:chgData name="Khanvilkar, Sandeip" userId="43310da5-405d-42c1-85dc-ee18e5667b5d" providerId="ADAL" clId="{D7E2E08C-67E5-4F9D-9EA4-AC5E7E9161DE}" dt="2023-02-28T01:35:27.880" v="8" actId="478"/>
          <ac:spMkLst>
            <pc:docMk/>
            <pc:sldMk cId="174416459" sldId="1131"/>
            <ac:spMk id="9" creationId="{748BB627-3A37-CFC3-86EC-E3EC21E8AB77}"/>
          </ac:spMkLst>
        </pc:spChg>
        <pc:spChg chg="del">
          <ac:chgData name="Khanvilkar, Sandeip" userId="43310da5-405d-42c1-85dc-ee18e5667b5d" providerId="ADAL" clId="{D7E2E08C-67E5-4F9D-9EA4-AC5E7E9161DE}" dt="2023-02-28T01:56:42.860" v="184" actId="478"/>
          <ac:spMkLst>
            <pc:docMk/>
            <pc:sldMk cId="174416459" sldId="1131"/>
            <ac:spMk id="16" creationId="{00000000-0000-0000-0000-000000000000}"/>
          </ac:spMkLst>
        </pc:spChg>
        <pc:spChg chg="add mod">
          <ac:chgData name="Khanvilkar, Sandeip" userId="43310da5-405d-42c1-85dc-ee18e5667b5d" providerId="ADAL" clId="{D7E2E08C-67E5-4F9D-9EA4-AC5E7E9161DE}" dt="2023-02-28T01:56:56.837" v="187" actId="123"/>
          <ac:spMkLst>
            <pc:docMk/>
            <pc:sldMk cId="174416459" sldId="1131"/>
            <ac:spMk id="17" creationId="{BB8F33E5-33B3-B53A-9CF2-88E57AFA9FB6}"/>
          </ac:spMkLst>
        </pc:spChg>
        <pc:spChg chg="add mod">
          <ac:chgData name="Khanvilkar, Sandeip" userId="43310da5-405d-42c1-85dc-ee18e5667b5d" providerId="ADAL" clId="{D7E2E08C-67E5-4F9D-9EA4-AC5E7E9161DE}" dt="2023-02-28T01:59:55.591" v="224" actId="1076"/>
          <ac:spMkLst>
            <pc:docMk/>
            <pc:sldMk cId="174416459" sldId="1131"/>
            <ac:spMk id="26" creationId="{24FCF49D-1E0E-E167-1DA8-FE28C9E848DB}"/>
          </ac:spMkLst>
        </pc:spChg>
        <pc:spChg chg="add mod">
          <ac:chgData name="Khanvilkar, Sandeip" userId="43310da5-405d-42c1-85dc-ee18e5667b5d" providerId="ADAL" clId="{D7E2E08C-67E5-4F9D-9EA4-AC5E7E9161DE}" dt="2023-02-28T02:01:01.956" v="235" actId="1076"/>
          <ac:spMkLst>
            <pc:docMk/>
            <pc:sldMk cId="174416459" sldId="1131"/>
            <ac:spMk id="29" creationId="{6BF506D9-14FF-44F3-76A5-1A3F264B9FF3}"/>
          </ac:spMkLst>
        </pc:spChg>
        <pc:spChg chg="mod topLvl">
          <ac:chgData name="Khanvilkar, Sandeip" userId="43310da5-405d-42c1-85dc-ee18e5667b5d" providerId="ADAL" clId="{D7E2E08C-67E5-4F9D-9EA4-AC5E7E9161DE}" dt="2023-02-28T01:57:51.113" v="195" actId="164"/>
          <ac:spMkLst>
            <pc:docMk/>
            <pc:sldMk cId="174416459" sldId="1131"/>
            <ac:spMk id="64"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65"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66"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67"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68"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69" creationId="{00000000-0000-0000-0000-000000000000}"/>
          </ac:spMkLst>
        </pc:spChg>
        <pc:spChg chg="del">
          <ac:chgData name="Khanvilkar, Sandeip" userId="43310da5-405d-42c1-85dc-ee18e5667b5d" providerId="ADAL" clId="{D7E2E08C-67E5-4F9D-9EA4-AC5E7E9161DE}" dt="2023-02-28T01:36:40.820" v="14" actId="478"/>
          <ac:spMkLst>
            <pc:docMk/>
            <pc:sldMk cId="174416459" sldId="1131"/>
            <ac:spMk id="70" creationId="{00000000-0000-0000-0000-000000000000}"/>
          </ac:spMkLst>
        </pc:spChg>
        <pc:spChg chg="del mod topLvl">
          <ac:chgData name="Khanvilkar, Sandeip" userId="43310da5-405d-42c1-85dc-ee18e5667b5d" providerId="ADAL" clId="{D7E2E08C-67E5-4F9D-9EA4-AC5E7E9161DE}" dt="2023-02-28T01:59:38.740" v="221" actId="478"/>
          <ac:spMkLst>
            <pc:docMk/>
            <pc:sldMk cId="174416459" sldId="1131"/>
            <ac:spMk id="71"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75"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3"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4"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5"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6"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7"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8"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9" creationId="{00000000-0000-0000-0000-000000000000}"/>
          </ac:spMkLst>
        </pc:spChg>
        <pc:spChg chg="del mod topLvl">
          <ac:chgData name="Khanvilkar, Sandeip" userId="43310da5-405d-42c1-85dc-ee18e5667b5d" providerId="ADAL" clId="{D7E2E08C-67E5-4F9D-9EA4-AC5E7E9161DE}" dt="2023-02-28T02:01:05.140" v="236" actId="478"/>
          <ac:spMkLst>
            <pc:docMk/>
            <pc:sldMk cId="174416459" sldId="1131"/>
            <ac:spMk id="92"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3"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5"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6"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7"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8"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9"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0"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1"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2"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3"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4"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5"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6"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7" creationId="{00000000-0000-0000-0000-000000000000}"/>
          </ac:spMkLst>
        </pc:spChg>
        <pc:grpChg chg="del mod">
          <ac:chgData name="Khanvilkar, Sandeip" userId="43310da5-405d-42c1-85dc-ee18e5667b5d" providerId="ADAL" clId="{D7E2E08C-67E5-4F9D-9EA4-AC5E7E9161DE}" dt="2023-02-28T01:57:47.466" v="194" actId="165"/>
          <ac:grpSpMkLst>
            <pc:docMk/>
            <pc:sldMk cId="174416459" sldId="1131"/>
            <ac:grpSpMk id="8" creationId="{00000000-0000-0000-0000-000000000000}"/>
          </ac:grpSpMkLst>
        </pc:grpChg>
        <pc:grpChg chg="add mod">
          <ac:chgData name="Khanvilkar, Sandeip" userId="43310da5-405d-42c1-85dc-ee18e5667b5d" providerId="ADAL" clId="{D7E2E08C-67E5-4F9D-9EA4-AC5E7E9161DE}" dt="2023-02-28T01:57:51.113" v="195" actId="164"/>
          <ac:grpSpMkLst>
            <pc:docMk/>
            <pc:sldMk cId="174416459" sldId="1131"/>
            <ac:grpSpMk id="18" creationId="{8F299420-2949-8E35-74EA-1DD90D78AC41}"/>
          </ac:grpSpMkLst>
        </pc:grpChg>
        <pc:cxnChg chg="mod topLvl">
          <ac:chgData name="Khanvilkar, Sandeip" userId="43310da5-405d-42c1-85dc-ee18e5667b5d" providerId="ADAL" clId="{D7E2E08C-67E5-4F9D-9EA4-AC5E7E9161DE}" dt="2023-02-28T01:57:51.113" v="195" actId="164"/>
          <ac:cxnSpMkLst>
            <pc:docMk/>
            <pc:sldMk cId="174416459" sldId="1131"/>
            <ac:cxnSpMk id="72"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73"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74"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76" creationId="{00000000-0000-0000-0000-000000000000}"/>
          </ac:cxnSpMkLst>
        </pc:cxnChg>
        <pc:cxnChg chg="mod topLvl">
          <ac:chgData name="Khanvilkar, Sandeip" userId="43310da5-405d-42c1-85dc-ee18e5667b5d" providerId="ADAL" clId="{D7E2E08C-67E5-4F9D-9EA4-AC5E7E9161DE}" dt="2023-02-28T01:59:49.795" v="223" actId="14100"/>
          <ac:cxnSpMkLst>
            <pc:docMk/>
            <pc:sldMk cId="174416459" sldId="1131"/>
            <ac:cxnSpMk id="77"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78"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79"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80"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81"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82"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90"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94" creationId="{00000000-0000-0000-0000-000000000000}"/>
          </ac:cxnSpMkLst>
        </pc:cxnChg>
      </pc:sldChg>
      <pc:sldChg chg="addSp delSp modSp mod">
        <pc:chgData name="Khanvilkar, Sandeip" userId="43310da5-405d-42c1-85dc-ee18e5667b5d" providerId="ADAL" clId="{D7E2E08C-67E5-4F9D-9EA4-AC5E7E9161DE}" dt="2023-02-28T02:29:40.781" v="401" actId="113"/>
        <pc:sldMkLst>
          <pc:docMk/>
          <pc:sldMk cId="2526345828" sldId="1132"/>
        </pc:sldMkLst>
        <pc:spChg chg="mod">
          <ac:chgData name="Khanvilkar, Sandeip" userId="43310da5-405d-42c1-85dc-ee18e5667b5d" providerId="ADAL" clId="{D7E2E08C-67E5-4F9D-9EA4-AC5E7E9161DE}" dt="2023-02-28T01:40:43.010" v="61" actId="1076"/>
          <ac:spMkLst>
            <pc:docMk/>
            <pc:sldMk cId="2526345828" sldId="1132"/>
            <ac:spMk id="2" creationId="{00000000-0000-0000-0000-000000000000}"/>
          </ac:spMkLst>
        </pc:spChg>
        <pc:spChg chg="del">
          <ac:chgData name="Khanvilkar, Sandeip" userId="43310da5-405d-42c1-85dc-ee18e5667b5d" providerId="ADAL" clId="{D7E2E08C-67E5-4F9D-9EA4-AC5E7E9161DE}" dt="2023-02-28T01:39:12.603" v="41" actId="478"/>
          <ac:spMkLst>
            <pc:docMk/>
            <pc:sldMk cId="2526345828" sldId="1132"/>
            <ac:spMk id="3" creationId="{0A9DC7A7-537B-1891-1095-BC7ED0E656ED}"/>
          </ac:spMkLst>
        </pc:spChg>
        <pc:spChg chg="add del mod">
          <ac:chgData name="Khanvilkar, Sandeip" userId="43310da5-405d-42c1-85dc-ee18e5667b5d" providerId="ADAL" clId="{D7E2E08C-67E5-4F9D-9EA4-AC5E7E9161DE}" dt="2023-02-28T02:29:40.781" v="401" actId="113"/>
          <ac:spMkLst>
            <pc:docMk/>
            <pc:sldMk cId="2526345828" sldId="1132"/>
            <ac:spMk id="4" creationId="{977910B0-92E0-E8C2-565E-F29345EA6D89}"/>
          </ac:spMkLst>
        </pc:spChg>
        <pc:spChg chg="del mod">
          <ac:chgData name="Khanvilkar, Sandeip" userId="43310da5-405d-42c1-85dc-ee18e5667b5d" providerId="ADAL" clId="{D7E2E08C-67E5-4F9D-9EA4-AC5E7E9161DE}" dt="2023-02-28T01:54:52.510" v="169" actId="478"/>
          <ac:spMkLst>
            <pc:docMk/>
            <pc:sldMk cId="2526345828" sldId="1132"/>
            <ac:spMk id="5" creationId="{73D844F1-55ED-490A-9A98-B9DAE69BB145}"/>
          </ac:spMkLst>
        </pc:spChg>
        <pc:spChg chg="del">
          <ac:chgData name="Khanvilkar, Sandeip" userId="43310da5-405d-42c1-85dc-ee18e5667b5d" providerId="ADAL" clId="{D7E2E08C-67E5-4F9D-9EA4-AC5E7E9161DE}" dt="2023-02-28T01:39:15.870" v="42" actId="478"/>
          <ac:spMkLst>
            <pc:docMk/>
            <pc:sldMk cId="2526345828" sldId="1132"/>
            <ac:spMk id="6" creationId="{610A9FF3-A784-B33C-B27E-72DE6DE48F54}"/>
          </ac:spMkLst>
        </pc:spChg>
        <pc:spChg chg="add del mod">
          <ac:chgData name="Khanvilkar, Sandeip" userId="43310da5-405d-42c1-85dc-ee18e5667b5d" providerId="ADAL" clId="{D7E2E08C-67E5-4F9D-9EA4-AC5E7E9161DE}" dt="2023-02-28T01:39:33.503" v="45" actId="478"/>
          <ac:spMkLst>
            <pc:docMk/>
            <pc:sldMk cId="2526345828" sldId="1132"/>
            <ac:spMk id="7" creationId="{89C72940-8830-459C-B286-27449F6FE11B}"/>
          </ac:spMkLst>
        </pc:spChg>
        <pc:spChg chg="add mod">
          <ac:chgData name="Khanvilkar, Sandeip" userId="43310da5-405d-42c1-85dc-ee18e5667b5d" providerId="ADAL" clId="{D7E2E08C-67E5-4F9D-9EA4-AC5E7E9161DE}" dt="2023-02-28T01:54:58.999" v="171" actId="1076"/>
          <ac:spMkLst>
            <pc:docMk/>
            <pc:sldMk cId="2526345828" sldId="1132"/>
            <ac:spMk id="11" creationId="{1D7B84C2-4E05-7AFB-0E6B-835DF47B962F}"/>
          </ac:spMkLst>
        </pc:spChg>
        <pc:spChg chg="add del mod">
          <ac:chgData name="Khanvilkar, Sandeip" userId="43310da5-405d-42c1-85dc-ee18e5667b5d" providerId="ADAL" clId="{D7E2E08C-67E5-4F9D-9EA4-AC5E7E9161DE}" dt="2023-02-28T01:54:54.116" v="170" actId="478"/>
          <ac:spMkLst>
            <pc:docMk/>
            <pc:sldMk cId="2526345828" sldId="1132"/>
            <ac:spMk id="13" creationId="{F93126FC-F774-B9A6-C42B-5E770A0C3F0C}"/>
          </ac:spMkLst>
        </pc:spChg>
      </pc:sldChg>
      <pc:sldChg chg="addSp delSp modSp mod">
        <pc:chgData name="Khanvilkar, Sandeip" userId="43310da5-405d-42c1-85dc-ee18e5667b5d" providerId="ADAL" clId="{D7E2E08C-67E5-4F9D-9EA4-AC5E7E9161DE}" dt="2023-02-28T01:54:25.963" v="165" actId="123"/>
        <pc:sldMkLst>
          <pc:docMk/>
          <pc:sldMk cId="3757350008" sldId="1133"/>
        </pc:sldMkLst>
        <pc:spChg chg="del">
          <ac:chgData name="Khanvilkar, Sandeip" userId="43310da5-405d-42c1-85dc-ee18e5667b5d" providerId="ADAL" clId="{D7E2E08C-67E5-4F9D-9EA4-AC5E7E9161DE}" dt="2023-02-28T01:54:17.012" v="163" actId="478"/>
          <ac:spMkLst>
            <pc:docMk/>
            <pc:sldMk cId="3757350008" sldId="1133"/>
            <ac:spMk id="4" creationId="{00000000-0000-0000-0000-000000000000}"/>
          </ac:spMkLst>
        </pc:spChg>
        <pc:spChg chg="del mod">
          <ac:chgData name="Khanvilkar, Sandeip" userId="43310da5-405d-42c1-85dc-ee18e5667b5d" providerId="ADAL" clId="{D7E2E08C-67E5-4F9D-9EA4-AC5E7E9161DE}" dt="2023-02-28T01:40:04.175" v="52" actId="478"/>
          <ac:spMkLst>
            <pc:docMk/>
            <pc:sldMk cId="3757350008" sldId="1133"/>
            <ac:spMk id="6" creationId="{1E0285A4-8A1C-8BA7-F800-BF6697239E1E}"/>
          </ac:spMkLst>
        </pc:spChg>
        <pc:spChg chg="del">
          <ac:chgData name="Khanvilkar, Sandeip" userId="43310da5-405d-42c1-85dc-ee18e5667b5d" providerId="ADAL" clId="{D7E2E08C-67E5-4F9D-9EA4-AC5E7E9161DE}" dt="2023-02-28T01:39:55.698" v="49" actId="478"/>
          <ac:spMkLst>
            <pc:docMk/>
            <pc:sldMk cId="3757350008" sldId="1133"/>
            <ac:spMk id="7" creationId="{E6D3B558-4876-CB5A-ABE6-952A6D5BA7EA}"/>
          </ac:spMkLst>
        </pc:spChg>
        <pc:spChg chg="del mod">
          <ac:chgData name="Khanvilkar, Sandeip" userId="43310da5-405d-42c1-85dc-ee18e5667b5d" providerId="ADAL" clId="{D7E2E08C-67E5-4F9D-9EA4-AC5E7E9161DE}" dt="2023-02-28T01:40:10.046" v="53" actId="478"/>
          <ac:spMkLst>
            <pc:docMk/>
            <pc:sldMk cId="3757350008" sldId="1133"/>
            <ac:spMk id="8" creationId="{5E4D351E-3F1C-D89A-E9D6-D83F04413ED6}"/>
          </ac:spMkLst>
        </pc:spChg>
        <pc:spChg chg="del">
          <ac:chgData name="Khanvilkar, Sandeip" userId="43310da5-405d-42c1-85dc-ee18e5667b5d" providerId="ADAL" clId="{D7E2E08C-67E5-4F9D-9EA4-AC5E7E9161DE}" dt="2023-02-28T01:40:11.423" v="54" actId="478"/>
          <ac:spMkLst>
            <pc:docMk/>
            <pc:sldMk cId="3757350008" sldId="1133"/>
            <ac:spMk id="9" creationId="{83DFED5B-5440-F5F2-CEB3-95CE349C9E3A}"/>
          </ac:spMkLst>
        </pc:spChg>
        <pc:spChg chg="add mod">
          <ac:chgData name="Khanvilkar, Sandeip" userId="43310da5-405d-42c1-85dc-ee18e5667b5d" providerId="ADAL" clId="{D7E2E08C-67E5-4F9D-9EA4-AC5E7E9161DE}" dt="2023-02-28T01:54:25.963" v="165" actId="123"/>
          <ac:spMkLst>
            <pc:docMk/>
            <pc:sldMk cId="3757350008" sldId="1133"/>
            <ac:spMk id="13" creationId="{9C84EDCB-594A-0620-FC87-0234F9E97A3C}"/>
          </ac:spMkLst>
        </pc:spChg>
        <pc:spChg chg="mod">
          <ac:chgData name="Khanvilkar, Sandeip" userId="43310da5-405d-42c1-85dc-ee18e5667b5d" providerId="ADAL" clId="{D7E2E08C-67E5-4F9D-9EA4-AC5E7E9161DE}" dt="2023-02-28T01:40:28.229" v="60" actId="20577"/>
          <ac:spMkLst>
            <pc:docMk/>
            <pc:sldMk cId="3757350008" sldId="1133"/>
            <ac:spMk id="72" creationId="{F423DED2-5B72-4897-97DB-0BCD0EB6C058}"/>
          </ac:spMkLst>
        </pc:spChg>
      </pc:sldChg>
      <pc:sldChg chg="del">
        <pc:chgData name="Khanvilkar, Sandeip" userId="43310da5-405d-42c1-85dc-ee18e5667b5d" providerId="ADAL" clId="{D7E2E08C-67E5-4F9D-9EA4-AC5E7E9161DE}" dt="2023-02-28T01:41:51.181" v="69" actId="2696"/>
        <pc:sldMkLst>
          <pc:docMk/>
          <pc:sldMk cId="2448179982" sldId="1134"/>
        </pc:sldMkLst>
      </pc:sldChg>
      <pc:sldChg chg="addSp delSp modSp mod">
        <pc:chgData name="Khanvilkar, Sandeip" userId="43310da5-405d-42c1-85dc-ee18e5667b5d" providerId="ADAL" clId="{D7E2E08C-67E5-4F9D-9EA4-AC5E7E9161DE}" dt="2023-02-28T01:53:49.356" v="159" actId="1076"/>
        <pc:sldMkLst>
          <pc:docMk/>
          <pc:sldMk cId="1937578427" sldId="1135"/>
        </pc:sldMkLst>
        <pc:spChg chg="del mod">
          <ac:chgData name="Khanvilkar, Sandeip" userId="43310da5-405d-42c1-85dc-ee18e5667b5d" providerId="ADAL" clId="{D7E2E08C-67E5-4F9D-9EA4-AC5E7E9161DE}" dt="2023-02-28T01:53:35.161" v="157" actId="478"/>
          <ac:spMkLst>
            <pc:docMk/>
            <pc:sldMk cId="1937578427" sldId="1135"/>
            <ac:spMk id="3" creationId="{22804371-3419-4A38-BECF-68F1A217E510}"/>
          </ac:spMkLst>
        </pc:spChg>
        <pc:spChg chg="mod">
          <ac:chgData name="Khanvilkar, Sandeip" userId="43310da5-405d-42c1-85dc-ee18e5667b5d" providerId="ADAL" clId="{D7E2E08C-67E5-4F9D-9EA4-AC5E7E9161DE}" dt="2023-02-28T01:40:52.506" v="62" actId="1076"/>
          <ac:spMkLst>
            <pc:docMk/>
            <pc:sldMk cId="1937578427" sldId="1135"/>
            <ac:spMk id="7" creationId="{740029C3-A64E-4377-93E2-2E5AE9C39025}"/>
          </ac:spMkLst>
        </pc:spChg>
        <pc:spChg chg="add mod">
          <ac:chgData name="Khanvilkar, Sandeip" userId="43310da5-405d-42c1-85dc-ee18e5667b5d" providerId="ADAL" clId="{D7E2E08C-67E5-4F9D-9EA4-AC5E7E9161DE}" dt="2023-02-28T01:53:49.356" v="159" actId="1076"/>
          <ac:spMkLst>
            <pc:docMk/>
            <pc:sldMk cId="1937578427" sldId="1135"/>
            <ac:spMk id="9" creationId="{A0252C84-F581-560D-D14B-6C81C73E102A}"/>
          </ac:spMkLst>
        </pc:spChg>
        <pc:spChg chg="add del mod">
          <ac:chgData name="Khanvilkar, Sandeip" userId="43310da5-405d-42c1-85dc-ee18e5667b5d" providerId="ADAL" clId="{D7E2E08C-67E5-4F9D-9EA4-AC5E7E9161DE}" dt="2023-02-28T01:53:38.043" v="158" actId="478"/>
          <ac:spMkLst>
            <pc:docMk/>
            <pc:sldMk cId="1937578427" sldId="1135"/>
            <ac:spMk id="11" creationId="{A46801F0-2E44-3DBE-C05B-B3D0653A5549}"/>
          </ac:spMkLst>
        </pc:spChg>
        <pc:graphicFrameChg chg="mod">
          <ac:chgData name="Khanvilkar, Sandeip" userId="43310da5-405d-42c1-85dc-ee18e5667b5d" providerId="ADAL" clId="{D7E2E08C-67E5-4F9D-9EA4-AC5E7E9161DE}" dt="2023-02-28T01:53:05.515" v="152" actId="1076"/>
          <ac:graphicFrameMkLst>
            <pc:docMk/>
            <pc:sldMk cId="1937578427" sldId="1135"/>
            <ac:graphicFrameMk id="2" creationId="{1B3DC667-A886-4A02-BEB3-1EFD81ADC9C4}"/>
          </ac:graphicFrameMkLst>
        </pc:graphicFrameChg>
      </pc:sldChg>
      <pc:sldChg chg="addSp delSp modSp mod">
        <pc:chgData name="Khanvilkar, Sandeip" userId="43310da5-405d-42c1-85dc-ee18e5667b5d" providerId="ADAL" clId="{D7E2E08C-67E5-4F9D-9EA4-AC5E7E9161DE}" dt="2023-02-28T01:52:57.898" v="151" actId="1076"/>
        <pc:sldMkLst>
          <pc:docMk/>
          <pc:sldMk cId="2835338061" sldId="1136"/>
        </pc:sldMkLst>
        <pc:spChg chg="del">
          <ac:chgData name="Khanvilkar, Sandeip" userId="43310da5-405d-42c1-85dc-ee18e5667b5d" providerId="ADAL" clId="{D7E2E08C-67E5-4F9D-9EA4-AC5E7E9161DE}" dt="2023-02-28T01:52:50.540" v="149" actId="478"/>
          <ac:spMkLst>
            <pc:docMk/>
            <pc:sldMk cId="2835338061" sldId="1136"/>
            <ac:spMk id="6" creationId="{94C5AB07-0075-4D69-B767-7B1E283501CD}"/>
          </ac:spMkLst>
        </pc:spChg>
        <pc:spChg chg="add mod">
          <ac:chgData name="Khanvilkar, Sandeip" userId="43310da5-405d-42c1-85dc-ee18e5667b5d" providerId="ADAL" clId="{D7E2E08C-67E5-4F9D-9EA4-AC5E7E9161DE}" dt="2023-02-28T01:52:57.898" v="151" actId="1076"/>
          <ac:spMkLst>
            <pc:docMk/>
            <pc:sldMk cId="2835338061" sldId="1136"/>
            <ac:spMk id="29" creationId="{5E24035B-D27B-B303-1C0B-8EDB586BA824}"/>
          </ac:spMkLst>
        </pc:spChg>
        <pc:spChg chg="add del mod">
          <ac:chgData name="Khanvilkar, Sandeip" userId="43310da5-405d-42c1-85dc-ee18e5667b5d" providerId="ADAL" clId="{D7E2E08C-67E5-4F9D-9EA4-AC5E7E9161DE}" dt="2023-02-28T01:52:52.836" v="150" actId="478"/>
          <ac:spMkLst>
            <pc:docMk/>
            <pc:sldMk cId="2835338061" sldId="1136"/>
            <ac:spMk id="55" creationId="{1CACDECC-AB05-435A-F1E1-72F5D6C106F9}"/>
          </ac:spMkLst>
        </pc:spChg>
      </pc:sldChg>
      <pc:sldChg chg="addSp delSp modSp mod">
        <pc:chgData name="Khanvilkar, Sandeip" userId="43310da5-405d-42c1-85dc-ee18e5667b5d" providerId="ADAL" clId="{D7E2E08C-67E5-4F9D-9EA4-AC5E7E9161DE}" dt="2023-02-28T01:52:07.037" v="145" actId="1076"/>
        <pc:sldMkLst>
          <pc:docMk/>
          <pc:sldMk cId="713742643" sldId="1138"/>
        </pc:sldMkLst>
        <pc:spChg chg="del">
          <ac:chgData name="Khanvilkar, Sandeip" userId="43310da5-405d-42c1-85dc-ee18e5667b5d" providerId="ADAL" clId="{D7E2E08C-67E5-4F9D-9EA4-AC5E7E9161DE}" dt="2023-02-28T01:52:00.887" v="143" actId="478"/>
          <ac:spMkLst>
            <pc:docMk/>
            <pc:sldMk cId="713742643" sldId="1138"/>
            <ac:spMk id="3" creationId="{22804371-3419-4A38-BECF-68F1A217E510}"/>
          </ac:spMkLst>
        </pc:spChg>
        <pc:spChg chg="add mod">
          <ac:chgData name="Khanvilkar, Sandeip" userId="43310da5-405d-42c1-85dc-ee18e5667b5d" providerId="ADAL" clId="{D7E2E08C-67E5-4F9D-9EA4-AC5E7E9161DE}" dt="2023-02-28T01:52:07.037" v="145" actId="1076"/>
          <ac:spMkLst>
            <pc:docMk/>
            <pc:sldMk cId="713742643" sldId="1138"/>
            <ac:spMk id="8" creationId="{697C716E-5223-DE01-AC2C-774966D65591}"/>
          </ac:spMkLst>
        </pc:spChg>
        <pc:spChg chg="add del mod">
          <ac:chgData name="Khanvilkar, Sandeip" userId="43310da5-405d-42c1-85dc-ee18e5667b5d" providerId="ADAL" clId="{D7E2E08C-67E5-4F9D-9EA4-AC5E7E9161DE}" dt="2023-02-28T01:52:03.700" v="144" actId="478"/>
          <ac:spMkLst>
            <pc:docMk/>
            <pc:sldMk cId="713742643" sldId="1138"/>
            <ac:spMk id="10" creationId="{81CF10A5-5E80-381A-9A1D-FB955330655C}"/>
          </ac:spMkLst>
        </pc:spChg>
      </pc:sldChg>
      <pc:sldChg chg="addSp delSp modSp mod">
        <pc:chgData name="Khanvilkar, Sandeip" userId="43310da5-405d-42c1-85dc-ee18e5667b5d" providerId="ADAL" clId="{D7E2E08C-67E5-4F9D-9EA4-AC5E7E9161DE}" dt="2023-02-28T01:51:33.921" v="139" actId="1076"/>
        <pc:sldMkLst>
          <pc:docMk/>
          <pc:sldMk cId="1141686430" sldId="1139"/>
        </pc:sldMkLst>
        <pc:spChg chg="add mod">
          <ac:chgData name="Khanvilkar, Sandeip" userId="43310da5-405d-42c1-85dc-ee18e5667b5d" providerId="ADAL" clId="{D7E2E08C-67E5-4F9D-9EA4-AC5E7E9161DE}" dt="2023-02-28T01:51:33.921" v="139" actId="1076"/>
          <ac:spMkLst>
            <pc:docMk/>
            <pc:sldMk cId="1141686430" sldId="1139"/>
            <ac:spMk id="5" creationId="{226D2030-1E53-730C-A29F-01CB328D72CB}"/>
          </ac:spMkLst>
        </pc:spChg>
        <pc:spChg chg="add del mod">
          <ac:chgData name="Khanvilkar, Sandeip" userId="43310da5-405d-42c1-85dc-ee18e5667b5d" providerId="ADAL" clId="{D7E2E08C-67E5-4F9D-9EA4-AC5E7E9161DE}" dt="2023-02-28T01:51:30.259" v="138" actId="478"/>
          <ac:spMkLst>
            <pc:docMk/>
            <pc:sldMk cId="1141686430" sldId="1139"/>
            <ac:spMk id="9" creationId="{68AD65A7-B639-CF8F-54DB-4F233FA383FF}"/>
          </ac:spMkLst>
        </pc:spChg>
        <pc:spChg chg="del">
          <ac:chgData name="Khanvilkar, Sandeip" userId="43310da5-405d-42c1-85dc-ee18e5667b5d" providerId="ADAL" clId="{D7E2E08C-67E5-4F9D-9EA4-AC5E7E9161DE}" dt="2023-02-28T01:51:27.863" v="137" actId="478"/>
          <ac:spMkLst>
            <pc:docMk/>
            <pc:sldMk cId="1141686430" sldId="1139"/>
            <ac:spMk id="19" creationId="{5903ACB7-0A31-4410-A4B6-225C03BD667C}"/>
          </ac:spMkLst>
        </pc:spChg>
      </pc:sldChg>
      <pc:sldChg chg="addSp delSp modSp mod">
        <pc:chgData name="Khanvilkar, Sandeip" userId="43310da5-405d-42c1-85dc-ee18e5667b5d" providerId="ADAL" clId="{D7E2E08C-67E5-4F9D-9EA4-AC5E7E9161DE}" dt="2023-02-28T01:50:46.638" v="131" actId="1076"/>
        <pc:sldMkLst>
          <pc:docMk/>
          <pc:sldMk cId="2473100153" sldId="1140"/>
        </pc:sldMkLst>
        <pc:spChg chg="add mod">
          <ac:chgData name="Khanvilkar, Sandeip" userId="43310da5-405d-42c1-85dc-ee18e5667b5d" providerId="ADAL" clId="{D7E2E08C-67E5-4F9D-9EA4-AC5E7E9161DE}" dt="2023-02-28T01:50:46.638" v="131" actId="1076"/>
          <ac:spMkLst>
            <pc:docMk/>
            <pc:sldMk cId="2473100153" sldId="1140"/>
            <ac:spMk id="5" creationId="{3EBD4A08-429A-6B42-EA69-285EDC79AAFA}"/>
          </ac:spMkLst>
        </pc:spChg>
        <pc:spChg chg="add del mod">
          <ac:chgData name="Khanvilkar, Sandeip" userId="43310da5-405d-42c1-85dc-ee18e5667b5d" providerId="ADAL" clId="{D7E2E08C-67E5-4F9D-9EA4-AC5E7E9161DE}" dt="2023-02-28T01:50:41.386" v="130" actId="478"/>
          <ac:spMkLst>
            <pc:docMk/>
            <pc:sldMk cId="2473100153" sldId="1140"/>
            <ac:spMk id="9" creationId="{B3CEAF08-CEA4-A85C-9037-AD871C137D03}"/>
          </ac:spMkLst>
        </pc:spChg>
        <pc:spChg chg="del">
          <ac:chgData name="Khanvilkar, Sandeip" userId="43310da5-405d-42c1-85dc-ee18e5667b5d" providerId="ADAL" clId="{D7E2E08C-67E5-4F9D-9EA4-AC5E7E9161DE}" dt="2023-02-28T01:50:38.539" v="129" actId="478"/>
          <ac:spMkLst>
            <pc:docMk/>
            <pc:sldMk cId="2473100153" sldId="1140"/>
            <ac:spMk id="19" creationId="{574E209F-67F2-49FE-AE4E-965306028850}"/>
          </ac:spMkLst>
        </pc:spChg>
      </pc:sldChg>
      <pc:sldChg chg="del">
        <pc:chgData name="Khanvilkar, Sandeip" userId="43310da5-405d-42c1-85dc-ee18e5667b5d" providerId="ADAL" clId="{D7E2E08C-67E5-4F9D-9EA4-AC5E7E9161DE}" dt="2023-02-28T01:44:01.800" v="74" actId="47"/>
        <pc:sldMkLst>
          <pc:docMk/>
          <pc:sldMk cId="947781018" sldId="1141"/>
        </pc:sldMkLst>
      </pc:sldChg>
      <pc:sldChg chg="delSp modSp mod">
        <pc:chgData name="Khanvilkar, Sandeip" userId="43310da5-405d-42c1-85dc-ee18e5667b5d" providerId="ADAL" clId="{D7E2E08C-67E5-4F9D-9EA4-AC5E7E9161DE}" dt="2023-02-28T01:49:40.909" v="118" actId="478"/>
        <pc:sldMkLst>
          <pc:docMk/>
          <pc:sldMk cId="1176010094" sldId="1142"/>
        </pc:sldMkLst>
        <pc:spChg chg="del">
          <ac:chgData name="Khanvilkar, Sandeip" userId="43310da5-405d-42c1-85dc-ee18e5667b5d" providerId="ADAL" clId="{D7E2E08C-67E5-4F9D-9EA4-AC5E7E9161DE}" dt="2023-02-28T01:42:32.843" v="71" actId="478"/>
          <ac:spMkLst>
            <pc:docMk/>
            <pc:sldMk cId="1176010094" sldId="1142"/>
            <ac:spMk id="6" creationId="{1703029A-8B16-C418-F572-F7E37EB7C9BB}"/>
          </ac:spMkLst>
        </pc:spChg>
        <pc:spChg chg="del mod">
          <ac:chgData name="Khanvilkar, Sandeip" userId="43310da5-405d-42c1-85dc-ee18e5667b5d" providerId="ADAL" clId="{D7E2E08C-67E5-4F9D-9EA4-AC5E7E9161DE}" dt="2023-02-28T01:49:40.909" v="118" actId="478"/>
          <ac:spMkLst>
            <pc:docMk/>
            <pc:sldMk cId="1176010094" sldId="1142"/>
            <ac:spMk id="7" creationId="{9F1644E3-1942-EEAB-171C-0FB08FE93A1E}"/>
          </ac:spMkLst>
        </pc:spChg>
        <pc:spChg chg="del">
          <ac:chgData name="Khanvilkar, Sandeip" userId="43310da5-405d-42c1-85dc-ee18e5667b5d" providerId="ADAL" clId="{D7E2E08C-67E5-4F9D-9EA4-AC5E7E9161DE}" dt="2023-02-28T01:42:38.765" v="72" actId="478"/>
          <ac:spMkLst>
            <pc:docMk/>
            <pc:sldMk cId="1176010094" sldId="1142"/>
            <ac:spMk id="8" creationId="{71A37483-9770-4FE3-01C2-EF73367B6855}"/>
          </ac:spMkLst>
        </pc:spChg>
      </pc:sldChg>
      <pc:sldChg chg="delSp modSp mod">
        <pc:chgData name="Khanvilkar, Sandeip" userId="43310da5-405d-42c1-85dc-ee18e5667b5d" providerId="ADAL" clId="{D7E2E08C-67E5-4F9D-9EA4-AC5E7E9161DE}" dt="2023-02-28T02:31:45.806" v="417" actId="1076"/>
        <pc:sldMkLst>
          <pc:docMk/>
          <pc:sldMk cId="2538718089" sldId="1143"/>
        </pc:sldMkLst>
        <pc:spChg chg="del mod">
          <ac:chgData name="Khanvilkar, Sandeip" userId="43310da5-405d-42c1-85dc-ee18e5667b5d" providerId="ADAL" clId="{D7E2E08C-67E5-4F9D-9EA4-AC5E7E9161DE}" dt="2023-02-28T01:48:51.927" v="115" actId="478"/>
          <ac:spMkLst>
            <pc:docMk/>
            <pc:sldMk cId="2538718089" sldId="1143"/>
            <ac:spMk id="6" creationId="{DAC2FA0D-FD3B-7ACB-9D77-55C75FFDB6E7}"/>
          </ac:spMkLst>
        </pc:spChg>
        <pc:spChg chg="del">
          <ac:chgData name="Khanvilkar, Sandeip" userId="43310da5-405d-42c1-85dc-ee18e5667b5d" providerId="ADAL" clId="{D7E2E08C-67E5-4F9D-9EA4-AC5E7E9161DE}" dt="2023-02-28T01:48:03.503" v="106" actId="478"/>
          <ac:spMkLst>
            <pc:docMk/>
            <pc:sldMk cId="2538718089" sldId="1143"/>
            <ac:spMk id="7" creationId="{870EE865-1770-5C7B-C5C5-F13B14865828}"/>
          </ac:spMkLst>
        </pc:spChg>
        <pc:spChg chg="mod">
          <ac:chgData name="Khanvilkar, Sandeip" userId="43310da5-405d-42c1-85dc-ee18e5667b5d" providerId="ADAL" clId="{D7E2E08C-67E5-4F9D-9EA4-AC5E7E9161DE}" dt="2023-02-28T02:31:39.421" v="416" actId="1076"/>
          <ac:spMkLst>
            <pc:docMk/>
            <pc:sldMk cId="2538718089" sldId="1143"/>
            <ac:spMk id="8" creationId="{38F1E131-F834-6ECB-EFCE-0400DD25DFE3}"/>
          </ac:spMkLst>
        </pc:spChg>
        <pc:spChg chg="del">
          <ac:chgData name="Khanvilkar, Sandeip" userId="43310da5-405d-42c1-85dc-ee18e5667b5d" providerId="ADAL" clId="{D7E2E08C-67E5-4F9D-9EA4-AC5E7E9161DE}" dt="2023-02-28T01:48:22.649" v="109" actId="478"/>
          <ac:spMkLst>
            <pc:docMk/>
            <pc:sldMk cId="2538718089" sldId="1143"/>
            <ac:spMk id="9" creationId="{D16DD2BA-0F4A-7A06-A5CE-0E7AD8DD86A1}"/>
          </ac:spMkLst>
        </pc:spChg>
        <pc:spChg chg="del">
          <ac:chgData name="Khanvilkar, Sandeip" userId="43310da5-405d-42c1-85dc-ee18e5667b5d" providerId="ADAL" clId="{D7E2E08C-67E5-4F9D-9EA4-AC5E7E9161DE}" dt="2023-02-28T01:48:38.300" v="111" actId="478"/>
          <ac:spMkLst>
            <pc:docMk/>
            <pc:sldMk cId="2538718089" sldId="1143"/>
            <ac:spMk id="21" creationId="{00000000-0000-0000-0000-000000000000}"/>
          </ac:spMkLst>
        </pc:spChg>
        <pc:spChg chg="mod">
          <ac:chgData name="Khanvilkar, Sandeip" userId="43310da5-405d-42c1-85dc-ee18e5667b5d" providerId="ADAL" clId="{D7E2E08C-67E5-4F9D-9EA4-AC5E7E9161DE}" dt="2023-02-28T02:31:15.500" v="411" actId="1076"/>
          <ac:spMkLst>
            <pc:docMk/>
            <pc:sldMk cId="2538718089" sldId="1143"/>
            <ac:spMk id="34" creationId="{D8D105E5-B008-4737-AC57-63C4AE48648C}"/>
          </ac:spMkLst>
        </pc:spChg>
        <pc:spChg chg="mod">
          <ac:chgData name="Khanvilkar, Sandeip" userId="43310da5-405d-42c1-85dc-ee18e5667b5d" providerId="ADAL" clId="{D7E2E08C-67E5-4F9D-9EA4-AC5E7E9161DE}" dt="2023-02-28T02:31:21.448" v="412" actId="1076"/>
          <ac:spMkLst>
            <pc:docMk/>
            <pc:sldMk cId="2538718089" sldId="1143"/>
            <ac:spMk id="56" creationId="{4EA51F14-1A3B-4035-A3F5-423BA32AEF4C}"/>
          </ac:spMkLst>
        </pc:spChg>
        <pc:spChg chg="mod">
          <ac:chgData name="Khanvilkar, Sandeip" userId="43310da5-405d-42c1-85dc-ee18e5667b5d" providerId="ADAL" clId="{D7E2E08C-67E5-4F9D-9EA4-AC5E7E9161DE}" dt="2023-02-28T02:31:21.448" v="412" actId="1076"/>
          <ac:spMkLst>
            <pc:docMk/>
            <pc:sldMk cId="2538718089" sldId="1143"/>
            <ac:spMk id="57" creationId="{191BB1B2-EFD0-4442-8298-8AF62D51825E}"/>
          </ac:spMkLst>
        </pc:spChg>
        <pc:spChg chg="mod">
          <ac:chgData name="Khanvilkar, Sandeip" userId="43310da5-405d-42c1-85dc-ee18e5667b5d" providerId="ADAL" clId="{D7E2E08C-67E5-4F9D-9EA4-AC5E7E9161DE}" dt="2023-02-28T02:31:15.500" v="411" actId="1076"/>
          <ac:spMkLst>
            <pc:docMk/>
            <pc:sldMk cId="2538718089" sldId="1143"/>
            <ac:spMk id="58" creationId="{E960B537-6141-404D-9E96-88E0620B7799}"/>
          </ac:spMkLst>
        </pc:spChg>
        <pc:spChg chg="mod">
          <ac:chgData name="Khanvilkar, Sandeip" userId="43310da5-405d-42c1-85dc-ee18e5667b5d" providerId="ADAL" clId="{D7E2E08C-67E5-4F9D-9EA4-AC5E7E9161DE}" dt="2023-02-28T02:31:08.574" v="410" actId="1076"/>
          <ac:spMkLst>
            <pc:docMk/>
            <pc:sldMk cId="2538718089" sldId="1143"/>
            <ac:spMk id="59" creationId="{08289651-62BD-4073-AF88-BEA843FC9635}"/>
          </ac:spMkLst>
        </pc:spChg>
        <pc:spChg chg="mod">
          <ac:chgData name="Khanvilkar, Sandeip" userId="43310da5-405d-42c1-85dc-ee18e5667b5d" providerId="ADAL" clId="{D7E2E08C-67E5-4F9D-9EA4-AC5E7E9161DE}" dt="2023-02-28T02:31:08.574" v="410" actId="1076"/>
          <ac:spMkLst>
            <pc:docMk/>
            <pc:sldMk cId="2538718089" sldId="1143"/>
            <ac:spMk id="60" creationId="{4701FCE6-79CC-431E-9019-502A381B7770}"/>
          </ac:spMkLst>
        </pc:spChg>
        <pc:graphicFrameChg chg="mod">
          <ac:chgData name="Khanvilkar, Sandeip" userId="43310da5-405d-42c1-85dc-ee18e5667b5d" providerId="ADAL" clId="{D7E2E08C-67E5-4F9D-9EA4-AC5E7E9161DE}" dt="2023-02-28T02:31:45.806" v="417" actId="1076"/>
          <ac:graphicFrameMkLst>
            <pc:docMk/>
            <pc:sldMk cId="2538718089" sldId="1143"/>
            <ac:graphicFrameMk id="10" creationId="{4E5F15A6-8567-426F-A084-4547872BEDA4}"/>
          </ac:graphicFrameMkLst>
        </pc:graphicFrameChg>
      </pc:sldChg>
      <pc:sldChg chg="del">
        <pc:chgData name="Khanvilkar, Sandeip" userId="43310da5-405d-42c1-85dc-ee18e5667b5d" providerId="ADAL" clId="{D7E2E08C-67E5-4F9D-9EA4-AC5E7E9161DE}" dt="2023-02-28T01:44:52.753" v="77" actId="47"/>
        <pc:sldMkLst>
          <pc:docMk/>
          <pc:sldMk cId="31416226" sldId="1144"/>
        </pc:sldMkLst>
      </pc:sldChg>
      <pc:sldChg chg="addSp delSp modSp mod">
        <pc:chgData name="Khanvilkar, Sandeip" userId="43310da5-405d-42c1-85dc-ee18e5667b5d" providerId="ADAL" clId="{D7E2E08C-67E5-4F9D-9EA4-AC5E7E9161DE}" dt="2023-02-28T01:50:09.013" v="125" actId="1076"/>
        <pc:sldMkLst>
          <pc:docMk/>
          <pc:sldMk cId="1698411582" sldId="1145"/>
        </pc:sldMkLst>
        <pc:spChg chg="del mod">
          <ac:chgData name="Khanvilkar, Sandeip" userId="43310da5-405d-42c1-85dc-ee18e5667b5d" providerId="ADAL" clId="{D7E2E08C-67E5-4F9D-9EA4-AC5E7E9161DE}" dt="2023-02-28T01:50:03.811" v="124" actId="478"/>
          <ac:spMkLst>
            <pc:docMk/>
            <pc:sldMk cId="1698411582" sldId="1145"/>
            <ac:spMk id="3" creationId="{22804371-3419-4A38-BECF-68F1A217E510}"/>
          </ac:spMkLst>
        </pc:spChg>
        <pc:spChg chg="add mod">
          <ac:chgData name="Khanvilkar, Sandeip" userId="43310da5-405d-42c1-85dc-ee18e5667b5d" providerId="ADAL" clId="{D7E2E08C-67E5-4F9D-9EA4-AC5E7E9161DE}" dt="2023-02-28T01:50:09.013" v="125" actId="1076"/>
          <ac:spMkLst>
            <pc:docMk/>
            <pc:sldMk cId="1698411582" sldId="1145"/>
            <ac:spMk id="6" creationId="{B698E4A7-BF96-FE06-6DC3-970926BED6B4}"/>
          </ac:spMkLst>
        </pc:spChg>
      </pc:sldChg>
      <pc:sldChg chg="addSp delSp modSp mod setBg">
        <pc:chgData name="Khanvilkar, Sandeip" userId="43310da5-405d-42c1-85dc-ee18e5667b5d" providerId="ADAL" clId="{D7E2E08C-67E5-4F9D-9EA4-AC5E7E9161DE}" dt="2023-02-28T02:33:11.813" v="429" actId="113"/>
        <pc:sldMkLst>
          <pc:docMk/>
          <pc:sldMk cId="3727893993" sldId="1146"/>
        </pc:sldMkLst>
        <pc:spChg chg="mod">
          <ac:chgData name="Khanvilkar, Sandeip" userId="43310da5-405d-42c1-85dc-ee18e5667b5d" providerId="ADAL" clId="{D7E2E08C-67E5-4F9D-9EA4-AC5E7E9161DE}" dt="2023-02-28T02:24:16.152" v="364"/>
          <ac:spMkLst>
            <pc:docMk/>
            <pc:sldMk cId="3727893993" sldId="1146"/>
            <ac:spMk id="3" creationId="{A37C9CA3-3F09-00E7-0D30-6145865257F5}"/>
          </ac:spMkLst>
        </pc:spChg>
        <pc:spChg chg="mod">
          <ac:chgData name="Khanvilkar, Sandeip" userId="43310da5-405d-42c1-85dc-ee18e5667b5d" providerId="ADAL" clId="{D7E2E08C-67E5-4F9D-9EA4-AC5E7E9161DE}" dt="2023-02-28T01:47:30.795" v="100" actId="21"/>
          <ac:spMkLst>
            <pc:docMk/>
            <pc:sldMk cId="3727893993" sldId="1146"/>
            <ac:spMk id="4" creationId="{00000000-0000-0000-0000-000000000000}"/>
          </ac:spMkLst>
        </pc:spChg>
        <pc:spChg chg="del mod">
          <ac:chgData name="Khanvilkar, Sandeip" userId="43310da5-405d-42c1-85dc-ee18e5667b5d" providerId="ADAL" clId="{D7E2E08C-67E5-4F9D-9EA4-AC5E7E9161DE}" dt="2023-02-28T01:45:37.046" v="82" actId="478"/>
          <ac:spMkLst>
            <pc:docMk/>
            <pc:sldMk cId="3727893993" sldId="1146"/>
            <ac:spMk id="6" creationId="{F63FD479-7297-CE29-A1F0-B3446FFBAEBF}"/>
          </ac:spMkLst>
        </pc:spChg>
        <pc:spChg chg="del">
          <ac:chgData name="Khanvilkar, Sandeip" userId="43310da5-405d-42c1-85dc-ee18e5667b5d" providerId="ADAL" clId="{D7E2E08C-67E5-4F9D-9EA4-AC5E7E9161DE}" dt="2023-02-28T01:45:29.057" v="79" actId="478"/>
          <ac:spMkLst>
            <pc:docMk/>
            <pc:sldMk cId="3727893993" sldId="1146"/>
            <ac:spMk id="8" creationId="{398C8C30-DBC9-15A8-2B9E-9F55F9ADEA93}"/>
          </ac:spMkLst>
        </pc:spChg>
        <pc:spChg chg="del">
          <ac:chgData name="Khanvilkar, Sandeip" userId="43310da5-405d-42c1-85dc-ee18e5667b5d" providerId="ADAL" clId="{D7E2E08C-67E5-4F9D-9EA4-AC5E7E9161DE}" dt="2023-02-28T01:45:31.231" v="80" actId="478"/>
          <ac:spMkLst>
            <pc:docMk/>
            <pc:sldMk cId="3727893993" sldId="1146"/>
            <ac:spMk id="9" creationId="{F33C26FE-4D48-4450-9A96-E1A9C1FE92DA}"/>
          </ac:spMkLst>
        </pc:spChg>
        <pc:spChg chg="mod">
          <ac:chgData name="Khanvilkar, Sandeip" userId="43310da5-405d-42c1-85dc-ee18e5667b5d" providerId="ADAL" clId="{D7E2E08C-67E5-4F9D-9EA4-AC5E7E9161DE}" dt="2023-02-28T02:33:11.813" v="429" actId="113"/>
          <ac:spMkLst>
            <pc:docMk/>
            <pc:sldMk cId="3727893993" sldId="1146"/>
            <ac:spMk id="10" creationId="{37558C9C-9A05-D4A3-7617-16C5BE54E05D}"/>
          </ac:spMkLst>
        </pc:spChg>
        <pc:spChg chg="mod">
          <ac:chgData name="Khanvilkar, Sandeip" userId="43310da5-405d-42c1-85dc-ee18e5667b5d" providerId="ADAL" clId="{D7E2E08C-67E5-4F9D-9EA4-AC5E7E9161DE}" dt="2023-02-28T02:24:16.152" v="364"/>
          <ac:spMkLst>
            <pc:docMk/>
            <pc:sldMk cId="3727893993" sldId="1146"/>
            <ac:spMk id="12" creationId="{C57B2831-6835-F1DF-C638-A5A52DBD35FC}"/>
          </ac:spMkLst>
        </pc:spChg>
        <pc:spChg chg="mod">
          <ac:chgData name="Khanvilkar, Sandeip" userId="43310da5-405d-42c1-85dc-ee18e5667b5d" providerId="ADAL" clId="{D7E2E08C-67E5-4F9D-9EA4-AC5E7E9161DE}" dt="2023-02-28T02:24:16.152" v="364"/>
          <ac:spMkLst>
            <pc:docMk/>
            <pc:sldMk cId="3727893993" sldId="1146"/>
            <ac:spMk id="13" creationId="{C4BBD494-BAE7-E202-DAD6-A04C95ED28DB}"/>
          </ac:spMkLst>
        </pc:spChg>
        <pc:spChg chg="add mod">
          <ac:chgData name="Khanvilkar, Sandeip" userId="43310da5-405d-42c1-85dc-ee18e5667b5d" providerId="ADAL" clId="{D7E2E08C-67E5-4F9D-9EA4-AC5E7E9161DE}" dt="2023-02-28T01:47:42.223" v="103" actId="14100"/>
          <ac:spMkLst>
            <pc:docMk/>
            <pc:sldMk cId="3727893993" sldId="1146"/>
            <ac:spMk id="14" creationId="{7B71036F-A99E-4312-0D86-B9E355364E58}"/>
          </ac:spMkLst>
        </pc:spChg>
        <pc:grpChg chg="mod">
          <ac:chgData name="Khanvilkar, Sandeip" userId="43310da5-405d-42c1-85dc-ee18e5667b5d" providerId="ADAL" clId="{D7E2E08C-67E5-4F9D-9EA4-AC5E7E9161DE}" dt="2023-02-28T01:47:48.894" v="105" actId="1076"/>
          <ac:grpSpMkLst>
            <pc:docMk/>
            <pc:sldMk cId="3727893993" sldId="1146"/>
            <ac:grpSpMk id="18" creationId="{00000000-0000-0000-0000-000000000000}"/>
          </ac:grpSpMkLst>
        </pc:grpChg>
      </pc:sldChg>
      <pc:sldChg chg="addSp delSp modSp mod">
        <pc:chgData name="Khanvilkar, Sandeip" userId="43310da5-405d-42c1-85dc-ee18e5667b5d" providerId="ADAL" clId="{D7E2E08C-67E5-4F9D-9EA4-AC5E7E9161DE}" dt="2023-02-28T02:19:16.502" v="348" actId="123"/>
        <pc:sldMkLst>
          <pc:docMk/>
          <pc:sldMk cId="4157424707" sldId="1147"/>
        </pc:sldMkLst>
        <pc:spChg chg="del">
          <ac:chgData name="Khanvilkar, Sandeip" userId="43310da5-405d-42c1-85dc-ee18e5667b5d" providerId="ADAL" clId="{D7E2E08C-67E5-4F9D-9EA4-AC5E7E9161DE}" dt="2023-02-28T02:19:09.681" v="345" actId="478"/>
          <ac:spMkLst>
            <pc:docMk/>
            <pc:sldMk cId="4157424707" sldId="1147"/>
            <ac:spMk id="3" creationId="{22804371-3419-4A38-BECF-68F1A217E510}"/>
          </ac:spMkLst>
        </pc:spChg>
        <pc:spChg chg="add mod">
          <ac:chgData name="Khanvilkar, Sandeip" userId="43310da5-405d-42c1-85dc-ee18e5667b5d" providerId="ADAL" clId="{D7E2E08C-67E5-4F9D-9EA4-AC5E7E9161DE}" dt="2023-02-28T02:19:16.502" v="348" actId="123"/>
          <ac:spMkLst>
            <pc:docMk/>
            <pc:sldMk cId="4157424707" sldId="1147"/>
            <ac:spMk id="6" creationId="{58AE5B22-6F82-2642-D90A-2BFE477F5A5C}"/>
          </ac:spMkLst>
        </pc:spChg>
        <pc:spChg chg="add del mod">
          <ac:chgData name="Khanvilkar, Sandeip" userId="43310da5-405d-42c1-85dc-ee18e5667b5d" providerId="ADAL" clId="{D7E2E08C-67E5-4F9D-9EA4-AC5E7E9161DE}" dt="2023-02-28T02:19:11.284" v="346" actId="478"/>
          <ac:spMkLst>
            <pc:docMk/>
            <pc:sldMk cId="4157424707" sldId="1147"/>
            <ac:spMk id="14" creationId="{64DC4652-188E-570A-7005-F57FEEF8283C}"/>
          </ac:spMkLst>
        </pc:spChg>
      </pc:sldChg>
      <pc:sldChg chg="delSp modSp mod">
        <pc:chgData name="Khanvilkar, Sandeip" userId="43310da5-405d-42c1-85dc-ee18e5667b5d" providerId="ADAL" clId="{D7E2E08C-67E5-4F9D-9EA4-AC5E7E9161DE}" dt="2023-02-28T02:32:55.337" v="426" actId="113"/>
        <pc:sldMkLst>
          <pc:docMk/>
          <pc:sldMk cId="394838341" sldId="1148"/>
        </pc:sldMkLst>
        <pc:spChg chg="del mod">
          <ac:chgData name="Khanvilkar, Sandeip" userId="43310da5-405d-42c1-85dc-ee18e5667b5d" providerId="ADAL" clId="{D7E2E08C-67E5-4F9D-9EA4-AC5E7E9161DE}" dt="2023-02-28T01:46:50.071" v="93" actId="478"/>
          <ac:spMkLst>
            <pc:docMk/>
            <pc:sldMk cId="394838341" sldId="1148"/>
            <ac:spMk id="4" creationId="{00000000-0000-0000-0000-000000000000}"/>
          </ac:spMkLst>
        </pc:spChg>
        <pc:spChg chg="mod">
          <ac:chgData name="Khanvilkar, Sandeip" userId="43310da5-405d-42c1-85dc-ee18e5667b5d" providerId="ADAL" clId="{D7E2E08C-67E5-4F9D-9EA4-AC5E7E9161DE}" dt="2023-02-28T02:19:20.531" v="349" actId="123"/>
          <ac:spMkLst>
            <pc:docMk/>
            <pc:sldMk cId="394838341" sldId="1148"/>
            <ac:spMk id="6" creationId="{80832B60-BD0E-336C-545C-3F9B58B7C432}"/>
          </ac:spMkLst>
        </pc:spChg>
        <pc:spChg chg="del">
          <ac:chgData name="Khanvilkar, Sandeip" userId="43310da5-405d-42c1-85dc-ee18e5667b5d" providerId="ADAL" clId="{D7E2E08C-67E5-4F9D-9EA4-AC5E7E9161DE}" dt="2023-02-28T01:46:34.335" v="89" actId="478"/>
          <ac:spMkLst>
            <pc:docMk/>
            <pc:sldMk cId="394838341" sldId="1148"/>
            <ac:spMk id="7" creationId="{A483B065-EDA9-CE65-9810-8C4E17D0D999}"/>
          </ac:spMkLst>
        </pc:spChg>
        <pc:spChg chg="del">
          <ac:chgData name="Khanvilkar, Sandeip" userId="43310da5-405d-42c1-85dc-ee18e5667b5d" providerId="ADAL" clId="{D7E2E08C-67E5-4F9D-9EA4-AC5E7E9161DE}" dt="2023-02-28T01:46:16.530" v="86" actId="478"/>
          <ac:spMkLst>
            <pc:docMk/>
            <pc:sldMk cId="394838341" sldId="1148"/>
            <ac:spMk id="8" creationId="{2EA829E6-5386-4D22-A05F-9FE6C18E591D}"/>
          </ac:spMkLst>
        </pc:spChg>
        <pc:spChg chg="mod">
          <ac:chgData name="Khanvilkar, Sandeip" userId="43310da5-405d-42c1-85dc-ee18e5667b5d" providerId="ADAL" clId="{D7E2E08C-67E5-4F9D-9EA4-AC5E7E9161DE}" dt="2023-02-28T02:32:55.337" v="426" actId="113"/>
          <ac:spMkLst>
            <pc:docMk/>
            <pc:sldMk cId="394838341" sldId="1148"/>
            <ac:spMk id="9" creationId="{47DB87A0-A939-3478-6127-AAC2920C9D2B}"/>
          </ac:spMkLst>
        </pc:spChg>
        <pc:grpChg chg="mod">
          <ac:chgData name="Khanvilkar, Sandeip" userId="43310da5-405d-42c1-85dc-ee18e5667b5d" providerId="ADAL" clId="{D7E2E08C-67E5-4F9D-9EA4-AC5E7E9161DE}" dt="2023-02-28T01:47:04.349" v="97" actId="1076"/>
          <ac:grpSpMkLst>
            <pc:docMk/>
            <pc:sldMk cId="394838341" sldId="1148"/>
            <ac:grpSpMk id="27" creationId="{00000000-0000-0000-0000-000000000000}"/>
          </ac:grpSpMkLst>
        </pc:grpChg>
      </pc:sldChg>
      <pc:sldChg chg="addSp delSp modSp mod">
        <pc:chgData name="Khanvilkar, Sandeip" userId="43310da5-405d-42c1-85dc-ee18e5667b5d" providerId="ADAL" clId="{D7E2E08C-67E5-4F9D-9EA4-AC5E7E9161DE}" dt="2023-02-28T02:18:35.220" v="341" actId="1076"/>
        <pc:sldMkLst>
          <pc:docMk/>
          <pc:sldMk cId="992632645" sldId="1149"/>
        </pc:sldMkLst>
        <pc:spChg chg="del">
          <ac:chgData name="Khanvilkar, Sandeip" userId="43310da5-405d-42c1-85dc-ee18e5667b5d" providerId="ADAL" clId="{D7E2E08C-67E5-4F9D-9EA4-AC5E7E9161DE}" dt="2023-02-28T02:18:29.599" v="339" actId="478"/>
          <ac:spMkLst>
            <pc:docMk/>
            <pc:sldMk cId="992632645" sldId="1149"/>
            <ac:spMk id="3" creationId="{22804371-3419-4A38-BECF-68F1A217E510}"/>
          </ac:spMkLst>
        </pc:spChg>
        <pc:spChg chg="add mod">
          <ac:chgData name="Khanvilkar, Sandeip" userId="43310da5-405d-42c1-85dc-ee18e5667b5d" providerId="ADAL" clId="{D7E2E08C-67E5-4F9D-9EA4-AC5E7E9161DE}" dt="2023-02-28T02:18:35.220" v="341" actId="1076"/>
          <ac:spMkLst>
            <pc:docMk/>
            <pc:sldMk cId="992632645" sldId="1149"/>
            <ac:spMk id="6" creationId="{B61E9A9D-180C-9C28-0077-36003F6C1305}"/>
          </ac:spMkLst>
        </pc:spChg>
        <pc:spChg chg="add del mod">
          <ac:chgData name="Khanvilkar, Sandeip" userId="43310da5-405d-42c1-85dc-ee18e5667b5d" providerId="ADAL" clId="{D7E2E08C-67E5-4F9D-9EA4-AC5E7E9161DE}" dt="2023-02-28T02:18:31.309" v="340" actId="478"/>
          <ac:spMkLst>
            <pc:docMk/>
            <pc:sldMk cId="992632645" sldId="1149"/>
            <ac:spMk id="14" creationId="{CD9126C8-A34A-8FB1-8F27-F46CC7BD7AB6}"/>
          </ac:spMkLst>
        </pc:spChg>
      </pc:sldChg>
      <pc:sldChg chg="delSp modSp mod">
        <pc:chgData name="Khanvilkar, Sandeip" userId="43310da5-405d-42c1-85dc-ee18e5667b5d" providerId="ADAL" clId="{D7E2E08C-67E5-4F9D-9EA4-AC5E7E9161DE}" dt="2023-02-28T02:32:45.340" v="424" actId="113"/>
        <pc:sldMkLst>
          <pc:docMk/>
          <pc:sldMk cId="160326222" sldId="1150"/>
        </pc:sldMkLst>
        <pc:spChg chg="del">
          <ac:chgData name="Khanvilkar, Sandeip" userId="43310da5-405d-42c1-85dc-ee18e5667b5d" providerId="ADAL" clId="{D7E2E08C-67E5-4F9D-9EA4-AC5E7E9161DE}" dt="2023-02-28T02:11:31.271" v="273" actId="478"/>
          <ac:spMkLst>
            <pc:docMk/>
            <pc:sldMk cId="160326222" sldId="1150"/>
            <ac:spMk id="4" creationId="{00000000-0000-0000-0000-000000000000}"/>
          </ac:spMkLst>
        </pc:spChg>
        <pc:spChg chg="mod">
          <ac:chgData name="Khanvilkar, Sandeip" userId="43310da5-405d-42c1-85dc-ee18e5667b5d" providerId="ADAL" clId="{D7E2E08C-67E5-4F9D-9EA4-AC5E7E9161DE}" dt="2023-02-28T02:19:26.930" v="350" actId="123"/>
          <ac:spMkLst>
            <pc:docMk/>
            <pc:sldMk cId="160326222" sldId="1150"/>
            <ac:spMk id="6" creationId="{305CFC16-08CA-6CF2-BD0A-7A5E172114FA}"/>
          </ac:spMkLst>
        </pc:spChg>
        <pc:spChg chg="del">
          <ac:chgData name="Khanvilkar, Sandeip" userId="43310da5-405d-42c1-85dc-ee18e5667b5d" providerId="ADAL" clId="{D7E2E08C-67E5-4F9D-9EA4-AC5E7E9161DE}" dt="2023-02-28T02:11:08.703" v="267" actId="478"/>
          <ac:spMkLst>
            <pc:docMk/>
            <pc:sldMk cId="160326222" sldId="1150"/>
            <ac:spMk id="7" creationId="{BB33A755-B402-343D-D5D0-2BD1B3722441}"/>
          </ac:spMkLst>
        </pc:spChg>
        <pc:spChg chg="del mod">
          <ac:chgData name="Khanvilkar, Sandeip" userId="43310da5-405d-42c1-85dc-ee18e5667b5d" providerId="ADAL" clId="{D7E2E08C-67E5-4F9D-9EA4-AC5E7E9161DE}" dt="2023-02-28T02:11:41.847" v="276" actId="478"/>
          <ac:spMkLst>
            <pc:docMk/>
            <pc:sldMk cId="160326222" sldId="1150"/>
            <ac:spMk id="8" creationId="{32195635-B359-BB33-7189-3EC07446F7D2}"/>
          </ac:spMkLst>
        </pc:spChg>
        <pc:spChg chg="mod">
          <ac:chgData name="Khanvilkar, Sandeip" userId="43310da5-405d-42c1-85dc-ee18e5667b5d" providerId="ADAL" clId="{D7E2E08C-67E5-4F9D-9EA4-AC5E7E9161DE}" dt="2023-02-28T02:32:45.340" v="424" actId="113"/>
          <ac:spMkLst>
            <pc:docMk/>
            <pc:sldMk cId="160326222" sldId="1150"/>
            <ac:spMk id="9" creationId="{D1C5814A-37C1-5B13-2863-5A205791F8F2}"/>
          </ac:spMkLst>
        </pc:spChg>
        <pc:grpChg chg="mod">
          <ac:chgData name="Khanvilkar, Sandeip" userId="43310da5-405d-42c1-85dc-ee18e5667b5d" providerId="ADAL" clId="{D7E2E08C-67E5-4F9D-9EA4-AC5E7E9161DE}" dt="2023-02-28T02:11:48.514" v="278" actId="1076"/>
          <ac:grpSpMkLst>
            <pc:docMk/>
            <pc:sldMk cId="160326222" sldId="1150"/>
            <ac:grpSpMk id="20" creationId="{0694A854-C091-449C-AAF6-0090EB9CA0A3}"/>
          </ac:grpSpMkLst>
        </pc:grpChg>
      </pc:sldChg>
      <pc:sldChg chg="addSp delSp modSp mod">
        <pc:chgData name="Khanvilkar, Sandeip" userId="43310da5-405d-42c1-85dc-ee18e5667b5d" providerId="ADAL" clId="{D7E2E08C-67E5-4F9D-9EA4-AC5E7E9161DE}" dt="2023-02-28T02:17:51.024" v="335" actId="1076"/>
        <pc:sldMkLst>
          <pc:docMk/>
          <pc:sldMk cId="263618667" sldId="1151"/>
        </pc:sldMkLst>
        <pc:spChg chg="del">
          <ac:chgData name="Khanvilkar, Sandeip" userId="43310da5-405d-42c1-85dc-ee18e5667b5d" providerId="ADAL" clId="{D7E2E08C-67E5-4F9D-9EA4-AC5E7E9161DE}" dt="2023-02-28T02:17:44.257" v="333" actId="478"/>
          <ac:spMkLst>
            <pc:docMk/>
            <pc:sldMk cId="263618667" sldId="1151"/>
            <ac:spMk id="3" creationId="{22804371-3419-4A38-BECF-68F1A217E510}"/>
          </ac:spMkLst>
        </pc:spChg>
        <pc:spChg chg="add mod">
          <ac:chgData name="Khanvilkar, Sandeip" userId="43310da5-405d-42c1-85dc-ee18e5667b5d" providerId="ADAL" clId="{D7E2E08C-67E5-4F9D-9EA4-AC5E7E9161DE}" dt="2023-02-28T02:17:51.024" v="335" actId="1076"/>
          <ac:spMkLst>
            <pc:docMk/>
            <pc:sldMk cId="263618667" sldId="1151"/>
            <ac:spMk id="6" creationId="{E9FBC6D6-C75B-068C-ED02-BF8B30C3F009}"/>
          </ac:spMkLst>
        </pc:spChg>
        <pc:spChg chg="add del mod">
          <ac:chgData name="Khanvilkar, Sandeip" userId="43310da5-405d-42c1-85dc-ee18e5667b5d" providerId="ADAL" clId="{D7E2E08C-67E5-4F9D-9EA4-AC5E7E9161DE}" dt="2023-02-28T02:17:46.081" v="334" actId="478"/>
          <ac:spMkLst>
            <pc:docMk/>
            <pc:sldMk cId="263618667" sldId="1151"/>
            <ac:spMk id="14" creationId="{87E1E3C9-CE24-14DF-BA9A-B65F8EF5115E}"/>
          </ac:spMkLst>
        </pc:spChg>
      </pc:sldChg>
      <pc:sldChg chg="delSp modSp mod">
        <pc:chgData name="Khanvilkar, Sandeip" userId="43310da5-405d-42c1-85dc-ee18e5667b5d" providerId="ADAL" clId="{D7E2E08C-67E5-4F9D-9EA4-AC5E7E9161DE}" dt="2023-02-28T02:32:31.241" v="422" actId="113"/>
        <pc:sldMkLst>
          <pc:docMk/>
          <pc:sldMk cId="2968706051" sldId="1152"/>
        </pc:sldMkLst>
        <pc:spChg chg="mod">
          <ac:chgData name="Khanvilkar, Sandeip" userId="43310da5-405d-42c1-85dc-ee18e5667b5d" providerId="ADAL" clId="{D7E2E08C-67E5-4F9D-9EA4-AC5E7E9161DE}" dt="2023-02-28T02:02:48.427" v="247" actId="123"/>
          <ac:spMkLst>
            <pc:docMk/>
            <pc:sldMk cId="2968706051" sldId="1152"/>
            <ac:spMk id="4" creationId="{C28C7978-11DE-6AFF-A15C-2A75244B62AE}"/>
          </ac:spMkLst>
        </pc:spChg>
        <pc:spChg chg="del">
          <ac:chgData name="Khanvilkar, Sandeip" userId="43310da5-405d-42c1-85dc-ee18e5667b5d" providerId="ADAL" clId="{D7E2E08C-67E5-4F9D-9EA4-AC5E7E9161DE}" dt="2023-02-28T02:02:11.686" v="238" actId="478"/>
          <ac:spMkLst>
            <pc:docMk/>
            <pc:sldMk cId="2968706051" sldId="1152"/>
            <ac:spMk id="6" creationId="{F3F3E728-E276-00AE-9C8D-7AE11F75C73E}"/>
          </ac:spMkLst>
        </pc:spChg>
        <pc:spChg chg="del mod">
          <ac:chgData name="Khanvilkar, Sandeip" userId="43310da5-405d-42c1-85dc-ee18e5667b5d" providerId="ADAL" clId="{D7E2E08C-67E5-4F9D-9EA4-AC5E7E9161DE}" dt="2023-02-28T02:02:51.316" v="248" actId="478"/>
          <ac:spMkLst>
            <pc:docMk/>
            <pc:sldMk cId="2968706051" sldId="1152"/>
            <ac:spMk id="7" creationId="{A5C98EBA-5849-E21F-59BF-E31261781D54}"/>
          </ac:spMkLst>
        </pc:spChg>
        <pc:spChg chg="mod">
          <ac:chgData name="Khanvilkar, Sandeip" userId="43310da5-405d-42c1-85dc-ee18e5667b5d" providerId="ADAL" clId="{D7E2E08C-67E5-4F9D-9EA4-AC5E7E9161DE}" dt="2023-02-28T02:32:31.241" v="422" actId="113"/>
          <ac:spMkLst>
            <pc:docMk/>
            <pc:sldMk cId="2968706051" sldId="1152"/>
            <ac:spMk id="8" creationId="{EBFA67CE-7503-5D7E-979A-AFED8D2FFB18}"/>
          </ac:spMkLst>
        </pc:spChg>
        <pc:spChg chg="del">
          <ac:chgData name="Khanvilkar, Sandeip" userId="43310da5-405d-42c1-85dc-ee18e5667b5d" providerId="ADAL" clId="{D7E2E08C-67E5-4F9D-9EA4-AC5E7E9161DE}" dt="2023-02-28T02:02:38.982" v="245" actId="478"/>
          <ac:spMkLst>
            <pc:docMk/>
            <pc:sldMk cId="2968706051" sldId="1152"/>
            <ac:spMk id="19" creationId="{9C82DE87-E17B-4491-A655-20BF3BEDC1DA}"/>
          </ac:spMkLst>
        </pc:spChg>
        <pc:spChg chg="mod">
          <ac:chgData name="Khanvilkar, Sandeip" userId="43310da5-405d-42c1-85dc-ee18e5667b5d" providerId="ADAL" clId="{D7E2E08C-67E5-4F9D-9EA4-AC5E7E9161DE}" dt="2023-02-28T02:16:01.800" v="319" actId="2711"/>
          <ac:spMkLst>
            <pc:docMk/>
            <pc:sldMk cId="2968706051" sldId="1152"/>
            <ac:spMk id="32" creationId="{00000000-0000-0000-0000-000000000000}"/>
          </ac:spMkLst>
        </pc:spChg>
        <pc:spChg chg="mod">
          <ac:chgData name="Khanvilkar, Sandeip" userId="43310da5-405d-42c1-85dc-ee18e5667b5d" providerId="ADAL" clId="{D7E2E08C-67E5-4F9D-9EA4-AC5E7E9161DE}" dt="2023-02-28T02:16:05.352" v="320" actId="2711"/>
          <ac:spMkLst>
            <pc:docMk/>
            <pc:sldMk cId="2968706051" sldId="1152"/>
            <ac:spMk id="33" creationId="{00000000-0000-0000-0000-000000000000}"/>
          </ac:spMkLst>
        </pc:spChg>
        <pc:spChg chg="mod">
          <ac:chgData name="Khanvilkar, Sandeip" userId="43310da5-405d-42c1-85dc-ee18e5667b5d" providerId="ADAL" clId="{D7E2E08C-67E5-4F9D-9EA4-AC5E7E9161DE}" dt="2023-02-28T02:16:07.343" v="321" actId="2711"/>
          <ac:spMkLst>
            <pc:docMk/>
            <pc:sldMk cId="2968706051" sldId="1152"/>
            <ac:spMk id="34" creationId="{00000000-0000-0000-0000-000000000000}"/>
          </ac:spMkLst>
        </pc:spChg>
        <pc:spChg chg="mod">
          <ac:chgData name="Khanvilkar, Sandeip" userId="43310da5-405d-42c1-85dc-ee18e5667b5d" providerId="ADAL" clId="{D7E2E08C-67E5-4F9D-9EA4-AC5E7E9161DE}" dt="2023-02-28T02:16:09.710" v="322" actId="2711"/>
          <ac:spMkLst>
            <pc:docMk/>
            <pc:sldMk cId="2968706051" sldId="1152"/>
            <ac:spMk id="35" creationId="{00000000-0000-0000-0000-000000000000}"/>
          </ac:spMkLst>
        </pc:spChg>
      </pc:sldChg>
      <pc:sldChg chg="addSp delSp modSp mod">
        <pc:chgData name="Khanvilkar, Sandeip" userId="43310da5-405d-42c1-85dc-ee18e5667b5d" providerId="ADAL" clId="{D7E2E08C-67E5-4F9D-9EA4-AC5E7E9161DE}" dt="2023-02-28T02:19:31.223" v="351" actId="123"/>
        <pc:sldMkLst>
          <pc:docMk/>
          <pc:sldMk cId="3284272653" sldId="1153"/>
        </pc:sldMkLst>
        <pc:spChg chg="del">
          <ac:chgData name="Khanvilkar, Sandeip" userId="43310da5-405d-42c1-85dc-ee18e5667b5d" providerId="ADAL" clId="{D7E2E08C-67E5-4F9D-9EA4-AC5E7E9161DE}" dt="2023-02-28T02:16:36.770" v="326" actId="478"/>
          <ac:spMkLst>
            <pc:docMk/>
            <pc:sldMk cId="3284272653" sldId="1153"/>
            <ac:spMk id="3" creationId="{22804371-3419-4A38-BECF-68F1A217E510}"/>
          </ac:spMkLst>
        </pc:spChg>
        <pc:spChg chg="add mod">
          <ac:chgData name="Khanvilkar, Sandeip" userId="43310da5-405d-42c1-85dc-ee18e5667b5d" providerId="ADAL" clId="{D7E2E08C-67E5-4F9D-9EA4-AC5E7E9161DE}" dt="2023-02-28T02:19:31.223" v="351" actId="123"/>
          <ac:spMkLst>
            <pc:docMk/>
            <pc:sldMk cId="3284272653" sldId="1153"/>
            <ac:spMk id="6" creationId="{6B306CD8-B2D2-3E5E-0929-6E624A8B365C}"/>
          </ac:spMkLst>
        </pc:spChg>
        <pc:spChg chg="add del mod">
          <ac:chgData name="Khanvilkar, Sandeip" userId="43310da5-405d-42c1-85dc-ee18e5667b5d" providerId="ADAL" clId="{D7E2E08C-67E5-4F9D-9EA4-AC5E7E9161DE}" dt="2023-02-28T02:16:39.050" v="327" actId="478"/>
          <ac:spMkLst>
            <pc:docMk/>
            <pc:sldMk cId="3284272653" sldId="1153"/>
            <ac:spMk id="14" creationId="{15235B86-2E5A-3989-0362-4AC95B3CE339}"/>
          </ac:spMkLst>
        </pc:spChg>
      </pc:sldChg>
      <pc:sldChg chg="del">
        <pc:chgData name="Khanvilkar, Sandeip" userId="43310da5-405d-42c1-85dc-ee18e5667b5d" providerId="ADAL" clId="{D7E2E08C-67E5-4F9D-9EA4-AC5E7E9161DE}" dt="2023-02-28T02:10:20.975" v="257" actId="47"/>
        <pc:sldMkLst>
          <pc:docMk/>
          <pc:sldMk cId="2328343289" sldId="1154"/>
        </pc:sldMkLst>
      </pc:sldChg>
      <pc:sldChg chg="delSp modSp mod">
        <pc:chgData name="Khanvilkar, Sandeip" userId="43310da5-405d-42c1-85dc-ee18e5667b5d" providerId="ADAL" clId="{D7E2E08C-67E5-4F9D-9EA4-AC5E7E9161DE}" dt="2023-02-28T02:16:56.742" v="329" actId="1076"/>
        <pc:sldMkLst>
          <pc:docMk/>
          <pc:sldMk cId="3100091861" sldId="1155"/>
        </pc:sldMkLst>
        <pc:spChg chg="mod">
          <ac:chgData name="Khanvilkar, Sandeip" userId="43310da5-405d-42c1-85dc-ee18e5667b5d" providerId="ADAL" clId="{D7E2E08C-67E5-4F9D-9EA4-AC5E7E9161DE}" dt="2023-02-28T02:16:56.742" v="329" actId="1076"/>
          <ac:spMkLst>
            <pc:docMk/>
            <pc:sldMk cId="3100091861" sldId="1155"/>
            <ac:spMk id="2" creationId="{00000000-0000-0000-0000-000000000000}"/>
          </ac:spMkLst>
        </pc:spChg>
        <pc:spChg chg="mod">
          <ac:chgData name="Khanvilkar, Sandeip" userId="43310da5-405d-42c1-85dc-ee18e5667b5d" providerId="ADAL" clId="{D7E2E08C-67E5-4F9D-9EA4-AC5E7E9161DE}" dt="2023-02-28T02:09:42.149" v="254"/>
          <ac:spMkLst>
            <pc:docMk/>
            <pc:sldMk cId="3100091861" sldId="1155"/>
            <ac:spMk id="3" creationId="{F584E8A9-364A-D30E-1B46-9BFA05FE9E54}"/>
          </ac:spMkLst>
        </pc:spChg>
        <pc:spChg chg="del">
          <ac:chgData name="Khanvilkar, Sandeip" userId="43310da5-405d-42c1-85dc-ee18e5667b5d" providerId="ADAL" clId="{D7E2E08C-67E5-4F9D-9EA4-AC5E7E9161DE}" dt="2023-02-28T02:09:24.438" v="250" actId="478"/>
          <ac:spMkLst>
            <pc:docMk/>
            <pc:sldMk cId="3100091861" sldId="1155"/>
            <ac:spMk id="4" creationId="{F748829B-EF20-DDB4-6908-7616F3AC7FFC}"/>
          </ac:spMkLst>
        </pc:spChg>
        <pc:spChg chg="del mod">
          <ac:chgData name="Khanvilkar, Sandeip" userId="43310da5-405d-42c1-85dc-ee18e5667b5d" providerId="ADAL" clId="{D7E2E08C-67E5-4F9D-9EA4-AC5E7E9161DE}" dt="2023-02-28T02:09:51.942" v="256" actId="478"/>
          <ac:spMkLst>
            <pc:docMk/>
            <pc:sldMk cId="3100091861" sldId="1155"/>
            <ac:spMk id="5" creationId="{D061DF68-C56A-54AD-06A2-12491A083097}"/>
          </ac:spMkLst>
        </pc:spChg>
        <pc:spChg chg="del">
          <ac:chgData name="Khanvilkar, Sandeip" userId="43310da5-405d-42c1-85dc-ee18e5667b5d" providerId="ADAL" clId="{D7E2E08C-67E5-4F9D-9EA4-AC5E7E9161DE}" dt="2023-02-28T02:09:27.214" v="251" actId="478"/>
          <ac:spMkLst>
            <pc:docMk/>
            <pc:sldMk cId="3100091861" sldId="1155"/>
            <ac:spMk id="6" creationId="{66E803E9-85C0-DA24-D12C-373FC27B02A8}"/>
          </ac:spMkLst>
        </pc:spChg>
        <pc:spChg chg="del mod">
          <ac:chgData name="Khanvilkar, Sandeip" userId="43310da5-405d-42c1-85dc-ee18e5667b5d" providerId="ADAL" clId="{D7E2E08C-67E5-4F9D-9EA4-AC5E7E9161DE}" dt="2023-02-28T02:09:44.983" v="255" actId="478"/>
          <ac:spMkLst>
            <pc:docMk/>
            <pc:sldMk cId="3100091861" sldId="1155"/>
            <ac:spMk id="12" creationId="{00000000-0000-0000-0000-000000000000}"/>
          </ac:spMkLst>
        </pc:spChg>
      </pc:sldChg>
      <pc:sldChg chg="addSp delSp modSp mod">
        <pc:chgData name="Khanvilkar, Sandeip" userId="43310da5-405d-42c1-85dc-ee18e5667b5d" providerId="ADAL" clId="{D7E2E08C-67E5-4F9D-9EA4-AC5E7E9161DE}" dt="2023-02-28T02:14:55.476" v="315" actId="207"/>
        <pc:sldMkLst>
          <pc:docMk/>
          <pc:sldMk cId="1584512385" sldId="1156"/>
        </pc:sldMkLst>
        <pc:spChg chg="mod">
          <ac:chgData name="Khanvilkar, Sandeip" userId="43310da5-405d-42c1-85dc-ee18e5667b5d" providerId="ADAL" clId="{D7E2E08C-67E5-4F9D-9EA4-AC5E7E9161DE}" dt="2023-02-28T02:12:56.790" v="289" actId="20577"/>
          <ac:spMkLst>
            <pc:docMk/>
            <pc:sldMk cId="1584512385" sldId="1156"/>
            <ac:spMk id="2" creationId="{00000000-0000-0000-0000-000000000000}"/>
          </ac:spMkLst>
        </pc:spChg>
        <pc:spChg chg="del">
          <ac:chgData name="Khanvilkar, Sandeip" userId="43310da5-405d-42c1-85dc-ee18e5667b5d" providerId="ADAL" clId="{D7E2E08C-67E5-4F9D-9EA4-AC5E7E9161DE}" dt="2023-02-28T02:11:57.958" v="279" actId="478"/>
          <ac:spMkLst>
            <pc:docMk/>
            <pc:sldMk cId="1584512385" sldId="1156"/>
            <ac:spMk id="3" creationId="{03FAA940-D0B5-B021-93BF-AC595659EB5A}"/>
          </ac:spMkLst>
        </pc:spChg>
        <pc:spChg chg="del mod">
          <ac:chgData name="Khanvilkar, Sandeip" userId="43310da5-405d-42c1-85dc-ee18e5667b5d" providerId="ADAL" clId="{D7E2E08C-67E5-4F9D-9EA4-AC5E7E9161DE}" dt="2023-02-28T02:14:45.737" v="312" actId="478"/>
          <ac:spMkLst>
            <pc:docMk/>
            <pc:sldMk cId="1584512385" sldId="1156"/>
            <ac:spMk id="4" creationId="{00000000-0000-0000-0000-000000000000}"/>
          </ac:spMkLst>
        </pc:spChg>
        <pc:spChg chg="mod">
          <ac:chgData name="Khanvilkar, Sandeip" userId="43310da5-405d-42c1-85dc-ee18e5667b5d" providerId="ADAL" clId="{D7E2E08C-67E5-4F9D-9EA4-AC5E7E9161DE}" dt="2023-02-28T02:14:55.476" v="315" actId="207"/>
          <ac:spMkLst>
            <pc:docMk/>
            <pc:sldMk cId="1584512385" sldId="1156"/>
            <ac:spMk id="5" creationId="{C001F8D1-64C6-3670-64EC-ABF827328820}"/>
          </ac:spMkLst>
        </pc:spChg>
        <pc:spChg chg="del mod">
          <ac:chgData name="Khanvilkar, Sandeip" userId="43310da5-405d-42c1-85dc-ee18e5667b5d" providerId="ADAL" clId="{D7E2E08C-67E5-4F9D-9EA4-AC5E7E9161DE}" dt="2023-02-28T02:12:02.774" v="281" actId="478"/>
          <ac:spMkLst>
            <pc:docMk/>
            <pc:sldMk cId="1584512385" sldId="1156"/>
            <ac:spMk id="6" creationId="{9BCC3A78-A704-A7E8-C762-4A4EAD6354A1}"/>
          </ac:spMkLst>
        </pc:spChg>
        <pc:spChg chg="mod">
          <ac:chgData name="Khanvilkar, Sandeip" userId="43310da5-405d-42c1-85dc-ee18e5667b5d" providerId="ADAL" clId="{D7E2E08C-67E5-4F9D-9EA4-AC5E7E9161DE}" dt="2023-02-28T02:14:03.349" v="303" actId="255"/>
          <ac:spMkLst>
            <pc:docMk/>
            <pc:sldMk cId="1584512385" sldId="1156"/>
            <ac:spMk id="9" creationId="{00000000-0000-0000-0000-000000000000}"/>
          </ac:spMkLst>
        </pc:spChg>
        <pc:spChg chg="add mod">
          <ac:chgData name="Khanvilkar, Sandeip" userId="43310da5-405d-42c1-85dc-ee18e5667b5d" providerId="ADAL" clId="{D7E2E08C-67E5-4F9D-9EA4-AC5E7E9161DE}" dt="2023-02-28T02:14:41.983" v="311" actId="20577"/>
          <ac:spMkLst>
            <pc:docMk/>
            <pc:sldMk cId="1584512385" sldId="1156"/>
            <ac:spMk id="11" creationId="{8335C9C9-AFEC-5BF8-EB0B-519B22AF56E3}"/>
          </ac:spMkLst>
        </pc:spChg>
        <pc:spChg chg="del">
          <ac:chgData name="Khanvilkar, Sandeip" userId="43310da5-405d-42c1-85dc-ee18e5667b5d" providerId="ADAL" clId="{D7E2E08C-67E5-4F9D-9EA4-AC5E7E9161DE}" dt="2023-02-28T02:12:26.150" v="285" actId="478"/>
          <ac:spMkLst>
            <pc:docMk/>
            <pc:sldMk cId="1584512385" sldId="1156"/>
            <ac:spMk id="12" creationId="{00000000-0000-0000-0000-000000000000}"/>
          </ac:spMkLst>
        </pc:spChg>
        <pc:spChg chg="add del mod">
          <ac:chgData name="Khanvilkar, Sandeip" userId="43310da5-405d-42c1-85dc-ee18e5667b5d" providerId="ADAL" clId="{D7E2E08C-67E5-4F9D-9EA4-AC5E7E9161DE}" dt="2023-02-28T02:14:51.487" v="314" actId="478"/>
          <ac:spMkLst>
            <pc:docMk/>
            <pc:sldMk cId="1584512385" sldId="1156"/>
            <ac:spMk id="14" creationId="{8BD8A419-5240-A0BC-EC39-2C0FD33B149F}"/>
          </ac:spMkLst>
        </pc:spChg>
      </pc:sldChg>
      <pc:sldChg chg="modSp add mod">
        <pc:chgData name="Khanvilkar, Sandeip" userId="43310da5-405d-42c1-85dc-ee18e5667b5d" providerId="ADAL" clId="{D7E2E08C-67E5-4F9D-9EA4-AC5E7E9161DE}" dt="2023-02-28T01:35:03.940" v="4" actId="1076"/>
        <pc:sldMkLst>
          <pc:docMk/>
          <pc:sldMk cId="3283055956" sldId="1160"/>
        </pc:sldMkLst>
        <pc:spChg chg="mod">
          <ac:chgData name="Khanvilkar, Sandeip" userId="43310da5-405d-42c1-85dc-ee18e5667b5d" providerId="ADAL" clId="{D7E2E08C-67E5-4F9D-9EA4-AC5E7E9161DE}" dt="2023-02-28T01:35:03.940" v="4" actId="1076"/>
          <ac:spMkLst>
            <pc:docMk/>
            <pc:sldMk cId="3283055956" sldId="1160"/>
            <ac:spMk id="2" creationId="{93CF6010-EA09-495B-BC29-D9B3C21CB8C2}"/>
          </ac:spMkLst>
        </pc:spChg>
      </pc:sldChg>
      <pc:sldChg chg="modSp add mod">
        <pc:chgData name="Khanvilkar, Sandeip" userId="43310da5-405d-42c1-85dc-ee18e5667b5d" providerId="ADAL" clId="{D7E2E08C-67E5-4F9D-9EA4-AC5E7E9161DE}" dt="2023-02-28T01:42:13.341" v="70"/>
        <pc:sldMkLst>
          <pc:docMk/>
          <pc:sldMk cId="3052328366" sldId="1161"/>
        </pc:sldMkLst>
        <pc:spChg chg="mod">
          <ac:chgData name="Khanvilkar, Sandeip" userId="43310da5-405d-42c1-85dc-ee18e5667b5d" providerId="ADAL" clId="{D7E2E08C-67E5-4F9D-9EA4-AC5E7E9161DE}" dt="2023-02-28T01:42:13.341" v="70"/>
          <ac:spMkLst>
            <pc:docMk/>
            <pc:sldMk cId="3052328366" sldId="1161"/>
            <ac:spMk id="2" creationId="{93CF6010-EA09-495B-BC29-D9B3C21CB8C2}"/>
          </ac:spMkLst>
        </pc:spChg>
      </pc:sldChg>
      <pc:sldChg chg="modSp add mod">
        <pc:chgData name="Khanvilkar, Sandeip" userId="43310da5-405d-42c1-85dc-ee18e5667b5d" providerId="ADAL" clId="{D7E2E08C-67E5-4F9D-9EA4-AC5E7E9161DE}" dt="2023-02-28T01:44:23.160" v="75"/>
        <pc:sldMkLst>
          <pc:docMk/>
          <pc:sldMk cId="3140566977" sldId="1162"/>
        </pc:sldMkLst>
        <pc:spChg chg="mod">
          <ac:chgData name="Khanvilkar, Sandeip" userId="43310da5-405d-42c1-85dc-ee18e5667b5d" providerId="ADAL" clId="{D7E2E08C-67E5-4F9D-9EA4-AC5E7E9161DE}" dt="2023-02-28T01:44:23.160" v="75"/>
          <ac:spMkLst>
            <pc:docMk/>
            <pc:sldMk cId="3140566977" sldId="1162"/>
            <ac:spMk id="2" creationId="{93CF6010-EA09-495B-BC29-D9B3C21CB8C2}"/>
          </ac:spMkLst>
        </pc:spChg>
      </pc:sldChg>
      <pc:sldChg chg="modSp add mod">
        <pc:chgData name="Khanvilkar, Sandeip" userId="43310da5-405d-42c1-85dc-ee18e5667b5d" providerId="ADAL" clId="{D7E2E08C-67E5-4F9D-9EA4-AC5E7E9161DE}" dt="2023-02-28T01:45:23.203" v="78"/>
        <pc:sldMkLst>
          <pc:docMk/>
          <pc:sldMk cId="2455183191" sldId="1163"/>
        </pc:sldMkLst>
        <pc:spChg chg="mod">
          <ac:chgData name="Khanvilkar, Sandeip" userId="43310da5-405d-42c1-85dc-ee18e5667b5d" providerId="ADAL" clId="{D7E2E08C-67E5-4F9D-9EA4-AC5E7E9161DE}" dt="2023-02-28T01:45:23.203" v="78"/>
          <ac:spMkLst>
            <pc:docMk/>
            <pc:sldMk cId="2455183191" sldId="1163"/>
            <ac:spMk id="2" creationId="{93CF6010-EA09-495B-BC29-D9B3C21CB8C2}"/>
          </ac:spMkLst>
        </pc:spChg>
      </pc:sldChg>
      <pc:sldChg chg="modSp add mod">
        <pc:chgData name="Khanvilkar, Sandeip" userId="43310da5-405d-42c1-85dc-ee18e5667b5d" providerId="ADAL" clId="{D7E2E08C-67E5-4F9D-9EA4-AC5E7E9161DE}" dt="2023-02-28T02:11:00.582" v="266" actId="20577"/>
        <pc:sldMkLst>
          <pc:docMk/>
          <pc:sldMk cId="2835187563" sldId="1164"/>
        </pc:sldMkLst>
        <pc:spChg chg="mod">
          <ac:chgData name="Khanvilkar, Sandeip" userId="43310da5-405d-42c1-85dc-ee18e5667b5d" providerId="ADAL" clId="{D7E2E08C-67E5-4F9D-9EA4-AC5E7E9161DE}" dt="2023-02-28T02:11:00.582" v="266" actId="20577"/>
          <ac:spMkLst>
            <pc:docMk/>
            <pc:sldMk cId="2835187563" sldId="1164"/>
            <ac:spMk id="2" creationId="{93CF6010-EA09-495B-BC29-D9B3C21CB8C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43BBF5-7E80-4500-BF17-A13B9481C2D4}" type="datetimeFigureOut">
              <a:rPr lang="en-GB" smtClean="0"/>
              <a:t>10/04/2024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1F8CA8-8787-4A44-96B6-6E829E7FD7F9}" type="slidenum">
              <a:rPr lang="en-GB" smtClean="0"/>
              <a:t>‹#›</a:t>
            </a:fld>
            <a:endParaRPr lang="en-GB" dirty="0"/>
          </a:p>
        </p:txBody>
      </p:sp>
    </p:spTree>
    <p:extLst>
      <p:ext uri="{BB962C8B-B14F-4D97-AF65-F5344CB8AC3E}">
        <p14:creationId xmlns:p14="http://schemas.microsoft.com/office/powerpoint/2010/main" val="349061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E7021D-3894-4F8B-877F-F893FFAFCFF8}" type="datetimeFigureOut">
              <a:rPr lang="en-GB" smtClean="0"/>
              <a:t>10/04/2024</a:t>
            </a:fld>
            <a:endParaRPr lang="en-GB"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E7955-768E-41E6-BC9A-BD7764168AC0}" type="slidenum">
              <a:rPr lang="en-GB" smtClean="0"/>
              <a:t>‹#›</a:t>
            </a:fld>
            <a:endParaRPr lang="en-GB" dirty="0"/>
          </a:p>
        </p:txBody>
      </p:sp>
    </p:spTree>
    <p:extLst>
      <p:ext uri="{BB962C8B-B14F-4D97-AF65-F5344CB8AC3E}">
        <p14:creationId xmlns:p14="http://schemas.microsoft.com/office/powerpoint/2010/main" val="599102636"/>
      </p:ext>
    </p:extLst>
  </p:cSld>
  <p:clrMap bg1="lt1" tx1="dk1" bg2="lt2" tx2="dk2" accent1="accent1" accent2="accent2" accent3="accent3" accent4="accent4" accent5="accent5" accent6="accent6" hlink="hlink" folHlink="folHlink"/>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0</a:t>
            </a:fld>
            <a:endParaRPr lang="en-GB" dirty="0"/>
          </a:p>
        </p:txBody>
      </p:sp>
    </p:spTree>
    <p:extLst>
      <p:ext uri="{BB962C8B-B14F-4D97-AF65-F5344CB8AC3E}">
        <p14:creationId xmlns:p14="http://schemas.microsoft.com/office/powerpoint/2010/main" val="15087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12</a:t>
            </a:fld>
            <a:endParaRPr lang="en-GB" dirty="0"/>
          </a:p>
        </p:txBody>
      </p:sp>
    </p:spTree>
    <p:extLst>
      <p:ext uri="{BB962C8B-B14F-4D97-AF65-F5344CB8AC3E}">
        <p14:creationId xmlns:p14="http://schemas.microsoft.com/office/powerpoint/2010/main" val="241752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13</a:t>
            </a:fld>
            <a:endParaRPr lang="en-GB" dirty="0"/>
          </a:p>
        </p:txBody>
      </p:sp>
    </p:spTree>
    <p:extLst>
      <p:ext uri="{BB962C8B-B14F-4D97-AF65-F5344CB8AC3E}">
        <p14:creationId xmlns:p14="http://schemas.microsoft.com/office/powerpoint/2010/main" val="3522186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14</a:t>
            </a:fld>
            <a:endParaRPr lang="en-GB" dirty="0"/>
          </a:p>
        </p:txBody>
      </p:sp>
    </p:spTree>
    <p:extLst>
      <p:ext uri="{BB962C8B-B14F-4D97-AF65-F5344CB8AC3E}">
        <p14:creationId xmlns:p14="http://schemas.microsoft.com/office/powerpoint/2010/main" val="64013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15</a:t>
            </a:fld>
            <a:endParaRPr lang="en-GB" dirty="0"/>
          </a:p>
        </p:txBody>
      </p:sp>
    </p:spTree>
    <p:extLst>
      <p:ext uri="{BB962C8B-B14F-4D97-AF65-F5344CB8AC3E}">
        <p14:creationId xmlns:p14="http://schemas.microsoft.com/office/powerpoint/2010/main" val="244323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16</a:t>
            </a:fld>
            <a:endParaRPr lang="en-GB" dirty="0"/>
          </a:p>
        </p:txBody>
      </p:sp>
    </p:spTree>
    <p:extLst>
      <p:ext uri="{BB962C8B-B14F-4D97-AF65-F5344CB8AC3E}">
        <p14:creationId xmlns:p14="http://schemas.microsoft.com/office/powerpoint/2010/main" val="1562481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17</a:t>
            </a:fld>
            <a:endParaRPr lang="en-GB" dirty="0"/>
          </a:p>
        </p:txBody>
      </p:sp>
    </p:spTree>
    <p:extLst>
      <p:ext uri="{BB962C8B-B14F-4D97-AF65-F5344CB8AC3E}">
        <p14:creationId xmlns:p14="http://schemas.microsoft.com/office/powerpoint/2010/main" val="3539296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18</a:t>
            </a:fld>
            <a:endParaRPr lang="en-GB" dirty="0"/>
          </a:p>
        </p:txBody>
      </p:sp>
    </p:spTree>
    <p:extLst>
      <p:ext uri="{BB962C8B-B14F-4D97-AF65-F5344CB8AC3E}">
        <p14:creationId xmlns:p14="http://schemas.microsoft.com/office/powerpoint/2010/main" val="693071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21</a:t>
            </a:fld>
            <a:endParaRPr lang="en-GB" dirty="0"/>
          </a:p>
        </p:txBody>
      </p:sp>
    </p:spTree>
    <p:extLst>
      <p:ext uri="{BB962C8B-B14F-4D97-AF65-F5344CB8AC3E}">
        <p14:creationId xmlns:p14="http://schemas.microsoft.com/office/powerpoint/2010/main" val="104779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22</a:t>
            </a:fld>
            <a:endParaRPr lang="en-GB" dirty="0"/>
          </a:p>
        </p:txBody>
      </p:sp>
    </p:spTree>
    <p:extLst>
      <p:ext uri="{BB962C8B-B14F-4D97-AF65-F5344CB8AC3E}">
        <p14:creationId xmlns:p14="http://schemas.microsoft.com/office/powerpoint/2010/main" val="2752441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24</a:t>
            </a:fld>
            <a:endParaRPr lang="en-GB" dirty="0"/>
          </a:p>
        </p:txBody>
      </p:sp>
    </p:spTree>
    <p:extLst>
      <p:ext uri="{BB962C8B-B14F-4D97-AF65-F5344CB8AC3E}">
        <p14:creationId xmlns:p14="http://schemas.microsoft.com/office/powerpoint/2010/main" val="80199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a:t>
            </a:fld>
            <a:endParaRPr lang="en-GB" dirty="0"/>
          </a:p>
        </p:txBody>
      </p:sp>
    </p:spTree>
    <p:extLst>
      <p:ext uri="{BB962C8B-B14F-4D97-AF65-F5344CB8AC3E}">
        <p14:creationId xmlns:p14="http://schemas.microsoft.com/office/powerpoint/2010/main" val="2297787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26</a:t>
            </a:fld>
            <a:endParaRPr lang="en-GB" dirty="0"/>
          </a:p>
        </p:txBody>
      </p:sp>
    </p:spTree>
    <p:extLst>
      <p:ext uri="{BB962C8B-B14F-4D97-AF65-F5344CB8AC3E}">
        <p14:creationId xmlns:p14="http://schemas.microsoft.com/office/powerpoint/2010/main" val="97959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28</a:t>
            </a:fld>
            <a:endParaRPr lang="en-GB" dirty="0"/>
          </a:p>
        </p:txBody>
      </p:sp>
    </p:spTree>
    <p:extLst>
      <p:ext uri="{BB962C8B-B14F-4D97-AF65-F5344CB8AC3E}">
        <p14:creationId xmlns:p14="http://schemas.microsoft.com/office/powerpoint/2010/main" val="87735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30</a:t>
            </a:fld>
            <a:endParaRPr lang="en-GB" dirty="0"/>
          </a:p>
        </p:txBody>
      </p:sp>
    </p:spTree>
    <p:extLst>
      <p:ext uri="{BB962C8B-B14F-4D97-AF65-F5344CB8AC3E}">
        <p14:creationId xmlns:p14="http://schemas.microsoft.com/office/powerpoint/2010/main" val="4027277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31</a:t>
            </a:fld>
            <a:endParaRPr lang="en-GB" dirty="0"/>
          </a:p>
        </p:txBody>
      </p:sp>
    </p:spTree>
    <p:extLst>
      <p:ext uri="{BB962C8B-B14F-4D97-AF65-F5344CB8AC3E}">
        <p14:creationId xmlns:p14="http://schemas.microsoft.com/office/powerpoint/2010/main" val="3642768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34</a:t>
            </a:fld>
            <a:endParaRPr lang="en-GB" dirty="0"/>
          </a:p>
        </p:txBody>
      </p:sp>
    </p:spTree>
    <p:extLst>
      <p:ext uri="{BB962C8B-B14F-4D97-AF65-F5344CB8AC3E}">
        <p14:creationId xmlns:p14="http://schemas.microsoft.com/office/powerpoint/2010/main" val="2919486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35</a:t>
            </a:fld>
            <a:endParaRPr lang="en-GB" dirty="0"/>
          </a:p>
        </p:txBody>
      </p:sp>
    </p:spTree>
    <p:extLst>
      <p:ext uri="{BB962C8B-B14F-4D97-AF65-F5344CB8AC3E}">
        <p14:creationId xmlns:p14="http://schemas.microsoft.com/office/powerpoint/2010/main" val="34084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41EE7955-768E-41E6-BC9A-BD7764168AC0}" type="slidenum">
              <a:rPr lang="en-GB" smtClean="0"/>
              <a:t>2</a:t>
            </a:fld>
            <a:endParaRPr lang="en-GB" dirty="0"/>
          </a:p>
        </p:txBody>
      </p:sp>
    </p:spTree>
    <p:extLst>
      <p:ext uri="{BB962C8B-B14F-4D97-AF65-F5344CB8AC3E}">
        <p14:creationId xmlns:p14="http://schemas.microsoft.com/office/powerpoint/2010/main" val="426406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a:t>
            </a:fld>
            <a:endParaRPr lang="en-GB" dirty="0"/>
          </a:p>
        </p:txBody>
      </p:sp>
    </p:spTree>
    <p:extLst>
      <p:ext uri="{BB962C8B-B14F-4D97-AF65-F5344CB8AC3E}">
        <p14:creationId xmlns:p14="http://schemas.microsoft.com/office/powerpoint/2010/main" val="269680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4</a:t>
            </a:fld>
            <a:endParaRPr lang="en-GB" dirty="0"/>
          </a:p>
        </p:txBody>
      </p:sp>
    </p:spTree>
    <p:extLst>
      <p:ext uri="{BB962C8B-B14F-4D97-AF65-F5344CB8AC3E}">
        <p14:creationId xmlns:p14="http://schemas.microsoft.com/office/powerpoint/2010/main" val="336006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5</a:t>
            </a:fld>
            <a:endParaRPr lang="en-GB" dirty="0"/>
          </a:p>
        </p:txBody>
      </p:sp>
    </p:spTree>
    <p:extLst>
      <p:ext uri="{BB962C8B-B14F-4D97-AF65-F5344CB8AC3E}">
        <p14:creationId xmlns:p14="http://schemas.microsoft.com/office/powerpoint/2010/main" val="386062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6</a:t>
            </a:fld>
            <a:endParaRPr lang="en-GB" dirty="0"/>
          </a:p>
        </p:txBody>
      </p:sp>
    </p:spTree>
    <p:extLst>
      <p:ext uri="{BB962C8B-B14F-4D97-AF65-F5344CB8AC3E}">
        <p14:creationId xmlns:p14="http://schemas.microsoft.com/office/powerpoint/2010/main" val="263351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7</a:t>
            </a:fld>
            <a:endParaRPr lang="en-GB" dirty="0"/>
          </a:p>
        </p:txBody>
      </p:sp>
    </p:spTree>
    <p:extLst>
      <p:ext uri="{BB962C8B-B14F-4D97-AF65-F5344CB8AC3E}">
        <p14:creationId xmlns:p14="http://schemas.microsoft.com/office/powerpoint/2010/main" val="322114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11</a:t>
            </a:fld>
            <a:endParaRPr lang="en-GB" dirty="0"/>
          </a:p>
        </p:txBody>
      </p:sp>
    </p:spTree>
    <p:extLst>
      <p:ext uri="{BB962C8B-B14F-4D97-AF65-F5344CB8AC3E}">
        <p14:creationId xmlns:p14="http://schemas.microsoft.com/office/powerpoint/2010/main" val="305510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Master" Target="../slideMasters/slideMaster2.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2.xml"/><Relationship Id="rId4" Type="http://schemas.openxmlformats.org/officeDocument/2006/relationships/tags" Target="../tags/tag21.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3BF9D5-FE81-43B4-9C2D-74E757A2AACC}"/>
              </a:ext>
            </a:extLst>
          </p:cNvPr>
          <p:cNvSpPr/>
          <p:nvPr userDrawn="1"/>
        </p:nvSpPr>
        <p:spPr>
          <a:xfrm>
            <a:off x="0" y="-2"/>
            <a:ext cx="10058400" cy="777240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9" name="Picture Placeholder 8"/>
          <p:cNvSpPr>
            <a:spLocks noGrp="1"/>
          </p:cNvSpPr>
          <p:nvPr>
            <p:ph type="pic" sz="quarter" idx="10" hasCustomPrompt="1"/>
          </p:nvPr>
        </p:nvSpPr>
        <p:spPr>
          <a:xfrm>
            <a:off x="0" y="-2"/>
            <a:ext cx="10057083" cy="7772402"/>
          </a:xfrm>
          <a:noFill/>
        </p:spPr>
        <p:txBody>
          <a:bodyPr lIns="0" tIns="0" rIns="0" bIns="0">
            <a:noAutofit/>
          </a:bodyPr>
          <a:lstStyle>
            <a:lvl1pPr algn="ctr">
              <a:defRPr sz="1600" b="1">
                <a:solidFill>
                  <a:schemeClr val="tx1"/>
                </a:solidFill>
              </a:defRPr>
            </a:lvl1pPr>
          </a:lstStyle>
          <a:p>
            <a:r>
              <a:rPr lang="en-US" dirty="0"/>
              <a:t>CLICK TO INSERT PICTURE</a:t>
            </a:r>
          </a:p>
        </p:txBody>
      </p:sp>
      <p:sp>
        <p:nvSpPr>
          <p:cNvPr id="11" name="Text Placeholder 17"/>
          <p:cNvSpPr>
            <a:spLocks noGrp="1"/>
          </p:cNvSpPr>
          <p:nvPr>
            <p:ph type="body" sz="quarter" idx="11" hasCustomPrompt="1"/>
          </p:nvPr>
        </p:nvSpPr>
        <p:spPr>
          <a:xfrm>
            <a:off x="-1" y="2778522"/>
            <a:ext cx="10058401" cy="86426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400" b="0"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a:t>Month Year</a:t>
            </a:r>
          </a:p>
        </p:txBody>
      </p:sp>
      <p:sp>
        <p:nvSpPr>
          <p:cNvPr id="10" name="Title 1"/>
          <p:cNvSpPr>
            <a:spLocks noGrp="1"/>
          </p:cNvSpPr>
          <p:nvPr>
            <p:ph type="ctrTitle" hasCustomPrompt="1"/>
          </p:nvPr>
        </p:nvSpPr>
        <p:spPr>
          <a:xfrm>
            <a:off x="497022" y="1611758"/>
            <a:ext cx="9077325" cy="1142109"/>
          </a:xfrm>
          <a:prstGeom prst="rect">
            <a:avLst/>
          </a:prstGeom>
        </p:spPr>
        <p:txBody>
          <a:bodyPr tIns="0" bIns="72000"/>
          <a:lstStyle>
            <a:lvl1pPr>
              <a:defRPr lang="en-GB" sz="5600" b="1" kern="1200" spc="0" baseline="0" dirty="0">
                <a:solidFill>
                  <a:schemeClr val="bg1"/>
                </a:solidFill>
                <a:latin typeface="+mj-lt"/>
                <a:ea typeface="Arial Bold" charset="0"/>
                <a:cs typeface="Arial Bold" charset="0"/>
              </a:defRPr>
            </a:lvl1pPr>
          </a:lstStyle>
          <a:p>
            <a:r>
              <a:rPr lang="en-US" noProof="0"/>
              <a:t>Document title</a:t>
            </a:r>
          </a:p>
        </p:txBody>
      </p:sp>
      <p:sp>
        <p:nvSpPr>
          <p:cNvPr id="3" name="Text Placeholder 2">
            <a:extLst>
              <a:ext uri="{FF2B5EF4-FFF2-40B4-BE49-F238E27FC236}">
                <a16:creationId xmlns:a16="http://schemas.microsoft.com/office/drawing/2014/main" id="{E2E845B5-4F34-458E-8D36-5F8961ABC909}"/>
              </a:ext>
            </a:extLst>
          </p:cNvPr>
          <p:cNvSpPr>
            <a:spLocks noGrp="1"/>
          </p:cNvSpPr>
          <p:nvPr>
            <p:ph type="body" sz="quarter" idx="12" hasCustomPrompt="1"/>
          </p:nvPr>
        </p:nvSpPr>
        <p:spPr>
          <a:xfrm>
            <a:off x="496888" y="3656560"/>
            <a:ext cx="9070975" cy="503590"/>
          </a:xfrm>
        </p:spPr>
        <p:txBody>
          <a:bodyPr tIns="72000"/>
          <a:lstStyle>
            <a:lvl1pPr>
              <a:defRPr sz="2800" b="0">
                <a:solidFill>
                  <a:schemeClr val="bg1"/>
                </a:solidFill>
              </a:defRPr>
            </a:lvl1pPr>
            <a:lvl2pPr>
              <a:defRPr sz="2800" b="0">
                <a:solidFill>
                  <a:schemeClr val="bg1"/>
                </a:solidFill>
              </a:defRPr>
            </a:lvl2pPr>
            <a:lvl3pPr>
              <a:defRPr sz="2800" b="0">
                <a:solidFill>
                  <a:schemeClr val="bg1"/>
                </a:solidFill>
              </a:defRPr>
            </a:lvl3pPr>
            <a:lvl4pPr>
              <a:defRPr sz="2800" b="0">
                <a:solidFill>
                  <a:schemeClr val="bg1"/>
                </a:solidFill>
              </a:defRPr>
            </a:lvl4pPr>
            <a:lvl5pPr>
              <a:defRPr sz="2800" b="0">
                <a:solidFill>
                  <a:schemeClr val="bg1"/>
                </a:solidFill>
              </a:defRPr>
            </a:lvl5pPr>
          </a:lstStyle>
          <a:p>
            <a:pPr lvl="0"/>
            <a:r>
              <a:rPr lang="en-US"/>
              <a:t>Document subtitle</a:t>
            </a:r>
          </a:p>
        </p:txBody>
      </p:sp>
    </p:spTree>
    <p:extLst>
      <p:ext uri="{BB962C8B-B14F-4D97-AF65-F5344CB8AC3E}">
        <p14:creationId xmlns:p14="http://schemas.microsoft.com/office/powerpoint/2010/main" val="183943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eb bio">
    <p:spTree>
      <p:nvGrpSpPr>
        <p:cNvPr id="1" name=""/>
        <p:cNvGrpSpPr/>
        <p:nvPr/>
      </p:nvGrpSpPr>
      <p:grpSpPr>
        <a:xfrm>
          <a:off x="0" y="0"/>
          <a:ext cx="0" cy="0"/>
          <a:chOff x="0" y="0"/>
          <a:chExt cx="0" cy="0"/>
        </a:xfrm>
      </p:grpSpPr>
      <p:sp>
        <p:nvSpPr>
          <p:cNvPr id="16"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7" name="Title 6"/>
          <p:cNvSpPr>
            <a:spLocks noGrp="1"/>
          </p:cNvSpPr>
          <p:nvPr>
            <p:ph type="title" hasCustomPrompt="1"/>
          </p:nvPr>
        </p:nvSpPr>
        <p:spPr>
          <a:xfrm>
            <a:off x="493776" y="1451811"/>
            <a:ext cx="2864017" cy="935641"/>
          </a:xfrm>
        </p:spPr>
        <p:txBody>
          <a:bodyPr>
            <a:spAutoFit/>
          </a:bodyPr>
          <a:lstStyle>
            <a:lvl1pPr>
              <a:lnSpc>
                <a:spcPct val="95000"/>
              </a:lnSpc>
              <a:defRPr sz="3200" b="1">
                <a:solidFill>
                  <a:schemeClr val="bg1"/>
                </a:solidFill>
              </a:defRPr>
            </a:lvl1pPr>
          </a:lstStyle>
          <a:p>
            <a:r>
              <a:rPr lang="en-US"/>
              <a:t>Employee name</a:t>
            </a:r>
          </a:p>
        </p:txBody>
      </p:sp>
      <p:sp>
        <p:nvSpPr>
          <p:cNvPr id="22" name="Text Placeholder 52"/>
          <p:cNvSpPr>
            <a:spLocks noGrp="1"/>
          </p:cNvSpPr>
          <p:nvPr>
            <p:ph type="body" sz="quarter" idx="34" hasCustomPrompt="1"/>
          </p:nvPr>
        </p:nvSpPr>
        <p:spPr>
          <a:xfrm>
            <a:off x="493776" y="2575663"/>
            <a:ext cx="2872740" cy="246221"/>
          </a:xfrm>
          <a:prstGeom prst="rect">
            <a:avLst/>
          </a:prstGeom>
        </p:spPr>
        <p:txBody>
          <a:bodyPr/>
          <a:lstStyle>
            <a:lvl1pPr marL="0" indent="0">
              <a:buNone/>
              <a:defRPr sz="1600" b="0" i="0" kern="800" spc="0" baseline="0">
                <a:solidFill>
                  <a:schemeClr val="bg1"/>
                </a:solidFill>
                <a:latin typeface="+mj-lt"/>
                <a:ea typeface="Arial" charset="0"/>
                <a:cs typeface="Arial" charset="0"/>
              </a:defRPr>
            </a:lvl1pPr>
          </a:lstStyle>
          <a:p>
            <a:pPr lvl="0"/>
            <a:r>
              <a:rPr lang="en-US"/>
              <a:t>Location</a:t>
            </a:r>
          </a:p>
        </p:txBody>
      </p:sp>
      <p:sp>
        <p:nvSpPr>
          <p:cNvPr id="13" name="Rectangle 12"/>
          <p:cNvSpPr/>
          <p:nvPr userDrawn="1"/>
        </p:nvSpPr>
        <p:spPr>
          <a:xfrm flipH="1">
            <a:off x="-1" y="4330312"/>
            <a:ext cx="162000"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5" name="Text Placeholder 8"/>
          <p:cNvSpPr>
            <a:spLocks noGrp="1"/>
          </p:cNvSpPr>
          <p:nvPr>
            <p:ph type="body" sz="quarter" idx="36" hasCustomPrompt="1"/>
          </p:nvPr>
        </p:nvSpPr>
        <p:spPr>
          <a:xfrm>
            <a:off x="3613619" y="1540100"/>
            <a:ext cx="5953509" cy="471924"/>
          </a:xfrm>
        </p:spPr>
        <p:txBody>
          <a:bodyPr/>
          <a:lstStyle>
            <a:lvl1pPr>
              <a:defRPr sz="1200" b="0">
                <a:solidFill>
                  <a:schemeClr val="bg1"/>
                </a:solidFill>
              </a:defRPr>
            </a:lvl1pPr>
            <a:lvl2pPr marL="172800" indent="-172800">
              <a:buFont typeface="Wingdings" panose="05000000000000000000" pitchFamily="2" charset="2"/>
              <a:buChar char="§"/>
              <a:defRPr lang="en-GB" sz="1200" b="0" kern="1200" cap="none" baseline="0" dirty="0">
                <a:solidFill>
                  <a:schemeClr val="bg1"/>
                </a:solidFill>
                <a:latin typeface="+mj-lt"/>
                <a:ea typeface="+mn-ea"/>
                <a:cs typeface="+mn-cs"/>
              </a:defRPr>
            </a:lvl2pPr>
            <a:lvl3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3pPr>
            <a:lvl4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4pPr>
            <a:lvl5pPr marL="161266" indent="-161266">
              <a:buFont typeface="Arial" panose="020B0604020202020204" pitchFamily="34" charset="0"/>
              <a:buChar char="•"/>
              <a:defRPr lang="en-GB" sz="941" b="1" kern="1200" cap="none" baseline="0" dirty="0">
                <a:solidFill>
                  <a:schemeClr val="bg1"/>
                </a:solidFill>
                <a:latin typeface="+mj-lt"/>
                <a:ea typeface="+mn-ea"/>
                <a:cs typeface="+mn-cs"/>
              </a:defRPr>
            </a:lvl5pPr>
          </a:lstStyle>
          <a:p>
            <a:pPr lvl="0"/>
            <a:r>
              <a:rPr lang="en-US"/>
              <a:t>Quick facts</a:t>
            </a:r>
          </a:p>
          <a:p>
            <a:pPr lvl="1"/>
            <a:r>
              <a:rPr lang="en-US"/>
              <a:t>Pull quick facts from the alvarezandmarsal.com website</a:t>
            </a:r>
          </a:p>
        </p:txBody>
      </p:sp>
      <p:sp>
        <p:nvSpPr>
          <p:cNvPr id="2" name="Footer Placeholder 1">
            <a:extLst>
              <a:ext uri="{FF2B5EF4-FFF2-40B4-BE49-F238E27FC236}">
                <a16:creationId xmlns:a16="http://schemas.microsoft.com/office/drawing/2014/main" id="{E28045F5-1556-4076-B332-E495CD128C01}"/>
              </a:ext>
            </a:extLst>
          </p:cNvPr>
          <p:cNvSpPr>
            <a:spLocks noGrp="1"/>
          </p:cNvSpPr>
          <p:nvPr>
            <p:ph type="ftr" sz="quarter" idx="37"/>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2A5E8B57-6E69-4052-AB56-2AA0F165F6F3}"/>
              </a:ext>
            </a:extLst>
          </p:cNvPr>
          <p:cNvSpPr>
            <a:spLocks noGrp="1"/>
          </p:cNvSpPr>
          <p:nvPr>
            <p:ph type="sldNum" sz="quarter" idx="38"/>
          </p:nvPr>
        </p:nvSpPr>
        <p:spPr/>
        <p:txBody>
          <a:bodyPr/>
          <a:lstStyle/>
          <a:p>
            <a:fld id="{00F7D3D8-3996-4599-9A0E-2E660A5BA7B3}" type="slidenum">
              <a:rPr lang="en-US" smtClean="0"/>
              <a:pPr/>
              <a:t>‹#›</a:t>
            </a:fld>
            <a:endParaRPr lang="en-US" dirty="0"/>
          </a:p>
        </p:txBody>
      </p:sp>
      <p:sp>
        <p:nvSpPr>
          <p:cNvPr id="5" name="Text Placeholder 4">
            <a:extLst>
              <a:ext uri="{FF2B5EF4-FFF2-40B4-BE49-F238E27FC236}">
                <a16:creationId xmlns:a16="http://schemas.microsoft.com/office/drawing/2014/main" id="{D8B5CC95-4C95-41B1-BED2-C2E36CE6F29F}"/>
              </a:ext>
            </a:extLst>
          </p:cNvPr>
          <p:cNvSpPr>
            <a:spLocks noGrp="1"/>
          </p:cNvSpPr>
          <p:nvPr>
            <p:ph type="body" sz="quarter" idx="39" hasCustomPrompt="1"/>
          </p:nvPr>
        </p:nvSpPr>
        <p:spPr>
          <a:xfrm>
            <a:off x="493776" y="4330312"/>
            <a:ext cx="6756633" cy="1195199"/>
          </a:xfrm>
        </p:spPr>
        <p:txBody>
          <a:bodyPr/>
          <a:lstStyle/>
          <a:p>
            <a:pPr lvl="0"/>
            <a:r>
              <a:rPr lang="en-US" dirty="0"/>
              <a:t>Hold Alt + Shift Right/Left Arrows to adjust the text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110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bio with photo">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9" name="Text Placeholder 8"/>
          <p:cNvSpPr>
            <a:spLocks noGrp="1"/>
          </p:cNvSpPr>
          <p:nvPr>
            <p:ph type="body" sz="quarter" idx="10" hasCustomPrompt="1"/>
          </p:nvPr>
        </p:nvSpPr>
        <p:spPr>
          <a:xfrm>
            <a:off x="493776" y="1629421"/>
            <a:ext cx="6656419" cy="1195199"/>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2" name="Footer Placeholder 1">
            <a:extLst>
              <a:ext uri="{FF2B5EF4-FFF2-40B4-BE49-F238E27FC236}">
                <a16:creationId xmlns:a16="http://schemas.microsoft.com/office/drawing/2014/main" id="{B10917DD-9EDE-468D-B7A1-00524329E634}"/>
              </a:ext>
            </a:extLst>
          </p:cNvPr>
          <p:cNvSpPr>
            <a:spLocks noGrp="1"/>
          </p:cNvSpPr>
          <p:nvPr>
            <p:ph type="ftr" sz="quarter" idx="37"/>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AD59AF13-328A-48BA-A38A-FB9513F4C14B}"/>
              </a:ext>
            </a:extLst>
          </p:cNvPr>
          <p:cNvSpPr>
            <a:spLocks noGrp="1"/>
          </p:cNvSpPr>
          <p:nvPr>
            <p:ph type="sldNum" sz="quarter" idx="38"/>
          </p:nvPr>
        </p:nvSpPr>
        <p:spPr/>
        <p:txBody>
          <a:bodyPr/>
          <a:lstStyle/>
          <a:p>
            <a:fld id="{00F7D3D8-3996-4599-9A0E-2E660A5BA7B3}" type="slidenum">
              <a:rPr lang="en-US" smtClean="0"/>
              <a:pPr/>
              <a:t>‹#›</a:t>
            </a:fld>
            <a:endParaRPr lang="en-US" dirty="0"/>
          </a:p>
        </p:txBody>
      </p:sp>
      <p:sp>
        <p:nvSpPr>
          <p:cNvPr id="10" name="Picture Placeholder 8">
            <a:extLst>
              <a:ext uri="{FF2B5EF4-FFF2-40B4-BE49-F238E27FC236}">
                <a16:creationId xmlns:a16="http://schemas.microsoft.com/office/drawing/2014/main" id="{3050F102-BA01-400C-898D-802C506E5A3E}"/>
              </a:ext>
            </a:extLst>
          </p:cNvPr>
          <p:cNvSpPr>
            <a:spLocks noGrp="1"/>
          </p:cNvSpPr>
          <p:nvPr>
            <p:ph type="pic" sz="quarter" idx="35" hasCustomPrompt="1"/>
          </p:nvPr>
        </p:nvSpPr>
        <p:spPr>
          <a:xfrm>
            <a:off x="7537357" y="1515072"/>
            <a:ext cx="2028725" cy="2694832"/>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11" name="Text Placeholder 5">
            <a:extLst>
              <a:ext uri="{FF2B5EF4-FFF2-40B4-BE49-F238E27FC236}">
                <a16:creationId xmlns:a16="http://schemas.microsoft.com/office/drawing/2014/main" id="{6E308AF6-8678-4134-8C59-D89210795C23}"/>
              </a:ext>
            </a:extLst>
          </p:cNvPr>
          <p:cNvSpPr>
            <a:spLocks noGrp="1"/>
          </p:cNvSpPr>
          <p:nvPr>
            <p:ph type="body" sz="quarter" idx="36" hasCustomPrompt="1"/>
          </p:nvPr>
        </p:nvSpPr>
        <p:spPr>
          <a:xfrm>
            <a:off x="7537037" y="4134068"/>
            <a:ext cx="2029045" cy="360000"/>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none">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a:t>employee@alvarezandmarsal.com</a:t>
            </a:r>
          </a:p>
        </p:txBody>
      </p:sp>
      <p:sp>
        <p:nvSpPr>
          <p:cNvPr id="13" name="Text Placeholder 2">
            <a:extLst>
              <a:ext uri="{FF2B5EF4-FFF2-40B4-BE49-F238E27FC236}">
                <a16:creationId xmlns:a16="http://schemas.microsoft.com/office/drawing/2014/main" id="{E854CC52-C291-46A5-BBD6-F51DD51CB3D7}"/>
              </a:ext>
            </a:extLst>
          </p:cNvPr>
          <p:cNvSpPr>
            <a:spLocks noGrp="1"/>
          </p:cNvSpPr>
          <p:nvPr>
            <p:ph type="body" sz="quarter" idx="39" hasCustomPrompt="1"/>
          </p:nvPr>
        </p:nvSpPr>
        <p:spPr>
          <a:xfrm>
            <a:off x="7537038" y="4566116"/>
            <a:ext cx="2029044" cy="369332"/>
          </a:xfrm>
        </p:spPr>
        <p:txBody>
          <a:bodyPr/>
          <a:lstStyle>
            <a:lvl1pPr algn="ctr">
              <a:spcAft>
                <a:spcPts val="0"/>
              </a:spcAft>
              <a:defRPr lang="en-US" sz="800" b="1" kern="1200" cap="none" baseline="0" dirty="0" smtClean="0">
                <a:solidFill>
                  <a:schemeClr val="accent3"/>
                </a:solidFill>
                <a:latin typeface="+mn-lt"/>
                <a:ea typeface="+mn-ea"/>
                <a:cs typeface="+mn-cs"/>
              </a:defRPr>
            </a:lvl1pPr>
            <a:lvl2pPr>
              <a:defRPr lang="en-US" sz="732" b="1" kern="1200" cap="none" baseline="0" dirty="0" smtClean="0">
                <a:solidFill>
                  <a:schemeClr val="accent3"/>
                </a:solidFill>
                <a:latin typeface="+mn-lt"/>
                <a:ea typeface="+mn-ea"/>
                <a:cs typeface="+mn-cs"/>
              </a:defRPr>
            </a:lvl2pPr>
            <a:lvl3pPr algn="ctr">
              <a:spcAft>
                <a:spcPts val="0"/>
              </a:spcAft>
              <a:defRPr lang="en-US" sz="800" b="0" kern="1200" cap="none" baseline="0" dirty="0" smtClean="0">
                <a:solidFill>
                  <a:schemeClr val="accent3"/>
                </a:solidFill>
                <a:latin typeface="+mn-lt"/>
                <a:ea typeface="+mn-ea"/>
                <a:cs typeface="+mn-cs"/>
              </a:defRPr>
            </a:lvl3pPr>
            <a:lvl4pPr>
              <a:defRPr lang="en-US" sz="732" b="1" kern="1200" cap="none" baseline="0" dirty="0" smtClean="0">
                <a:solidFill>
                  <a:schemeClr val="accent3"/>
                </a:solidFill>
                <a:latin typeface="+mn-lt"/>
                <a:ea typeface="+mn-ea"/>
                <a:cs typeface="+mn-cs"/>
              </a:defRPr>
            </a:lvl4pPr>
            <a:lvl5pPr>
              <a:defRPr lang="en-GB" sz="732" b="1" kern="1200" cap="none" baseline="0" dirty="0">
                <a:solidFill>
                  <a:schemeClr val="accent3"/>
                </a:solidFill>
                <a:latin typeface="+mn-lt"/>
                <a:ea typeface="+mn-ea"/>
                <a:cs typeface="+mn-cs"/>
              </a:defRPr>
            </a:lvl5pPr>
          </a:lstStyle>
          <a:p>
            <a:pPr lvl="0"/>
            <a:r>
              <a:rPr lang="en-US"/>
              <a:t>Contact Details</a:t>
            </a:r>
          </a:p>
          <a:p>
            <a:pPr lvl="2"/>
            <a:r>
              <a:rPr lang="en-GB"/>
              <a:t>mobile:</a:t>
            </a:r>
          </a:p>
          <a:p>
            <a:pPr lvl="2"/>
            <a:r>
              <a:rPr lang="en-GB"/>
              <a:t>email:</a:t>
            </a:r>
            <a:endParaRPr lang="en-US"/>
          </a:p>
        </p:txBody>
      </p:sp>
    </p:spTree>
    <p:extLst>
      <p:ext uri="{BB962C8B-B14F-4D97-AF65-F5344CB8AC3E}">
        <p14:creationId xmlns:p14="http://schemas.microsoft.com/office/powerpoint/2010/main" val="272646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ies multiple/digest">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493776"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15" name="Text Placeholder 8"/>
          <p:cNvSpPr>
            <a:spLocks noGrp="1"/>
          </p:cNvSpPr>
          <p:nvPr>
            <p:ph type="body" sz="quarter" idx="42" hasCustomPrompt="1"/>
          </p:nvPr>
        </p:nvSpPr>
        <p:spPr>
          <a:xfrm>
            <a:off x="493776"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6" name="Text Placeholder 8"/>
          <p:cNvSpPr>
            <a:spLocks noGrp="1"/>
          </p:cNvSpPr>
          <p:nvPr>
            <p:ph type="body" sz="quarter" idx="43" hasCustomPrompt="1"/>
          </p:nvPr>
        </p:nvSpPr>
        <p:spPr>
          <a:xfrm>
            <a:off x="2856553"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7" name="Text Placeholder 8"/>
          <p:cNvSpPr>
            <a:spLocks noGrp="1"/>
          </p:cNvSpPr>
          <p:nvPr>
            <p:ph type="body" sz="quarter" idx="44" hasCustomPrompt="1"/>
          </p:nvPr>
        </p:nvSpPr>
        <p:spPr>
          <a:xfrm>
            <a:off x="5201042"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8" name="Text Placeholder 8"/>
          <p:cNvSpPr>
            <a:spLocks noGrp="1"/>
          </p:cNvSpPr>
          <p:nvPr>
            <p:ph type="body" sz="quarter" idx="45" hasCustomPrompt="1"/>
          </p:nvPr>
        </p:nvSpPr>
        <p:spPr>
          <a:xfrm>
            <a:off x="7602150"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9" name="Text Placeholder 8"/>
          <p:cNvSpPr>
            <a:spLocks noGrp="1"/>
          </p:cNvSpPr>
          <p:nvPr>
            <p:ph type="body" sz="quarter" idx="46" hasCustomPrompt="1"/>
          </p:nvPr>
        </p:nvSpPr>
        <p:spPr>
          <a:xfrm>
            <a:off x="2856553"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a:t>Client </a:t>
            </a:r>
            <a:br>
              <a:rPr lang="en-US"/>
            </a:br>
            <a:r>
              <a:rPr lang="en-US"/>
              <a:t>name</a:t>
            </a:r>
          </a:p>
        </p:txBody>
      </p:sp>
      <p:sp>
        <p:nvSpPr>
          <p:cNvPr id="23" name="Text Placeholder 8"/>
          <p:cNvSpPr>
            <a:spLocks noGrp="1"/>
          </p:cNvSpPr>
          <p:nvPr>
            <p:ph type="body" sz="quarter" idx="47" hasCustomPrompt="1"/>
          </p:nvPr>
        </p:nvSpPr>
        <p:spPr>
          <a:xfrm>
            <a:off x="5201042"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a:t>Client </a:t>
            </a:r>
            <a:br>
              <a:rPr lang="en-US"/>
            </a:br>
            <a:r>
              <a:rPr lang="en-US"/>
              <a:t>name</a:t>
            </a:r>
          </a:p>
        </p:txBody>
      </p:sp>
      <p:sp>
        <p:nvSpPr>
          <p:cNvPr id="24" name="Text Placeholder 8"/>
          <p:cNvSpPr>
            <a:spLocks noGrp="1"/>
          </p:cNvSpPr>
          <p:nvPr>
            <p:ph type="body" sz="quarter" idx="48" hasCustomPrompt="1"/>
          </p:nvPr>
        </p:nvSpPr>
        <p:spPr>
          <a:xfrm>
            <a:off x="7602150"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a:t>Client </a:t>
            </a:r>
            <a:br>
              <a:rPr lang="en-US"/>
            </a:br>
            <a:r>
              <a:rPr lang="en-US"/>
              <a:t>name</a:t>
            </a:r>
          </a:p>
        </p:txBody>
      </p:sp>
      <p:sp>
        <p:nvSpPr>
          <p:cNvPr id="2" name="Footer Placeholder 1">
            <a:extLst>
              <a:ext uri="{FF2B5EF4-FFF2-40B4-BE49-F238E27FC236}">
                <a16:creationId xmlns:a16="http://schemas.microsoft.com/office/drawing/2014/main" id="{51053F79-8903-4B6A-9C8C-E5704730A267}"/>
              </a:ext>
            </a:extLst>
          </p:cNvPr>
          <p:cNvSpPr>
            <a:spLocks noGrp="1"/>
          </p:cNvSpPr>
          <p:nvPr>
            <p:ph type="ftr" sz="quarter" idx="49"/>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27567C22-7191-4822-A656-5A8BD1519AD7}"/>
              </a:ext>
            </a:extLst>
          </p:cNvPr>
          <p:cNvSpPr>
            <a:spLocks noGrp="1"/>
          </p:cNvSpPr>
          <p:nvPr>
            <p:ph type="sldNum" sz="quarter" idx="50"/>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875808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ies visual intro">
    <p:spTree>
      <p:nvGrpSpPr>
        <p:cNvPr id="1" name=""/>
        <p:cNvGrpSpPr/>
        <p:nvPr/>
      </p:nvGrpSpPr>
      <p:grpSpPr>
        <a:xfrm>
          <a:off x="0" y="0"/>
          <a:ext cx="0" cy="0"/>
          <a:chOff x="0" y="0"/>
          <a:chExt cx="0" cy="0"/>
        </a:xfrm>
      </p:grpSpPr>
      <p:sp>
        <p:nvSpPr>
          <p:cNvPr id="7" name="Title 6"/>
          <p:cNvSpPr>
            <a:spLocks noGrp="1"/>
          </p:cNvSpPr>
          <p:nvPr>
            <p:ph type="title"/>
          </p:nvPr>
        </p:nvSpPr>
        <p:spPr>
          <a:xfrm>
            <a:off x="493775" y="3789438"/>
            <a:ext cx="9079992" cy="820897"/>
          </a:xfrm>
        </p:spPr>
        <p:txBody>
          <a:bodyPr/>
          <a:lstStyle/>
          <a:p>
            <a:r>
              <a:rPr lang="en-US"/>
              <a:t>Click to edit Master title style</a:t>
            </a:r>
            <a:endParaRPr lang="en-US" dirty="0"/>
          </a:p>
        </p:txBody>
      </p:sp>
      <p:sp>
        <p:nvSpPr>
          <p:cNvPr id="22" name="Text Placeholder 52"/>
          <p:cNvSpPr>
            <a:spLocks noGrp="1"/>
          </p:cNvSpPr>
          <p:nvPr>
            <p:ph type="body" sz="quarter" idx="34" hasCustomPrompt="1"/>
          </p:nvPr>
        </p:nvSpPr>
        <p:spPr>
          <a:xfrm>
            <a:off x="493775" y="4787909"/>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grpSp>
        <p:nvGrpSpPr>
          <p:cNvPr id="14" name="Group 13"/>
          <p:cNvGrpSpPr/>
          <p:nvPr userDrawn="1"/>
        </p:nvGrpSpPr>
        <p:grpSpPr>
          <a:xfrm>
            <a:off x="512064" y="4695586"/>
            <a:ext cx="9056956" cy="1"/>
            <a:chOff x="534549" y="1544262"/>
            <a:chExt cx="9628733" cy="1"/>
          </a:xfrm>
        </p:grpSpPr>
        <p:cxnSp>
          <p:nvCxnSpPr>
            <p:cNvPr id="15" name="Straight Connector 14"/>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34549"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8" name="Text Placeholder 8"/>
          <p:cNvSpPr>
            <a:spLocks noGrp="1"/>
          </p:cNvSpPr>
          <p:nvPr>
            <p:ph type="body" sz="quarter" idx="10" hasCustomPrompt="1"/>
          </p:nvPr>
        </p:nvSpPr>
        <p:spPr>
          <a:xfrm>
            <a:off x="493776" y="5222814"/>
            <a:ext cx="9079992" cy="1195199"/>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10" name="Rectangle 9">
            <a:extLst>
              <a:ext uri="{FF2B5EF4-FFF2-40B4-BE49-F238E27FC236}">
                <a16:creationId xmlns:a16="http://schemas.microsoft.com/office/drawing/2014/main" id="{7C3EE729-AE1F-4FAB-AA86-FBDDD4D75CF3}"/>
              </a:ext>
            </a:extLst>
          </p:cNvPr>
          <p:cNvSpPr/>
          <p:nvPr userDrawn="1"/>
        </p:nvSpPr>
        <p:spPr>
          <a:xfrm flipH="1">
            <a:off x="-2" y="4610335"/>
            <a:ext cx="162000" cy="5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2" name="Footer Placeholder 1">
            <a:extLst>
              <a:ext uri="{FF2B5EF4-FFF2-40B4-BE49-F238E27FC236}">
                <a16:creationId xmlns:a16="http://schemas.microsoft.com/office/drawing/2014/main" id="{4FDB3269-276E-44D3-B146-36C8C475B567}"/>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8D1BCED-BFA1-4A3A-B17A-C2DD0816624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768574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ies detai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823014219"/>
              </p:ext>
            </p:ext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name="think-cell Slide" r:id="rId3" imgW="287" imgH="287" progId="TCLayout.ActiveDocument.1">
                  <p:embed/>
                </p:oleObj>
              </mc:Choice>
              <mc:Fallback>
                <p:oleObj name="think-cell Slide" r:id="rId3" imgW="287" imgH="287" progId="TCLayout.ActiveDocument.1">
                  <p:embed/>
                  <p:pic>
                    <p:nvPicPr>
                      <p:cNvPr id="5" name="Object 4" hidden="1"/>
                      <p:cNvPicPr/>
                      <p:nvPr/>
                    </p:nvPicPr>
                    <p:blipFill>
                      <a:blip r:embed="rId4"/>
                      <a:stretch>
                        <a:fillRect/>
                      </a:stretch>
                    </p:blipFill>
                    <p:spPr>
                      <a:xfrm>
                        <a:off x="1494" y="1633"/>
                        <a:ext cx="1493" cy="1631"/>
                      </a:xfrm>
                      <a:prstGeom prst="rect">
                        <a:avLst/>
                      </a:prstGeom>
                    </p:spPr>
                  </p:pic>
                </p:oleObj>
              </mc:Fallback>
            </mc:AlternateContent>
          </a:graphicData>
        </a:graphic>
      </p:graphicFrame>
      <p:sp>
        <p:nvSpPr>
          <p:cNvPr id="2" name="Rectangle 1"/>
          <p:cNvSpPr>
            <a:spLocks noChangeAspect="1"/>
          </p:cNvSpPr>
          <p:nvPr userDrawn="1"/>
        </p:nvSpPr>
        <p:spPr>
          <a:xfrm>
            <a:off x="0" y="4811980"/>
            <a:ext cx="10058400" cy="296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20" name="Text Placeholder 52"/>
          <p:cNvSpPr>
            <a:spLocks noGrp="1"/>
          </p:cNvSpPr>
          <p:nvPr>
            <p:ph type="body" sz="quarter" idx="39"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6" name="Text Placeholder 5"/>
          <p:cNvSpPr>
            <a:spLocks noGrp="1"/>
          </p:cNvSpPr>
          <p:nvPr>
            <p:ph type="body" sz="quarter" idx="40" hasCustomPrompt="1"/>
          </p:nvPr>
        </p:nvSpPr>
        <p:spPr>
          <a:xfrm>
            <a:off x="493776" y="1629421"/>
            <a:ext cx="9079992" cy="1195199"/>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1" name="Text Placeholder 5"/>
          <p:cNvSpPr>
            <a:spLocks noGrp="1"/>
          </p:cNvSpPr>
          <p:nvPr>
            <p:ph type="body" sz="quarter" idx="41" hasCustomPrompt="1"/>
          </p:nvPr>
        </p:nvSpPr>
        <p:spPr>
          <a:xfrm>
            <a:off x="493776" y="3231879"/>
            <a:ext cx="9079992" cy="1195199"/>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6E88B313-2344-49B4-A6D8-09F8D6258DF6}"/>
              </a:ext>
            </a:extLst>
          </p:cNvPr>
          <p:cNvSpPr>
            <a:spLocks noGrp="1"/>
          </p:cNvSpPr>
          <p:nvPr>
            <p:ph type="ftr" sz="quarter" idx="43"/>
          </p:nvPr>
        </p:nvSpPr>
        <p:spPr>
          <a:xfrm>
            <a:off x="512064" y="7342632"/>
            <a:ext cx="3877056" cy="137160"/>
          </a:xfrm>
        </p:spPr>
        <p:txBody>
          <a:bodyPr/>
          <a:lstStyle>
            <a:lvl1pPr>
              <a:defRPr>
                <a:solidFill>
                  <a:schemeClr val="bg1"/>
                </a:solidFill>
              </a:defRPr>
            </a:lvl1pPr>
          </a:lstStyle>
          <a:p>
            <a:endParaRPr lang="en-US" dirty="0"/>
          </a:p>
        </p:txBody>
      </p:sp>
      <p:sp>
        <p:nvSpPr>
          <p:cNvPr id="4" name="Slide Number Placeholder 3">
            <a:extLst>
              <a:ext uri="{FF2B5EF4-FFF2-40B4-BE49-F238E27FC236}">
                <a16:creationId xmlns:a16="http://schemas.microsoft.com/office/drawing/2014/main" id="{4D5077CA-EBDC-4003-ACB8-3D4E85ECD5F8}"/>
              </a:ext>
            </a:extLst>
          </p:cNvPr>
          <p:cNvSpPr>
            <a:spLocks noGrp="1"/>
          </p:cNvSpPr>
          <p:nvPr>
            <p:ph type="sldNum" sz="quarter" idx="44"/>
          </p:nvPr>
        </p:nvSpPr>
        <p:spPr/>
        <p:txBody>
          <a:bodyPr/>
          <a:lstStyle>
            <a:lvl1pPr>
              <a:defRPr>
                <a:solidFill>
                  <a:schemeClr val="bg1"/>
                </a:solidFill>
              </a:defRPr>
            </a:lvl1pPr>
          </a:lstStyle>
          <a:p>
            <a:fld id="{00F7D3D8-3996-4599-9A0E-2E660A5BA7B3}" type="slidenum">
              <a:rPr lang="en-US" smtClean="0"/>
              <a:pPr/>
              <a:t>‹#›</a:t>
            </a:fld>
            <a:endParaRPr lang="en-US" dirty="0"/>
          </a:p>
        </p:txBody>
      </p:sp>
      <p:sp>
        <p:nvSpPr>
          <p:cNvPr id="11" name="Text Placeholder 10">
            <a:extLst>
              <a:ext uri="{FF2B5EF4-FFF2-40B4-BE49-F238E27FC236}">
                <a16:creationId xmlns:a16="http://schemas.microsoft.com/office/drawing/2014/main" id="{3CED6D05-3833-402A-B90E-B6A5D41B804B}"/>
              </a:ext>
            </a:extLst>
          </p:cNvPr>
          <p:cNvSpPr>
            <a:spLocks noGrp="1"/>
          </p:cNvSpPr>
          <p:nvPr>
            <p:ph type="body" sz="quarter" idx="45" hasCustomPrompt="1"/>
          </p:nvPr>
        </p:nvSpPr>
        <p:spPr>
          <a:xfrm>
            <a:off x="493776" y="4948508"/>
            <a:ext cx="9079992" cy="2118529"/>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Nineth level</a:t>
            </a:r>
          </a:p>
        </p:txBody>
      </p:sp>
      <p:pic>
        <p:nvPicPr>
          <p:cNvPr id="9" name="A&amp;M standard full logo white">
            <a:extLst>
              <a:ext uri="{FF2B5EF4-FFF2-40B4-BE49-F238E27FC236}">
                <a16:creationId xmlns:a16="http://schemas.microsoft.com/office/drawing/2014/main" id="{9AEC759C-E3FE-4F97-8C16-DEB9167C71B1}"/>
              </a:ext>
            </a:extLst>
          </p:cNvPr>
          <p:cNvPicPr>
            <a:picLocks noChangeAspect="1"/>
          </p:cNvPicPr>
          <p:nvPr userDrawn="1"/>
        </p:nvPicPr>
        <p:blipFill>
          <a:blip r:embed="rId5"/>
          <a:stretch>
            <a:fillRect/>
          </a:stretch>
        </p:blipFill>
        <p:spPr>
          <a:xfrm>
            <a:off x="7752335" y="7333818"/>
            <a:ext cx="1819660" cy="321681"/>
          </a:xfrm>
          <a:prstGeom prst="rect">
            <a:avLst/>
          </a:prstGeom>
        </p:spPr>
      </p:pic>
    </p:spTree>
    <p:extLst>
      <p:ext uri="{BB962C8B-B14F-4D97-AF65-F5344CB8AC3E}">
        <p14:creationId xmlns:p14="http://schemas.microsoft.com/office/powerpoint/2010/main" val="54626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ies detail with 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73CEDC-31F4-4698-AA04-DD0DCF5E2060}"/>
              </a:ext>
            </a:extLst>
          </p:cNvPr>
          <p:cNvSpPr/>
          <p:nvPr userDrawn="1"/>
        </p:nvSpPr>
        <p:spPr>
          <a:xfrm>
            <a:off x="2590756" y="1016794"/>
            <a:ext cx="7021874" cy="104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12" name="Rectangle 11">
            <a:extLst>
              <a:ext uri="{FF2B5EF4-FFF2-40B4-BE49-F238E27FC236}">
                <a16:creationId xmlns:a16="http://schemas.microsoft.com/office/drawing/2014/main" id="{7A7D2F53-2392-4409-8229-4066E9C9D35B}"/>
              </a:ext>
            </a:extLst>
          </p:cNvPr>
          <p:cNvSpPr/>
          <p:nvPr userDrawn="1"/>
        </p:nvSpPr>
        <p:spPr>
          <a:xfrm>
            <a:off x="1" y="1"/>
            <a:ext cx="2590755" cy="777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947951618"/>
              </p:ext>
            </p:ext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name="think-cell Slide" r:id="rId3" imgW="287" imgH="287" progId="TCLayout.ActiveDocument.1">
                  <p:embed/>
                </p:oleObj>
              </mc:Choice>
              <mc:Fallback>
                <p:oleObj name="think-cell Slide" r:id="rId3" imgW="287" imgH="287" progId="TCLayout.ActiveDocument.1">
                  <p:embed/>
                  <p:pic>
                    <p:nvPicPr>
                      <p:cNvPr id="5" name="Object 4" hidden="1"/>
                      <p:cNvPicPr/>
                      <p:nvPr/>
                    </p:nvPicPr>
                    <p:blipFill>
                      <a:blip r:embed="rId4"/>
                      <a:stretch>
                        <a:fillRect/>
                      </a:stretch>
                    </p:blipFill>
                    <p:spPr>
                      <a:xfrm>
                        <a:off x="1494" y="1633"/>
                        <a:ext cx="1493" cy="1631"/>
                      </a:xfrm>
                      <a:prstGeom prst="rect">
                        <a:avLst/>
                      </a:prstGeom>
                    </p:spPr>
                  </p:pic>
                </p:oleObj>
              </mc:Fallback>
            </mc:AlternateContent>
          </a:graphicData>
        </a:graphic>
      </p:graphicFrame>
      <p:sp>
        <p:nvSpPr>
          <p:cNvPr id="7" name="Title 6"/>
          <p:cNvSpPr>
            <a:spLocks noGrp="1"/>
          </p:cNvSpPr>
          <p:nvPr>
            <p:ph type="title"/>
          </p:nvPr>
        </p:nvSpPr>
        <p:spPr>
          <a:xfrm>
            <a:off x="2834640" y="171928"/>
            <a:ext cx="6748864" cy="820897"/>
          </a:xfrm>
        </p:spPr>
        <p:txBody>
          <a:bodyPr/>
          <a:lstStyle/>
          <a:p>
            <a:r>
              <a:rPr lang="en-US"/>
              <a:t>Click to edit Master title style</a:t>
            </a:r>
          </a:p>
        </p:txBody>
      </p:sp>
      <p:sp>
        <p:nvSpPr>
          <p:cNvPr id="20" name="Text Placeholder 52"/>
          <p:cNvSpPr>
            <a:spLocks noGrp="1"/>
          </p:cNvSpPr>
          <p:nvPr>
            <p:ph type="body" sz="quarter" idx="39" hasCustomPrompt="1"/>
          </p:nvPr>
        </p:nvSpPr>
        <p:spPr>
          <a:xfrm>
            <a:off x="2834640" y="1176925"/>
            <a:ext cx="6748864"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6" name="Text Placeholder 5"/>
          <p:cNvSpPr>
            <a:spLocks noGrp="1"/>
          </p:cNvSpPr>
          <p:nvPr>
            <p:ph type="body" sz="quarter" idx="40" hasCustomPrompt="1"/>
          </p:nvPr>
        </p:nvSpPr>
        <p:spPr>
          <a:xfrm>
            <a:off x="4216400" y="2183386"/>
            <a:ext cx="5349962" cy="1224000"/>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1" name="Text Placeholder 5"/>
          <p:cNvSpPr>
            <a:spLocks noGrp="1"/>
          </p:cNvSpPr>
          <p:nvPr>
            <p:ph type="body" sz="quarter" idx="41" hasCustomPrompt="1"/>
          </p:nvPr>
        </p:nvSpPr>
        <p:spPr>
          <a:xfrm>
            <a:off x="4216400" y="3963020"/>
            <a:ext cx="5349962" cy="1224000"/>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6E88B313-2344-49B4-A6D8-09F8D6258DF6}"/>
              </a:ext>
            </a:extLst>
          </p:cNvPr>
          <p:cNvSpPr>
            <a:spLocks noGrp="1"/>
          </p:cNvSpPr>
          <p:nvPr>
            <p:ph type="ftr" sz="quarter" idx="43"/>
          </p:nvPr>
        </p:nvSpPr>
        <p:spPr>
          <a:xfrm>
            <a:off x="512064" y="7342632"/>
            <a:ext cx="1944000" cy="138499"/>
          </a:xfrm>
        </p:spPr>
        <p:txBody>
          <a:bodyPr/>
          <a:lstStyle>
            <a:lvl1pPr>
              <a:defRPr>
                <a:solidFill>
                  <a:schemeClr val="bg1"/>
                </a:solidFill>
              </a:defRPr>
            </a:lvl1pPr>
          </a:lstStyle>
          <a:p>
            <a:endParaRPr lang="en-US" dirty="0"/>
          </a:p>
        </p:txBody>
      </p:sp>
      <p:sp>
        <p:nvSpPr>
          <p:cNvPr id="13" name="Text Placeholder 5">
            <a:extLst>
              <a:ext uri="{FF2B5EF4-FFF2-40B4-BE49-F238E27FC236}">
                <a16:creationId xmlns:a16="http://schemas.microsoft.com/office/drawing/2014/main" id="{21B2BE7A-E260-4207-A03E-CA9CB5B76214}"/>
              </a:ext>
            </a:extLst>
          </p:cNvPr>
          <p:cNvSpPr>
            <a:spLocks noGrp="1"/>
          </p:cNvSpPr>
          <p:nvPr>
            <p:ph type="body" sz="quarter" idx="45" hasCustomPrompt="1"/>
          </p:nvPr>
        </p:nvSpPr>
        <p:spPr>
          <a:xfrm>
            <a:off x="4216400" y="5748362"/>
            <a:ext cx="5349962" cy="1224000"/>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14" name="Text Placeholder 52">
            <a:extLst>
              <a:ext uri="{FF2B5EF4-FFF2-40B4-BE49-F238E27FC236}">
                <a16:creationId xmlns:a16="http://schemas.microsoft.com/office/drawing/2014/main" id="{33765D8A-9CF5-427B-B575-79369F7065C0}"/>
              </a:ext>
            </a:extLst>
          </p:cNvPr>
          <p:cNvSpPr>
            <a:spLocks noGrp="1"/>
          </p:cNvSpPr>
          <p:nvPr>
            <p:ph type="body" sz="quarter" idx="46" hasCustomPrompt="1"/>
          </p:nvPr>
        </p:nvSpPr>
        <p:spPr>
          <a:xfrm>
            <a:off x="2917246" y="2183386"/>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a:t>Text </a:t>
            </a:r>
          </a:p>
        </p:txBody>
      </p:sp>
      <p:sp>
        <p:nvSpPr>
          <p:cNvPr id="15" name="Text Placeholder 52">
            <a:extLst>
              <a:ext uri="{FF2B5EF4-FFF2-40B4-BE49-F238E27FC236}">
                <a16:creationId xmlns:a16="http://schemas.microsoft.com/office/drawing/2014/main" id="{422A5524-1215-48C4-9FE9-7AAFEB045333}"/>
              </a:ext>
            </a:extLst>
          </p:cNvPr>
          <p:cNvSpPr>
            <a:spLocks noGrp="1"/>
          </p:cNvSpPr>
          <p:nvPr>
            <p:ph type="body" sz="quarter" idx="47" hasCustomPrompt="1"/>
          </p:nvPr>
        </p:nvSpPr>
        <p:spPr>
          <a:xfrm>
            <a:off x="2917246" y="3963020"/>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a:t>Text </a:t>
            </a:r>
          </a:p>
        </p:txBody>
      </p:sp>
      <p:sp>
        <p:nvSpPr>
          <p:cNvPr id="16" name="Text Placeholder 52">
            <a:extLst>
              <a:ext uri="{FF2B5EF4-FFF2-40B4-BE49-F238E27FC236}">
                <a16:creationId xmlns:a16="http://schemas.microsoft.com/office/drawing/2014/main" id="{6C95CFFE-0056-4D5C-AB98-5C5723808D3D}"/>
              </a:ext>
            </a:extLst>
          </p:cNvPr>
          <p:cNvSpPr>
            <a:spLocks noGrp="1"/>
          </p:cNvSpPr>
          <p:nvPr>
            <p:ph type="body" sz="quarter" idx="48" hasCustomPrompt="1"/>
          </p:nvPr>
        </p:nvSpPr>
        <p:spPr>
          <a:xfrm>
            <a:off x="2917246" y="5748362"/>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a:t>Text </a:t>
            </a:r>
          </a:p>
        </p:txBody>
      </p:sp>
      <p:cxnSp>
        <p:nvCxnSpPr>
          <p:cNvPr id="17" name="Straight Connector 16">
            <a:extLst>
              <a:ext uri="{FF2B5EF4-FFF2-40B4-BE49-F238E27FC236}">
                <a16:creationId xmlns:a16="http://schemas.microsoft.com/office/drawing/2014/main" id="{560A1F0C-F7C8-441D-BD33-DE46BDA9FCC0}"/>
              </a:ext>
            </a:extLst>
          </p:cNvPr>
          <p:cNvCxnSpPr/>
          <p:nvPr userDrawn="1"/>
        </p:nvCxnSpPr>
        <p:spPr>
          <a:xfrm flipV="1">
            <a:off x="2851691" y="2183387"/>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F30EBE-0B8C-479E-9C37-963C1E3C3AA1}"/>
              </a:ext>
            </a:extLst>
          </p:cNvPr>
          <p:cNvCxnSpPr/>
          <p:nvPr userDrawn="1"/>
        </p:nvCxnSpPr>
        <p:spPr>
          <a:xfrm flipV="1">
            <a:off x="2851691" y="396143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CC21BC-C6CC-4A02-9AA2-BB48117D84D5}"/>
              </a:ext>
            </a:extLst>
          </p:cNvPr>
          <p:cNvCxnSpPr/>
          <p:nvPr userDrawn="1"/>
        </p:nvCxnSpPr>
        <p:spPr>
          <a:xfrm flipV="1">
            <a:off x="2851691" y="574836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Text Placeholder 3">
            <a:extLst>
              <a:ext uri="{FF2B5EF4-FFF2-40B4-BE49-F238E27FC236}">
                <a16:creationId xmlns:a16="http://schemas.microsoft.com/office/drawing/2014/main" id="{942512E9-84D5-43E8-84AC-63FEA6992F0B}"/>
              </a:ext>
            </a:extLst>
          </p:cNvPr>
          <p:cNvSpPr>
            <a:spLocks noGrp="1"/>
          </p:cNvSpPr>
          <p:nvPr>
            <p:ph type="body" sz="quarter" idx="49" hasCustomPrompt="1"/>
          </p:nvPr>
        </p:nvSpPr>
        <p:spPr>
          <a:xfrm>
            <a:off x="491907" y="4895525"/>
            <a:ext cx="1873250" cy="394980"/>
          </a:xfrm>
        </p:spPr>
        <p:txBody>
          <a:bodyPr/>
          <a:lstStyle>
            <a:lvl1pPr marL="0" indent="0" algn="ctr" defTabSz="1043056" rtl="0" eaLnBrk="1" latinLnBrk="0" hangingPunct="1">
              <a:spcBef>
                <a:spcPts val="0"/>
              </a:spcBef>
              <a:spcAft>
                <a:spcPts val="200"/>
              </a:spcAft>
              <a:buFont typeface="Arial" panose="020B0604020202020204" pitchFamily="34" charset="0"/>
              <a:buNone/>
              <a:defRPr lang="en-US" sz="1400" b="0" kern="1200" cap="all" baseline="0" dirty="0" smtClean="0">
                <a:solidFill>
                  <a:schemeClr val="bg1"/>
                </a:solidFill>
                <a:latin typeface="+mj-lt"/>
                <a:ea typeface="+mn-ea"/>
                <a:cs typeface="+mn-cs"/>
              </a:defRPr>
            </a:lvl1pPr>
            <a:lvl2pPr marL="0" indent="0" algn="ctr" defTabSz="1043056" rtl="0" eaLnBrk="1" latinLnBrk="0" hangingPunct="1">
              <a:spcBef>
                <a:spcPts val="0"/>
              </a:spcBef>
              <a:spcAft>
                <a:spcPts val="200"/>
              </a:spcAft>
              <a:buFont typeface="Arial" panose="020B0604020202020204" pitchFamily="34" charset="0"/>
              <a:buNone/>
              <a:defRPr lang="en-US" sz="1000" b="0" kern="1200" cap="none" baseline="0" dirty="0">
                <a:solidFill>
                  <a:schemeClr val="bg1"/>
                </a:solidFill>
                <a:latin typeface="+mj-lt"/>
                <a:ea typeface="+mn-ea"/>
                <a:cs typeface="+mn-cs"/>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marL="0" lvl="0" indent="0" algn="ctr" defTabSz="1043056" rtl="0" eaLnBrk="1" latinLnBrk="0" hangingPunct="1">
              <a:spcBef>
                <a:spcPts val="0"/>
              </a:spcBef>
              <a:spcAft>
                <a:spcPts val="200"/>
              </a:spcAft>
              <a:buFont typeface="Arial" panose="020B0604020202020204" pitchFamily="34" charset="0"/>
              <a:buNone/>
            </a:pPr>
            <a:r>
              <a:rPr lang="en-US"/>
              <a:t>Employee name</a:t>
            </a:r>
          </a:p>
          <a:p>
            <a:pPr marL="0" lvl="1" indent="0" algn="ctr" defTabSz="1043056" rtl="0" eaLnBrk="1" latinLnBrk="0" hangingPunct="1">
              <a:spcBef>
                <a:spcPts val="0"/>
              </a:spcBef>
              <a:spcAft>
                <a:spcPts val="200"/>
              </a:spcAft>
              <a:buFont typeface="Arial" panose="020B0604020202020204" pitchFamily="34" charset="0"/>
              <a:buNone/>
            </a:pPr>
            <a:r>
              <a:rPr lang="en-US"/>
              <a:t>Employee title</a:t>
            </a:r>
          </a:p>
        </p:txBody>
      </p:sp>
      <p:sp>
        <p:nvSpPr>
          <p:cNvPr id="23" name="Text Placeholder 3">
            <a:extLst>
              <a:ext uri="{FF2B5EF4-FFF2-40B4-BE49-F238E27FC236}">
                <a16:creationId xmlns:a16="http://schemas.microsoft.com/office/drawing/2014/main" id="{3910D694-C480-487D-A05F-AE9121071CCA}"/>
              </a:ext>
            </a:extLst>
          </p:cNvPr>
          <p:cNvSpPr>
            <a:spLocks noGrp="1"/>
          </p:cNvSpPr>
          <p:nvPr>
            <p:ph type="body" sz="quarter" idx="50" hasCustomPrompt="1"/>
          </p:nvPr>
        </p:nvSpPr>
        <p:spPr>
          <a:xfrm>
            <a:off x="491907" y="6659870"/>
            <a:ext cx="1873250" cy="394980"/>
          </a:xfrm>
        </p:spPr>
        <p:txBody>
          <a:bodyPr/>
          <a:lstStyle>
            <a:lvl1pPr marL="0" indent="0" algn="ctr" defTabSz="1043056" rtl="0" eaLnBrk="1" latinLnBrk="0" hangingPunct="1">
              <a:spcBef>
                <a:spcPts val="0"/>
              </a:spcBef>
              <a:spcAft>
                <a:spcPts val="200"/>
              </a:spcAft>
              <a:buFont typeface="Arial" panose="020B0604020202020204" pitchFamily="34" charset="0"/>
              <a:buNone/>
              <a:defRPr lang="en-US" sz="1400" b="0" kern="1200" cap="all" baseline="0" dirty="0" smtClean="0">
                <a:solidFill>
                  <a:schemeClr val="bg1"/>
                </a:solidFill>
                <a:latin typeface="+mj-lt"/>
                <a:ea typeface="+mn-ea"/>
                <a:cs typeface="+mn-cs"/>
              </a:defRPr>
            </a:lvl1pPr>
            <a:lvl2pPr marL="0" indent="0" algn="ctr" defTabSz="1043056" rtl="0" eaLnBrk="1" latinLnBrk="0" hangingPunct="1">
              <a:spcBef>
                <a:spcPts val="0"/>
              </a:spcBef>
              <a:spcAft>
                <a:spcPts val="200"/>
              </a:spcAft>
              <a:buFont typeface="Arial" panose="020B0604020202020204" pitchFamily="34" charset="0"/>
              <a:buNone/>
              <a:defRPr lang="en-US" sz="1000" b="0" kern="1200" cap="none" baseline="0" dirty="0">
                <a:solidFill>
                  <a:schemeClr val="bg1"/>
                </a:solidFill>
                <a:latin typeface="+mj-lt"/>
                <a:ea typeface="+mn-ea"/>
                <a:cs typeface="+mn-cs"/>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marL="0" lvl="0" indent="0" algn="ctr" defTabSz="1043056" rtl="0" eaLnBrk="1" latinLnBrk="0" hangingPunct="1">
              <a:spcBef>
                <a:spcPts val="0"/>
              </a:spcBef>
              <a:spcAft>
                <a:spcPts val="200"/>
              </a:spcAft>
              <a:buFont typeface="Arial" panose="020B0604020202020204" pitchFamily="34" charset="0"/>
              <a:buNone/>
            </a:pPr>
            <a:r>
              <a:rPr lang="en-US"/>
              <a:t>Employee name</a:t>
            </a:r>
          </a:p>
          <a:p>
            <a:pPr marL="0" lvl="1" indent="0" algn="ctr" defTabSz="1043056" rtl="0" eaLnBrk="1" latinLnBrk="0" hangingPunct="1">
              <a:spcBef>
                <a:spcPts val="0"/>
              </a:spcBef>
              <a:spcAft>
                <a:spcPts val="200"/>
              </a:spcAft>
              <a:buFont typeface="Arial" panose="020B0604020202020204" pitchFamily="34" charset="0"/>
              <a:buNone/>
            </a:pPr>
            <a:r>
              <a:rPr lang="en-US"/>
              <a:t>Employee title</a:t>
            </a:r>
          </a:p>
        </p:txBody>
      </p:sp>
      <p:sp>
        <p:nvSpPr>
          <p:cNvPr id="24" name="Text Placeholder 3">
            <a:extLst>
              <a:ext uri="{FF2B5EF4-FFF2-40B4-BE49-F238E27FC236}">
                <a16:creationId xmlns:a16="http://schemas.microsoft.com/office/drawing/2014/main" id="{A948E70C-601B-4198-8F39-139B19F75B85}"/>
              </a:ext>
            </a:extLst>
          </p:cNvPr>
          <p:cNvSpPr>
            <a:spLocks noGrp="1"/>
          </p:cNvSpPr>
          <p:nvPr>
            <p:ph type="body" sz="quarter" idx="54" hasCustomPrompt="1"/>
          </p:nvPr>
        </p:nvSpPr>
        <p:spPr>
          <a:xfrm>
            <a:off x="491907" y="3131180"/>
            <a:ext cx="1873250" cy="394980"/>
          </a:xfrm>
        </p:spPr>
        <p:txBody>
          <a:bodyPr/>
          <a:lstStyle>
            <a:lvl1pPr marL="0" indent="0" algn="ctr" defTabSz="1043056" rtl="0" eaLnBrk="1" latinLnBrk="0" hangingPunct="1">
              <a:spcBef>
                <a:spcPts val="0"/>
              </a:spcBef>
              <a:spcAft>
                <a:spcPts val="200"/>
              </a:spcAft>
              <a:buFont typeface="Arial" panose="020B0604020202020204" pitchFamily="34" charset="0"/>
              <a:buNone/>
              <a:defRPr lang="en-US" sz="1400" b="0" kern="1200" cap="all" baseline="0" dirty="0" smtClean="0">
                <a:solidFill>
                  <a:schemeClr val="bg1"/>
                </a:solidFill>
                <a:latin typeface="+mj-lt"/>
                <a:ea typeface="+mn-ea"/>
                <a:cs typeface="+mn-cs"/>
              </a:defRPr>
            </a:lvl1pPr>
            <a:lvl2pPr marL="0" indent="0" algn="ctr" defTabSz="1043056" rtl="0" eaLnBrk="1" latinLnBrk="0" hangingPunct="1">
              <a:spcBef>
                <a:spcPts val="0"/>
              </a:spcBef>
              <a:spcAft>
                <a:spcPts val="200"/>
              </a:spcAft>
              <a:buFont typeface="Arial" panose="020B0604020202020204" pitchFamily="34" charset="0"/>
              <a:buNone/>
              <a:defRPr lang="en-US" sz="1000" b="0" kern="1200" cap="none" baseline="0" dirty="0">
                <a:solidFill>
                  <a:schemeClr val="bg1"/>
                </a:solidFill>
                <a:latin typeface="+mj-lt"/>
                <a:ea typeface="+mn-ea"/>
                <a:cs typeface="+mn-cs"/>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marL="0" lvl="0" indent="0" algn="ctr" defTabSz="1043056" rtl="0" eaLnBrk="1" latinLnBrk="0" hangingPunct="1">
              <a:spcBef>
                <a:spcPts val="0"/>
              </a:spcBef>
              <a:spcAft>
                <a:spcPts val="200"/>
              </a:spcAft>
              <a:buFont typeface="Arial" panose="020B0604020202020204" pitchFamily="34" charset="0"/>
              <a:buNone/>
            </a:pPr>
            <a:r>
              <a:rPr lang="en-US"/>
              <a:t>Employee name</a:t>
            </a:r>
          </a:p>
          <a:p>
            <a:pPr marL="0" lvl="1" indent="0" algn="ctr" defTabSz="1043056" rtl="0" eaLnBrk="1" latinLnBrk="0" hangingPunct="1">
              <a:spcBef>
                <a:spcPts val="0"/>
              </a:spcBef>
              <a:spcAft>
                <a:spcPts val="200"/>
              </a:spcAft>
              <a:buFont typeface="Arial" panose="020B0604020202020204" pitchFamily="34" charset="0"/>
              <a:buNone/>
            </a:pPr>
            <a:r>
              <a:rPr lang="en-US"/>
              <a:t>Employee title</a:t>
            </a:r>
          </a:p>
        </p:txBody>
      </p:sp>
      <p:grpSp>
        <p:nvGrpSpPr>
          <p:cNvPr id="25" name="Group 24">
            <a:extLst>
              <a:ext uri="{FF2B5EF4-FFF2-40B4-BE49-F238E27FC236}">
                <a16:creationId xmlns:a16="http://schemas.microsoft.com/office/drawing/2014/main" id="{EB089766-36CB-4D36-8229-D4B7F421F795}"/>
              </a:ext>
            </a:extLst>
          </p:cNvPr>
          <p:cNvGrpSpPr/>
          <p:nvPr userDrawn="1"/>
        </p:nvGrpSpPr>
        <p:grpSpPr>
          <a:xfrm>
            <a:off x="2833195" y="1098671"/>
            <a:ext cx="6748864" cy="1"/>
            <a:chOff x="3012058" y="1544262"/>
            <a:chExt cx="7174929" cy="1"/>
          </a:xfrm>
        </p:grpSpPr>
        <p:cxnSp>
          <p:nvCxnSpPr>
            <p:cNvPr id="26" name="Straight Connector 25">
              <a:extLst>
                <a:ext uri="{FF2B5EF4-FFF2-40B4-BE49-F238E27FC236}">
                  <a16:creationId xmlns:a16="http://schemas.microsoft.com/office/drawing/2014/main" id="{393CA9C2-D32A-4E37-B235-D487CFFF9070}"/>
                </a:ext>
              </a:extLst>
            </p:cNvPr>
            <p:cNvCxnSpPr/>
            <p:nvPr userDrawn="1"/>
          </p:nvCxnSpPr>
          <p:spPr>
            <a:xfrm>
              <a:off x="3346987" y="1544262"/>
              <a:ext cx="6840000"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FCF46A5-71DA-480A-85D3-85C21398F53B}"/>
                </a:ext>
              </a:extLst>
            </p:cNvPr>
            <p:cNvCxnSpPr/>
            <p:nvPr userDrawn="1"/>
          </p:nvCxnSpPr>
          <p:spPr>
            <a:xfrm>
              <a:off x="3012058"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8" name="Slide Number Placeholder 7">
            <a:extLst>
              <a:ext uri="{FF2B5EF4-FFF2-40B4-BE49-F238E27FC236}">
                <a16:creationId xmlns:a16="http://schemas.microsoft.com/office/drawing/2014/main" id="{AFC1B90F-5F2A-4C43-BEDC-B814FDBF4967}"/>
              </a:ext>
            </a:extLst>
          </p:cNvPr>
          <p:cNvSpPr>
            <a:spLocks noGrp="1"/>
          </p:cNvSpPr>
          <p:nvPr>
            <p:ph type="sldNum" sz="quarter" idx="55"/>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4286167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w/ highlight box)">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2670049" y="1180376"/>
            <a:ext cx="6903720" cy="5906224"/>
          </a:xfrm>
        </p:spPr>
        <p:txBody>
          <a:bodyPr tIns="91440"/>
          <a:lstStyle>
            <a:lvl1pPr>
              <a:defRPr/>
            </a:lvl1pPr>
          </a:lstStyle>
          <a:p>
            <a:pPr lvl="0"/>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493776" y="1180377"/>
            <a:ext cx="1975104" cy="5906224"/>
          </a:xfrm>
          <a:solidFill>
            <a:schemeClr val="accent3">
              <a:lumMod val="20000"/>
              <a:lumOff val="80000"/>
            </a:schemeClr>
          </a:solidFill>
        </p:spPr>
        <p:txBody>
          <a:bodyPr lIns="91440" tIns="91440" rIns="91440" bIns="91440"/>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D48CB54A-B301-4EED-BF6B-ADB1CDA402E3}"/>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0210698-A0BE-4A8E-90CC-653562B4896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541653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 highlight box)">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8" name="Text Placeholder 8"/>
          <p:cNvSpPr>
            <a:spLocks noGrp="1"/>
          </p:cNvSpPr>
          <p:nvPr>
            <p:ph type="body" sz="quarter" idx="13" hasCustomPrompt="1"/>
          </p:nvPr>
        </p:nvSpPr>
        <p:spPr>
          <a:xfrm>
            <a:off x="493776" y="1180377"/>
            <a:ext cx="1975104" cy="5906224"/>
          </a:xfrm>
          <a:solidFill>
            <a:schemeClr val="accent3">
              <a:lumMod val="20000"/>
              <a:lumOff val="80000"/>
            </a:schemeClr>
          </a:solidFill>
        </p:spPr>
        <p:txBody>
          <a:bodyPr lIns="91440" tIns="91440" rIns="91440" bIns="91440"/>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D48CB54A-B301-4EED-BF6B-ADB1CDA402E3}"/>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0210698-A0BE-4A8E-90CC-653562B4896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765349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s">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
        <p:nvSpPr>
          <p:cNvPr id="5" name="Rectangle 4">
            <a:extLst>
              <a:ext uri="{FF2B5EF4-FFF2-40B4-BE49-F238E27FC236}">
                <a16:creationId xmlns:a16="http://schemas.microsoft.com/office/drawing/2014/main" id="{C92FAF00-8F3F-4454-9077-7416B077867D}"/>
              </a:ext>
            </a:extLst>
          </p:cNvPr>
          <p:cNvSpPr/>
          <p:nvPr userDrawn="1"/>
        </p:nvSpPr>
        <p:spPr>
          <a:xfrm>
            <a:off x="0" y="835492"/>
            <a:ext cx="10058400" cy="146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3652363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442A5E-4872-439E-8051-84A33E96B69A}"/>
              </a:ext>
            </a:extLst>
          </p:cNvPr>
          <p:cNvSpPr/>
          <p:nvPr userDrawn="1"/>
        </p:nvSpPr>
        <p:spPr>
          <a:xfrm>
            <a:off x="0" y="835492"/>
            <a:ext cx="10058400" cy="146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2" name="Rectangle 1">
            <a:extLst>
              <a:ext uri="{FF2B5EF4-FFF2-40B4-BE49-F238E27FC236}">
                <a16:creationId xmlns:a16="http://schemas.microsoft.com/office/drawing/2014/main" id="{1F58D325-63C8-4487-AB83-610B9A0B826D}"/>
              </a:ext>
            </a:extLst>
          </p:cNvPr>
          <p:cNvSpPr/>
          <p:nvPr userDrawn="1"/>
        </p:nvSpPr>
        <p:spPr>
          <a:xfrm>
            <a:off x="7721600" y="7188200"/>
            <a:ext cx="1905000" cy="518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229865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14"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5" name="Text Placeholder 4">
            <a:extLst>
              <a:ext uri="{FF2B5EF4-FFF2-40B4-BE49-F238E27FC236}">
                <a16:creationId xmlns:a16="http://schemas.microsoft.com/office/drawing/2014/main" id="{857C2E28-A86D-4CA5-B938-DC15A2A3BF65}"/>
              </a:ext>
            </a:extLst>
          </p:cNvPr>
          <p:cNvSpPr>
            <a:spLocks noGrp="1"/>
          </p:cNvSpPr>
          <p:nvPr>
            <p:ph type="body" sz="quarter" idx="35" hasCustomPrompt="1"/>
          </p:nvPr>
        </p:nvSpPr>
        <p:spPr>
          <a:xfrm>
            <a:off x="493776" y="1629421"/>
            <a:ext cx="9079992" cy="5457179"/>
          </a:xfrm>
        </p:spPr>
        <p:txBody>
          <a:bodyPr/>
          <a:lstStyle>
            <a:lvl2pPr>
              <a:spcBef>
                <a:spcPts val="0"/>
              </a:spcBef>
              <a:defRPr/>
            </a:lvl2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4AC3F068-608D-460E-B045-A537F7FD1627}"/>
              </a:ext>
            </a:extLst>
          </p:cNvPr>
          <p:cNvSpPr>
            <a:spLocks noGrp="1"/>
          </p:cNvSpPr>
          <p:nvPr>
            <p:ph type="ftr" sz="quarter" idx="36"/>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A6D28F5-800D-4C8F-B4AA-EA5854AD9DE8}"/>
              </a:ext>
            </a:extLst>
          </p:cNvPr>
          <p:cNvSpPr>
            <a:spLocks noGrp="1"/>
          </p:cNvSpPr>
          <p:nvPr>
            <p:ph type="sldNum" sz="quarter" idx="37"/>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281371787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Blue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1BDB82-8615-402F-B538-632B885BDFA8}"/>
              </a:ext>
            </a:extLst>
          </p:cNvPr>
          <p:cNvSpPr/>
          <p:nvPr userDrawn="1"/>
        </p:nvSpPr>
        <p:spPr>
          <a:xfrm>
            <a:off x="0" y="0"/>
            <a:ext cx="10058399"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8" name="Rectangle 7">
            <a:extLst>
              <a:ext uri="{FF2B5EF4-FFF2-40B4-BE49-F238E27FC236}">
                <a16:creationId xmlns:a16="http://schemas.microsoft.com/office/drawing/2014/main" id="{BF7E2908-6577-43B3-BCB7-D63A5D3FD216}"/>
              </a:ext>
            </a:extLst>
          </p:cNvPr>
          <p:cNvSpPr/>
          <p:nvPr userDrawn="1"/>
        </p:nvSpPr>
        <p:spPr>
          <a:xfrm>
            <a:off x="0" y="0"/>
            <a:ext cx="10058400" cy="7772400"/>
          </a:xfrm>
          <a:prstGeom prst="rect">
            <a:avLst/>
          </a:prstGeom>
          <a:solidFill>
            <a:srgbClr val="13567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
        <p:nvSpPr>
          <p:cNvPr id="11" name="Picture Placeholder 10">
            <a:extLst>
              <a:ext uri="{FF2B5EF4-FFF2-40B4-BE49-F238E27FC236}">
                <a16:creationId xmlns:a16="http://schemas.microsoft.com/office/drawing/2014/main" id="{350AC2B1-B313-4914-9A83-72E904F93FEC}"/>
              </a:ext>
            </a:extLst>
          </p:cNvPr>
          <p:cNvSpPr>
            <a:spLocks noGrp="1"/>
          </p:cNvSpPr>
          <p:nvPr>
            <p:ph type="pic" sz="quarter" idx="10"/>
          </p:nvPr>
        </p:nvSpPr>
        <p:spPr>
          <a:xfrm>
            <a:off x="0" y="0"/>
            <a:ext cx="10058400" cy="7772400"/>
          </a:xfrm>
        </p:spPr>
        <p:txBody>
          <a:bodyPr/>
          <a:lstStyle/>
          <a:p>
            <a:r>
              <a:rPr lang="en-US"/>
              <a:t>Click icon to add picture</a:t>
            </a:r>
            <a:endParaRPr lang="en-US" dirty="0"/>
          </a:p>
        </p:txBody>
      </p:sp>
      <p:pic>
        <p:nvPicPr>
          <p:cNvPr id="13" name="A&amp;M standard full logo white">
            <a:extLst>
              <a:ext uri="{FF2B5EF4-FFF2-40B4-BE49-F238E27FC236}">
                <a16:creationId xmlns:a16="http://schemas.microsoft.com/office/drawing/2014/main" id="{723C39FC-A8B7-43CC-A6B9-195189682EDF}"/>
              </a:ext>
            </a:extLst>
          </p:cNvPr>
          <p:cNvPicPr>
            <a:picLocks noChangeAspect="1"/>
          </p:cNvPicPr>
          <p:nvPr userDrawn="1"/>
        </p:nvPicPr>
        <p:blipFill>
          <a:blip r:embed="rId2"/>
          <a:stretch>
            <a:fillRect/>
          </a:stretch>
        </p:blipFill>
        <p:spPr>
          <a:xfrm>
            <a:off x="7752335" y="7333818"/>
            <a:ext cx="1819660" cy="321681"/>
          </a:xfrm>
          <a:prstGeom prst="rect">
            <a:avLst/>
          </a:prstGeom>
        </p:spPr>
      </p:pic>
    </p:spTree>
    <p:extLst>
      <p:ext uri="{BB962C8B-B14F-4D97-AF65-F5344CB8AC3E}">
        <p14:creationId xmlns:p14="http://schemas.microsoft.com/office/powerpoint/2010/main" val="1433905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Bar 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794B1E-BD1A-428E-AE17-66AF454D8E48}"/>
              </a:ext>
            </a:extLst>
          </p:cNvPr>
          <p:cNvSpPr/>
          <p:nvPr userDrawn="1"/>
        </p:nvSpPr>
        <p:spPr>
          <a:xfrm>
            <a:off x="0" y="0"/>
            <a:ext cx="10058400"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pic>
        <p:nvPicPr>
          <p:cNvPr id="8" name="A&amp;M standard full logo blue">
            <a:extLst>
              <a:ext uri="{FF2B5EF4-FFF2-40B4-BE49-F238E27FC236}">
                <a16:creationId xmlns:a16="http://schemas.microsoft.com/office/drawing/2014/main" id="{079B6869-B25F-45E6-9AD4-D7E7E45D6EAA}"/>
              </a:ext>
            </a:extLst>
          </p:cNvPr>
          <p:cNvPicPr>
            <a:picLocks noChangeAspect="1"/>
          </p:cNvPicPr>
          <p:nvPr userDrawn="1"/>
        </p:nvPicPr>
        <p:blipFill>
          <a:blip r:embed="rId2"/>
          <a:stretch>
            <a:fillRect/>
          </a:stretch>
        </p:blipFill>
        <p:spPr>
          <a:xfrm>
            <a:off x="7752335" y="7333818"/>
            <a:ext cx="1857332" cy="368813"/>
          </a:xfrm>
          <a:prstGeom prst="rect">
            <a:avLst/>
          </a:prstGeom>
        </p:spPr>
      </p:pic>
      <p:sp>
        <p:nvSpPr>
          <p:cNvPr id="2" name="Rectangle 1">
            <a:extLst>
              <a:ext uri="{FF2B5EF4-FFF2-40B4-BE49-F238E27FC236}">
                <a16:creationId xmlns:a16="http://schemas.microsoft.com/office/drawing/2014/main" id="{7EB697AC-487F-4CA1-A9C7-FE2B7C9E5169}"/>
              </a:ext>
            </a:extLst>
          </p:cNvPr>
          <p:cNvSpPr/>
          <p:nvPr userDrawn="1"/>
        </p:nvSpPr>
        <p:spPr>
          <a:xfrm>
            <a:off x="0" y="2203704"/>
            <a:ext cx="10058400" cy="1444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23362088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Bar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794B1E-BD1A-428E-AE17-66AF454D8E48}"/>
              </a:ext>
            </a:extLst>
          </p:cNvPr>
          <p:cNvSpPr/>
          <p:nvPr userDrawn="1"/>
        </p:nvSpPr>
        <p:spPr>
          <a:xfrm>
            <a:off x="0" y="0"/>
            <a:ext cx="10058400"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
        <p:nvSpPr>
          <p:cNvPr id="6" name="Picture Placeholder 10">
            <a:extLst>
              <a:ext uri="{FF2B5EF4-FFF2-40B4-BE49-F238E27FC236}">
                <a16:creationId xmlns:a16="http://schemas.microsoft.com/office/drawing/2014/main" id="{50851E9C-08A0-426D-881B-D93CAFE1BC4D}"/>
              </a:ext>
            </a:extLst>
          </p:cNvPr>
          <p:cNvSpPr>
            <a:spLocks noGrp="1"/>
          </p:cNvSpPr>
          <p:nvPr>
            <p:ph type="pic" sz="quarter" idx="10"/>
          </p:nvPr>
        </p:nvSpPr>
        <p:spPr>
          <a:xfrm>
            <a:off x="0" y="0"/>
            <a:ext cx="10058400" cy="7772400"/>
          </a:xfrm>
          <a:noFill/>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6F0EBD2B-3F63-44EF-BFE1-086B01EEF0C3}"/>
              </a:ext>
            </a:extLst>
          </p:cNvPr>
          <p:cNvSpPr/>
          <p:nvPr userDrawn="1"/>
        </p:nvSpPr>
        <p:spPr>
          <a:xfrm>
            <a:off x="0" y="0"/>
            <a:ext cx="10058401" cy="777239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2" name="Rectangle 1">
            <a:extLst>
              <a:ext uri="{FF2B5EF4-FFF2-40B4-BE49-F238E27FC236}">
                <a16:creationId xmlns:a16="http://schemas.microsoft.com/office/drawing/2014/main" id="{7EB697AC-487F-4CA1-A9C7-FE2B7C9E5169}"/>
              </a:ext>
            </a:extLst>
          </p:cNvPr>
          <p:cNvSpPr/>
          <p:nvPr userDrawn="1"/>
        </p:nvSpPr>
        <p:spPr>
          <a:xfrm>
            <a:off x="0" y="2203704"/>
            <a:ext cx="10058400" cy="1444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pic>
        <p:nvPicPr>
          <p:cNvPr id="8" name="A&amp;M standard full logo white">
            <a:extLst>
              <a:ext uri="{FF2B5EF4-FFF2-40B4-BE49-F238E27FC236}">
                <a16:creationId xmlns:a16="http://schemas.microsoft.com/office/drawing/2014/main" id="{CA06771B-1BD0-44F9-899A-63DB0D90E653}"/>
              </a:ext>
            </a:extLst>
          </p:cNvPr>
          <p:cNvPicPr>
            <a:picLocks noChangeAspect="1"/>
          </p:cNvPicPr>
          <p:nvPr userDrawn="1"/>
        </p:nvPicPr>
        <p:blipFill>
          <a:blip r:embed="rId2"/>
          <a:stretch>
            <a:fillRect/>
          </a:stretch>
        </p:blipFill>
        <p:spPr>
          <a:xfrm>
            <a:off x="7752335" y="7333818"/>
            <a:ext cx="1819660" cy="321681"/>
          </a:xfrm>
          <a:prstGeom prst="rect">
            <a:avLst/>
          </a:prstGeom>
        </p:spPr>
      </p:pic>
    </p:spTree>
    <p:extLst>
      <p:ext uri="{BB962C8B-B14F-4D97-AF65-F5344CB8AC3E}">
        <p14:creationId xmlns:p14="http://schemas.microsoft.com/office/powerpoint/2010/main" val="127400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6" name="Text Placeholder 30">
            <a:extLst>
              <a:ext uri="{FF2B5EF4-FFF2-40B4-BE49-F238E27FC236}">
                <a16:creationId xmlns:a16="http://schemas.microsoft.com/office/drawing/2014/main" id="{65264CA6-E1CB-4027-9168-C61429C68C39}"/>
              </a:ext>
            </a:extLst>
          </p:cNvPr>
          <p:cNvSpPr>
            <a:spLocks noGrp="1"/>
          </p:cNvSpPr>
          <p:nvPr>
            <p:ph type="body" sz="quarter" idx="13"/>
          </p:nvPr>
        </p:nvSpPr>
        <p:spPr>
          <a:xfrm>
            <a:off x="512064" y="7172411"/>
            <a:ext cx="4396975" cy="123111"/>
          </a:xfrm>
        </p:spPr>
        <p:txBody>
          <a:bodyPr/>
          <a:lstStyle>
            <a:lvl1pPr>
              <a:defRPr sz="800" b="0">
                <a:solidFill>
                  <a:schemeClr val="tx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254C4FA-308D-46D3-BA2B-F816001A9D30}"/>
              </a:ext>
            </a:extLst>
          </p:cNvPr>
          <p:cNvSpPr>
            <a:spLocks noGrp="1"/>
          </p:cNvSpPr>
          <p:nvPr>
            <p:ph type="body" sz="quarter" idx="14"/>
          </p:nvPr>
        </p:nvSpPr>
        <p:spPr>
          <a:xfrm>
            <a:off x="512064" y="6770997"/>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Text Placeholder 3">
            <a:extLst>
              <a:ext uri="{FF2B5EF4-FFF2-40B4-BE49-F238E27FC236}">
                <a16:creationId xmlns:a16="http://schemas.microsoft.com/office/drawing/2014/main" id="{077ABF94-467C-4EC7-A020-E3E432EA56D0}"/>
              </a:ext>
            </a:extLst>
          </p:cNvPr>
          <p:cNvSpPr>
            <a:spLocks noGrp="1"/>
          </p:cNvSpPr>
          <p:nvPr>
            <p:ph type="body" sz="quarter" idx="15"/>
          </p:nvPr>
        </p:nvSpPr>
        <p:spPr>
          <a:xfrm>
            <a:off x="512064" y="6531452"/>
            <a:ext cx="4396975" cy="123111"/>
          </a:xfrm>
        </p:spPr>
        <p:txBody>
          <a:bodyPr anchor="b"/>
          <a:lstStyle>
            <a:lvl1pPr marL="180975" indent="0">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9" name="Text Placeholder 3">
            <a:extLst>
              <a:ext uri="{FF2B5EF4-FFF2-40B4-BE49-F238E27FC236}">
                <a16:creationId xmlns:a16="http://schemas.microsoft.com/office/drawing/2014/main" id="{D7A670CA-8476-4C73-A012-5954AD384513}"/>
              </a:ext>
            </a:extLst>
          </p:cNvPr>
          <p:cNvSpPr>
            <a:spLocks noGrp="1"/>
          </p:cNvSpPr>
          <p:nvPr>
            <p:ph type="body" sz="quarter" idx="16"/>
          </p:nvPr>
        </p:nvSpPr>
        <p:spPr>
          <a:xfrm>
            <a:off x="512064" y="6399136"/>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Rectangle 1">
            <a:extLst>
              <a:ext uri="{FF2B5EF4-FFF2-40B4-BE49-F238E27FC236}">
                <a16:creationId xmlns:a16="http://schemas.microsoft.com/office/drawing/2014/main" id="{D68374A9-91AB-4263-9FFF-FEF496957CAE}"/>
              </a:ext>
            </a:extLst>
          </p:cNvPr>
          <p:cNvSpPr/>
          <p:nvPr userDrawn="1"/>
        </p:nvSpPr>
        <p:spPr>
          <a:xfrm>
            <a:off x="0" y="835492"/>
            <a:ext cx="10058400" cy="146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11" name="Rectangle 10">
            <a:extLst>
              <a:ext uri="{FF2B5EF4-FFF2-40B4-BE49-F238E27FC236}">
                <a16:creationId xmlns:a16="http://schemas.microsoft.com/office/drawing/2014/main" id="{A77BD140-ABE3-498B-97C1-438214BBBBF8}"/>
              </a:ext>
            </a:extLst>
          </p:cNvPr>
          <p:cNvSpPr/>
          <p:nvPr userDrawn="1"/>
        </p:nvSpPr>
        <p:spPr>
          <a:xfrm>
            <a:off x="7499350" y="7295522"/>
            <a:ext cx="2254250" cy="394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31489002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of Contents (DO NOT DELE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93776" y="191929"/>
            <a:ext cx="9079992" cy="820897"/>
          </a:xfrm>
        </p:spPr>
        <p:txBody>
          <a:bodyPr/>
          <a:lstStyle>
            <a:lvl1pPr>
              <a:defRPr/>
            </a:lvl1pPr>
          </a:lstStyle>
          <a:p>
            <a:r>
              <a:rPr lang="en-US" dirty="0"/>
              <a:t>Contents</a:t>
            </a:r>
          </a:p>
        </p:txBody>
      </p:sp>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870359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 Divider (DO NOT DELE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3EB9A3-6EDC-4861-8919-68E907711D79}"/>
              </a:ext>
            </a:extLst>
          </p:cNvPr>
          <p:cNvSpPr/>
          <p:nvPr userDrawn="1"/>
        </p:nvSpPr>
        <p:spPr>
          <a:xfrm>
            <a:off x="0" y="0"/>
            <a:ext cx="10058400" cy="777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
        <p:nvSpPr>
          <p:cNvPr id="5" name="Rectangle 1">
            <a:extLst>
              <a:ext uri="{FF2B5EF4-FFF2-40B4-BE49-F238E27FC236}">
                <a16:creationId xmlns:a16="http://schemas.microsoft.com/office/drawing/2014/main" id="{F92C5096-0AF4-41F7-B527-620019ED6DDD}"/>
              </a:ext>
            </a:extLst>
          </p:cNvPr>
          <p:cNvSpPr/>
          <p:nvPr userDrawn="1"/>
        </p:nvSpPr>
        <p:spPr>
          <a:xfrm>
            <a:off x="490538" y="2105626"/>
            <a:ext cx="3096345" cy="553998"/>
          </a:xfrm>
          <a:prstGeom prst="rect">
            <a:avLst/>
          </a:prstGeom>
        </p:spPr>
        <p:txBody>
          <a:bodyPr wrap="square" lIns="0" tIns="0" rIns="0" bIns="0">
            <a:spAutoFit/>
          </a:bodyPr>
          <a:lstStyle/>
          <a:p>
            <a:r>
              <a:rPr lang="en-US" sz="3600" dirty="0">
                <a:solidFill>
                  <a:schemeClr val="accent2">
                    <a:lumMod val="20000"/>
                    <a:lumOff val="80000"/>
                  </a:schemeClr>
                </a:solidFill>
                <a:ea typeface="Times New Roman" panose="02020603050405020304" pitchFamily="18" charset="0"/>
              </a:rPr>
              <a:t>Appendix</a:t>
            </a:r>
          </a:p>
        </p:txBody>
      </p:sp>
    </p:spTree>
    <p:extLst>
      <p:ext uri="{BB962C8B-B14F-4D97-AF65-F5344CB8AC3E}">
        <p14:creationId xmlns:p14="http://schemas.microsoft.com/office/powerpoint/2010/main" val="2156582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DO NOT DELE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3EB9A3-6EDC-4861-8919-68E907711D79}"/>
              </a:ext>
            </a:extLst>
          </p:cNvPr>
          <p:cNvSpPr/>
          <p:nvPr userDrawn="1"/>
        </p:nvSpPr>
        <p:spPr>
          <a:xfrm>
            <a:off x="0" y="0"/>
            <a:ext cx="10058400" cy="777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Tree>
    <p:extLst>
      <p:ext uri="{BB962C8B-B14F-4D97-AF65-F5344CB8AC3E}">
        <p14:creationId xmlns:p14="http://schemas.microsoft.com/office/powerpoint/2010/main" val="4180853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Divider blue">
    <p:bg>
      <p:bgPr>
        <a:solidFill>
          <a:schemeClr val="accent2"/>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DA08AAC-51E6-4E8D-AA03-1250A22A5B41}"/>
              </a:ext>
            </a:extLst>
          </p:cNvPr>
          <p:cNvSpPr>
            <a:spLocks noGrp="1"/>
          </p:cNvSpPr>
          <p:nvPr>
            <p:ph type="body" sz="quarter" idx="12"/>
          </p:nvPr>
        </p:nvSpPr>
        <p:spPr>
          <a:xfrm>
            <a:off x="490538" y="2707756"/>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121466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of content Storage Layout">
    <p:spTree>
      <p:nvGrpSpPr>
        <p:cNvPr id="1" name=""/>
        <p:cNvGrpSpPr/>
        <p:nvPr/>
      </p:nvGrpSpPr>
      <p:grpSpPr>
        <a:xfrm>
          <a:off x="0" y="0"/>
          <a:ext cx="0" cy="0"/>
          <a:chOff x="0" y="0"/>
          <a:chExt cx="0" cy="0"/>
        </a:xfrm>
      </p:grpSpPr>
      <p:sp>
        <p:nvSpPr>
          <p:cNvPr id="39" name="Section Page Number">
            <a:extLst>
              <a:ext uri="{FF2B5EF4-FFF2-40B4-BE49-F238E27FC236}">
                <a16:creationId xmlns:a16="http://schemas.microsoft.com/office/drawing/2014/main" id="{66726A97-A5B6-4B31-ADB9-5D9DA234B1AB}"/>
              </a:ext>
            </a:extLst>
          </p:cNvPr>
          <p:cNvSpPr txBox="1">
            <a:spLocks/>
          </p:cNvSpPr>
          <p:nvPr userDrawn="1">
            <p:custDataLst>
              <p:tags r:id="rId1"/>
            </p:custDataLst>
          </p:nvPr>
        </p:nvSpPr>
        <p:spPr>
          <a:xfrm>
            <a:off x="4924264" y="1297748"/>
            <a:ext cx="474654"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r>
              <a:rPr lang="en-US" sz="1400" dirty="0"/>
              <a:t>1</a:t>
            </a:r>
          </a:p>
        </p:txBody>
      </p:sp>
      <p:sp>
        <p:nvSpPr>
          <p:cNvPr id="40" name="Section Number">
            <a:extLst>
              <a:ext uri="{FF2B5EF4-FFF2-40B4-BE49-F238E27FC236}">
                <a16:creationId xmlns:a16="http://schemas.microsoft.com/office/drawing/2014/main" id="{943EF470-2F92-4A3A-9D1B-0E00A1BEE435}"/>
              </a:ext>
            </a:extLst>
          </p:cNvPr>
          <p:cNvSpPr txBox="1">
            <a:spLocks noChangeArrowheads="1"/>
          </p:cNvSpPr>
          <p:nvPr userDrawn="1">
            <p:custDataLst>
              <p:tags r:id="rId2"/>
            </p:custDataLst>
          </p:nvPr>
        </p:nvSpPr>
        <p:spPr bwMode="auto">
          <a:xfrm>
            <a:off x="512064" y="1299045"/>
            <a:ext cx="411480"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rgbClr val="5E8AB4"/>
                </a:solidFill>
              </a:rPr>
              <a:t>1</a:t>
            </a:r>
          </a:p>
        </p:txBody>
      </p:sp>
      <p:sp>
        <p:nvSpPr>
          <p:cNvPr id="41" name="Section Title">
            <a:extLst>
              <a:ext uri="{FF2B5EF4-FFF2-40B4-BE49-F238E27FC236}">
                <a16:creationId xmlns:a16="http://schemas.microsoft.com/office/drawing/2014/main" id="{056DD77C-9DAF-4B0A-944B-C6CEEF83CD46}"/>
              </a:ext>
            </a:extLst>
          </p:cNvPr>
          <p:cNvSpPr txBox="1">
            <a:spLocks/>
          </p:cNvSpPr>
          <p:nvPr userDrawn="1">
            <p:custDataLst>
              <p:tags r:id="rId3"/>
            </p:custDataLst>
          </p:nvPr>
        </p:nvSpPr>
        <p:spPr>
          <a:xfrm>
            <a:off x="927680" y="1297748"/>
            <a:ext cx="4101052" cy="307777"/>
          </a:xfrm>
          <a:prstGeom prst="rect">
            <a:avLst/>
          </a:prstGeom>
          <a:noFill/>
          <a:ln w="6350">
            <a:gradFill flip="none" rotWithShape="1">
              <a:gsLst>
                <a:gs pos="2000">
                  <a:srgbClr val="FFFFFF"/>
                </a:gs>
                <a:gs pos="0">
                  <a:schemeClr val="tx1"/>
                </a:gs>
              </a:gsLst>
              <a:lin ang="16200000" scaled="1"/>
              <a:tileRect/>
            </a:gradFill>
          </a:ln>
        </p:spPr>
        <p:txBody>
          <a:bodyPr wrap="square" lIns="18288"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chemeClr val="accent3"/>
                </a:solidFill>
              </a:rPr>
              <a:t>A</a:t>
            </a:r>
          </a:p>
        </p:txBody>
      </p:sp>
      <p:sp>
        <p:nvSpPr>
          <p:cNvPr id="42" name="Slide Number">
            <a:extLst>
              <a:ext uri="{FF2B5EF4-FFF2-40B4-BE49-F238E27FC236}">
                <a16:creationId xmlns:a16="http://schemas.microsoft.com/office/drawing/2014/main" id="{5C6105A3-4279-4162-87D0-41E9666D2FD1}"/>
              </a:ext>
            </a:extLst>
          </p:cNvPr>
          <p:cNvSpPr txBox="1">
            <a:spLocks/>
          </p:cNvSpPr>
          <p:nvPr userDrawn="1">
            <p:custDataLst>
              <p:tags r:id="rId4"/>
            </p:custDataLst>
          </p:nvPr>
        </p:nvSpPr>
        <p:spPr>
          <a:xfrm>
            <a:off x="4928616" y="2527667"/>
            <a:ext cx="474654"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r>
              <a:rPr lang="en-US" sz="1400" dirty="0"/>
              <a:t>1</a:t>
            </a:r>
          </a:p>
        </p:txBody>
      </p:sp>
      <p:sp>
        <p:nvSpPr>
          <p:cNvPr id="43" name="Slide Title">
            <a:extLst>
              <a:ext uri="{FF2B5EF4-FFF2-40B4-BE49-F238E27FC236}">
                <a16:creationId xmlns:a16="http://schemas.microsoft.com/office/drawing/2014/main" id="{5B02B965-4741-4A27-8FF3-41AF411C3D32}"/>
              </a:ext>
            </a:extLst>
          </p:cNvPr>
          <p:cNvSpPr txBox="1">
            <a:spLocks/>
          </p:cNvSpPr>
          <p:nvPr userDrawn="1">
            <p:custDataLst>
              <p:tags r:id="rId5"/>
            </p:custDataLst>
          </p:nvPr>
        </p:nvSpPr>
        <p:spPr>
          <a:xfrm>
            <a:off x="512064" y="2527667"/>
            <a:ext cx="4462272"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chemeClr val="accent3"/>
                </a:solidFill>
              </a:rPr>
              <a:t>A</a:t>
            </a:r>
          </a:p>
        </p:txBody>
      </p:sp>
      <p:sp>
        <p:nvSpPr>
          <p:cNvPr id="12" name="Vertical Positioning of ToC">
            <a:extLst>
              <a:ext uri="{FF2B5EF4-FFF2-40B4-BE49-F238E27FC236}">
                <a16:creationId xmlns:a16="http://schemas.microsoft.com/office/drawing/2014/main" id="{779CF2BF-1730-4B32-9CF5-2A7D14DB9603}"/>
              </a:ext>
            </a:extLst>
          </p:cNvPr>
          <p:cNvSpPr>
            <a:spLocks/>
          </p:cNvSpPr>
          <p:nvPr userDrawn="1">
            <p:custDataLst>
              <p:tags r:id="rId6"/>
            </p:custDataLst>
          </p:nvPr>
        </p:nvSpPr>
        <p:spPr>
          <a:xfrm flipH="1">
            <a:off x="142436" y="1622425"/>
            <a:ext cx="365491" cy="53928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GB" dirty="0"/>
          </a:p>
        </p:txBody>
      </p:sp>
      <p:sp>
        <p:nvSpPr>
          <p:cNvPr id="14" name="Subsection Title">
            <a:extLst>
              <a:ext uri="{FF2B5EF4-FFF2-40B4-BE49-F238E27FC236}">
                <a16:creationId xmlns:a16="http://schemas.microsoft.com/office/drawing/2014/main" id="{BA6C1EDD-FC1D-41B2-912D-ED9CAF956AB8}"/>
              </a:ext>
            </a:extLst>
          </p:cNvPr>
          <p:cNvSpPr txBox="1">
            <a:spLocks/>
          </p:cNvSpPr>
          <p:nvPr userDrawn="1">
            <p:custDataLst>
              <p:tags r:id="rId7"/>
            </p:custDataLst>
          </p:nvPr>
        </p:nvSpPr>
        <p:spPr>
          <a:xfrm>
            <a:off x="921275" y="1844844"/>
            <a:ext cx="4107925" cy="307777"/>
          </a:xfrm>
          <a:prstGeom prst="rect">
            <a:avLst/>
          </a:prstGeom>
          <a:noFill/>
          <a:ln w="6350">
            <a:gradFill flip="none" rotWithShape="1">
              <a:gsLst>
                <a:gs pos="2000">
                  <a:srgbClr val="FFFFFF"/>
                </a:gs>
                <a:gs pos="0">
                  <a:schemeClr val="tx1"/>
                </a:gs>
              </a:gsLst>
              <a:lin ang="16200000" scaled="1"/>
              <a:tileRect/>
            </a:gradFill>
          </a:ln>
        </p:spPr>
        <p:txBody>
          <a:bodyPr wrap="square" lIns="18288"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chemeClr val="accent3"/>
                </a:solidFill>
              </a:rPr>
              <a:t>A</a:t>
            </a:r>
          </a:p>
        </p:txBody>
      </p:sp>
      <p:sp>
        <p:nvSpPr>
          <p:cNvPr id="15" name="Subsection Number">
            <a:extLst>
              <a:ext uri="{FF2B5EF4-FFF2-40B4-BE49-F238E27FC236}">
                <a16:creationId xmlns:a16="http://schemas.microsoft.com/office/drawing/2014/main" id="{C8CED6A4-DED0-430D-863C-B533154B9035}"/>
              </a:ext>
            </a:extLst>
          </p:cNvPr>
          <p:cNvSpPr txBox="1">
            <a:spLocks noChangeArrowheads="1"/>
          </p:cNvSpPr>
          <p:nvPr userDrawn="1">
            <p:custDataLst>
              <p:tags r:id="rId8"/>
            </p:custDataLst>
          </p:nvPr>
        </p:nvSpPr>
        <p:spPr bwMode="auto">
          <a:xfrm>
            <a:off x="512064" y="1844844"/>
            <a:ext cx="409211"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rgbClr val="5E8AB4"/>
                </a:solidFill>
                <a:cs typeface="Aldhabi" panose="01000000000000000000" pitchFamily="2" charset="-78"/>
              </a:rPr>
              <a:t>1.1</a:t>
            </a:r>
          </a:p>
        </p:txBody>
      </p:sp>
      <p:sp>
        <p:nvSpPr>
          <p:cNvPr id="16" name="Subsection Page Number">
            <a:extLst>
              <a:ext uri="{FF2B5EF4-FFF2-40B4-BE49-F238E27FC236}">
                <a16:creationId xmlns:a16="http://schemas.microsoft.com/office/drawing/2014/main" id="{A7D023A4-47BB-4F83-8B82-33BEDCDF46A2}"/>
              </a:ext>
            </a:extLst>
          </p:cNvPr>
          <p:cNvSpPr txBox="1">
            <a:spLocks/>
          </p:cNvSpPr>
          <p:nvPr userDrawn="1">
            <p:custDataLst>
              <p:tags r:id="rId9"/>
            </p:custDataLst>
          </p:nvPr>
        </p:nvSpPr>
        <p:spPr>
          <a:xfrm>
            <a:off x="4928616" y="1844844"/>
            <a:ext cx="474654"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r>
              <a:rPr lang="en-US" sz="1400" dirty="0"/>
              <a:t>1</a:t>
            </a:r>
          </a:p>
        </p:txBody>
      </p:sp>
      <p:sp>
        <p:nvSpPr>
          <p:cNvPr id="2" name="Rectangle 1">
            <a:extLst>
              <a:ext uri="{FF2B5EF4-FFF2-40B4-BE49-F238E27FC236}">
                <a16:creationId xmlns:a16="http://schemas.microsoft.com/office/drawing/2014/main" id="{047B67FE-5908-4842-8EA6-5EC538E60BA4}"/>
              </a:ext>
            </a:extLst>
          </p:cNvPr>
          <p:cNvSpPr/>
          <p:nvPr userDrawn="1">
            <p:custDataLst>
              <p:tags r:id="rId10"/>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0684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Divider Storage Layout">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783B2298-63B1-40B4-961B-F6EBD3407B57}"/>
              </a:ext>
            </a:extLst>
          </p:cNvPr>
          <p:cNvSpPr txBox="1">
            <a:spLocks/>
          </p:cNvSpPr>
          <p:nvPr userDrawn="1">
            <p:custDataLst>
              <p:tags r:id="rId1"/>
            </p:custDataLst>
          </p:nvPr>
        </p:nvSpPr>
        <p:spPr bwMode="auto">
          <a:xfrm>
            <a:off x="502920" y="2670048"/>
            <a:ext cx="9079992" cy="4297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mj-lt"/>
                <a:ea typeface="+mj-ea"/>
                <a:cs typeface="Arial" charset="0"/>
              </a:rPr>
              <a:t>A</a:t>
            </a:r>
          </a:p>
        </p:txBody>
      </p:sp>
      <p:sp>
        <p:nvSpPr>
          <p:cNvPr id="7" name="DO NOT EDIT OR DELETE">
            <a:extLst>
              <a:ext uri="{FF2B5EF4-FFF2-40B4-BE49-F238E27FC236}">
                <a16:creationId xmlns:a16="http://schemas.microsoft.com/office/drawing/2014/main" id="{847747D7-73E2-42D4-99FC-EFDD5334F2F5}"/>
              </a:ext>
            </a:extLst>
          </p:cNvPr>
          <p:cNvSpPr txBox="1">
            <a:spLocks/>
          </p:cNvSpPr>
          <p:nvPr userDrawn="1">
            <p:custDataLst>
              <p:tags r:id="rId2"/>
            </p:custDataLst>
          </p:nvPr>
        </p:nvSpPr>
        <p:spPr bwMode="auto">
          <a:xfrm>
            <a:off x="9144000" y="91440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8" name="DO NOT EDIT OR DELETE">
            <a:extLst>
              <a:ext uri="{FF2B5EF4-FFF2-40B4-BE49-F238E27FC236}">
                <a16:creationId xmlns:a16="http://schemas.microsoft.com/office/drawing/2014/main" id="{6ECA8F66-1A1F-473C-B3B4-ACCAA8C651BA}"/>
              </a:ext>
            </a:extLst>
          </p:cNvPr>
          <p:cNvSpPr txBox="1">
            <a:spLocks/>
          </p:cNvSpPr>
          <p:nvPr userDrawn="1">
            <p:custDataLst>
              <p:tags r:id="rId3"/>
            </p:custDataLst>
          </p:nvPr>
        </p:nvSpPr>
        <p:spPr bwMode="auto">
          <a:xfrm>
            <a:off x="9296400" y="92964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2" name="Rectangle 1">
            <a:extLst>
              <a:ext uri="{FF2B5EF4-FFF2-40B4-BE49-F238E27FC236}">
                <a16:creationId xmlns:a16="http://schemas.microsoft.com/office/drawing/2014/main" id="{333C2478-C61D-4AF0-B583-EA073B18BEC4}"/>
              </a:ext>
            </a:extLst>
          </p:cNvPr>
          <p:cNvSpPr/>
          <p:nvPr userDrawn="1">
            <p:custDataLst>
              <p:tags r:id="rId4"/>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072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493776" y="1622425"/>
            <a:ext cx="4433887" cy="5464175"/>
          </a:xfrm>
        </p:spPr>
        <p:txBody>
          <a:bodyPr/>
          <a:lstStyle>
            <a:lvl1pPr>
              <a:defRPr/>
            </a:lvl1pPr>
          </a:lstStyle>
          <a:p>
            <a:pPr lvl="0"/>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hasCustomPrompt="1"/>
          </p:nvPr>
        </p:nvSpPr>
        <p:spPr>
          <a:xfrm>
            <a:off x="5148263" y="1622424"/>
            <a:ext cx="4433887"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2" name="Footer Placeholder 1">
            <a:extLst>
              <a:ext uri="{FF2B5EF4-FFF2-40B4-BE49-F238E27FC236}">
                <a16:creationId xmlns:a16="http://schemas.microsoft.com/office/drawing/2014/main" id="{D48CB54A-B301-4EED-BF6B-ADB1CDA402E3}"/>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0210698-A0BE-4A8E-90CC-653562B4896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42098011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Section Divider Storage Layout">
    <p:spTree>
      <p:nvGrpSpPr>
        <p:cNvPr id="1" name=""/>
        <p:cNvGrpSpPr/>
        <p:nvPr/>
      </p:nvGrpSpPr>
      <p:grpSpPr>
        <a:xfrm>
          <a:off x="0" y="0"/>
          <a:ext cx="0" cy="0"/>
          <a:chOff x="0" y="0"/>
          <a:chExt cx="0" cy="0"/>
        </a:xfrm>
      </p:grpSpPr>
      <p:sp>
        <p:nvSpPr>
          <p:cNvPr id="6" name="DO NOT EDIT OR DELETE">
            <a:extLst>
              <a:ext uri="{FF2B5EF4-FFF2-40B4-BE49-F238E27FC236}">
                <a16:creationId xmlns:a16="http://schemas.microsoft.com/office/drawing/2014/main" id="{937B25E5-E29F-4087-A7F1-35894CC7A86F}"/>
              </a:ext>
            </a:extLst>
          </p:cNvPr>
          <p:cNvSpPr txBox="1">
            <a:spLocks/>
          </p:cNvSpPr>
          <p:nvPr userDrawn="1">
            <p:custDataLst>
              <p:tags r:id="rId1"/>
            </p:custDataLst>
          </p:nvPr>
        </p:nvSpPr>
        <p:spPr bwMode="auto">
          <a:xfrm>
            <a:off x="9144000" y="91440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7" name="DO NOT EDIT OR DELETE">
            <a:extLst>
              <a:ext uri="{FF2B5EF4-FFF2-40B4-BE49-F238E27FC236}">
                <a16:creationId xmlns:a16="http://schemas.microsoft.com/office/drawing/2014/main" id="{2A816042-D901-4F44-90D3-191FE4B32ECE}"/>
              </a:ext>
            </a:extLst>
          </p:cNvPr>
          <p:cNvSpPr txBox="1">
            <a:spLocks/>
          </p:cNvSpPr>
          <p:nvPr userDrawn="1">
            <p:custDataLst>
              <p:tags r:id="rId2"/>
            </p:custDataLst>
          </p:nvPr>
        </p:nvSpPr>
        <p:spPr bwMode="auto">
          <a:xfrm>
            <a:off x="9296400" y="92964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8" name="Section Title">
            <a:extLst>
              <a:ext uri="{FF2B5EF4-FFF2-40B4-BE49-F238E27FC236}">
                <a16:creationId xmlns:a16="http://schemas.microsoft.com/office/drawing/2014/main" id="{10FEF074-D3A0-4CB3-B640-FECECB44DADA}"/>
              </a:ext>
            </a:extLst>
          </p:cNvPr>
          <p:cNvSpPr txBox="1">
            <a:spLocks/>
          </p:cNvSpPr>
          <p:nvPr userDrawn="1">
            <p:custDataLst>
              <p:tags r:id="rId3"/>
            </p:custDataLst>
          </p:nvPr>
        </p:nvSpPr>
        <p:spPr bwMode="auto">
          <a:xfrm>
            <a:off x="502920" y="2670048"/>
            <a:ext cx="9079992" cy="4297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mj-lt"/>
                <a:ea typeface="+mj-ea"/>
                <a:cs typeface="Arial" charset="0"/>
              </a:rPr>
              <a:t>A</a:t>
            </a:r>
          </a:p>
        </p:txBody>
      </p:sp>
      <p:sp>
        <p:nvSpPr>
          <p:cNvPr id="2" name="Rectangle 1">
            <a:extLst>
              <a:ext uri="{FF2B5EF4-FFF2-40B4-BE49-F238E27FC236}">
                <a16:creationId xmlns:a16="http://schemas.microsoft.com/office/drawing/2014/main" id="{A7B40066-F713-4406-9A86-35D133CBD4D4}"/>
              </a:ext>
            </a:extLst>
          </p:cNvPr>
          <p:cNvSpPr/>
          <p:nvPr userDrawn="1">
            <p:custDataLst>
              <p:tags r:id="rId4"/>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4943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minder shapes Storage Layout">
    <p:spTree>
      <p:nvGrpSpPr>
        <p:cNvPr id="1" name=""/>
        <p:cNvGrpSpPr/>
        <p:nvPr/>
      </p:nvGrpSpPr>
      <p:grpSpPr>
        <a:xfrm>
          <a:off x="0" y="0"/>
          <a:ext cx="0" cy="0"/>
          <a:chOff x="0" y="0"/>
          <a:chExt cx="0" cy="0"/>
        </a:xfrm>
      </p:grpSpPr>
      <p:sp>
        <p:nvSpPr>
          <p:cNvPr id="8" name="Section Reminider">
            <a:extLst>
              <a:ext uri="{FF2B5EF4-FFF2-40B4-BE49-F238E27FC236}">
                <a16:creationId xmlns:a16="http://schemas.microsoft.com/office/drawing/2014/main" id="{A70D0464-ECD9-4440-BEC6-413657967954}"/>
              </a:ext>
            </a:extLst>
          </p:cNvPr>
          <p:cNvSpPr txBox="1">
            <a:spLocks/>
          </p:cNvSpPr>
          <p:nvPr userDrawn="1">
            <p:custDataLst>
              <p:tags r:id="rId1"/>
            </p:custDataLst>
          </p:nvPr>
        </p:nvSpPr>
        <p:spPr>
          <a:xfrm>
            <a:off x="493776" y="360363"/>
            <a:ext cx="9079992" cy="274320"/>
          </a:xfrm>
          <a:prstGeom prst="rect">
            <a:avLst/>
          </a:prstGeom>
          <a:noFill/>
        </p:spPr>
        <p:txBody>
          <a:bodyPr vert="horz" wrap="square" lIns="0" tIns="0" rIns="0" bIns="0" rtlCol="0" anchor="b"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600">
                <a:solidFill>
                  <a:srgbClr val="5E8AB4"/>
                </a:solidFill>
              </a:rPr>
              <a:t>&lt;%SECTIONNAME%&gt;</a:t>
            </a:r>
            <a:endParaRPr lang="en-US" sz="1600" dirty="0">
              <a:solidFill>
                <a:srgbClr val="5E8AB4"/>
              </a:solidFill>
            </a:endParaRPr>
          </a:p>
        </p:txBody>
      </p:sp>
      <p:sp>
        <p:nvSpPr>
          <p:cNvPr id="2" name="Rectangle 1">
            <a:extLst>
              <a:ext uri="{FF2B5EF4-FFF2-40B4-BE49-F238E27FC236}">
                <a16:creationId xmlns:a16="http://schemas.microsoft.com/office/drawing/2014/main" id="{3E4623BE-7026-4247-AF70-0A0C0D9028F3}"/>
              </a:ext>
            </a:extLst>
          </p:cNvPr>
          <p:cNvSpPr/>
          <p:nvPr userDrawn="1">
            <p:custDataLst>
              <p:tags r:id="rId2"/>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823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493776" y="1622425"/>
            <a:ext cx="2861359"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6712408" y="1622425"/>
            <a:ext cx="2861359"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14" hasCustomPrompt="1"/>
          </p:nvPr>
        </p:nvSpPr>
        <p:spPr>
          <a:xfrm>
            <a:off x="3612236" y="1622425"/>
            <a:ext cx="2861359"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2" name="Footer Placeholder 1">
            <a:extLst>
              <a:ext uri="{FF2B5EF4-FFF2-40B4-BE49-F238E27FC236}">
                <a16:creationId xmlns:a16="http://schemas.microsoft.com/office/drawing/2014/main" id="{0754D8ED-53B1-4F59-8A47-C2913839C6A8}"/>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7B1978AF-CD62-4EF6-A466-5512327041A1}"/>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43339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1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216438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113004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quote">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GB"/>
          </a:p>
        </p:txBody>
      </p:sp>
      <p:sp>
        <p:nvSpPr>
          <p:cNvPr id="5" name="Text Placeholder 4"/>
          <p:cNvSpPr>
            <a:spLocks noGrp="1"/>
          </p:cNvSpPr>
          <p:nvPr>
            <p:ph type="body" sz="quarter" idx="38" hasCustomPrompt="1"/>
          </p:nvPr>
        </p:nvSpPr>
        <p:spPr>
          <a:xfrm>
            <a:off x="0" y="3442492"/>
            <a:ext cx="10058400" cy="720000"/>
          </a:xfr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493776" tIns="169311" rIns="34941" bIns="169311" rtlCol="0" anchor="ctr">
            <a:noAutofit/>
          </a:bodyPr>
          <a:lstStyle>
            <a:lvl1pPr>
              <a:defRPr lang="en-US" sz="2800" smtClean="0">
                <a:solidFill>
                  <a:schemeClr val="bg1"/>
                </a:solidFill>
                <a:latin typeface="+mn-lt"/>
              </a:defRPr>
            </a:lvl1pPr>
            <a:lvl2pPr>
              <a:defRPr lang="en-US" sz="100" smtClean="0">
                <a:solidFill>
                  <a:schemeClr val="lt1"/>
                </a:solidFill>
                <a:latin typeface="+mn-lt"/>
              </a:defRPr>
            </a:lvl2pPr>
            <a:lvl3pPr>
              <a:defRPr lang="en-US" sz="2800" b="1" smtClean="0">
                <a:solidFill>
                  <a:schemeClr val="bg1"/>
                </a:solidFill>
              </a:defRPr>
            </a:lvl3pPr>
            <a:lvl4pPr>
              <a:defRPr lang="en-US" sz="2100" smtClean="0">
                <a:solidFill>
                  <a:schemeClr val="lt1"/>
                </a:solidFill>
              </a:defRPr>
            </a:lvl4pPr>
            <a:lvl5pPr>
              <a:defRPr lang="en-US" sz="2100">
                <a:solidFill>
                  <a:schemeClr val="lt1"/>
                </a:solidFill>
              </a:defRPr>
            </a:lvl5pPr>
          </a:lstStyle>
          <a:p>
            <a:pPr marR="0" lvl="0" defTabSz="1043056" fontAlgn="auto">
              <a:lnSpc>
                <a:spcPct val="100000"/>
              </a:lnSpc>
              <a:buClrTx/>
              <a:buSzTx/>
              <a:tabLst/>
            </a:pPr>
            <a:r>
              <a:rPr lang="en-GB" dirty="0"/>
              <a:t>“40-50 character quote goes here.”</a:t>
            </a:r>
          </a:p>
        </p:txBody>
      </p:sp>
      <p:sp>
        <p:nvSpPr>
          <p:cNvPr id="8" name="Text Placeholder 7"/>
          <p:cNvSpPr>
            <a:spLocks noGrp="1"/>
          </p:cNvSpPr>
          <p:nvPr>
            <p:ph type="body" sz="quarter" idx="39" hasCustomPrompt="1"/>
          </p:nvPr>
        </p:nvSpPr>
        <p:spPr>
          <a:xfrm>
            <a:off x="493776" y="1629421"/>
            <a:ext cx="9079992" cy="1681099"/>
          </a:xfrm>
        </p:spPr>
        <p:txBody>
          <a:bodyPr/>
          <a:lstStyle>
            <a:lvl3pPr>
              <a:defRPr/>
            </a:lvl3pPr>
            <a:lvl5pPr marL="183600" indent="0">
              <a:buNone/>
              <a:defRPr/>
            </a:lvl5pPr>
          </a:lstStyle>
          <a:p>
            <a:pPr lvl="2"/>
            <a:r>
              <a:rPr lang="en-GB" dirty="0"/>
              <a:t>Approximately 100 words of content goes in this area</a:t>
            </a:r>
          </a:p>
        </p:txBody>
      </p:sp>
      <p:sp>
        <p:nvSpPr>
          <p:cNvPr id="10" name="Text Placeholder 9"/>
          <p:cNvSpPr>
            <a:spLocks noGrp="1"/>
          </p:cNvSpPr>
          <p:nvPr>
            <p:ph type="body" sz="quarter" idx="40" hasCustomPrompt="1"/>
          </p:nvPr>
        </p:nvSpPr>
        <p:spPr>
          <a:xfrm>
            <a:off x="493776" y="4411120"/>
            <a:ext cx="5976000" cy="2664000"/>
          </a:xfrm>
        </p:spPr>
        <p:txBody>
          <a:bodyPr/>
          <a:lstStyle>
            <a:lvl3pPr>
              <a:defRPr/>
            </a:lvl3pPr>
          </a:lstStyle>
          <a:p>
            <a:pPr lvl="2"/>
            <a:r>
              <a:rPr lang="en-GB"/>
              <a:t>Approximately 150 words of content goes in this area</a:t>
            </a:r>
          </a:p>
        </p:txBody>
      </p:sp>
      <p:sp>
        <p:nvSpPr>
          <p:cNvPr id="11"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GB" dirty="0"/>
              <a:t>Subtitle to slide goes here</a:t>
            </a:r>
          </a:p>
        </p:txBody>
      </p:sp>
      <p:sp>
        <p:nvSpPr>
          <p:cNvPr id="2" name="Footer Placeholder 1">
            <a:extLst>
              <a:ext uri="{FF2B5EF4-FFF2-40B4-BE49-F238E27FC236}">
                <a16:creationId xmlns:a16="http://schemas.microsoft.com/office/drawing/2014/main" id="{CEF718D4-D746-4E73-B2F6-D28EF51E939C}"/>
              </a:ext>
            </a:extLst>
          </p:cNvPr>
          <p:cNvSpPr>
            <a:spLocks noGrp="1"/>
          </p:cNvSpPr>
          <p:nvPr>
            <p:ph type="ftr" sz="quarter" idx="41"/>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BA6E9292-B4C3-4CCB-BF67-E7076DECFA7A}"/>
              </a:ext>
            </a:extLst>
          </p:cNvPr>
          <p:cNvSpPr>
            <a:spLocks noGrp="1"/>
          </p:cNvSpPr>
          <p:nvPr>
            <p:ph type="sldNum" sz="quarter" idx="42"/>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25203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12" name="Picture Placeholder 8"/>
          <p:cNvSpPr>
            <a:spLocks noGrp="1"/>
          </p:cNvSpPr>
          <p:nvPr>
            <p:ph type="pic" sz="quarter" idx="35" hasCustomPrompt="1"/>
          </p:nvPr>
        </p:nvSpPr>
        <p:spPr>
          <a:xfrm>
            <a:off x="6718092" y="1622425"/>
            <a:ext cx="2864058"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9" name="Text Placeholder 8"/>
          <p:cNvSpPr>
            <a:spLocks noGrp="1"/>
          </p:cNvSpPr>
          <p:nvPr>
            <p:ph type="body" sz="quarter" idx="10" hasCustomPrompt="1"/>
          </p:nvPr>
        </p:nvSpPr>
        <p:spPr>
          <a:xfrm>
            <a:off x="490538" y="1622426"/>
            <a:ext cx="5972686" cy="3251323"/>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6" name="Text Placeholder 5"/>
          <p:cNvSpPr>
            <a:spLocks noGrp="1"/>
          </p:cNvSpPr>
          <p:nvPr>
            <p:ph type="body" sz="quarter" idx="36" hasCustomPrompt="1"/>
          </p:nvPr>
        </p:nvSpPr>
        <p:spPr>
          <a:xfrm>
            <a:off x="6717639" y="4503697"/>
            <a:ext cx="2864511" cy="370052"/>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all" baseline="0">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a:t>PHOTO CAPTION</a:t>
            </a:r>
          </a:p>
        </p:txBody>
      </p:sp>
      <p:sp>
        <p:nvSpPr>
          <p:cNvPr id="2" name="Footer Placeholder 1">
            <a:extLst>
              <a:ext uri="{FF2B5EF4-FFF2-40B4-BE49-F238E27FC236}">
                <a16:creationId xmlns:a16="http://schemas.microsoft.com/office/drawing/2014/main" id="{B5D4ABA4-6827-40FF-9ADA-8FEA64AE628E}"/>
              </a:ext>
            </a:extLst>
          </p:cNvPr>
          <p:cNvSpPr>
            <a:spLocks noGrp="1"/>
          </p:cNvSpPr>
          <p:nvPr>
            <p:ph type="ftr" sz="quarter" idx="37"/>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DF3AAE59-5861-4352-BBF7-20F3A679780C}"/>
              </a:ext>
            </a:extLst>
          </p:cNvPr>
          <p:cNvSpPr>
            <a:spLocks noGrp="1"/>
          </p:cNvSpPr>
          <p:nvPr>
            <p:ph type="sldNum" sz="quarter" idx="38"/>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111470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bio multiple">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9" name="Text Placeholder 8"/>
          <p:cNvSpPr>
            <a:spLocks noGrp="1"/>
          </p:cNvSpPr>
          <p:nvPr>
            <p:ph type="body" sz="quarter" idx="10" hasCustomPrompt="1"/>
          </p:nvPr>
        </p:nvSpPr>
        <p:spPr>
          <a:xfrm>
            <a:off x="490538"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19" name="Text Placeholder 8"/>
          <p:cNvSpPr>
            <a:spLocks noGrp="1"/>
          </p:cNvSpPr>
          <p:nvPr>
            <p:ph type="body" sz="quarter" idx="42" hasCustomPrompt="1"/>
          </p:nvPr>
        </p:nvSpPr>
        <p:spPr>
          <a:xfrm>
            <a:off x="490538"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3" name="Text Placeholder 8"/>
          <p:cNvSpPr>
            <a:spLocks noGrp="1"/>
          </p:cNvSpPr>
          <p:nvPr>
            <p:ph type="body" sz="quarter" idx="43" hasCustomPrompt="1"/>
          </p:nvPr>
        </p:nvSpPr>
        <p:spPr>
          <a:xfrm>
            <a:off x="2835210"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4" name="Text Placeholder 8"/>
          <p:cNvSpPr>
            <a:spLocks noGrp="1"/>
          </p:cNvSpPr>
          <p:nvPr>
            <p:ph type="body" sz="quarter" idx="44" hasCustomPrompt="1"/>
          </p:nvPr>
        </p:nvSpPr>
        <p:spPr>
          <a:xfrm>
            <a:off x="5152445"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5" name="Text Placeholder 8"/>
          <p:cNvSpPr>
            <a:spLocks noGrp="1"/>
          </p:cNvSpPr>
          <p:nvPr>
            <p:ph type="body" sz="quarter" idx="45" hasCustomPrompt="1"/>
          </p:nvPr>
        </p:nvSpPr>
        <p:spPr>
          <a:xfrm>
            <a:off x="7499456"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0" name="Text Placeholder 8"/>
          <p:cNvSpPr>
            <a:spLocks noGrp="1"/>
          </p:cNvSpPr>
          <p:nvPr>
            <p:ph type="body" sz="quarter" idx="46" hasCustomPrompt="1"/>
          </p:nvPr>
        </p:nvSpPr>
        <p:spPr>
          <a:xfrm>
            <a:off x="2835210"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1" name="Text Placeholder 8"/>
          <p:cNvSpPr>
            <a:spLocks noGrp="1"/>
          </p:cNvSpPr>
          <p:nvPr>
            <p:ph type="body" sz="quarter" idx="47" hasCustomPrompt="1"/>
          </p:nvPr>
        </p:nvSpPr>
        <p:spPr>
          <a:xfrm>
            <a:off x="5152445"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6" name="Text Placeholder 8"/>
          <p:cNvSpPr>
            <a:spLocks noGrp="1"/>
          </p:cNvSpPr>
          <p:nvPr>
            <p:ph type="body" sz="quarter" idx="48" hasCustomPrompt="1"/>
          </p:nvPr>
        </p:nvSpPr>
        <p:spPr>
          <a:xfrm>
            <a:off x="7499456"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 name="Footer Placeholder 1">
            <a:extLst>
              <a:ext uri="{FF2B5EF4-FFF2-40B4-BE49-F238E27FC236}">
                <a16:creationId xmlns:a16="http://schemas.microsoft.com/office/drawing/2014/main" id="{06C3DE5E-148A-4B00-80CB-0AF60D7358DA}"/>
              </a:ext>
            </a:extLst>
          </p:cNvPr>
          <p:cNvSpPr>
            <a:spLocks noGrp="1"/>
          </p:cNvSpPr>
          <p:nvPr>
            <p:ph type="ftr" sz="quarter" idx="49"/>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6B95A50E-DDA9-4141-8526-8984FC15B938}"/>
              </a:ext>
            </a:extLst>
          </p:cNvPr>
          <p:cNvSpPr>
            <a:spLocks noGrp="1"/>
          </p:cNvSpPr>
          <p:nvPr>
            <p:ph type="sldNum" sz="quarter" idx="50"/>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37119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7.png"/><Relationship Id="rId5" Type="http://schemas.openxmlformats.org/officeDocument/2006/relationships/theme" Target="../theme/theme2.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Text Placeholder 28"/>
          <p:cNvSpPr>
            <a:spLocks noGrp="1"/>
          </p:cNvSpPr>
          <p:nvPr>
            <p:ph type="body" idx="1"/>
          </p:nvPr>
        </p:nvSpPr>
        <p:spPr>
          <a:xfrm>
            <a:off x="493776" y="1629421"/>
            <a:ext cx="9079992" cy="2061876"/>
          </a:xfrm>
          <a:prstGeom prst="rect">
            <a:avLst/>
          </a:prstGeom>
        </p:spPr>
        <p:txBody>
          <a:bodyPr vert="horz" wrap="square" lIns="0" tIns="0" rIns="0" bIns="0" rtlCol="0">
            <a:noAutofit/>
          </a:bodyPr>
          <a:lstStyle/>
          <a:p>
            <a:pPr lvl="0"/>
            <a:r>
              <a:rPr lang="en-US" dirty="0"/>
              <a:t>Heading 1</a:t>
            </a:r>
          </a:p>
          <a:p>
            <a:pPr lvl="1"/>
            <a:r>
              <a:rPr lang="en-US" dirty="0"/>
              <a:t>Heading 2</a:t>
            </a:r>
          </a:p>
          <a:p>
            <a:pPr lvl="2"/>
            <a:r>
              <a:rPr lang="en-US" dirty="0"/>
              <a:t>Body text</a:t>
            </a:r>
          </a:p>
          <a:p>
            <a:pPr lvl="3"/>
            <a:r>
              <a:rPr lang="en-US" dirty="0"/>
              <a:t>Bullet 1</a:t>
            </a:r>
          </a:p>
          <a:p>
            <a:pPr lvl="4"/>
            <a:r>
              <a:rPr lang="en-US" dirty="0"/>
              <a:t>Bullet 2</a:t>
            </a:r>
          </a:p>
          <a:p>
            <a:pPr lvl="5"/>
            <a:r>
              <a:rPr lang="en-US" dirty="0"/>
              <a:t>Number 1</a:t>
            </a:r>
          </a:p>
          <a:p>
            <a:pPr lvl="6"/>
            <a:r>
              <a:rPr lang="en-US" dirty="0"/>
              <a:t>Number 2</a:t>
            </a:r>
          </a:p>
          <a:p>
            <a:pPr lvl="7"/>
            <a:r>
              <a:rPr lang="en-US" dirty="0"/>
              <a:t>Bullet 3</a:t>
            </a:r>
          </a:p>
          <a:p>
            <a:pPr lvl="8"/>
            <a:r>
              <a:rPr lang="en-US" dirty="0"/>
              <a:t>Bullet 4</a:t>
            </a:r>
          </a:p>
        </p:txBody>
      </p:sp>
      <p:sp>
        <p:nvSpPr>
          <p:cNvPr id="28" name="Title Placeholder 27"/>
          <p:cNvSpPr>
            <a:spLocks noGrp="1"/>
          </p:cNvSpPr>
          <p:nvPr>
            <p:ph type="title"/>
          </p:nvPr>
        </p:nvSpPr>
        <p:spPr>
          <a:xfrm>
            <a:off x="493776" y="191929"/>
            <a:ext cx="9079992" cy="820897"/>
          </a:xfrm>
          <a:prstGeom prst="rect">
            <a:avLst/>
          </a:prstGeom>
        </p:spPr>
        <p:txBody>
          <a:bodyPr vert="horz" lIns="0" tIns="0" rIns="0" bIns="0" rtlCol="0" anchor="b" anchorCtr="0">
            <a:noAutofit/>
          </a:bodyPr>
          <a:lstStyle/>
          <a:p>
            <a:r>
              <a:rPr lang="en-US" dirty="0"/>
              <a:t>Slide title</a:t>
            </a:r>
          </a:p>
        </p:txBody>
      </p:sp>
      <p:grpSp>
        <p:nvGrpSpPr>
          <p:cNvPr id="32" name="Group 31"/>
          <p:cNvGrpSpPr/>
          <p:nvPr userDrawn="1"/>
        </p:nvGrpSpPr>
        <p:grpSpPr>
          <a:xfrm>
            <a:off x="493776" y="1083600"/>
            <a:ext cx="9079992" cy="1"/>
            <a:chOff x="534549" y="1544262"/>
            <a:chExt cx="9628733" cy="1"/>
          </a:xfrm>
        </p:grpSpPr>
        <p:cxnSp>
          <p:nvCxnSpPr>
            <p:cNvPr id="19" name="Straight Connector 18"/>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34549" y="1544263"/>
              <a:ext cx="250323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4" name="Rectangle 33"/>
          <p:cNvSpPr/>
          <p:nvPr userDrawn="1"/>
        </p:nvSpPr>
        <p:spPr>
          <a:xfrm flipH="1">
            <a:off x="-2" y="1115568"/>
            <a:ext cx="162000" cy="5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pic>
        <p:nvPicPr>
          <p:cNvPr id="9" name="A&amp;M Tax full logo white" hidden="1">
            <a:extLst>
              <a:ext uri="{FF2B5EF4-FFF2-40B4-BE49-F238E27FC236}">
                <a16:creationId xmlns:a16="http://schemas.microsoft.com/office/drawing/2014/main" id="{F9F6C429-894A-4074-9C06-FDB1BF4D1BFF}"/>
              </a:ext>
            </a:extLst>
          </p:cNvPr>
          <p:cNvPicPr>
            <a:picLocks noChangeAspect="1"/>
          </p:cNvPicPr>
          <p:nvPr userDrawn="1"/>
        </p:nvPicPr>
        <p:blipFill>
          <a:blip r:embed="rId29"/>
          <a:stretch>
            <a:fillRect/>
          </a:stretch>
        </p:blipFill>
        <p:spPr>
          <a:xfrm>
            <a:off x="8010992" y="7221089"/>
            <a:ext cx="1316739" cy="294974"/>
          </a:xfrm>
          <a:prstGeom prst="rect">
            <a:avLst/>
          </a:prstGeom>
        </p:spPr>
      </p:pic>
      <p:pic>
        <p:nvPicPr>
          <p:cNvPr id="7" name="A&amp;M standard full logo white" hidden="1">
            <a:extLst>
              <a:ext uri="{FF2B5EF4-FFF2-40B4-BE49-F238E27FC236}">
                <a16:creationId xmlns:a16="http://schemas.microsoft.com/office/drawing/2014/main" id="{83C77D9B-518C-4AA4-BC37-30D8E54D3F37}"/>
              </a:ext>
            </a:extLst>
          </p:cNvPr>
          <p:cNvPicPr>
            <a:picLocks noChangeAspect="1"/>
          </p:cNvPicPr>
          <p:nvPr userDrawn="1"/>
        </p:nvPicPr>
        <p:blipFill>
          <a:blip r:embed="rId30"/>
          <a:stretch>
            <a:fillRect/>
          </a:stretch>
        </p:blipFill>
        <p:spPr>
          <a:xfrm>
            <a:off x="7766524" y="7362116"/>
            <a:ext cx="1801372" cy="144952"/>
          </a:xfrm>
          <a:prstGeom prst="rect">
            <a:avLst/>
          </a:prstGeom>
        </p:spPr>
      </p:pic>
      <p:pic>
        <p:nvPicPr>
          <p:cNvPr id="5" name="A&amp;M Tax full logo blue" hidden="1">
            <a:extLst>
              <a:ext uri="{FF2B5EF4-FFF2-40B4-BE49-F238E27FC236}">
                <a16:creationId xmlns:a16="http://schemas.microsoft.com/office/drawing/2014/main" id="{F7E2FFFA-5847-41A1-8E26-A05E09094154}"/>
              </a:ext>
            </a:extLst>
          </p:cNvPr>
          <p:cNvPicPr>
            <a:picLocks noChangeAspect="1"/>
          </p:cNvPicPr>
          <p:nvPr userDrawn="1"/>
        </p:nvPicPr>
        <p:blipFill>
          <a:blip r:embed="rId31"/>
          <a:stretch>
            <a:fillRect/>
          </a:stretch>
        </p:blipFill>
        <p:spPr>
          <a:xfrm>
            <a:off x="8010992" y="7221089"/>
            <a:ext cx="1316739" cy="294974"/>
          </a:xfrm>
          <a:prstGeom prst="rect">
            <a:avLst/>
          </a:prstGeom>
        </p:spPr>
      </p:pic>
      <p:sp>
        <p:nvSpPr>
          <p:cNvPr id="14" name="Footer Placeholder 2">
            <a:extLst>
              <a:ext uri="{FF2B5EF4-FFF2-40B4-BE49-F238E27FC236}">
                <a16:creationId xmlns:a16="http://schemas.microsoft.com/office/drawing/2014/main" id="{29FEE799-2B0E-410C-ACFA-6571D9753E72}"/>
              </a:ext>
            </a:extLst>
          </p:cNvPr>
          <p:cNvSpPr>
            <a:spLocks noGrp="1"/>
          </p:cNvSpPr>
          <p:nvPr>
            <p:ph type="ftr" sz="quarter" idx="3"/>
          </p:nvPr>
        </p:nvSpPr>
        <p:spPr>
          <a:xfrm>
            <a:off x="512064" y="7342632"/>
            <a:ext cx="3877056" cy="137160"/>
          </a:xfrm>
          <a:prstGeom prst="rect">
            <a:avLst/>
          </a:prstGeom>
        </p:spPr>
        <p:txBody>
          <a:bodyPr vert="horz" lIns="0" tIns="0" rIns="0" bIns="0" rtlCol="0" anchor="t" anchorCtr="0"/>
          <a:lstStyle>
            <a:lvl1pPr algn="l">
              <a:defRPr sz="900">
                <a:solidFill>
                  <a:schemeClr val="tx1"/>
                </a:solidFill>
              </a:defRPr>
            </a:lvl1pPr>
          </a:lstStyle>
          <a:p>
            <a:endParaRPr lang="en-US" dirty="0">
              <a:solidFill>
                <a:schemeClr val="tx1"/>
              </a:solidFill>
            </a:endParaRPr>
          </a:p>
        </p:txBody>
      </p:sp>
      <p:sp>
        <p:nvSpPr>
          <p:cNvPr id="15" name="Slide Number Placeholder 4">
            <a:extLst>
              <a:ext uri="{FF2B5EF4-FFF2-40B4-BE49-F238E27FC236}">
                <a16:creationId xmlns:a16="http://schemas.microsoft.com/office/drawing/2014/main" id="{FEAE4BBD-D1ED-4311-B4A0-F5B357C919C7}"/>
              </a:ext>
            </a:extLst>
          </p:cNvPr>
          <p:cNvSpPr>
            <a:spLocks noGrp="1"/>
          </p:cNvSpPr>
          <p:nvPr>
            <p:ph type="sldNum" sz="quarter" idx="4"/>
          </p:nvPr>
        </p:nvSpPr>
        <p:spPr>
          <a:xfrm>
            <a:off x="4864608" y="7342632"/>
            <a:ext cx="338328" cy="137160"/>
          </a:xfrm>
          <a:prstGeom prst="rect">
            <a:avLst/>
          </a:prstGeom>
        </p:spPr>
        <p:txBody>
          <a:bodyPr vert="horz" lIns="0" tIns="0" rIns="0" bIns="0" rtlCol="0" anchor="t" anchorCtr="0"/>
          <a:lstStyle>
            <a:lvl1pPr algn="ctr">
              <a:defRPr sz="900">
                <a:solidFill>
                  <a:schemeClr val="tx1"/>
                </a:solidFill>
              </a:defRPr>
            </a:lvl1pPr>
          </a:lstStyle>
          <a:p>
            <a:fld id="{00F7D3D8-3996-4599-9A0E-2E660A5BA7B3}" type="slidenum">
              <a:rPr lang="en-US" smtClean="0"/>
              <a:pPr/>
              <a:t>‹#›</a:t>
            </a:fld>
            <a:endParaRPr lang="en-US" dirty="0"/>
          </a:p>
        </p:txBody>
      </p:sp>
      <p:pic>
        <p:nvPicPr>
          <p:cNvPr id="3" name="A&amp;M standard full logo blue">
            <a:extLst>
              <a:ext uri="{FF2B5EF4-FFF2-40B4-BE49-F238E27FC236}">
                <a16:creationId xmlns:a16="http://schemas.microsoft.com/office/drawing/2014/main" id="{4E430E62-0A90-429D-8566-3C9A0855095D}"/>
              </a:ext>
            </a:extLst>
          </p:cNvPr>
          <p:cNvPicPr>
            <a:picLocks noChangeAspect="1"/>
          </p:cNvPicPr>
          <p:nvPr userDrawn="1"/>
        </p:nvPicPr>
        <p:blipFill>
          <a:blip r:embed="rId32"/>
          <a:stretch>
            <a:fillRect/>
          </a:stretch>
        </p:blipFill>
        <p:spPr>
          <a:xfrm>
            <a:off x="7752335" y="7333818"/>
            <a:ext cx="1857332" cy="368813"/>
          </a:xfrm>
          <a:prstGeom prst="rect">
            <a:avLst/>
          </a:prstGeom>
        </p:spPr>
      </p:pic>
    </p:spTree>
    <p:extLst>
      <p:ext uri="{BB962C8B-B14F-4D97-AF65-F5344CB8AC3E}">
        <p14:creationId xmlns:p14="http://schemas.microsoft.com/office/powerpoint/2010/main" val="20166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78" r:id="rId6"/>
    <p:sldLayoutId id="2147483675" r:id="rId7"/>
    <p:sldLayoutId id="2147483667" r:id="rId8"/>
    <p:sldLayoutId id="2147483657" r:id="rId9"/>
    <p:sldLayoutId id="2147483658" r:id="rId10"/>
    <p:sldLayoutId id="2147483659" r:id="rId11"/>
    <p:sldLayoutId id="2147483661" r:id="rId12"/>
    <p:sldLayoutId id="2147483662" r:id="rId13"/>
    <p:sldLayoutId id="2147483663" r:id="rId14"/>
    <p:sldLayoutId id="2147483690" r:id="rId15"/>
    <p:sldLayoutId id="2147483694" r:id="rId16"/>
    <p:sldLayoutId id="2147483695" r:id="rId17"/>
    <p:sldLayoutId id="2147483679" r:id="rId18"/>
    <p:sldLayoutId id="2147483680" r:id="rId19"/>
    <p:sldLayoutId id="2147483691" r:id="rId20"/>
    <p:sldLayoutId id="2147483692" r:id="rId21"/>
    <p:sldLayoutId id="2147483693" r:id="rId22"/>
    <p:sldLayoutId id="2147483689" r:id="rId23"/>
    <p:sldLayoutId id="2147483683" r:id="rId24"/>
    <p:sldLayoutId id="2147483682" r:id="rId25"/>
    <p:sldLayoutId id="2147483681" r:id="rId26"/>
    <p:sldLayoutId id="2147483696" r:id="rId27"/>
  </p:sldLayoutIdLst>
  <p:hf hdr="0" dt="0"/>
  <p:txStyles>
    <p:titleStyle>
      <a:lvl1pPr marL="0" algn="l" defTabSz="981098" rtl="0" eaLnBrk="1" latinLnBrk="0" hangingPunct="1">
        <a:spcBef>
          <a:spcPct val="0"/>
        </a:spcBef>
        <a:buNone/>
        <a:defRPr lang="en-GB" sz="2400" kern="1200" dirty="0" smtClean="0">
          <a:solidFill>
            <a:schemeClr val="accent3"/>
          </a:solidFill>
          <a:latin typeface="+mj-lt"/>
          <a:ea typeface="+mn-ea"/>
          <a:cs typeface="Arial" panose="020B0604020202020204" pitchFamily="34" charset="0"/>
        </a:defRPr>
      </a:lvl1pPr>
    </p:titleStyle>
    <p:bodyStyle>
      <a:lvl1pPr marL="0" indent="0" algn="l" defTabSz="981098" rtl="0" eaLnBrk="1" latinLnBrk="0" hangingPunct="1">
        <a:spcBef>
          <a:spcPts val="0"/>
        </a:spcBef>
        <a:spcAft>
          <a:spcPts val="800"/>
        </a:spcAft>
        <a:buFont typeface="Arial" panose="020B0604020202020204" pitchFamily="34" charset="0"/>
        <a:buNone/>
        <a:defRPr sz="1100" b="1" kern="1200">
          <a:solidFill>
            <a:schemeClr val="accent3"/>
          </a:solidFill>
          <a:latin typeface="+mj-lt"/>
          <a:ea typeface="+mn-ea"/>
          <a:cs typeface="+mn-cs"/>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p:bodyStyle>
    <p:otherStyle>
      <a:defPPr>
        <a:defRPr lang="en-US"/>
      </a:defPPr>
      <a:lvl1pPr marL="0" algn="l" defTabSz="981098" rtl="0" eaLnBrk="1" latinLnBrk="0" hangingPunct="1">
        <a:defRPr sz="1975" kern="1200">
          <a:solidFill>
            <a:schemeClr val="tx1"/>
          </a:solidFill>
          <a:latin typeface="+mn-lt"/>
          <a:ea typeface="+mn-ea"/>
          <a:cs typeface="+mn-cs"/>
        </a:defRPr>
      </a:lvl1pPr>
      <a:lvl2pPr marL="490549" algn="l" defTabSz="981098" rtl="0" eaLnBrk="1" latinLnBrk="0" hangingPunct="1">
        <a:defRPr sz="1975" kern="1200">
          <a:solidFill>
            <a:schemeClr val="tx1"/>
          </a:solidFill>
          <a:latin typeface="+mn-lt"/>
          <a:ea typeface="+mn-ea"/>
          <a:cs typeface="+mn-cs"/>
        </a:defRPr>
      </a:lvl2pPr>
      <a:lvl3pPr marL="981098" algn="l" defTabSz="981098" rtl="0" eaLnBrk="1" latinLnBrk="0" hangingPunct="1">
        <a:defRPr sz="1975" kern="1200">
          <a:solidFill>
            <a:schemeClr val="tx1"/>
          </a:solidFill>
          <a:latin typeface="+mn-lt"/>
          <a:ea typeface="+mn-ea"/>
          <a:cs typeface="+mn-cs"/>
        </a:defRPr>
      </a:lvl3pPr>
      <a:lvl4pPr marL="1471648" algn="l" defTabSz="981098" rtl="0" eaLnBrk="1" latinLnBrk="0" hangingPunct="1">
        <a:defRPr sz="1975" kern="1200">
          <a:solidFill>
            <a:schemeClr val="tx1"/>
          </a:solidFill>
          <a:latin typeface="+mn-lt"/>
          <a:ea typeface="+mn-ea"/>
          <a:cs typeface="+mn-cs"/>
        </a:defRPr>
      </a:lvl4pPr>
      <a:lvl5pPr marL="1962197" algn="l" defTabSz="981098" rtl="0" eaLnBrk="1" latinLnBrk="0" hangingPunct="1">
        <a:defRPr sz="1975" kern="1200">
          <a:solidFill>
            <a:schemeClr val="tx1"/>
          </a:solidFill>
          <a:latin typeface="+mn-lt"/>
          <a:ea typeface="+mn-ea"/>
          <a:cs typeface="+mn-cs"/>
        </a:defRPr>
      </a:lvl5pPr>
      <a:lvl6pPr marL="2452746" algn="l" defTabSz="981098" rtl="0" eaLnBrk="1" latinLnBrk="0" hangingPunct="1">
        <a:defRPr sz="1975" kern="1200">
          <a:solidFill>
            <a:schemeClr val="tx1"/>
          </a:solidFill>
          <a:latin typeface="+mn-lt"/>
          <a:ea typeface="+mn-ea"/>
          <a:cs typeface="+mn-cs"/>
        </a:defRPr>
      </a:lvl6pPr>
      <a:lvl7pPr marL="2943295" algn="l" defTabSz="981098" rtl="0" eaLnBrk="1" latinLnBrk="0" hangingPunct="1">
        <a:defRPr sz="1975" kern="1200">
          <a:solidFill>
            <a:schemeClr val="tx1"/>
          </a:solidFill>
          <a:latin typeface="+mn-lt"/>
          <a:ea typeface="+mn-ea"/>
          <a:cs typeface="+mn-cs"/>
        </a:defRPr>
      </a:lvl7pPr>
      <a:lvl8pPr marL="3433845" algn="l" defTabSz="981098" rtl="0" eaLnBrk="1" latinLnBrk="0" hangingPunct="1">
        <a:defRPr sz="1975" kern="1200">
          <a:solidFill>
            <a:schemeClr val="tx1"/>
          </a:solidFill>
          <a:latin typeface="+mn-lt"/>
          <a:ea typeface="+mn-ea"/>
          <a:cs typeface="+mn-cs"/>
        </a:defRPr>
      </a:lvl8pPr>
      <a:lvl9pPr marL="3924394" algn="l" defTabSz="981098" rtl="0" eaLnBrk="1" latinLnBrk="0" hangingPunct="1">
        <a:defRPr sz="19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0" userDrawn="1">
          <p15:clr>
            <a:srgbClr val="F26B43"/>
          </p15:clr>
        </p15:guide>
        <p15:guide id="2" pos="309" userDrawn="1">
          <p15:clr>
            <a:srgbClr val="F26B43"/>
          </p15:clr>
        </p15:guide>
        <p15:guide id="3" pos="6036" userDrawn="1">
          <p15:clr>
            <a:srgbClr val="F26B43"/>
          </p15:clr>
        </p15:guide>
        <p15:guide id="6" pos="3096" userDrawn="1">
          <p15:clr>
            <a:srgbClr val="F26B43"/>
          </p15:clr>
        </p15:guide>
        <p15:guide id="7" pos="3243" userDrawn="1">
          <p15:clr>
            <a:srgbClr val="F26B43"/>
          </p15:clr>
        </p15:guide>
        <p15:guide id="8" orient="horz" pos="1022" userDrawn="1">
          <p15:clr>
            <a:srgbClr val="F26B43"/>
          </p15:clr>
        </p15:guide>
        <p15:guide id="10" orient="horz" pos="4716" userDrawn="1">
          <p15:clr>
            <a:srgbClr val="F26B43"/>
          </p15:clr>
        </p15:guide>
        <p15:guide id="11" orient="horz" pos="44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e 5"/>
          <p:cNvGrpSpPr>
            <a:grpSpLocks noChangeAspect="1"/>
          </p:cNvGrpSpPr>
          <p:nvPr userDrawn="1"/>
        </p:nvGrpSpPr>
        <p:grpSpPr>
          <a:xfrm>
            <a:off x="0" y="2184832"/>
            <a:ext cx="2772999" cy="3402736"/>
            <a:chOff x="-2" y="786630"/>
            <a:chExt cx="4437212" cy="5284741"/>
          </a:xfrm>
        </p:grpSpPr>
        <p:sp>
          <p:nvSpPr>
            <p:cNvPr id="7" name="Forme libre 7"/>
            <p:cNvSpPr/>
            <p:nvPr userDrawn="1"/>
          </p:nvSpPr>
          <p:spPr>
            <a:xfrm flipV="1">
              <a:off x="1042897" y="786630"/>
              <a:ext cx="3394313" cy="5284741"/>
            </a:xfrm>
            <a:custGeom>
              <a:avLst/>
              <a:gdLst>
                <a:gd name="connsiteX0" fmla="*/ 86885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869194 w 3333540"/>
                <a:gd name="connsiteY9" fmla="*/ 2720193 h 3559164"/>
                <a:gd name="connsiteX10" fmla="*/ 909661 w 3333540"/>
                <a:gd name="connsiteY10" fmla="*/ 2681749 h 3559164"/>
                <a:gd name="connsiteX11" fmla="*/ 869194 w 3333540"/>
                <a:gd name="connsiteY11" fmla="*/ 2720133 h 3559164"/>
                <a:gd name="connsiteX12" fmla="*/ 1047540 w 3333540"/>
                <a:gd name="connsiteY12" fmla="*/ 3559164 h 3559164"/>
                <a:gd name="connsiteX13" fmla="*/ 3333540 w 3333540"/>
                <a:gd name="connsiteY13" fmla="*/ 1779582 h 3559164"/>
                <a:gd name="connsiteX14" fmla="*/ 1047540 w 3333540"/>
                <a:gd name="connsiteY14" fmla="*/ 0 h 3559164"/>
                <a:gd name="connsiteX15" fmla="*/ 1047540 w 3333540"/>
                <a:gd name="connsiteY15" fmla="*/ 999484 h 3559164"/>
                <a:gd name="connsiteX16" fmla="*/ 0 w 3333540"/>
                <a:gd name="connsiteY16" fmla="*/ 5862 h 3559164"/>
                <a:gd name="connsiteX17" fmla="*/ 0 w 3333540"/>
                <a:gd name="connsiteY17" fmla="*/ 3544590 h 3559164"/>
                <a:gd name="connsiteX18" fmla="*/ 869194 w 3333540"/>
                <a:gd name="connsiteY18" fmla="*/ 2720133 h 3559164"/>
                <a:gd name="connsiteX19" fmla="*/ 869194 w 3333540"/>
                <a:gd name="connsiteY19" fmla="*/ 2546457 h 3559164"/>
                <a:gd name="connsiteX20" fmla="*/ 1052074 w 3333540"/>
                <a:gd name="connsiteY20" fmla="*/ 2546457 h 3559164"/>
                <a:gd name="connsiteX21" fmla="*/ 909661 w 3333540"/>
                <a:gd name="connsiteY21" fmla="*/ 2681749 h 3559164"/>
                <a:gd name="connsiteX22" fmla="*/ 1047540 w 3333540"/>
                <a:gd name="connsiteY22" fmla="*/ 2550967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869194 w 3333540"/>
                <a:gd name="connsiteY20" fmla="*/ 2720133 h 3559164"/>
                <a:gd name="connsiteX21" fmla="*/ 869194 w 3333540"/>
                <a:gd name="connsiteY21" fmla="*/ 2546457 h 3559164"/>
                <a:gd name="connsiteX22" fmla="*/ 1052074 w 3333540"/>
                <a:gd name="connsiteY22" fmla="*/ 2546457 h 3559164"/>
                <a:gd name="connsiteX23" fmla="*/ 909661 w 3333540"/>
                <a:gd name="connsiteY23" fmla="*/ 2681749 h 3559164"/>
                <a:gd name="connsiteX24" fmla="*/ 1047540 w 3333540"/>
                <a:gd name="connsiteY24" fmla="*/ 2550967 h 3559164"/>
                <a:gd name="connsiteX25" fmla="*/ 1047540 w 3333540"/>
                <a:gd name="connsiteY25"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869194 w 3333540"/>
                <a:gd name="connsiteY20" fmla="*/ 2720133 h 3559164"/>
                <a:gd name="connsiteX21" fmla="*/ 1052074 w 3333540"/>
                <a:gd name="connsiteY21" fmla="*/ 2546457 h 3559164"/>
                <a:gd name="connsiteX22" fmla="*/ 909661 w 3333540"/>
                <a:gd name="connsiteY22" fmla="*/ 2681749 h 3559164"/>
                <a:gd name="connsiteX23" fmla="*/ 1047540 w 3333540"/>
                <a:gd name="connsiteY23" fmla="*/ 2550967 h 3559164"/>
                <a:gd name="connsiteX24" fmla="*/ 1047540 w 3333540"/>
                <a:gd name="connsiteY24"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1052074 w 3333540"/>
                <a:gd name="connsiteY20" fmla="*/ 2546457 h 3559164"/>
                <a:gd name="connsiteX21" fmla="*/ 909661 w 3333540"/>
                <a:gd name="connsiteY21" fmla="*/ 2681749 h 3559164"/>
                <a:gd name="connsiteX22" fmla="*/ 1047540 w 3333540"/>
                <a:gd name="connsiteY22" fmla="*/ 2550967 h 3559164"/>
                <a:gd name="connsiteX23" fmla="*/ 1047540 w 3333540"/>
                <a:gd name="connsiteY23"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33 h 3559164"/>
                <a:gd name="connsiteX11" fmla="*/ 909661 w 3333540"/>
                <a:gd name="connsiteY11" fmla="*/ 2681749 h 3559164"/>
                <a:gd name="connsiteX12" fmla="*/ 869194 w 3333540"/>
                <a:gd name="connsiteY12" fmla="*/ 2720133 h 3559164"/>
                <a:gd name="connsiteX13" fmla="*/ 1047540 w 3333540"/>
                <a:gd name="connsiteY13" fmla="*/ 3559164 h 3559164"/>
                <a:gd name="connsiteX14" fmla="*/ 3333540 w 3333540"/>
                <a:gd name="connsiteY14" fmla="*/ 1779582 h 3559164"/>
                <a:gd name="connsiteX15" fmla="*/ 1047540 w 3333540"/>
                <a:gd name="connsiteY15" fmla="*/ 0 h 3559164"/>
                <a:gd name="connsiteX16" fmla="*/ 1047540 w 3333540"/>
                <a:gd name="connsiteY16" fmla="*/ 999484 h 3559164"/>
                <a:gd name="connsiteX17" fmla="*/ 0 w 3333540"/>
                <a:gd name="connsiteY17" fmla="*/ 5862 h 3559164"/>
                <a:gd name="connsiteX18" fmla="*/ 0 w 3333540"/>
                <a:gd name="connsiteY18" fmla="*/ 3544590 h 3559164"/>
                <a:gd name="connsiteX19" fmla="*/ 1052074 w 3333540"/>
                <a:gd name="connsiteY19" fmla="*/ 2546457 h 3559164"/>
                <a:gd name="connsiteX20" fmla="*/ 909661 w 3333540"/>
                <a:gd name="connsiteY20" fmla="*/ 2681749 h 3559164"/>
                <a:gd name="connsiteX21" fmla="*/ 1047540 w 3333540"/>
                <a:gd name="connsiteY21" fmla="*/ 2550967 h 3559164"/>
                <a:gd name="connsiteX22" fmla="*/ 1047540 w 3333540"/>
                <a:gd name="connsiteY22"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1047540 w 3333540"/>
                <a:gd name="connsiteY10" fmla="*/ 3559164 h 3559164"/>
                <a:gd name="connsiteX11" fmla="*/ 3333540 w 3333540"/>
                <a:gd name="connsiteY11" fmla="*/ 1779582 h 3559164"/>
                <a:gd name="connsiteX12" fmla="*/ 1047540 w 3333540"/>
                <a:gd name="connsiteY12" fmla="*/ 0 h 3559164"/>
                <a:gd name="connsiteX13" fmla="*/ 1047540 w 3333540"/>
                <a:gd name="connsiteY13" fmla="*/ 999484 h 3559164"/>
                <a:gd name="connsiteX14" fmla="*/ 0 w 3333540"/>
                <a:gd name="connsiteY14" fmla="*/ 5862 h 3559164"/>
                <a:gd name="connsiteX15" fmla="*/ 0 w 3333540"/>
                <a:gd name="connsiteY15" fmla="*/ 3544590 h 3559164"/>
                <a:gd name="connsiteX16" fmla="*/ 1052074 w 3333540"/>
                <a:gd name="connsiteY16" fmla="*/ 2546457 h 3559164"/>
                <a:gd name="connsiteX17" fmla="*/ 909661 w 3333540"/>
                <a:gd name="connsiteY17" fmla="*/ 2681749 h 3559164"/>
                <a:gd name="connsiteX18" fmla="*/ 1047540 w 3333540"/>
                <a:gd name="connsiteY18" fmla="*/ 2550967 h 3559164"/>
                <a:gd name="connsiteX19" fmla="*/ 1047540 w 3333540"/>
                <a:gd name="connsiteY19"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1047540 w 3333540"/>
                <a:gd name="connsiteY10" fmla="*/ 3559164 h 3559164"/>
                <a:gd name="connsiteX11" fmla="*/ 3333540 w 3333540"/>
                <a:gd name="connsiteY11" fmla="*/ 1779582 h 3559164"/>
                <a:gd name="connsiteX12" fmla="*/ 1047540 w 3333540"/>
                <a:gd name="connsiteY12" fmla="*/ 0 h 3559164"/>
                <a:gd name="connsiteX13" fmla="*/ 1047540 w 3333540"/>
                <a:gd name="connsiteY13" fmla="*/ 999484 h 3559164"/>
                <a:gd name="connsiteX14" fmla="*/ 0 w 3333540"/>
                <a:gd name="connsiteY14" fmla="*/ 5862 h 3559164"/>
                <a:gd name="connsiteX15" fmla="*/ 0 w 3333540"/>
                <a:gd name="connsiteY15" fmla="*/ 3544590 h 3559164"/>
                <a:gd name="connsiteX16" fmla="*/ 1052074 w 3333540"/>
                <a:gd name="connsiteY16" fmla="*/ 2546457 h 3559164"/>
                <a:gd name="connsiteX17" fmla="*/ 1047540 w 3333540"/>
                <a:gd name="connsiteY17" fmla="*/ 2550967 h 3559164"/>
                <a:gd name="connsiteX18" fmla="*/ 1047540 w 3333540"/>
                <a:gd name="connsiteY18"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0 w 3333540"/>
                <a:gd name="connsiteY12" fmla="*/ 3544590 h 3559164"/>
                <a:gd name="connsiteX13" fmla="*/ 1052074 w 3333540"/>
                <a:gd name="connsiteY13" fmla="*/ 2546457 h 3559164"/>
                <a:gd name="connsiteX14" fmla="*/ 1047540 w 3333540"/>
                <a:gd name="connsiteY14" fmla="*/ 2550967 h 3559164"/>
                <a:gd name="connsiteX15" fmla="*/ 1047540 w 3333540"/>
                <a:gd name="connsiteY15"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0 w 3333540"/>
                <a:gd name="connsiteY12" fmla="*/ 3544590 h 3559164"/>
                <a:gd name="connsiteX13" fmla="*/ 1047540 w 3333540"/>
                <a:gd name="connsiteY13" fmla="*/ 2550967 h 3559164"/>
                <a:gd name="connsiteX14" fmla="*/ 1047540 w 3333540"/>
                <a:gd name="connsiteY14"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1047540 w 3333540"/>
                <a:gd name="connsiteY12" fmla="*/ 2550967 h 3559164"/>
                <a:gd name="connsiteX13" fmla="*/ 1047540 w 3333540"/>
                <a:gd name="connsiteY13" fmla="*/ 3559164 h 3559164"/>
                <a:gd name="connsiteX0" fmla="*/ 421724 w 2286000"/>
                <a:gd name="connsiteY0" fmla="*/ 2607677 h 3559164"/>
                <a:gd name="connsiteX1" fmla="*/ 421724 w 2286000"/>
                <a:gd name="connsiteY1" fmla="*/ 2150950 h 3559164"/>
                <a:gd name="connsiteX2" fmla="*/ 817836 w 2286000"/>
                <a:gd name="connsiteY2" fmla="*/ 1775226 h 3559164"/>
                <a:gd name="connsiteX3" fmla="*/ 421724 w 2286000"/>
                <a:gd name="connsiteY3" fmla="*/ 1399502 h 3559164"/>
                <a:gd name="connsiteX4" fmla="*/ 421724 w 2286000"/>
                <a:gd name="connsiteY4" fmla="*/ 951493 h 3559164"/>
                <a:gd name="connsiteX5" fmla="*/ 1482428 w 2286000"/>
                <a:gd name="connsiteY5" fmla="*/ 1779585 h 3559164"/>
                <a:gd name="connsiteX6" fmla="*/ 421724 w 2286000"/>
                <a:gd name="connsiteY6" fmla="*/ 2607677 h 3559164"/>
                <a:gd name="connsiteX7" fmla="*/ 0 w 2286000"/>
                <a:gd name="connsiteY7" fmla="*/ 3559164 h 3559164"/>
                <a:gd name="connsiteX8" fmla="*/ 2286000 w 2286000"/>
                <a:gd name="connsiteY8" fmla="*/ 1779582 h 3559164"/>
                <a:gd name="connsiteX9" fmla="*/ 0 w 2286000"/>
                <a:gd name="connsiteY9" fmla="*/ 0 h 3559164"/>
                <a:gd name="connsiteX10" fmla="*/ 0 w 2286000"/>
                <a:gd name="connsiteY10" fmla="*/ 999484 h 3559164"/>
                <a:gd name="connsiteX11" fmla="*/ 0 w 2286000"/>
                <a:gd name="connsiteY11" fmla="*/ 2550967 h 3559164"/>
                <a:gd name="connsiteX12" fmla="*/ 0 w 2286000"/>
                <a:gd name="connsiteY12" fmla="*/ 3559164 h 3559164"/>
                <a:gd name="connsiteX0" fmla="*/ 421724 w 2286000"/>
                <a:gd name="connsiteY0" fmla="*/ 2607677 h 3559164"/>
                <a:gd name="connsiteX1" fmla="*/ 421724 w 2286000"/>
                <a:gd name="connsiteY1" fmla="*/ 2150950 h 3559164"/>
                <a:gd name="connsiteX2" fmla="*/ 421724 w 2286000"/>
                <a:gd name="connsiteY2" fmla="*/ 1399502 h 3559164"/>
                <a:gd name="connsiteX3" fmla="*/ 421724 w 2286000"/>
                <a:gd name="connsiteY3" fmla="*/ 951493 h 3559164"/>
                <a:gd name="connsiteX4" fmla="*/ 1482428 w 2286000"/>
                <a:gd name="connsiteY4" fmla="*/ 1779585 h 3559164"/>
                <a:gd name="connsiteX5" fmla="*/ 421724 w 2286000"/>
                <a:gd name="connsiteY5" fmla="*/ 2607677 h 3559164"/>
                <a:gd name="connsiteX6" fmla="*/ 0 w 2286000"/>
                <a:gd name="connsiteY6" fmla="*/ 3559164 h 3559164"/>
                <a:gd name="connsiteX7" fmla="*/ 2286000 w 2286000"/>
                <a:gd name="connsiteY7" fmla="*/ 1779582 h 3559164"/>
                <a:gd name="connsiteX8" fmla="*/ 0 w 2286000"/>
                <a:gd name="connsiteY8" fmla="*/ 0 h 3559164"/>
                <a:gd name="connsiteX9" fmla="*/ 0 w 2286000"/>
                <a:gd name="connsiteY9" fmla="*/ 999484 h 3559164"/>
                <a:gd name="connsiteX10" fmla="*/ 0 w 2286000"/>
                <a:gd name="connsiteY10" fmla="*/ 2550967 h 3559164"/>
                <a:gd name="connsiteX11" fmla="*/ 0 w 2286000"/>
                <a:gd name="connsiteY11" fmla="*/ 3559164 h 355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0" h="3559164">
                  <a:moveTo>
                    <a:pt x="421724" y="2607677"/>
                  </a:moveTo>
                  <a:lnTo>
                    <a:pt x="421724" y="2150950"/>
                  </a:lnTo>
                  <a:lnTo>
                    <a:pt x="421724" y="1399502"/>
                  </a:lnTo>
                  <a:lnTo>
                    <a:pt x="421724" y="951493"/>
                  </a:lnTo>
                  <a:lnTo>
                    <a:pt x="1482428" y="1779585"/>
                  </a:lnTo>
                  <a:lnTo>
                    <a:pt x="421724" y="2607677"/>
                  </a:lnTo>
                  <a:close/>
                  <a:moveTo>
                    <a:pt x="0" y="3559164"/>
                  </a:moveTo>
                  <a:lnTo>
                    <a:pt x="2286000" y="1779582"/>
                  </a:lnTo>
                  <a:lnTo>
                    <a:pt x="0" y="0"/>
                  </a:lnTo>
                  <a:lnTo>
                    <a:pt x="0" y="999484"/>
                  </a:lnTo>
                  <a:lnTo>
                    <a:pt x="0" y="2550967"/>
                  </a:lnTo>
                  <a:lnTo>
                    <a:pt x="0" y="3559164"/>
                  </a:lnTo>
                  <a:close/>
                </a:path>
              </a:pathLst>
            </a:custGeom>
            <a:gradFill flip="none" rotWithShape="1">
              <a:gsLst>
                <a:gs pos="15000">
                  <a:srgbClr val="336699"/>
                </a:gs>
                <a:gs pos="63000">
                  <a:srgbClr val="0782BE"/>
                </a:gs>
              </a:gsLst>
              <a:lin ang="27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005840" eaLnBrk="1" fontAlgn="auto" latinLnBrk="0" hangingPunct="1">
                <a:lnSpc>
                  <a:spcPct val="100000"/>
                </a:lnSpc>
                <a:spcBef>
                  <a:spcPts val="0"/>
                </a:spcBef>
                <a:spcAft>
                  <a:spcPts val="0"/>
                </a:spcAft>
                <a:buClrTx/>
                <a:buSzTx/>
                <a:buFontTx/>
                <a:buNone/>
                <a:tabLst/>
                <a:defRPr/>
              </a:pPr>
              <a:endParaRPr kumimoji="0" lang="en-US" sz="2200" b="1"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8" name="Forme libre 7"/>
            <p:cNvSpPr/>
            <p:nvPr userDrawn="1"/>
          </p:nvSpPr>
          <p:spPr>
            <a:xfrm rot="5400000">
              <a:off x="-1009262" y="2288754"/>
              <a:ext cx="4268672" cy="2250151"/>
            </a:xfrm>
            <a:custGeom>
              <a:avLst/>
              <a:gdLst>
                <a:gd name="connsiteX0" fmla="*/ 1759219 w 4268672"/>
                <a:gd name="connsiteY0" fmla="*/ 395471 h 2250151"/>
                <a:gd name="connsiteX1" fmla="*/ 2134335 w 4268672"/>
                <a:gd name="connsiteY1" fmla="*/ 0 h 2250151"/>
                <a:gd name="connsiteX2" fmla="*/ 2134337 w 4268672"/>
                <a:gd name="connsiteY2" fmla="*/ 0 h 2250151"/>
                <a:gd name="connsiteX3" fmla="*/ 2509452 w 4268672"/>
                <a:gd name="connsiteY3" fmla="*/ 395471 h 2250151"/>
                <a:gd name="connsiteX4" fmla="*/ 0 w 4268672"/>
                <a:gd name="connsiteY4" fmla="*/ 2250151 h 2250151"/>
                <a:gd name="connsiteX5" fmla="*/ 733075 w 4268672"/>
                <a:gd name="connsiteY5" fmla="*/ 1477297 h 2250151"/>
                <a:gd name="connsiteX6" fmla="*/ 3535598 w 4268672"/>
                <a:gd name="connsiteY6" fmla="*/ 1477297 h 2250151"/>
                <a:gd name="connsiteX7" fmla="*/ 4268672 w 4268672"/>
                <a:gd name="connsiteY7" fmla="*/ 2250151 h 225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8672" h="2250151">
                  <a:moveTo>
                    <a:pt x="1759219" y="395471"/>
                  </a:moveTo>
                  <a:lnTo>
                    <a:pt x="2134335" y="0"/>
                  </a:lnTo>
                  <a:lnTo>
                    <a:pt x="2134337" y="0"/>
                  </a:lnTo>
                  <a:lnTo>
                    <a:pt x="2509452" y="395471"/>
                  </a:lnTo>
                  <a:close/>
                  <a:moveTo>
                    <a:pt x="0" y="2250151"/>
                  </a:moveTo>
                  <a:lnTo>
                    <a:pt x="733075" y="1477297"/>
                  </a:lnTo>
                  <a:lnTo>
                    <a:pt x="3535598" y="1477297"/>
                  </a:lnTo>
                  <a:lnTo>
                    <a:pt x="4268672" y="2250151"/>
                  </a:lnTo>
                  <a:close/>
                </a:path>
              </a:pathLst>
            </a:custGeom>
            <a:gradFill>
              <a:gsLst>
                <a:gs pos="0">
                  <a:srgbClr val="CC5011"/>
                </a:gs>
                <a:gs pos="82000">
                  <a:srgbClr val="EB5D16"/>
                </a:gs>
              </a:gsLst>
              <a:lin ang="2700000" scaled="1"/>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005840" eaLnBrk="1" fontAlgn="auto" latinLnBrk="0" hangingPunct="1">
                <a:lnSpc>
                  <a:spcPct val="100000"/>
                </a:lnSpc>
                <a:spcBef>
                  <a:spcPts val="0"/>
                </a:spcBef>
                <a:spcAft>
                  <a:spcPts val="0"/>
                </a:spcAft>
                <a:buClrTx/>
                <a:buSzTx/>
                <a:buFontTx/>
                <a:buNone/>
                <a:tabLst/>
                <a:defRPr/>
              </a:pPr>
              <a:endParaRPr kumimoji="0" lang="en-US" sz="2640" b="1"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grpSp>
      <p:sp>
        <p:nvSpPr>
          <p:cNvPr id="10" name="Titre 3"/>
          <p:cNvSpPr txBox="1">
            <a:spLocks/>
          </p:cNvSpPr>
          <p:nvPr userDrawn="1"/>
        </p:nvSpPr>
        <p:spPr>
          <a:xfrm>
            <a:off x="3151245" y="2731629"/>
            <a:ext cx="6339502" cy="2221698"/>
          </a:xfrm>
          <a:prstGeom prst="rect">
            <a:avLst/>
          </a:prstGeom>
        </p:spPr>
        <p:txBody>
          <a:bodyPr wrap="squar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1005865" rtl="0" eaLnBrk="1" fontAlgn="auto" latinLnBrk="0" hangingPunct="1">
              <a:lnSpc>
                <a:spcPct val="90000"/>
              </a:lnSpc>
              <a:spcBef>
                <a:spcPts val="2640"/>
              </a:spcBef>
              <a:spcAft>
                <a:spcPts val="0"/>
              </a:spcAft>
              <a:buClrTx/>
              <a:buSzTx/>
              <a:buFontTx/>
              <a:buNone/>
              <a:tabLst/>
              <a:defRPr/>
            </a:pPr>
            <a:r>
              <a:rPr kumimoji="0" lang="en-US" sz="3520" b="0" i="0" u="none" strike="noStrike" kern="1200" cap="none" spc="0" normalizeH="0" baseline="0" noProof="0" dirty="0">
                <a:ln>
                  <a:noFill/>
                </a:ln>
                <a:solidFill>
                  <a:srgbClr val="0782BE"/>
                </a:solidFill>
                <a:effectLst/>
                <a:uLnTx/>
                <a:uFillTx/>
                <a:latin typeface="Segoe UI Light" panose="020B0502040204020203" pitchFamily="34" charset="0"/>
                <a:ea typeface="+mj-ea"/>
                <a:cs typeface="Segoe UI Light" panose="020B0502040204020203" pitchFamily="34" charset="0"/>
              </a:rPr>
              <a:t>UpSlide Table Of Content Master </a:t>
            </a:r>
          </a:p>
          <a:p>
            <a:pPr marL="0" marR="0" lvl="0" indent="0" algn="l" defTabSz="1005865" rtl="0" eaLnBrk="1" fontAlgn="auto" latinLnBrk="0" hangingPunct="1">
              <a:lnSpc>
                <a:spcPct val="90000"/>
              </a:lnSpc>
              <a:spcBef>
                <a:spcPts val="2640"/>
              </a:spcBef>
              <a:spcAft>
                <a:spcPts val="0"/>
              </a:spcAft>
              <a:buClrTx/>
              <a:buSzTx/>
              <a:buFontTx/>
              <a:buNone/>
              <a:tabLst/>
              <a:defRPr/>
            </a:pPr>
            <a:r>
              <a:rPr kumimoji="0" lang="en-US" sz="3520" b="1" i="0" u="none" strike="noStrike" kern="1200" cap="none" spc="0" normalizeH="0" baseline="0" noProof="0" dirty="0">
                <a:ln>
                  <a:noFill/>
                </a:ln>
                <a:solidFill>
                  <a:srgbClr val="0782BE"/>
                </a:solidFill>
                <a:effectLst/>
                <a:uLnTx/>
                <a:uFillTx/>
                <a:latin typeface="Segoe UI Light" panose="020B0502040204020203" pitchFamily="34" charset="0"/>
                <a:ea typeface="+mj-ea"/>
                <a:cs typeface="Segoe UI Light" panose="020B0502040204020203" pitchFamily="34" charset="0"/>
              </a:rPr>
              <a:t>Do not edit</a:t>
            </a:r>
          </a:p>
          <a:p>
            <a:pPr marL="0" marR="0" lvl="0" indent="0" algn="l" defTabSz="1005865" rtl="0" eaLnBrk="1" fontAlgn="auto" latinLnBrk="0" hangingPunct="1">
              <a:lnSpc>
                <a:spcPct val="90000"/>
              </a:lnSpc>
              <a:spcBef>
                <a:spcPts val="2640"/>
              </a:spcBef>
              <a:spcAft>
                <a:spcPts val="0"/>
              </a:spcAft>
              <a:buClrTx/>
              <a:buSzTx/>
              <a:buFontTx/>
              <a:buNone/>
              <a:tabLst/>
              <a:defRPr/>
            </a:pPr>
            <a:r>
              <a:rPr kumimoji="0" lang="en-US" sz="3520" b="1" i="0" u="none" strike="noStrike" kern="1200" cap="none" spc="0" normalizeH="0" baseline="0" noProof="0" dirty="0">
                <a:ln>
                  <a:noFill/>
                </a:ln>
                <a:solidFill>
                  <a:srgbClr val="0782BE"/>
                </a:solidFill>
                <a:effectLst/>
                <a:uLnTx/>
                <a:uFillTx/>
                <a:latin typeface="Segoe UI Light" panose="020B0502040204020203" pitchFamily="34" charset="0"/>
                <a:ea typeface="+mj-ea"/>
                <a:cs typeface="Segoe UI Light" panose="020B0502040204020203" pitchFamily="34" charset="0"/>
              </a:rPr>
              <a:t>Do not delete</a:t>
            </a:r>
          </a:p>
        </p:txBody>
      </p:sp>
    </p:spTree>
    <p:extLst>
      <p:ext uri="{BB962C8B-B14F-4D97-AF65-F5344CB8AC3E}">
        <p14:creationId xmlns:p14="http://schemas.microsoft.com/office/powerpoint/2010/main" val="6055669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hdr="0" dt="0"/>
  <p:txStyles>
    <p:titleStyle>
      <a:lvl1pPr algn="l" rtl="0" fontAlgn="base">
        <a:spcBef>
          <a:spcPct val="0"/>
        </a:spcBef>
        <a:spcAft>
          <a:spcPct val="0"/>
        </a:spcAft>
        <a:defRPr sz="2640" b="1" kern="1200">
          <a:solidFill>
            <a:srgbClr val="376092"/>
          </a:solidFill>
          <a:latin typeface="Garamond" pitchFamily="18" charset="0"/>
          <a:ea typeface="+mj-ea"/>
          <a:cs typeface="+mj-cs"/>
        </a:defRPr>
      </a:lvl1pPr>
      <a:lvl2pPr algn="l" rtl="0" fontAlgn="base">
        <a:spcBef>
          <a:spcPct val="0"/>
        </a:spcBef>
        <a:spcAft>
          <a:spcPct val="0"/>
        </a:spcAft>
        <a:defRPr sz="2640" b="1">
          <a:solidFill>
            <a:srgbClr val="376092"/>
          </a:solidFill>
          <a:latin typeface="Garamond" pitchFamily="18" charset="0"/>
        </a:defRPr>
      </a:lvl2pPr>
      <a:lvl3pPr algn="l" rtl="0" fontAlgn="base">
        <a:spcBef>
          <a:spcPct val="0"/>
        </a:spcBef>
        <a:spcAft>
          <a:spcPct val="0"/>
        </a:spcAft>
        <a:defRPr sz="2640" b="1">
          <a:solidFill>
            <a:srgbClr val="376092"/>
          </a:solidFill>
          <a:latin typeface="Garamond" pitchFamily="18" charset="0"/>
        </a:defRPr>
      </a:lvl3pPr>
      <a:lvl4pPr algn="l" rtl="0" fontAlgn="base">
        <a:spcBef>
          <a:spcPct val="0"/>
        </a:spcBef>
        <a:spcAft>
          <a:spcPct val="0"/>
        </a:spcAft>
        <a:defRPr sz="2640" b="1">
          <a:solidFill>
            <a:srgbClr val="376092"/>
          </a:solidFill>
          <a:latin typeface="Garamond" pitchFamily="18" charset="0"/>
        </a:defRPr>
      </a:lvl4pPr>
      <a:lvl5pPr algn="l" rtl="0" fontAlgn="base">
        <a:spcBef>
          <a:spcPct val="0"/>
        </a:spcBef>
        <a:spcAft>
          <a:spcPct val="0"/>
        </a:spcAft>
        <a:defRPr sz="2640" b="1">
          <a:solidFill>
            <a:srgbClr val="376092"/>
          </a:solidFill>
          <a:latin typeface="Garamond" pitchFamily="18" charset="0"/>
        </a:defRPr>
      </a:lvl5pPr>
      <a:lvl6pPr marL="502920" algn="l" rtl="0" fontAlgn="base">
        <a:spcBef>
          <a:spcPct val="0"/>
        </a:spcBef>
        <a:spcAft>
          <a:spcPct val="0"/>
        </a:spcAft>
        <a:defRPr sz="2640" b="1">
          <a:solidFill>
            <a:srgbClr val="376092"/>
          </a:solidFill>
          <a:latin typeface="Garamond" pitchFamily="18" charset="0"/>
        </a:defRPr>
      </a:lvl6pPr>
      <a:lvl7pPr marL="1005840" algn="l" rtl="0" fontAlgn="base">
        <a:spcBef>
          <a:spcPct val="0"/>
        </a:spcBef>
        <a:spcAft>
          <a:spcPct val="0"/>
        </a:spcAft>
        <a:defRPr sz="2640" b="1">
          <a:solidFill>
            <a:srgbClr val="376092"/>
          </a:solidFill>
          <a:latin typeface="Garamond" pitchFamily="18" charset="0"/>
        </a:defRPr>
      </a:lvl7pPr>
      <a:lvl8pPr marL="1508760" algn="l" rtl="0" fontAlgn="base">
        <a:spcBef>
          <a:spcPct val="0"/>
        </a:spcBef>
        <a:spcAft>
          <a:spcPct val="0"/>
        </a:spcAft>
        <a:defRPr sz="2640" b="1">
          <a:solidFill>
            <a:srgbClr val="376092"/>
          </a:solidFill>
          <a:latin typeface="Garamond" pitchFamily="18" charset="0"/>
        </a:defRPr>
      </a:lvl8pPr>
      <a:lvl9pPr marL="2011680" algn="l" rtl="0" fontAlgn="base">
        <a:spcBef>
          <a:spcPct val="0"/>
        </a:spcBef>
        <a:spcAft>
          <a:spcPct val="0"/>
        </a:spcAft>
        <a:defRPr sz="2640" b="1">
          <a:solidFill>
            <a:srgbClr val="376092"/>
          </a:solidFill>
          <a:latin typeface="Garamond" pitchFamily="18" charset="0"/>
        </a:defRPr>
      </a:lvl9pPr>
    </p:titleStyle>
    <p:bodyStyle>
      <a:lvl1pPr algn="l" rtl="0" fontAlgn="base">
        <a:spcBef>
          <a:spcPct val="20000"/>
        </a:spcBef>
        <a:spcAft>
          <a:spcPct val="0"/>
        </a:spcAft>
        <a:buClr>
          <a:srgbClr val="376092"/>
        </a:buClr>
        <a:buSzPct val="80000"/>
        <a:defRPr lang="en-US" sz="1540" b="1" kern="1200" dirty="0">
          <a:solidFill>
            <a:srgbClr val="376092"/>
          </a:solidFill>
          <a:latin typeface="Garamond" pitchFamily="18" charset="0"/>
          <a:ea typeface="+mj-ea"/>
          <a:cs typeface="+mj-cs"/>
        </a:defRPr>
      </a:lvl1pPr>
      <a:lvl2pPr algn="l" rtl="0" fontAlgn="base">
        <a:spcBef>
          <a:spcPct val="20000"/>
        </a:spcBef>
        <a:spcAft>
          <a:spcPct val="0"/>
        </a:spcAft>
        <a:buClr>
          <a:srgbClr val="376092"/>
        </a:buClr>
        <a:buFont typeface="Arial" charset="0"/>
        <a:defRPr lang="en-US" sz="1540" kern="1200" dirty="0">
          <a:solidFill>
            <a:schemeClr val="tx1"/>
          </a:solidFill>
          <a:latin typeface="Garamond" pitchFamily="18" charset="0"/>
          <a:ea typeface="+mn-ea"/>
          <a:cs typeface="+mn-cs"/>
        </a:defRPr>
      </a:lvl2pPr>
      <a:lvl3pPr marL="291624" indent="-291624" algn="l" rtl="0" fontAlgn="base">
        <a:spcBef>
          <a:spcPct val="20000"/>
        </a:spcBef>
        <a:spcAft>
          <a:spcPct val="0"/>
        </a:spcAft>
        <a:buClr>
          <a:srgbClr val="376092"/>
        </a:buClr>
        <a:buBlip>
          <a:blip r:embed="rId6"/>
        </a:buBlip>
        <a:defRPr lang="en-US" sz="1540" kern="1200">
          <a:solidFill>
            <a:schemeClr val="tx1"/>
          </a:solidFill>
          <a:latin typeface="Garamond" pitchFamily="18" charset="0"/>
          <a:ea typeface="+mn-ea"/>
          <a:cs typeface="+mn-cs"/>
        </a:defRPr>
      </a:lvl3pPr>
      <a:lvl4pPr marL="490697" indent="-199073" algn="l" rtl="0" fontAlgn="base">
        <a:spcBef>
          <a:spcPct val="20000"/>
        </a:spcBef>
        <a:spcAft>
          <a:spcPct val="0"/>
        </a:spcAft>
        <a:buFont typeface="Arial" charset="0"/>
        <a:buChar char="–"/>
        <a:defRPr lang="en-US" sz="1540" kern="1200" dirty="0">
          <a:solidFill>
            <a:schemeClr val="tx1"/>
          </a:solidFill>
          <a:latin typeface="Garamond" pitchFamily="18" charset="0"/>
          <a:ea typeface="+mj-ea"/>
          <a:cs typeface="+mj-cs"/>
        </a:defRPr>
      </a:lvl4pPr>
      <a:lvl5pPr marL="689769" indent="-199073" algn="l" rtl="0" fontAlgn="base">
        <a:spcBef>
          <a:spcPct val="20000"/>
        </a:spcBef>
        <a:spcAft>
          <a:spcPct val="0"/>
        </a:spcAft>
        <a:buClr>
          <a:schemeClr val="tx2"/>
        </a:buClr>
        <a:buFont typeface="Arial" charset="0"/>
        <a:buChar char="•"/>
        <a:defRPr lang="en-US" sz="1540" kern="1200" dirty="0">
          <a:solidFill>
            <a:schemeClr val="tx1"/>
          </a:solidFill>
          <a:latin typeface="Garamond" pitchFamily="18" charset="0"/>
          <a:ea typeface="+mj-ea"/>
          <a:cs typeface="+mj-cs"/>
        </a:defRPr>
      </a:lvl5pPr>
      <a:lvl6pPr marL="689769" marR="0" indent="199073" algn="l" defTabSz="1005840" rtl="0" eaLnBrk="1" fontAlgn="auto" latinLnBrk="0" hangingPunct="1">
        <a:lnSpc>
          <a:spcPct val="100000"/>
        </a:lnSpc>
        <a:spcBef>
          <a:spcPct val="20000"/>
        </a:spcBef>
        <a:spcAft>
          <a:spcPts val="0"/>
        </a:spcAft>
        <a:buClr>
          <a:schemeClr val="tx2"/>
        </a:buClr>
        <a:buSzTx/>
        <a:buFont typeface="Garamond" pitchFamily="18" charset="0"/>
        <a:buChar char="−"/>
        <a:tabLst/>
        <a:defRPr lang="en-US" sz="1540" kern="1200" dirty="0" smtClean="0">
          <a:solidFill>
            <a:schemeClr val="tx1"/>
          </a:solidFill>
          <a:latin typeface="+mn-lt"/>
          <a:ea typeface="+mn-ea"/>
          <a:cs typeface="+mn-cs"/>
        </a:defRPr>
      </a:lvl6pPr>
      <a:lvl7pPr marL="1087914" marR="0" indent="-199073" algn="l" defTabSz="1005840" rtl="0" eaLnBrk="1" fontAlgn="auto" latinLnBrk="0" hangingPunct="1">
        <a:lnSpc>
          <a:spcPct val="100000"/>
        </a:lnSpc>
        <a:spcBef>
          <a:spcPct val="20000"/>
        </a:spcBef>
        <a:spcAft>
          <a:spcPts val="0"/>
        </a:spcAft>
        <a:buClr>
          <a:schemeClr val="tx2"/>
        </a:buClr>
        <a:buSzTx/>
        <a:buFont typeface="Garamond" pitchFamily="18" charset="0"/>
        <a:buChar char="−"/>
        <a:tabLst/>
        <a:defRPr lang="en-US" sz="1540" kern="1200" baseline="0" dirty="0" smtClean="0">
          <a:solidFill>
            <a:schemeClr val="tx1"/>
          </a:solidFill>
          <a:latin typeface="Garamond" pitchFamily="18" charset="0"/>
          <a:ea typeface="+mn-ea"/>
          <a:cs typeface="+mn-cs"/>
        </a:defRPr>
      </a:lvl7pPr>
      <a:lvl8pPr marL="1286987" indent="-199073" algn="l" defTabSz="1005840" rtl="0" eaLnBrk="1" latinLnBrk="0" hangingPunct="1">
        <a:spcBef>
          <a:spcPct val="20000"/>
        </a:spcBef>
        <a:buFont typeface="Garamond" pitchFamily="18" charset="0"/>
        <a:buChar char="−"/>
        <a:defRPr lang="en-US" sz="1540" kern="1200" baseline="0" dirty="0" smtClean="0">
          <a:solidFill>
            <a:schemeClr val="tx1"/>
          </a:solidFill>
          <a:latin typeface="Garamond" pitchFamily="18" charset="0"/>
          <a:ea typeface="+mn-ea"/>
          <a:cs typeface="+mn-cs"/>
        </a:defRPr>
      </a:lvl8pPr>
      <a:lvl9pPr marL="1473835" indent="-186849" algn="l" defTabSz="1005840" rtl="0" eaLnBrk="1" latinLnBrk="0" hangingPunct="1">
        <a:spcBef>
          <a:spcPct val="20000"/>
        </a:spcBef>
        <a:buFont typeface="Garamond" pitchFamily="18" charset="0"/>
        <a:buChar char="−"/>
        <a:defRPr lang="en-US" sz="1540" kern="1200" baseline="0" dirty="0" smtClean="0">
          <a:solidFill>
            <a:schemeClr val="tx1"/>
          </a:solidFill>
          <a:latin typeface="Garamond" pitchFamily="18" charset="0"/>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file://localhost/Users/cwatson/Dropbox/A&amp;M%20Transfer/A&amp;M_LOGOS/A&amp;M%20Corporate/WEB/PNG/A&amp;M_Corporate_all%20white.png"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mailto:insightcenter@alvarezandmarsa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hemeOverride" Target="../theme/themeOverride1.x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hyperlink" Target="https://globalconnect.alvarezandmarsal.com/teams/insightcenter/SitePages/Insight%20Center.aspx"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globalconnect.alvarezandmarsal.com/teams/insightcenter/SitePages/Insight%20Center.aspx"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551"/>
          <a:stretch/>
        </p:blipFill>
        <p:spPr>
          <a:xfrm>
            <a:off x="-2" y="0"/>
            <a:ext cx="10058401" cy="7772400"/>
          </a:xfrm>
          <a:prstGeom prst="rect">
            <a:avLst/>
          </a:prstGeom>
        </p:spPr>
      </p:pic>
      <p:sp>
        <p:nvSpPr>
          <p:cNvPr id="25" name="TextBox 28">
            <a:extLst>
              <a:ext uri="{FF2B5EF4-FFF2-40B4-BE49-F238E27FC236}">
                <a16:creationId xmlns:a16="http://schemas.microsoft.com/office/drawing/2014/main" id="{F608A377-0628-4D73-B3FF-96D2CBF94CAD}"/>
              </a:ext>
            </a:extLst>
          </p:cNvPr>
          <p:cNvSpPr txBox="1"/>
          <p:nvPr/>
        </p:nvSpPr>
        <p:spPr>
          <a:xfrm>
            <a:off x="349249" y="7103524"/>
            <a:ext cx="4679950" cy="246221"/>
          </a:xfrm>
          <a:prstGeom prst="rect">
            <a:avLst/>
          </a:prstGeom>
        </p:spPr>
        <p:txBody>
          <a:bodyPr vert="horz" wrap="square" lIns="0" tIns="0" rIns="0" bIns="0" rtlCol="0" anchor="b" anchorCtr="0">
            <a:spAutoFit/>
          </a:bodyPr>
          <a:lstStyle/>
          <a:p>
            <a:r>
              <a:rPr lang="en-US" sz="1600" dirty="0">
                <a:solidFill>
                  <a:schemeClr val="bg1"/>
                </a:solidFill>
              </a:rPr>
              <a:t>A&amp;M confidential; not for distribution outside of A&amp;M</a:t>
            </a:r>
          </a:p>
        </p:txBody>
      </p:sp>
      <p:sp>
        <p:nvSpPr>
          <p:cNvPr id="2" name="Picture Placeholder 1">
            <a:extLst>
              <a:ext uri="{FF2B5EF4-FFF2-40B4-BE49-F238E27FC236}">
                <a16:creationId xmlns:a16="http://schemas.microsoft.com/office/drawing/2014/main" id="{48595DA1-DA39-C0CF-90F3-A2BBE7C074B2}"/>
              </a:ext>
            </a:extLst>
          </p:cNvPr>
          <p:cNvSpPr>
            <a:spLocks noGrp="1"/>
          </p:cNvSpPr>
          <p:nvPr>
            <p:ph type="pic" sz="quarter" idx="10"/>
          </p:nvPr>
        </p:nvSpPr>
        <p:spPr/>
        <p:txBody>
          <a:bodyPr/>
          <a:lstStyle/>
          <a:p>
            <a:endParaRPr lang="en-US"/>
          </a:p>
        </p:txBody>
      </p:sp>
      <p:sp>
        <p:nvSpPr>
          <p:cNvPr id="8" name="Date">
            <a:extLst>
              <a:ext uri="{FF2B5EF4-FFF2-40B4-BE49-F238E27FC236}">
                <a16:creationId xmlns:a16="http://schemas.microsoft.com/office/drawing/2014/main" id="{BABB6637-2496-4C01-AD7A-05E2035E6A0A}"/>
              </a:ext>
            </a:extLst>
          </p:cNvPr>
          <p:cNvSpPr>
            <a:spLocks noGrp="1"/>
          </p:cNvSpPr>
          <p:nvPr>
            <p:ph type="body" sz="quarter" idx="11"/>
          </p:nvPr>
        </p:nvSpPr>
        <p:spPr>
          <a:solidFill>
            <a:schemeClr val="accent1">
              <a:lumMod val="100000"/>
            </a:schemeClr>
          </a:solidFill>
        </p:spPr>
        <p:txBody>
          <a:bodyPr/>
          <a:lstStyle/>
          <a:p>
            <a:pPr lvl="1"/>
            <a:r>
              <a:rPr lang="en-US" dirty="0"/>
              <a:t>((</a:t>
            </a:r>
            <a:r>
              <a:rPr lang="en-US" dirty="0" err="1"/>
              <a:t>mmmm</a:t>
            </a:r>
            <a:r>
              <a:rPr lang="en-US" dirty="0"/>
              <a:t> dd, </a:t>
            </a:r>
            <a:r>
              <a:rPr lang="en-US" dirty="0" err="1"/>
              <a:t>yyyy</a:t>
            </a:r>
            <a:r>
              <a:rPr lang="en-US" dirty="0"/>
              <a:t>))</a:t>
            </a:r>
          </a:p>
        </p:txBody>
      </p:sp>
      <p:sp>
        <p:nvSpPr>
          <p:cNvPr id="7" name="Title">
            <a:extLst>
              <a:ext uri="{FF2B5EF4-FFF2-40B4-BE49-F238E27FC236}">
                <a16:creationId xmlns:a16="http://schemas.microsoft.com/office/drawing/2014/main" id="{4BA0BBC0-46DD-47E0-963B-92E2ED1C52D7}"/>
              </a:ext>
            </a:extLst>
          </p:cNvPr>
          <p:cNvSpPr>
            <a:spLocks noGrp="1"/>
          </p:cNvSpPr>
          <p:nvPr>
            <p:ph type="ctrTitle"/>
          </p:nvPr>
        </p:nvSpPr>
        <p:spPr/>
        <p:txBody>
          <a:bodyPr/>
          <a:lstStyle/>
          <a:p>
            <a:r>
              <a:rPr lang="en-US" dirty="0"/>
              <a:t>((DisplayName))</a:t>
            </a:r>
          </a:p>
        </p:txBody>
      </p:sp>
      <p:sp>
        <p:nvSpPr>
          <p:cNvPr id="9" name="Report">
            <a:extLst>
              <a:ext uri="{FF2B5EF4-FFF2-40B4-BE49-F238E27FC236}">
                <a16:creationId xmlns:a16="http://schemas.microsoft.com/office/drawing/2014/main" id="{8B4D9FFC-B08F-403C-A121-AF3A22CD0D2D}"/>
              </a:ext>
            </a:extLst>
          </p:cNvPr>
          <p:cNvSpPr>
            <a:spLocks noGrp="1"/>
          </p:cNvSpPr>
          <p:nvPr>
            <p:ph type="body" sz="quarter" idx="12"/>
          </p:nvPr>
        </p:nvSpPr>
        <p:spPr/>
        <p:txBody>
          <a:bodyPr/>
          <a:lstStyle/>
          <a:p>
            <a:r>
              <a:rPr lang="en-US" dirty="0">
                <a:latin typeface="+mn-lt"/>
              </a:rPr>
              <a:t>((Title))</a:t>
            </a:r>
          </a:p>
        </p:txBody>
      </p:sp>
      <p:pic>
        <p:nvPicPr>
          <p:cNvPr id="12" name="A&amp;M full logo" descr="A picture containing clipart&#10;&#10;Description generated with very high confidence" hidden="1">
            <a:extLst>
              <a:ext uri="{FF2B5EF4-FFF2-40B4-BE49-F238E27FC236}">
                <a16:creationId xmlns:a16="http://schemas.microsoft.com/office/drawing/2014/main" id="{A429C6BB-0BA3-4A5D-8A1E-677D0F4A2658}"/>
              </a:ext>
            </a:extLst>
          </p:cNvPr>
          <p:cNvPicPr>
            <a:picLocks noChangeAspect="1"/>
          </p:cNvPicPr>
          <p:nvPr/>
        </p:nvPicPr>
        <p:blipFill>
          <a:blip r:embed="rId4"/>
          <a:stretch>
            <a:fillRect/>
          </a:stretch>
        </p:blipFill>
        <p:spPr>
          <a:xfrm>
            <a:off x="7770386" y="3122264"/>
            <a:ext cx="1819660" cy="176784"/>
          </a:xfrm>
          <a:prstGeom prst="rect">
            <a:avLst/>
          </a:prstGeom>
        </p:spPr>
      </p:pic>
      <p:grpSp>
        <p:nvGrpSpPr>
          <p:cNvPr id="13" name="Group 12">
            <a:extLst>
              <a:ext uri="{FF2B5EF4-FFF2-40B4-BE49-F238E27FC236}">
                <a16:creationId xmlns:a16="http://schemas.microsoft.com/office/drawing/2014/main" id="{B779C769-9235-4C78-BAA7-6D1F44C9A07F}"/>
              </a:ext>
            </a:extLst>
          </p:cNvPr>
          <p:cNvGrpSpPr/>
          <p:nvPr/>
        </p:nvGrpSpPr>
        <p:grpSpPr>
          <a:xfrm>
            <a:off x="5902327" y="5508602"/>
            <a:ext cx="1820672" cy="1567350"/>
            <a:chOff x="6553200" y="6288233"/>
            <a:chExt cx="1417319" cy="1220118"/>
          </a:xfrm>
        </p:grpSpPr>
        <p:pic>
          <p:nvPicPr>
            <p:cNvPr id="15" name="Picture 14">
              <a:extLst>
                <a:ext uri="{FF2B5EF4-FFF2-40B4-BE49-F238E27FC236}">
                  <a16:creationId xmlns:a16="http://schemas.microsoft.com/office/drawing/2014/main" id="{DAF183AD-B5C0-4AD1-AEC2-102852B1DC9B}"/>
                </a:ext>
              </a:extLst>
            </p:cNvPr>
            <p:cNvPicPr>
              <a:picLocks noChangeAspect="1"/>
            </p:cNvPicPr>
            <p:nvPr userDrawn="1"/>
          </p:nvPicPr>
          <p:blipFill>
            <a:blip r:embed="rId5" r:link="rId6" cstate="screen">
              <a:extLst>
                <a:ext uri="{28A0092B-C50C-407E-A947-70E740481C1C}">
                  <a14:useLocalDpi xmlns:a14="http://schemas.microsoft.com/office/drawing/2010/main"/>
                </a:ext>
              </a:extLst>
            </a:blip>
            <a:stretch>
              <a:fillRect/>
            </a:stretch>
          </p:blipFill>
          <p:spPr>
            <a:xfrm>
              <a:off x="6553200" y="6288233"/>
              <a:ext cx="1263501" cy="1220118"/>
            </a:xfrm>
            <a:prstGeom prst="rect">
              <a:avLst/>
            </a:prstGeom>
          </p:spPr>
        </p:pic>
        <p:sp>
          <p:nvSpPr>
            <p:cNvPr id="17" name="Rectangle 16">
              <a:extLst>
                <a:ext uri="{FF2B5EF4-FFF2-40B4-BE49-F238E27FC236}">
                  <a16:creationId xmlns:a16="http://schemas.microsoft.com/office/drawing/2014/main" id="{736F8232-B4EE-4077-8FDD-96295214D8FF}"/>
                </a:ext>
              </a:extLst>
            </p:cNvPr>
            <p:cNvSpPr/>
            <p:nvPr userDrawn="1"/>
          </p:nvSpPr>
          <p:spPr>
            <a:xfrm>
              <a:off x="7924800" y="6858000"/>
              <a:ext cx="45719"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latin typeface="Arial" panose="020B0604020202020204" pitchFamily="34" charset="0"/>
              </a:endParaRPr>
            </a:p>
          </p:txBody>
        </p:sp>
      </p:grpSp>
      <p:sp>
        <p:nvSpPr>
          <p:cNvPr id="16" name="Title 1">
            <a:extLst>
              <a:ext uri="{FF2B5EF4-FFF2-40B4-BE49-F238E27FC236}">
                <a16:creationId xmlns:a16="http://schemas.microsoft.com/office/drawing/2014/main" id="{62AD727E-3AF0-407F-B744-EB2F53F9916D}"/>
              </a:ext>
            </a:extLst>
          </p:cNvPr>
          <p:cNvSpPr txBox="1">
            <a:spLocks/>
          </p:cNvSpPr>
          <p:nvPr/>
        </p:nvSpPr>
        <p:spPr>
          <a:xfrm>
            <a:off x="7861862" y="6055434"/>
            <a:ext cx="2456829" cy="1033436"/>
          </a:xfrm>
          <a:prstGeom prst="rect">
            <a:avLst/>
          </a:prstGeom>
        </p:spPr>
        <p:txBody>
          <a:bodyPr vert="horz" lIns="0" tIns="0" rIns="0" bIns="0" rtlCol="0" anchor="b"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800" b="0" dirty="0">
                <a:solidFill>
                  <a:schemeClr val="bg1"/>
                </a:solidFill>
              </a:rPr>
              <a:t>Alvarez</a:t>
            </a:r>
            <a:r>
              <a:rPr lang="en-US" sz="1800" b="0" baseline="0" dirty="0">
                <a:solidFill>
                  <a:schemeClr val="bg1"/>
                </a:solidFill>
              </a:rPr>
              <a:t> &amp; Marsal </a:t>
            </a:r>
            <a:r>
              <a:rPr lang="en-US" sz="1800" b="0" dirty="0">
                <a:solidFill>
                  <a:schemeClr val="bg1"/>
                </a:solidFill>
              </a:rPr>
              <a:t>Insight</a:t>
            </a:r>
            <a:r>
              <a:rPr lang="en-US" sz="1800" b="0" baseline="0" dirty="0">
                <a:solidFill>
                  <a:schemeClr val="bg1"/>
                </a:solidFill>
              </a:rPr>
              <a:t> </a:t>
            </a:r>
            <a:r>
              <a:rPr lang="en-US" sz="1800" b="0" dirty="0">
                <a:solidFill>
                  <a:schemeClr val="bg1"/>
                </a:solidFill>
              </a:rPr>
              <a:t>Center</a:t>
            </a:r>
          </a:p>
        </p:txBody>
      </p:sp>
    </p:spTree>
    <p:extLst>
      <p:ext uri="{BB962C8B-B14F-4D97-AF65-F5344CB8AC3E}">
        <p14:creationId xmlns:p14="http://schemas.microsoft.com/office/powerpoint/2010/main" val="107804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admap"/>
          <p:cNvSpPr>
            <a:spLocks noGrp="1"/>
          </p:cNvSpPr>
          <p:nvPr>
            <p:ph type="title"/>
          </p:nvPr>
        </p:nvSpPr>
        <p:spPr>
          <a:xfrm>
            <a:off x="408051" y="497978"/>
            <a:ext cx="9079992" cy="820897"/>
          </a:xfrm>
          <a:noFill/>
        </p:spPr>
        <p:txBody>
          <a:bodyPr vert="horz" wrap="square" lIns="100584" tIns="50292" rIns="100584" bIns="50292" rtlCol="0" anchor="t">
            <a:noAutofit/>
          </a:bodyPr>
          <a:lstStyle/>
          <a:p>
            <a:pPr defTabSz="1043056" hangingPunct="0"/>
            <a:r>
              <a:rPr lang="en-GB" dirty="0"/>
              <a:t>Working Capital Glossary</a:t>
            </a:r>
          </a:p>
        </p:txBody>
      </p:sp>
      <p:sp>
        <p:nvSpPr>
          <p:cNvPr id="4" name="Text Placeholder 3">
            <a:extLst>
              <a:ext uri="{FF2B5EF4-FFF2-40B4-BE49-F238E27FC236}">
                <a16:creationId xmlns:a16="http://schemas.microsoft.com/office/drawing/2014/main" id="{977910B0-92E0-E8C2-565E-F29345EA6D89}"/>
              </a:ext>
            </a:extLst>
          </p:cNvPr>
          <p:cNvSpPr>
            <a:spLocks noGrp="1"/>
          </p:cNvSpPr>
          <p:nvPr>
            <p:ph type="body" sz="quarter" idx="39"/>
          </p:nvPr>
        </p:nvSpPr>
        <p:spPr>
          <a:xfrm>
            <a:off x="512064" y="2168821"/>
            <a:ext cx="9315450" cy="3461425"/>
          </a:xfrm>
        </p:spPr>
        <p:txBody>
          <a:bodyPr/>
          <a:lstStyle/>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Days Sales Outstanding (DSO) : </a:t>
            </a:r>
            <a:r>
              <a:rPr lang="en-US" sz="1400" b="0" dirty="0">
                <a:solidFill>
                  <a:schemeClr val="tx1">
                    <a:lumMod val="50000"/>
                  </a:schemeClr>
                </a:solidFill>
                <a:latin typeface="Arial Nova Cond" panose="020B0506020202020204" pitchFamily="34" charset="0"/>
              </a:rPr>
              <a:t>Year-end trade receivables divided by sales and by number of days in a year</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Days Inventory Outstanding (DIO) : </a:t>
            </a:r>
            <a:r>
              <a:rPr lang="en-US" sz="1400" b="0" dirty="0">
                <a:solidFill>
                  <a:schemeClr val="tx1">
                    <a:lumMod val="50000"/>
                  </a:schemeClr>
                </a:solidFill>
                <a:latin typeface="Arial Nova Cond" panose="020B0506020202020204" pitchFamily="34" charset="0"/>
              </a:rPr>
              <a:t>Year-end inventories divided by Cost of Goods Sold and by number of days in a year</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Inventory Turns : </a:t>
            </a:r>
            <a:r>
              <a:rPr lang="en-US" sz="1400" b="0" dirty="0">
                <a:solidFill>
                  <a:schemeClr val="tx1">
                    <a:lumMod val="50000"/>
                  </a:schemeClr>
                </a:solidFill>
                <a:latin typeface="Arial Nova Cond" panose="020B0506020202020204" pitchFamily="34" charset="0"/>
              </a:rPr>
              <a:t>Cost of goods sold divided by year-end inventories</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Days Payable Outstanding (DPO) : </a:t>
            </a:r>
            <a:r>
              <a:rPr lang="en-US" sz="1400" b="0" dirty="0">
                <a:solidFill>
                  <a:schemeClr val="tx1">
                    <a:lumMod val="50000"/>
                  </a:schemeClr>
                </a:solidFill>
                <a:latin typeface="Arial Nova Cond" panose="020B0506020202020204" pitchFamily="34" charset="0"/>
              </a:rPr>
              <a:t>Year-end trade payables divided by Cost of Goods Sold and by number of days in a year</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Days Working Capital (DWC) : </a:t>
            </a:r>
            <a:r>
              <a:rPr lang="en-US" sz="1400" b="0" dirty="0">
                <a:solidFill>
                  <a:schemeClr val="tx1">
                    <a:lumMod val="50000"/>
                  </a:schemeClr>
                </a:solidFill>
                <a:latin typeface="Arial Nova Cond" panose="020B0506020202020204" pitchFamily="34" charset="0"/>
              </a:rPr>
              <a:t>(DSO+DIO-DPO)</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Net Profit Impact, Debt Cost : </a:t>
            </a:r>
            <a:r>
              <a:rPr lang="en-US" sz="1400" b="0" dirty="0">
                <a:solidFill>
                  <a:schemeClr val="tx1">
                    <a:lumMod val="50000"/>
                  </a:schemeClr>
                </a:solidFill>
                <a:latin typeface="Arial Nova Cond" panose="020B0506020202020204" pitchFamily="34" charset="0"/>
              </a:rPr>
              <a:t>Performance Gap*Cost of Debt</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Net Profit Impact, WACC : </a:t>
            </a:r>
            <a:r>
              <a:rPr lang="en-US" sz="1400" b="0" dirty="0">
                <a:solidFill>
                  <a:schemeClr val="tx1">
                    <a:lumMod val="50000"/>
                  </a:schemeClr>
                </a:solidFill>
                <a:latin typeface="Arial Nova Cond" panose="020B0506020202020204" pitchFamily="34" charset="0"/>
              </a:rPr>
              <a:t>Performance Gap*WACC</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Net Profit Impact, ROCE : </a:t>
            </a:r>
            <a:r>
              <a:rPr lang="en-US" sz="1400" b="0" dirty="0">
                <a:solidFill>
                  <a:schemeClr val="tx1">
                    <a:lumMod val="50000"/>
                  </a:schemeClr>
                </a:solidFill>
                <a:latin typeface="Arial Nova Cond" panose="020B0506020202020204" pitchFamily="34" charset="0"/>
              </a:rPr>
              <a:t>Performance Gap*ROCE</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Return on Capital Employed (ROCE) : </a:t>
            </a:r>
            <a:r>
              <a:rPr lang="en-US" sz="1400" b="0" dirty="0">
                <a:solidFill>
                  <a:schemeClr val="tx1">
                    <a:lumMod val="50000"/>
                  </a:schemeClr>
                </a:solidFill>
                <a:latin typeface="Arial Nova Cond" panose="020B0506020202020204" pitchFamily="34" charset="0"/>
              </a:rPr>
              <a:t>EBIT/Capital Employed</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New ROCE : </a:t>
            </a:r>
            <a:r>
              <a:rPr lang="en-US" sz="1400" b="0" dirty="0">
                <a:solidFill>
                  <a:schemeClr val="tx1">
                    <a:lumMod val="50000"/>
                  </a:schemeClr>
                </a:solidFill>
                <a:latin typeface="Arial Nova Cond" panose="020B0506020202020204" pitchFamily="34" charset="0"/>
              </a:rPr>
              <a:t>EBIT /(Capital Employed – Performance Gap)</a:t>
            </a:r>
          </a:p>
        </p:txBody>
      </p:sp>
      <p:sp>
        <p:nvSpPr>
          <p:cNvPr id="9" name="DocumentFooter">
            <a:extLst>
              <a:ext uri="{FF2B5EF4-FFF2-40B4-BE49-F238E27FC236}">
                <a16:creationId xmlns:a16="http://schemas.microsoft.com/office/drawing/2014/main" id="{49942177-FC65-3D23-47B0-3C347ABA254C}"/>
              </a:ext>
            </a:extLst>
          </p:cNvPr>
          <p:cNvSpPr>
            <a:spLocks noGrp="1"/>
          </p:cNvSpPr>
          <p:nvPr>
            <p:ph type="ftr" sz="quarter" idx="4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74FA1E30-7E47-A460-C49A-09D668878686}"/>
              </a:ext>
            </a:extLst>
          </p:cNvPr>
          <p:cNvSpPr>
            <a:spLocks noGrp="1"/>
          </p:cNvSpPr>
          <p:nvPr>
            <p:ph type="sldNum" sz="quarter" idx="42"/>
          </p:nvPr>
        </p:nvSpPr>
        <p:spPr/>
        <p:txBody>
          <a:bodyPr/>
          <a:lstStyle/>
          <a:p>
            <a:fld id="{00F7D3D8-3996-4599-9A0E-2E660A5BA7B3}" type="slidenum">
              <a:rPr lang="en-US" smtClean="0"/>
              <a:pPr/>
              <a:t>9</a:t>
            </a:fld>
            <a:endParaRPr lang="en-US" dirty="0"/>
          </a:p>
        </p:txBody>
      </p:sp>
      <p:sp>
        <p:nvSpPr>
          <p:cNvPr id="11" name="Text Placeholder 1">
            <a:extLst>
              <a:ext uri="{FF2B5EF4-FFF2-40B4-BE49-F238E27FC236}">
                <a16:creationId xmlns:a16="http://schemas.microsoft.com/office/drawing/2014/main" id="{1D7B84C2-4E05-7AFB-0E6B-835DF47B962F}"/>
              </a:ext>
            </a:extLst>
          </p:cNvPr>
          <p:cNvSpPr txBox="1">
            <a:spLocks/>
          </p:cNvSpPr>
          <p:nvPr/>
        </p:nvSpPr>
        <p:spPr>
          <a:xfrm>
            <a:off x="523875" y="1194900"/>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latin typeface="+mn-lt"/>
              </a:rPr>
              <a:t>Following formulas have been used to assessing the working capital and deriving the benefit summary.</a:t>
            </a:r>
          </a:p>
        </p:txBody>
      </p:sp>
    </p:spTree>
    <p:extLst>
      <p:ext uri="{BB962C8B-B14F-4D97-AF65-F5344CB8AC3E}">
        <p14:creationId xmlns:p14="http://schemas.microsoft.com/office/powerpoint/2010/main" val="252634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p:cNvPicPr/>
                      <p:nvPr/>
                    </p:nvPicPr>
                    <p:blipFill>
                      <a:blip r:embed="rId4"/>
                      <a:stretch>
                        <a:fillRect/>
                      </a:stretch>
                    </p:blipFill>
                    <p:spPr>
                      <a:xfrm>
                        <a:off x="1747" y="116047"/>
                        <a:ext cx="1746" cy="1746"/>
                      </a:xfrm>
                      <a:prstGeom prst="rect">
                        <a:avLst/>
                      </a:prstGeom>
                    </p:spPr>
                  </p:pic>
                </p:oleObj>
              </mc:Fallback>
            </mc:AlternateContent>
          </a:graphicData>
        </a:graphic>
      </p:graphicFrame>
      <p:sp>
        <p:nvSpPr>
          <p:cNvPr id="72" name="Source Box">
            <a:extLst>
              <a:ext uri="{FF2B5EF4-FFF2-40B4-BE49-F238E27FC236}">
                <a16:creationId xmlns:a16="http://schemas.microsoft.com/office/drawing/2014/main" id="{F423DED2-5B72-4897-97DB-0BCD0EB6C058}"/>
              </a:ext>
            </a:extLst>
          </p:cNvPr>
          <p:cNvSpPr txBox="1">
            <a:spLocks/>
          </p:cNvSpPr>
          <p:nvPr/>
        </p:nvSpPr>
        <p:spPr>
          <a:xfrm>
            <a:off x="493776" y="6916012"/>
            <a:ext cx="8524192" cy="275363"/>
          </a:xfrm>
          <a:prstGeom prst="rect">
            <a:avLst/>
          </a:prstGeom>
          <a:noFill/>
        </p:spPr>
        <p:txBody>
          <a:bodyPr vert="horz" wrap="square" lIns="0" tIns="0" rIns="0" bIns="0" rtlCol="0" anchor="ctr">
            <a:noAutofit/>
          </a:bodyPr>
          <a:lstStyle/>
          <a:p>
            <a:pPr marL="334475" indent="-334475" hangingPunct="0"/>
            <a:r>
              <a:rPr lang="en-US" sz="1000" dirty="0">
                <a:solidFill>
                  <a:srgbClr val="646464"/>
                </a:solidFill>
              </a:rPr>
              <a:t>Source: A&amp;M Insight Center, analysis based on 20,000+ Global Companies</a:t>
            </a:r>
          </a:p>
        </p:txBody>
      </p:sp>
      <p:sp>
        <p:nvSpPr>
          <p:cNvPr id="3" name="Title 2">
            <a:extLst>
              <a:ext uri="{FF2B5EF4-FFF2-40B4-BE49-F238E27FC236}">
                <a16:creationId xmlns:a16="http://schemas.microsoft.com/office/drawing/2014/main" id="{10BEB2EE-764D-64D6-4B55-8AEEA4B8AED1}"/>
              </a:ext>
            </a:extLst>
          </p:cNvPr>
          <p:cNvSpPr>
            <a:spLocks noGrp="1"/>
          </p:cNvSpPr>
          <p:nvPr>
            <p:ph type="title"/>
          </p:nvPr>
        </p:nvSpPr>
        <p:spPr/>
        <p:txBody>
          <a:bodyPr/>
          <a:lstStyle/>
          <a:p>
            <a:r>
              <a:rPr lang="en-US"/>
              <a:t>Cash Conversion by Industry Group: </a:t>
            </a:r>
            <a:br>
              <a:rPr lang="en-US"/>
            </a:br>
            <a:r>
              <a:rPr lang="en-US"/>
              <a:t>((IndustryGroup))</a:t>
            </a:r>
          </a:p>
        </p:txBody>
      </p:sp>
      <p:sp>
        <p:nvSpPr>
          <p:cNvPr id="11" name="DocumentFooter">
            <a:extLst>
              <a:ext uri="{FF2B5EF4-FFF2-40B4-BE49-F238E27FC236}">
                <a16:creationId xmlns:a16="http://schemas.microsoft.com/office/drawing/2014/main" id="{6D0FE905-6DC2-4C26-0F23-BA494CB7EDF2}"/>
              </a:ext>
            </a:extLst>
          </p:cNvPr>
          <p:cNvSpPr>
            <a:spLocks noGrp="1"/>
          </p:cNvSpPr>
          <p:nvPr>
            <p:ph type="ftr" sz="quarter" idx="4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E98E38A2-6329-920A-2416-A496E9DAA847}"/>
              </a:ext>
            </a:extLst>
          </p:cNvPr>
          <p:cNvSpPr>
            <a:spLocks noGrp="1"/>
          </p:cNvSpPr>
          <p:nvPr>
            <p:ph type="sldNum" sz="quarter" idx="42"/>
          </p:nvPr>
        </p:nvSpPr>
        <p:spPr/>
        <p:txBody>
          <a:bodyPr/>
          <a:lstStyle/>
          <a:p>
            <a:fld id="{00F7D3D8-3996-4599-9A0E-2E660A5BA7B3}" type="slidenum">
              <a:rPr lang="en-US" smtClean="0"/>
              <a:pPr/>
              <a:t>10</a:t>
            </a:fld>
            <a:endParaRPr lang="en-US" dirty="0"/>
          </a:p>
        </p:txBody>
      </p:sp>
      <p:sp>
        <p:nvSpPr>
          <p:cNvPr id="13" name="Text Placeholder 1">
            <a:extLst>
              <a:ext uri="{FF2B5EF4-FFF2-40B4-BE49-F238E27FC236}">
                <a16:creationId xmlns:a16="http://schemas.microsoft.com/office/drawing/2014/main" id="{9C84EDCB-594A-0620-FC87-0234F9E97A3C}"/>
              </a:ext>
            </a:extLst>
          </p:cNvPr>
          <p:cNvSpPr txBox="1">
            <a:spLocks/>
          </p:cNvSpPr>
          <p:nvPr/>
        </p:nvSpPr>
        <p:spPr>
          <a:xfrm>
            <a:off x="512064" y="1256576"/>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latin typeface="+mn-lt"/>
              </a:rPr>
              <a:t>Optimizing cash requires balancing many things, including pricing, vendor costs, capital structure, and working capital policies. If one of these four pillars falls, a company may not generate enough cash flow to survive, irrespective of the demand for its products or services. Therefore, it’s imperative for business leaders to understand the many different individuals and departments who are responsible for proper cash flow management. The cash conversion cycle for Consumer Durables and Apparel ranged from 68 days to 196 days, where median is pegged at 107 days.</a:t>
            </a:r>
          </a:p>
        </p:txBody>
      </p:sp>
    </p:spTree>
    <p:extLst>
      <p:ext uri="{BB962C8B-B14F-4D97-AF65-F5344CB8AC3E}">
        <p14:creationId xmlns:p14="http://schemas.microsoft.com/office/powerpoint/2010/main" val="375735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490537" y="3455313"/>
            <a:ext cx="9077325" cy="430887"/>
          </a:xfrm>
        </p:spPr>
        <p:txBody>
          <a:bodyPr/>
          <a:lstStyle/>
          <a:p>
            <a:r>
              <a:rPr lang="en-US" dirty="0"/>
              <a:t>Peer Group Demographics</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305232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359479"/>
            <a:ext cx="9079992" cy="820897"/>
          </a:xfrm>
        </p:spPr>
        <p:txBody>
          <a:bodyPr anchor="ctr" anchorCtr="0"/>
          <a:lstStyle/>
          <a:p>
            <a:r>
              <a:rPr lang="en-US" dirty="0"/>
              <a:t>Analysis Peer Group Overview</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cxnSp>
        <p:nvCxnSpPr>
          <p:cNvPr id="8" name="Straight Connector 7" hidden="1"/>
          <p:cNvCxnSpPr/>
          <p:nvPr/>
        </p:nvCxnSpPr>
        <p:spPr>
          <a:xfrm>
            <a:off x="493776" y="2057400"/>
            <a:ext cx="0" cy="4495800"/>
          </a:xfrm>
          <a:prstGeom prst="line">
            <a:avLst/>
          </a:prstGeom>
          <a:ln>
            <a:solidFill/>
          </a:ln>
        </p:spPr>
        <p:style>
          <a:lnRef idx="1">
            <a:schemeClr val="accent1"/>
          </a:lnRef>
          <a:fillRef idx="0">
            <a:schemeClr val="accent1"/>
          </a:fillRef>
          <a:effectRef idx="0">
            <a:schemeClr val="accent1"/>
          </a:effectRef>
          <a:fontRef idx="minor">
            <a:schemeClr val="tx1"/>
          </a:fontRef>
        </p:style>
      </p:cxnSp>
      <p:graphicFrame>
        <p:nvGraphicFramePr>
          <p:cNvPr id="2" name="Table 3">
            <a:extLst>
              <a:ext uri="{FF2B5EF4-FFF2-40B4-BE49-F238E27FC236}">
                <a16:creationId xmlns:a16="http://schemas.microsoft.com/office/drawing/2014/main" id="{1B3DC667-A886-4A02-BEB3-1EFD81ADC9C4}"/>
              </a:ext>
            </a:extLst>
          </p:cNvPr>
          <p:cNvGraphicFramePr>
            <a:graphicFrameLocks noGrp="1"/>
          </p:cNvGraphicFramePr>
          <p:nvPr>
            <p:extLst>
              <p:ext uri="{D42A27DB-BD31-4B8C-83A1-F6EECF244321}">
                <p14:modId xmlns:p14="http://schemas.microsoft.com/office/powerpoint/2010/main" val="1320800159"/>
              </p:ext>
            </p:extLst>
          </p:nvPr>
        </p:nvGraphicFramePr>
        <p:xfrm>
          <a:off x="493776" y="1954507"/>
          <a:ext cx="9058146" cy="561566"/>
        </p:xfrm>
        <a:graphic>
          <a:graphicData uri="http://schemas.openxmlformats.org/drawingml/2006/table">
            <a:tbl>
              <a:tblPr/>
              <a:tblGrid>
                <a:gridCol w="2579061">
                  <a:extLst>
                    <a:ext uri="{9D8B030D-6E8A-4147-A177-3AD203B41FA5}">
                      <a16:colId xmlns:a16="http://schemas.microsoft.com/office/drawing/2014/main" val="3190601775"/>
                    </a:ext>
                  </a:extLst>
                </a:gridCol>
                <a:gridCol w="583498">
                  <a:extLst>
                    <a:ext uri="{9D8B030D-6E8A-4147-A177-3AD203B41FA5}">
                      <a16:colId xmlns:a16="http://schemas.microsoft.com/office/drawing/2014/main" val="585659596"/>
                    </a:ext>
                  </a:extLst>
                </a:gridCol>
                <a:gridCol w="583498">
                  <a:extLst>
                    <a:ext uri="{9D8B030D-6E8A-4147-A177-3AD203B41FA5}">
                      <a16:colId xmlns:a16="http://schemas.microsoft.com/office/drawing/2014/main" val="19728400"/>
                    </a:ext>
                  </a:extLst>
                </a:gridCol>
                <a:gridCol w="2528493">
                  <a:extLst>
                    <a:ext uri="{9D8B030D-6E8A-4147-A177-3AD203B41FA5}">
                      <a16:colId xmlns:a16="http://schemas.microsoft.com/office/drawing/2014/main" val="2079480317"/>
                    </a:ext>
                  </a:extLst>
                </a:gridCol>
                <a:gridCol w="1210259">
                  <a:extLst>
                    <a:ext uri="{9D8B030D-6E8A-4147-A177-3AD203B41FA5}">
                      <a16:colId xmlns:a16="http://schemas.microsoft.com/office/drawing/2014/main" val="963919758"/>
                    </a:ext>
                  </a:extLst>
                </a:gridCol>
                <a:gridCol w="1573337">
                  <a:extLst>
                    <a:ext uri="{9D8B030D-6E8A-4147-A177-3AD203B41FA5}">
                      <a16:colId xmlns:a16="http://schemas.microsoft.com/office/drawing/2014/main" val="1754050118"/>
                    </a:ext>
                  </a:extLst>
                </a:gridCol>
              </a:tblGrid>
              <a:tr h="181920">
                <a:tc>
                  <a:txBody>
                    <a:bodyPr/>
                    <a:lstStyle/>
                    <a:p>
                      <a:pPr marL="91440" algn="l" fontAlgn="ctr"/>
                      <a:r>
                        <a:rPr lang="en-US" sz="900" b="1" i="0" u="none" strike="noStrike" dirty="0">
                          <a:solidFill>
                            <a:schemeClr val="tx1">
                              <a:lumMod val="75000"/>
                            </a:schemeClr>
                          </a:solidFill>
                          <a:effectLst/>
                          <a:latin typeface="+mn-lt"/>
                        </a:rPr>
                        <a:t>Company 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r>
                        <a:rPr lang="en-US" sz="900" b="1" i="0" u="none" strike="noStrike" kern="1200" dirty="0">
                          <a:solidFill>
                            <a:schemeClr val="tx1">
                              <a:lumMod val="75000"/>
                            </a:schemeClr>
                          </a:solidFill>
                          <a:effectLst/>
                          <a:latin typeface="+mn-lt"/>
                          <a:ea typeface="+mn-ea"/>
                          <a:cs typeface="+mn-cs"/>
                        </a:rPr>
                        <a:t>FY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r>
                        <a:rPr lang="en-US" sz="900" b="1" i="0" u="none" strike="noStrike" kern="1200" dirty="0">
                          <a:solidFill>
                            <a:schemeClr val="tx1">
                              <a:lumMod val="75000"/>
                            </a:schemeClr>
                          </a:solidFill>
                          <a:effectLst/>
                          <a:latin typeface="+mn-lt"/>
                          <a:ea typeface="+mn-ea"/>
                          <a:cs typeface="+mn-cs"/>
                        </a:rPr>
                        <a:t>SIC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91440" algn="l" defTabSz="981098" rtl="0" eaLnBrk="1" fontAlgn="ctr" latinLnBrk="0" hangingPunct="1"/>
                      <a:r>
                        <a:rPr lang="en-US" sz="900" b="1" i="0" u="none" strike="noStrike" kern="1200" dirty="0">
                          <a:solidFill>
                            <a:schemeClr val="tx1">
                              <a:lumMod val="75000"/>
                            </a:schemeClr>
                          </a:solidFill>
                          <a:effectLst/>
                          <a:latin typeface="+mn-lt"/>
                          <a:ea typeface="+mn-ea"/>
                          <a:cs typeface="+mn-cs"/>
                        </a:rPr>
                        <a:t>SIC Primary Industry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91440" algn="l" defTabSz="981098" rtl="0" eaLnBrk="1" fontAlgn="ctr" latinLnBrk="0" hangingPunct="1"/>
                      <a:r>
                        <a:rPr lang="en-US" sz="900" b="1" i="0" u="none" strike="noStrike" kern="1200" dirty="0">
                          <a:solidFill>
                            <a:schemeClr val="tx1">
                              <a:lumMod val="75000"/>
                            </a:schemeClr>
                          </a:solidFill>
                          <a:effectLst/>
                          <a:latin typeface="+mn-lt"/>
                          <a:ea typeface="+mn-ea"/>
                          <a:cs typeface="+mn-cs"/>
                        </a:rPr>
                        <a:t>Country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91440" algn="l" defTabSz="981098" rtl="0" eaLnBrk="1" fontAlgn="ctr" latinLnBrk="0" hangingPunct="1"/>
                      <a:r>
                        <a:rPr lang="en-US" sz="900" b="1" i="0" u="none" strike="noStrike" kern="1200" dirty="0">
                          <a:solidFill>
                            <a:schemeClr val="tx1">
                              <a:lumMod val="75000"/>
                            </a:schemeClr>
                          </a:solidFill>
                          <a:effectLst/>
                          <a:latin typeface="+mn-lt"/>
                          <a:ea typeface="+mn-ea"/>
                          <a:cs typeface="+mn-cs"/>
                        </a:rPr>
                        <a:t>Latest Revenue</a:t>
                      </a:r>
                    </a:p>
                    <a:p>
                      <a:pPr marL="91440" algn="l" defTabSz="981098" rtl="0" eaLnBrk="1" fontAlgn="ctr" latinLnBrk="0" hangingPunct="1"/>
                      <a:r>
                        <a:rPr lang="en-US" sz="900" b="1" i="0" u="none" strike="noStrike" kern="1200" dirty="0">
                          <a:solidFill>
                            <a:schemeClr val="tx1">
                              <a:lumMod val="75000"/>
                            </a:schemeClr>
                          </a:solidFill>
                          <a:effectLst/>
                          <a:latin typeface="+mn-lt"/>
                          <a:ea typeface="+mn-ea"/>
                          <a:cs typeface="+mn-cs"/>
                        </a:rPr>
                        <a:t>USD MM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extLst>
                  <a:ext uri="{0D108BD9-81ED-4DB2-BD59-A6C34878D82A}">
                    <a16:rowId xmlns:a16="http://schemas.microsoft.com/office/drawing/2014/main" val="4203159045"/>
                  </a:ext>
                </a:extLst>
              </a:tr>
              <a:tr h="287246">
                <a:tc>
                  <a:txBody>
                    <a:bodyPr/>
                    <a:lstStyle/>
                    <a:p>
                      <a:pPr marL="91440" algn="l" defTabSz="981098" rtl="0" eaLnBrk="1" fontAlgn="ctr" latinLnBrk="0" hangingPunct="1"/>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81098" rtl="0" eaLnBrk="1" fontAlgn="ctr" latinLnBrk="0" hangingPunct="1"/>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defTabSz="981098" rtl="0" eaLnBrk="1" fontAlgn="ctr" latinLnBrk="0" hangingPunct="1"/>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defTabSz="981098" rtl="0" eaLnBrk="1" fontAlgn="ctr" latinLnBrk="0" hangingPunct="1"/>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r" defTabSz="981098" rtl="0" eaLnBrk="1" fontAlgn="ctr" latinLnBrk="0" hangingPunct="1"/>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126221"/>
                  </a:ext>
                </a:extLst>
              </a:tr>
            </a:tbl>
          </a:graphicData>
        </a:graphic>
      </p:graphicFrame>
      <p:sp>
        <p:nvSpPr>
          <p:cNvPr id="5" name="DocumentFooter">
            <a:extLst>
              <a:ext uri="{FF2B5EF4-FFF2-40B4-BE49-F238E27FC236}">
                <a16:creationId xmlns:a16="http://schemas.microsoft.com/office/drawing/2014/main" id="{0F558E88-1EB4-639E-3C97-7B5D02DEEF46}"/>
              </a:ext>
            </a:extLst>
          </p:cNvPr>
          <p:cNvSpPr>
            <a:spLocks noGrp="1"/>
          </p:cNvSpPr>
          <p:nvPr>
            <p:ph type="ftr" sz="quarter" idx="35"/>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6375945A-132D-09EF-A56D-EE1D5C88464D}"/>
              </a:ext>
            </a:extLst>
          </p:cNvPr>
          <p:cNvSpPr>
            <a:spLocks noGrp="1"/>
          </p:cNvSpPr>
          <p:nvPr>
            <p:ph type="sldNum" sz="quarter" idx="36"/>
          </p:nvPr>
        </p:nvSpPr>
        <p:spPr/>
        <p:txBody>
          <a:bodyPr/>
          <a:lstStyle/>
          <a:p>
            <a:fld id="{00F7D3D8-3996-4599-9A0E-2E660A5BA7B3}" type="slidenum">
              <a:rPr lang="en-US" smtClean="0"/>
              <a:pPr/>
              <a:t>12</a:t>
            </a:fld>
            <a:endParaRPr lang="en-US" dirty="0"/>
          </a:p>
        </p:txBody>
      </p:sp>
      <p:sp>
        <p:nvSpPr>
          <p:cNvPr id="9" name="Text Placeholder 1">
            <a:extLst>
              <a:ext uri="{FF2B5EF4-FFF2-40B4-BE49-F238E27FC236}">
                <a16:creationId xmlns:a16="http://schemas.microsoft.com/office/drawing/2014/main" id="{A0252C84-F581-560D-D14B-6C81C73E102A}"/>
              </a:ext>
            </a:extLst>
          </p:cNvPr>
          <p:cNvSpPr txBox="1">
            <a:spLocks/>
          </p:cNvSpPr>
          <p:nvPr/>
        </p:nvSpPr>
        <p:spPr>
          <a:xfrm>
            <a:off x="512064" y="1180376"/>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Following peers were included for the comparison, this group was selected based on the revenue size and the primary industry code.</a:t>
            </a:r>
          </a:p>
        </p:txBody>
      </p:sp>
      <p:sp>
        <p:nvSpPr>
          <p:cNvPr id="3" name="TextBox 2">
            <a:extLst>
              <a:ext uri="{FF2B5EF4-FFF2-40B4-BE49-F238E27FC236}">
                <a16:creationId xmlns:a16="http://schemas.microsoft.com/office/drawing/2014/main" id="{DD4D2671-D012-1126-FA26-D5055176C021}"/>
              </a:ext>
            </a:extLst>
          </p:cNvPr>
          <p:cNvSpPr txBox="1"/>
          <p:nvPr/>
        </p:nvSpPr>
        <p:spPr>
          <a:xfrm>
            <a:off x="493776" y="7182678"/>
            <a:ext cx="2693372" cy="137160"/>
          </a:xfrm>
          <a:prstGeom prst="rect">
            <a:avLst/>
          </a:prstGeom>
          <a:noFill/>
        </p:spPr>
        <p:txBody>
          <a:bodyPr vert="horz" wrap="none" lIns="0" tIns="0" rIns="0" bIns="0" rtlCol="0">
            <a:noAutofit/>
          </a:bodyPr>
          <a:lstStyle/>
          <a:p>
            <a:pPr algn="l"/>
            <a:r>
              <a:rPr lang="en-US" sz="1000" dirty="0"/>
              <a:t>((EXCHANGERATETEXT))</a:t>
            </a:r>
            <a:endParaRPr lang="en-US" sz="1400" dirty="0"/>
          </a:p>
        </p:txBody>
      </p:sp>
    </p:spTree>
    <p:extLst>
      <p:ext uri="{BB962C8B-B14F-4D97-AF65-F5344CB8AC3E}">
        <p14:creationId xmlns:p14="http://schemas.microsoft.com/office/powerpoint/2010/main" val="193757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844033"/>
            <a:ext cx="9058147" cy="369332"/>
          </a:xfrm>
          <a:prstGeom prst="rect">
            <a:avLst/>
          </a:prstGeom>
          <a:noFill/>
        </p:spPr>
        <p:txBody>
          <a:bodyPr vert="horz" wrap="square" lIns="0" tIns="0" rIns="0" bIns="0" rtlCol="0" anchor="t">
            <a:noAutofit/>
          </a:bodyPr>
          <a:lstStyle/>
          <a:p>
            <a:pPr hangingPunct="0"/>
            <a:r>
              <a:rPr lang="en-US" sz="800" dirty="0">
                <a:solidFill>
                  <a:srgbClr val="646464"/>
                </a:solidFill>
              </a:rPr>
              <a:t> </a:t>
            </a:r>
          </a:p>
          <a:p>
            <a:pPr marL="114300" indent="-114300" hangingPunct="0">
              <a:buFont typeface="+mj-lt"/>
              <a:buAutoNum type="arabicPeriod"/>
            </a:pPr>
            <a:r>
              <a:rPr lang="en-US" sz="800" dirty="0"/>
              <a:t>The DSO Improvement Opportunity is calculated by Days Sales Outstanding gaps between “Target” and the Peer Group’s Median or Top Quartile times one day sales of the “Target” company.</a:t>
            </a:r>
          </a:p>
        </p:txBody>
      </p:sp>
      <p:sp>
        <p:nvSpPr>
          <p:cNvPr id="2" name="Title 1">
            <a:extLst>
              <a:ext uri="{FF2B5EF4-FFF2-40B4-BE49-F238E27FC236}">
                <a16:creationId xmlns:a16="http://schemas.microsoft.com/office/drawing/2014/main" id="{8C21D9A7-AC03-B269-B36E-6B9B32C89FA6}"/>
              </a:ext>
            </a:extLst>
          </p:cNvPr>
          <p:cNvSpPr>
            <a:spLocks noGrp="1"/>
          </p:cNvSpPr>
          <p:nvPr>
            <p:ph type="title"/>
          </p:nvPr>
        </p:nvSpPr>
        <p:spPr/>
        <p:txBody>
          <a:bodyPr/>
          <a:lstStyle/>
          <a:p>
            <a:r>
              <a:rPr lang="en-US" dirty="0"/>
              <a:t>Peer Group1 Demographics</a:t>
            </a:r>
          </a:p>
        </p:txBody>
      </p:sp>
      <p:sp>
        <p:nvSpPr>
          <p:cNvPr id="8" name="5-Point Star">
            <a:extLst>
              <a:ext uri="{FF2B5EF4-FFF2-40B4-BE49-F238E27FC236}">
                <a16:creationId xmlns:a16="http://schemas.microsoft.com/office/drawing/2014/main" id="{4F50243A-4DC9-4218-861A-238E7CFA9B54}"/>
              </a:ext>
            </a:extLst>
          </p:cNvPr>
          <p:cNvSpPr/>
          <p:nvPr/>
        </p:nvSpPr>
        <p:spPr>
          <a:xfrm>
            <a:off x="7086600" y="685800"/>
            <a:ext cx="205254" cy="205254"/>
          </a:xfrm>
          <a:prstGeom prst="star5">
            <a:avLst/>
          </a:prstGeom>
          <a:solidFill>
            <a:srgbClr val="F9C20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905">
              <a:solidFill>
                <a:srgbClr val="F9C20A"/>
              </a:solidFill>
              <a:latin typeface="Arial" panose="020B0604020202020204" pitchFamily="34" charset="0"/>
            </a:endParaRPr>
          </a:p>
        </p:txBody>
      </p:sp>
      <p:sp>
        <p:nvSpPr>
          <p:cNvPr id="9" name="CompName">
            <a:extLst>
              <a:ext uri="{FF2B5EF4-FFF2-40B4-BE49-F238E27FC236}">
                <a16:creationId xmlns:a16="http://schemas.microsoft.com/office/drawing/2014/main" id="{5CBFEA90-D7C1-424C-83F2-BFBA9C5DC0FB}"/>
              </a:ext>
            </a:extLst>
          </p:cNvPr>
          <p:cNvSpPr txBox="1"/>
          <p:nvPr/>
        </p:nvSpPr>
        <p:spPr>
          <a:xfrm>
            <a:off x="7297519" y="685800"/>
            <a:ext cx="2257378" cy="246221"/>
          </a:xfrm>
          <a:prstGeom prst="rect">
            <a:avLst/>
          </a:prstGeom>
          <a:noFill/>
        </p:spPr>
        <p:txBody>
          <a:bodyPr wrap="square" lIns="0" tIns="0" rIns="0" bIns="0" rtlCol="0">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dirty="0">
                <a:solidFill>
                  <a:srgbClr val="646464"/>
                </a:solidFill>
              </a:rPr>
              <a:t>((DisplayName))</a:t>
            </a:r>
          </a:p>
        </p:txBody>
      </p:sp>
      <p:grpSp>
        <p:nvGrpSpPr>
          <p:cNvPr id="4" name="Group_Demographics7">
            <a:extLst>
              <a:ext uri="{FF2B5EF4-FFF2-40B4-BE49-F238E27FC236}">
                <a16:creationId xmlns:a16="http://schemas.microsoft.com/office/drawing/2014/main" id="{579A8926-C8A6-490A-86D5-A15FA5DE7F38}"/>
              </a:ext>
            </a:extLst>
          </p:cNvPr>
          <p:cNvGrpSpPr/>
          <p:nvPr/>
        </p:nvGrpSpPr>
        <p:grpSpPr>
          <a:xfrm>
            <a:off x="741486" y="5943600"/>
            <a:ext cx="9088314" cy="595287"/>
            <a:chOff x="741486" y="5943600"/>
            <a:chExt cx="9088314" cy="595287"/>
          </a:xfrm>
        </p:grpSpPr>
        <p:sp>
          <p:nvSpPr>
            <p:cNvPr id="96" name="Bar14">
              <a:extLst>
                <a:ext uri="{FF2B5EF4-FFF2-40B4-BE49-F238E27FC236}">
                  <a16:creationId xmlns:a16="http://schemas.microsoft.com/office/drawing/2014/main" id="{00000000-0008-0000-0700-0000EA020000}"/>
                </a:ext>
              </a:extLst>
            </p:cNvPr>
            <p:cNvSpPr/>
            <p:nvPr/>
          </p:nvSpPr>
          <p:spPr>
            <a:xfrm>
              <a:off x="7398614" y="5945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97" name="Bar13">
              <a:extLst>
                <a:ext uri="{FF2B5EF4-FFF2-40B4-BE49-F238E27FC236}">
                  <a16:creationId xmlns:a16="http://schemas.microsoft.com/office/drawing/2014/main" id="{00000000-0008-0000-0700-0000EB020000}"/>
                </a:ext>
              </a:extLst>
            </p:cNvPr>
            <p:cNvSpPr/>
            <p:nvPr/>
          </p:nvSpPr>
          <p:spPr>
            <a:xfrm>
              <a:off x="5764251" y="5945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98" name="Bar12">
              <a:extLst>
                <a:ext uri="{FF2B5EF4-FFF2-40B4-BE49-F238E27FC236}">
                  <a16:creationId xmlns:a16="http://schemas.microsoft.com/office/drawing/2014/main" id="{00000000-0008-0000-0700-0000EC020000}"/>
                </a:ext>
              </a:extLst>
            </p:cNvPr>
            <p:cNvSpPr/>
            <p:nvPr/>
          </p:nvSpPr>
          <p:spPr>
            <a:xfrm>
              <a:off x="4129888" y="5945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99" name="Bar11">
              <a:extLst>
                <a:ext uri="{FF2B5EF4-FFF2-40B4-BE49-F238E27FC236}">
                  <a16:creationId xmlns:a16="http://schemas.microsoft.com/office/drawing/2014/main" id="{00000000-0008-0000-0700-0000ED020000}"/>
                </a:ext>
              </a:extLst>
            </p:cNvPr>
            <p:cNvSpPr/>
            <p:nvPr/>
          </p:nvSpPr>
          <p:spPr>
            <a:xfrm>
              <a:off x="2495525" y="5943600"/>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100" name="QuintileLabel15">
              <a:extLst>
                <a:ext uri="{FF2B5EF4-FFF2-40B4-BE49-F238E27FC236}">
                  <a16:creationId xmlns:a16="http://schemas.microsoft.com/office/drawing/2014/main" id="{00000000-0008-0000-0700-0000EE020000}"/>
                </a:ext>
              </a:extLst>
            </p:cNvPr>
            <p:cNvSpPr txBox="1"/>
            <p:nvPr/>
          </p:nvSpPr>
          <p:spPr>
            <a:xfrm>
              <a:off x="8166471" y="6291217"/>
              <a:ext cx="1663329"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C9D7816-4F99-4C00-BD5E-34190950E8D6}" type="TxLink">
                <a:rPr lang="en-US" sz="900" b="0" i="0" u="none" strike="noStrike" kern="1200">
                  <a:solidFill>
                    <a:srgbClr val="646464"/>
                  </a:solidFill>
                  <a:cs typeface="Arial"/>
                </a:rPr>
                <a:pPr marL="0" indent="0" algn="ctr" defTabSz="914400" rtl="0" eaLnBrk="1" latinLnBrk="0" hangingPunct="1"/>
                <a:t>▲
-36 days</a:t>
              </a:fld>
              <a:endParaRPr lang="en-US" sz="1000" b="0" i="0" u="none" strike="noStrike" kern="1200">
                <a:solidFill>
                  <a:schemeClr val="tx1">
                    <a:lumMod val="50000"/>
                    <a:lumOff val="50000"/>
                  </a:schemeClr>
                </a:solidFill>
                <a:cs typeface="Arial"/>
              </a:endParaRPr>
            </a:p>
          </p:txBody>
        </p:sp>
        <p:sp>
          <p:nvSpPr>
            <p:cNvPr id="101" name="QuintileLabel14">
              <a:extLst>
                <a:ext uri="{FF2B5EF4-FFF2-40B4-BE49-F238E27FC236}">
                  <a16:creationId xmlns:a16="http://schemas.microsoft.com/office/drawing/2014/main" id="{00000000-0008-0000-0700-0000EF020000}"/>
                </a:ext>
              </a:extLst>
            </p:cNvPr>
            <p:cNvSpPr txBox="1"/>
            <p:nvPr/>
          </p:nvSpPr>
          <p:spPr>
            <a:xfrm>
              <a:off x="6790907" y="627162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5A95C045-061B-4382-A88E-44C941FCC136}" type="TxLink">
                <a:rPr lang="en-US" sz="900" b="0" i="0" u="none" strike="noStrike" kern="1200">
                  <a:solidFill>
                    <a:srgbClr val="646464"/>
                  </a:solidFill>
                  <a:cs typeface="Arial"/>
                </a:rPr>
                <a:pPr marL="0" indent="0" algn="ctr" defTabSz="914400" rtl="0" eaLnBrk="1" latinLnBrk="0" hangingPunct="1"/>
                <a:t>▲
-22 days</a:t>
              </a:fld>
              <a:endParaRPr lang="en-US" sz="1000" b="0" i="0" u="none" strike="noStrike" kern="1200">
                <a:solidFill>
                  <a:schemeClr val="tx1">
                    <a:lumMod val="50000"/>
                    <a:lumOff val="50000"/>
                  </a:schemeClr>
                </a:solidFill>
                <a:cs typeface="Arial"/>
              </a:endParaRPr>
            </a:p>
          </p:txBody>
        </p:sp>
        <p:sp>
          <p:nvSpPr>
            <p:cNvPr id="102" name="QuintileLabel13">
              <a:extLst>
                <a:ext uri="{FF2B5EF4-FFF2-40B4-BE49-F238E27FC236}">
                  <a16:creationId xmlns:a16="http://schemas.microsoft.com/office/drawing/2014/main" id="{00000000-0008-0000-0700-0000F0020000}"/>
                </a:ext>
              </a:extLst>
            </p:cNvPr>
            <p:cNvSpPr txBox="1"/>
            <p:nvPr/>
          </p:nvSpPr>
          <p:spPr>
            <a:xfrm>
              <a:off x="5157341" y="6263408"/>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699B7C6-D283-47F3-B01D-A24484F4A153}" type="TxLink">
                <a:rPr lang="en-US" sz="900" b="0" i="0" u="none" strike="noStrike" kern="1200">
                  <a:solidFill>
                    <a:srgbClr val="646464"/>
                  </a:solidFill>
                  <a:ea typeface="+mn-ea"/>
                  <a:cs typeface="Arial"/>
                </a:rPr>
                <a:pPr marL="0" indent="0" algn="ctr" defTabSz="914400" rtl="0" eaLnBrk="1" latinLnBrk="0" hangingPunct="1"/>
                <a:t>▲
25 days</a:t>
              </a:fld>
              <a:endParaRPr lang="en-US" sz="900" b="0" i="0" u="none" strike="noStrike" kern="1200">
                <a:solidFill>
                  <a:srgbClr val="646464"/>
                </a:solidFill>
                <a:ea typeface="+mn-ea"/>
                <a:cs typeface="Arial" panose="020B0604020202020204" pitchFamily="34" charset="0"/>
              </a:endParaRPr>
            </a:p>
          </p:txBody>
        </p:sp>
        <p:sp>
          <p:nvSpPr>
            <p:cNvPr id="103" name="QuintileLabel12">
              <a:extLst>
                <a:ext uri="{FF2B5EF4-FFF2-40B4-BE49-F238E27FC236}">
                  <a16:creationId xmlns:a16="http://schemas.microsoft.com/office/drawing/2014/main" id="{00000000-0008-0000-0700-0000F1020000}"/>
                </a:ext>
              </a:extLst>
            </p:cNvPr>
            <p:cNvSpPr txBox="1"/>
            <p:nvPr/>
          </p:nvSpPr>
          <p:spPr>
            <a:xfrm>
              <a:off x="3522181" y="6261832"/>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145BACBF-2C32-4578-8DE2-BB7B278C5AA7}" type="TxLink">
                <a:rPr lang="en-US" sz="900" b="0" i="0" u="none" strike="noStrike" kern="1200">
                  <a:solidFill>
                    <a:srgbClr val="646464"/>
                  </a:solidFill>
                  <a:ea typeface="+mn-ea"/>
                  <a:cs typeface="Arial"/>
                </a:rPr>
                <a:pPr marL="0" indent="0" algn="ctr" defTabSz="914400" rtl="0" eaLnBrk="1" latinLnBrk="0" hangingPunct="1"/>
                <a:t>▲
39 days</a:t>
              </a:fld>
              <a:endParaRPr lang="en-US" sz="900" b="0" i="0" u="none" strike="noStrike" kern="1200">
                <a:solidFill>
                  <a:srgbClr val="646464"/>
                </a:solidFill>
                <a:ea typeface="+mn-ea"/>
                <a:cs typeface="Arial" panose="020B0604020202020204" pitchFamily="34" charset="0"/>
              </a:endParaRPr>
            </a:p>
          </p:txBody>
        </p:sp>
        <p:sp>
          <p:nvSpPr>
            <p:cNvPr id="104" name="QuintileLabel11">
              <a:extLst>
                <a:ext uri="{FF2B5EF4-FFF2-40B4-BE49-F238E27FC236}">
                  <a16:creationId xmlns:a16="http://schemas.microsoft.com/office/drawing/2014/main" id="{00000000-0008-0000-0700-0000F2020000}"/>
                </a:ext>
              </a:extLst>
            </p:cNvPr>
            <p:cNvSpPr txBox="1"/>
            <p:nvPr/>
          </p:nvSpPr>
          <p:spPr>
            <a:xfrm>
              <a:off x="1903656" y="625203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EB49CE9-9000-473F-A247-9A9ACA61A391}" type="TxLink">
                <a:rPr lang="en-US" sz="900" b="0" i="0" u="none" strike="noStrike" kern="1200">
                  <a:solidFill>
                    <a:srgbClr val="646464"/>
                  </a:solidFill>
                  <a:cs typeface="Arial"/>
                </a:rPr>
                <a:pPr marL="0" indent="0" algn="ctr" defTabSz="914400" rtl="0" eaLnBrk="1" latinLnBrk="0" hangingPunct="1"/>
                <a:t>▲
48 days</a:t>
              </a:fld>
              <a:endParaRPr lang="en-US" sz="900" b="0" i="0" u="none" strike="noStrike" kern="1200">
                <a:solidFill>
                  <a:srgbClr val="646464"/>
                </a:solidFill>
                <a:cs typeface="Arial" panose="020B0604020202020204" pitchFamily="34" charset="0"/>
              </a:endParaRPr>
            </a:p>
          </p:txBody>
        </p:sp>
        <p:sp>
          <p:nvSpPr>
            <p:cNvPr id="105" name="Star1">
              <a:extLst>
                <a:ext uri="{FF2B5EF4-FFF2-40B4-BE49-F238E27FC236}">
                  <a16:creationId xmlns:a16="http://schemas.microsoft.com/office/drawing/2014/main" id="{00000000-0008-0000-0700-0000F3020000}"/>
                </a:ext>
              </a:extLst>
            </p:cNvPr>
            <p:cNvSpPr/>
            <p:nvPr/>
          </p:nvSpPr>
          <p:spPr>
            <a:xfrm>
              <a:off x="4414432" y="5967802"/>
              <a:ext cx="307943" cy="281151"/>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106" name="RowLabel1">
              <a:extLst>
                <a:ext uri="{FF2B5EF4-FFF2-40B4-BE49-F238E27FC236}">
                  <a16:creationId xmlns:a16="http://schemas.microsoft.com/office/drawing/2014/main" id="{00000000-0008-0000-0700-0000F4020000}"/>
                </a:ext>
              </a:extLst>
            </p:cNvPr>
            <p:cNvSpPr txBox="1"/>
            <p:nvPr/>
          </p:nvSpPr>
          <p:spPr>
            <a:xfrm>
              <a:off x="741486" y="5956878"/>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Cash Conversion Cycle</a:t>
              </a:r>
            </a:p>
            <a:p>
              <a:pPr marL="0" indent="0" defTabSz="914400" rtl="0" eaLnBrk="1" latinLnBrk="0" hangingPunct="1"/>
              <a:r>
                <a:rPr lang="en-US" sz="1000" b="1" i="0" u="none" strike="noStrike" kern="1200">
                  <a:solidFill>
                    <a:srgbClr val="646464"/>
                  </a:solidFill>
                  <a:cs typeface="Arial" panose="020B0604020202020204" pitchFamily="34" charset="0"/>
                </a:rPr>
                <a:t>(in days)</a:t>
              </a:r>
            </a:p>
          </p:txBody>
        </p:sp>
        <p:sp>
          <p:nvSpPr>
            <p:cNvPr id="107" name="StarLabel1">
              <a:extLst>
                <a:ext uri="{FF2B5EF4-FFF2-40B4-BE49-F238E27FC236}">
                  <a16:creationId xmlns:a16="http://schemas.microsoft.com/office/drawing/2014/main" id="{00000000-0008-0000-0700-0000F5020000}"/>
                </a:ext>
              </a:extLst>
            </p:cNvPr>
            <p:cNvSpPr txBox="1"/>
            <p:nvPr/>
          </p:nvSpPr>
          <p:spPr>
            <a:xfrm>
              <a:off x="4722375" y="5988968"/>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19E920C0-326D-4CF5-96A9-FD9FED1F047C}" type="TxLink">
                <a:rPr lang="en-US" sz="900" b="1" i="1" u="none" strike="noStrike" kern="1200">
                  <a:solidFill>
                    <a:srgbClr val="F9C20A"/>
                  </a:solidFill>
                  <a:cs typeface="Arial"/>
                </a:rPr>
                <a:pPr marL="0" indent="0" defTabSz="914400" rtl="0" eaLnBrk="1" latinLnBrk="0" hangingPunct="1"/>
                <a:t>13 days</a:t>
              </a:fld>
              <a:endParaRPr lang="en-US" sz="1000" b="1" i="1" u="none" strike="noStrike" kern="1200" dirty="0">
                <a:solidFill>
                  <a:srgbClr val="F9C20A"/>
                </a:solidFill>
                <a:cs typeface="Arial"/>
              </a:endParaRPr>
            </a:p>
          </p:txBody>
        </p:sp>
        <p:sp>
          <p:nvSpPr>
            <p:cNvPr id="109" name="StarLabel2">
              <a:extLst>
                <a:ext uri="{FF2B5EF4-FFF2-40B4-BE49-F238E27FC236}">
                  <a16:creationId xmlns:a16="http://schemas.microsoft.com/office/drawing/2014/main" id="{632A5269-79A4-433B-9ADF-FC72BEE32FAC}"/>
                </a:ext>
              </a:extLst>
            </p:cNvPr>
            <p:cNvSpPr txBox="1"/>
            <p:nvPr/>
          </p:nvSpPr>
          <p:spPr>
            <a:xfrm>
              <a:off x="3124200" y="6009583"/>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19E920C0-326D-4CF5-96A9-FD9FED1F047C}" type="TxLink">
                <a:rPr lang="en-US" sz="900" b="1" i="1" u="none" strike="noStrike" kern="1200">
                  <a:solidFill>
                    <a:srgbClr val="F9C20A"/>
                  </a:solidFill>
                  <a:cs typeface="Arial"/>
                </a:rPr>
                <a:pPr marL="0" indent="0" algn="r" defTabSz="914400" rtl="0" eaLnBrk="1" latinLnBrk="0" hangingPunct="1"/>
                <a:t>13 days</a:t>
              </a:fld>
              <a:endParaRPr lang="en-US" sz="1000" b="1" i="1" u="none" strike="noStrike" kern="1200" dirty="0">
                <a:solidFill>
                  <a:srgbClr val="F9C20A"/>
                </a:solidFill>
                <a:cs typeface="Arial"/>
              </a:endParaRPr>
            </a:p>
          </p:txBody>
        </p:sp>
      </p:grpSp>
      <p:grpSp>
        <p:nvGrpSpPr>
          <p:cNvPr id="7" name="Group_Demographics6">
            <a:extLst>
              <a:ext uri="{FF2B5EF4-FFF2-40B4-BE49-F238E27FC236}">
                <a16:creationId xmlns:a16="http://schemas.microsoft.com/office/drawing/2014/main" id="{6BB44C0F-806D-40B0-89BA-008A70B7E174}"/>
              </a:ext>
            </a:extLst>
          </p:cNvPr>
          <p:cNvGrpSpPr/>
          <p:nvPr/>
        </p:nvGrpSpPr>
        <p:grpSpPr>
          <a:xfrm>
            <a:off x="741486" y="5272113"/>
            <a:ext cx="9088314" cy="595287"/>
            <a:chOff x="741486" y="5272113"/>
            <a:chExt cx="9088314" cy="595287"/>
          </a:xfrm>
        </p:grpSpPr>
        <p:sp>
          <p:nvSpPr>
            <p:cNvPr id="82" name="Bar14">
              <a:extLst>
                <a:ext uri="{FF2B5EF4-FFF2-40B4-BE49-F238E27FC236}">
                  <a16:creationId xmlns:a16="http://schemas.microsoft.com/office/drawing/2014/main" id="{00000000-0008-0000-0700-0000DD020000}"/>
                </a:ext>
              </a:extLst>
            </p:cNvPr>
            <p:cNvSpPr/>
            <p:nvPr/>
          </p:nvSpPr>
          <p:spPr>
            <a:xfrm>
              <a:off x="7398614" y="52736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83" name="Bar13">
              <a:extLst>
                <a:ext uri="{FF2B5EF4-FFF2-40B4-BE49-F238E27FC236}">
                  <a16:creationId xmlns:a16="http://schemas.microsoft.com/office/drawing/2014/main" id="{00000000-0008-0000-0700-0000DE020000}"/>
                </a:ext>
              </a:extLst>
            </p:cNvPr>
            <p:cNvSpPr/>
            <p:nvPr/>
          </p:nvSpPr>
          <p:spPr>
            <a:xfrm>
              <a:off x="5764251" y="52736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dirty="0">
                  <a:solidFill>
                    <a:srgbClr val="002060"/>
                  </a:solidFill>
                  <a:cs typeface="Arial"/>
                </a:rPr>
                <a:t>36.64%</a:t>
              </a:r>
            </a:p>
          </p:txBody>
        </p:sp>
        <p:sp>
          <p:nvSpPr>
            <p:cNvPr id="84" name="Bar12">
              <a:extLst>
                <a:ext uri="{FF2B5EF4-FFF2-40B4-BE49-F238E27FC236}">
                  <a16:creationId xmlns:a16="http://schemas.microsoft.com/office/drawing/2014/main" id="{00000000-0008-0000-0700-0000DF020000}"/>
                </a:ext>
              </a:extLst>
            </p:cNvPr>
            <p:cNvSpPr/>
            <p:nvPr/>
          </p:nvSpPr>
          <p:spPr>
            <a:xfrm>
              <a:off x="4129888" y="52736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85" name="Bar11">
              <a:extLst>
                <a:ext uri="{FF2B5EF4-FFF2-40B4-BE49-F238E27FC236}">
                  <a16:creationId xmlns:a16="http://schemas.microsoft.com/office/drawing/2014/main" id="{00000000-0008-0000-0700-0000E0020000}"/>
                </a:ext>
              </a:extLst>
            </p:cNvPr>
            <p:cNvSpPr/>
            <p:nvPr/>
          </p:nvSpPr>
          <p:spPr>
            <a:xfrm>
              <a:off x="2495525" y="5272113"/>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86" name="QuintileLabel15">
              <a:extLst>
                <a:ext uri="{FF2B5EF4-FFF2-40B4-BE49-F238E27FC236}">
                  <a16:creationId xmlns:a16="http://schemas.microsoft.com/office/drawing/2014/main" id="{00000000-0008-0000-0700-0000E1020000}"/>
                </a:ext>
              </a:extLst>
            </p:cNvPr>
            <p:cNvSpPr txBox="1"/>
            <p:nvPr/>
          </p:nvSpPr>
          <p:spPr>
            <a:xfrm>
              <a:off x="8166471" y="5619730"/>
              <a:ext cx="1663329"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56A20BE8-37C6-4E71-8433-8696E7206704}" type="TxLink">
                <a:rPr lang="en-US" sz="900" b="0" i="0" u="none" strike="noStrike" kern="1200">
                  <a:solidFill>
                    <a:srgbClr val="646464"/>
                  </a:solidFill>
                  <a:cs typeface="Arial"/>
                </a:rPr>
                <a:pPr marL="0" indent="0" algn="ctr" defTabSz="914400" rtl="0" eaLnBrk="1" latinLnBrk="0" hangingPunct="1"/>
                <a:t>▲
$1054189</a:t>
              </a:fld>
              <a:endParaRPr lang="en-US" sz="1000" b="0" i="0" u="none" strike="noStrike" kern="1200">
                <a:solidFill>
                  <a:schemeClr val="tx1">
                    <a:lumMod val="50000"/>
                    <a:lumOff val="50000"/>
                  </a:schemeClr>
                </a:solidFill>
                <a:cs typeface="Arial"/>
              </a:endParaRPr>
            </a:p>
          </p:txBody>
        </p:sp>
        <p:sp>
          <p:nvSpPr>
            <p:cNvPr id="87" name="QuintileLabel14">
              <a:extLst>
                <a:ext uri="{FF2B5EF4-FFF2-40B4-BE49-F238E27FC236}">
                  <a16:creationId xmlns:a16="http://schemas.microsoft.com/office/drawing/2014/main" id="{00000000-0008-0000-0700-0000E2020000}"/>
                </a:ext>
              </a:extLst>
            </p:cNvPr>
            <p:cNvSpPr txBox="1"/>
            <p:nvPr/>
          </p:nvSpPr>
          <p:spPr>
            <a:xfrm>
              <a:off x="6790907" y="5600140"/>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3B78FF3-74F9-419A-8351-BC34DDF8F2BD}" type="TxLink">
                <a:rPr lang="en-US" sz="900" b="0" i="0" u="none" strike="noStrike" kern="1200">
                  <a:solidFill>
                    <a:srgbClr val="646464"/>
                  </a:solidFill>
                  <a:cs typeface="Arial"/>
                </a:rPr>
                <a:pPr marL="0" indent="0" algn="ctr" defTabSz="914400" rtl="0" eaLnBrk="1" latinLnBrk="0" hangingPunct="1"/>
                <a:t>▲
$681584</a:t>
              </a:fld>
              <a:endParaRPr lang="en-US" sz="1000" b="0" i="0" u="none" strike="noStrike" kern="1200">
                <a:solidFill>
                  <a:schemeClr val="tx1">
                    <a:lumMod val="50000"/>
                    <a:lumOff val="50000"/>
                  </a:schemeClr>
                </a:solidFill>
                <a:cs typeface="Arial"/>
              </a:endParaRPr>
            </a:p>
          </p:txBody>
        </p:sp>
        <p:sp>
          <p:nvSpPr>
            <p:cNvPr id="88" name="QuintileLabel13">
              <a:extLst>
                <a:ext uri="{FF2B5EF4-FFF2-40B4-BE49-F238E27FC236}">
                  <a16:creationId xmlns:a16="http://schemas.microsoft.com/office/drawing/2014/main" id="{00000000-0008-0000-0700-0000E3020000}"/>
                </a:ext>
              </a:extLst>
            </p:cNvPr>
            <p:cNvSpPr txBox="1"/>
            <p:nvPr/>
          </p:nvSpPr>
          <p:spPr>
            <a:xfrm>
              <a:off x="5157341" y="5591921"/>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2406F833-D080-46D3-8D4C-5B6C5CF47C78}" type="TxLink">
                <a:rPr lang="en-US" sz="900" b="0" i="0" u="none" strike="noStrike" kern="1200">
                  <a:solidFill>
                    <a:srgbClr val="646464"/>
                  </a:solidFill>
                  <a:ea typeface="+mn-ea"/>
                  <a:cs typeface="Arial"/>
                </a:rPr>
                <a:pPr marL="0" indent="0" algn="ctr" defTabSz="914400" rtl="0" eaLnBrk="1" latinLnBrk="0" hangingPunct="1"/>
                <a:t>▲
$450807</a:t>
              </a:fld>
              <a:endParaRPr lang="en-US" sz="900" b="0" i="0" u="none" strike="noStrike" kern="1200">
                <a:solidFill>
                  <a:srgbClr val="646464"/>
                </a:solidFill>
                <a:ea typeface="+mn-ea"/>
                <a:cs typeface="Arial" panose="020B0604020202020204" pitchFamily="34" charset="0"/>
              </a:endParaRPr>
            </a:p>
          </p:txBody>
        </p:sp>
        <p:sp>
          <p:nvSpPr>
            <p:cNvPr id="89" name="QuintileLabel12">
              <a:extLst>
                <a:ext uri="{FF2B5EF4-FFF2-40B4-BE49-F238E27FC236}">
                  <a16:creationId xmlns:a16="http://schemas.microsoft.com/office/drawing/2014/main" id="{00000000-0008-0000-0700-0000E4020000}"/>
                </a:ext>
              </a:extLst>
            </p:cNvPr>
            <p:cNvSpPr txBox="1"/>
            <p:nvPr/>
          </p:nvSpPr>
          <p:spPr>
            <a:xfrm>
              <a:off x="3522181" y="5590345"/>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54D0D655-F012-443A-B96E-DF449C236333}" type="TxLink">
                <a:rPr lang="en-US" sz="900" b="0" i="0" u="none" strike="noStrike" kern="1200">
                  <a:solidFill>
                    <a:srgbClr val="646464"/>
                  </a:solidFill>
                  <a:ea typeface="+mn-ea"/>
                  <a:cs typeface="Arial"/>
                </a:rPr>
                <a:pPr marL="0" indent="0" algn="ctr" defTabSz="914400" rtl="0" eaLnBrk="1" latinLnBrk="0" hangingPunct="1"/>
                <a:t>▲
$417524</a:t>
              </a:fld>
              <a:endParaRPr lang="en-US" sz="900" b="0" i="0" u="none" strike="noStrike" kern="1200">
                <a:solidFill>
                  <a:srgbClr val="646464"/>
                </a:solidFill>
                <a:ea typeface="+mn-ea"/>
                <a:cs typeface="Arial" panose="020B0604020202020204" pitchFamily="34" charset="0"/>
              </a:endParaRPr>
            </a:p>
          </p:txBody>
        </p:sp>
        <p:sp>
          <p:nvSpPr>
            <p:cNvPr id="90" name="QuintileLabel11">
              <a:extLst>
                <a:ext uri="{FF2B5EF4-FFF2-40B4-BE49-F238E27FC236}">
                  <a16:creationId xmlns:a16="http://schemas.microsoft.com/office/drawing/2014/main" id="{00000000-0008-0000-0700-0000E5020000}"/>
                </a:ext>
              </a:extLst>
            </p:cNvPr>
            <p:cNvSpPr txBox="1"/>
            <p:nvPr/>
          </p:nvSpPr>
          <p:spPr>
            <a:xfrm>
              <a:off x="1903656" y="5580550"/>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F71CC96-A347-42CB-8790-2901791225B8}" type="TxLink">
                <a:rPr lang="en-US" sz="900" b="0" i="0" u="none" strike="noStrike" kern="1200">
                  <a:solidFill>
                    <a:srgbClr val="646464"/>
                  </a:solidFill>
                  <a:cs typeface="Arial"/>
                </a:rPr>
                <a:pPr marL="0" indent="0" algn="ctr" defTabSz="914400" rtl="0" eaLnBrk="1" latinLnBrk="0" hangingPunct="1"/>
                <a:t>▲
$310683</a:t>
              </a:fld>
              <a:endParaRPr lang="en-US" sz="900" b="0" i="0" u="none" strike="noStrike" kern="1200">
                <a:solidFill>
                  <a:srgbClr val="646464"/>
                </a:solidFill>
                <a:cs typeface="Arial" panose="020B0604020202020204" pitchFamily="34" charset="0"/>
              </a:endParaRPr>
            </a:p>
          </p:txBody>
        </p:sp>
        <p:sp>
          <p:nvSpPr>
            <p:cNvPr id="91" name="Star1">
              <a:extLst>
                <a:ext uri="{FF2B5EF4-FFF2-40B4-BE49-F238E27FC236}">
                  <a16:creationId xmlns:a16="http://schemas.microsoft.com/office/drawing/2014/main" id="{00000000-0008-0000-0700-0000E6020000}"/>
                </a:ext>
              </a:extLst>
            </p:cNvPr>
            <p:cNvSpPr/>
            <p:nvPr/>
          </p:nvSpPr>
          <p:spPr>
            <a:xfrm>
              <a:off x="4414432" y="5296315"/>
              <a:ext cx="307943" cy="281151"/>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92" name="RowLabel1">
              <a:extLst>
                <a:ext uri="{FF2B5EF4-FFF2-40B4-BE49-F238E27FC236}">
                  <a16:creationId xmlns:a16="http://schemas.microsoft.com/office/drawing/2014/main" id="{00000000-0008-0000-0700-0000E7020000}"/>
                </a:ext>
              </a:extLst>
            </p:cNvPr>
            <p:cNvSpPr txBox="1"/>
            <p:nvPr/>
          </p:nvSpPr>
          <p:spPr>
            <a:xfrm>
              <a:off x="741486" y="5285391"/>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Revenue per Employee</a:t>
              </a:r>
            </a:p>
            <a:p>
              <a:pPr marL="0" indent="0" defTabSz="914400" rtl="0" eaLnBrk="1" latinLnBrk="0" hangingPunct="1"/>
              <a:r>
                <a:rPr lang="en-US" sz="1000" b="1" i="0" u="none" strike="noStrike" kern="1200">
                  <a:solidFill>
                    <a:srgbClr val="646464"/>
                  </a:solidFill>
                  <a:cs typeface="Arial" panose="020B0604020202020204" pitchFamily="34" charset="0"/>
                </a:rPr>
                <a:t>(in USD)</a:t>
              </a:r>
            </a:p>
          </p:txBody>
        </p:sp>
        <p:sp>
          <p:nvSpPr>
            <p:cNvPr id="94" name="StarLabel1">
              <a:extLst>
                <a:ext uri="{FF2B5EF4-FFF2-40B4-BE49-F238E27FC236}">
                  <a16:creationId xmlns:a16="http://schemas.microsoft.com/office/drawing/2014/main" id="{00000000-0008-0000-0700-0000E8020000}"/>
                </a:ext>
              </a:extLst>
            </p:cNvPr>
            <p:cNvSpPr txBox="1"/>
            <p:nvPr/>
          </p:nvSpPr>
          <p:spPr>
            <a:xfrm>
              <a:off x="4722375" y="5317481"/>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9F5B4E83-110E-4952-98D8-54906DB4D5AE}" type="TxLink">
                <a:rPr lang="en-US" sz="900" b="1" i="1" u="none" strike="noStrike" kern="1200">
                  <a:solidFill>
                    <a:srgbClr val="F9C20A"/>
                  </a:solidFill>
                  <a:cs typeface="Arial"/>
                </a:rPr>
                <a:pPr marL="0" indent="0" defTabSz="914400" rtl="0" eaLnBrk="1" latinLnBrk="0" hangingPunct="1"/>
                <a:t>$457421</a:t>
              </a:fld>
              <a:endParaRPr lang="en-US" sz="1000" b="1" i="1" u="none" strike="noStrike" kern="1200" dirty="0">
                <a:solidFill>
                  <a:srgbClr val="F9C20A"/>
                </a:solidFill>
                <a:cs typeface="Arial"/>
              </a:endParaRPr>
            </a:p>
          </p:txBody>
        </p:sp>
        <p:sp>
          <p:nvSpPr>
            <p:cNvPr id="110" name="StarLabel2">
              <a:extLst>
                <a:ext uri="{FF2B5EF4-FFF2-40B4-BE49-F238E27FC236}">
                  <a16:creationId xmlns:a16="http://schemas.microsoft.com/office/drawing/2014/main" id="{ED0D8A3C-DEE8-447A-A46D-FA355B426918}"/>
                </a:ext>
              </a:extLst>
            </p:cNvPr>
            <p:cNvSpPr txBox="1"/>
            <p:nvPr/>
          </p:nvSpPr>
          <p:spPr>
            <a:xfrm>
              <a:off x="3124200" y="5334000"/>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9F5B4E83-110E-4952-98D8-54906DB4D5AE}" type="TxLink">
                <a:rPr lang="en-US" sz="900" b="1" i="1" u="none" strike="noStrike" kern="1200">
                  <a:solidFill>
                    <a:srgbClr val="F9C20A"/>
                  </a:solidFill>
                  <a:cs typeface="Arial"/>
                </a:rPr>
                <a:pPr marL="0" indent="0" algn="r" defTabSz="914400" rtl="0" eaLnBrk="1" latinLnBrk="0" hangingPunct="1"/>
                <a:t>$457421</a:t>
              </a:fld>
              <a:endParaRPr lang="en-US" sz="1000" b="1" i="1" u="none" strike="noStrike" kern="1200" dirty="0">
                <a:solidFill>
                  <a:srgbClr val="F9C20A"/>
                </a:solidFill>
                <a:cs typeface="Arial"/>
              </a:endParaRPr>
            </a:p>
          </p:txBody>
        </p:sp>
      </p:grpSp>
      <p:grpSp>
        <p:nvGrpSpPr>
          <p:cNvPr id="112" name="Group_Demographics5">
            <a:extLst>
              <a:ext uri="{FF2B5EF4-FFF2-40B4-BE49-F238E27FC236}">
                <a16:creationId xmlns:a16="http://schemas.microsoft.com/office/drawing/2014/main" id="{BE431D64-BEA7-4F47-A62A-03DF93F24550}"/>
              </a:ext>
            </a:extLst>
          </p:cNvPr>
          <p:cNvGrpSpPr/>
          <p:nvPr/>
        </p:nvGrpSpPr>
        <p:grpSpPr>
          <a:xfrm>
            <a:off x="762000" y="4572000"/>
            <a:ext cx="9088314" cy="595287"/>
            <a:chOff x="762000" y="4572000"/>
            <a:chExt cx="9088314" cy="595287"/>
          </a:xfrm>
        </p:grpSpPr>
        <p:sp>
          <p:nvSpPr>
            <p:cNvPr id="69" name="Bar14">
              <a:extLst>
                <a:ext uri="{FF2B5EF4-FFF2-40B4-BE49-F238E27FC236}">
                  <a16:creationId xmlns:a16="http://schemas.microsoft.com/office/drawing/2014/main" id="{00000000-0008-0000-0700-0000D0020000}"/>
                </a:ext>
              </a:extLst>
            </p:cNvPr>
            <p:cNvSpPr/>
            <p:nvPr/>
          </p:nvSpPr>
          <p:spPr>
            <a:xfrm>
              <a:off x="7419128" y="45735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70" name="Bar13">
              <a:extLst>
                <a:ext uri="{FF2B5EF4-FFF2-40B4-BE49-F238E27FC236}">
                  <a16:creationId xmlns:a16="http://schemas.microsoft.com/office/drawing/2014/main" id="{00000000-0008-0000-0700-0000D1020000}"/>
                </a:ext>
              </a:extLst>
            </p:cNvPr>
            <p:cNvSpPr/>
            <p:nvPr/>
          </p:nvSpPr>
          <p:spPr>
            <a:xfrm>
              <a:off x="5784765" y="45735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71" name="Bar12">
              <a:extLst>
                <a:ext uri="{FF2B5EF4-FFF2-40B4-BE49-F238E27FC236}">
                  <a16:creationId xmlns:a16="http://schemas.microsoft.com/office/drawing/2014/main" id="{00000000-0008-0000-0700-0000D2020000}"/>
                </a:ext>
              </a:extLst>
            </p:cNvPr>
            <p:cNvSpPr/>
            <p:nvPr/>
          </p:nvSpPr>
          <p:spPr>
            <a:xfrm>
              <a:off x="4150402" y="45735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72" name="Bar11">
              <a:extLst>
                <a:ext uri="{FF2B5EF4-FFF2-40B4-BE49-F238E27FC236}">
                  <a16:creationId xmlns:a16="http://schemas.microsoft.com/office/drawing/2014/main" id="{00000000-0008-0000-0700-0000D3020000}"/>
                </a:ext>
              </a:extLst>
            </p:cNvPr>
            <p:cNvSpPr/>
            <p:nvPr/>
          </p:nvSpPr>
          <p:spPr>
            <a:xfrm>
              <a:off x="2516039" y="4572000"/>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73" name="QuintileLabel15">
              <a:extLst>
                <a:ext uri="{FF2B5EF4-FFF2-40B4-BE49-F238E27FC236}">
                  <a16:creationId xmlns:a16="http://schemas.microsoft.com/office/drawing/2014/main" id="{00000000-0008-0000-0700-0000D4020000}"/>
                </a:ext>
              </a:extLst>
            </p:cNvPr>
            <p:cNvSpPr txBox="1"/>
            <p:nvPr/>
          </p:nvSpPr>
          <p:spPr>
            <a:xfrm>
              <a:off x="8186985" y="4919617"/>
              <a:ext cx="1663329"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E2DAFC9-F75B-45F7-8CCA-BD794530ED68}" type="TxLink">
                <a:rPr lang="en-US" sz="900" b="0" i="0" u="none" strike="noStrike" kern="1200">
                  <a:solidFill>
                    <a:srgbClr val="646464"/>
                  </a:solidFill>
                  <a:cs typeface="Arial"/>
                </a:rPr>
                <a:pPr marL="0" indent="0" algn="ctr" defTabSz="914400" rtl="0" eaLnBrk="1" latinLnBrk="0" hangingPunct="1"/>
                <a:t>▲
$0.45 MM</a:t>
              </a:fld>
              <a:endParaRPr lang="en-US" sz="1000" b="0" i="0" u="none" strike="noStrike" kern="1200">
                <a:solidFill>
                  <a:schemeClr val="tx1">
                    <a:lumMod val="50000"/>
                    <a:lumOff val="50000"/>
                  </a:schemeClr>
                </a:solidFill>
                <a:cs typeface="Arial"/>
              </a:endParaRPr>
            </a:p>
          </p:txBody>
        </p:sp>
        <p:sp>
          <p:nvSpPr>
            <p:cNvPr id="74" name="QuintileLabel14">
              <a:extLst>
                <a:ext uri="{FF2B5EF4-FFF2-40B4-BE49-F238E27FC236}">
                  <a16:creationId xmlns:a16="http://schemas.microsoft.com/office/drawing/2014/main" id="{00000000-0008-0000-0700-0000D5020000}"/>
                </a:ext>
              </a:extLst>
            </p:cNvPr>
            <p:cNvSpPr txBox="1"/>
            <p:nvPr/>
          </p:nvSpPr>
          <p:spPr>
            <a:xfrm>
              <a:off x="6811421" y="490002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9610D252-832C-4F2A-83A7-7DAD095B90F8}" type="TxLink">
                <a:rPr lang="en-US" sz="900" b="0" i="0" u="none" strike="noStrike" kern="1200">
                  <a:solidFill>
                    <a:srgbClr val="646464"/>
                  </a:solidFill>
                  <a:cs typeface="Arial"/>
                </a:rPr>
                <a:pPr marL="0" indent="0" algn="ctr" defTabSz="914400" rtl="0" eaLnBrk="1" latinLnBrk="0" hangingPunct="1"/>
                <a:t>▲
$0.41 MM</a:t>
              </a:fld>
              <a:endParaRPr lang="en-US" sz="1000" b="0" i="0" u="none" strike="noStrike" kern="1200">
                <a:solidFill>
                  <a:schemeClr val="tx1">
                    <a:lumMod val="50000"/>
                    <a:lumOff val="50000"/>
                  </a:schemeClr>
                </a:solidFill>
                <a:cs typeface="Arial"/>
              </a:endParaRPr>
            </a:p>
          </p:txBody>
        </p:sp>
        <p:sp>
          <p:nvSpPr>
            <p:cNvPr id="75" name="QuintileLabel13">
              <a:extLst>
                <a:ext uri="{FF2B5EF4-FFF2-40B4-BE49-F238E27FC236}">
                  <a16:creationId xmlns:a16="http://schemas.microsoft.com/office/drawing/2014/main" id="{00000000-0008-0000-0700-0000D6020000}"/>
                </a:ext>
              </a:extLst>
            </p:cNvPr>
            <p:cNvSpPr txBox="1"/>
            <p:nvPr/>
          </p:nvSpPr>
          <p:spPr>
            <a:xfrm>
              <a:off x="5177855" y="4891808"/>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1542215A-D53D-4BDF-96A3-68D23853C73C}" type="TxLink">
                <a:rPr lang="en-US" sz="900" b="0" i="0" u="none" strike="noStrike" kern="1200">
                  <a:solidFill>
                    <a:srgbClr val="646464"/>
                  </a:solidFill>
                  <a:ea typeface="+mn-ea"/>
                  <a:cs typeface="Arial"/>
                </a:rPr>
                <a:pPr marL="0" indent="0" algn="ctr" defTabSz="914400" rtl="0" eaLnBrk="1" latinLnBrk="0" hangingPunct="1"/>
                <a:t>▲
$0.35 MM</a:t>
              </a:fld>
              <a:endParaRPr lang="en-US" sz="900" b="0" i="0" u="none" strike="noStrike" kern="1200">
                <a:solidFill>
                  <a:srgbClr val="646464"/>
                </a:solidFill>
                <a:ea typeface="+mn-ea"/>
                <a:cs typeface="Arial" panose="020B0604020202020204" pitchFamily="34" charset="0"/>
              </a:endParaRPr>
            </a:p>
          </p:txBody>
        </p:sp>
        <p:sp>
          <p:nvSpPr>
            <p:cNvPr id="76" name="QuintileLabel12">
              <a:extLst>
                <a:ext uri="{FF2B5EF4-FFF2-40B4-BE49-F238E27FC236}">
                  <a16:creationId xmlns:a16="http://schemas.microsoft.com/office/drawing/2014/main" id="{00000000-0008-0000-0700-0000D7020000}"/>
                </a:ext>
              </a:extLst>
            </p:cNvPr>
            <p:cNvSpPr txBox="1"/>
            <p:nvPr/>
          </p:nvSpPr>
          <p:spPr>
            <a:xfrm>
              <a:off x="3542695" y="4890232"/>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3BD18172-8F3B-4137-BCC3-28D8B0CD185A}" type="TxLink">
                <a:rPr lang="en-US" sz="900" b="0" i="0" u="none" strike="noStrike" kern="1200">
                  <a:solidFill>
                    <a:srgbClr val="646464"/>
                  </a:solidFill>
                  <a:ea typeface="+mn-ea"/>
                  <a:cs typeface="Arial"/>
                </a:rPr>
                <a:pPr marL="0" indent="0" algn="ctr" defTabSz="914400" rtl="0" eaLnBrk="1" latinLnBrk="0" hangingPunct="1"/>
                <a:t>▲
$0.26 MM</a:t>
              </a:fld>
              <a:endParaRPr lang="en-US" sz="900" b="0" i="0" u="none" strike="noStrike" kern="1200">
                <a:solidFill>
                  <a:srgbClr val="646464"/>
                </a:solidFill>
                <a:ea typeface="+mn-ea"/>
                <a:cs typeface="Arial" panose="020B0604020202020204" pitchFamily="34" charset="0"/>
              </a:endParaRPr>
            </a:p>
          </p:txBody>
        </p:sp>
        <p:sp>
          <p:nvSpPr>
            <p:cNvPr id="77" name="QuintileLabel11">
              <a:extLst>
                <a:ext uri="{FF2B5EF4-FFF2-40B4-BE49-F238E27FC236}">
                  <a16:creationId xmlns:a16="http://schemas.microsoft.com/office/drawing/2014/main" id="{00000000-0008-0000-0700-0000D8020000}"/>
                </a:ext>
              </a:extLst>
            </p:cNvPr>
            <p:cNvSpPr txBox="1"/>
            <p:nvPr/>
          </p:nvSpPr>
          <p:spPr>
            <a:xfrm>
              <a:off x="1924170" y="488043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51E5BF8-FD12-4014-823A-9AB2CB98D4AC}" type="TxLink">
                <a:rPr lang="en-US" sz="900" b="0" i="0" u="none" strike="noStrike" kern="1200">
                  <a:solidFill>
                    <a:srgbClr val="646464"/>
                  </a:solidFill>
                  <a:cs typeface="Arial"/>
                </a:rPr>
                <a:pPr marL="0" indent="0" algn="ctr" defTabSz="914400" rtl="0" eaLnBrk="1" latinLnBrk="0" hangingPunct="1"/>
                <a:t>▲
$0.12 MM</a:t>
              </a:fld>
              <a:endParaRPr lang="en-US" sz="900" b="0" i="0" u="none" strike="noStrike" kern="1200">
                <a:solidFill>
                  <a:srgbClr val="646464"/>
                </a:solidFill>
                <a:cs typeface="Arial" panose="020B0604020202020204" pitchFamily="34" charset="0"/>
              </a:endParaRPr>
            </a:p>
          </p:txBody>
        </p:sp>
        <p:sp>
          <p:nvSpPr>
            <p:cNvPr id="78" name="Star1">
              <a:extLst>
                <a:ext uri="{FF2B5EF4-FFF2-40B4-BE49-F238E27FC236}">
                  <a16:creationId xmlns:a16="http://schemas.microsoft.com/office/drawing/2014/main" id="{00000000-0008-0000-0700-0000D9020000}"/>
                </a:ext>
              </a:extLst>
            </p:cNvPr>
            <p:cNvSpPr/>
            <p:nvPr/>
          </p:nvSpPr>
          <p:spPr>
            <a:xfrm>
              <a:off x="4434946" y="4596202"/>
              <a:ext cx="307943" cy="281151"/>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79" name="RowLabel1">
              <a:extLst>
                <a:ext uri="{FF2B5EF4-FFF2-40B4-BE49-F238E27FC236}">
                  <a16:creationId xmlns:a16="http://schemas.microsoft.com/office/drawing/2014/main" id="{00000000-0008-0000-0700-0000DA020000}"/>
                </a:ext>
              </a:extLst>
            </p:cNvPr>
            <p:cNvSpPr txBox="1"/>
            <p:nvPr/>
          </p:nvSpPr>
          <p:spPr>
            <a:xfrm>
              <a:off x="762000" y="4585278"/>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Gross Margin %</a:t>
              </a:r>
            </a:p>
          </p:txBody>
        </p:sp>
        <p:sp>
          <p:nvSpPr>
            <p:cNvPr id="80" name="StarLabel1">
              <a:extLst>
                <a:ext uri="{FF2B5EF4-FFF2-40B4-BE49-F238E27FC236}">
                  <a16:creationId xmlns:a16="http://schemas.microsoft.com/office/drawing/2014/main" id="{00000000-0008-0000-0700-0000DB020000}"/>
                </a:ext>
              </a:extLst>
            </p:cNvPr>
            <p:cNvSpPr txBox="1"/>
            <p:nvPr/>
          </p:nvSpPr>
          <p:spPr>
            <a:xfrm>
              <a:off x="4742889" y="4617368"/>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9C483F2F-D642-4AC4-9DC7-4B70A96C50FD}" type="TxLink">
                <a:rPr lang="en-US" sz="900" b="1" i="1" u="none" strike="noStrike" kern="1200">
                  <a:solidFill>
                    <a:srgbClr val="F9C20A"/>
                  </a:solidFill>
                  <a:cs typeface="Arial"/>
                </a:rPr>
                <a:pPr marL="0" indent="0" defTabSz="914400" rtl="0" eaLnBrk="1" latinLnBrk="0" hangingPunct="1"/>
                <a:t>$0.35 MM</a:t>
              </a:fld>
              <a:endParaRPr lang="en-US" sz="1000" b="1" i="1" u="none" strike="noStrike" kern="1200" dirty="0">
                <a:solidFill>
                  <a:srgbClr val="F9C20A"/>
                </a:solidFill>
                <a:cs typeface="Arial"/>
              </a:endParaRPr>
            </a:p>
          </p:txBody>
        </p:sp>
        <p:sp>
          <p:nvSpPr>
            <p:cNvPr id="114" name="StarLabel2">
              <a:extLst>
                <a:ext uri="{FF2B5EF4-FFF2-40B4-BE49-F238E27FC236}">
                  <a16:creationId xmlns:a16="http://schemas.microsoft.com/office/drawing/2014/main" id="{CBD2FC10-6D73-4645-AA0F-976E12BF9CB1}"/>
                </a:ext>
              </a:extLst>
            </p:cNvPr>
            <p:cNvSpPr txBox="1"/>
            <p:nvPr/>
          </p:nvSpPr>
          <p:spPr>
            <a:xfrm>
              <a:off x="3182064" y="4637983"/>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9C483F2F-D642-4AC4-9DC7-4B70A96C50FD}" type="TxLink">
                <a:rPr lang="en-US" sz="900" b="1" i="1">
                  <a:solidFill>
                    <a:srgbClr val="F9C20A"/>
                  </a:solidFill>
                  <a:cs typeface="Arial"/>
                </a:rPr>
                <a:pPr marL="0" indent="0" algn="r" defTabSz="914400" rtl="0" eaLnBrk="1" latinLnBrk="0" hangingPunct="1"/>
                <a:t>$0.35 MM</a:t>
              </a:fld>
              <a:endParaRPr lang="en-US" sz="900" b="1" i="1" dirty="0">
                <a:solidFill>
                  <a:srgbClr val="F9C20A"/>
                </a:solidFill>
                <a:cs typeface="Arial"/>
              </a:endParaRPr>
            </a:p>
          </p:txBody>
        </p:sp>
      </p:grpSp>
      <p:grpSp>
        <p:nvGrpSpPr>
          <p:cNvPr id="116" name="Group_Demographics4">
            <a:extLst>
              <a:ext uri="{FF2B5EF4-FFF2-40B4-BE49-F238E27FC236}">
                <a16:creationId xmlns:a16="http://schemas.microsoft.com/office/drawing/2014/main" id="{16A530F7-FE14-4D4E-AE02-7B2CF555619C}"/>
              </a:ext>
            </a:extLst>
          </p:cNvPr>
          <p:cNvGrpSpPr/>
          <p:nvPr/>
        </p:nvGrpSpPr>
        <p:grpSpPr>
          <a:xfrm>
            <a:off x="741486" y="3886200"/>
            <a:ext cx="9088315" cy="595287"/>
            <a:chOff x="741486" y="3886200"/>
            <a:chExt cx="9088315" cy="595287"/>
          </a:xfrm>
        </p:grpSpPr>
        <p:sp>
          <p:nvSpPr>
            <p:cNvPr id="56" name="Bar14">
              <a:extLst>
                <a:ext uri="{FF2B5EF4-FFF2-40B4-BE49-F238E27FC236}">
                  <a16:creationId xmlns:a16="http://schemas.microsoft.com/office/drawing/2014/main" id="{00000000-0008-0000-0700-0000C3020000}"/>
                </a:ext>
              </a:extLst>
            </p:cNvPr>
            <p:cNvSpPr/>
            <p:nvPr/>
          </p:nvSpPr>
          <p:spPr>
            <a:xfrm>
              <a:off x="7398614" y="38877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57" name="Bar13">
              <a:extLst>
                <a:ext uri="{FF2B5EF4-FFF2-40B4-BE49-F238E27FC236}">
                  <a16:creationId xmlns:a16="http://schemas.microsoft.com/office/drawing/2014/main" id="{00000000-0008-0000-0700-0000C4020000}"/>
                </a:ext>
              </a:extLst>
            </p:cNvPr>
            <p:cNvSpPr/>
            <p:nvPr/>
          </p:nvSpPr>
          <p:spPr>
            <a:xfrm>
              <a:off x="5764251" y="38877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dirty="0">
                  <a:solidFill>
                    <a:srgbClr val="002060"/>
                  </a:solidFill>
                  <a:cs typeface="Arial"/>
                </a:rPr>
                <a:t>36.64%</a:t>
              </a:r>
            </a:p>
          </p:txBody>
        </p:sp>
        <p:sp>
          <p:nvSpPr>
            <p:cNvPr id="58" name="Bar12">
              <a:extLst>
                <a:ext uri="{FF2B5EF4-FFF2-40B4-BE49-F238E27FC236}">
                  <a16:creationId xmlns:a16="http://schemas.microsoft.com/office/drawing/2014/main" id="{00000000-0008-0000-0700-0000C5020000}"/>
                </a:ext>
              </a:extLst>
            </p:cNvPr>
            <p:cNvSpPr/>
            <p:nvPr/>
          </p:nvSpPr>
          <p:spPr>
            <a:xfrm>
              <a:off x="4129888" y="38877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59" name="Bar11">
              <a:extLst>
                <a:ext uri="{FF2B5EF4-FFF2-40B4-BE49-F238E27FC236}">
                  <a16:creationId xmlns:a16="http://schemas.microsoft.com/office/drawing/2014/main" id="{00000000-0008-0000-0700-0000C6020000}"/>
                </a:ext>
              </a:extLst>
            </p:cNvPr>
            <p:cNvSpPr/>
            <p:nvPr/>
          </p:nvSpPr>
          <p:spPr>
            <a:xfrm>
              <a:off x="2495525" y="3886200"/>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60" name="QuintileLabel15">
              <a:extLst>
                <a:ext uri="{FF2B5EF4-FFF2-40B4-BE49-F238E27FC236}">
                  <a16:creationId xmlns:a16="http://schemas.microsoft.com/office/drawing/2014/main" id="{00000000-0008-0000-0700-0000C7020000}"/>
                </a:ext>
              </a:extLst>
            </p:cNvPr>
            <p:cNvSpPr txBox="1"/>
            <p:nvPr/>
          </p:nvSpPr>
          <p:spPr>
            <a:xfrm>
              <a:off x="8166471" y="4233817"/>
              <a:ext cx="1663330"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3424DA6D-E045-4564-AE3D-68ADE07F48C3}" type="TxLink">
                <a:rPr lang="en-US" sz="900" b="0" i="0" u="none" strike="noStrike" kern="1200">
                  <a:solidFill>
                    <a:srgbClr val="646464"/>
                  </a:solidFill>
                  <a:cs typeface="Arial"/>
                </a:rPr>
                <a:pPr marL="0" indent="0" algn="ctr" defTabSz="914400" rtl="0" eaLnBrk="1" latinLnBrk="0" hangingPunct="1"/>
                <a:t>▲
139000</a:t>
              </a:fld>
              <a:endParaRPr lang="en-US" sz="1000" b="0" i="0" u="none" strike="noStrike" kern="1200">
                <a:solidFill>
                  <a:schemeClr val="tx1">
                    <a:lumMod val="50000"/>
                    <a:lumOff val="50000"/>
                  </a:schemeClr>
                </a:solidFill>
                <a:cs typeface="Arial"/>
              </a:endParaRPr>
            </a:p>
          </p:txBody>
        </p:sp>
        <p:sp>
          <p:nvSpPr>
            <p:cNvPr id="61" name="QuintileLabel14">
              <a:extLst>
                <a:ext uri="{FF2B5EF4-FFF2-40B4-BE49-F238E27FC236}">
                  <a16:creationId xmlns:a16="http://schemas.microsoft.com/office/drawing/2014/main" id="{00000000-0008-0000-0700-0000C8020000}"/>
                </a:ext>
              </a:extLst>
            </p:cNvPr>
            <p:cNvSpPr txBox="1"/>
            <p:nvPr/>
          </p:nvSpPr>
          <p:spPr>
            <a:xfrm>
              <a:off x="6790907" y="4214227"/>
              <a:ext cx="1164735" cy="246606"/>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7221052-8F1A-43FF-90E0-9A940996D7C9}" type="TxLink">
                <a:rPr lang="en-US" sz="900" b="0" i="0" u="none" strike="noStrike" kern="1200">
                  <a:solidFill>
                    <a:srgbClr val="646464"/>
                  </a:solidFill>
                  <a:cs typeface="Arial"/>
                </a:rPr>
                <a:pPr marL="0" indent="0" algn="ctr" defTabSz="914400" rtl="0" eaLnBrk="1" latinLnBrk="0" hangingPunct="1"/>
                <a:t>▲
75100</a:t>
              </a:fld>
              <a:endParaRPr lang="en-US" sz="1000" b="0" i="0" u="none" strike="noStrike" kern="1200">
                <a:solidFill>
                  <a:schemeClr val="tx1">
                    <a:lumMod val="50000"/>
                    <a:lumOff val="50000"/>
                  </a:schemeClr>
                </a:solidFill>
                <a:cs typeface="Arial"/>
              </a:endParaRPr>
            </a:p>
          </p:txBody>
        </p:sp>
        <p:sp>
          <p:nvSpPr>
            <p:cNvPr id="62" name="QuintileLabel13">
              <a:extLst>
                <a:ext uri="{FF2B5EF4-FFF2-40B4-BE49-F238E27FC236}">
                  <a16:creationId xmlns:a16="http://schemas.microsoft.com/office/drawing/2014/main" id="{00000000-0008-0000-0700-0000C9020000}"/>
                </a:ext>
              </a:extLst>
            </p:cNvPr>
            <p:cNvSpPr txBox="1"/>
            <p:nvPr/>
          </p:nvSpPr>
          <p:spPr>
            <a:xfrm>
              <a:off x="5157342" y="4206008"/>
              <a:ext cx="1164735"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36BB1773-CD7D-4419-8285-4083A2907D1B}" type="TxLink">
                <a:rPr lang="en-US" sz="900" b="0" i="0" u="none" strike="noStrike" kern="1200">
                  <a:solidFill>
                    <a:srgbClr val="646464"/>
                  </a:solidFill>
                  <a:ea typeface="+mn-ea"/>
                  <a:cs typeface="Arial"/>
                </a:rPr>
                <a:pPr marL="0" indent="0" algn="ctr" defTabSz="914400" rtl="0" eaLnBrk="1" latinLnBrk="0" hangingPunct="1"/>
                <a:t>▲
19550</a:t>
              </a:fld>
              <a:endParaRPr lang="en-US" sz="900" b="0" i="0" u="none" strike="noStrike" kern="1200">
                <a:solidFill>
                  <a:srgbClr val="646464"/>
                </a:solidFill>
                <a:ea typeface="+mn-ea"/>
                <a:cs typeface="Arial" panose="020B0604020202020204" pitchFamily="34" charset="0"/>
              </a:endParaRPr>
            </a:p>
          </p:txBody>
        </p:sp>
        <p:sp>
          <p:nvSpPr>
            <p:cNvPr id="63" name="QuintileLabel12">
              <a:extLst>
                <a:ext uri="{FF2B5EF4-FFF2-40B4-BE49-F238E27FC236}">
                  <a16:creationId xmlns:a16="http://schemas.microsoft.com/office/drawing/2014/main" id="{00000000-0008-0000-0700-0000CA020000}"/>
                </a:ext>
              </a:extLst>
            </p:cNvPr>
            <p:cNvSpPr txBox="1"/>
            <p:nvPr/>
          </p:nvSpPr>
          <p:spPr>
            <a:xfrm>
              <a:off x="3522181" y="4204432"/>
              <a:ext cx="1164735"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C402FDF-5419-4974-976C-C8F19DCA090B}" type="TxLink">
                <a:rPr lang="en-US" sz="900" b="0" i="0" u="none" strike="noStrike" kern="1200">
                  <a:solidFill>
                    <a:srgbClr val="646464"/>
                  </a:solidFill>
                  <a:ea typeface="+mn-ea"/>
                  <a:cs typeface="Arial"/>
                </a:rPr>
                <a:pPr marL="0" indent="0" algn="ctr" defTabSz="914400" rtl="0" eaLnBrk="1" latinLnBrk="0" hangingPunct="1"/>
                <a:t>▲
14650</a:t>
              </a:fld>
              <a:endParaRPr lang="en-US" sz="900" b="0" i="0" u="none" strike="noStrike" kern="1200">
                <a:solidFill>
                  <a:srgbClr val="646464"/>
                </a:solidFill>
                <a:ea typeface="+mn-ea"/>
                <a:cs typeface="Arial" panose="020B0604020202020204" pitchFamily="34" charset="0"/>
              </a:endParaRPr>
            </a:p>
          </p:txBody>
        </p:sp>
        <p:sp>
          <p:nvSpPr>
            <p:cNvPr id="64" name="QuintileLabel11">
              <a:extLst>
                <a:ext uri="{FF2B5EF4-FFF2-40B4-BE49-F238E27FC236}">
                  <a16:creationId xmlns:a16="http://schemas.microsoft.com/office/drawing/2014/main" id="{00000000-0008-0000-0700-0000CB020000}"/>
                </a:ext>
              </a:extLst>
            </p:cNvPr>
            <p:cNvSpPr txBox="1"/>
            <p:nvPr/>
          </p:nvSpPr>
          <p:spPr>
            <a:xfrm>
              <a:off x="1903656" y="4194637"/>
              <a:ext cx="1164735" cy="246606"/>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0C3B5EBE-EB5B-4DF0-A084-2B6F09D97919}" type="TxLink">
                <a:rPr lang="en-US" sz="900" b="0" i="0" u="none" strike="noStrike" kern="1200">
                  <a:solidFill>
                    <a:srgbClr val="646464"/>
                  </a:solidFill>
                  <a:cs typeface="Arial"/>
                </a:rPr>
                <a:pPr marL="0" indent="0" algn="ctr" defTabSz="914400" rtl="0" eaLnBrk="1" latinLnBrk="0" hangingPunct="1"/>
                <a:t>▲
5441</a:t>
              </a:fld>
              <a:endParaRPr lang="en-US" sz="900" b="0" i="0" u="none" strike="noStrike" kern="1200">
                <a:solidFill>
                  <a:srgbClr val="646464"/>
                </a:solidFill>
                <a:cs typeface="Arial" panose="020B0604020202020204" pitchFamily="34" charset="0"/>
              </a:endParaRPr>
            </a:p>
          </p:txBody>
        </p:sp>
        <p:sp>
          <p:nvSpPr>
            <p:cNvPr id="65" name="Star1">
              <a:extLst>
                <a:ext uri="{FF2B5EF4-FFF2-40B4-BE49-F238E27FC236}">
                  <a16:creationId xmlns:a16="http://schemas.microsoft.com/office/drawing/2014/main" id="{00000000-0008-0000-0700-0000CC020000}"/>
                </a:ext>
              </a:extLst>
            </p:cNvPr>
            <p:cNvSpPr/>
            <p:nvPr/>
          </p:nvSpPr>
          <p:spPr>
            <a:xfrm>
              <a:off x="4414432" y="3910402"/>
              <a:ext cx="307943" cy="281152"/>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66" name="RowLabel1">
              <a:extLst>
                <a:ext uri="{FF2B5EF4-FFF2-40B4-BE49-F238E27FC236}">
                  <a16:creationId xmlns:a16="http://schemas.microsoft.com/office/drawing/2014/main" id="{00000000-0008-0000-0700-0000CD020000}"/>
                </a:ext>
              </a:extLst>
            </p:cNvPr>
            <p:cNvSpPr txBox="1"/>
            <p:nvPr/>
          </p:nvSpPr>
          <p:spPr>
            <a:xfrm>
              <a:off x="741486" y="3899478"/>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dirty="0">
                  <a:solidFill>
                    <a:srgbClr val="646464"/>
                  </a:solidFill>
                  <a:cs typeface="Arial" panose="020B0604020202020204" pitchFamily="34" charset="0"/>
                </a:rPr>
                <a:t>Number of Employees</a:t>
              </a:r>
            </a:p>
          </p:txBody>
        </p:sp>
        <p:sp>
          <p:nvSpPr>
            <p:cNvPr id="67" name="StarLabel1">
              <a:extLst>
                <a:ext uri="{FF2B5EF4-FFF2-40B4-BE49-F238E27FC236}">
                  <a16:creationId xmlns:a16="http://schemas.microsoft.com/office/drawing/2014/main" id="{00000000-0008-0000-0700-0000CE020000}"/>
                </a:ext>
              </a:extLst>
            </p:cNvPr>
            <p:cNvSpPr txBox="1"/>
            <p:nvPr/>
          </p:nvSpPr>
          <p:spPr>
            <a:xfrm>
              <a:off x="4569974" y="3931568"/>
              <a:ext cx="1389938"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F2F8E0E2-A5A1-4898-BB1A-5C4BB15EB304}" type="TxLink">
                <a:rPr lang="en-US" sz="900" b="1" i="1" u="none" strike="noStrike" kern="1200" smtClean="0">
                  <a:solidFill>
                    <a:srgbClr val="F9C20A"/>
                  </a:solidFill>
                  <a:cs typeface="Arial"/>
                </a:rPr>
                <a:pPr marL="0" indent="0" defTabSz="914400" rtl="0" eaLnBrk="1" latinLnBrk="0" hangingPunct="1"/>
                <a:t>28.48%</a:t>
              </a:fld>
              <a:endParaRPr lang="en-US" sz="1000" b="1" i="1" u="none" strike="noStrike" kern="1200" dirty="0">
                <a:solidFill>
                  <a:srgbClr val="F9C20A"/>
                </a:solidFill>
                <a:cs typeface="Arial"/>
              </a:endParaRPr>
            </a:p>
          </p:txBody>
        </p:sp>
        <p:sp>
          <p:nvSpPr>
            <p:cNvPr id="119" name="StarLabel2">
              <a:extLst>
                <a:ext uri="{FF2B5EF4-FFF2-40B4-BE49-F238E27FC236}">
                  <a16:creationId xmlns:a16="http://schemas.microsoft.com/office/drawing/2014/main" id="{0FD4764A-5D38-4651-B6BC-ABD741A9A9AA}"/>
                </a:ext>
              </a:extLst>
            </p:cNvPr>
            <p:cNvSpPr txBox="1"/>
            <p:nvPr/>
          </p:nvSpPr>
          <p:spPr>
            <a:xfrm>
              <a:off x="3182064" y="3952183"/>
              <a:ext cx="1387910"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F2F8E0E2-A5A1-4898-BB1A-5C4BB15EB304}" type="TxLink">
                <a:rPr lang="en-US" sz="900" b="1" i="1" u="none" strike="noStrike" kern="1200" smtClean="0">
                  <a:solidFill>
                    <a:srgbClr val="F9C20A"/>
                  </a:solidFill>
                  <a:cs typeface="Arial"/>
                </a:rPr>
                <a:pPr marL="0" indent="0" algn="r" defTabSz="914400" rtl="0" eaLnBrk="1" latinLnBrk="0" hangingPunct="1"/>
                <a:t>28.48%</a:t>
              </a:fld>
              <a:endParaRPr lang="en-US" sz="1000" b="1" i="1" u="none" strike="noStrike" kern="1200" dirty="0">
                <a:solidFill>
                  <a:srgbClr val="F9C20A"/>
                </a:solidFill>
                <a:cs typeface="Arial"/>
              </a:endParaRPr>
            </a:p>
          </p:txBody>
        </p:sp>
      </p:grpSp>
      <p:grpSp>
        <p:nvGrpSpPr>
          <p:cNvPr id="121" name="Group_Demographics3">
            <a:extLst>
              <a:ext uri="{FF2B5EF4-FFF2-40B4-BE49-F238E27FC236}">
                <a16:creationId xmlns:a16="http://schemas.microsoft.com/office/drawing/2014/main" id="{6A161996-C730-4966-AF76-739F3709F519}"/>
              </a:ext>
            </a:extLst>
          </p:cNvPr>
          <p:cNvGrpSpPr/>
          <p:nvPr/>
        </p:nvGrpSpPr>
        <p:grpSpPr>
          <a:xfrm>
            <a:off x="741486" y="3214713"/>
            <a:ext cx="9088314" cy="595287"/>
            <a:chOff x="741486" y="3214713"/>
            <a:chExt cx="9088314" cy="595287"/>
          </a:xfrm>
        </p:grpSpPr>
        <p:sp>
          <p:nvSpPr>
            <p:cNvPr id="43" name="Bar14">
              <a:extLst>
                <a:ext uri="{FF2B5EF4-FFF2-40B4-BE49-F238E27FC236}">
                  <a16:creationId xmlns:a16="http://schemas.microsoft.com/office/drawing/2014/main" id="{00000000-0008-0000-0700-0000B6020000}"/>
                </a:ext>
              </a:extLst>
            </p:cNvPr>
            <p:cNvSpPr/>
            <p:nvPr/>
          </p:nvSpPr>
          <p:spPr>
            <a:xfrm>
              <a:off x="7398614" y="32162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44" name="Bar13">
              <a:extLst>
                <a:ext uri="{FF2B5EF4-FFF2-40B4-BE49-F238E27FC236}">
                  <a16:creationId xmlns:a16="http://schemas.microsoft.com/office/drawing/2014/main" id="{00000000-0008-0000-0700-0000B7020000}"/>
                </a:ext>
              </a:extLst>
            </p:cNvPr>
            <p:cNvSpPr/>
            <p:nvPr/>
          </p:nvSpPr>
          <p:spPr>
            <a:xfrm>
              <a:off x="5764251" y="32162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dirty="0">
                  <a:solidFill>
                    <a:srgbClr val="002060"/>
                  </a:solidFill>
                  <a:cs typeface="Arial"/>
                </a:rPr>
                <a:t>36.64%</a:t>
              </a:r>
            </a:p>
          </p:txBody>
        </p:sp>
        <p:sp>
          <p:nvSpPr>
            <p:cNvPr id="45" name="Bar12">
              <a:extLst>
                <a:ext uri="{FF2B5EF4-FFF2-40B4-BE49-F238E27FC236}">
                  <a16:creationId xmlns:a16="http://schemas.microsoft.com/office/drawing/2014/main" id="{00000000-0008-0000-0700-0000B8020000}"/>
                </a:ext>
              </a:extLst>
            </p:cNvPr>
            <p:cNvSpPr/>
            <p:nvPr/>
          </p:nvSpPr>
          <p:spPr>
            <a:xfrm>
              <a:off x="4129888" y="32162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46" name="Bar11">
              <a:extLst>
                <a:ext uri="{FF2B5EF4-FFF2-40B4-BE49-F238E27FC236}">
                  <a16:creationId xmlns:a16="http://schemas.microsoft.com/office/drawing/2014/main" id="{00000000-0008-0000-0700-0000B9020000}"/>
                </a:ext>
              </a:extLst>
            </p:cNvPr>
            <p:cNvSpPr/>
            <p:nvPr/>
          </p:nvSpPr>
          <p:spPr>
            <a:xfrm>
              <a:off x="2495525" y="3214713"/>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47" name="QuintileLabel15">
              <a:extLst>
                <a:ext uri="{FF2B5EF4-FFF2-40B4-BE49-F238E27FC236}">
                  <a16:creationId xmlns:a16="http://schemas.microsoft.com/office/drawing/2014/main" id="{00000000-0008-0000-0700-0000BA020000}"/>
                </a:ext>
              </a:extLst>
            </p:cNvPr>
            <p:cNvSpPr txBox="1"/>
            <p:nvPr/>
          </p:nvSpPr>
          <p:spPr>
            <a:xfrm>
              <a:off x="8166471" y="3562330"/>
              <a:ext cx="1663329"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84E29BB2-BFA0-4BE6-9FFE-70CB1EDA9BAD}" type="TxLink">
                <a:rPr lang="en-US" sz="900" b="0" i="0" u="none" strike="noStrike" kern="1200">
                  <a:solidFill>
                    <a:srgbClr val="646464"/>
                  </a:solidFill>
                  <a:cs typeface="Arial"/>
                </a:rPr>
                <a:pPr marL="0" indent="0" algn="ctr" defTabSz="914400" rtl="0" eaLnBrk="1" latinLnBrk="0" hangingPunct="1"/>
                <a:t>▲
28.48%</a:t>
              </a:fld>
              <a:endParaRPr lang="en-US" sz="1000" b="0" i="0" u="none" strike="noStrike" kern="1200">
                <a:solidFill>
                  <a:schemeClr val="tx1">
                    <a:lumMod val="50000"/>
                    <a:lumOff val="50000"/>
                  </a:schemeClr>
                </a:solidFill>
                <a:cs typeface="Arial"/>
              </a:endParaRPr>
            </a:p>
          </p:txBody>
        </p:sp>
        <p:sp>
          <p:nvSpPr>
            <p:cNvPr id="48" name="QuintileLabel14">
              <a:extLst>
                <a:ext uri="{FF2B5EF4-FFF2-40B4-BE49-F238E27FC236}">
                  <a16:creationId xmlns:a16="http://schemas.microsoft.com/office/drawing/2014/main" id="{00000000-0008-0000-0700-0000BB020000}"/>
                </a:ext>
              </a:extLst>
            </p:cNvPr>
            <p:cNvSpPr txBox="1"/>
            <p:nvPr/>
          </p:nvSpPr>
          <p:spPr>
            <a:xfrm>
              <a:off x="6790907" y="3542740"/>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E49A25C-4A6E-4927-A970-E325F3D570C2}" type="TxLink">
                <a:rPr lang="en-US" sz="900" b="0" i="0" u="none" strike="noStrike" kern="1200">
                  <a:solidFill>
                    <a:srgbClr val="646464"/>
                  </a:solidFill>
                  <a:cs typeface="Arial"/>
                </a:rPr>
                <a:pPr marL="0" indent="0" algn="ctr" defTabSz="914400" rtl="0" eaLnBrk="1" latinLnBrk="0" hangingPunct="1"/>
                <a:t>▲
24.40%</a:t>
              </a:fld>
              <a:endParaRPr lang="en-US" sz="1000" b="0" i="0" u="none" strike="noStrike" kern="1200">
                <a:solidFill>
                  <a:schemeClr val="tx1">
                    <a:lumMod val="50000"/>
                    <a:lumOff val="50000"/>
                  </a:schemeClr>
                </a:solidFill>
                <a:cs typeface="Arial"/>
              </a:endParaRPr>
            </a:p>
          </p:txBody>
        </p:sp>
        <p:sp>
          <p:nvSpPr>
            <p:cNvPr id="49" name="QuintileLabel13">
              <a:extLst>
                <a:ext uri="{FF2B5EF4-FFF2-40B4-BE49-F238E27FC236}">
                  <a16:creationId xmlns:a16="http://schemas.microsoft.com/office/drawing/2014/main" id="{00000000-0008-0000-0700-0000BC020000}"/>
                </a:ext>
              </a:extLst>
            </p:cNvPr>
            <p:cNvSpPr txBox="1"/>
            <p:nvPr/>
          </p:nvSpPr>
          <p:spPr>
            <a:xfrm>
              <a:off x="5157341" y="3534521"/>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8D2C1862-42FE-4637-AB2B-3333170872C6}" type="TxLink">
                <a:rPr lang="en-US" sz="900" b="0" i="0" u="none" strike="noStrike" kern="1200">
                  <a:solidFill>
                    <a:srgbClr val="646464"/>
                  </a:solidFill>
                  <a:ea typeface="+mn-ea"/>
                  <a:cs typeface="Arial"/>
                </a:rPr>
                <a:pPr marL="0" indent="0" algn="ctr" defTabSz="914400" rtl="0" eaLnBrk="1" latinLnBrk="0" hangingPunct="1"/>
                <a:t>▲
19.22%</a:t>
              </a:fld>
              <a:endParaRPr lang="en-US" sz="900" b="0" i="0" u="none" strike="noStrike" kern="1200">
                <a:solidFill>
                  <a:srgbClr val="646464"/>
                </a:solidFill>
                <a:ea typeface="+mn-ea"/>
                <a:cs typeface="Arial" panose="020B0604020202020204" pitchFamily="34" charset="0"/>
              </a:endParaRPr>
            </a:p>
          </p:txBody>
        </p:sp>
        <p:sp>
          <p:nvSpPr>
            <p:cNvPr id="50" name="QuintileLabel12">
              <a:extLst>
                <a:ext uri="{FF2B5EF4-FFF2-40B4-BE49-F238E27FC236}">
                  <a16:creationId xmlns:a16="http://schemas.microsoft.com/office/drawing/2014/main" id="{00000000-0008-0000-0700-0000BD020000}"/>
                </a:ext>
              </a:extLst>
            </p:cNvPr>
            <p:cNvSpPr txBox="1"/>
            <p:nvPr/>
          </p:nvSpPr>
          <p:spPr>
            <a:xfrm>
              <a:off x="3522181" y="3532945"/>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3C70042-D87F-475C-95D7-EC9AF4E8E40A}" type="TxLink">
                <a:rPr lang="en-US" sz="900" b="0" i="0" u="none" strike="noStrike" kern="1200">
                  <a:solidFill>
                    <a:srgbClr val="646464"/>
                  </a:solidFill>
                  <a:ea typeface="+mn-ea"/>
                  <a:cs typeface="Arial"/>
                </a:rPr>
                <a:pPr marL="0" indent="0" algn="ctr" defTabSz="914400" rtl="0" eaLnBrk="1" latinLnBrk="0" hangingPunct="1"/>
                <a:t>▲
13.70%</a:t>
              </a:fld>
              <a:endParaRPr lang="en-US" sz="900" b="0" i="0" u="none" strike="noStrike" kern="1200">
                <a:solidFill>
                  <a:srgbClr val="646464"/>
                </a:solidFill>
                <a:ea typeface="+mn-ea"/>
                <a:cs typeface="Arial" panose="020B0604020202020204" pitchFamily="34" charset="0"/>
              </a:endParaRPr>
            </a:p>
          </p:txBody>
        </p:sp>
        <p:sp>
          <p:nvSpPr>
            <p:cNvPr id="51" name="QuintileLabel11">
              <a:extLst>
                <a:ext uri="{FF2B5EF4-FFF2-40B4-BE49-F238E27FC236}">
                  <a16:creationId xmlns:a16="http://schemas.microsoft.com/office/drawing/2014/main" id="{00000000-0008-0000-0700-0000BE020000}"/>
                </a:ext>
              </a:extLst>
            </p:cNvPr>
            <p:cNvSpPr txBox="1"/>
            <p:nvPr/>
          </p:nvSpPr>
          <p:spPr>
            <a:xfrm>
              <a:off x="1903656" y="3523150"/>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126E358-6B43-46D3-A67D-63F2D2C71F2F}" type="TxLink">
                <a:rPr lang="en-US" sz="900" b="0" i="0" u="none" strike="noStrike" kern="1200">
                  <a:solidFill>
                    <a:srgbClr val="646464"/>
                  </a:solidFill>
                  <a:cs typeface="Arial"/>
                </a:rPr>
                <a:pPr marL="0" indent="0" algn="ctr" defTabSz="914400" rtl="0" eaLnBrk="1" latinLnBrk="0" hangingPunct="1"/>
                <a:t>▲
-0.19%</a:t>
              </a:fld>
              <a:endParaRPr lang="en-US" sz="900" b="0" i="0" u="none" strike="noStrike" kern="1200">
                <a:solidFill>
                  <a:srgbClr val="646464"/>
                </a:solidFill>
                <a:cs typeface="Arial" panose="020B0604020202020204" pitchFamily="34" charset="0"/>
              </a:endParaRPr>
            </a:p>
          </p:txBody>
        </p:sp>
        <p:sp>
          <p:nvSpPr>
            <p:cNvPr id="52" name="Star1">
              <a:extLst>
                <a:ext uri="{FF2B5EF4-FFF2-40B4-BE49-F238E27FC236}">
                  <a16:creationId xmlns:a16="http://schemas.microsoft.com/office/drawing/2014/main" id="{00000000-0008-0000-0700-0000BF020000}"/>
                </a:ext>
              </a:extLst>
            </p:cNvPr>
            <p:cNvSpPr/>
            <p:nvPr/>
          </p:nvSpPr>
          <p:spPr>
            <a:xfrm>
              <a:off x="4414432" y="3238915"/>
              <a:ext cx="307943" cy="281151"/>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53" name="RowLabel1">
              <a:extLst>
                <a:ext uri="{FF2B5EF4-FFF2-40B4-BE49-F238E27FC236}">
                  <a16:creationId xmlns:a16="http://schemas.microsoft.com/office/drawing/2014/main" id="{00000000-0008-0000-0700-0000C0020000}"/>
                </a:ext>
              </a:extLst>
            </p:cNvPr>
            <p:cNvSpPr txBox="1"/>
            <p:nvPr/>
          </p:nvSpPr>
          <p:spPr>
            <a:xfrm>
              <a:off x="741486" y="3227991"/>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EBITDA Margin %</a:t>
              </a:r>
            </a:p>
          </p:txBody>
        </p:sp>
        <p:sp>
          <p:nvSpPr>
            <p:cNvPr id="54" name="StarLabel1">
              <a:extLst>
                <a:ext uri="{FF2B5EF4-FFF2-40B4-BE49-F238E27FC236}">
                  <a16:creationId xmlns:a16="http://schemas.microsoft.com/office/drawing/2014/main" id="{00000000-0008-0000-0700-0000C1020000}"/>
                </a:ext>
              </a:extLst>
            </p:cNvPr>
            <p:cNvSpPr txBox="1"/>
            <p:nvPr/>
          </p:nvSpPr>
          <p:spPr>
            <a:xfrm>
              <a:off x="4569974" y="3260081"/>
              <a:ext cx="1389937"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F2F8E0E2-A5A1-4898-BB1A-5C4BB15EB304}" type="TxLink">
                <a:rPr lang="en-US" sz="900" b="1" i="1" u="none" strike="noStrike" kern="1200" smtClean="0">
                  <a:solidFill>
                    <a:srgbClr val="F9C20A"/>
                  </a:solidFill>
                  <a:cs typeface="Arial"/>
                </a:rPr>
                <a:pPr marL="0" indent="0" defTabSz="914400" rtl="0" eaLnBrk="1" latinLnBrk="0" hangingPunct="1"/>
                <a:t>28.48%</a:t>
              </a:fld>
              <a:endParaRPr lang="en-US" sz="1000" b="1" i="1" u="none" strike="noStrike" kern="1200" dirty="0">
                <a:solidFill>
                  <a:srgbClr val="F9C20A"/>
                </a:solidFill>
                <a:cs typeface="Arial"/>
              </a:endParaRPr>
            </a:p>
          </p:txBody>
        </p:sp>
        <p:sp>
          <p:nvSpPr>
            <p:cNvPr id="120" name="StarLabel2">
              <a:extLst>
                <a:ext uri="{FF2B5EF4-FFF2-40B4-BE49-F238E27FC236}">
                  <a16:creationId xmlns:a16="http://schemas.microsoft.com/office/drawing/2014/main" id="{75DB8A91-4C8D-4D34-A035-2CECDE87F4F1}"/>
                </a:ext>
              </a:extLst>
            </p:cNvPr>
            <p:cNvSpPr txBox="1"/>
            <p:nvPr/>
          </p:nvSpPr>
          <p:spPr>
            <a:xfrm>
              <a:off x="3124200" y="3266383"/>
              <a:ext cx="1397122"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F2F8E0E2-A5A1-4898-BB1A-5C4BB15EB304}" type="TxLink">
                <a:rPr lang="en-US" sz="900" b="1" i="1" u="none" strike="noStrike" kern="1200" smtClean="0">
                  <a:solidFill>
                    <a:srgbClr val="F9C20A"/>
                  </a:solidFill>
                  <a:cs typeface="Arial"/>
                </a:rPr>
                <a:pPr marL="0" indent="0" algn="r" defTabSz="914400" rtl="0" eaLnBrk="1" latinLnBrk="0" hangingPunct="1"/>
                <a:t>28.48%</a:t>
              </a:fld>
              <a:endParaRPr lang="en-US" sz="1000" b="1" i="1" u="none" strike="noStrike" kern="1200" dirty="0">
                <a:solidFill>
                  <a:srgbClr val="F9C20A"/>
                </a:solidFill>
                <a:cs typeface="Arial"/>
              </a:endParaRPr>
            </a:p>
          </p:txBody>
        </p:sp>
      </p:grpSp>
      <p:grpSp>
        <p:nvGrpSpPr>
          <p:cNvPr id="123" name="Group_Demographics2">
            <a:extLst>
              <a:ext uri="{FF2B5EF4-FFF2-40B4-BE49-F238E27FC236}">
                <a16:creationId xmlns:a16="http://schemas.microsoft.com/office/drawing/2014/main" id="{753120A1-ED3C-4460-9ACD-341027D1752D}"/>
              </a:ext>
            </a:extLst>
          </p:cNvPr>
          <p:cNvGrpSpPr/>
          <p:nvPr/>
        </p:nvGrpSpPr>
        <p:grpSpPr>
          <a:xfrm>
            <a:off x="741486" y="2514600"/>
            <a:ext cx="9088314" cy="595287"/>
            <a:chOff x="741486" y="2514600"/>
            <a:chExt cx="9088314" cy="595287"/>
          </a:xfrm>
        </p:grpSpPr>
        <p:sp>
          <p:nvSpPr>
            <p:cNvPr id="30" name="Bar14">
              <a:extLst>
                <a:ext uri="{FF2B5EF4-FFF2-40B4-BE49-F238E27FC236}">
                  <a16:creationId xmlns:a16="http://schemas.microsoft.com/office/drawing/2014/main" id="{00000000-0008-0000-0700-0000A4020000}"/>
                </a:ext>
              </a:extLst>
            </p:cNvPr>
            <p:cNvSpPr/>
            <p:nvPr/>
          </p:nvSpPr>
          <p:spPr>
            <a:xfrm>
              <a:off x="7398614" y="2516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31" name="Bar13">
              <a:extLst>
                <a:ext uri="{FF2B5EF4-FFF2-40B4-BE49-F238E27FC236}">
                  <a16:creationId xmlns:a16="http://schemas.microsoft.com/office/drawing/2014/main" id="{00000000-0008-0000-0700-0000A5020000}"/>
                </a:ext>
              </a:extLst>
            </p:cNvPr>
            <p:cNvSpPr/>
            <p:nvPr/>
          </p:nvSpPr>
          <p:spPr>
            <a:xfrm>
              <a:off x="5764251" y="2516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32" name="Bar12">
              <a:extLst>
                <a:ext uri="{FF2B5EF4-FFF2-40B4-BE49-F238E27FC236}">
                  <a16:creationId xmlns:a16="http://schemas.microsoft.com/office/drawing/2014/main" id="{00000000-0008-0000-0700-0000A6020000}"/>
                </a:ext>
              </a:extLst>
            </p:cNvPr>
            <p:cNvSpPr/>
            <p:nvPr/>
          </p:nvSpPr>
          <p:spPr>
            <a:xfrm>
              <a:off x="4129888" y="2516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33" name="Bar11">
              <a:extLst>
                <a:ext uri="{FF2B5EF4-FFF2-40B4-BE49-F238E27FC236}">
                  <a16:creationId xmlns:a16="http://schemas.microsoft.com/office/drawing/2014/main" id="{00000000-0008-0000-0700-0000A7020000}"/>
                </a:ext>
              </a:extLst>
            </p:cNvPr>
            <p:cNvSpPr/>
            <p:nvPr/>
          </p:nvSpPr>
          <p:spPr>
            <a:xfrm>
              <a:off x="2495525" y="2514600"/>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34" name="QuintileLabel15">
              <a:extLst>
                <a:ext uri="{FF2B5EF4-FFF2-40B4-BE49-F238E27FC236}">
                  <a16:creationId xmlns:a16="http://schemas.microsoft.com/office/drawing/2014/main" id="{00000000-0008-0000-0700-0000A8020000}"/>
                </a:ext>
              </a:extLst>
            </p:cNvPr>
            <p:cNvSpPr txBox="1"/>
            <p:nvPr/>
          </p:nvSpPr>
          <p:spPr>
            <a:xfrm>
              <a:off x="8166471" y="2862217"/>
              <a:ext cx="1663329"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46F884C6-E76E-4C4C-B379-C48A6B3D51F6}" type="TxLink">
                <a:rPr lang="en-US" sz="900" b="0" i="0" u="none" strike="noStrike" kern="1200">
                  <a:solidFill>
                    <a:srgbClr val="646464"/>
                  </a:solidFill>
                  <a:cs typeface="Arial"/>
                </a:rPr>
                <a:pPr marL="0" indent="0" algn="ctr" defTabSz="914400" rtl="0" eaLnBrk="1" latinLnBrk="0" hangingPunct="1"/>
                <a:t>▲
14.19%</a:t>
              </a:fld>
              <a:endParaRPr lang="en-US" sz="1000" b="0" i="0" u="none" strike="noStrike" kern="1200">
                <a:solidFill>
                  <a:schemeClr val="tx1">
                    <a:lumMod val="50000"/>
                    <a:lumOff val="50000"/>
                  </a:schemeClr>
                </a:solidFill>
                <a:cs typeface="Arial"/>
              </a:endParaRPr>
            </a:p>
          </p:txBody>
        </p:sp>
        <p:sp>
          <p:nvSpPr>
            <p:cNvPr id="35" name="QuintileLabel14">
              <a:extLst>
                <a:ext uri="{FF2B5EF4-FFF2-40B4-BE49-F238E27FC236}">
                  <a16:creationId xmlns:a16="http://schemas.microsoft.com/office/drawing/2014/main" id="{00000000-0008-0000-0700-0000A9020000}"/>
                </a:ext>
              </a:extLst>
            </p:cNvPr>
            <p:cNvSpPr txBox="1"/>
            <p:nvPr/>
          </p:nvSpPr>
          <p:spPr>
            <a:xfrm>
              <a:off x="6790907" y="284262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029975C6-0F55-4C96-9307-8BE5ED36B812}" type="TxLink">
                <a:rPr lang="en-US" sz="900" b="0" i="0" u="none" strike="noStrike" kern="1200">
                  <a:solidFill>
                    <a:srgbClr val="646464"/>
                  </a:solidFill>
                  <a:cs typeface="Arial"/>
                </a:rPr>
                <a:pPr marL="0" indent="0" algn="ctr" defTabSz="914400" rtl="0" eaLnBrk="1" latinLnBrk="0" hangingPunct="1"/>
                <a:t>▲
11.56%</a:t>
              </a:fld>
              <a:endParaRPr lang="en-US" sz="1000" b="0" i="0" u="none" strike="noStrike" kern="1200">
                <a:solidFill>
                  <a:schemeClr val="tx1">
                    <a:lumMod val="50000"/>
                    <a:lumOff val="50000"/>
                  </a:schemeClr>
                </a:solidFill>
                <a:cs typeface="Arial"/>
              </a:endParaRPr>
            </a:p>
          </p:txBody>
        </p:sp>
        <p:sp>
          <p:nvSpPr>
            <p:cNvPr id="36" name="QuintileLabel13">
              <a:extLst>
                <a:ext uri="{FF2B5EF4-FFF2-40B4-BE49-F238E27FC236}">
                  <a16:creationId xmlns:a16="http://schemas.microsoft.com/office/drawing/2014/main" id="{00000000-0008-0000-0700-0000AA020000}"/>
                </a:ext>
              </a:extLst>
            </p:cNvPr>
            <p:cNvSpPr txBox="1"/>
            <p:nvPr/>
          </p:nvSpPr>
          <p:spPr>
            <a:xfrm>
              <a:off x="5157341" y="2834408"/>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34E5F702-6D4D-4760-9A16-CA8F43204854}" type="TxLink">
                <a:rPr lang="en-US" sz="900" b="0" i="0" u="none" strike="noStrike" kern="1200">
                  <a:solidFill>
                    <a:srgbClr val="646464"/>
                  </a:solidFill>
                  <a:ea typeface="+mn-ea"/>
                  <a:cs typeface="Arial"/>
                </a:rPr>
                <a:pPr marL="0" indent="0" algn="ctr" defTabSz="914400" rtl="0" eaLnBrk="1" latinLnBrk="0" hangingPunct="1"/>
                <a:t>▲
2.27%</a:t>
              </a:fld>
              <a:endParaRPr lang="en-US" sz="900" b="0" i="0" u="none" strike="noStrike" kern="1200">
                <a:solidFill>
                  <a:srgbClr val="646464"/>
                </a:solidFill>
                <a:ea typeface="+mn-ea"/>
                <a:cs typeface="Arial" panose="020B0604020202020204" pitchFamily="34" charset="0"/>
              </a:endParaRPr>
            </a:p>
          </p:txBody>
        </p:sp>
        <p:sp>
          <p:nvSpPr>
            <p:cNvPr id="37" name="QuintileLabel12">
              <a:extLst>
                <a:ext uri="{FF2B5EF4-FFF2-40B4-BE49-F238E27FC236}">
                  <a16:creationId xmlns:a16="http://schemas.microsoft.com/office/drawing/2014/main" id="{00000000-0008-0000-0700-0000AB020000}"/>
                </a:ext>
              </a:extLst>
            </p:cNvPr>
            <p:cNvSpPr txBox="1"/>
            <p:nvPr/>
          </p:nvSpPr>
          <p:spPr>
            <a:xfrm>
              <a:off x="3522181" y="2832832"/>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224D93F8-57AC-459E-A009-44709D799629}" type="TxLink">
                <a:rPr lang="en-US" sz="900" b="0" i="0" u="none" strike="noStrike" kern="1200">
                  <a:solidFill>
                    <a:srgbClr val="646464"/>
                  </a:solidFill>
                  <a:ea typeface="+mn-ea"/>
                  <a:cs typeface="Arial"/>
                </a:rPr>
                <a:pPr marL="0" indent="0" algn="ctr" defTabSz="914400" rtl="0" eaLnBrk="1" latinLnBrk="0" hangingPunct="1"/>
                <a:t>▲
0.79%</a:t>
              </a:fld>
              <a:endParaRPr lang="en-US" sz="900" b="0" i="0" u="none" strike="noStrike" kern="1200">
                <a:solidFill>
                  <a:srgbClr val="646464"/>
                </a:solidFill>
                <a:ea typeface="+mn-ea"/>
                <a:cs typeface="Arial" panose="020B0604020202020204" pitchFamily="34" charset="0"/>
              </a:endParaRPr>
            </a:p>
          </p:txBody>
        </p:sp>
        <p:sp>
          <p:nvSpPr>
            <p:cNvPr id="38" name="QuintileLabel11">
              <a:extLst>
                <a:ext uri="{FF2B5EF4-FFF2-40B4-BE49-F238E27FC236}">
                  <a16:creationId xmlns:a16="http://schemas.microsoft.com/office/drawing/2014/main" id="{00000000-0008-0000-0700-0000AC020000}"/>
                </a:ext>
              </a:extLst>
            </p:cNvPr>
            <p:cNvSpPr txBox="1"/>
            <p:nvPr/>
          </p:nvSpPr>
          <p:spPr>
            <a:xfrm>
              <a:off x="1903656" y="282303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5E68129A-0B96-4129-B3B0-EB98521B45D2}" type="TxLink">
                <a:rPr lang="en-US" sz="900" b="0" i="0" u="none" strike="noStrike" kern="1200">
                  <a:solidFill>
                    <a:srgbClr val="646464"/>
                  </a:solidFill>
                  <a:cs typeface="Arial"/>
                </a:rPr>
                <a:pPr marL="0" indent="0" algn="ctr" defTabSz="914400" rtl="0" eaLnBrk="1" latinLnBrk="0" hangingPunct="1"/>
                <a:t>▲
-4.30%</a:t>
              </a:fld>
              <a:endParaRPr lang="en-US" sz="900" b="0" i="0" u="none" strike="noStrike" kern="1200">
                <a:solidFill>
                  <a:srgbClr val="646464"/>
                </a:solidFill>
                <a:cs typeface="Arial" panose="020B0604020202020204" pitchFamily="34" charset="0"/>
              </a:endParaRPr>
            </a:p>
          </p:txBody>
        </p:sp>
        <p:sp>
          <p:nvSpPr>
            <p:cNvPr id="39" name="Star1">
              <a:extLst>
                <a:ext uri="{FF2B5EF4-FFF2-40B4-BE49-F238E27FC236}">
                  <a16:creationId xmlns:a16="http://schemas.microsoft.com/office/drawing/2014/main" id="{00000000-0008-0000-0700-0000AD020000}"/>
                </a:ext>
              </a:extLst>
            </p:cNvPr>
            <p:cNvSpPr/>
            <p:nvPr/>
          </p:nvSpPr>
          <p:spPr>
            <a:xfrm>
              <a:off x="4414432" y="2538802"/>
              <a:ext cx="307943" cy="281151"/>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40" name="RowLabel1">
              <a:extLst>
                <a:ext uri="{FF2B5EF4-FFF2-40B4-BE49-F238E27FC236}">
                  <a16:creationId xmlns:a16="http://schemas.microsoft.com/office/drawing/2014/main" id="{00000000-0008-0000-0700-0000AE020000}"/>
                </a:ext>
              </a:extLst>
            </p:cNvPr>
            <p:cNvSpPr txBox="1"/>
            <p:nvPr/>
          </p:nvSpPr>
          <p:spPr>
            <a:xfrm>
              <a:off x="741486" y="2527878"/>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Revenue 3 Year CAGR</a:t>
              </a:r>
            </a:p>
          </p:txBody>
        </p:sp>
        <p:sp>
          <p:nvSpPr>
            <p:cNvPr id="41" name="StarLabel1">
              <a:extLst>
                <a:ext uri="{FF2B5EF4-FFF2-40B4-BE49-F238E27FC236}">
                  <a16:creationId xmlns:a16="http://schemas.microsoft.com/office/drawing/2014/main" id="{00000000-0008-0000-0700-0000B4020000}"/>
                </a:ext>
              </a:extLst>
            </p:cNvPr>
            <p:cNvSpPr txBox="1"/>
            <p:nvPr/>
          </p:nvSpPr>
          <p:spPr>
            <a:xfrm>
              <a:off x="4572000" y="2559968"/>
              <a:ext cx="1387911"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19226842-5EEE-4902-B5E3-6460D936C96C}" type="TxLink">
                <a:rPr lang="en-US" sz="900" b="1" i="1" u="none" strike="noStrike" kern="1200">
                  <a:solidFill>
                    <a:srgbClr val="F9C20A"/>
                  </a:solidFill>
                  <a:cs typeface="Arial"/>
                </a:rPr>
                <a:pPr marL="0" indent="0" defTabSz="914400" rtl="0" eaLnBrk="1" latinLnBrk="0" hangingPunct="1"/>
                <a:t>14.19%</a:t>
              </a:fld>
              <a:endParaRPr lang="en-US" sz="1000" b="1" i="1" u="none" strike="noStrike" kern="1200" dirty="0">
                <a:solidFill>
                  <a:srgbClr val="F9C20A"/>
                </a:solidFill>
                <a:cs typeface="Arial"/>
              </a:endParaRPr>
            </a:p>
          </p:txBody>
        </p:sp>
        <p:sp>
          <p:nvSpPr>
            <p:cNvPr id="122" name="StarLabel2">
              <a:extLst>
                <a:ext uri="{FF2B5EF4-FFF2-40B4-BE49-F238E27FC236}">
                  <a16:creationId xmlns:a16="http://schemas.microsoft.com/office/drawing/2014/main" id="{183F7BCF-9A0F-48EB-BF4B-04D2159242C2}"/>
                </a:ext>
              </a:extLst>
            </p:cNvPr>
            <p:cNvSpPr txBox="1"/>
            <p:nvPr/>
          </p:nvSpPr>
          <p:spPr>
            <a:xfrm>
              <a:off x="3182063" y="2580583"/>
              <a:ext cx="1387911"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19226842-5EEE-4902-B5E3-6460D936C96C}" type="TxLink">
                <a:rPr lang="en-US" sz="900" b="1" i="1" u="none" strike="noStrike" kern="1200">
                  <a:solidFill>
                    <a:srgbClr val="F9C20A"/>
                  </a:solidFill>
                  <a:cs typeface="Arial"/>
                </a:rPr>
                <a:pPr marL="0" indent="0" algn="r" defTabSz="914400" rtl="0" eaLnBrk="1" latinLnBrk="0" hangingPunct="1"/>
                <a:t>14.19%</a:t>
              </a:fld>
              <a:endParaRPr lang="en-US" sz="1000" b="1" i="1" u="none" strike="noStrike" kern="1200" dirty="0">
                <a:solidFill>
                  <a:srgbClr val="F9C20A"/>
                </a:solidFill>
                <a:cs typeface="Arial"/>
              </a:endParaRPr>
            </a:p>
          </p:txBody>
        </p:sp>
      </p:grpSp>
      <p:grpSp>
        <p:nvGrpSpPr>
          <p:cNvPr id="125" name="Group_Demographics1">
            <a:extLst>
              <a:ext uri="{FF2B5EF4-FFF2-40B4-BE49-F238E27FC236}">
                <a16:creationId xmlns:a16="http://schemas.microsoft.com/office/drawing/2014/main" id="{07C26153-0B6C-4143-90A2-FDF84B2E5A08}"/>
              </a:ext>
            </a:extLst>
          </p:cNvPr>
          <p:cNvGrpSpPr/>
          <p:nvPr/>
        </p:nvGrpSpPr>
        <p:grpSpPr>
          <a:xfrm>
            <a:off x="741486" y="1447800"/>
            <a:ext cx="9088314" cy="1005103"/>
            <a:chOff x="741486" y="1447800"/>
            <a:chExt cx="9088314" cy="1005103"/>
          </a:xfrm>
        </p:grpSpPr>
        <p:sp>
          <p:nvSpPr>
            <p:cNvPr id="12" name="Bar14">
              <a:extLst>
                <a:ext uri="{FF2B5EF4-FFF2-40B4-BE49-F238E27FC236}">
                  <a16:creationId xmlns:a16="http://schemas.microsoft.com/office/drawing/2014/main" id="{00000000-0008-0000-0700-0000C5000000}"/>
                </a:ext>
              </a:extLst>
            </p:cNvPr>
            <p:cNvSpPr/>
            <p:nvPr/>
          </p:nvSpPr>
          <p:spPr>
            <a:xfrm>
              <a:off x="7398614" y="1808984"/>
              <a:ext cx="1583685" cy="354081"/>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13" name="Bar13">
              <a:extLst>
                <a:ext uri="{FF2B5EF4-FFF2-40B4-BE49-F238E27FC236}">
                  <a16:creationId xmlns:a16="http://schemas.microsoft.com/office/drawing/2014/main" id="{00000000-0008-0000-0700-0000C6000000}"/>
                </a:ext>
              </a:extLst>
            </p:cNvPr>
            <p:cNvSpPr/>
            <p:nvPr/>
          </p:nvSpPr>
          <p:spPr>
            <a:xfrm>
              <a:off x="5764251" y="1808984"/>
              <a:ext cx="1583685" cy="354081"/>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14" name="Bar12">
              <a:extLst>
                <a:ext uri="{FF2B5EF4-FFF2-40B4-BE49-F238E27FC236}">
                  <a16:creationId xmlns:a16="http://schemas.microsoft.com/office/drawing/2014/main" id="{00000000-0008-0000-0700-0000C7000000}"/>
                </a:ext>
              </a:extLst>
            </p:cNvPr>
            <p:cNvSpPr/>
            <p:nvPr/>
          </p:nvSpPr>
          <p:spPr>
            <a:xfrm>
              <a:off x="4129888" y="1808984"/>
              <a:ext cx="1583685" cy="354081"/>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15" name="Bar11">
              <a:extLst>
                <a:ext uri="{FF2B5EF4-FFF2-40B4-BE49-F238E27FC236}">
                  <a16:creationId xmlns:a16="http://schemas.microsoft.com/office/drawing/2014/main" id="{00000000-0008-0000-0700-0000C8000000}"/>
                </a:ext>
              </a:extLst>
            </p:cNvPr>
            <p:cNvSpPr/>
            <p:nvPr/>
          </p:nvSpPr>
          <p:spPr>
            <a:xfrm>
              <a:off x="2495525" y="1807325"/>
              <a:ext cx="1583685" cy="354081"/>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16" name="QuintileLabel15">
              <a:extLst>
                <a:ext uri="{FF2B5EF4-FFF2-40B4-BE49-F238E27FC236}">
                  <a16:creationId xmlns:a16="http://schemas.microsoft.com/office/drawing/2014/main" id="{00000000-0008-0000-0700-0000C9000000}"/>
                </a:ext>
              </a:extLst>
            </p:cNvPr>
            <p:cNvSpPr txBox="1"/>
            <p:nvPr/>
          </p:nvSpPr>
          <p:spPr>
            <a:xfrm>
              <a:off x="8166471" y="2184309"/>
              <a:ext cx="1663329" cy="268594"/>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414C17DB-F842-4907-9A75-5494E08E70C0}" type="TxLink">
                <a:rPr lang="en-US" sz="900" b="0" i="0" u="none" strike="noStrike" kern="1200">
                  <a:solidFill>
                    <a:srgbClr val="646464"/>
                  </a:solidFill>
                  <a:cs typeface="Arial"/>
                </a:rPr>
                <a:pPr marL="0" indent="0" algn="ctr" defTabSz="914400" rtl="0" eaLnBrk="1" latinLnBrk="0" hangingPunct="1"/>
                <a:t>▲
$43,185 MM</a:t>
              </a:fld>
              <a:endParaRPr lang="en-US" sz="1000" b="0" i="0" u="none" strike="noStrike" kern="1200">
                <a:solidFill>
                  <a:schemeClr val="tx1">
                    <a:lumMod val="50000"/>
                    <a:lumOff val="50000"/>
                  </a:schemeClr>
                </a:solidFill>
                <a:cs typeface="Arial"/>
              </a:endParaRPr>
            </a:p>
          </p:txBody>
        </p:sp>
        <p:sp>
          <p:nvSpPr>
            <p:cNvPr id="17" name="QuintileLabel14">
              <a:extLst>
                <a:ext uri="{FF2B5EF4-FFF2-40B4-BE49-F238E27FC236}">
                  <a16:creationId xmlns:a16="http://schemas.microsoft.com/office/drawing/2014/main" id="{00000000-0008-0000-0700-0000CA000000}"/>
                </a:ext>
              </a:extLst>
            </p:cNvPr>
            <p:cNvSpPr txBox="1"/>
            <p:nvPr/>
          </p:nvSpPr>
          <p:spPr>
            <a:xfrm>
              <a:off x="6790907" y="2163064"/>
              <a:ext cx="1164734" cy="267439"/>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A32B9C6-CD26-4A26-9068-7846DBBB6C3E}" type="TxLink">
                <a:rPr lang="en-US" sz="900" b="0" i="0" u="none" strike="noStrike" kern="1200">
                  <a:solidFill>
                    <a:srgbClr val="646464"/>
                  </a:solidFill>
                  <a:cs typeface="Arial"/>
                </a:rPr>
                <a:pPr marL="0" indent="0" algn="ctr" defTabSz="914400" rtl="0" eaLnBrk="1" latinLnBrk="0" hangingPunct="1"/>
                <a:t>▲
$26,541 MM</a:t>
              </a:fld>
              <a:endParaRPr lang="en-US" sz="1000" b="0" i="0" u="none" strike="noStrike" kern="1200">
                <a:solidFill>
                  <a:schemeClr val="tx1">
                    <a:lumMod val="50000"/>
                    <a:lumOff val="50000"/>
                  </a:schemeClr>
                </a:solidFill>
                <a:cs typeface="Arial"/>
              </a:endParaRPr>
            </a:p>
          </p:txBody>
        </p:sp>
        <p:sp>
          <p:nvSpPr>
            <p:cNvPr id="18" name="QuintileLabel13">
              <a:extLst>
                <a:ext uri="{FF2B5EF4-FFF2-40B4-BE49-F238E27FC236}">
                  <a16:creationId xmlns:a16="http://schemas.microsoft.com/office/drawing/2014/main" id="{00000000-0008-0000-0700-0000CB000000}"/>
                </a:ext>
              </a:extLst>
            </p:cNvPr>
            <p:cNvSpPr txBox="1"/>
            <p:nvPr/>
          </p:nvSpPr>
          <p:spPr>
            <a:xfrm>
              <a:off x="5157341" y="2154151"/>
              <a:ext cx="1164734" cy="267439"/>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BED88365-49F8-43AA-8A78-259981A15370}" type="TxLink">
                <a:rPr lang="en-US" sz="900" b="0" i="0" u="none" strike="noStrike" kern="1200">
                  <a:solidFill>
                    <a:srgbClr val="646464"/>
                  </a:solidFill>
                  <a:ea typeface="+mn-ea"/>
                  <a:cs typeface="Arial"/>
                </a:rPr>
                <a:pPr marL="0" indent="0" algn="ctr" defTabSz="914400" rtl="0" eaLnBrk="1" latinLnBrk="0" hangingPunct="1"/>
                <a:t>▲
$10,331 MM</a:t>
              </a:fld>
              <a:endParaRPr lang="en-US" sz="900" b="0" i="0" u="none" strike="noStrike" kern="1200">
                <a:solidFill>
                  <a:srgbClr val="646464"/>
                </a:solidFill>
                <a:ea typeface="+mn-ea"/>
                <a:cs typeface="Arial" panose="020B0604020202020204" pitchFamily="34" charset="0"/>
              </a:endParaRPr>
            </a:p>
          </p:txBody>
        </p:sp>
        <p:sp>
          <p:nvSpPr>
            <p:cNvPr id="19" name="QuintileLabel12">
              <a:extLst>
                <a:ext uri="{FF2B5EF4-FFF2-40B4-BE49-F238E27FC236}">
                  <a16:creationId xmlns:a16="http://schemas.microsoft.com/office/drawing/2014/main" id="{00000000-0008-0000-0700-0000CC000000}"/>
                </a:ext>
              </a:extLst>
            </p:cNvPr>
            <p:cNvSpPr txBox="1"/>
            <p:nvPr/>
          </p:nvSpPr>
          <p:spPr>
            <a:xfrm>
              <a:off x="3522181" y="2152442"/>
              <a:ext cx="1164734" cy="267439"/>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4E0083A6-50C1-4F42-966B-332F3D74B626}" type="TxLink">
                <a:rPr lang="en-US" sz="900" b="0" i="0" u="none" strike="noStrike" kern="1200">
                  <a:solidFill>
                    <a:srgbClr val="646464"/>
                  </a:solidFill>
                  <a:ea typeface="+mn-ea"/>
                  <a:cs typeface="Arial"/>
                </a:rPr>
                <a:pPr marL="0" indent="0" algn="ctr" defTabSz="914400" rtl="0" eaLnBrk="1" latinLnBrk="0" hangingPunct="1"/>
                <a:t>▲
$8,063 MM</a:t>
              </a:fld>
              <a:endParaRPr lang="en-US" sz="900" b="0" i="0" u="none" strike="noStrike" kern="1200">
                <a:solidFill>
                  <a:srgbClr val="646464"/>
                </a:solidFill>
                <a:ea typeface="+mn-ea"/>
                <a:cs typeface="Arial" panose="020B0604020202020204" pitchFamily="34" charset="0"/>
              </a:endParaRPr>
            </a:p>
          </p:txBody>
        </p:sp>
        <p:sp>
          <p:nvSpPr>
            <p:cNvPr id="20" name="QuintileLabel11">
              <a:extLst>
                <a:ext uri="{FF2B5EF4-FFF2-40B4-BE49-F238E27FC236}">
                  <a16:creationId xmlns:a16="http://schemas.microsoft.com/office/drawing/2014/main" id="{00000000-0008-0000-0700-0000CD000000}"/>
                </a:ext>
              </a:extLst>
            </p:cNvPr>
            <p:cNvSpPr txBox="1"/>
            <p:nvPr/>
          </p:nvSpPr>
          <p:spPr>
            <a:xfrm>
              <a:off x="1903656" y="2141819"/>
              <a:ext cx="1164734" cy="267439"/>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E14D0DA-F717-4DB0-A6C1-DED0B90E8685}" type="TxLink">
                <a:rPr lang="en-US" sz="900" b="0" i="0" u="none" strike="noStrike" kern="1200">
                  <a:solidFill>
                    <a:srgbClr val="646464"/>
                  </a:solidFill>
                  <a:cs typeface="Arial" panose="020B0604020202020204" pitchFamily="34" charset="0"/>
                </a:rPr>
                <a:pPr marL="0" indent="0" algn="ctr" defTabSz="914400" rtl="0" eaLnBrk="1" latinLnBrk="0" hangingPunct="1"/>
                <a:t>▲
$2,054 MM</a:t>
              </a:fld>
              <a:endParaRPr lang="en-US" sz="900" b="0" i="0" u="none" strike="noStrike" kern="1200">
                <a:solidFill>
                  <a:srgbClr val="646464"/>
                </a:solidFill>
                <a:cs typeface="Arial" panose="020B0604020202020204" pitchFamily="34" charset="0"/>
              </a:endParaRPr>
            </a:p>
          </p:txBody>
        </p:sp>
        <p:sp>
          <p:nvSpPr>
            <p:cNvPr id="21" name="Star1">
              <a:extLst>
                <a:ext uri="{FF2B5EF4-FFF2-40B4-BE49-F238E27FC236}">
                  <a16:creationId xmlns:a16="http://schemas.microsoft.com/office/drawing/2014/main" id="{00000000-0008-0000-0700-0000CE000000}"/>
                </a:ext>
              </a:extLst>
            </p:cNvPr>
            <p:cNvSpPr/>
            <p:nvPr/>
          </p:nvSpPr>
          <p:spPr>
            <a:xfrm>
              <a:off x="4414432" y="1833572"/>
              <a:ext cx="307943" cy="304903"/>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22" name="RowLabel1">
              <a:extLst>
                <a:ext uri="{FF2B5EF4-FFF2-40B4-BE49-F238E27FC236}">
                  <a16:creationId xmlns:a16="http://schemas.microsoft.com/office/drawing/2014/main" id="{00000000-0008-0000-0700-0000CF000000}"/>
                </a:ext>
              </a:extLst>
            </p:cNvPr>
            <p:cNvSpPr txBox="1"/>
            <p:nvPr/>
          </p:nvSpPr>
          <p:spPr>
            <a:xfrm>
              <a:off x="741486" y="1821725"/>
              <a:ext cx="1691702" cy="354081"/>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Net Revenue (in USD)</a:t>
              </a:r>
            </a:p>
          </p:txBody>
        </p:sp>
        <p:sp>
          <p:nvSpPr>
            <p:cNvPr id="23" name="UpperLabel5">
              <a:extLst>
                <a:ext uri="{FF2B5EF4-FFF2-40B4-BE49-F238E27FC236}">
                  <a16:creationId xmlns:a16="http://schemas.microsoft.com/office/drawing/2014/main" id="{00000000-0008-0000-0700-0000D0000000}"/>
                </a:ext>
              </a:extLst>
            </p:cNvPr>
            <p:cNvSpPr txBox="1"/>
            <p:nvPr/>
          </p:nvSpPr>
          <p:spPr>
            <a:xfrm>
              <a:off x="8624462" y="1455126"/>
              <a:ext cx="741012" cy="343234"/>
            </a:xfrm>
            <a:prstGeom prst="rect">
              <a:avLst/>
            </a:prstGeom>
            <a:solidFill>
              <a:schemeClr val="lt1">
                <a:lumMod val="100000"/>
                <a:alpha val="0"/>
              </a:schemeClr>
            </a:solidFill>
          </p:spPr>
          <p:txBody>
            <a:bodyPr wrap="square" lIns="0" tIns="0" rIns="0" bIns="0" rtlCol="0" anchor="b">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eaLnBrk="1" latinLnBrk="0" hangingPunct="1"/>
              <a:r>
                <a:rPr lang="en-US" sz="900" b="1" kern="1200">
                  <a:solidFill>
                    <a:srgbClr val="646464"/>
                  </a:solidFill>
                  <a:cs typeface="Arial" panose="020B0604020202020204" pitchFamily="34" charset="0"/>
                </a:rPr>
                <a:t>Max</a:t>
              </a:r>
              <a:endParaRPr lang="en-US" sz="900">
                <a:solidFill>
                  <a:srgbClr val="646464"/>
                </a:solidFill>
                <a:effectLst/>
                <a:cs typeface="Arial" panose="020B0604020202020204" pitchFamily="34" charset="0"/>
              </a:endParaRPr>
            </a:p>
            <a:p>
              <a:pPr algn="ctr"/>
              <a:r>
                <a:rPr lang="en-US" sz="900" kern="1200">
                  <a:solidFill>
                    <a:srgbClr val="646464"/>
                  </a:solidFill>
                  <a:effectLst/>
                  <a:ea typeface="+mn-ea"/>
                  <a:cs typeface="Arial" panose="020B0604020202020204" pitchFamily="34" charset="0"/>
                </a:rPr>
                <a:t>▼</a:t>
              </a:r>
              <a:endParaRPr lang="en-US" sz="900" b="1" kern="1200">
                <a:solidFill>
                  <a:srgbClr val="646464"/>
                </a:solidFill>
                <a:cs typeface="Arial" panose="020B0604020202020204" pitchFamily="34" charset="0"/>
              </a:endParaRPr>
            </a:p>
          </p:txBody>
        </p:sp>
        <p:sp>
          <p:nvSpPr>
            <p:cNvPr id="24" name="UpperLabel4">
              <a:extLst>
                <a:ext uri="{FF2B5EF4-FFF2-40B4-BE49-F238E27FC236}">
                  <a16:creationId xmlns:a16="http://schemas.microsoft.com/office/drawing/2014/main" id="{00000000-0008-0000-0700-0000D1000000}"/>
                </a:ext>
              </a:extLst>
            </p:cNvPr>
            <p:cNvSpPr txBox="1"/>
            <p:nvPr/>
          </p:nvSpPr>
          <p:spPr>
            <a:xfrm>
              <a:off x="6651996" y="1462452"/>
              <a:ext cx="1455227" cy="325287"/>
            </a:xfrm>
            <a:prstGeom prst="rect">
              <a:avLst/>
            </a:prstGeom>
            <a:solidFill>
              <a:schemeClr val="lt1">
                <a:lumMod val="100000"/>
                <a:alpha val="0"/>
              </a:schemeClr>
            </a:solidFill>
          </p:spPr>
          <p:txBody>
            <a:bodyPr wrap="square" lIns="0" tIns="0" rIns="0" bIns="0" rtlCol="0" anchor="b">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eaLnBrk="1" latinLnBrk="0" hangingPunct="1"/>
              <a:r>
                <a:rPr lang="en-US" sz="900" b="1" kern="1200">
                  <a:solidFill>
                    <a:srgbClr val="646464"/>
                  </a:solidFill>
                  <a:cs typeface="Arial" panose="020B0604020202020204" pitchFamily="34" charset="0"/>
                </a:rPr>
                <a:t>75th Percentile</a:t>
              </a:r>
              <a:endParaRPr lang="en-US" sz="900">
                <a:solidFill>
                  <a:srgbClr val="646464"/>
                </a:solidFill>
                <a:effectLst/>
                <a:cs typeface="Arial" panose="020B0604020202020204" pitchFamily="34" charset="0"/>
              </a:endParaRPr>
            </a:p>
            <a:p>
              <a:pPr algn="ctr"/>
              <a:r>
                <a:rPr lang="en-US" sz="900" kern="1200">
                  <a:solidFill>
                    <a:srgbClr val="646464"/>
                  </a:solidFill>
                  <a:effectLst/>
                  <a:ea typeface="+mn-ea"/>
                  <a:cs typeface="Arial" panose="020B0604020202020204" pitchFamily="34" charset="0"/>
                </a:rPr>
                <a:t>▼</a:t>
              </a:r>
              <a:endParaRPr lang="en-US" sz="900" b="1" kern="1200">
                <a:solidFill>
                  <a:srgbClr val="646464"/>
                </a:solidFill>
                <a:cs typeface="Arial" panose="020B0604020202020204" pitchFamily="34" charset="0"/>
              </a:endParaRPr>
            </a:p>
          </p:txBody>
        </p:sp>
        <p:sp>
          <p:nvSpPr>
            <p:cNvPr id="25" name="UpperLabel3">
              <a:extLst>
                <a:ext uri="{FF2B5EF4-FFF2-40B4-BE49-F238E27FC236}">
                  <a16:creationId xmlns:a16="http://schemas.microsoft.com/office/drawing/2014/main" id="{00000000-0008-0000-0700-0000D2000000}"/>
                </a:ext>
              </a:extLst>
            </p:cNvPr>
            <p:cNvSpPr txBox="1"/>
            <p:nvPr/>
          </p:nvSpPr>
          <p:spPr>
            <a:xfrm>
              <a:off x="5374740" y="1447800"/>
              <a:ext cx="741012" cy="350562"/>
            </a:xfrm>
            <a:prstGeom prst="rect">
              <a:avLst/>
            </a:prstGeom>
            <a:solidFill>
              <a:schemeClr val="lt1">
                <a:lumMod val="100000"/>
                <a:alpha val="0"/>
              </a:schemeClr>
            </a:solidFill>
          </p:spPr>
          <p:txBody>
            <a:bodyPr wrap="square" lIns="0" tIns="0" rIns="0" bIns="0" rtlCol="0" anchor="b">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eaLnBrk="1" latinLnBrk="0" hangingPunct="1"/>
              <a:r>
                <a:rPr lang="en-US" sz="900" b="1" kern="1200">
                  <a:solidFill>
                    <a:srgbClr val="646464"/>
                  </a:solidFill>
                  <a:cs typeface="Arial" panose="020B0604020202020204" pitchFamily="34" charset="0"/>
                </a:rPr>
                <a:t>Median</a:t>
              </a:r>
              <a:endParaRPr lang="en-US" sz="900">
                <a:solidFill>
                  <a:srgbClr val="646464"/>
                </a:solidFill>
                <a:effectLst/>
                <a:cs typeface="Arial" panose="020B0604020202020204" pitchFamily="34" charset="0"/>
              </a:endParaRPr>
            </a:p>
            <a:p>
              <a:pPr algn="ctr"/>
              <a:r>
                <a:rPr lang="en-US" sz="900" kern="1200">
                  <a:solidFill>
                    <a:srgbClr val="646464"/>
                  </a:solidFill>
                  <a:effectLst/>
                  <a:ea typeface="+mn-ea"/>
                  <a:cs typeface="Arial" panose="020B0604020202020204" pitchFamily="34" charset="0"/>
                </a:rPr>
                <a:t>▼</a:t>
              </a:r>
              <a:endParaRPr lang="en-US" sz="900" b="1" kern="1200">
                <a:solidFill>
                  <a:srgbClr val="646464"/>
                </a:solidFill>
                <a:cs typeface="Arial" panose="020B0604020202020204" pitchFamily="34" charset="0"/>
              </a:endParaRPr>
            </a:p>
          </p:txBody>
        </p:sp>
        <p:sp>
          <p:nvSpPr>
            <p:cNvPr id="26" name="UpperLabel2">
              <a:extLst>
                <a:ext uri="{FF2B5EF4-FFF2-40B4-BE49-F238E27FC236}">
                  <a16:creationId xmlns:a16="http://schemas.microsoft.com/office/drawing/2014/main" id="{00000000-0008-0000-0700-0000D3000000}"/>
                </a:ext>
              </a:extLst>
            </p:cNvPr>
            <p:cNvSpPr txBox="1"/>
            <p:nvPr/>
          </p:nvSpPr>
          <p:spPr>
            <a:xfrm>
              <a:off x="3383271" y="1484434"/>
              <a:ext cx="1455227" cy="303306"/>
            </a:xfrm>
            <a:prstGeom prst="rect">
              <a:avLst/>
            </a:prstGeom>
            <a:solidFill>
              <a:schemeClr val="lt1">
                <a:lumMod val="100000"/>
                <a:alpha val="0"/>
              </a:schemeClr>
            </a:solidFill>
          </p:spPr>
          <p:txBody>
            <a:bodyPr wrap="square" lIns="0" tIns="0" rIns="0" bIns="0" rtlCol="0" anchor="b">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1043056" rtl="0" eaLnBrk="1" latinLnBrk="0" hangingPunct="1"/>
              <a:r>
                <a:rPr lang="en-US" sz="900" b="1" kern="1200">
                  <a:solidFill>
                    <a:srgbClr val="646464"/>
                  </a:solidFill>
                  <a:cs typeface="Arial" panose="020B0604020202020204" pitchFamily="34" charset="0"/>
                </a:rPr>
                <a:t>25th Percentile</a:t>
              </a:r>
              <a:endParaRPr lang="en-US" sz="900">
                <a:solidFill>
                  <a:srgbClr val="646464"/>
                </a:solidFill>
                <a:effectLst/>
                <a:cs typeface="Arial" panose="020B0604020202020204" pitchFamily="34" charset="0"/>
              </a:endParaRPr>
            </a:p>
            <a:p>
              <a:pPr algn="ctr"/>
              <a:r>
                <a:rPr lang="en-US" sz="900" kern="1200">
                  <a:solidFill>
                    <a:srgbClr val="646464"/>
                  </a:solidFill>
                  <a:effectLst/>
                  <a:ea typeface="+mn-ea"/>
                  <a:cs typeface="Arial" panose="020B0604020202020204" pitchFamily="34" charset="0"/>
                </a:rPr>
                <a:t>▼</a:t>
              </a:r>
              <a:endParaRPr lang="en-US" sz="900" b="1" kern="1200">
                <a:solidFill>
                  <a:srgbClr val="646464"/>
                </a:solidFill>
                <a:cs typeface="Arial" panose="020B0604020202020204" pitchFamily="34" charset="0"/>
              </a:endParaRPr>
            </a:p>
          </p:txBody>
        </p:sp>
        <p:sp>
          <p:nvSpPr>
            <p:cNvPr id="27" name="UpperLabel1">
              <a:extLst>
                <a:ext uri="{FF2B5EF4-FFF2-40B4-BE49-F238E27FC236}">
                  <a16:creationId xmlns:a16="http://schemas.microsoft.com/office/drawing/2014/main" id="{00000000-0008-0000-0700-0000D4000000}"/>
                </a:ext>
              </a:extLst>
            </p:cNvPr>
            <p:cNvSpPr txBox="1"/>
            <p:nvPr/>
          </p:nvSpPr>
          <p:spPr>
            <a:xfrm>
              <a:off x="2125020" y="1509678"/>
              <a:ext cx="741012" cy="267439"/>
            </a:xfrm>
            <a:prstGeom prst="rect">
              <a:avLst/>
            </a:prstGeom>
            <a:solidFill>
              <a:schemeClr val="lt1">
                <a:lumMod val="100000"/>
                <a:alpha val="0"/>
              </a:schemeClr>
            </a:solidFill>
          </p:spPr>
          <p:txBody>
            <a:bodyPr wrap="square" lIns="0" tIns="0" rIns="0" bIns="0" rtlCol="0" anchor="b">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b="1">
                  <a:solidFill>
                    <a:srgbClr val="646464"/>
                  </a:solidFill>
                  <a:cs typeface="Arial" panose="020B0604020202020204" pitchFamily="34" charset="0"/>
                </a:rPr>
                <a:t>Min</a:t>
              </a:r>
            </a:p>
            <a:p>
              <a:pPr algn="ctr"/>
              <a:r>
                <a:rPr lang="en-US" sz="900">
                  <a:solidFill>
                    <a:srgbClr val="646464"/>
                  </a:solidFill>
                  <a:cs typeface="Arial" panose="020B0604020202020204" pitchFamily="34" charset="0"/>
                </a:rPr>
                <a:t>▼</a:t>
              </a:r>
              <a:endParaRPr lang="en-US" sz="900" b="1">
                <a:solidFill>
                  <a:srgbClr val="646464"/>
                </a:solidFill>
                <a:cs typeface="Arial" panose="020B0604020202020204" pitchFamily="34" charset="0"/>
              </a:endParaRPr>
            </a:p>
          </p:txBody>
        </p:sp>
        <p:sp>
          <p:nvSpPr>
            <p:cNvPr id="28" name="StarLabel1">
              <a:extLst>
                <a:ext uri="{FF2B5EF4-FFF2-40B4-BE49-F238E27FC236}">
                  <a16:creationId xmlns:a16="http://schemas.microsoft.com/office/drawing/2014/main" id="{00000000-0008-0000-0700-0000D5000000}"/>
                </a:ext>
              </a:extLst>
            </p:cNvPr>
            <p:cNvSpPr txBox="1"/>
            <p:nvPr/>
          </p:nvSpPr>
          <p:spPr>
            <a:xfrm>
              <a:off x="4572000" y="1856526"/>
              <a:ext cx="1387911" cy="258993"/>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6A513EB3-C3A8-489E-AA3E-93E08D9B112A}" type="TxLink">
                <a:rPr lang="en-US" sz="900" b="1" i="1" u="none" strike="noStrike" kern="1200">
                  <a:solidFill>
                    <a:srgbClr val="F9C20A"/>
                  </a:solidFill>
                  <a:cs typeface="Arial"/>
                </a:rPr>
                <a:pPr marL="0" indent="0" defTabSz="914400" rtl="0" eaLnBrk="1" latinLnBrk="0" hangingPunct="1"/>
                <a:t>$8,691 MM</a:t>
              </a:fld>
              <a:endParaRPr lang="en-US" sz="1000" b="1" i="1" u="none" strike="noStrike" kern="1200" dirty="0">
                <a:solidFill>
                  <a:srgbClr val="F9C20A"/>
                </a:solidFill>
                <a:cs typeface="Arial"/>
              </a:endParaRPr>
            </a:p>
          </p:txBody>
        </p:sp>
        <p:sp>
          <p:nvSpPr>
            <p:cNvPr id="124" name="StarLabel2">
              <a:extLst>
                <a:ext uri="{FF2B5EF4-FFF2-40B4-BE49-F238E27FC236}">
                  <a16:creationId xmlns:a16="http://schemas.microsoft.com/office/drawing/2014/main" id="{439FB273-0936-44E2-A486-ECBF4B4B58E9}"/>
                </a:ext>
              </a:extLst>
            </p:cNvPr>
            <p:cNvSpPr txBox="1"/>
            <p:nvPr/>
          </p:nvSpPr>
          <p:spPr>
            <a:xfrm>
              <a:off x="3200400" y="1874607"/>
              <a:ext cx="1320922" cy="258993"/>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6A513EB3-C3A8-489E-AA3E-93E08D9B112A}" type="TxLink">
                <a:rPr lang="en-US" sz="900" b="1" i="1" u="none" strike="noStrike" kern="1200">
                  <a:solidFill>
                    <a:srgbClr val="F9C20A"/>
                  </a:solidFill>
                  <a:cs typeface="Arial"/>
                </a:rPr>
                <a:pPr marL="0" indent="0" algn="r" defTabSz="914400" rtl="0" eaLnBrk="1" latinLnBrk="0" hangingPunct="1"/>
                <a:t>$8,691 MM</a:t>
              </a:fld>
              <a:endParaRPr lang="en-US" sz="1000" b="1" i="1" u="none" strike="noStrike" kern="1200" dirty="0">
                <a:solidFill>
                  <a:srgbClr val="F9C20A"/>
                </a:solidFill>
                <a:cs typeface="Arial"/>
              </a:endParaRPr>
            </a:p>
          </p:txBody>
        </p:sp>
      </p:grpSp>
      <p:sp>
        <p:nvSpPr>
          <p:cNvPr id="111" name="Outliers">
            <a:extLst>
              <a:ext uri="{FF2B5EF4-FFF2-40B4-BE49-F238E27FC236}">
                <a16:creationId xmlns:a16="http://schemas.microsoft.com/office/drawing/2014/main" id="{93637BA8-6D13-4535-B5B8-F96A5011EF85}"/>
              </a:ext>
            </a:extLst>
          </p:cNvPr>
          <p:cNvSpPr txBox="1">
            <a:spLocks/>
          </p:cNvSpPr>
          <p:nvPr/>
        </p:nvSpPr>
        <p:spPr>
          <a:xfrm>
            <a:off x="506477" y="6628917"/>
            <a:ext cx="9035953" cy="369332"/>
          </a:xfrm>
          <a:prstGeom prst="rect">
            <a:avLst/>
          </a:prstGeom>
          <a:noFill/>
        </p:spPr>
        <p:txBody>
          <a:bodyPr vert="horz" wrap="square" lIns="0" tIns="0" rIns="0" bIns="0" rtlCol="0" anchor="b" anchorCtr="0">
            <a:noAutofit/>
          </a:bodyPr>
          <a:lstStyle/>
          <a:p>
            <a:pPr hangingPunct="0"/>
            <a:r>
              <a:rPr lang="en-US" sz="800" dirty="0">
                <a:solidFill>
                  <a:schemeClr val="bg1"/>
                </a:solidFill>
              </a:rPr>
              <a:t> outliers</a:t>
            </a:r>
          </a:p>
        </p:txBody>
      </p:sp>
      <p:sp>
        <p:nvSpPr>
          <p:cNvPr id="10" name="DocumentFooter">
            <a:extLst>
              <a:ext uri="{FF2B5EF4-FFF2-40B4-BE49-F238E27FC236}">
                <a16:creationId xmlns:a16="http://schemas.microsoft.com/office/drawing/2014/main" id="{36C8D883-E0CC-0A97-CC45-6F7FAB8E2DBA}"/>
              </a:ext>
            </a:extLst>
          </p:cNvPr>
          <p:cNvSpPr>
            <a:spLocks noGrp="1"/>
          </p:cNvSpPr>
          <p:nvPr>
            <p:ph type="ftr" sz="quarter" idx="35"/>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9B2D19AF-AF69-04E8-5B7D-A97BC97468E5}"/>
              </a:ext>
            </a:extLst>
          </p:cNvPr>
          <p:cNvSpPr>
            <a:spLocks noGrp="1"/>
          </p:cNvSpPr>
          <p:nvPr>
            <p:ph type="sldNum" sz="quarter" idx="36"/>
          </p:nvPr>
        </p:nvSpPr>
        <p:spPr/>
        <p:txBody>
          <a:bodyPr/>
          <a:lstStyle/>
          <a:p>
            <a:fld id="{00F7D3D8-3996-4599-9A0E-2E660A5BA7B3}" type="slidenum">
              <a:rPr lang="en-US" smtClean="0"/>
              <a:pPr/>
              <a:t>13</a:t>
            </a:fld>
            <a:endParaRPr lang="en-US" dirty="0"/>
          </a:p>
        </p:txBody>
      </p:sp>
      <p:sp>
        <p:nvSpPr>
          <p:cNvPr id="29" name="Text Placeholder 1">
            <a:extLst>
              <a:ext uri="{FF2B5EF4-FFF2-40B4-BE49-F238E27FC236}">
                <a16:creationId xmlns:a16="http://schemas.microsoft.com/office/drawing/2014/main" id="{5E24035B-D27B-B303-1C0B-8EDB586BA824}"/>
              </a:ext>
            </a:extLst>
          </p:cNvPr>
          <p:cNvSpPr txBox="1">
            <a:spLocks/>
          </p:cNvSpPr>
          <p:nvPr/>
        </p:nvSpPr>
        <p:spPr>
          <a:xfrm>
            <a:off x="493776" y="1189275"/>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The demographics details the range of the selected peer companies.</a:t>
            </a:r>
          </a:p>
        </p:txBody>
      </p:sp>
      <p:sp>
        <p:nvSpPr>
          <p:cNvPr id="3" name="TextBox 2">
            <a:extLst>
              <a:ext uri="{FF2B5EF4-FFF2-40B4-BE49-F238E27FC236}">
                <a16:creationId xmlns:a16="http://schemas.microsoft.com/office/drawing/2014/main" id="{239554AF-3010-4C1C-89BC-077A1A306F97}"/>
              </a:ext>
            </a:extLst>
          </p:cNvPr>
          <p:cNvSpPr txBox="1"/>
          <p:nvPr/>
        </p:nvSpPr>
        <p:spPr>
          <a:xfrm>
            <a:off x="493776" y="7156173"/>
            <a:ext cx="2693372" cy="163324"/>
          </a:xfrm>
          <a:prstGeom prst="rect">
            <a:avLst/>
          </a:prstGeom>
          <a:noFill/>
        </p:spPr>
        <p:txBody>
          <a:bodyPr vert="horz" wrap="none" lIns="0" tIns="0" rIns="0" bIns="0" rtlCol="0">
            <a:noAutofit/>
          </a:bodyPr>
          <a:lstStyle/>
          <a:p>
            <a:pPr algn="l"/>
            <a:r>
              <a:rPr lang="en-US" sz="1000" dirty="0"/>
              <a:t>((EXCHANGERATETEXT))</a:t>
            </a:r>
            <a:endParaRPr lang="en-US" sz="1400" dirty="0"/>
          </a:p>
        </p:txBody>
      </p:sp>
    </p:spTree>
    <p:extLst>
      <p:ext uri="{BB962C8B-B14F-4D97-AF65-F5344CB8AC3E}">
        <p14:creationId xmlns:p14="http://schemas.microsoft.com/office/powerpoint/2010/main" val="283533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pPr hangingPunct="0"/>
            <a:r>
              <a:rPr lang="en-US" dirty="0"/>
              <a:t>Peer Group Analysis: Cash Conversion Cycle</a:t>
            </a:r>
            <a:r>
              <a:rPr lang="en-US" baseline="30000" dirty="0"/>
              <a:t>1</a:t>
            </a:r>
          </a:p>
        </p:txBody>
      </p:sp>
      <p:sp>
        <p:nvSpPr>
          <p:cNvPr id="2" name="Text Placeholder 1">
            <a:extLst>
              <a:ext uri="{FF2B5EF4-FFF2-40B4-BE49-F238E27FC236}">
                <a16:creationId xmlns:a16="http://schemas.microsoft.com/office/drawing/2014/main" id="{B1C84829-BB6C-B5BF-4D24-96D5CA43CA4E}"/>
              </a:ext>
            </a:extLst>
          </p:cNvPr>
          <p:cNvSpPr>
            <a:spLocks noGrp="1"/>
          </p:cNvSpPr>
          <p:nvPr>
            <p:ph type="body" sz="quarter" idx="34"/>
          </p:nvPr>
        </p:nvSpPr>
        <p:spPr/>
        <p:txBody>
          <a:bodyPr/>
          <a:lstStyle/>
          <a:p>
            <a:r>
              <a:rPr lang="en-US" dirty="0">
                <a:latin typeface="+mn-lt"/>
              </a:rPr>
              <a:t>As far as overall cash conversion cycle is concerned, ((</a:t>
            </a:r>
            <a:r>
              <a:rPr lang="en-US" dirty="0" err="1">
                <a:latin typeface="+mn-lt"/>
              </a:rPr>
              <a:t>CCCPage_CCC</a:t>
            </a:r>
            <a:r>
              <a:rPr lang="en-US" dirty="0">
                <a:latin typeface="+mn-lt"/>
              </a:rPr>
              <a:t>))  The Total aggregated working capital improvement opportunity could be in the range of [[</a:t>
            </a:r>
            <a:r>
              <a:rPr lang="en-US" dirty="0" err="1">
                <a:latin typeface="+mn-lt"/>
              </a:rPr>
              <a:t>CccOpportunity</a:t>
            </a:r>
            <a:r>
              <a:rPr lang="en-US" dirty="0">
                <a:latin typeface="+mn-lt"/>
              </a:rPr>
              <a:t>]].</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7" y="7086600"/>
            <a:ext cx="9058146" cy="182881"/>
          </a:xfrm>
          <a:prstGeom prst="rect">
            <a:avLst/>
          </a:prstGeom>
          <a:noFill/>
        </p:spPr>
        <p:txBody>
          <a:bodyPr vert="horz" wrap="square" lIns="0" tIns="0" rIns="0" bIns="0" rtlCol="0" anchor="b" anchorCtr="0">
            <a:noAutofit/>
          </a:bodyPr>
          <a:lstStyle/>
          <a:p>
            <a:pPr marL="114300" indent="-114300" hangingPunct="0">
              <a:buFont typeface="+mj-lt"/>
              <a:buAutoNum type="arabicPeriod"/>
            </a:pPr>
            <a:r>
              <a:rPr lang="en-US" sz="800" dirty="0"/>
              <a:t>The Total Working Capital Improvement Opportunity is the aggregate opportunity of  the individual working capital components (DSO, DIO and DPO).  </a:t>
            </a:r>
          </a:p>
        </p:txBody>
      </p:sp>
      <p:sp>
        <p:nvSpPr>
          <p:cNvPr id="35" name="TextBox 163">
            <a:extLst>
              <a:ext uri="{FF2B5EF4-FFF2-40B4-BE49-F238E27FC236}">
                <a16:creationId xmlns:a16="http://schemas.microsoft.com/office/drawing/2014/main" id="{5E8D4745-3009-4DF7-BF0B-70C6DC580D30}"/>
              </a:ext>
            </a:extLst>
          </p:cNvPr>
          <p:cNvSpPr txBox="1"/>
          <p:nvPr/>
        </p:nvSpPr>
        <p:spPr>
          <a:xfrm>
            <a:off x="3207213" y="1773555"/>
            <a:ext cx="637895" cy="18288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tIns="0" rIns="0" b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000" b="0" dirty="0">
              <a:solidFill>
                <a:srgbClr val="646464"/>
              </a:solidFill>
              <a:latin typeface="Arial" panose="020B0604020202020204" pitchFamily="34" charset="0"/>
            </a:endParaRPr>
          </a:p>
        </p:txBody>
      </p:sp>
      <p:sp>
        <p:nvSpPr>
          <p:cNvPr id="9" name="Outliers">
            <a:extLst>
              <a:ext uri="{FF2B5EF4-FFF2-40B4-BE49-F238E27FC236}">
                <a16:creationId xmlns:a16="http://schemas.microsoft.com/office/drawing/2014/main" id="{12F39AE1-CB30-46E0-A493-DB87BAB0605A}"/>
              </a:ext>
            </a:extLst>
          </p:cNvPr>
          <p:cNvSpPr txBox="1">
            <a:spLocks/>
          </p:cNvSpPr>
          <p:nvPr/>
        </p:nvSpPr>
        <p:spPr>
          <a:xfrm>
            <a:off x="506477" y="6705600"/>
            <a:ext cx="9035953" cy="369332"/>
          </a:xfrm>
          <a:prstGeom prst="rect">
            <a:avLst/>
          </a:prstGeom>
          <a:noFill/>
        </p:spPr>
        <p:txBody>
          <a:bodyPr vert="horz" wrap="square" lIns="0" tIns="0" rIns="0" bIns="0" rtlCol="0" anchor="b" anchorCtr="0">
            <a:noAutofit/>
          </a:bodyPr>
          <a:lstStyle/>
          <a:p>
            <a:pPr hangingPunct="0"/>
            <a:endParaRPr lang="en-US" sz="800" dirty="0">
              <a:solidFill>
                <a:srgbClr val="FF0000"/>
              </a:solidFill>
              <a:latin typeface="Arial" panose="020B0604020202020204" pitchFamily="34" charset="0"/>
            </a:endParaRPr>
          </a:p>
        </p:txBody>
      </p:sp>
      <p:sp>
        <p:nvSpPr>
          <p:cNvPr id="4" name="DocumentFooter">
            <a:extLst>
              <a:ext uri="{FF2B5EF4-FFF2-40B4-BE49-F238E27FC236}">
                <a16:creationId xmlns:a16="http://schemas.microsoft.com/office/drawing/2014/main" id="{172A2B83-8CBA-A37D-E83F-BF89C23DC4F6}"/>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0A28A312-1155-9435-831F-5FEA6B6B3960}"/>
              </a:ext>
            </a:extLst>
          </p:cNvPr>
          <p:cNvSpPr>
            <a:spLocks noGrp="1"/>
          </p:cNvSpPr>
          <p:nvPr>
            <p:ph type="sldNum" sz="quarter" idx="36"/>
          </p:nvPr>
        </p:nvSpPr>
        <p:spPr/>
        <p:txBody>
          <a:bodyPr/>
          <a:lstStyle/>
          <a:p>
            <a:fld id="{00F7D3D8-3996-4599-9A0E-2E660A5BA7B3}" type="slidenum">
              <a:rPr lang="en-US" smtClean="0"/>
              <a:pPr/>
              <a:t>14</a:t>
            </a:fld>
            <a:endParaRPr lang="en-US" dirty="0"/>
          </a:p>
        </p:txBody>
      </p:sp>
      <p:sp>
        <p:nvSpPr>
          <p:cNvPr id="3" name="TextBox 2">
            <a:extLst>
              <a:ext uri="{FF2B5EF4-FFF2-40B4-BE49-F238E27FC236}">
                <a16:creationId xmlns:a16="http://schemas.microsoft.com/office/drawing/2014/main" id="{A0B91B52-E88E-2B1C-34AC-75038B786BCC}"/>
              </a:ext>
            </a:extLst>
          </p:cNvPr>
          <p:cNvSpPr txBox="1"/>
          <p:nvPr/>
        </p:nvSpPr>
        <p:spPr>
          <a:xfrm>
            <a:off x="515970" y="7006352"/>
            <a:ext cx="2693372" cy="137160"/>
          </a:xfrm>
          <a:prstGeom prst="rect">
            <a:avLst/>
          </a:prstGeom>
          <a:noFill/>
        </p:spPr>
        <p:txBody>
          <a:bodyPr vert="horz" wrap="none" lIns="0" tIns="0" rIns="0" bIns="0" rtlCol="0">
            <a:noAutofit/>
          </a:bodyPr>
          <a:lstStyle/>
          <a:p>
            <a:pPr algn="l"/>
            <a:r>
              <a:rPr lang="en-US" sz="1000" dirty="0"/>
              <a:t>((EXCHANGERATETEXT))</a:t>
            </a:r>
            <a:endParaRPr lang="en-US" sz="1400" dirty="0"/>
          </a:p>
        </p:txBody>
      </p:sp>
    </p:spTree>
    <p:extLst>
      <p:ext uri="{BB962C8B-B14F-4D97-AF65-F5344CB8AC3E}">
        <p14:creationId xmlns:p14="http://schemas.microsoft.com/office/powerpoint/2010/main" val="365528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pPr hangingPunct="0"/>
            <a:r>
              <a:rPr lang="en-US" dirty="0"/>
              <a:t>Peer Group Analysis: Days Sales Outstanding</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7090254"/>
            <a:ext cx="9058147" cy="123111"/>
          </a:xfrm>
          <a:prstGeom prst="rect">
            <a:avLst/>
          </a:prstGeom>
          <a:noFill/>
        </p:spPr>
        <p:txBody>
          <a:bodyPr vert="horz" wrap="square" lIns="0" tIns="0" rIns="0" bIns="0" rtlCol="0" anchor="b" anchorCtr="0">
            <a:spAutoFit/>
          </a:bodyPr>
          <a:lstStyle/>
          <a:p>
            <a:pPr hangingPunct="0"/>
            <a:r>
              <a:rPr lang="en-US" sz="800" dirty="0">
                <a:solidFill>
                  <a:srgbClr val="646464"/>
                </a:solidFill>
              </a:rPr>
              <a:t> 1.  </a:t>
            </a:r>
            <a:r>
              <a:rPr lang="en-US" sz="800" dirty="0"/>
              <a:t>The DSO Improvement Opportunity is calculated by Days Sales Outstanding gaps between “Target” and the Peer Group’s Median or Top Quartile times one day sales of the “Target” company.</a:t>
            </a:r>
          </a:p>
        </p:txBody>
      </p:sp>
      <p:sp>
        <p:nvSpPr>
          <p:cNvPr id="6" name="Outliers">
            <a:extLst>
              <a:ext uri="{FF2B5EF4-FFF2-40B4-BE49-F238E27FC236}">
                <a16:creationId xmlns:a16="http://schemas.microsoft.com/office/drawing/2014/main" id="{820071D1-F5C0-4BD2-9951-E75024F69B41}"/>
              </a:ext>
            </a:extLst>
          </p:cNvPr>
          <p:cNvSpPr txBox="1">
            <a:spLocks/>
          </p:cNvSpPr>
          <p:nvPr/>
        </p:nvSpPr>
        <p:spPr>
          <a:xfrm>
            <a:off x="506477" y="6963489"/>
            <a:ext cx="9035953" cy="123111"/>
          </a:xfrm>
          <a:prstGeom prst="rect">
            <a:avLst/>
          </a:prstGeom>
          <a:noFill/>
        </p:spPr>
        <p:txBody>
          <a:bodyPr vert="horz" wrap="square" lIns="0" tIns="0" rIns="0" bIns="0" rtlCol="0" anchor="b" anchorCtr="0">
            <a:spAutoFit/>
          </a:bodyPr>
          <a:lstStyle/>
          <a:p>
            <a:pPr hangingPunct="0"/>
            <a:r>
              <a:rPr lang="en-US" sz="800" dirty="0">
                <a:solidFill>
                  <a:srgbClr val="646464"/>
                </a:solidFill>
              </a:rPr>
              <a:t> </a:t>
            </a:r>
            <a:r>
              <a:rPr lang="en-US" sz="800" dirty="0">
                <a:solidFill>
                  <a:schemeClr val="bg1"/>
                </a:solidFill>
              </a:rPr>
              <a:t>outliers</a:t>
            </a:r>
          </a:p>
        </p:txBody>
      </p:sp>
      <p:sp>
        <p:nvSpPr>
          <p:cNvPr id="4" name="DocumentFooter">
            <a:extLst>
              <a:ext uri="{FF2B5EF4-FFF2-40B4-BE49-F238E27FC236}">
                <a16:creationId xmlns:a16="http://schemas.microsoft.com/office/drawing/2014/main" id="{2B2285A7-1A75-35F1-373F-F91480A5D451}"/>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73C86832-FFAB-3F1B-9878-0E4D61FDBD7B}"/>
              </a:ext>
            </a:extLst>
          </p:cNvPr>
          <p:cNvSpPr>
            <a:spLocks noGrp="1"/>
          </p:cNvSpPr>
          <p:nvPr>
            <p:ph type="sldNum" sz="quarter" idx="36"/>
          </p:nvPr>
        </p:nvSpPr>
        <p:spPr/>
        <p:txBody>
          <a:bodyPr/>
          <a:lstStyle/>
          <a:p>
            <a:fld id="{00F7D3D8-3996-4599-9A0E-2E660A5BA7B3}" type="slidenum">
              <a:rPr lang="en-US" smtClean="0"/>
              <a:pPr/>
              <a:t>15</a:t>
            </a:fld>
            <a:endParaRPr lang="en-US" dirty="0"/>
          </a:p>
        </p:txBody>
      </p:sp>
      <p:sp>
        <p:nvSpPr>
          <p:cNvPr id="8" name="Text Placeholder 3">
            <a:extLst>
              <a:ext uri="{FF2B5EF4-FFF2-40B4-BE49-F238E27FC236}">
                <a16:creationId xmlns:a16="http://schemas.microsoft.com/office/drawing/2014/main" id="{697C716E-5223-DE01-AC2C-774966D65591}"/>
              </a:ext>
            </a:extLst>
          </p:cNvPr>
          <p:cNvSpPr txBox="1">
            <a:spLocks/>
          </p:cNvSpPr>
          <p:nvPr/>
        </p:nvSpPr>
        <p:spPr>
          <a:xfrm>
            <a:off x="506477" y="1173498"/>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As far as overall Daily Sales Outstanding (DSO) is concerned, ((</a:t>
            </a:r>
            <a:r>
              <a:rPr lang="en-US" dirty="0" err="1">
                <a:latin typeface="+mn-lt"/>
              </a:rPr>
              <a:t>DsoPage_DSO</a:t>
            </a:r>
            <a:r>
              <a:rPr lang="en-US" dirty="0">
                <a:latin typeface="+mn-lt"/>
              </a:rPr>
              <a:t>))</a:t>
            </a:r>
          </a:p>
        </p:txBody>
      </p:sp>
    </p:spTree>
    <p:extLst>
      <p:ext uri="{BB962C8B-B14F-4D97-AF65-F5344CB8AC3E}">
        <p14:creationId xmlns:p14="http://schemas.microsoft.com/office/powerpoint/2010/main" val="71374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pPr hangingPunct="0"/>
            <a:r>
              <a:rPr lang="en-US" dirty="0"/>
              <a:t>Peer Group Analysis: Days Inventory Outstanding</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963812"/>
            <a:ext cx="9058147" cy="351388"/>
          </a:xfrm>
          <a:prstGeom prst="rect">
            <a:avLst/>
          </a:prstGeom>
          <a:noFill/>
        </p:spPr>
        <p:txBody>
          <a:bodyPr vert="horz" wrap="square" lIns="0" tIns="0" rIns="0" bIns="0" rtlCol="0" anchor="t">
            <a:noAutofit/>
          </a:bodyPr>
          <a:lstStyle/>
          <a:p>
            <a:pPr marL="114300" indent="-114300" hangingPunct="0">
              <a:buFont typeface="+mj-lt"/>
              <a:buAutoNum type="arabicPeriod"/>
            </a:pPr>
            <a:r>
              <a:rPr lang="en-US" sz="800" dirty="0"/>
              <a:t>The DIO Improvement Opportunity is calculated by Days Inventory Outstanding gaps between “Target” and the Peer Group’s Median or Top Quartile times one day cost of goods sold (COGS) of the “Target” company.</a:t>
            </a:r>
          </a:p>
          <a:p>
            <a:pPr marL="334475" indent="-334475" hangingPunct="0">
              <a:buAutoNum type="arabicPeriod" startAt="2"/>
            </a:pPr>
            <a:endParaRPr lang="en-US" sz="800" dirty="0">
              <a:solidFill>
                <a:srgbClr val="646464"/>
              </a:solidFill>
              <a:latin typeface="Arial" panose="020B0604020202020204" pitchFamily="34" charset="0"/>
            </a:endParaRPr>
          </a:p>
        </p:txBody>
      </p:sp>
      <p:sp>
        <p:nvSpPr>
          <p:cNvPr id="6" name="Outliers">
            <a:extLst>
              <a:ext uri="{FF2B5EF4-FFF2-40B4-BE49-F238E27FC236}">
                <a16:creationId xmlns:a16="http://schemas.microsoft.com/office/drawing/2014/main" id="{27FEFBFF-3D93-4491-9799-3DC8208C3C09}"/>
              </a:ext>
            </a:extLst>
          </p:cNvPr>
          <p:cNvSpPr txBox="1">
            <a:spLocks/>
          </p:cNvSpPr>
          <p:nvPr/>
        </p:nvSpPr>
        <p:spPr>
          <a:xfrm>
            <a:off x="506477" y="6628917"/>
            <a:ext cx="9035953" cy="369332"/>
          </a:xfrm>
          <a:prstGeom prst="rect">
            <a:avLst/>
          </a:prstGeom>
          <a:noFill/>
        </p:spPr>
        <p:txBody>
          <a:bodyPr vert="horz" wrap="square" lIns="0" tIns="0" rIns="0" bIns="0" rtlCol="0" anchor="b" anchorCtr="0">
            <a:noAutofit/>
          </a:bodyPr>
          <a:lstStyle/>
          <a:p>
            <a:pPr hangingPunct="0"/>
            <a:r>
              <a:rPr lang="en-US" sz="800" dirty="0">
                <a:solidFill>
                  <a:srgbClr val="646464"/>
                </a:solidFill>
              </a:rPr>
              <a:t> </a:t>
            </a:r>
            <a:r>
              <a:rPr lang="en-US" sz="800" dirty="0">
                <a:solidFill>
                  <a:schemeClr val="bg1"/>
                </a:solidFill>
              </a:rPr>
              <a:t>outliers</a:t>
            </a:r>
          </a:p>
        </p:txBody>
      </p:sp>
      <p:sp>
        <p:nvSpPr>
          <p:cNvPr id="3" name="DocumentFooter">
            <a:extLst>
              <a:ext uri="{FF2B5EF4-FFF2-40B4-BE49-F238E27FC236}">
                <a16:creationId xmlns:a16="http://schemas.microsoft.com/office/drawing/2014/main" id="{770B409F-A42E-7F27-E843-09CAF38A5429}"/>
              </a:ext>
            </a:extLst>
          </p:cNvPr>
          <p:cNvSpPr>
            <a:spLocks noGrp="1"/>
          </p:cNvSpPr>
          <p:nvPr>
            <p:ph type="ftr" sz="quarter" idx="35"/>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F58CCFDD-55F2-D631-BF4C-28E5D996E031}"/>
              </a:ext>
            </a:extLst>
          </p:cNvPr>
          <p:cNvSpPr>
            <a:spLocks noGrp="1"/>
          </p:cNvSpPr>
          <p:nvPr>
            <p:ph type="sldNum" sz="quarter" idx="36"/>
          </p:nvPr>
        </p:nvSpPr>
        <p:spPr/>
        <p:txBody>
          <a:bodyPr/>
          <a:lstStyle/>
          <a:p>
            <a:fld id="{00F7D3D8-3996-4599-9A0E-2E660A5BA7B3}" type="slidenum">
              <a:rPr lang="en-US" smtClean="0"/>
              <a:pPr/>
              <a:t>16</a:t>
            </a:fld>
            <a:endParaRPr lang="en-US" dirty="0"/>
          </a:p>
        </p:txBody>
      </p:sp>
      <p:sp>
        <p:nvSpPr>
          <p:cNvPr id="5" name="Text Placeholder 3">
            <a:extLst>
              <a:ext uri="{FF2B5EF4-FFF2-40B4-BE49-F238E27FC236}">
                <a16:creationId xmlns:a16="http://schemas.microsoft.com/office/drawing/2014/main" id="{226D2030-1E53-730C-A29F-01CB328D72CB}"/>
              </a:ext>
            </a:extLst>
          </p:cNvPr>
          <p:cNvSpPr txBox="1">
            <a:spLocks/>
          </p:cNvSpPr>
          <p:nvPr/>
        </p:nvSpPr>
        <p:spPr>
          <a:xfrm>
            <a:off x="506477" y="1209221"/>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As far as overall Daily Inventory Outstanding (DIO) is concerned, ((</a:t>
            </a:r>
            <a:r>
              <a:rPr lang="en-US" dirty="0" err="1">
                <a:latin typeface="+mn-lt"/>
              </a:rPr>
              <a:t>DioPage_DIO</a:t>
            </a:r>
            <a:r>
              <a:rPr lang="en-US" dirty="0">
                <a:latin typeface="+mn-lt"/>
              </a:rPr>
              <a:t>)).  The upper quartile comparison shows the DSO improvement opportunity in the range of [[</a:t>
            </a:r>
            <a:r>
              <a:rPr lang="en-US" dirty="0" err="1">
                <a:latin typeface="+mn-lt"/>
              </a:rPr>
              <a:t>DsoOpportunity</a:t>
            </a:r>
            <a:r>
              <a:rPr lang="en-US" dirty="0">
                <a:latin typeface="+mn-lt"/>
              </a:rPr>
              <a:t>]]</a:t>
            </a:r>
          </a:p>
        </p:txBody>
      </p:sp>
    </p:spTree>
    <p:extLst>
      <p:ext uri="{BB962C8B-B14F-4D97-AF65-F5344CB8AC3E}">
        <p14:creationId xmlns:p14="http://schemas.microsoft.com/office/powerpoint/2010/main" val="114168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pPr hangingPunct="0"/>
            <a:r>
              <a:rPr lang="en-US" dirty="0"/>
              <a:t>Peer Group Analysis: Days Payable Outstanding</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934200"/>
            <a:ext cx="9070849" cy="304799"/>
          </a:xfrm>
          <a:prstGeom prst="rect">
            <a:avLst/>
          </a:prstGeom>
          <a:noFill/>
        </p:spPr>
        <p:txBody>
          <a:bodyPr vert="horz" wrap="square" lIns="0" tIns="0" rIns="0" bIns="0" rtlCol="0" anchor="b">
            <a:noAutofit/>
          </a:bodyPr>
          <a:lstStyle/>
          <a:p>
            <a:pPr hangingPunct="0"/>
            <a:r>
              <a:rPr lang="en-US" sz="800" dirty="0"/>
              <a:t>1. The DPO Improvement Opportunity is calculated by Days Payable Outstanding gaps between “Target” and the Peer Group’s Median or Top Quartile times one day cost of goods sold (COGS) of the “Target” company.</a:t>
            </a:r>
          </a:p>
        </p:txBody>
      </p:sp>
      <p:sp>
        <p:nvSpPr>
          <p:cNvPr id="6" name="Outliers">
            <a:extLst>
              <a:ext uri="{FF2B5EF4-FFF2-40B4-BE49-F238E27FC236}">
                <a16:creationId xmlns:a16="http://schemas.microsoft.com/office/drawing/2014/main" id="{6D59031C-A1AB-43CC-B471-01A23F6DBB00}"/>
              </a:ext>
            </a:extLst>
          </p:cNvPr>
          <p:cNvSpPr txBox="1">
            <a:spLocks/>
          </p:cNvSpPr>
          <p:nvPr/>
        </p:nvSpPr>
        <p:spPr>
          <a:xfrm>
            <a:off x="506477" y="6553200"/>
            <a:ext cx="9035953" cy="369332"/>
          </a:xfrm>
          <a:prstGeom prst="rect">
            <a:avLst/>
          </a:prstGeom>
          <a:noFill/>
        </p:spPr>
        <p:txBody>
          <a:bodyPr vert="horz" wrap="square" lIns="0" tIns="0" rIns="0" bIns="0" rtlCol="0" anchor="b" anchorCtr="0">
            <a:noAutofit/>
          </a:bodyPr>
          <a:lstStyle/>
          <a:p>
            <a:pPr hangingPunct="0"/>
            <a:r>
              <a:rPr lang="en-US" sz="800" dirty="0">
                <a:solidFill>
                  <a:srgbClr val="646464"/>
                </a:solidFill>
              </a:rPr>
              <a:t> </a:t>
            </a:r>
            <a:r>
              <a:rPr lang="en-US" sz="800" dirty="0">
                <a:solidFill>
                  <a:schemeClr val="bg1"/>
                </a:solidFill>
              </a:rPr>
              <a:t>outliers</a:t>
            </a:r>
          </a:p>
        </p:txBody>
      </p:sp>
      <p:sp>
        <p:nvSpPr>
          <p:cNvPr id="3" name="DocumentFooter">
            <a:extLst>
              <a:ext uri="{FF2B5EF4-FFF2-40B4-BE49-F238E27FC236}">
                <a16:creationId xmlns:a16="http://schemas.microsoft.com/office/drawing/2014/main" id="{2B2CBEE5-B7D2-9FCA-25A6-2D4E617E0052}"/>
              </a:ext>
            </a:extLst>
          </p:cNvPr>
          <p:cNvSpPr>
            <a:spLocks noGrp="1"/>
          </p:cNvSpPr>
          <p:nvPr>
            <p:ph type="ftr" sz="quarter" idx="35"/>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D0795F68-BBE1-F005-DCCB-F6B429452BBC}"/>
              </a:ext>
            </a:extLst>
          </p:cNvPr>
          <p:cNvSpPr>
            <a:spLocks noGrp="1"/>
          </p:cNvSpPr>
          <p:nvPr>
            <p:ph type="sldNum" sz="quarter" idx="36"/>
          </p:nvPr>
        </p:nvSpPr>
        <p:spPr/>
        <p:txBody>
          <a:bodyPr/>
          <a:lstStyle/>
          <a:p>
            <a:fld id="{00F7D3D8-3996-4599-9A0E-2E660A5BA7B3}" type="slidenum">
              <a:rPr lang="en-US" smtClean="0"/>
              <a:pPr/>
              <a:t>17</a:t>
            </a:fld>
            <a:endParaRPr lang="en-US" dirty="0"/>
          </a:p>
        </p:txBody>
      </p:sp>
      <p:sp>
        <p:nvSpPr>
          <p:cNvPr id="5" name="Text Placeholder 3">
            <a:extLst>
              <a:ext uri="{FF2B5EF4-FFF2-40B4-BE49-F238E27FC236}">
                <a16:creationId xmlns:a16="http://schemas.microsoft.com/office/drawing/2014/main" id="{3EBD4A08-429A-6B42-EA69-285EDC79AAFA}"/>
              </a:ext>
            </a:extLst>
          </p:cNvPr>
          <p:cNvSpPr txBox="1">
            <a:spLocks/>
          </p:cNvSpPr>
          <p:nvPr/>
        </p:nvSpPr>
        <p:spPr>
          <a:xfrm>
            <a:off x="506477" y="1204186"/>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As far as overall Daily Payables Outstanding (DPO) is concerned, ((</a:t>
            </a:r>
            <a:r>
              <a:rPr lang="en-US" dirty="0" err="1">
                <a:latin typeface="+mn-lt"/>
              </a:rPr>
              <a:t>DpoPage_DPO</a:t>
            </a:r>
            <a:r>
              <a:rPr lang="en-US" dirty="0">
                <a:latin typeface="+mn-lt"/>
              </a:rPr>
              <a:t>)).  The upper quartile comparison shows the DPO improvement opportunity in the range of [[</a:t>
            </a:r>
            <a:r>
              <a:rPr lang="en-US" dirty="0" err="1">
                <a:latin typeface="+mn-lt"/>
              </a:rPr>
              <a:t>DpoOpportunity</a:t>
            </a:r>
            <a:r>
              <a:rPr lang="en-US" dirty="0">
                <a:latin typeface="+mn-lt"/>
              </a:rPr>
              <a:t>]]</a:t>
            </a:r>
          </a:p>
        </p:txBody>
      </p:sp>
    </p:spTree>
    <p:extLst>
      <p:ext uri="{BB962C8B-B14F-4D97-AF65-F5344CB8AC3E}">
        <p14:creationId xmlns:p14="http://schemas.microsoft.com/office/powerpoint/2010/main" val="247310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490537" y="3455313"/>
            <a:ext cx="9077325" cy="430887"/>
          </a:xfrm>
        </p:spPr>
        <p:txBody>
          <a:bodyPr/>
          <a:lstStyle/>
          <a:p>
            <a:r>
              <a:rPr lang="en-US" dirty="0"/>
              <a:t>Working Capital Components Analysis</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314056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Disclaimer</a:t>
            </a:r>
          </a:p>
        </p:txBody>
      </p:sp>
      <p:sp>
        <p:nvSpPr>
          <p:cNvPr id="44" name="Disclaimer"/>
          <p:cNvSpPr>
            <a:spLocks noGrp="1"/>
          </p:cNvSpPr>
          <p:nvPr>
            <p:ph type="body" sz="quarter" idx="34"/>
          </p:nvPr>
        </p:nvSpPr>
        <p:spPr/>
        <p:txBody>
          <a:bodyPr/>
          <a:lstStyle/>
          <a:p>
            <a:pPr lvl="2" algn="just"/>
            <a:r>
              <a:rPr lang="en-US" dirty="0">
                <a:solidFill>
                  <a:schemeClr val="tx1">
                    <a:lumMod val="75000"/>
                  </a:schemeClr>
                </a:solidFill>
              </a:rPr>
              <a:t>This document has been prepared and compiled for informational purposes only (OR at the direction of our Client relating to the purposes set forth in a separate understanding or agreement between A&amp;M and Client). It does not purport to contain all necessary information that may be required to evaluate any entity, industry, property, asset or transaction, regardless of how pertinent or material such information may be. A&amp;M has not independently verified any of the underlying source data or other factual information which is contained in or provides a basis for the contents of this report.</a:t>
            </a:r>
          </a:p>
          <a:p>
            <a:pPr lvl="2" algn="just"/>
            <a:r>
              <a:rPr lang="en-US" dirty="0">
                <a:solidFill>
                  <a:schemeClr val="tx1">
                    <a:lumMod val="75000"/>
                  </a:schemeClr>
                </a:solidFill>
              </a:rPr>
              <a:t> </a:t>
            </a:r>
          </a:p>
          <a:p>
            <a:pPr lvl="2" algn="just"/>
            <a:r>
              <a:rPr lang="en-US" dirty="0">
                <a:solidFill>
                  <a:schemeClr val="tx1">
                    <a:lumMod val="75000"/>
                  </a:schemeClr>
                </a:solidFill>
              </a:rPr>
              <a:t>This document contains trade secrets or otherwise confidential information owned by A&amp;M and is intended solely for A&amp;M’s internal purposes and/or our intended client and is not meant to be distributed outside the firm or client parties. A&amp;M owns all intellectual property rights in the methodologies, processes or trade secrets used by A&amp;M to create this deliverable. Access to and use of this information is strictly limited and controlled. Any repurposing, redistribution or referencing of this document is prohibited without prior written consent of A&amp;M and under appropriate precautions to maintain the confidentiality hereof. If you have come into possession of this content inadvertently, please forward this information to </a:t>
            </a:r>
            <a:r>
              <a:rPr lang="en-US" dirty="0">
                <a:solidFill>
                  <a:schemeClr val="accent1">
                    <a:lumMod val="90000"/>
                    <a:lumOff val="10000"/>
                  </a:schemeClr>
                </a:solidFill>
                <a:hlinkClick r:id="rId3">
                  <a:extLst>
                    <a:ext uri="{A12FA001-AC4F-418D-AE19-62706E023703}">
                      <ahyp:hlinkClr xmlns:ahyp="http://schemas.microsoft.com/office/drawing/2018/hyperlinkcolor" val="tx"/>
                    </a:ext>
                  </a:extLst>
                </a:hlinkClick>
              </a:rPr>
              <a:t>insightcenter@alvarezandmarsal.com</a:t>
            </a:r>
            <a:r>
              <a:rPr lang="en-US" dirty="0">
                <a:solidFill>
                  <a:schemeClr val="accent1">
                    <a:lumMod val="90000"/>
                    <a:lumOff val="10000"/>
                  </a:schemeClr>
                </a:solidFill>
              </a:rPr>
              <a:t> </a:t>
            </a:r>
            <a:r>
              <a:rPr lang="en-US" dirty="0">
                <a:solidFill>
                  <a:schemeClr val="tx1">
                    <a:lumMod val="75000"/>
                  </a:schemeClr>
                </a:solidFill>
              </a:rPr>
              <a:t>immediately. Any reluctance to return this content to its intended audience or redistribute it without authorization will be viewed as a copyright infringement and addressed in accordance with copyright laws. </a:t>
            </a:r>
          </a:p>
          <a:p>
            <a:pPr lvl="2" algn="just"/>
            <a:endParaRPr lang="en-US" dirty="0">
              <a:solidFill>
                <a:schemeClr val="tx1">
                  <a:lumMod val="75000"/>
                </a:schemeClr>
              </a:solidFill>
            </a:endParaRPr>
          </a:p>
          <a:p>
            <a:pPr lvl="2" algn="just"/>
            <a:r>
              <a:rPr lang="en-US" dirty="0">
                <a:solidFill>
                  <a:schemeClr val="tx1">
                    <a:lumMod val="75000"/>
                  </a:schemeClr>
                </a:solidFill>
              </a:rPr>
              <a:t>© Copyright 2022 Alvarez &amp; Marsal Holdings, LLC. All rights reserved.</a:t>
            </a:r>
          </a:p>
          <a:p>
            <a:pPr lvl="2" algn="just"/>
            <a:r>
              <a:rPr lang="en-US" dirty="0">
                <a:solidFill>
                  <a:schemeClr val="tx1">
                    <a:lumMod val="75000"/>
                  </a:schemeClr>
                </a:solidFill>
              </a:rPr>
              <a:t> </a:t>
            </a:r>
          </a:p>
          <a:p>
            <a:pPr lvl="2" algn="just"/>
            <a:r>
              <a:rPr lang="en-US" dirty="0">
                <a:solidFill>
                  <a:schemeClr val="tx1">
                    <a:lumMod val="75000"/>
                  </a:schemeClr>
                </a:solidFill>
              </a:rPr>
              <a:t>In preparation of this report A&amp;M has relied upon various sources, which may include third party proprietary information. Any syndicated materials and information provided by A&amp;M are for internal use only and should not be distributed, published or reproduced without A&amp;M’s prior written consent.</a:t>
            </a:r>
          </a:p>
        </p:txBody>
      </p:sp>
      <p:sp>
        <p:nvSpPr>
          <p:cNvPr id="4" name="DocumentFooter">
            <a:extLst>
              <a:ext uri="{FF2B5EF4-FFF2-40B4-BE49-F238E27FC236}">
                <a16:creationId xmlns:a16="http://schemas.microsoft.com/office/drawing/2014/main" id="{997BA56F-567B-593D-4A50-781F1680E20C}"/>
              </a:ext>
            </a:extLst>
          </p:cNvPr>
          <p:cNvSpPr>
            <a:spLocks noGrp="1"/>
          </p:cNvSpPr>
          <p:nvPr>
            <p:ph type="ftr" sz="quarter" idx="36"/>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847DB14B-8A33-C7B5-58B9-58FD338D8068}"/>
              </a:ext>
            </a:extLst>
          </p:cNvPr>
          <p:cNvSpPr>
            <a:spLocks noGrp="1"/>
          </p:cNvSpPr>
          <p:nvPr>
            <p:ph type="sldNum" sz="quarter" idx="37"/>
          </p:nvPr>
        </p:nvSpPr>
        <p:spPr/>
        <p:txBody>
          <a:bodyPr/>
          <a:lstStyle/>
          <a:p>
            <a:fld id="{00F7D3D8-3996-4599-9A0E-2E660A5BA7B3}" type="slidenum">
              <a:rPr lang="en-US" smtClean="0"/>
              <a:pPr/>
              <a:t>1</a:t>
            </a:fld>
            <a:endParaRPr lang="en-US" dirty="0"/>
          </a:p>
        </p:txBody>
      </p:sp>
    </p:spTree>
    <p:extLst>
      <p:ext uri="{BB962C8B-B14F-4D97-AF65-F5344CB8AC3E}">
        <p14:creationId xmlns:p14="http://schemas.microsoft.com/office/powerpoint/2010/main" val="402281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p:cNvPicPr/>
                      <p:nvPr/>
                    </p:nvPicPr>
                    <p:blipFill>
                      <a:blip r:embed="rId4"/>
                      <a:stretch>
                        <a:fillRect/>
                      </a:stretch>
                    </p:blipFill>
                    <p:spPr>
                      <a:xfrm>
                        <a:off x="1747" y="116047"/>
                        <a:ext cx="1746" cy="1746"/>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D8069ED7-12D4-4DE1-B6E3-77EF13E109B7}"/>
              </a:ext>
            </a:extLst>
          </p:cNvPr>
          <p:cNvGrpSpPr/>
          <p:nvPr/>
        </p:nvGrpSpPr>
        <p:grpSpPr>
          <a:xfrm>
            <a:off x="3970333" y="4350119"/>
            <a:ext cx="2819335" cy="225295"/>
            <a:chOff x="4154583" y="3927574"/>
            <a:chExt cx="2819335" cy="225295"/>
          </a:xfrm>
        </p:grpSpPr>
        <p:grpSp>
          <p:nvGrpSpPr>
            <p:cNvPr id="12" name="Group 11"/>
            <p:cNvGrpSpPr/>
            <p:nvPr/>
          </p:nvGrpSpPr>
          <p:grpSpPr>
            <a:xfrm>
              <a:off x="5584728" y="3927574"/>
              <a:ext cx="1389190" cy="169277"/>
              <a:chOff x="8032174" y="750208"/>
              <a:chExt cx="1262896" cy="153889"/>
            </a:xfrm>
          </p:grpSpPr>
          <p:sp>
            <p:nvSpPr>
              <p:cNvPr id="33" name="TextBox 32"/>
              <p:cNvSpPr txBox="1"/>
              <p:nvPr/>
            </p:nvSpPr>
            <p:spPr>
              <a:xfrm>
                <a:off x="8320156" y="750208"/>
                <a:ext cx="974914" cy="153889"/>
              </a:xfrm>
              <a:prstGeom prst="rect">
                <a:avLst/>
              </a:prstGeom>
              <a:noFill/>
            </p:spPr>
            <p:txBody>
              <a:bodyPr wrap="none" lIns="0" tIns="0" rIns="0" bIns="0" rtlCol="0">
                <a:spAutoFit/>
              </a:bodyPr>
              <a:lstStyle/>
              <a:p>
                <a:r>
                  <a:rPr lang="en-US" sz="1100" b="1" dirty="0"/>
                  <a:t>((DisplayName))</a:t>
                </a:r>
              </a:p>
            </p:txBody>
          </p:sp>
          <p:cxnSp>
            <p:nvCxnSpPr>
              <p:cNvPr id="11" name="Straight Connector 10"/>
              <p:cNvCxnSpPr>
                <a:endCxn id="33" idx="1"/>
              </p:cNvCxnSpPr>
              <p:nvPr/>
            </p:nvCxnSpPr>
            <p:spPr>
              <a:xfrm flipV="1">
                <a:off x="8032174" y="827153"/>
                <a:ext cx="287982" cy="46164"/>
              </a:xfrm>
              <a:prstGeom prst="line">
                <a:avLst/>
              </a:prstGeom>
              <a:ln w="25400">
                <a:solidFill>
                  <a:schemeClr val="accent3">
                    <a:lumMod val="100000"/>
                  </a:schemeClr>
                </a:solidFill>
              </a:ln>
              <a:effectLst/>
            </p:spPr>
            <p:style>
              <a:lnRef idx="1">
                <a:schemeClr val="accent1"/>
              </a:lnRef>
              <a:fillRef idx="0">
                <a:schemeClr val="accent1"/>
              </a:fillRef>
              <a:effectRef idx="0">
                <a:schemeClr val="accent1"/>
              </a:effectRef>
              <a:fontRef idx="minor">
                <a:schemeClr val="tx1"/>
              </a:fontRef>
            </p:style>
          </p:cxnSp>
        </p:grpSp>
        <p:sp>
          <p:nvSpPr>
            <p:cNvPr id="41" name="Rectangle 40">
              <a:extLst>
                <a:ext uri="{FF2B5EF4-FFF2-40B4-BE49-F238E27FC236}">
                  <a16:creationId xmlns:a16="http://schemas.microsoft.com/office/drawing/2014/main" id="{55E30CC4-6E56-4C6C-8735-FA65751138F7}"/>
                </a:ext>
              </a:extLst>
            </p:cNvPr>
            <p:cNvSpPr/>
            <p:nvPr/>
          </p:nvSpPr>
          <p:spPr>
            <a:xfrm>
              <a:off x="4154583" y="4001993"/>
              <a:ext cx="150876" cy="150876"/>
            </a:xfrm>
            <a:prstGeom prst="rect">
              <a:avLst/>
            </a:prstGeom>
            <a:solidFill>
              <a:schemeClr val="accent1">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210" dirty="0">
                <a:latin typeface="Arial" panose="020B0604020202020204" pitchFamily="34" charset="0"/>
              </a:endParaRPr>
            </a:p>
          </p:txBody>
        </p:sp>
        <p:sp>
          <p:nvSpPr>
            <p:cNvPr id="42" name="TextBox 39">
              <a:extLst>
                <a:ext uri="{FF2B5EF4-FFF2-40B4-BE49-F238E27FC236}">
                  <a16:creationId xmlns:a16="http://schemas.microsoft.com/office/drawing/2014/main" id="{F8C42212-A2CD-4A44-BCB9-95DA99B2154F}"/>
                </a:ext>
              </a:extLst>
            </p:cNvPr>
            <p:cNvSpPr txBox="1"/>
            <p:nvPr/>
          </p:nvSpPr>
          <p:spPr>
            <a:xfrm>
              <a:off x="4262286" y="3940978"/>
              <a:ext cx="1355844" cy="169277"/>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b="1" dirty="0"/>
                <a:t>Vital Peer Median</a:t>
              </a:r>
            </a:p>
          </p:txBody>
        </p:sp>
      </p:grpSp>
      <p:cxnSp>
        <p:nvCxnSpPr>
          <p:cNvPr id="43" name="Straight Connector 42"/>
          <p:cNvCxnSpPr/>
          <p:nvPr/>
        </p:nvCxnSpPr>
        <p:spPr>
          <a:xfrm>
            <a:off x="419100" y="4476108"/>
            <a:ext cx="343662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a:stCxn id="33" idx="3"/>
          </p:cNvCxnSpPr>
          <p:nvPr/>
        </p:nvCxnSpPr>
        <p:spPr>
          <a:xfrm>
            <a:off x="6789668" y="4434758"/>
            <a:ext cx="2909341" cy="22302"/>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791E347-321D-4367-A438-609151A49C8D}"/>
              </a:ext>
            </a:extLst>
          </p:cNvPr>
          <p:cNvGrpSpPr/>
          <p:nvPr/>
        </p:nvGrpSpPr>
        <p:grpSpPr>
          <a:xfrm>
            <a:off x="111246" y="4088514"/>
            <a:ext cx="965373" cy="240906"/>
            <a:chOff x="152400" y="3342008"/>
            <a:chExt cx="877612" cy="219005"/>
          </a:xfrm>
        </p:grpSpPr>
        <p:sp>
          <p:nvSpPr>
            <p:cNvPr id="25" name="Arrow: Down 24">
              <a:extLst>
                <a:ext uri="{FF2B5EF4-FFF2-40B4-BE49-F238E27FC236}">
                  <a16:creationId xmlns:a16="http://schemas.microsoft.com/office/drawing/2014/main" id="{50009944-616C-47EE-95D7-5FBF5B0FC53B}"/>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26" name="TextBox 25">
              <a:extLst>
                <a:ext uri="{FF2B5EF4-FFF2-40B4-BE49-F238E27FC236}">
                  <a16:creationId xmlns:a16="http://schemas.microsoft.com/office/drawing/2014/main" id="{63EC84A4-286D-46D0-A319-52DBC546417A}"/>
                </a:ext>
              </a:extLst>
            </p:cNvPr>
            <p:cNvSpPr txBox="1"/>
            <p:nvPr/>
          </p:nvSpPr>
          <p:spPr>
            <a:xfrm>
              <a:off x="282429" y="3342008"/>
              <a:ext cx="747583" cy="153888"/>
            </a:xfrm>
            <a:prstGeom prst="rect">
              <a:avLst/>
            </a:prstGeom>
            <a:noFill/>
          </p:spPr>
          <p:txBody>
            <a:bodyPr wrap="none" lIns="0" tIns="0" rIns="0" bIns="0" rtlCol="0">
              <a:spAutoFit/>
            </a:bodyPr>
            <a:lstStyle/>
            <a:p>
              <a:r>
                <a:rPr lang="en-US" sz="1100" b="1" dirty="0"/>
                <a:t>CAGR: 3.8%</a:t>
              </a:r>
            </a:p>
          </p:txBody>
        </p:sp>
      </p:grpSp>
      <p:grpSp>
        <p:nvGrpSpPr>
          <p:cNvPr id="28" name="Group 27">
            <a:extLst>
              <a:ext uri="{FF2B5EF4-FFF2-40B4-BE49-F238E27FC236}">
                <a16:creationId xmlns:a16="http://schemas.microsoft.com/office/drawing/2014/main" id="{A0C53F06-305A-46C7-92A3-66BCEB0A8D32}"/>
              </a:ext>
            </a:extLst>
          </p:cNvPr>
          <p:cNvGrpSpPr/>
          <p:nvPr/>
        </p:nvGrpSpPr>
        <p:grpSpPr>
          <a:xfrm>
            <a:off x="5091979" y="4082553"/>
            <a:ext cx="965373" cy="240906"/>
            <a:chOff x="152400" y="3342008"/>
            <a:chExt cx="877612" cy="219005"/>
          </a:xfrm>
        </p:grpSpPr>
        <p:sp>
          <p:nvSpPr>
            <p:cNvPr id="29" name="Arrow: Down 28">
              <a:extLst>
                <a:ext uri="{FF2B5EF4-FFF2-40B4-BE49-F238E27FC236}">
                  <a16:creationId xmlns:a16="http://schemas.microsoft.com/office/drawing/2014/main" id="{5B046306-B467-4632-9236-4A2DDE09C7B1}"/>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30" name="TextBox 29">
              <a:extLst>
                <a:ext uri="{FF2B5EF4-FFF2-40B4-BE49-F238E27FC236}">
                  <a16:creationId xmlns:a16="http://schemas.microsoft.com/office/drawing/2014/main" id="{A008B7F3-BEE6-45C0-B07E-BD51B5EA9375}"/>
                </a:ext>
              </a:extLst>
            </p:cNvPr>
            <p:cNvSpPr txBox="1"/>
            <p:nvPr/>
          </p:nvSpPr>
          <p:spPr>
            <a:xfrm>
              <a:off x="282429" y="3342008"/>
              <a:ext cx="747583" cy="153888"/>
            </a:xfrm>
            <a:prstGeom prst="rect">
              <a:avLst/>
            </a:prstGeom>
            <a:noFill/>
          </p:spPr>
          <p:txBody>
            <a:bodyPr wrap="none" lIns="0" tIns="0" rIns="0" bIns="0" rtlCol="0">
              <a:spAutoFit/>
            </a:bodyPr>
            <a:lstStyle/>
            <a:p>
              <a:r>
                <a:rPr lang="en-US" sz="1100" b="1" dirty="0"/>
                <a:t>CAGR: 7.4%</a:t>
              </a:r>
            </a:p>
          </p:txBody>
        </p:sp>
      </p:grpSp>
      <p:grpSp>
        <p:nvGrpSpPr>
          <p:cNvPr id="39" name="Group 38">
            <a:extLst>
              <a:ext uri="{FF2B5EF4-FFF2-40B4-BE49-F238E27FC236}">
                <a16:creationId xmlns:a16="http://schemas.microsoft.com/office/drawing/2014/main" id="{E4A887D8-AFA3-42DE-A65F-C25040F5E853}"/>
              </a:ext>
            </a:extLst>
          </p:cNvPr>
          <p:cNvGrpSpPr/>
          <p:nvPr/>
        </p:nvGrpSpPr>
        <p:grpSpPr>
          <a:xfrm>
            <a:off x="5091978" y="7073600"/>
            <a:ext cx="1043920" cy="240906"/>
            <a:chOff x="152400" y="3342008"/>
            <a:chExt cx="949018" cy="219005"/>
          </a:xfrm>
        </p:grpSpPr>
        <p:sp>
          <p:nvSpPr>
            <p:cNvPr id="40" name="Arrow: Down 39">
              <a:extLst>
                <a:ext uri="{FF2B5EF4-FFF2-40B4-BE49-F238E27FC236}">
                  <a16:creationId xmlns:a16="http://schemas.microsoft.com/office/drawing/2014/main" id="{9D33AC19-74C2-4B8D-93B9-C92A1672B819}"/>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47" name="TextBox 46">
              <a:extLst>
                <a:ext uri="{FF2B5EF4-FFF2-40B4-BE49-F238E27FC236}">
                  <a16:creationId xmlns:a16="http://schemas.microsoft.com/office/drawing/2014/main" id="{B62C776F-649F-4023-BD3E-73E56B1B33E2}"/>
                </a:ext>
              </a:extLst>
            </p:cNvPr>
            <p:cNvSpPr txBox="1"/>
            <p:nvPr/>
          </p:nvSpPr>
          <p:spPr>
            <a:xfrm>
              <a:off x="282429" y="3342008"/>
              <a:ext cx="818989" cy="153888"/>
            </a:xfrm>
            <a:prstGeom prst="rect">
              <a:avLst/>
            </a:prstGeom>
            <a:noFill/>
          </p:spPr>
          <p:txBody>
            <a:bodyPr wrap="none" lIns="0" tIns="0" rIns="0" bIns="0" rtlCol="0">
              <a:spAutoFit/>
            </a:bodyPr>
            <a:lstStyle/>
            <a:p>
              <a:r>
                <a:rPr lang="en-US" sz="1100" b="1" dirty="0"/>
                <a:t>CAGR: 26.7%</a:t>
              </a:r>
            </a:p>
          </p:txBody>
        </p:sp>
      </p:grpSp>
      <p:grpSp>
        <p:nvGrpSpPr>
          <p:cNvPr id="35" name="Group 34">
            <a:extLst>
              <a:ext uri="{FF2B5EF4-FFF2-40B4-BE49-F238E27FC236}">
                <a16:creationId xmlns:a16="http://schemas.microsoft.com/office/drawing/2014/main" id="{E14AE562-2FBE-4142-8BD1-36A0E502979F}"/>
              </a:ext>
            </a:extLst>
          </p:cNvPr>
          <p:cNvGrpSpPr/>
          <p:nvPr/>
        </p:nvGrpSpPr>
        <p:grpSpPr>
          <a:xfrm>
            <a:off x="111246" y="7014993"/>
            <a:ext cx="1011860" cy="240906"/>
            <a:chOff x="152400" y="3342008"/>
            <a:chExt cx="919873" cy="219005"/>
          </a:xfrm>
        </p:grpSpPr>
        <p:sp>
          <p:nvSpPr>
            <p:cNvPr id="36" name="Arrow: Down 35">
              <a:extLst>
                <a:ext uri="{FF2B5EF4-FFF2-40B4-BE49-F238E27FC236}">
                  <a16:creationId xmlns:a16="http://schemas.microsoft.com/office/drawing/2014/main" id="{04AD5205-8FBD-47D5-8800-5E7941B468D6}"/>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37" name="TextBox 36">
              <a:extLst>
                <a:ext uri="{FF2B5EF4-FFF2-40B4-BE49-F238E27FC236}">
                  <a16:creationId xmlns:a16="http://schemas.microsoft.com/office/drawing/2014/main" id="{AEF7AC57-C7FE-40CA-A01F-363EE7F8598D}"/>
                </a:ext>
              </a:extLst>
            </p:cNvPr>
            <p:cNvSpPr txBox="1"/>
            <p:nvPr/>
          </p:nvSpPr>
          <p:spPr>
            <a:xfrm>
              <a:off x="282429" y="3342008"/>
              <a:ext cx="789844" cy="153888"/>
            </a:xfrm>
            <a:prstGeom prst="rect">
              <a:avLst/>
            </a:prstGeom>
            <a:noFill/>
          </p:spPr>
          <p:txBody>
            <a:bodyPr wrap="none" lIns="0" tIns="0" rIns="0" bIns="0" rtlCol="0">
              <a:spAutoFit/>
            </a:bodyPr>
            <a:lstStyle/>
            <a:p>
              <a:r>
                <a:rPr lang="en-US" sz="1100" b="1" dirty="0"/>
                <a:t>CAGR: -2.4%</a:t>
              </a:r>
            </a:p>
          </p:txBody>
        </p:sp>
      </p:grpSp>
      <p:sp>
        <p:nvSpPr>
          <p:cNvPr id="3" name="Title 2">
            <a:extLst>
              <a:ext uri="{FF2B5EF4-FFF2-40B4-BE49-F238E27FC236}">
                <a16:creationId xmlns:a16="http://schemas.microsoft.com/office/drawing/2014/main" id="{DA439D46-A035-B4E5-2DBF-8E04A8F82560}"/>
              </a:ext>
            </a:extLst>
          </p:cNvPr>
          <p:cNvSpPr>
            <a:spLocks noGrp="1"/>
          </p:cNvSpPr>
          <p:nvPr>
            <p:ph type="title"/>
          </p:nvPr>
        </p:nvSpPr>
        <p:spPr/>
        <p:txBody>
          <a:bodyPr/>
          <a:lstStyle/>
          <a:p>
            <a:r>
              <a:rPr lang="en-US"/>
              <a:t>Working Capital Trending: {CName} Vs. Vital Peer Median* </a:t>
            </a:r>
          </a:p>
        </p:txBody>
      </p:sp>
      <p:sp>
        <p:nvSpPr>
          <p:cNvPr id="4" name="Text Placeholder 3">
            <a:extLst>
              <a:ext uri="{FF2B5EF4-FFF2-40B4-BE49-F238E27FC236}">
                <a16:creationId xmlns:a16="http://schemas.microsoft.com/office/drawing/2014/main" id="{09DCAC8E-92FF-5D83-6160-7DBDB1537C12}"/>
              </a:ext>
            </a:extLst>
          </p:cNvPr>
          <p:cNvSpPr>
            <a:spLocks noGrp="1"/>
          </p:cNvSpPr>
          <p:nvPr>
            <p:ph type="body" sz="quarter" idx="34"/>
          </p:nvPr>
        </p:nvSpPr>
        <p:spPr/>
        <p:txBody>
          <a:bodyPr/>
          <a:lstStyle/>
          <a:p>
            <a:r>
              <a:rPr lang="en-US" dirty="0">
                <a:latin typeface="+mn-lt"/>
              </a:rPr>
              <a:t>Peer trending suggests that cash conversion cycle is deteriorated for the peer group, CAGR of 26.7% for the period indicates that, the overall total working capital has increased by 2X. Data was not available for ABC for the same period.</a:t>
            </a:r>
          </a:p>
        </p:txBody>
      </p:sp>
      <p:sp>
        <p:nvSpPr>
          <p:cNvPr id="13" name="DocumentFooter">
            <a:extLst>
              <a:ext uri="{FF2B5EF4-FFF2-40B4-BE49-F238E27FC236}">
                <a16:creationId xmlns:a16="http://schemas.microsoft.com/office/drawing/2014/main" id="{9EFAF4B3-7CB9-3B82-501E-1433B02D8E87}"/>
              </a:ext>
            </a:extLst>
          </p:cNvPr>
          <p:cNvSpPr>
            <a:spLocks noGrp="1"/>
          </p:cNvSpPr>
          <p:nvPr>
            <p:ph type="ftr" sz="quarter" idx="4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2ABDC467-FD16-5C2B-7F16-1BCB4FC249FE}"/>
              </a:ext>
            </a:extLst>
          </p:cNvPr>
          <p:cNvSpPr>
            <a:spLocks noGrp="1"/>
          </p:cNvSpPr>
          <p:nvPr>
            <p:ph type="sldNum" sz="quarter" idx="42"/>
          </p:nvPr>
        </p:nvSpPr>
        <p:spPr/>
        <p:txBody>
          <a:bodyPr/>
          <a:lstStyle/>
          <a:p>
            <a:fld id="{00F7D3D8-3996-4599-9A0E-2E660A5BA7B3}" type="slidenum">
              <a:rPr lang="en-US" smtClean="0"/>
              <a:pPr/>
              <a:t>19</a:t>
            </a:fld>
            <a:endParaRPr lang="en-US" dirty="0"/>
          </a:p>
        </p:txBody>
      </p:sp>
    </p:spTree>
    <p:extLst>
      <p:ext uri="{BB962C8B-B14F-4D97-AF65-F5344CB8AC3E}">
        <p14:creationId xmlns:p14="http://schemas.microsoft.com/office/powerpoint/2010/main" val="1176010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747" y="116047"/>
                        <a:ext cx="1746" cy="1746"/>
                      </a:xfrm>
                      <a:prstGeom prst="rect">
                        <a:avLst/>
                      </a:prstGeom>
                    </p:spPr>
                  </p:pic>
                </p:oleObj>
              </mc:Fallback>
            </mc:AlternateContent>
          </a:graphicData>
        </a:graphic>
      </p:graphicFrame>
      <p:cxnSp>
        <p:nvCxnSpPr>
          <p:cNvPr id="23" name="Straight Connector 22"/>
          <p:cNvCxnSpPr>
            <a:cxnSpLocks/>
          </p:cNvCxnSpPr>
          <p:nvPr/>
        </p:nvCxnSpPr>
        <p:spPr>
          <a:xfrm>
            <a:off x="4419600" y="2162175"/>
            <a:ext cx="0" cy="4924425"/>
          </a:xfrm>
          <a:prstGeom prst="line">
            <a:avLst/>
          </a:prstGeom>
          <a:ln>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a:off x="4485419" y="4219575"/>
            <a:ext cx="5229682" cy="0"/>
          </a:xfrm>
          <a:prstGeom prst="line">
            <a:avLst/>
          </a:prstGeom>
          <a:ln>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4E5F15A6-8567-426F-A084-4547872BEDA4}"/>
              </a:ext>
            </a:extLst>
          </p:cNvPr>
          <p:cNvGraphicFramePr>
            <a:graphicFrameLocks noGrp="1"/>
          </p:cNvGraphicFramePr>
          <p:nvPr>
            <p:extLst>
              <p:ext uri="{D42A27DB-BD31-4B8C-83A1-F6EECF244321}">
                <p14:modId xmlns:p14="http://schemas.microsoft.com/office/powerpoint/2010/main" val="1195098644"/>
              </p:ext>
            </p:extLst>
          </p:nvPr>
        </p:nvGraphicFramePr>
        <p:xfrm>
          <a:off x="5122164" y="2319836"/>
          <a:ext cx="3063492" cy="1571485"/>
        </p:xfrm>
        <a:graphic>
          <a:graphicData uri="http://schemas.openxmlformats.org/drawingml/2006/table">
            <a:tbl>
              <a:tblPr/>
              <a:tblGrid>
                <a:gridCol w="2107370">
                  <a:extLst>
                    <a:ext uri="{9D8B030D-6E8A-4147-A177-3AD203B41FA5}">
                      <a16:colId xmlns:a16="http://schemas.microsoft.com/office/drawing/2014/main" val="514777082"/>
                    </a:ext>
                  </a:extLst>
                </a:gridCol>
                <a:gridCol w="956122">
                  <a:extLst>
                    <a:ext uri="{9D8B030D-6E8A-4147-A177-3AD203B41FA5}">
                      <a16:colId xmlns:a16="http://schemas.microsoft.com/office/drawing/2014/main" val="929894894"/>
                    </a:ext>
                  </a:extLst>
                </a:gridCol>
              </a:tblGrid>
              <a:tr h="262690">
                <a:tc>
                  <a:txBody>
                    <a:bodyPr/>
                    <a:lstStyle/>
                    <a:p>
                      <a:pPr marL="91440" algn="l" fontAlgn="ctr"/>
                      <a:r>
                        <a:rPr lang="en-US" sz="800" b="1" i="0" u="none" strike="noStrike" dirty="0">
                          <a:solidFill>
                            <a:srgbClr val="646464"/>
                          </a:solidFill>
                          <a:effectLst/>
                          <a:latin typeface="+mn-lt"/>
                        </a:rPr>
                        <a:t>Working Capital Benefit Summary: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91440" algn="ctr" fontAlgn="ctr"/>
                      <a:r>
                        <a:rPr lang="en-US" sz="800" b="1" i="0" u="none" strike="noStrike" dirty="0">
                          <a:solidFill>
                            <a:srgbClr val="646464"/>
                          </a:solidFill>
                          <a:effectLst/>
                          <a:latin typeface="+mn-lt"/>
                        </a:rPr>
                        <a:t>((</a:t>
                      </a:r>
                      <a:r>
                        <a:rPr lang="en-US" sz="800" b="1" i="0" u="none" strike="noStrike" dirty="0" err="1">
                          <a:solidFill>
                            <a:srgbClr val="646464"/>
                          </a:solidFill>
                          <a:effectLst/>
                          <a:latin typeface="+mn-lt"/>
                        </a:rPr>
                        <a:t>CName</a:t>
                      </a:r>
                      <a:r>
                        <a:rPr lang="en-US" sz="800" b="1" i="0" u="none" strike="noStrike" dirty="0">
                          <a:solidFill>
                            <a:srgbClr val="646464"/>
                          </a:solidFill>
                          <a:effectLst/>
                          <a:latin typeface="+mn-lt"/>
                        </a:rPr>
                        <a:t>))</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512256426"/>
                  </a:ext>
                </a:extLst>
              </a:tr>
              <a:tr h="152460">
                <a:tc>
                  <a:txBody>
                    <a:bodyPr/>
                    <a:lstStyle/>
                    <a:p>
                      <a:pPr marL="91440" algn="l" fontAlgn="ctr"/>
                      <a:r>
                        <a:rPr lang="en-US" sz="800" b="1" i="0" u="none" strike="noStrike" dirty="0">
                          <a:solidFill>
                            <a:srgbClr val="000000"/>
                          </a:solidFill>
                          <a:effectLst/>
                          <a:latin typeface="+mn-lt"/>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000000"/>
                          </a:solidFill>
                          <a:effectLst/>
                          <a:latin typeface="+mn-lt"/>
                        </a:rPr>
                        <a:t> </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2679106560"/>
                  </a:ext>
                </a:extLst>
              </a:tr>
              <a:tr h="262690">
                <a:tc>
                  <a:txBody>
                    <a:bodyPr/>
                    <a:lstStyle/>
                    <a:p>
                      <a:pPr marL="91440" algn="l" fontAlgn="ctr"/>
                      <a:r>
                        <a:rPr lang="en-US" sz="800" b="1" i="0" u="none" strike="noStrike" dirty="0">
                          <a:solidFill>
                            <a:schemeClr val="lt1">
                              <a:lumMod val="100000"/>
                            </a:schemeClr>
                          </a:solidFill>
                          <a:effectLst/>
                          <a:latin typeface="+mn-lt"/>
                        </a:rPr>
                        <a:t>TOTAL WORKING CAPITAL % SALES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tc>
                  <a:txBody>
                    <a:bodyPr/>
                    <a:lstStyle/>
                    <a:p>
                      <a:pPr marL="91440" algn="ctr" fontAlgn="ctr"/>
                      <a:r>
                        <a:rPr lang="en-US" sz="800" b="1" i="0" u="none" strike="noStrike" dirty="0">
                          <a:solidFill>
                            <a:schemeClr val="lt1">
                              <a:lumMod val="100000"/>
                            </a:schemeClr>
                          </a:solidFill>
                          <a:effectLst/>
                          <a:latin typeface="+mn-lt"/>
                        </a:rPr>
                        <a:t>22%</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extLst>
                  <a:ext uri="{0D108BD9-81ED-4DB2-BD59-A6C34878D82A}">
                    <a16:rowId xmlns:a16="http://schemas.microsoft.com/office/drawing/2014/main" val="889435648"/>
                  </a:ext>
                </a:extLst>
              </a:tr>
              <a:tr h="152460">
                <a:tc>
                  <a:txBody>
                    <a:bodyPr/>
                    <a:lstStyle/>
                    <a:p>
                      <a:pPr marL="91440" algn="l" fontAlgn="ctr"/>
                      <a:r>
                        <a:rPr lang="en-US" sz="800" b="1" i="0" u="none" strike="noStrike" dirty="0">
                          <a:solidFill>
                            <a:srgbClr val="000000"/>
                          </a:solidFill>
                          <a:effectLst/>
                          <a:latin typeface="+mn-lt"/>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000000"/>
                          </a:solidFill>
                          <a:effectLst/>
                          <a:latin typeface="+mn-lt"/>
                        </a:rPr>
                        <a:t> </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1057630490"/>
                  </a:ext>
                </a:extLst>
              </a:tr>
              <a:tr h="152460">
                <a:tc>
                  <a:txBody>
                    <a:bodyPr/>
                    <a:lstStyle/>
                    <a:p>
                      <a:pPr marL="91440" algn="l" fontAlgn="ctr"/>
                      <a:r>
                        <a:rPr lang="en-US" sz="800" b="1" i="0" u="none" strike="noStrike" dirty="0">
                          <a:solidFill>
                            <a:schemeClr val="lt1">
                              <a:lumMod val="100000"/>
                            </a:schemeClr>
                          </a:solidFill>
                          <a:effectLst/>
                          <a:latin typeface="+mn-lt"/>
                        </a:rPr>
                        <a:t>VALUE OF PERFORMANCE GAP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tc>
                  <a:txBody>
                    <a:bodyPr/>
                    <a:lstStyle/>
                    <a:p>
                      <a:pPr marL="91440" algn="ctr" fontAlgn="ctr"/>
                      <a:r>
                        <a:rPr lang="en-US" sz="800" b="1" i="0" u="none" strike="noStrike" dirty="0">
                          <a:solidFill>
                            <a:schemeClr val="lt1">
                              <a:lumMod val="100000"/>
                            </a:schemeClr>
                          </a:solidFill>
                          <a:effectLst/>
                          <a:latin typeface="+mn-lt"/>
                        </a:rPr>
                        <a:t> </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extLst>
                  <a:ext uri="{0D108BD9-81ED-4DB2-BD59-A6C34878D82A}">
                    <a16:rowId xmlns:a16="http://schemas.microsoft.com/office/drawing/2014/main" val="1391580186"/>
                  </a:ext>
                </a:extLst>
              </a:tr>
              <a:tr h="152460">
                <a:tc>
                  <a:txBody>
                    <a:bodyPr/>
                    <a:lstStyle/>
                    <a:p>
                      <a:pPr marL="91440" algn="l" fontAlgn="ctr"/>
                      <a:r>
                        <a:rPr lang="en-US" sz="800" b="1" i="0" u="none" strike="noStrike" dirty="0">
                          <a:solidFill>
                            <a:srgbClr val="646464"/>
                          </a:solidFill>
                          <a:effectLst/>
                          <a:latin typeface="+mn-lt"/>
                        </a:rPr>
                        <a:t>DSO (AR)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mn-lt"/>
                        </a:rPr>
                        <a:t>18M - 27M</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3449441485"/>
                  </a:ext>
                </a:extLst>
              </a:tr>
              <a:tr h="152460">
                <a:tc>
                  <a:txBody>
                    <a:bodyPr/>
                    <a:lstStyle/>
                    <a:p>
                      <a:pPr marL="91440" algn="l" fontAlgn="ctr"/>
                      <a:r>
                        <a:rPr lang="en-US" sz="800" b="1" i="0" u="none" strike="noStrike" dirty="0">
                          <a:solidFill>
                            <a:srgbClr val="646464"/>
                          </a:solidFill>
                          <a:effectLst/>
                          <a:latin typeface="+mn-lt"/>
                        </a:rPr>
                        <a:t>DIO (INVENTORY) BASED ON 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mn-lt"/>
                        </a:rPr>
                        <a:t>45M - 67M</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1249157894"/>
                  </a:ext>
                </a:extLst>
              </a:tr>
              <a:tr h="152460">
                <a:tc>
                  <a:txBody>
                    <a:bodyPr/>
                    <a:lstStyle/>
                    <a:p>
                      <a:pPr marL="91440" algn="l" fontAlgn="ctr"/>
                      <a:r>
                        <a:rPr lang="en-US" sz="800" b="1" i="0" u="none" strike="noStrike" dirty="0">
                          <a:solidFill>
                            <a:srgbClr val="646464"/>
                          </a:solidFill>
                          <a:effectLst/>
                          <a:latin typeface="+mn-lt"/>
                        </a:rPr>
                        <a:t>DPO (AP) BASED ON 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mn-lt"/>
                        </a:rPr>
                        <a:t>6M - 9M</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738930160"/>
                  </a:ext>
                </a:extLst>
              </a:tr>
              <a:tr h="131345">
                <a:tc>
                  <a:txBody>
                    <a:bodyPr/>
                    <a:lstStyle/>
                    <a:p>
                      <a:pPr algn="l" fontAlgn="ctr"/>
                      <a:r>
                        <a:rPr lang="en-US" sz="800" b="1" i="0" u="none" strike="noStrike" dirty="0">
                          <a:solidFill>
                            <a:srgbClr val="000000"/>
                          </a:solidFill>
                          <a:effectLst/>
                          <a:latin typeface="+mn-lt"/>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2"/>
                    </a:solidFill>
                  </a:tcPr>
                </a:tc>
                <a:tc>
                  <a:txBody>
                    <a:bodyPr/>
                    <a:lstStyle/>
                    <a:p>
                      <a:pPr algn="ctr" fontAlgn="ctr"/>
                      <a:r>
                        <a:rPr lang="en-US" sz="800" b="1" i="0" u="none" strike="noStrike" dirty="0">
                          <a:solidFill>
                            <a:srgbClr val="000000"/>
                          </a:solidFill>
                          <a:effectLst/>
                          <a:latin typeface="+mn-lt"/>
                        </a:rPr>
                        <a:t> </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2431782995"/>
                  </a:ext>
                </a:extLst>
              </a:tr>
            </a:tbl>
          </a:graphicData>
        </a:graphic>
      </p:graphicFrame>
      <p:sp>
        <p:nvSpPr>
          <p:cNvPr id="34" name="Rectangle 33">
            <a:extLst>
              <a:ext uri="{FF2B5EF4-FFF2-40B4-BE49-F238E27FC236}">
                <a16:creationId xmlns:a16="http://schemas.microsoft.com/office/drawing/2014/main" id="{D8D105E5-B008-4737-AC57-63C4AE48648C}"/>
              </a:ext>
            </a:extLst>
          </p:cNvPr>
          <p:cNvSpPr/>
          <p:nvPr/>
        </p:nvSpPr>
        <p:spPr>
          <a:xfrm>
            <a:off x="8403623" y="356274"/>
            <a:ext cx="150876" cy="150876"/>
          </a:xfrm>
          <a:prstGeom prst="rect">
            <a:avLst/>
          </a:prstGeom>
          <a:solidFill>
            <a:schemeClr val="accent4">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56" name="TextBox 55">
            <a:extLst>
              <a:ext uri="{FF2B5EF4-FFF2-40B4-BE49-F238E27FC236}">
                <a16:creationId xmlns:a16="http://schemas.microsoft.com/office/drawing/2014/main" id="{4EA51F14-1A3B-4035-A3F5-423BA32AEF4C}"/>
              </a:ext>
            </a:extLst>
          </p:cNvPr>
          <p:cNvSpPr txBox="1"/>
          <p:nvPr/>
        </p:nvSpPr>
        <p:spPr>
          <a:xfrm>
            <a:off x="8564880" y="523282"/>
            <a:ext cx="760602" cy="153888"/>
          </a:xfrm>
          <a:prstGeom prst="rect">
            <a:avLst/>
          </a:prstGeom>
          <a:noFill/>
        </p:spPr>
        <p:txBody>
          <a:bodyPr wrap="square" lIns="0" tIns="0" rIns="0" bIns="0" rtlCol="0">
            <a:spAutoFit/>
          </a:bodyPr>
          <a:lstStyle/>
          <a:p>
            <a:r>
              <a:rPr lang="en-US" sz="1000" b="1" dirty="0">
                <a:solidFill>
                  <a:srgbClr val="646464"/>
                </a:solidFill>
              </a:rPr>
              <a:t>Median</a:t>
            </a:r>
          </a:p>
        </p:txBody>
      </p:sp>
      <p:sp>
        <p:nvSpPr>
          <p:cNvPr id="57" name="Rectangle 56">
            <a:extLst>
              <a:ext uri="{FF2B5EF4-FFF2-40B4-BE49-F238E27FC236}">
                <a16:creationId xmlns:a16="http://schemas.microsoft.com/office/drawing/2014/main" id="{191BB1B2-EFD0-4442-8298-8AF62D51825E}"/>
              </a:ext>
            </a:extLst>
          </p:cNvPr>
          <p:cNvSpPr/>
          <p:nvPr/>
        </p:nvSpPr>
        <p:spPr>
          <a:xfrm>
            <a:off x="8403623" y="551953"/>
            <a:ext cx="150876" cy="150876"/>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58" name="TextBox 57">
            <a:extLst>
              <a:ext uri="{FF2B5EF4-FFF2-40B4-BE49-F238E27FC236}">
                <a16:creationId xmlns:a16="http://schemas.microsoft.com/office/drawing/2014/main" id="{E960B537-6141-404D-9E96-88E0620B7799}"/>
              </a:ext>
            </a:extLst>
          </p:cNvPr>
          <p:cNvSpPr txBox="1"/>
          <p:nvPr/>
        </p:nvSpPr>
        <p:spPr>
          <a:xfrm>
            <a:off x="8564880" y="328336"/>
            <a:ext cx="839724" cy="169277"/>
          </a:xfrm>
          <a:prstGeom prst="rect">
            <a:avLst/>
          </a:prstGeom>
          <a:noFill/>
        </p:spPr>
        <p:txBody>
          <a:bodyPr wrap="square" lIns="0" tIns="0" rIns="0" bIns="0" rtlCol="0">
            <a:spAutoFit/>
          </a:bodyPr>
          <a:lstStyle/>
          <a:p>
            <a:r>
              <a:rPr lang="en-US" sz="1000" b="1" dirty="0">
                <a:solidFill>
                  <a:srgbClr val="646464"/>
                </a:solidFill>
              </a:rPr>
              <a:t>Top</a:t>
            </a:r>
            <a:r>
              <a:rPr lang="en-US" sz="1100" b="1" dirty="0">
                <a:solidFill>
                  <a:srgbClr val="646464"/>
                </a:solidFill>
              </a:rPr>
              <a:t> </a:t>
            </a:r>
            <a:r>
              <a:rPr lang="en-US" sz="1000" b="1" dirty="0">
                <a:solidFill>
                  <a:srgbClr val="646464"/>
                </a:solidFill>
              </a:rPr>
              <a:t>Quartile</a:t>
            </a:r>
          </a:p>
        </p:txBody>
      </p:sp>
      <p:sp>
        <p:nvSpPr>
          <p:cNvPr id="59" name="TextBox 58">
            <a:extLst>
              <a:ext uri="{FF2B5EF4-FFF2-40B4-BE49-F238E27FC236}">
                <a16:creationId xmlns:a16="http://schemas.microsoft.com/office/drawing/2014/main" id="{08289651-62BD-4073-AF88-BEA843FC9635}"/>
              </a:ext>
            </a:extLst>
          </p:cNvPr>
          <p:cNvSpPr txBox="1"/>
          <p:nvPr/>
        </p:nvSpPr>
        <p:spPr>
          <a:xfrm>
            <a:off x="8565641" y="114985"/>
            <a:ext cx="1677925" cy="153888"/>
          </a:xfrm>
          <a:prstGeom prst="rect">
            <a:avLst/>
          </a:prstGeom>
          <a:noFill/>
        </p:spPr>
        <p:txBody>
          <a:bodyPr wrap="square" lIns="0" tIns="0" rIns="0" bIns="0" rtlCol="0" anchor="t" anchorCtr="0">
            <a:spAutoFit/>
          </a:bodyPr>
          <a:lstStyle/>
          <a:p>
            <a:r>
              <a:rPr lang="en-US" sz="1000" b="1" dirty="0">
                <a:solidFill>
                  <a:srgbClr val="646464"/>
                </a:solidFill>
              </a:rPr>
              <a:t>((DisplayName))</a:t>
            </a:r>
            <a:endParaRPr lang="en-US" sz="1100" b="1" dirty="0">
              <a:solidFill>
                <a:srgbClr val="646464"/>
              </a:solidFill>
            </a:endParaRPr>
          </a:p>
        </p:txBody>
      </p:sp>
      <p:sp>
        <p:nvSpPr>
          <p:cNvPr id="60" name="Rectangle 59">
            <a:extLst>
              <a:ext uri="{FF2B5EF4-FFF2-40B4-BE49-F238E27FC236}">
                <a16:creationId xmlns:a16="http://schemas.microsoft.com/office/drawing/2014/main" id="{4701FCE6-79CC-431E-9019-502A381B7770}"/>
              </a:ext>
            </a:extLst>
          </p:cNvPr>
          <p:cNvSpPr/>
          <p:nvPr/>
        </p:nvSpPr>
        <p:spPr>
          <a:xfrm>
            <a:off x="8404385" y="142191"/>
            <a:ext cx="150876" cy="150876"/>
          </a:xfrm>
          <a:prstGeom prst="rect">
            <a:avLst/>
          </a:prstGeom>
          <a:solidFill>
            <a:schemeClr val="accent3">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4" name="TextBox 3">
            <a:extLst>
              <a:ext uri="{FF2B5EF4-FFF2-40B4-BE49-F238E27FC236}">
                <a16:creationId xmlns:a16="http://schemas.microsoft.com/office/drawing/2014/main" id="{2033BA1C-69C6-4607-ADF2-554FA94A224A}"/>
              </a:ext>
            </a:extLst>
          </p:cNvPr>
          <p:cNvSpPr txBox="1"/>
          <p:nvPr/>
        </p:nvSpPr>
        <p:spPr>
          <a:xfrm>
            <a:off x="4572000" y="3431219"/>
            <a:ext cx="914400" cy="323165"/>
          </a:xfrm>
          <a:prstGeom prst="rect">
            <a:avLst/>
          </a:prstGeom>
          <a:noFill/>
        </p:spPr>
        <p:txBody>
          <a:bodyPr wrap="square" lIns="0" tIns="0" rIns="0" bIns="0" rtlCol="0">
            <a:spAutoFit/>
          </a:bodyPr>
          <a:lstStyle/>
          <a:p>
            <a:endParaRPr lang="en-US" dirty="0" err="1">
              <a:latin typeface="Arial" panose="020B0604020202020204" pitchFamily="34" charset="0"/>
            </a:endParaRPr>
          </a:p>
        </p:txBody>
      </p:sp>
      <p:sp>
        <p:nvSpPr>
          <p:cNvPr id="3" name="Title 2">
            <a:extLst>
              <a:ext uri="{FF2B5EF4-FFF2-40B4-BE49-F238E27FC236}">
                <a16:creationId xmlns:a16="http://schemas.microsoft.com/office/drawing/2014/main" id="{1C9FD808-7900-1620-C3F6-18991EEF5030}"/>
              </a:ext>
            </a:extLst>
          </p:cNvPr>
          <p:cNvSpPr>
            <a:spLocks noGrp="1"/>
          </p:cNvSpPr>
          <p:nvPr>
            <p:ph type="title"/>
          </p:nvPr>
        </p:nvSpPr>
        <p:spPr/>
        <p:txBody>
          <a:bodyPr/>
          <a:lstStyle/>
          <a:p>
            <a:r>
              <a:rPr lang="en-US"/>
              <a:t>((ShortName)): Cash Conversion Cycle</a:t>
            </a:r>
            <a:br>
              <a:rPr lang="en-US"/>
            </a:br>
            <a:r>
              <a:rPr lang="en-US"/>
              <a:t>Overall Upper Quartile Benefit Summary</a:t>
            </a:r>
          </a:p>
        </p:txBody>
      </p:sp>
      <p:sp>
        <p:nvSpPr>
          <p:cNvPr id="8" name="Text Placeholder 7">
            <a:extLst>
              <a:ext uri="{FF2B5EF4-FFF2-40B4-BE49-F238E27FC236}">
                <a16:creationId xmlns:a16="http://schemas.microsoft.com/office/drawing/2014/main" id="{38F1E131-F834-6ECB-EFCE-0400DD25DFE3}"/>
              </a:ext>
            </a:extLst>
          </p:cNvPr>
          <p:cNvSpPr>
            <a:spLocks noGrp="1"/>
          </p:cNvSpPr>
          <p:nvPr>
            <p:ph type="body" sz="quarter" idx="39"/>
          </p:nvPr>
        </p:nvSpPr>
        <p:spPr>
          <a:xfrm>
            <a:off x="493776" y="1175079"/>
            <a:ext cx="9079992" cy="987095"/>
          </a:xfrm>
        </p:spPr>
        <p:txBody>
          <a:bodyPr>
            <a:normAutofit/>
          </a:bodyPr>
          <a:lstStyle/>
          <a:p>
            <a:pPr algn="just"/>
            <a:r>
              <a:rPr lang="en-US" sz="1400" b="0" kern="800" dirty="0">
                <a:latin typeface="+mn-lt"/>
                <a:cs typeface="Arial" charset="0"/>
              </a:rPr>
              <a:t>As far as overall cash conversion cycle is concerned, ((</a:t>
            </a:r>
            <a:r>
              <a:rPr lang="en-US" sz="1400" b="0" kern="800" dirty="0" err="1">
                <a:latin typeface="+mn-lt"/>
                <a:cs typeface="Arial" charset="0"/>
              </a:rPr>
              <a:t>CccPage_CCC</a:t>
            </a:r>
            <a:r>
              <a:rPr lang="en-US" sz="1400" b="0" kern="800" dirty="0">
                <a:latin typeface="+mn-lt"/>
                <a:cs typeface="Arial" charset="0"/>
              </a:rPr>
              <a:t>))</a:t>
            </a:r>
          </a:p>
          <a:p>
            <a:pPr algn="just"/>
            <a:r>
              <a:rPr lang="en-US" sz="1400" b="0" kern="800" dirty="0">
                <a:latin typeface="+mn-lt"/>
                <a:cs typeface="Arial" charset="0"/>
              </a:rPr>
              <a:t>The cash conversion cycle is primarily driven by their [[</a:t>
            </a:r>
            <a:r>
              <a:rPr lang="en-US" sz="1400" b="0" kern="800" dirty="0" err="1">
                <a:latin typeface="+mn-lt"/>
                <a:cs typeface="Arial" charset="0"/>
              </a:rPr>
              <a:t>ExecutiveFirstSummaryPage_Drivers</a:t>
            </a:r>
            <a:r>
              <a:rPr lang="en-US" sz="1400" b="0" kern="800" dirty="0">
                <a:latin typeface="+mn-lt"/>
                <a:cs typeface="Arial" charset="0"/>
              </a:rPr>
              <a:t>]], and improvement in DIO, DPO will enable them to free up working capital to the tune of [[</a:t>
            </a:r>
            <a:r>
              <a:rPr lang="en-US" sz="1400" b="0" kern="800" dirty="0" err="1">
                <a:latin typeface="+mn-lt"/>
                <a:cs typeface="Arial" charset="0"/>
              </a:rPr>
              <a:t>CccOpportunity</a:t>
            </a:r>
            <a:r>
              <a:rPr lang="en-US" sz="1400" b="0" kern="800" dirty="0">
                <a:latin typeface="+mn-lt"/>
                <a:cs typeface="Arial" charset="0"/>
              </a:rPr>
              <a:t>]]. This improvement will significantly impact on their net debt and ROCE.</a:t>
            </a:r>
            <a:endParaRPr lang="en-US" dirty="0"/>
          </a:p>
        </p:txBody>
      </p:sp>
      <p:sp>
        <p:nvSpPr>
          <p:cNvPr id="12" name="DocumentFooter">
            <a:extLst>
              <a:ext uri="{FF2B5EF4-FFF2-40B4-BE49-F238E27FC236}">
                <a16:creationId xmlns:a16="http://schemas.microsoft.com/office/drawing/2014/main" id="{3F3CC9D9-B22B-C107-436C-CF0EA9F000A4}"/>
              </a:ext>
            </a:extLst>
          </p:cNvPr>
          <p:cNvSpPr>
            <a:spLocks noGrp="1"/>
          </p:cNvSpPr>
          <p:nvPr>
            <p:ph type="ftr" sz="quarter" idx="41"/>
          </p:nvPr>
        </p:nvSpPr>
        <p:spPr/>
        <p:txBody>
          <a:bodyPr/>
          <a:lstStyle/>
          <a:p>
            <a:endParaRPr lang="en-US" dirty="0">
              <a:solidFill>
                <a:schemeClr val="tx1"/>
              </a:solidFill>
            </a:endParaRPr>
          </a:p>
        </p:txBody>
      </p:sp>
      <p:sp>
        <p:nvSpPr>
          <p:cNvPr id="13" name="Slide Number Placeholder 12">
            <a:extLst>
              <a:ext uri="{FF2B5EF4-FFF2-40B4-BE49-F238E27FC236}">
                <a16:creationId xmlns:a16="http://schemas.microsoft.com/office/drawing/2014/main" id="{C6E9F0B7-85F4-1480-E488-F6D1F646F41E}"/>
              </a:ext>
            </a:extLst>
          </p:cNvPr>
          <p:cNvSpPr>
            <a:spLocks noGrp="1"/>
          </p:cNvSpPr>
          <p:nvPr>
            <p:ph type="sldNum" sz="quarter" idx="42"/>
          </p:nvPr>
        </p:nvSpPr>
        <p:spPr/>
        <p:txBody>
          <a:bodyPr/>
          <a:lstStyle/>
          <a:p>
            <a:fld id="{00F7D3D8-3996-4599-9A0E-2E660A5BA7B3}" type="slidenum">
              <a:rPr lang="en-US" smtClean="0"/>
              <a:pPr/>
              <a:t>20</a:t>
            </a:fld>
            <a:endParaRPr lang="en-US" dirty="0"/>
          </a:p>
        </p:txBody>
      </p:sp>
      <p:sp>
        <p:nvSpPr>
          <p:cNvPr id="2" name="TextBox 1">
            <a:extLst>
              <a:ext uri="{FF2B5EF4-FFF2-40B4-BE49-F238E27FC236}">
                <a16:creationId xmlns:a16="http://schemas.microsoft.com/office/drawing/2014/main" id="{E4F649C0-8292-5A04-413A-230F8154C1B7}"/>
              </a:ext>
            </a:extLst>
          </p:cNvPr>
          <p:cNvSpPr txBox="1"/>
          <p:nvPr/>
        </p:nvSpPr>
        <p:spPr>
          <a:xfrm>
            <a:off x="515970" y="7178628"/>
            <a:ext cx="2693372" cy="137160"/>
          </a:xfrm>
          <a:prstGeom prst="rect">
            <a:avLst/>
          </a:prstGeom>
          <a:noFill/>
        </p:spPr>
        <p:txBody>
          <a:bodyPr vert="horz" wrap="none" lIns="0" tIns="0" rIns="0" bIns="0" rtlCol="0">
            <a:noAutofit/>
          </a:bodyPr>
          <a:lstStyle/>
          <a:p>
            <a:pPr algn="l"/>
            <a:r>
              <a:rPr lang="en-US" sz="1000" dirty="0"/>
              <a:t>((EXCHANGERATETEXT))</a:t>
            </a:r>
            <a:endParaRPr lang="en-US" sz="1400" dirty="0"/>
          </a:p>
        </p:txBody>
      </p:sp>
    </p:spTree>
    <p:extLst>
      <p:ext uri="{BB962C8B-B14F-4D97-AF65-F5344CB8AC3E}">
        <p14:creationId xmlns:p14="http://schemas.microsoft.com/office/powerpoint/2010/main" val="253871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490537" y="3455313"/>
            <a:ext cx="9077325" cy="430887"/>
          </a:xfrm>
        </p:spPr>
        <p:txBody>
          <a:bodyPr/>
          <a:lstStyle/>
          <a:p>
            <a:r>
              <a:rPr lang="en-US"/>
              <a:t>Financial Driver Analysis</a:t>
            </a:r>
            <a:endParaRPr lang="en-US" dirty="0"/>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45518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wrap="none"/>
          <a:lstStyle/>
          <a:p>
            <a:r>
              <a:rPr lang="en-US" dirty="0"/>
              <a:t>((DisplayName)): Cash Conversion Cycle</a:t>
            </a:r>
            <a:br>
              <a:rPr lang="en-US" dirty="0"/>
            </a:br>
            <a:r>
              <a:rPr lang="en-US" dirty="0"/>
              <a:t>Overall Upper Quartile Benefit Summary</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solidFill>
                    <a:schemeClr val="tx1"/>
                  </a:solidFill>
                </a:ln>
                <a:solidFill>
                  <a:schemeClr val="tx1"/>
                </a:solidFill>
              </a:rPr>
              <a:t>EBITDA</a:t>
            </a:r>
            <a:r>
              <a:rPr lang="en-US" sz="1400" b="1" dirty="0">
                <a:ln w="3175">
                  <a:solidFill>
                    <a:schemeClr val="tx1"/>
                  </a:solidFill>
                </a:ln>
              </a:rPr>
              <a:t> </a:t>
            </a:r>
            <a:r>
              <a:rPr lang="en-US" sz="1400" b="1" dirty="0">
                <a:ln w="3175">
                  <a:noFill/>
                </a:ln>
                <a:solidFill>
                  <a:schemeClr val="tx1"/>
                </a:solidFill>
              </a:rPr>
              <a:t>Score</a:t>
            </a: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noFill/>
                </a:ln>
                <a:solidFill>
                  <a:schemeClr val="tx1"/>
                </a:solidFill>
              </a:rPr>
              <a:t>Composite Score</a:t>
            </a: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46476"/>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362200"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362200" y="655320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((DisplayName))</a:t>
            </a: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4" name="DocumentFooter">
            <a:extLst>
              <a:ext uri="{FF2B5EF4-FFF2-40B4-BE49-F238E27FC236}">
                <a16:creationId xmlns:a16="http://schemas.microsoft.com/office/drawing/2014/main" id="{CBD01A56-5295-A066-8AF3-6D2688AAA933}"/>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7585C457-15F4-D06B-0AE7-2653A73DC783}"/>
              </a:ext>
            </a:extLst>
          </p:cNvPr>
          <p:cNvSpPr>
            <a:spLocks noGrp="1"/>
          </p:cNvSpPr>
          <p:nvPr>
            <p:ph type="sldNum" sz="quarter" idx="36"/>
          </p:nvPr>
        </p:nvSpPr>
        <p:spPr/>
        <p:txBody>
          <a:bodyPr/>
          <a:lstStyle/>
          <a:p>
            <a:fld id="{00F7D3D8-3996-4599-9A0E-2E660A5BA7B3}" type="slidenum">
              <a:rPr lang="en-US" smtClean="0"/>
              <a:pPr/>
              <a:t>22</a:t>
            </a:fld>
            <a:endParaRPr lang="en-US" dirty="0"/>
          </a:p>
        </p:txBody>
      </p:sp>
      <p:sp>
        <p:nvSpPr>
          <p:cNvPr id="6" name="Text Placeholder 3">
            <a:extLst>
              <a:ext uri="{FF2B5EF4-FFF2-40B4-BE49-F238E27FC236}">
                <a16:creationId xmlns:a16="http://schemas.microsoft.com/office/drawing/2014/main" id="{B698E4A7-BF96-FE06-6DC3-970926BED6B4}"/>
              </a:ext>
            </a:extLst>
          </p:cNvPr>
          <p:cNvSpPr txBox="1">
            <a:spLocks/>
          </p:cNvSpPr>
          <p:nvPr/>
        </p:nvSpPr>
        <p:spPr>
          <a:xfrm>
            <a:off x="493776" y="1169760"/>
            <a:ext cx="9029964"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Topmost right-hand quadrant is the best-in-class space, those companies are effectively managing their working capital and Profitability.</a:t>
            </a:r>
          </a:p>
        </p:txBody>
      </p:sp>
    </p:spTree>
    <p:extLst>
      <p:ext uri="{BB962C8B-B14F-4D97-AF65-F5344CB8AC3E}">
        <p14:creationId xmlns:p14="http://schemas.microsoft.com/office/powerpoint/2010/main" val="1698411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747" y="116047"/>
                        <a:ext cx="1746" cy="1746"/>
                      </a:xfrm>
                      <a:prstGeom prst="rect">
                        <a:avLst/>
                      </a:prstGeom>
                    </p:spPr>
                  </p:pic>
                </p:oleObj>
              </mc:Fallback>
            </mc:AlternateContent>
          </a:graphicData>
        </a:graphic>
      </p:graphicFrame>
      <p:sp>
        <p:nvSpPr>
          <p:cNvPr id="4" name="Slide Title"/>
          <p:cNvSpPr txBox="1">
            <a:spLocks/>
          </p:cNvSpPr>
          <p:nvPr/>
        </p:nvSpPr>
        <p:spPr>
          <a:xfrm>
            <a:off x="384048" y="1216152"/>
            <a:ext cx="9181939" cy="591353"/>
          </a:xfrm>
          <a:prstGeom prst="rect">
            <a:avLst/>
          </a:prstGeom>
          <a:noFill/>
        </p:spPr>
        <p:txBody>
          <a:bodyPr vert="horz" wrap="square" lIns="0" tIns="0" rIns="0" bIns="0" rtlCol="0" anchor="t">
            <a:noAutofit/>
          </a:bodyPr>
          <a:lstStyle/>
          <a:p>
            <a:pPr algn="just" hangingPunct="0"/>
            <a:endParaRPr lang="en-US" sz="1000" dirty="0">
              <a:solidFill>
                <a:schemeClr val="tx1">
                  <a:lumMod val="75000"/>
                </a:schemeClr>
              </a:solidFill>
            </a:endParaRPr>
          </a:p>
        </p:txBody>
      </p:sp>
      <p:grpSp>
        <p:nvGrpSpPr>
          <p:cNvPr id="18" name="Group 17"/>
          <p:cNvGrpSpPr/>
          <p:nvPr/>
        </p:nvGrpSpPr>
        <p:grpSpPr>
          <a:xfrm>
            <a:off x="2100075" y="4890049"/>
            <a:ext cx="5858249" cy="245165"/>
            <a:chOff x="498392" y="713367"/>
            <a:chExt cx="5325681" cy="229858"/>
          </a:xfrm>
        </p:grpSpPr>
        <p:sp>
          <p:nvSpPr>
            <p:cNvPr id="19" name="Oval 18"/>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0" name="Oval 19"/>
            <p:cNvSpPr/>
            <p:nvPr/>
          </p:nvSpPr>
          <p:spPr bwMode="auto">
            <a:xfrm>
              <a:off x="1643310"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1" name="Oval 20"/>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2" name="Oval 21"/>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3" name="TextBox 22"/>
            <p:cNvSpPr txBox="1"/>
            <p:nvPr/>
          </p:nvSpPr>
          <p:spPr>
            <a:xfrm>
              <a:off x="655467" y="767580"/>
              <a:ext cx="823406" cy="111919"/>
            </a:xfrm>
            <a:prstGeom prst="rect">
              <a:avLst/>
            </a:prstGeom>
            <a:noFill/>
          </p:spPr>
          <p:txBody>
            <a:bodyPr wrap="square" lIns="0" tIns="0" rIns="0" bIns="0" rtlCol="0">
              <a:spAutoFit/>
            </a:bodyPr>
            <a:lstStyle/>
            <a:p>
              <a:pPr algn="ctr"/>
              <a:r>
                <a:rPr lang="en-US" sz="800" dirty="0">
                  <a:solidFill>
                    <a:srgbClr val="646464"/>
                  </a:solidFill>
                </a:rPr>
                <a:t>Above top quartile</a:t>
              </a:r>
            </a:p>
          </p:txBody>
        </p:sp>
        <p:sp>
          <p:nvSpPr>
            <p:cNvPr id="24" name="TextBox 23"/>
            <p:cNvSpPr txBox="1"/>
            <p:nvPr/>
          </p:nvSpPr>
          <p:spPr>
            <a:xfrm>
              <a:off x="1814217" y="713367"/>
              <a:ext cx="991615" cy="223837"/>
            </a:xfrm>
            <a:prstGeom prst="rect">
              <a:avLst/>
            </a:prstGeom>
            <a:noFill/>
          </p:spPr>
          <p:txBody>
            <a:bodyPr wrap="square" lIns="0" tIns="0" rIns="0" bIns="0" rtlCol="0">
              <a:spAutoFit/>
            </a:bodyPr>
            <a:lstStyle/>
            <a:p>
              <a:pPr algn="ctr"/>
              <a:r>
                <a:rPr lang="en-US" sz="800" dirty="0">
                  <a:solidFill>
                    <a:srgbClr val="646464"/>
                  </a:solidFill>
                </a:rPr>
                <a:t>Between top quartile and median</a:t>
              </a:r>
            </a:p>
          </p:txBody>
        </p:sp>
        <p:sp>
          <p:nvSpPr>
            <p:cNvPr id="25" name="TextBox 24"/>
            <p:cNvSpPr txBox="1"/>
            <p:nvPr/>
          </p:nvSpPr>
          <p:spPr>
            <a:xfrm>
              <a:off x="3278896" y="719388"/>
              <a:ext cx="991615" cy="223837"/>
            </a:xfrm>
            <a:prstGeom prst="rect">
              <a:avLst/>
            </a:prstGeom>
            <a:noFill/>
          </p:spPr>
          <p:txBody>
            <a:bodyPr wrap="square" lIns="0" tIns="0" rIns="0" bIns="0" rtlCol="0">
              <a:spAutoFit/>
            </a:bodyPr>
            <a:lstStyle/>
            <a:p>
              <a:pPr algn="ctr"/>
              <a:r>
                <a:rPr lang="en-US" sz="800" dirty="0">
                  <a:solidFill>
                    <a:srgbClr val="646464"/>
                  </a:solidFill>
                </a:rPr>
                <a:t>Between median and bottom quartile</a:t>
              </a:r>
            </a:p>
          </p:txBody>
        </p:sp>
        <p:sp>
          <p:nvSpPr>
            <p:cNvPr id="26" name="TextBox 25"/>
            <p:cNvSpPr txBox="1"/>
            <p:nvPr/>
          </p:nvSpPr>
          <p:spPr>
            <a:xfrm>
              <a:off x="4811640" y="773604"/>
              <a:ext cx="1012433" cy="111919"/>
            </a:xfrm>
            <a:prstGeom prst="rect">
              <a:avLst/>
            </a:prstGeom>
            <a:noFill/>
          </p:spPr>
          <p:txBody>
            <a:bodyPr wrap="square" lIns="0" tIns="0" rIns="0" bIns="0" rtlCol="0">
              <a:spAutoFit/>
            </a:bodyPr>
            <a:lstStyle/>
            <a:p>
              <a:pPr algn="ctr"/>
              <a:r>
                <a:rPr lang="en-US" sz="800" dirty="0">
                  <a:solidFill>
                    <a:srgbClr val="646464"/>
                  </a:solidFill>
                </a:rPr>
                <a:t>Below bottom quartile</a:t>
              </a:r>
            </a:p>
          </p:txBody>
        </p:sp>
      </p:grpSp>
      <p:pic>
        <p:nvPicPr>
          <p:cNvPr id="12311" name="Oval 5">
            <a:extLst>
              <a:ext uri="{FF2B5EF4-FFF2-40B4-BE49-F238E27FC236}">
                <a16:creationId xmlns:a16="http://schemas.microsoft.com/office/drawing/2014/main" id="{095CFDB0-1CDE-4277-A834-75BAF45A9B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 y="12700"/>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roupLocation">
            <a:extLst>
              <a:ext uri="{FF2B5EF4-FFF2-40B4-BE49-F238E27FC236}">
                <a16:creationId xmlns:a16="http://schemas.microsoft.com/office/drawing/2014/main" id="{DEE6C7D8-64FA-4036-B737-1EF061A3B2EB}"/>
              </a:ext>
            </a:extLst>
          </p:cNvPr>
          <p:cNvSpPr/>
          <p:nvPr/>
        </p:nvSpPr>
        <p:spPr>
          <a:xfrm>
            <a:off x="533400" y="1905000"/>
            <a:ext cx="228600" cy="247814"/>
          </a:xfrm>
          <a:prstGeom prst="rect">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latin typeface="Arial" panose="020B0604020202020204" pitchFamily="34" charset="0"/>
            </a:endParaRPr>
          </a:p>
        </p:txBody>
      </p:sp>
      <p:sp>
        <p:nvSpPr>
          <p:cNvPr id="3" name="Title 2">
            <a:extLst>
              <a:ext uri="{FF2B5EF4-FFF2-40B4-BE49-F238E27FC236}">
                <a16:creationId xmlns:a16="http://schemas.microsoft.com/office/drawing/2014/main" id="{A37C9CA3-3F09-00E7-0D30-6145865257F5}"/>
              </a:ext>
            </a:extLst>
          </p:cNvPr>
          <p:cNvSpPr>
            <a:spLocks noGrp="1"/>
          </p:cNvSpPr>
          <p:nvPr>
            <p:ph type="title"/>
          </p:nvPr>
        </p:nvSpPr>
        <p:spPr/>
        <p:txBody>
          <a:bodyPr/>
          <a:lstStyle/>
          <a:p>
            <a:r>
              <a:rPr lang="en-US"/>
              <a:t>Liquidity Driver: ((DisplayName))</a:t>
            </a:r>
          </a:p>
        </p:txBody>
      </p:sp>
      <p:sp>
        <p:nvSpPr>
          <p:cNvPr id="10" name="Text Placeholder 9">
            <a:extLst>
              <a:ext uri="{FF2B5EF4-FFF2-40B4-BE49-F238E27FC236}">
                <a16:creationId xmlns:a16="http://schemas.microsoft.com/office/drawing/2014/main" id="{37558C9C-9A05-D4A3-7617-16C5BE54E05D}"/>
              </a:ext>
            </a:extLst>
          </p:cNvPr>
          <p:cNvSpPr>
            <a:spLocks noGrp="1"/>
          </p:cNvSpPr>
          <p:nvPr>
            <p:ph type="body" sz="quarter" idx="34"/>
          </p:nvPr>
        </p:nvSpPr>
        <p:spPr>
          <a:xfrm>
            <a:off x="512064" y="5207644"/>
            <a:ext cx="9181938" cy="2664000"/>
          </a:xfrm>
        </p:spPr>
        <p:txBody>
          <a:bodyPr/>
          <a:lstStyle/>
          <a:p>
            <a:pPr algn="just"/>
            <a:r>
              <a:rPr lang="en-US" sz="1100" b="1" kern="1200" dirty="0">
                <a:solidFill>
                  <a:schemeClr val="tx1">
                    <a:lumMod val="50000"/>
                  </a:schemeClr>
                </a:solidFill>
                <a:latin typeface="Arial Nova Cond" panose="020B0506020202020204" pitchFamily="34" charset="0"/>
                <a:ea typeface="+mn-ea"/>
                <a:cs typeface="+mn-cs"/>
              </a:rPr>
              <a:t>The Working Capital to Total Assets: </a:t>
            </a:r>
            <a:r>
              <a:rPr lang="en-US" sz="1100" kern="1200" dirty="0">
                <a:solidFill>
                  <a:schemeClr val="tx1">
                    <a:lumMod val="50000"/>
                  </a:schemeClr>
                </a:solidFill>
                <a:latin typeface="Arial Nova Cond" panose="020B0506020202020204" pitchFamily="34" charset="0"/>
                <a:ea typeface="+mn-ea"/>
                <a:cs typeface="+mn-cs"/>
              </a:rPr>
              <a:t>ratio measures a company’s ability to cover its short-term financial obligations (Total Current Liabilities) by comparing its Total Current Assets to its Total Assets. ((</a:t>
            </a:r>
            <a:r>
              <a:rPr lang="en-US" sz="1100" kern="1200" dirty="0" err="1">
                <a:solidFill>
                  <a:schemeClr val="tx1">
                    <a:lumMod val="50000"/>
                  </a:schemeClr>
                </a:solidFill>
                <a:latin typeface="Arial Nova Cond" panose="020B0506020202020204" pitchFamily="34" charset="0"/>
                <a:ea typeface="+mn-ea"/>
                <a:cs typeface="+mn-cs"/>
              </a:rPr>
              <a:t>LiquidityDriversPage_WCTA</a:t>
            </a:r>
            <a:r>
              <a:rPr lang="en-US" sz="1100" kern="1200" dirty="0">
                <a:solidFill>
                  <a:schemeClr val="tx1">
                    <a:lumMod val="50000"/>
                  </a:schemeClr>
                </a:solidFill>
                <a:latin typeface="Arial Nova Cond" panose="020B0506020202020204" pitchFamily="34" charset="0"/>
                <a:ea typeface="+mn-ea"/>
                <a:cs typeface="+mn-cs"/>
              </a:rPr>
              <a:t>))</a:t>
            </a:r>
          </a:p>
          <a:p>
            <a:pPr algn="just"/>
            <a:r>
              <a:rPr lang="en-US" sz="1100" b="1" kern="1200" dirty="0">
                <a:solidFill>
                  <a:schemeClr val="tx1">
                    <a:lumMod val="50000"/>
                  </a:schemeClr>
                </a:solidFill>
                <a:latin typeface="Arial Nova Cond" panose="020B0506020202020204" pitchFamily="34" charset="0"/>
                <a:ea typeface="+mn-ea"/>
                <a:cs typeface="+mn-cs"/>
              </a:rPr>
              <a:t>Cash Ratio: </a:t>
            </a:r>
            <a:r>
              <a:rPr lang="en-US" sz="1100" kern="1200" dirty="0">
                <a:solidFill>
                  <a:schemeClr val="tx1">
                    <a:lumMod val="50000"/>
                  </a:schemeClr>
                </a:solidFill>
                <a:latin typeface="Arial Nova Cond" panose="020B0506020202020204" pitchFamily="34" charset="0"/>
                <a:ea typeface="+mn-ea"/>
                <a:cs typeface="+mn-cs"/>
              </a:rPr>
              <a:t>A cash ratio lower than 1 does indicate a company is having financial difficulty. A low cash ratio may be an indicator of a company's strategy to have low cash reserves. However, certain industries operate with higher current liabilities and lower cash reserves. In addition, a higher cash ratio does not necessarily reflect a company's strong performance. High cash ratios may indicate that a company is inefficient in the utilization of cash or not maximizing the potential benefit of low-cost loans. ((</a:t>
            </a:r>
            <a:r>
              <a:rPr lang="en-US" sz="1100" kern="1200" dirty="0" err="1">
                <a:solidFill>
                  <a:schemeClr val="tx1">
                    <a:lumMod val="50000"/>
                  </a:schemeClr>
                </a:solidFill>
                <a:latin typeface="Arial Nova Cond" panose="020B0506020202020204" pitchFamily="34" charset="0"/>
                <a:ea typeface="+mn-ea"/>
                <a:cs typeface="+mn-cs"/>
              </a:rPr>
              <a:t>LiquidityDriversPage_CashRatio</a:t>
            </a:r>
            <a:r>
              <a:rPr lang="en-US" sz="1100" kern="1200" dirty="0">
                <a:solidFill>
                  <a:schemeClr val="tx1">
                    <a:lumMod val="50000"/>
                  </a:schemeClr>
                </a:solidFill>
                <a:latin typeface="Arial Nova Cond" panose="020B0506020202020204" pitchFamily="34" charset="0"/>
                <a:ea typeface="+mn-ea"/>
                <a:cs typeface="+mn-cs"/>
              </a:rPr>
              <a:t>))</a:t>
            </a:r>
          </a:p>
          <a:p>
            <a:pPr algn="just"/>
            <a:r>
              <a:rPr lang="en-US" sz="1100" b="1" kern="1200" dirty="0">
                <a:solidFill>
                  <a:schemeClr val="tx1">
                    <a:lumMod val="50000"/>
                  </a:schemeClr>
                </a:solidFill>
                <a:latin typeface="Arial Nova Cond" panose="020B0506020202020204" pitchFamily="34" charset="0"/>
                <a:ea typeface="+mn-ea"/>
                <a:cs typeface="+mn-cs"/>
              </a:rPr>
              <a:t>Quick Ratio: </a:t>
            </a:r>
            <a:r>
              <a:rPr lang="en-US" sz="1100" kern="1200" dirty="0">
                <a:solidFill>
                  <a:schemeClr val="tx1">
                    <a:lumMod val="50000"/>
                  </a:schemeClr>
                </a:solidFill>
                <a:latin typeface="Arial Nova Cond" panose="020B0506020202020204" pitchFamily="34" charset="0"/>
                <a:ea typeface="+mn-ea"/>
                <a:cs typeface="+mn-cs"/>
              </a:rPr>
              <a:t>A common rule of thumb is that companies with a quick ratio of greater than 1.0 are sufficiently able to meet their short-term liabilities. ((</a:t>
            </a:r>
            <a:r>
              <a:rPr lang="en-US" sz="1100" kern="1200" dirty="0" err="1">
                <a:solidFill>
                  <a:schemeClr val="tx1">
                    <a:lumMod val="50000"/>
                  </a:schemeClr>
                </a:solidFill>
                <a:latin typeface="Arial Nova Cond" panose="020B0506020202020204" pitchFamily="34" charset="0"/>
                <a:ea typeface="+mn-ea"/>
                <a:cs typeface="+mn-cs"/>
              </a:rPr>
              <a:t>LiquidityDriversPage_CurrentRatio</a:t>
            </a:r>
            <a:r>
              <a:rPr lang="en-US" sz="1100" kern="1200" dirty="0">
                <a:solidFill>
                  <a:schemeClr val="tx1">
                    <a:lumMod val="50000"/>
                  </a:schemeClr>
                </a:solidFill>
                <a:latin typeface="Arial Nova Cond" panose="020B0506020202020204" pitchFamily="34" charset="0"/>
                <a:ea typeface="+mn-ea"/>
                <a:cs typeface="+mn-cs"/>
              </a:rPr>
              <a:t>))</a:t>
            </a:r>
          </a:p>
        </p:txBody>
      </p:sp>
      <p:sp>
        <p:nvSpPr>
          <p:cNvPr id="12" name="DocumentFooter">
            <a:extLst>
              <a:ext uri="{FF2B5EF4-FFF2-40B4-BE49-F238E27FC236}">
                <a16:creationId xmlns:a16="http://schemas.microsoft.com/office/drawing/2014/main" id="{C57B2831-6835-F1DF-C638-A5A52DBD35FC}"/>
              </a:ext>
            </a:extLst>
          </p:cNvPr>
          <p:cNvSpPr>
            <a:spLocks noGrp="1"/>
          </p:cNvSpPr>
          <p:nvPr>
            <p:ph type="ftr" sz="quarter" idx="41"/>
          </p:nvPr>
        </p:nvSpPr>
        <p:spPr/>
        <p:txBody>
          <a:bodyPr/>
          <a:lstStyle/>
          <a:p>
            <a:endParaRPr lang="en-US" dirty="0">
              <a:solidFill>
                <a:schemeClr val="tx1"/>
              </a:solidFill>
            </a:endParaRPr>
          </a:p>
        </p:txBody>
      </p:sp>
      <p:sp>
        <p:nvSpPr>
          <p:cNvPr id="13" name="Slide Number Placeholder 12">
            <a:extLst>
              <a:ext uri="{FF2B5EF4-FFF2-40B4-BE49-F238E27FC236}">
                <a16:creationId xmlns:a16="http://schemas.microsoft.com/office/drawing/2014/main" id="{C4BBD494-BAE7-E202-DAD6-A04C95ED28DB}"/>
              </a:ext>
            </a:extLst>
          </p:cNvPr>
          <p:cNvSpPr>
            <a:spLocks noGrp="1"/>
          </p:cNvSpPr>
          <p:nvPr>
            <p:ph type="sldNum" sz="quarter" idx="42"/>
          </p:nvPr>
        </p:nvSpPr>
        <p:spPr/>
        <p:txBody>
          <a:bodyPr/>
          <a:lstStyle/>
          <a:p>
            <a:fld id="{00F7D3D8-3996-4599-9A0E-2E660A5BA7B3}" type="slidenum">
              <a:rPr lang="en-US" smtClean="0"/>
              <a:pPr/>
              <a:t>23</a:t>
            </a:fld>
            <a:endParaRPr lang="en-US" dirty="0"/>
          </a:p>
        </p:txBody>
      </p:sp>
      <p:sp>
        <p:nvSpPr>
          <p:cNvPr id="14" name="Text Placeholder 5">
            <a:extLst>
              <a:ext uri="{FF2B5EF4-FFF2-40B4-BE49-F238E27FC236}">
                <a16:creationId xmlns:a16="http://schemas.microsoft.com/office/drawing/2014/main" id="{7B71036F-A99E-4312-0D86-B9E355364E58}"/>
              </a:ext>
            </a:extLst>
          </p:cNvPr>
          <p:cNvSpPr txBox="1">
            <a:spLocks/>
          </p:cNvSpPr>
          <p:nvPr/>
        </p:nvSpPr>
        <p:spPr>
          <a:xfrm>
            <a:off x="533400" y="1232756"/>
            <a:ext cx="9079992" cy="920058"/>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t>The Liquidity Score is a measure of the extent to which an organization has cash to meet the immediate and short-term obligations, or assets that can be quickly converted to do this. This driver comprises of all financial ratios/metrics which assesses the liquidity of a company. ((</a:t>
            </a:r>
            <a:r>
              <a:rPr lang="en-US" dirty="0" err="1"/>
              <a:t>LiquidityDriversPage_LiquidityScore</a:t>
            </a:r>
            <a:r>
              <a:rPr lang="en-US" dirty="0"/>
              <a:t>))</a:t>
            </a:r>
          </a:p>
          <a:p>
            <a:endParaRPr lang="en-US" dirty="0"/>
          </a:p>
        </p:txBody>
      </p:sp>
    </p:spTree>
    <p:extLst>
      <p:ext uri="{BB962C8B-B14F-4D97-AF65-F5344CB8AC3E}">
        <p14:creationId xmlns:p14="http://schemas.microsoft.com/office/powerpoint/2010/main" val="372789399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((DisplayName)): Liquidity Score </a:t>
            </a:r>
            <a:br>
              <a:rPr lang="en-US" dirty="0"/>
            </a:br>
            <a:r>
              <a:rPr lang="en-US" dirty="0"/>
              <a:t>Overall Upper Quartile Benefit Summary</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solidFill>
                    <a:schemeClr val="tx1"/>
                  </a:solidFill>
                </a:ln>
                <a:solidFill>
                  <a:schemeClr val="tx1"/>
                </a:solidFill>
              </a:rPr>
              <a:t>EBITDA</a:t>
            </a:r>
            <a:r>
              <a:rPr lang="en-US" sz="1400" b="1" dirty="0">
                <a:ln w="3175">
                  <a:solidFill>
                    <a:schemeClr val="tx1"/>
                  </a:solidFill>
                </a:ln>
              </a:rPr>
              <a:t> </a:t>
            </a:r>
            <a:r>
              <a:rPr lang="en-US" sz="1400" b="1" dirty="0">
                <a:ln w="3175">
                  <a:noFill/>
                </a:ln>
                <a:solidFill>
                  <a:schemeClr val="tx1"/>
                </a:solidFill>
              </a:rPr>
              <a:t>Score</a:t>
            </a: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noFill/>
                </a:ln>
                <a:solidFill>
                  <a:schemeClr val="tx1"/>
                </a:solidFill>
              </a:rPr>
              <a:t>Liquidity Score</a:t>
            </a: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46476"/>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362200"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362200" y="655320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chemeClr val="tx1">
                    <a:lumMod val="75000"/>
                  </a:schemeClr>
                </a:solidFill>
              </a:rPr>
              <a:t>((DisplayName))</a:t>
            </a: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4" name="DocumentFooter">
            <a:extLst>
              <a:ext uri="{FF2B5EF4-FFF2-40B4-BE49-F238E27FC236}">
                <a16:creationId xmlns:a16="http://schemas.microsoft.com/office/drawing/2014/main" id="{06397999-FE96-18D1-C41B-51FE6277FC94}"/>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4565C463-7961-8942-05CC-53C0487F607A}"/>
              </a:ext>
            </a:extLst>
          </p:cNvPr>
          <p:cNvSpPr>
            <a:spLocks noGrp="1"/>
          </p:cNvSpPr>
          <p:nvPr>
            <p:ph type="sldNum" sz="quarter" idx="36"/>
          </p:nvPr>
        </p:nvSpPr>
        <p:spPr/>
        <p:txBody>
          <a:bodyPr/>
          <a:lstStyle/>
          <a:p>
            <a:fld id="{00F7D3D8-3996-4599-9A0E-2E660A5BA7B3}" type="slidenum">
              <a:rPr lang="en-US" smtClean="0"/>
              <a:pPr/>
              <a:t>24</a:t>
            </a:fld>
            <a:endParaRPr lang="en-US" dirty="0"/>
          </a:p>
        </p:txBody>
      </p:sp>
      <p:sp>
        <p:nvSpPr>
          <p:cNvPr id="6" name="Text Placeholder 5">
            <a:extLst>
              <a:ext uri="{FF2B5EF4-FFF2-40B4-BE49-F238E27FC236}">
                <a16:creationId xmlns:a16="http://schemas.microsoft.com/office/drawing/2014/main" id="{58AE5B22-6F82-2642-D90A-2BFE477F5A5C}"/>
              </a:ext>
            </a:extLst>
          </p:cNvPr>
          <p:cNvSpPr txBox="1">
            <a:spLocks/>
          </p:cNvSpPr>
          <p:nvPr/>
        </p:nvSpPr>
        <p:spPr>
          <a:xfrm>
            <a:off x="489204" y="1173459"/>
            <a:ext cx="9079992" cy="920058"/>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t>Company 16 is a best in class performer, their overall performance is better due to their cash on hand. ABC’s EBITDA performance is below median, they need to focus on their Liquidity/Cash Equivalents.</a:t>
            </a:r>
          </a:p>
          <a:p>
            <a:pPr algn="just"/>
            <a:endParaRPr lang="en-US" dirty="0"/>
          </a:p>
        </p:txBody>
      </p:sp>
    </p:spTree>
    <p:extLst>
      <p:ext uri="{BB962C8B-B14F-4D97-AF65-F5344CB8AC3E}">
        <p14:creationId xmlns:p14="http://schemas.microsoft.com/office/powerpoint/2010/main" val="4157424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747" y="116047"/>
                        <a:ext cx="1746" cy="1746"/>
                      </a:xfrm>
                      <a:prstGeom prst="rect">
                        <a:avLst/>
                      </a:prstGeom>
                    </p:spPr>
                  </p:pic>
                </p:oleObj>
              </mc:Fallback>
            </mc:AlternateContent>
          </a:graphicData>
        </a:graphic>
      </p:graphicFrame>
      <p:pic>
        <p:nvPicPr>
          <p:cNvPr id="13334" name="Oval 25">
            <a:extLst>
              <a:ext uri="{FF2B5EF4-FFF2-40B4-BE49-F238E27FC236}">
                <a16:creationId xmlns:a16="http://schemas.microsoft.com/office/drawing/2014/main" id="{C598F028-7113-43BF-A066-C6CABA309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527050"/>
            <a:ext cx="1460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7DC2EB0E-179C-F94A-1617-021545A750CF}"/>
              </a:ext>
            </a:extLst>
          </p:cNvPr>
          <p:cNvSpPr>
            <a:spLocks noGrp="1"/>
          </p:cNvSpPr>
          <p:nvPr>
            <p:ph type="title"/>
          </p:nvPr>
        </p:nvSpPr>
        <p:spPr/>
        <p:txBody>
          <a:bodyPr/>
          <a:lstStyle/>
          <a:p>
            <a:r>
              <a:rPr lang="en-US"/>
              <a:t>Profitability Driver: ((DisplayName))</a:t>
            </a:r>
          </a:p>
        </p:txBody>
      </p:sp>
      <p:sp>
        <p:nvSpPr>
          <p:cNvPr id="6" name="Text Placeholder 5">
            <a:extLst>
              <a:ext uri="{FF2B5EF4-FFF2-40B4-BE49-F238E27FC236}">
                <a16:creationId xmlns:a16="http://schemas.microsoft.com/office/drawing/2014/main" id="{80832B60-BD0E-336C-545C-3F9B58B7C432}"/>
              </a:ext>
            </a:extLst>
          </p:cNvPr>
          <p:cNvSpPr>
            <a:spLocks noGrp="1"/>
          </p:cNvSpPr>
          <p:nvPr>
            <p:ph type="body" sz="quarter" idx="34"/>
          </p:nvPr>
        </p:nvSpPr>
        <p:spPr/>
        <p:txBody>
          <a:bodyPr/>
          <a:lstStyle/>
          <a:p>
            <a:pPr algn="just"/>
            <a:r>
              <a:rPr lang="en-US" dirty="0"/>
              <a:t>The Profitability Driver Is the ability of a business to earn a profit. A profit is what is left of the revenue a business generates after it pays all expenses directly related to the generation of the revenue. The profitability driver comprises of all financial metrics that are used to assess a business's ability to generate earnings as compared to its expenses and other relevant costs incurred during a specific period of time. ((</a:t>
            </a:r>
            <a:r>
              <a:rPr lang="en-US" dirty="0" err="1"/>
              <a:t>ProfitabilityDriversPage_ProfitabilityScore</a:t>
            </a:r>
            <a:r>
              <a:rPr lang="en-US" dirty="0"/>
              <a:t>))</a:t>
            </a:r>
          </a:p>
          <a:p>
            <a:pPr algn="just"/>
            <a:endParaRPr lang="en-US" dirty="0"/>
          </a:p>
        </p:txBody>
      </p:sp>
      <p:sp>
        <p:nvSpPr>
          <p:cNvPr id="9" name="Text Placeholder 8">
            <a:extLst>
              <a:ext uri="{FF2B5EF4-FFF2-40B4-BE49-F238E27FC236}">
                <a16:creationId xmlns:a16="http://schemas.microsoft.com/office/drawing/2014/main" id="{47DB87A0-A939-3478-6127-AAC2920C9D2B}"/>
              </a:ext>
            </a:extLst>
          </p:cNvPr>
          <p:cNvSpPr>
            <a:spLocks noGrp="1"/>
          </p:cNvSpPr>
          <p:nvPr>
            <p:ph type="body" sz="quarter" idx="40"/>
          </p:nvPr>
        </p:nvSpPr>
        <p:spPr>
          <a:xfrm>
            <a:off x="512064" y="5913350"/>
            <a:ext cx="9088548" cy="2664000"/>
          </a:xfrm>
        </p:spPr>
        <p:txBody>
          <a:bodyPr/>
          <a:lstStyle/>
          <a:p>
            <a:pPr algn="just"/>
            <a:r>
              <a:rPr lang="en-US" dirty="0">
                <a:solidFill>
                  <a:schemeClr val="tx1">
                    <a:lumMod val="50000"/>
                  </a:schemeClr>
                </a:solidFill>
                <a:latin typeface="Arial Nova Cond" panose="020B0506020202020204" pitchFamily="34" charset="0"/>
              </a:rPr>
              <a:t>SG&amp;A Margin: </a:t>
            </a:r>
            <a:r>
              <a:rPr lang="en-US" b="0" dirty="0">
                <a:solidFill>
                  <a:schemeClr val="tx1">
                    <a:lumMod val="50000"/>
                  </a:schemeClr>
                </a:solidFill>
                <a:latin typeface="Arial Nova Cond" panose="020B0506020202020204" pitchFamily="34" charset="0"/>
              </a:rPr>
              <a:t>Low profits can indicate issues, such as a poor product, high expenses or management deficiencies. To improve their profits, ABC needs to explore the opportunities to reduce their SG&amp;A expenses. ((</a:t>
            </a:r>
            <a:r>
              <a:rPr lang="en-US" b="0" dirty="0" err="1">
                <a:solidFill>
                  <a:schemeClr val="tx1">
                    <a:lumMod val="50000"/>
                  </a:schemeClr>
                </a:solidFill>
                <a:latin typeface="Arial Nova Cond" panose="020B0506020202020204" pitchFamily="34" charset="0"/>
              </a:rPr>
              <a:t>ProfitabilityDriversPage_SGAMargin</a:t>
            </a:r>
            <a:r>
              <a:rPr lang="en-US" b="0" dirty="0">
                <a:solidFill>
                  <a:schemeClr val="tx1">
                    <a:lumMod val="50000"/>
                  </a:schemeClr>
                </a:solidFill>
                <a:latin typeface="Arial Nova Cond" panose="020B0506020202020204" pitchFamily="34" charset="0"/>
              </a:rPr>
              <a:t>))</a:t>
            </a:r>
          </a:p>
          <a:p>
            <a:pPr algn="just"/>
            <a:r>
              <a:rPr lang="en-US" dirty="0">
                <a:solidFill>
                  <a:schemeClr val="tx1">
                    <a:lumMod val="50000"/>
                  </a:schemeClr>
                </a:solidFill>
                <a:latin typeface="Arial Nova Cond" panose="020B0506020202020204" pitchFamily="34" charset="0"/>
              </a:rPr>
              <a:t>Return on Assets: </a:t>
            </a:r>
            <a:r>
              <a:rPr lang="en-US" b="0" dirty="0">
                <a:solidFill>
                  <a:schemeClr val="tx1">
                    <a:lumMod val="50000"/>
                  </a:schemeClr>
                </a:solidFill>
                <a:latin typeface="Arial Nova Cond" panose="020B0506020202020204" pitchFamily="34" charset="0"/>
              </a:rPr>
              <a:t>can vary substantially across different industries. This is the reason why it is recommended to compare it against company's previous values or the return of a similar company. The only common rule is that the higher return on assets is, the better, because the company is earning more money on its assets. ((</a:t>
            </a:r>
            <a:r>
              <a:rPr lang="en-US" b="0" dirty="0" err="1">
                <a:solidFill>
                  <a:schemeClr val="tx1">
                    <a:lumMod val="50000"/>
                  </a:schemeClr>
                </a:solidFill>
                <a:latin typeface="Arial Nova Cond" panose="020B0506020202020204" pitchFamily="34" charset="0"/>
              </a:rPr>
              <a:t>ProfitabilityDriversPage_ROA</a:t>
            </a:r>
            <a:r>
              <a:rPr lang="en-US" b="0" dirty="0">
                <a:solidFill>
                  <a:schemeClr val="tx1">
                    <a:lumMod val="50000"/>
                  </a:schemeClr>
                </a:solidFill>
                <a:latin typeface="Arial Nova Cond" panose="020B0506020202020204" pitchFamily="34" charset="0"/>
              </a:rPr>
              <a:t>))</a:t>
            </a:r>
          </a:p>
        </p:txBody>
      </p:sp>
      <p:sp>
        <p:nvSpPr>
          <p:cNvPr id="11" name="DocumentFooter">
            <a:extLst>
              <a:ext uri="{FF2B5EF4-FFF2-40B4-BE49-F238E27FC236}">
                <a16:creationId xmlns:a16="http://schemas.microsoft.com/office/drawing/2014/main" id="{4FFC4D4A-B859-C423-5D34-E777DEDB075E}"/>
              </a:ext>
            </a:extLst>
          </p:cNvPr>
          <p:cNvSpPr>
            <a:spLocks noGrp="1"/>
          </p:cNvSpPr>
          <p:nvPr>
            <p:ph type="ftr" sz="quarter" idx="4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9302E89-9670-CDB9-1440-D62933E012FF}"/>
              </a:ext>
            </a:extLst>
          </p:cNvPr>
          <p:cNvSpPr>
            <a:spLocks noGrp="1"/>
          </p:cNvSpPr>
          <p:nvPr>
            <p:ph type="sldNum" sz="quarter" idx="42"/>
          </p:nvPr>
        </p:nvSpPr>
        <p:spPr/>
        <p:txBody>
          <a:bodyPr/>
          <a:lstStyle/>
          <a:p>
            <a:fld id="{00F7D3D8-3996-4599-9A0E-2E660A5BA7B3}" type="slidenum">
              <a:rPr lang="en-US" smtClean="0"/>
              <a:pPr/>
              <a:t>25</a:t>
            </a:fld>
            <a:endParaRPr lang="en-US" dirty="0"/>
          </a:p>
        </p:txBody>
      </p:sp>
      <p:grpSp>
        <p:nvGrpSpPr>
          <p:cNvPr id="2" name="Group 1">
            <a:extLst>
              <a:ext uri="{FF2B5EF4-FFF2-40B4-BE49-F238E27FC236}">
                <a16:creationId xmlns:a16="http://schemas.microsoft.com/office/drawing/2014/main" id="{32798641-0266-46B2-75C4-189A8B37A40A}"/>
              </a:ext>
            </a:extLst>
          </p:cNvPr>
          <p:cNvGrpSpPr/>
          <p:nvPr/>
        </p:nvGrpSpPr>
        <p:grpSpPr>
          <a:xfrm>
            <a:off x="2100075" y="5353869"/>
            <a:ext cx="5858249" cy="245165"/>
            <a:chOff x="498392" y="713367"/>
            <a:chExt cx="5325681" cy="229858"/>
          </a:xfrm>
        </p:grpSpPr>
        <p:sp>
          <p:nvSpPr>
            <p:cNvPr id="4" name="Oval 3">
              <a:extLst>
                <a:ext uri="{FF2B5EF4-FFF2-40B4-BE49-F238E27FC236}">
                  <a16:creationId xmlns:a16="http://schemas.microsoft.com/office/drawing/2014/main" id="{E8FC4E8C-72CA-C041-A871-977255616359}"/>
                </a:ext>
              </a:extLst>
            </p:cNvPr>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7" name="Oval 6">
              <a:extLst>
                <a:ext uri="{FF2B5EF4-FFF2-40B4-BE49-F238E27FC236}">
                  <a16:creationId xmlns:a16="http://schemas.microsoft.com/office/drawing/2014/main" id="{AC4851BE-8443-69C0-9C85-7EC35B187098}"/>
                </a:ext>
              </a:extLst>
            </p:cNvPr>
            <p:cNvSpPr/>
            <p:nvPr/>
          </p:nvSpPr>
          <p:spPr bwMode="auto">
            <a:xfrm>
              <a:off x="1643310"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8" name="Oval 7">
              <a:extLst>
                <a:ext uri="{FF2B5EF4-FFF2-40B4-BE49-F238E27FC236}">
                  <a16:creationId xmlns:a16="http://schemas.microsoft.com/office/drawing/2014/main" id="{175F1A60-04C6-5F61-2217-4BF6F07FA3CF}"/>
                </a:ext>
              </a:extLst>
            </p:cNvPr>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10" name="Oval 9">
              <a:extLst>
                <a:ext uri="{FF2B5EF4-FFF2-40B4-BE49-F238E27FC236}">
                  <a16:creationId xmlns:a16="http://schemas.microsoft.com/office/drawing/2014/main" id="{DB3F318F-CC48-AB3B-A6A0-FFB3C4AA4809}"/>
                </a:ext>
              </a:extLst>
            </p:cNvPr>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13" name="TextBox 12">
              <a:extLst>
                <a:ext uri="{FF2B5EF4-FFF2-40B4-BE49-F238E27FC236}">
                  <a16:creationId xmlns:a16="http://schemas.microsoft.com/office/drawing/2014/main" id="{2A613CC4-2CEF-9698-827A-9528FADE4BCA}"/>
                </a:ext>
              </a:extLst>
            </p:cNvPr>
            <p:cNvSpPr txBox="1"/>
            <p:nvPr/>
          </p:nvSpPr>
          <p:spPr>
            <a:xfrm>
              <a:off x="655467" y="767580"/>
              <a:ext cx="823406" cy="111919"/>
            </a:xfrm>
            <a:prstGeom prst="rect">
              <a:avLst/>
            </a:prstGeom>
            <a:noFill/>
          </p:spPr>
          <p:txBody>
            <a:bodyPr wrap="square" lIns="0" tIns="0" rIns="0" bIns="0" rtlCol="0">
              <a:spAutoFit/>
            </a:bodyPr>
            <a:lstStyle/>
            <a:p>
              <a:pPr algn="ctr"/>
              <a:r>
                <a:rPr lang="en-US" sz="800" dirty="0">
                  <a:solidFill>
                    <a:srgbClr val="646464"/>
                  </a:solidFill>
                </a:rPr>
                <a:t>Above top quartile</a:t>
              </a:r>
            </a:p>
          </p:txBody>
        </p:sp>
        <p:sp>
          <p:nvSpPr>
            <p:cNvPr id="14" name="TextBox 13">
              <a:extLst>
                <a:ext uri="{FF2B5EF4-FFF2-40B4-BE49-F238E27FC236}">
                  <a16:creationId xmlns:a16="http://schemas.microsoft.com/office/drawing/2014/main" id="{DEF6D89D-9EF7-2DB5-C15C-DB7F4FE6C90D}"/>
                </a:ext>
              </a:extLst>
            </p:cNvPr>
            <p:cNvSpPr txBox="1"/>
            <p:nvPr/>
          </p:nvSpPr>
          <p:spPr>
            <a:xfrm>
              <a:off x="1814217" y="713367"/>
              <a:ext cx="991615" cy="223837"/>
            </a:xfrm>
            <a:prstGeom prst="rect">
              <a:avLst/>
            </a:prstGeom>
            <a:noFill/>
          </p:spPr>
          <p:txBody>
            <a:bodyPr wrap="square" lIns="0" tIns="0" rIns="0" bIns="0" rtlCol="0">
              <a:spAutoFit/>
            </a:bodyPr>
            <a:lstStyle/>
            <a:p>
              <a:pPr algn="ctr"/>
              <a:r>
                <a:rPr lang="en-US" sz="800" dirty="0">
                  <a:solidFill>
                    <a:srgbClr val="646464"/>
                  </a:solidFill>
                </a:rPr>
                <a:t>Between top quartile and median</a:t>
              </a:r>
            </a:p>
          </p:txBody>
        </p:sp>
        <p:sp>
          <p:nvSpPr>
            <p:cNvPr id="15" name="TextBox 14">
              <a:extLst>
                <a:ext uri="{FF2B5EF4-FFF2-40B4-BE49-F238E27FC236}">
                  <a16:creationId xmlns:a16="http://schemas.microsoft.com/office/drawing/2014/main" id="{351409EC-5DDD-E66E-E13D-77F07947A3A6}"/>
                </a:ext>
              </a:extLst>
            </p:cNvPr>
            <p:cNvSpPr txBox="1"/>
            <p:nvPr/>
          </p:nvSpPr>
          <p:spPr>
            <a:xfrm>
              <a:off x="3278896" y="719388"/>
              <a:ext cx="991615" cy="223837"/>
            </a:xfrm>
            <a:prstGeom prst="rect">
              <a:avLst/>
            </a:prstGeom>
            <a:noFill/>
          </p:spPr>
          <p:txBody>
            <a:bodyPr wrap="square" lIns="0" tIns="0" rIns="0" bIns="0" rtlCol="0">
              <a:spAutoFit/>
            </a:bodyPr>
            <a:lstStyle/>
            <a:p>
              <a:pPr algn="ctr"/>
              <a:r>
                <a:rPr lang="en-US" sz="800" dirty="0">
                  <a:solidFill>
                    <a:srgbClr val="646464"/>
                  </a:solidFill>
                </a:rPr>
                <a:t>Between median and bottom quartile</a:t>
              </a:r>
            </a:p>
          </p:txBody>
        </p:sp>
        <p:sp>
          <p:nvSpPr>
            <p:cNvPr id="16" name="TextBox 15">
              <a:extLst>
                <a:ext uri="{FF2B5EF4-FFF2-40B4-BE49-F238E27FC236}">
                  <a16:creationId xmlns:a16="http://schemas.microsoft.com/office/drawing/2014/main" id="{5EBD352E-698D-65EA-140F-533622C12D2C}"/>
                </a:ext>
              </a:extLst>
            </p:cNvPr>
            <p:cNvSpPr txBox="1"/>
            <p:nvPr/>
          </p:nvSpPr>
          <p:spPr>
            <a:xfrm>
              <a:off x="4811640" y="773604"/>
              <a:ext cx="1012433" cy="111919"/>
            </a:xfrm>
            <a:prstGeom prst="rect">
              <a:avLst/>
            </a:prstGeom>
            <a:noFill/>
          </p:spPr>
          <p:txBody>
            <a:bodyPr wrap="square" lIns="0" tIns="0" rIns="0" bIns="0" rtlCol="0">
              <a:spAutoFit/>
            </a:bodyPr>
            <a:lstStyle/>
            <a:p>
              <a:pPr algn="ctr"/>
              <a:r>
                <a:rPr lang="en-US" sz="800" dirty="0">
                  <a:solidFill>
                    <a:srgbClr val="646464"/>
                  </a:solidFill>
                </a:rPr>
                <a:t>Below bottom quartile</a:t>
              </a:r>
            </a:p>
          </p:txBody>
        </p:sp>
      </p:grpSp>
    </p:spTree>
    <p:extLst>
      <p:ext uri="{BB962C8B-B14F-4D97-AF65-F5344CB8AC3E}">
        <p14:creationId xmlns:p14="http://schemas.microsoft.com/office/powerpoint/2010/main" val="39483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((DisplayName)): Profitability Score</a:t>
            </a:r>
            <a:br>
              <a:rPr lang="en-US" dirty="0"/>
            </a:br>
            <a:r>
              <a:rPr lang="en-US" dirty="0"/>
              <a:t>Overall Upper Quartile Benefit Summary</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solidFill>
                    <a:schemeClr val="tx1"/>
                  </a:solidFill>
                </a:ln>
                <a:solidFill>
                  <a:schemeClr val="tx1"/>
                </a:solidFill>
              </a:rPr>
              <a:t>EBITDA</a:t>
            </a:r>
            <a:r>
              <a:rPr lang="en-US" sz="1400" b="1" dirty="0">
                <a:ln w="3175">
                  <a:solidFill>
                    <a:schemeClr val="tx1"/>
                  </a:solidFill>
                </a:ln>
              </a:rPr>
              <a:t> </a:t>
            </a:r>
            <a:r>
              <a:rPr lang="en-US" sz="1400" b="1" dirty="0">
                <a:ln w="3175">
                  <a:noFill/>
                </a:ln>
                <a:solidFill>
                  <a:schemeClr val="tx1"/>
                </a:solidFill>
              </a:rPr>
              <a:t>Score</a:t>
            </a: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noFill/>
                </a:ln>
                <a:solidFill>
                  <a:schemeClr val="tx1"/>
                </a:solidFill>
              </a:rPr>
              <a:t>Profitability Score</a:t>
            </a: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46476"/>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362200"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362200" y="655320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((DisplayName))</a:t>
            </a: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4" name="DocumentFooter">
            <a:extLst>
              <a:ext uri="{FF2B5EF4-FFF2-40B4-BE49-F238E27FC236}">
                <a16:creationId xmlns:a16="http://schemas.microsoft.com/office/drawing/2014/main" id="{44200A55-4DAF-E62B-FBA3-2EA4AEAFA6B3}"/>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C43416D6-6816-71FE-C144-1F6F93386E2B}"/>
              </a:ext>
            </a:extLst>
          </p:cNvPr>
          <p:cNvSpPr>
            <a:spLocks noGrp="1"/>
          </p:cNvSpPr>
          <p:nvPr>
            <p:ph type="sldNum" sz="quarter" idx="36"/>
          </p:nvPr>
        </p:nvSpPr>
        <p:spPr/>
        <p:txBody>
          <a:bodyPr/>
          <a:lstStyle/>
          <a:p>
            <a:fld id="{00F7D3D8-3996-4599-9A0E-2E660A5BA7B3}" type="slidenum">
              <a:rPr lang="en-US" smtClean="0"/>
              <a:pPr/>
              <a:t>26</a:t>
            </a:fld>
            <a:endParaRPr lang="en-US" dirty="0"/>
          </a:p>
        </p:txBody>
      </p:sp>
      <p:sp>
        <p:nvSpPr>
          <p:cNvPr id="6" name="Text Placeholder 5">
            <a:extLst>
              <a:ext uri="{FF2B5EF4-FFF2-40B4-BE49-F238E27FC236}">
                <a16:creationId xmlns:a16="http://schemas.microsoft.com/office/drawing/2014/main" id="{B61E9A9D-180C-9C28-0077-36003F6C1305}"/>
              </a:ext>
            </a:extLst>
          </p:cNvPr>
          <p:cNvSpPr txBox="1">
            <a:spLocks/>
          </p:cNvSpPr>
          <p:nvPr/>
        </p:nvSpPr>
        <p:spPr>
          <a:xfrm>
            <a:off x="489204" y="1143553"/>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t>Company 16 is a best in class performer, their overall performance is better due to their cash on hand. ABC’s EBITDA performance is below median, they need to focus on their Liquidity/Cash Equivalents.</a:t>
            </a:r>
          </a:p>
          <a:p>
            <a:endParaRPr lang="en-US" dirty="0"/>
          </a:p>
        </p:txBody>
      </p:sp>
    </p:spTree>
    <p:extLst>
      <p:ext uri="{BB962C8B-B14F-4D97-AF65-F5344CB8AC3E}">
        <p14:creationId xmlns:p14="http://schemas.microsoft.com/office/powerpoint/2010/main" val="992632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747" y="116047"/>
                        <a:ext cx="1746" cy="1746"/>
                      </a:xfrm>
                      <a:prstGeom prst="rect">
                        <a:avLst/>
                      </a:prstGeom>
                    </p:spPr>
                  </p:pic>
                </p:oleObj>
              </mc:Fallback>
            </mc:AlternateContent>
          </a:graphicData>
        </a:graphic>
      </p:graphicFrame>
      <p:pic>
        <p:nvPicPr>
          <p:cNvPr id="14354" name="Oval 41">
            <a:extLst>
              <a:ext uri="{FF2B5EF4-FFF2-40B4-BE49-F238E27FC236}">
                <a16:creationId xmlns:a16="http://schemas.microsoft.com/office/drawing/2014/main" id="{ABF9890F-42CD-40AE-B1FB-788325E9B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87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8719022C-BF74-4B3F-E16F-8F783EEC72B8}"/>
              </a:ext>
            </a:extLst>
          </p:cNvPr>
          <p:cNvSpPr>
            <a:spLocks noGrp="1"/>
          </p:cNvSpPr>
          <p:nvPr>
            <p:ph type="title"/>
          </p:nvPr>
        </p:nvSpPr>
        <p:spPr/>
        <p:txBody>
          <a:bodyPr/>
          <a:lstStyle/>
          <a:p>
            <a:r>
              <a:rPr lang="en-US"/>
              <a:t>Leverage Driver: ((DisplayName))</a:t>
            </a:r>
          </a:p>
        </p:txBody>
      </p:sp>
      <p:sp>
        <p:nvSpPr>
          <p:cNvPr id="6" name="Text Placeholder 5">
            <a:extLst>
              <a:ext uri="{FF2B5EF4-FFF2-40B4-BE49-F238E27FC236}">
                <a16:creationId xmlns:a16="http://schemas.microsoft.com/office/drawing/2014/main" id="{305CFC16-08CA-6CF2-BD0A-7A5E172114FA}"/>
              </a:ext>
            </a:extLst>
          </p:cNvPr>
          <p:cNvSpPr>
            <a:spLocks noGrp="1"/>
          </p:cNvSpPr>
          <p:nvPr>
            <p:ph type="body" sz="quarter" idx="34"/>
          </p:nvPr>
        </p:nvSpPr>
        <p:spPr>
          <a:xfrm>
            <a:off x="493776" y="1140866"/>
            <a:ext cx="9079992" cy="276999"/>
          </a:xfrm>
        </p:spPr>
        <p:txBody>
          <a:bodyPr/>
          <a:lstStyle/>
          <a:p>
            <a:pPr algn="just"/>
            <a:r>
              <a:rPr lang="en-US" dirty="0"/>
              <a:t>Leverage provides a variety of financing sources by which the firm can achieve its target earnings. Leverage is also an important technique in investing as it helps companies set a threshold for the expansion of business operations. The use of various financial instruments or borrowed capital, such as margin, to increase the potential return of an investment. The leverage driver  comprises of all the metrics pertaining to Debt, Equity, financial leverage multiplier. ((</a:t>
            </a:r>
            <a:r>
              <a:rPr lang="en-US" dirty="0" err="1"/>
              <a:t>LeverageDriversPage_LeverageScore</a:t>
            </a:r>
            <a:r>
              <a:rPr lang="en-US" dirty="0"/>
              <a:t>))</a:t>
            </a:r>
          </a:p>
          <a:p>
            <a:pPr algn="just"/>
            <a:endParaRPr lang="en-US" dirty="0"/>
          </a:p>
        </p:txBody>
      </p:sp>
      <p:sp>
        <p:nvSpPr>
          <p:cNvPr id="9" name="Text Placeholder 8">
            <a:extLst>
              <a:ext uri="{FF2B5EF4-FFF2-40B4-BE49-F238E27FC236}">
                <a16:creationId xmlns:a16="http://schemas.microsoft.com/office/drawing/2014/main" id="{D1C5814A-37C1-5B13-2863-5A205791F8F2}"/>
              </a:ext>
            </a:extLst>
          </p:cNvPr>
          <p:cNvSpPr>
            <a:spLocks noGrp="1"/>
          </p:cNvSpPr>
          <p:nvPr>
            <p:ph type="body" sz="quarter" idx="40"/>
          </p:nvPr>
        </p:nvSpPr>
        <p:spPr>
          <a:xfrm>
            <a:off x="457200" y="5299534"/>
            <a:ext cx="9221724" cy="2664000"/>
          </a:xfrm>
        </p:spPr>
        <p:txBody>
          <a:bodyPr/>
          <a:lstStyle/>
          <a:p>
            <a:pPr algn="just"/>
            <a:r>
              <a:rPr lang="en-US" dirty="0">
                <a:solidFill>
                  <a:schemeClr val="tx1">
                    <a:lumMod val="50000"/>
                  </a:schemeClr>
                </a:solidFill>
                <a:latin typeface="Arial Nova Cond" panose="020B0506020202020204" pitchFamily="34" charset="0"/>
              </a:rPr>
              <a:t>Debt to Equity Ratio: </a:t>
            </a:r>
            <a:r>
              <a:rPr lang="en-US" b="0" dirty="0">
                <a:solidFill>
                  <a:schemeClr val="tx1">
                    <a:lumMod val="50000"/>
                  </a:schemeClr>
                </a:solidFill>
                <a:latin typeface="Arial Nova Cond" panose="020B0506020202020204" pitchFamily="34" charset="0"/>
              </a:rPr>
              <a:t>A high debt/equity ratio generally means that a company has been aggressive in financing its growth with debt. ((</a:t>
            </a:r>
            <a:r>
              <a:rPr lang="en-US" b="0" dirty="0" err="1">
                <a:solidFill>
                  <a:schemeClr val="tx1">
                    <a:lumMod val="50000"/>
                  </a:schemeClr>
                </a:solidFill>
                <a:latin typeface="Arial Nova Cond" panose="020B0506020202020204" pitchFamily="34" charset="0"/>
              </a:rPr>
              <a:t>LeverageDriversPage_DebttoEquityRatio</a:t>
            </a:r>
            <a:r>
              <a:rPr lang="en-US" b="0" dirty="0">
                <a:solidFill>
                  <a:schemeClr val="tx1">
                    <a:lumMod val="50000"/>
                  </a:schemeClr>
                </a:solidFill>
                <a:latin typeface="Arial Nova Cond" panose="020B0506020202020204" pitchFamily="34" charset="0"/>
              </a:rPr>
              <a:t>))</a:t>
            </a:r>
          </a:p>
          <a:p>
            <a:pPr algn="just"/>
            <a:endParaRPr lang="en-US" dirty="0">
              <a:solidFill>
                <a:schemeClr val="tx1">
                  <a:lumMod val="50000"/>
                </a:schemeClr>
              </a:solidFill>
              <a:latin typeface="Arial Nova Cond" panose="020B0506020202020204" pitchFamily="34" charset="0"/>
            </a:endParaRPr>
          </a:p>
          <a:p>
            <a:pPr algn="just"/>
            <a:r>
              <a:rPr lang="en-US" dirty="0">
                <a:solidFill>
                  <a:schemeClr val="tx1">
                    <a:lumMod val="50000"/>
                  </a:schemeClr>
                </a:solidFill>
                <a:latin typeface="Arial Nova Cond" panose="020B0506020202020204" pitchFamily="34" charset="0"/>
              </a:rPr>
              <a:t>Financial leverage multiplier: </a:t>
            </a:r>
            <a:r>
              <a:rPr lang="en-US" b="0" dirty="0">
                <a:solidFill>
                  <a:schemeClr val="tx1">
                    <a:lumMod val="50000"/>
                  </a:schemeClr>
                </a:solidFill>
                <a:latin typeface="Arial Nova Cond" panose="020B0506020202020204" pitchFamily="34" charset="0"/>
              </a:rPr>
              <a:t>The ratio of a company’s total assets to its stockholder’s equity. The equity multiplier is a measurement of a company’s financial leverage. ((</a:t>
            </a:r>
            <a:r>
              <a:rPr lang="en-US" b="0" dirty="0" err="1">
                <a:solidFill>
                  <a:schemeClr val="tx1">
                    <a:lumMod val="50000"/>
                  </a:schemeClr>
                </a:solidFill>
                <a:latin typeface="Arial Nova Cond" panose="020B0506020202020204" pitchFamily="34" charset="0"/>
              </a:rPr>
              <a:t>LeverageDriversPage_FinancialLeverageMultiplier</a:t>
            </a:r>
            <a:r>
              <a:rPr lang="en-US" b="0" dirty="0">
                <a:solidFill>
                  <a:schemeClr val="tx1">
                    <a:lumMod val="50000"/>
                  </a:schemeClr>
                </a:solidFill>
                <a:latin typeface="Arial Nova Cond" panose="020B0506020202020204" pitchFamily="34" charset="0"/>
              </a:rPr>
              <a:t>))</a:t>
            </a:r>
          </a:p>
        </p:txBody>
      </p:sp>
      <p:sp>
        <p:nvSpPr>
          <p:cNvPr id="11" name="DocumentFooter">
            <a:extLst>
              <a:ext uri="{FF2B5EF4-FFF2-40B4-BE49-F238E27FC236}">
                <a16:creationId xmlns:a16="http://schemas.microsoft.com/office/drawing/2014/main" id="{63E4A280-EF2E-FADC-FF17-35A601043CFB}"/>
              </a:ext>
            </a:extLst>
          </p:cNvPr>
          <p:cNvSpPr>
            <a:spLocks noGrp="1"/>
          </p:cNvSpPr>
          <p:nvPr>
            <p:ph type="ftr" sz="quarter" idx="4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0887D3C3-D813-89D0-4D28-FDC1E152FBEF}"/>
              </a:ext>
            </a:extLst>
          </p:cNvPr>
          <p:cNvSpPr>
            <a:spLocks noGrp="1"/>
          </p:cNvSpPr>
          <p:nvPr>
            <p:ph type="sldNum" sz="quarter" idx="42"/>
          </p:nvPr>
        </p:nvSpPr>
        <p:spPr/>
        <p:txBody>
          <a:bodyPr/>
          <a:lstStyle/>
          <a:p>
            <a:fld id="{00F7D3D8-3996-4599-9A0E-2E660A5BA7B3}" type="slidenum">
              <a:rPr lang="en-US" smtClean="0"/>
              <a:pPr/>
              <a:t>27</a:t>
            </a:fld>
            <a:endParaRPr lang="en-US" dirty="0"/>
          </a:p>
        </p:txBody>
      </p:sp>
      <p:grpSp>
        <p:nvGrpSpPr>
          <p:cNvPr id="2" name="Group 1">
            <a:extLst>
              <a:ext uri="{FF2B5EF4-FFF2-40B4-BE49-F238E27FC236}">
                <a16:creationId xmlns:a16="http://schemas.microsoft.com/office/drawing/2014/main" id="{3EE0BFB0-0C35-06DF-E5E9-2FCD7507E7F4}"/>
              </a:ext>
            </a:extLst>
          </p:cNvPr>
          <p:cNvGrpSpPr/>
          <p:nvPr/>
        </p:nvGrpSpPr>
        <p:grpSpPr>
          <a:xfrm>
            <a:off x="2100075" y="4890049"/>
            <a:ext cx="5858249" cy="245165"/>
            <a:chOff x="498392" y="713367"/>
            <a:chExt cx="5325681" cy="229858"/>
          </a:xfrm>
        </p:grpSpPr>
        <p:sp>
          <p:nvSpPr>
            <p:cNvPr id="4" name="Oval 3">
              <a:extLst>
                <a:ext uri="{FF2B5EF4-FFF2-40B4-BE49-F238E27FC236}">
                  <a16:creationId xmlns:a16="http://schemas.microsoft.com/office/drawing/2014/main" id="{2AABFD48-7CB5-1984-6F2C-BF04E6727D8F}"/>
                </a:ext>
              </a:extLst>
            </p:cNvPr>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7" name="Oval 6">
              <a:extLst>
                <a:ext uri="{FF2B5EF4-FFF2-40B4-BE49-F238E27FC236}">
                  <a16:creationId xmlns:a16="http://schemas.microsoft.com/office/drawing/2014/main" id="{EB6AF43A-AA61-0B71-26B7-685185667CC4}"/>
                </a:ext>
              </a:extLst>
            </p:cNvPr>
            <p:cNvSpPr/>
            <p:nvPr/>
          </p:nvSpPr>
          <p:spPr bwMode="auto">
            <a:xfrm>
              <a:off x="1643310"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8" name="Oval 7">
              <a:extLst>
                <a:ext uri="{FF2B5EF4-FFF2-40B4-BE49-F238E27FC236}">
                  <a16:creationId xmlns:a16="http://schemas.microsoft.com/office/drawing/2014/main" id="{8B1F86E9-793A-8E84-452A-E0EE8D8269FF}"/>
                </a:ext>
              </a:extLst>
            </p:cNvPr>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10" name="Oval 9">
              <a:extLst>
                <a:ext uri="{FF2B5EF4-FFF2-40B4-BE49-F238E27FC236}">
                  <a16:creationId xmlns:a16="http://schemas.microsoft.com/office/drawing/2014/main" id="{7A6AFF3E-44E6-6019-140D-3AD5EF939A56}"/>
                </a:ext>
              </a:extLst>
            </p:cNvPr>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13" name="TextBox 12">
              <a:extLst>
                <a:ext uri="{FF2B5EF4-FFF2-40B4-BE49-F238E27FC236}">
                  <a16:creationId xmlns:a16="http://schemas.microsoft.com/office/drawing/2014/main" id="{2267E0B6-0B64-1DB3-072A-A5B78FAF88AB}"/>
                </a:ext>
              </a:extLst>
            </p:cNvPr>
            <p:cNvSpPr txBox="1"/>
            <p:nvPr/>
          </p:nvSpPr>
          <p:spPr>
            <a:xfrm>
              <a:off x="655467" y="767580"/>
              <a:ext cx="823406" cy="111919"/>
            </a:xfrm>
            <a:prstGeom prst="rect">
              <a:avLst/>
            </a:prstGeom>
            <a:noFill/>
          </p:spPr>
          <p:txBody>
            <a:bodyPr wrap="square" lIns="0" tIns="0" rIns="0" bIns="0" rtlCol="0">
              <a:spAutoFit/>
            </a:bodyPr>
            <a:lstStyle/>
            <a:p>
              <a:pPr algn="ctr"/>
              <a:r>
                <a:rPr lang="en-US" sz="800" dirty="0">
                  <a:solidFill>
                    <a:srgbClr val="646464"/>
                  </a:solidFill>
                </a:rPr>
                <a:t>Above top quartile</a:t>
              </a:r>
            </a:p>
          </p:txBody>
        </p:sp>
        <p:sp>
          <p:nvSpPr>
            <p:cNvPr id="14" name="TextBox 13">
              <a:extLst>
                <a:ext uri="{FF2B5EF4-FFF2-40B4-BE49-F238E27FC236}">
                  <a16:creationId xmlns:a16="http://schemas.microsoft.com/office/drawing/2014/main" id="{F2EBE599-0157-9D36-1EF8-65A0A1E22BE2}"/>
                </a:ext>
              </a:extLst>
            </p:cNvPr>
            <p:cNvSpPr txBox="1"/>
            <p:nvPr/>
          </p:nvSpPr>
          <p:spPr>
            <a:xfrm>
              <a:off x="1814217" y="713367"/>
              <a:ext cx="991615" cy="223837"/>
            </a:xfrm>
            <a:prstGeom prst="rect">
              <a:avLst/>
            </a:prstGeom>
            <a:noFill/>
          </p:spPr>
          <p:txBody>
            <a:bodyPr wrap="square" lIns="0" tIns="0" rIns="0" bIns="0" rtlCol="0">
              <a:spAutoFit/>
            </a:bodyPr>
            <a:lstStyle/>
            <a:p>
              <a:pPr algn="ctr"/>
              <a:r>
                <a:rPr lang="en-US" sz="800" dirty="0">
                  <a:solidFill>
                    <a:srgbClr val="646464"/>
                  </a:solidFill>
                </a:rPr>
                <a:t>Between top quartile and median</a:t>
              </a:r>
            </a:p>
          </p:txBody>
        </p:sp>
        <p:sp>
          <p:nvSpPr>
            <p:cNvPr id="15" name="TextBox 14">
              <a:extLst>
                <a:ext uri="{FF2B5EF4-FFF2-40B4-BE49-F238E27FC236}">
                  <a16:creationId xmlns:a16="http://schemas.microsoft.com/office/drawing/2014/main" id="{6B92872E-2B29-79EA-7CF2-D78125F7C5EC}"/>
                </a:ext>
              </a:extLst>
            </p:cNvPr>
            <p:cNvSpPr txBox="1"/>
            <p:nvPr/>
          </p:nvSpPr>
          <p:spPr>
            <a:xfrm>
              <a:off x="3278896" y="719388"/>
              <a:ext cx="991615" cy="223837"/>
            </a:xfrm>
            <a:prstGeom prst="rect">
              <a:avLst/>
            </a:prstGeom>
            <a:noFill/>
          </p:spPr>
          <p:txBody>
            <a:bodyPr wrap="square" lIns="0" tIns="0" rIns="0" bIns="0" rtlCol="0">
              <a:spAutoFit/>
            </a:bodyPr>
            <a:lstStyle/>
            <a:p>
              <a:pPr algn="ctr"/>
              <a:r>
                <a:rPr lang="en-US" sz="800" dirty="0">
                  <a:solidFill>
                    <a:srgbClr val="646464"/>
                  </a:solidFill>
                </a:rPr>
                <a:t>Between median and bottom quartile</a:t>
              </a:r>
            </a:p>
          </p:txBody>
        </p:sp>
        <p:sp>
          <p:nvSpPr>
            <p:cNvPr id="16" name="TextBox 15">
              <a:extLst>
                <a:ext uri="{FF2B5EF4-FFF2-40B4-BE49-F238E27FC236}">
                  <a16:creationId xmlns:a16="http://schemas.microsoft.com/office/drawing/2014/main" id="{F1831560-7C4A-F0B6-D41B-F2A961C20153}"/>
                </a:ext>
              </a:extLst>
            </p:cNvPr>
            <p:cNvSpPr txBox="1"/>
            <p:nvPr/>
          </p:nvSpPr>
          <p:spPr>
            <a:xfrm>
              <a:off x="4811640" y="773604"/>
              <a:ext cx="1012433" cy="111919"/>
            </a:xfrm>
            <a:prstGeom prst="rect">
              <a:avLst/>
            </a:prstGeom>
            <a:noFill/>
          </p:spPr>
          <p:txBody>
            <a:bodyPr wrap="square" lIns="0" tIns="0" rIns="0" bIns="0" rtlCol="0">
              <a:spAutoFit/>
            </a:bodyPr>
            <a:lstStyle/>
            <a:p>
              <a:pPr algn="ctr"/>
              <a:r>
                <a:rPr lang="en-US" sz="800" dirty="0">
                  <a:solidFill>
                    <a:srgbClr val="646464"/>
                  </a:solidFill>
                </a:rPr>
                <a:t>Below bottom quartile</a:t>
              </a:r>
            </a:p>
          </p:txBody>
        </p:sp>
      </p:grpSp>
    </p:spTree>
    <p:extLst>
      <p:ext uri="{BB962C8B-B14F-4D97-AF65-F5344CB8AC3E}">
        <p14:creationId xmlns:p14="http://schemas.microsoft.com/office/powerpoint/2010/main" val="160326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((DisplayName)): Leverage Score</a:t>
            </a:r>
            <a:br>
              <a:rPr lang="en-US" dirty="0"/>
            </a:br>
            <a:r>
              <a:rPr lang="en-US" dirty="0"/>
              <a:t>Overall Upper Quartile Benefit Summary</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solidFill>
                    <a:schemeClr val="tx1"/>
                  </a:solidFill>
                </a:ln>
                <a:solidFill>
                  <a:schemeClr val="tx1"/>
                </a:solidFill>
              </a:rPr>
              <a:t>EBITDA</a:t>
            </a:r>
            <a:r>
              <a:rPr lang="en-US" sz="1400" b="1" dirty="0">
                <a:ln w="3175">
                  <a:solidFill>
                    <a:schemeClr val="tx1"/>
                  </a:solidFill>
                </a:ln>
              </a:rPr>
              <a:t> </a:t>
            </a:r>
            <a:r>
              <a:rPr lang="en-US" sz="1400" b="1" dirty="0">
                <a:ln w="3175">
                  <a:noFill/>
                </a:ln>
                <a:solidFill>
                  <a:schemeClr val="tx1"/>
                </a:solidFill>
              </a:rPr>
              <a:t>Score</a:t>
            </a: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noFill/>
                </a:ln>
                <a:solidFill>
                  <a:schemeClr val="tx1"/>
                </a:solidFill>
              </a:rPr>
              <a:t>Leverage Score</a:t>
            </a: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46476"/>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362200"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362200" y="655320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a:t>
            </a:r>
            <a:r>
              <a:rPr lang="en-US" sz="1000" b="1" dirty="0" err="1">
                <a:solidFill>
                  <a:srgbClr val="646464"/>
                </a:solidFill>
              </a:rPr>
              <a:t>ShortName</a:t>
            </a:r>
            <a:r>
              <a:rPr lang="en-US" sz="1000" b="1" dirty="0">
                <a:solidFill>
                  <a:srgbClr val="646464"/>
                </a:solidFill>
              </a:rPr>
              <a:t>))</a:t>
            </a: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4" name="DocumentFooter">
            <a:extLst>
              <a:ext uri="{FF2B5EF4-FFF2-40B4-BE49-F238E27FC236}">
                <a16:creationId xmlns:a16="http://schemas.microsoft.com/office/drawing/2014/main" id="{4EB8344D-6370-B25D-E0CF-324F6C91913A}"/>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C1553609-8EF9-6A6E-650E-5FB4EF423D3E}"/>
              </a:ext>
            </a:extLst>
          </p:cNvPr>
          <p:cNvSpPr>
            <a:spLocks noGrp="1"/>
          </p:cNvSpPr>
          <p:nvPr>
            <p:ph type="sldNum" sz="quarter" idx="36"/>
          </p:nvPr>
        </p:nvSpPr>
        <p:spPr/>
        <p:txBody>
          <a:bodyPr/>
          <a:lstStyle/>
          <a:p>
            <a:fld id="{00F7D3D8-3996-4599-9A0E-2E660A5BA7B3}" type="slidenum">
              <a:rPr lang="en-US" smtClean="0"/>
              <a:pPr/>
              <a:t>28</a:t>
            </a:fld>
            <a:endParaRPr lang="en-US" dirty="0"/>
          </a:p>
        </p:txBody>
      </p:sp>
      <p:sp>
        <p:nvSpPr>
          <p:cNvPr id="6" name="Text Placeholder 3">
            <a:extLst>
              <a:ext uri="{FF2B5EF4-FFF2-40B4-BE49-F238E27FC236}">
                <a16:creationId xmlns:a16="http://schemas.microsoft.com/office/drawing/2014/main" id="{E9FBC6D6-C75B-068C-ED02-BF8B30C3F009}"/>
              </a:ext>
            </a:extLst>
          </p:cNvPr>
          <p:cNvSpPr txBox="1">
            <a:spLocks/>
          </p:cNvSpPr>
          <p:nvPr/>
        </p:nvSpPr>
        <p:spPr>
          <a:xfrm>
            <a:off x="512064" y="1159362"/>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t>Company 16 is a best in class performer, their overall performance is better due to their cash on hand. ABC’s EBITDA performance is below median, they need to focus on their Liquidity/Cash Equivalents.</a:t>
            </a:r>
          </a:p>
          <a:p>
            <a:endParaRPr lang="en-US" dirty="0"/>
          </a:p>
        </p:txBody>
      </p:sp>
    </p:spTree>
    <p:extLst>
      <p:ext uri="{BB962C8B-B14F-4D97-AF65-F5344CB8AC3E}">
        <p14:creationId xmlns:p14="http://schemas.microsoft.com/office/powerpoint/2010/main" val="26361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Contents"/>
          <p:cNvGraphicFramePr>
            <a:graphicFrameLocks noGrp="1"/>
          </p:cNvGraphicFramePr>
          <p:nvPr>
            <p:extLst>
              <p:ext uri="{D42A27DB-BD31-4B8C-83A1-F6EECF244321}">
                <p14:modId xmlns:p14="http://schemas.microsoft.com/office/powerpoint/2010/main" val="123957934"/>
              </p:ext>
            </p:extLst>
          </p:nvPr>
        </p:nvGraphicFramePr>
        <p:xfrm>
          <a:off x="495036" y="1509936"/>
          <a:ext cx="7963164" cy="1429440"/>
        </p:xfrm>
        <a:graphic>
          <a:graphicData uri="http://schemas.openxmlformats.org/drawingml/2006/table">
            <a:tbl>
              <a:tblPr firstRow="1" firstCol="1" bandRow="1"/>
              <a:tblGrid>
                <a:gridCol w="877069">
                  <a:extLst>
                    <a:ext uri="{9D8B030D-6E8A-4147-A177-3AD203B41FA5}">
                      <a16:colId xmlns:a16="http://schemas.microsoft.com/office/drawing/2014/main" val="20000"/>
                    </a:ext>
                  </a:extLst>
                </a:gridCol>
                <a:gridCol w="6213072">
                  <a:extLst>
                    <a:ext uri="{9D8B030D-6E8A-4147-A177-3AD203B41FA5}">
                      <a16:colId xmlns:a16="http://schemas.microsoft.com/office/drawing/2014/main" val="20001"/>
                    </a:ext>
                  </a:extLst>
                </a:gridCol>
                <a:gridCol w="873023">
                  <a:extLst>
                    <a:ext uri="{9D8B030D-6E8A-4147-A177-3AD203B41FA5}">
                      <a16:colId xmlns:a16="http://schemas.microsoft.com/office/drawing/2014/main" val="20002"/>
                    </a:ext>
                  </a:extLst>
                </a:gridCol>
              </a:tblGrid>
              <a:tr h="292373">
                <a:tc>
                  <a:txBody>
                    <a:bodyPr/>
                    <a:lstStyle/>
                    <a:p>
                      <a:pPr marL="0" marR="0" algn="ctr">
                        <a:spcBef>
                          <a:spcPts val="900"/>
                        </a:spcBef>
                        <a:spcAft>
                          <a:spcPts val="900"/>
                        </a:spcAft>
                      </a:pPr>
                      <a:r>
                        <a:rPr lang="en-US" sz="1400" b="0" noProof="0" dirty="0">
                          <a:solidFill>
                            <a:schemeClr val="tx1"/>
                          </a:solidFill>
                          <a:effectLst/>
                          <a:latin typeface="+mn-lt"/>
                          <a:ea typeface="Times New Roman"/>
                        </a:rPr>
                        <a:t>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900"/>
                        </a:spcBef>
                        <a:spcAft>
                          <a:spcPts val="900"/>
                        </a:spcAft>
                      </a:pPr>
                      <a:r>
                        <a:rPr lang="en-US" sz="1400" b="0" noProof="0" dirty="0">
                          <a:solidFill>
                            <a:schemeClr val="accent3"/>
                          </a:solidFill>
                          <a:effectLst/>
                          <a:latin typeface="+mn-lt"/>
                          <a:ea typeface="Times New Roman"/>
                        </a:rPr>
                        <a:t>Executive Summary</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solidFill>
                          <a:effectLst/>
                          <a:latin typeface="+mn-lt"/>
                          <a:ea typeface="Times New Roman"/>
                        </a:rPr>
                        <a:t>3</a:t>
                      </a:r>
                      <a:endParaRPr lang="en-US" sz="1400" noProof="0" dirty="0">
                        <a:solidFill>
                          <a:schemeClr val="tx1"/>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2373">
                <a:tc>
                  <a:txBody>
                    <a:bodyPr/>
                    <a:lstStyle/>
                    <a:p>
                      <a:pPr marL="0" marR="0" algn="ctr">
                        <a:spcBef>
                          <a:spcPts val="900"/>
                        </a:spcBef>
                        <a:spcAft>
                          <a:spcPts val="900"/>
                        </a:spcAft>
                      </a:pPr>
                      <a:r>
                        <a:rPr lang="en-US" sz="1400" noProof="0" dirty="0">
                          <a:solidFill>
                            <a:schemeClr val="tx1"/>
                          </a:solidFill>
                          <a:effectLst/>
                          <a:latin typeface="+mn-lt"/>
                          <a:ea typeface="Times New Roman"/>
                        </a:rPr>
                        <a:t>2</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mn-lt"/>
                          <a:ea typeface="Times New Roman"/>
                        </a:rPr>
                        <a:t>Peer Group Demographics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solidFill>
                          <a:effectLst/>
                          <a:latin typeface="+mn-lt"/>
                          <a:ea typeface="Times New Roman"/>
                        </a:rPr>
                        <a:t>6</a:t>
                      </a:r>
                      <a:endParaRPr lang="en-US" sz="1400" noProof="0" dirty="0">
                        <a:solidFill>
                          <a:schemeClr val="tx1"/>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2373">
                <a:tc>
                  <a:txBody>
                    <a:bodyPr/>
                    <a:lstStyle/>
                    <a:p>
                      <a:pPr marL="0" marR="0" algn="ctr">
                        <a:spcBef>
                          <a:spcPts val="900"/>
                        </a:spcBef>
                        <a:spcAft>
                          <a:spcPts val="900"/>
                        </a:spcAft>
                      </a:pPr>
                      <a:r>
                        <a:rPr lang="en-US" sz="1400" noProof="0" dirty="0">
                          <a:solidFill>
                            <a:schemeClr val="tx1"/>
                          </a:solidFill>
                          <a:effectLst/>
                          <a:latin typeface="+mn-lt"/>
                          <a:ea typeface="Times New Roman"/>
                        </a:rPr>
                        <a:t>3</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mn-lt"/>
                          <a:ea typeface="Times New Roman"/>
                        </a:rPr>
                        <a:t>Cash Conversion Cycle</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solidFill>
                          <a:effectLst/>
                          <a:latin typeface="+mn-lt"/>
                          <a:ea typeface="Times New Roman"/>
                        </a:rPr>
                        <a:t>9</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5971915"/>
                  </a:ext>
                </a:extLst>
              </a:tr>
              <a:tr h="292373">
                <a:tc>
                  <a:txBody>
                    <a:bodyPr/>
                    <a:lstStyle/>
                    <a:p>
                      <a:pPr marL="0" marR="0" algn="ctr">
                        <a:spcBef>
                          <a:spcPts val="900"/>
                        </a:spcBef>
                        <a:spcAft>
                          <a:spcPts val="900"/>
                        </a:spcAft>
                      </a:pPr>
                      <a:r>
                        <a:rPr lang="en-US" sz="1400" noProof="0" dirty="0">
                          <a:solidFill>
                            <a:schemeClr val="tx1"/>
                          </a:solidFill>
                          <a:effectLst/>
                          <a:latin typeface="+mn-lt"/>
                          <a:ea typeface="Times New Roman"/>
                        </a:rPr>
                        <a:t>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mn-lt"/>
                          <a:ea typeface="Times New Roman"/>
                        </a:rPr>
                        <a:t>Appendix</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solidFill>
                          <a:effectLst/>
                          <a:latin typeface="+mn-lt"/>
                          <a:ea typeface="Times New Roman"/>
                        </a:rPr>
                        <a:t>15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6120807"/>
                  </a:ext>
                </a:extLst>
              </a:tr>
            </a:tbl>
          </a:graphicData>
        </a:graphic>
      </p:graphicFrame>
      <p:sp>
        <p:nvSpPr>
          <p:cNvPr id="6" name="Title 5"/>
          <p:cNvSpPr>
            <a:spLocks noGrp="1"/>
          </p:cNvSpPr>
          <p:nvPr>
            <p:ph type="title"/>
          </p:nvPr>
        </p:nvSpPr>
        <p:spPr/>
        <p:txBody>
          <a:bodyPr/>
          <a:lstStyle/>
          <a:p>
            <a:r>
              <a:rPr lang="en-US" dirty="0"/>
              <a:t>Contents</a:t>
            </a:r>
          </a:p>
        </p:txBody>
      </p:sp>
      <p:sp>
        <p:nvSpPr>
          <p:cNvPr id="8" name="Title textbox">
            <a:extLst>
              <a:ext uri="{FF2B5EF4-FFF2-40B4-BE49-F238E27FC236}">
                <a16:creationId xmlns:a16="http://schemas.microsoft.com/office/drawing/2014/main" id="{E5FCA4CD-7B78-405D-A494-6D471475E367}"/>
              </a:ext>
            </a:extLst>
          </p:cNvPr>
          <p:cNvSpPr txBox="1"/>
          <p:nvPr/>
        </p:nvSpPr>
        <p:spPr>
          <a:xfrm>
            <a:off x="-2" y="-315416"/>
            <a:ext cx="20678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GB" dirty="0"/>
              <a:t>Contents</a:t>
            </a:r>
          </a:p>
        </p:txBody>
      </p:sp>
      <p:sp>
        <p:nvSpPr>
          <p:cNvPr id="3" name="DocumentFooter">
            <a:extLst>
              <a:ext uri="{FF2B5EF4-FFF2-40B4-BE49-F238E27FC236}">
                <a16:creationId xmlns:a16="http://schemas.microsoft.com/office/drawing/2014/main" id="{A14EBDBD-7016-E250-5135-D91DED2E3F8F}"/>
              </a:ext>
            </a:extLst>
          </p:cNvPr>
          <p:cNvSpPr>
            <a:spLocks noGrp="1"/>
          </p:cNvSpPr>
          <p:nvPr>
            <p:ph type="ftr" sz="quarter" idx="35"/>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4618D0D4-81F9-AA67-4528-5B315D188B9B}"/>
              </a:ext>
            </a:extLst>
          </p:cNvPr>
          <p:cNvSpPr>
            <a:spLocks noGrp="1"/>
          </p:cNvSpPr>
          <p:nvPr>
            <p:ph type="sldNum" sz="quarter" idx="36"/>
          </p:nvPr>
        </p:nvSpPr>
        <p:spPr/>
        <p:txBody>
          <a:bodyPr/>
          <a:lstStyle/>
          <a:p>
            <a:fld id="{00F7D3D8-3996-4599-9A0E-2E660A5BA7B3}" type="slidenum">
              <a:rPr lang="en-US" smtClean="0"/>
              <a:pPr/>
              <a:t>2</a:t>
            </a:fld>
            <a:endParaRPr lang="en-US" dirty="0"/>
          </a:p>
        </p:txBody>
      </p:sp>
    </p:spTree>
    <p:extLst>
      <p:ext uri="{BB962C8B-B14F-4D97-AF65-F5344CB8AC3E}">
        <p14:creationId xmlns:p14="http://schemas.microsoft.com/office/powerpoint/2010/main" val="3707069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747" y="116047"/>
                        <a:ext cx="1746" cy="1746"/>
                      </a:xfrm>
                      <a:prstGeom prst="rect">
                        <a:avLst/>
                      </a:prstGeom>
                    </p:spPr>
                  </p:pic>
                </p:oleObj>
              </mc:Fallback>
            </mc:AlternateContent>
          </a:graphicData>
        </a:graphic>
      </p:graphicFrame>
      <p:pic>
        <p:nvPicPr>
          <p:cNvPr id="15385" name="Oval 32">
            <a:extLst>
              <a:ext uri="{FF2B5EF4-FFF2-40B4-BE49-F238E27FC236}">
                <a16:creationId xmlns:a16="http://schemas.microsoft.com/office/drawing/2014/main" id="{5E1637EC-EC7B-47A8-8588-C0EF81B88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50800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8704DC9C-9E1F-E04C-5F02-8A806603AE79}"/>
              </a:ext>
            </a:extLst>
          </p:cNvPr>
          <p:cNvSpPr>
            <a:spLocks noGrp="1"/>
          </p:cNvSpPr>
          <p:nvPr>
            <p:ph type="title"/>
          </p:nvPr>
        </p:nvSpPr>
        <p:spPr/>
        <p:txBody>
          <a:bodyPr/>
          <a:lstStyle/>
          <a:p>
            <a:r>
              <a:rPr lang="en-US"/>
              <a:t>Turnover Driver: ((DisplayName))</a:t>
            </a:r>
          </a:p>
        </p:txBody>
      </p:sp>
      <p:sp>
        <p:nvSpPr>
          <p:cNvPr id="4" name="Text Placeholder 3">
            <a:extLst>
              <a:ext uri="{FF2B5EF4-FFF2-40B4-BE49-F238E27FC236}">
                <a16:creationId xmlns:a16="http://schemas.microsoft.com/office/drawing/2014/main" id="{C28C7978-11DE-6AFF-A15C-2A75244B62AE}"/>
              </a:ext>
            </a:extLst>
          </p:cNvPr>
          <p:cNvSpPr>
            <a:spLocks noGrp="1"/>
          </p:cNvSpPr>
          <p:nvPr>
            <p:ph type="body" sz="quarter" idx="34"/>
          </p:nvPr>
        </p:nvSpPr>
        <p:spPr>
          <a:xfrm>
            <a:off x="478174" y="1245756"/>
            <a:ext cx="9079992" cy="276999"/>
          </a:xfrm>
        </p:spPr>
        <p:txBody>
          <a:bodyPr/>
          <a:lstStyle/>
          <a:p>
            <a:pPr algn="just"/>
            <a:r>
              <a:rPr lang="en-US" sz="1300" dirty="0"/>
              <a:t>The number of times an asset is replaced during a financial period, the turnover driver comprises of all the working capital, equity, assets turnover related metrics. Working capital turnover measures how effective a business is at generating sales for every dollar of working capital use. A higher working capital turnover ratio is better and indicates that a company can generate a larger amount of sales. ((</a:t>
            </a:r>
            <a:r>
              <a:rPr lang="en-US" sz="1300" dirty="0" err="1"/>
              <a:t>TurnoverDriversPage_TotalAssetsTurnover</a:t>
            </a:r>
            <a:r>
              <a:rPr lang="en-US" sz="1300" dirty="0"/>
              <a:t>))</a:t>
            </a:r>
          </a:p>
          <a:p>
            <a:endParaRPr lang="en-US" dirty="0"/>
          </a:p>
        </p:txBody>
      </p:sp>
      <p:sp>
        <p:nvSpPr>
          <p:cNvPr id="8" name="Text Placeholder 7">
            <a:extLst>
              <a:ext uri="{FF2B5EF4-FFF2-40B4-BE49-F238E27FC236}">
                <a16:creationId xmlns:a16="http://schemas.microsoft.com/office/drawing/2014/main" id="{EBFA67CE-7503-5D7E-979A-AFED8D2FFB18}"/>
              </a:ext>
            </a:extLst>
          </p:cNvPr>
          <p:cNvSpPr>
            <a:spLocks noGrp="1"/>
          </p:cNvSpPr>
          <p:nvPr>
            <p:ph type="body" sz="quarter" idx="40"/>
          </p:nvPr>
        </p:nvSpPr>
        <p:spPr>
          <a:xfrm>
            <a:off x="512064" y="4730144"/>
            <a:ext cx="9374124" cy="2664000"/>
          </a:xfrm>
        </p:spPr>
        <p:txBody>
          <a:bodyPr/>
          <a:lstStyle/>
          <a:p>
            <a:pPr algn="just"/>
            <a:endParaRPr lang="en-US" dirty="0">
              <a:solidFill>
                <a:schemeClr val="tx1">
                  <a:lumMod val="50000"/>
                </a:schemeClr>
              </a:solidFill>
              <a:latin typeface="Arial Nova Cond" panose="020B0506020202020204" pitchFamily="34" charset="0"/>
            </a:endParaRPr>
          </a:p>
          <a:p>
            <a:pPr algn="just"/>
            <a:r>
              <a:rPr lang="en-US" dirty="0">
                <a:solidFill>
                  <a:schemeClr val="tx1">
                    <a:lumMod val="50000"/>
                  </a:schemeClr>
                </a:solidFill>
                <a:latin typeface="Arial Nova Cond" panose="020B0506020202020204" pitchFamily="34" charset="0"/>
              </a:rPr>
              <a:t>Total Assets Turnover: </a:t>
            </a:r>
            <a:r>
              <a:rPr lang="en-US" b="0" dirty="0">
                <a:solidFill>
                  <a:schemeClr val="tx1">
                    <a:lumMod val="50000"/>
                  </a:schemeClr>
                </a:solidFill>
                <a:latin typeface="Arial Nova Cond" panose="020B0506020202020204" pitchFamily="34" charset="0"/>
              </a:rPr>
              <a:t>A company's ability to service debt isn't always easy to identify in the consumer staples sector. These companies tend to have very high asset turnover rates, which means book values are fluid and require stronger-than-normal cash flows to support. ((</a:t>
            </a:r>
            <a:r>
              <a:rPr lang="en-US" b="0" dirty="0" err="1">
                <a:solidFill>
                  <a:schemeClr val="tx1">
                    <a:lumMod val="50000"/>
                  </a:schemeClr>
                </a:solidFill>
                <a:latin typeface="Arial Nova Cond" panose="020B0506020202020204" pitchFamily="34" charset="0"/>
              </a:rPr>
              <a:t>TurnoverDriversPage_TotalAssetsTurnover</a:t>
            </a:r>
            <a:r>
              <a:rPr lang="en-US" b="0" dirty="0">
                <a:solidFill>
                  <a:schemeClr val="tx1">
                    <a:lumMod val="50000"/>
                  </a:schemeClr>
                </a:solidFill>
                <a:latin typeface="Arial Nova Cond" panose="020B0506020202020204" pitchFamily="34" charset="0"/>
              </a:rPr>
              <a:t>))</a:t>
            </a:r>
          </a:p>
          <a:p>
            <a:pPr algn="just"/>
            <a:r>
              <a:rPr lang="en-US" dirty="0">
                <a:solidFill>
                  <a:schemeClr val="tx1">
                    <a:lumMod val="50000"/>
                  </a:schemeClr>
                </a:solidFill>
                <a:latin typeface="Arial Nova Cond" panose="020B0506020202020204" pitchFamily="34" charset="0"/>
              </a:rPr>
              <a:t>Receivables Turnover: </a:t>
            </a:r>
            <a:r>
              <a:rPr lang="en-US" b="0" dirty="0">
                <a:solidFill>
                  <a:schemeClr val="tx1">
                    <a:lumMod val="50000"/>
                  </a:schemeClr>
                </a:solidFill>
                <a:latin typeface="Arial Nova Cond" panose="020B0506020202020204" pitchFamily="34" charset="0"/>
              </a:rPr>
              <a:t>((</a:t>
            </a:r>
            <a:r>
              <a:rPr lang="en-US" b="0" dirty="0" err="1">
                <a:solidFill>
                  <a:schemeClr val="tx1">
                    <a:lumMod val="50000"/>
                  </a:schemeClr>
                </a:solidFill>
                <a:latin typeface="Arial Nova Cond" panose="020B0506020202020204" pitchFamily="34" charset="0"/>
              </a:rPr>
              <a:t>TurnoverDriversPage_ReceivableTurnover</a:t>
            </a:r>
            <a:r>
              <a:rPr lang="en-US" b="0" dirty="0">
                <a:solidFill>
                  <a:schemeClr val="tx1">
                    <a:lumMod val="50000"/>
                  </a:schemeClr>
                </a:solidFill>
                <a:latin typeface="Arial Nova Cond" panose="020B0506020202020204" pitchFamily="34" charset="0"/>
              </a:rPr>
              <a:t>))</a:t>
            </a:r>
          </a:p>
          <a:p>
            <a:pPr algn="just"/>
            <a:r>
              <a:rPr lang="en-US" dirty="0">
                <a:solidFill>
                  <a:schemeClr val="tx1">
                    <a:lumMod val="50000"/>
                  </a:schemeClr>
                </a:solidFill>
                <a:latin typeface="Arial Nova Cond" panose="020B0506020202020204" pitchFamily="34" charset="0"/>
              </a:rPr>
              <a:t>Equity Turnover: </a:t>
            </a:r>
            <a:r>
              <a:rPr lang="en-US" b="0" dirty="0">
                <a:solidFill>
                  <a:schemeClr val="tx1">
                    <a:lumMod val="50000"/>
                  </a:schemeClr>
                </a:solidFill>
                <a:latin typeface="Arial Nova Cond" panose="020B0506020202020204" pitchFamily="34" charset="0"/>
              </a:rPr>
              <a:t>((</a:t>
            </a:r>
            <a:r>
              <a:rPr lang="en-US" b="0" dirty="0" err="1">
                <a:solidFill>
                  <a:schemeClr val="tx1">
                    <a:lumMod val="50000"/>
                  </a:schemeClr>
                </a:solidFill>
                <a:latin typeface="Arial Nova Cond" panose="020B0506020202020204" pitchFamily="34" charset="0"/>
              </a:rPr>
              <a:t>TurnoverDriversPage_EquityTurnover</a:t>
            </a:r>
            <a:r>
              <a:rPr lang="en-US" b="0" dirty="0">
                <a:solidFill>
                  <a:schemeClr val="tx1">
                    <a:lumMod val="50000"/>
                  </a:schemeClr>
                </a:solidFill>
                <a:latin typeface="Arial Nova Cond" panose="020B0506020202020204" pitchFamily="34" charset="0"/>
              </a:rPr>
              <a:t>))</a:t>
            </a:r>
          </a:p>
          <a:p>
            <a:pPr algn="just"/>
            <a:r>
              <a:rPr lang="en-US" dirty="0">
                <a:solidFill>
                  <a:schemeClr val="tx1">
                    <a:lumMod val="50000"/>
                  </a:schemeClr>
                </a:solidFill>
                <a:latin typeface="Arial Nova Cond" panose="020B0506020202020204" pitchFamily="34" charset="0"/>
              </a:rPr>
              <a:t>Inventory Turnover: </a:t>
            </a:r>
            <a:r>
              <a:rPr lang="en-US" b="0" dirty="0">
                <a:solidFill>
                  <a:schemeClr val="tx1">
                    <a:lumMod val="50000"/>
                  </a:schemeClr>
                </a:solidFill>
                <a:latin typeface="Arial Nova Cond" panose="020B0506020202020204" pitchFamily="34" charset="0"/>
              </a:rPr>
              <a:t>Inventory turnover measures how fast a company is selling inventory and is generally compared against industry averages. A low turnover implies weak sales and, therefore, excess inventory. A high ratio implies either strong sales and/or large discounts. ((</a:t>
            </a:r>
            <a:r>
              <a:rPr lang="en-US" b="0" dirty="0" err="1">
                <a:solidFill>
                  <a:schemeClr val="tx1">
                    <a:lumMod val="50000"/>
                  </a:schemeClr>
                </a:solidFill>
                <a:latin typeface="Arial Nova Cond" panose="020B0506020202020204" pitchFamily="34" charset="0"/>
              </a:rPr>
              <a:t>TurnoverDriversPage_InventoryTurnover</a:t>
            </a:r>
            <a:r>
              <a:rPr lang="en-US" b="0" dirty="0">
                <a:solidFill>
                  <a:schemeClr val="tx1">
                    <a:lumMod val="50000"/>
                  </a:schemeClr>
                </a:solidFill>
                <a:latin typeface="Arial Nova Cond" panose="020B0506020202020204" pitchFamily="34" charset="0"/>
              </a:rPr>
              <a:t>))</a:t>
            </a:r>
          </a:p>
          <a:p>
            <a:pPr algn="just"/>
            <a:r>
              <a:rPr lang="en-US" dirty="0">
                <a:solidFill>
                  <a:schemeClr val="tx1">
                    <a:lumMod val="50000"/>
                  </a:schemeClr>
                </a:solidFill>
                <a:latin typeface="Arial Nova Cond" panose="020B0506020202020204" pitchFamily="34" charset="0"/>
              </a:rPr>
              <a:t>Working Capital to Sales: </a:t>
            </a:r>
            <a:r>
              <a:rPr lang="en-US" b="0" dirty="0">
                <a:solidFill>
                  <a:schemeClr val="tx1">
                    <a:lumMod val="50000"/>
                  </a:schemeClr>
                </a:solidFill>
                <a:latin typeface="Arial Nova Cond" panose="020B0506020202020204" pitchFamily="34" charset="0"/>
              </a:rPr>
              <a:t>Managing working capital effectively means ensuring the business has neither too much nor too little working capital on hand at any one time. Analyzing the working capital life cycle is one method business owners can use to make adjustments to sales percentage predictions. High ratio as a % of sales indicates company’s ability to support sales without adding additional debt. ((</a:t>
            </a:r>
            <a:r>
              <a:rPr lang="en-US" b="0" dirty="0" err="1">
                <a:solidFill>
                  <a:schemeClr val="tx1">
                    <a:lumMod val="50000"/>
                  </a:schemeClr>
                </a:solidFill>
                <a:latin typeface="Arial Nova Cond" panose="020B0506020202020204" pitchFamily="34" charset="0"/>
              </a:rPr>
              <a:t>TurnoverDriversPage_SalestoWorkingCapital</a:t>
            </a:r>
            <a:r>
              <a:rPr lang="en-US" b="0" dirty="0">
                <a:solidFill>
                  <a:schemeClr val="tx1">
                    <a:lumMod val="50000"/>
                  </a:schemeClr>
                </a:solidFill>
                <a:latin typeface="Arial Nova Cond" panose="020B0506020202020204" pitchFamily="34" charset="0"/>
              </a:rPr>
              <a:t>))</a:t>
            </a:r>
          </a:p>
          <a:p>
            <a:pPr algn="just"/>
            <a:endParaRPr lang="en-US" dirty="0">
              <a:solidFill>
                <a:schemeClr val="tx1">
                  <a:lumMod val="50000"/>
                </a:schemeClr>
              </a:solidFill>
              <a:latin typeface="Arial Nova Cond" panose="020B0506020202020204" pitchFamily="34" charset="0"/>
            </a:endParaRPr>
          </a:p>
        </p:txBody>
      </p:sp>
      <p:sp>
        <p:nvSpPr>
          <p:cNvPr id="10" name="DocumentFooter">
            <a:extLst>
              <a:ext uri="{FF2B5EF4-FFF2-40B4-BE49-F238E27FC236}">
                <a16:creationId xmlns:a16="http://schemas.microsoft.com/office/drawing/2014/main" id="{52E93805-01E0-94D5-4A16-27C3C1590A27}"/>
              </a:ext>
            </a:extLst>
          </p:cNvPr>
          <p:cNvSpPr>
            <a:spLocks noGrp="1"/>
          </p:cNvSpPr>
          <p:nvPr>
            <p:ph type="ftr" sz="quarter" idx="4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2E0DAD58-D1A4-48C5-2ED5-BC6688B09B73}"/>
              </a:ext>
            </a:extLst>
          </p:cNvPr>
          <p:cNvSpPr>
            <a:spLocks noGrp="1"/>
          </p:cNvSpPr>
          <p:nvPr>
            <p:ph type="sldNum" sz="quarter" idx="42"/>
          </p:nvPr>
        </p:nvSpPr>
        <p:spPr/>
        <p:txBody>
          <a:bodyPr/>
          <a:lstStyle/>
          <a:p>
            <a:fld id="{00F7D3D8-3996-4599-9A0E-2E660A5BA7B3}" type="slidenum">
              <a:rPr lang="en-US" smtClean="0"/>
              <a:pPr/>
              <a:t>29</a:t>
            </a:fld>
            <a:endParaRPr lang="en-US" dirty="0"/>
          </a:p>
        </p:txBody>
      </p:sp>
      <p:grpSp>
        <p:nvGrpSpPr>
          <p:cNvPr id="2" name="Group 1">
            <a:extLst>
              <a:ext uri="{FF2B5EF4-FFF2-40B4-BE49-F238E27FC236}">
                <a16:creationId xmlns:a16="http://schemas.microsoft.com/office/drawing/2014/main" id="{820A689B-66BC-100C-36ED-37470DC65545}"/>
              </a:ext>
            </a:extLst>
          </p:cNvPr>
          <p:cNvGrpSpPr/>
          <p:nvPr/>
        </p:nvGrpSpPr>
        <p:grpSpPr>
          <a:xfrm>
            <a:off x="2100075" y="4697895"/>
            <a:ext cx="5858249" cy="245165"/>
            <a:chOff x="498392" y="713367"/>
            <a:chExt cx="5325681" cy="229858"/>
          </a:xfrm>
        </p:grpSpPr>
        <p:sp>
          <p:nvSpPr>
            <p:cNvPr id="6" name="Oval 5">
              <a:extLst>
                <a:ext uri="{FF2B5EF4-FFF2-40B4-BE49-F238E27FC236}">
                  <a16:creationId xmlns:a16="http://schemas.microsoft.com/office/drawing/2014/main" id="{5F41C602-39F7-3081-DB68-D4583FD8F38C}"/>
                </a:ext>
              </a:extLst>
            </p:cNvPr>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7" name="Oval 6">
              <a:extLst>
                <a:ext uri="{FF2B5EF4-FFF2-40B4-BE49-F238E27FC236}">
                  <a16:creationId xmlns:a16="http://schemas.microsoft.com/office/drawing/2014/main" id="{F374945D-B15D-228A-303D-FBC4C3A3B296}"/>
                </a:ext>
              </a:extLst>
            </p:cNvPr>
            <p:cNvSpPr/>
            <p:nvPr/>
          </p:nvSpPr>
          <p:spPr bwMode="auto">
            <a:xfrm>
              <a:off x="1643310"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9" name="Oval 8">
              <a:extLst>
                <a:ext uri="{FF2B5EF4-FFF2-40B4-BE49-F238E27FC236}">
                  <a16:creationId xmlns:a16="http://schemas.microsoft.com/office/drawing/2014/main" id="{A17CC08E-53F4-A052-4D86-119F97B2BF5C}"/>
                </a:ext>
              </a:extLst>
            </p:cNvPr>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12" name="Oval 11">
              <a:extLst>
                <a:ext uri="{FF2B5EF4-FFF2-40B4-BE49-F238E27FC236}">
                  <a16:creationId xmlns:a16="http://schemas.microsoft.com/office/drawing/2014/main" id="{13103838-9FB6-3279-7D5D-719169B4FBD4}"/>
                </a:ext>
              </a:extLst>
            </p:cNvPr>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13" name="TextBox 12">
              <a:extLst>
                <a:ext uri="{FF2B5EF4-FFF2-40B4-BE49-F238E27FC236}">
                  <a16:creationId xmlns:a16="http://schemas.microsoft.com/office/drawing/2014/main" id="{C3E04801-2900-C1AA-CF7A-97163807DBA1}"/>
                </a:ext>
              </a:extLst>
            </p:cNvPr>
            <p:cNvSpPr txBox="1"/>
            <p:nvPr/>
          </p:nvSpPr>
          <p:spPr>
            <a:xfrm>
              <a:off x="655467" y="767580"/>
              <a:ext cx="823406" cy="111919"/>
            </a:xfrm>
            <a:prstGeom prst="rect">
              <a:avLst/>
            </a:prstGeom>
            <a:noFill/>
          </p:spPr>
          <p:txBody>
            <a:bodyPr wrap="square" lIns="0" tIns="0" rIns="0" bIns="0" rtlCol="0">
              <a:spAutoFit/>
            </a:bodyPr>
            <a:lstStyle/>
            <a:p>
              <a:pPr algn="ctr"/>
              <a:r>
                <a:rPr lang="en-US" sz="800" dirty="0">
                  <a:solidFill>
                    <a:srgbClr val="646464"/>
                  </a:solidFill>
                </a:rPr>
                <a:t>Above top quartile</a:t>
              </a:r>
            </a:p>
          </p:txBody>
        </p:sp>
        <p:sp>
          <p:nvSpPr>
            <p:cNvPr id="14" name="TextBox 13">
              <a:extLst>
                <a:ext uri="{FF2B5EF4-FFF2-40B4-BE49-F238E27FC236}">
                  <a16:creationId xmlns:a16="http://schemas.microsoft.com/office/drawing/2014/main" id="{A4A3113D-12E3-C459-4319-B7E554803B7D}"/>
                </a:ext>
              </a:extLst>
            </p:cNvPr>
            <p:cNvSpPr txBox="1"/>
            <p:nvPr/>
          </p:nvSpPr>
          <p:spPr>
            <a:xfrm>
              <a:off x="1814217" y="713367"/>
              <a:ext cx="991615" cy="223837"/>
            </a:xfrm>
            <a:prstGeom prst="rect">
              <a:avLst/>
            </a:prstGeom>
            <a:noFill/>
          </p:spPr>
          <p:txBody>
            <a:bodyPr wrap="square" lIns="0" tIns="0" rIns="0" bIns="0" rtlCol="0">
              <a:spAutoFit/>
            </a:bodyPr>
            <a:lstStyle/>
            <a:p>
              <a:pPr algn="ctr"/>
              <a:r>
                <a:rPr lang="en-US" sz="800" dirty="0">
                  <a:solidFill>
                    <a:srgbClr val="646464"/>
                  </a:solidFill>
                </a:rPr>
                <a:t>Between top quartile and median</a:t>
              </a:r>
            </a:p>
          </p:txBody>
        </p:sp>
        <p:sp>
          <p:nvSpPr>
            <p:cNvPr id="15" name="TextBox 14">
              <a:extLst>
                <a:ext uri="{FF2B5EF4-FFF2-40B4-BE49-F238E27FC236}">
                  <a16:creationId xmlns:a16="http://schemas.microsoft.com/office/drawing/2014/main" id="{2616942B-9390-2202-7B29-57B8890B3256}"/>
                </a:ext>
              </a:extLst>
            </p:cNvPr>
            <p:cNvSpPr txBox="1"/>
            <p:nvPr/>
          </p:nvSpPr>
          <p:spPr>
            <a:xfrm>
              <a:off x="3278896" y="719388"/>
              <a:ext cx="991615" cy="223837"/>
            </a:xfrm>
            <a:prstGeom prst="rect">
              <a:avLst/>
            </a:prstGeom>
            <a:noFill/>
          </p:spPr>
          <p:txBody>
            <a:bodyPr wrap="square" lIns="0" tIns="0" rIns="0" bIns="0" rtlCol="0">
              <a:spAutoFit/>
            </a:bodyPr>
            <a:lstStyle/>
            <a:p>
              <a:pPr algn="ctr"/>
              <a:r>
                <a:rPr lang="en-US" sz="800" dirty="0">
                  <a:solidFill>
                    <a:srgbClr val="646464"/>
                  </a:solidFill>
                </a:rPr>
                <a:t>Between median and bottom quartile</a:t>
              </a:r>
            </a:p>
          </p:txBody>
        </p:sp>
        <p:sp>
          <p:nvSpPr>
            <p:cNvPr id="16" name="TextBox 15">
              <a:extLst>
                <a:ext uri="{FF2B5EF4-FFF2-40B4-BE49-F238E27FC236}">
                  <a16:creationId xmlns:a16="http://schemas.microsoft.com/office/drawing/2014/main" id="{5A5FB9F0-1033-E032-D083-7247A8E8A0C6}"/>
                </a:ext>
              </a:extLst>
            </p:cNvPr>
            <p:cNvSpPr txBox="1"/>
            <p:nvPr/>
          </p:nvSpPr>
          <p:spPr>
            <a:xfrm>
              <a:off x="4811640" y="773604"/>
              <a:ext cx="1012433" cy="111919"/>
            </a:xfrm>
            <a:prstGeom prst="rect">
              <a:avLst/>
            </a:prstGeom>
            <a:noFill/>
          </p:spPr>
          <p:txBody>
            <a:bodyPr wrap="square" lIns="0" tIns="0" rIns="0" bIns="0" rtlCol="0">
              <a:spAutoFit/>
            </a:bodyPr>
            <a:lstStyle/>
            <a:p>
              <a:pPr algn="ctr"/>
              <a:r>
                <a:rPr lang="en-US" sz="800" dirty="0">
                  <a:solidFill>
                    <a:srgbClr val="646464"/>
                  </a:solidFill>
                </a:rPr>
                <a:t>Below bottom quartile</a:t>
              </a:r>
            </a:p>
          </p:txBody>
        </p:sp>
      </p:grpSp>
    </p:spTree>
    <p:extLst>
      <p:ext uri="{BB962C8B-B14F-4D97-AF65-F5344CB8AC3E}">
        <p14:creationId xmlns:p14="http://schemas.microsoft.com/office/powerpoint/2010/main" val="2968706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((DisplayName)): Turnover Score</a:t>
            </a:r>
            <a:br>
              <a:rPr lang="en-US" dirty="0"/>
            </a:br>
            <a:r>
              <a:rPr lang="en-US" dirty="0"/>
              <a:t>Overall Upper Quartile Benefit Summary</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solidFill>
                    <a:schemeClr val="tx1"/>
                  </a:solidFill>
                </a:ln>
                <a:solidFill>
                  <a:schemeClr val="tx1"/>
                </a:solidFill>
              </a:rPr>
              <a:t>EBITDA</a:t>
            </a:r>
            <a:r>
              <a:rPr lang="en-US" sz="1400" b="1" dirty="0">
                <a:ln w="3175">
                  <a:solidFill>
                    <a:schemeClr val="tx1"/>
                  </a:solidFill>
                </a:ln>
              </a:rPr>
              <a:t> </a:t>
            </a:r>
            <a:r>
              <a:rPr lang="en-US" sz="1400" b="1" dirty="0">
                <a:ln w="3175">
                  <a:noFill/>
                </a:ln>
                <a:solidFill>
                  <a:schemeClr val="tx1"/>
                </a:solidFill>
              </a:rPr>
              <a:t>Score</a:t>
            </a: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noFill/>
                </a:ln>
                <a:solidFill>
                  <a:schemeClr val="tx1"/>
                </a:solidFill>
              </a:rPr>
              <a:t>Turnover Score</a:t>
            </a: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46476"/>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362200"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362200" y="655320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a:solidFill>
                  <a:schemeClr val="tx1">
                    <a:lumMod val="75000"/>
                  </a:schemeClr>
                </a:solidFill>
              </a:rPr>
              <a:t>((DisplayName))</a:t>
            </a:r>
            <a:endParaRPr lang="en-US" sz="1000" b="1" dirty="0">
              <a:solidFill>
                <a:schemeClr val="tx1">
                  <a:lumMod val="75000"/>
                </a:schemeClr>
              </a:solidFill>
            </a:endParaRP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4" name="DocumentFooter">
            <a:extLst>
              <a:ext uri="{FF2B5EF4-FFF2-40B4-BE49-F238E27FC236}">
                <a16:creationId xmlns:a16="http://schemas.microsoft.com/office/drawing/2014/main" id="{3C9DA66B-CE1B-4132-897F-7947ECB52887}"/>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47DCA1EB-8742-AA38-905E-4AD742BDAA49}"/>
              </a:ext>
            </a:extLst>
          </p:cNvPr>
          <p:cNvSpPr>
            <a:spLocks noGrp="1"/>
          </p:cNvSpPr>
          <p:nvPr>
            <p:ph type="sldNum" sz="quarter" idx="36"/>
          </p:nvPr>
        </p:nvSpPr>
        <p:spPr/>
        <p:txBody>
          <a:bodyPr/>
          <a:lstStyle/>
          <a:p>
            <a:fld id="{00F7D3D8-3996-4599-9A0E-2E660A5BA7B3}" type="slidenum">
              <a:rPr lang="en-US" smtClean="0"/>
              <a:pPr/>
              <a:t>30</a:t>
            </a:fld>
            <a:endParaRPr lang="en-US" dirty="0"/>
          </a:p>
        </p:txBody>
      </p:sp>
      <p:sp>
        <p:nvSpPr>
          <p:cNvPr id="6" name="Text Placeholder 3">
            <a:extLst>
              <a:ext uri="{FF2B5EF4-FFF2-40B4-BE49-F238E27FC236}">
                <a16:creationId xmlns:a16="http://schemas.microsoft.com/office/drawing/2014/main" id="{6B306CD8-B2D2-3E5E-0929-6E624A8B365C}"/>
              </a:ext>
            </a:extLst>
          </p:cNvPr>
          <p:cNvSpPr txBox="1">
            <a:spLocks/>
          </p:cNvSpPr>
          <p:nvPr/>
        </p:nvSpPr>
        <p:spPr>
          <a:xfrm>
            <a:off x="512064" y="1189235"/>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t>Company 16 is a best in class performer, their overall performance is better due to their cash on hand. ABC’s EBITDA performance is below median, they need to focus on their Liquidity/Cash Equivalents.</a:t>
            </a:r>
          </a:p>
          <a:p>
            <a:pPr algn="just"/>
            <a:endParaRPr lang="en-US" dirty="0"/>
          </a:p>
        </p:txBody>
      </p:sp>
    </p:spTree>
    <p:extLst>
      <p:ext uri="{BB962C8B-B14F-4D97-AF65-F5344CB8AC3E}">
        <p14:creationId xmlns:p14="http://schemas.microsoft.com/office/powerpoint/2010/main" val="3284272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490537" y="3455313"/>
            <a:ext cx="9077325" cy="430887"/>
          </a:xfrm>
        </p:spPr>
        <p:txBody>
          <a:bodyPr/>
          <a:lstStyle/>
          <a:p>
            <a:r>
              <a:rPr lang="en-US" dirty="0"/>
              <a:t>Appendix</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835187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admap"/>
          <p:cNvSpPr>
            <a:spLocks noGrp="1"/>
          </p:cNvSpPr>
          <p:nvPr>
            <p:ph type="title"/>
          </p:nvPr>
        </p:nvSpPr>
        <p:spPr>
          <a:xfrm>
            <a:off x="398526" y="359479"/>
            <a:ext cx="9079992" cy="820897"/>
          </a:xfrm>
        </p:spPr>
        <p:txBody>
          <a:bodyPr vert="horz" wrap="square" lIns="100584" tIns="50292" rIns="100584" bIns="50292" rtlCol="0" anchor="ctr" anchorCtr="0">
            <a:noAutofit/>
          </a:bodyPr>
          <a:lstStyle/>
          <a:p>
            <a:pPr defTabSz="1043056" hangingPunct="0"/>
            <a:r>
              <a:rPr lang="en-US" dirty="0"/>
              <a:t>Working Capital Diagnostics: Assumptions &amp; Methodology</a:t>
            </a:r>
            <a:endParaRPr lang="en-GB" dirty="0"/>
          </a:p>
        </p:txBody>
      </p:sp>
      <p:sp>
        <p:nvSpPr>
          <p:cNvPr id="3" name="Text Placeholder 2">
            <a:extLst>
              <a:ext uri="{FF2B5EF4-FFF2-40B4-BE49-F238E27FC236}">
                <a16:creationId xmlns:a16="http://schemas.microsoft.com/office/drawing/2014/main" id="{F584E8A9-364A-D30E-1B46-9BFA05FE9E54}"/>
              </a:ext>
            </a:extLst>
          </p:cNvPr>
          <p:cNvSpPr>
            <a:spLocks noGrp="1"/>
          </p:cNvSpPr>
          <p:nvPr>
            <p:ph type="body" sz="quarter" idx="34"/>
          </p:nvPr>
        </p:nvSpPr>
        <p:spPr/>
        <p:txBody>
          <a:bodyPr/>
          <a:lstStyle/>
          <a:p>
            <a:r>
              <a:rPr lang="en-US" dirty="0"/>
              <a:t>All monetary units are in $ (USD)</a:t>
            </a:r>
          </a:p>
          <a:p>
            <a:r>
              <a:rPr lang="en-US" dirty="0"/>
              <a:t>The peer data used in this analysis represents annual filings for FY 2019</a:t>
            </a:r>
          </a:p>
          <a:p>
            <a:r>
              <a:rPr lang="en-US" dirty="0"/>
              <a:t>((DisplayName))’s industry peer group has been comprised of companies represented in the following SIC codes:</a:t>
            </a:r>
          </a:p>
          <a:p>
            <a:endParaRPr lang="en-US" dirty="0"/>
          </a:p>
          <a:p>
            <a:r>
              <a:rPr lang="en-US" dirty="0"/>
              <a:t>((</a:t>
            </a:r>
            <a:r>
              <a:rPr lang="en-US" dirty="0" err="1"/>
              <a:t>SicDescription</a:t>
            </a:r>
            <a:r>
              <a:rPr lang="en-US" dirty="0"/>
              <a:t>))</a:t>
            </a:r>
          </a:p>
          <a:p>
            <a:endParaRPr lang="en-US" dirty="0"/>
          </a:p>
          <a:p>
            <a:r>
              <a:rPr lang="en-US" dirty="0"/>
              <a:t>“Top Quartile”  &amp; “Best in Class” cost comparisons represent organizations operating at or below the Top Quartile (p25) and Best in Class is “Top Decile” (p10) breakpoints of the data set respectively and do not specifically infer top performance from an effectiveness perspective.</a:t>
            </a:r>
          </a:p>
          <a:p>
            <a:endParaRPr lang="en-US" dirty="0"/>
          </a:p>
        </p:txBody>
      </p:sp>
      <p:sp>
        <p:nvSpPr>
          <p:cNvPr id="8" name="DocumentFooter">
            <a:extLst>
              <a:ext uri="{FF2B5EF4-FFF2-40B4-BE49-F238E27FC236}">
                <a16:creationId xmlns:a16="http://schemas.microsoft.com/office/drawing/2014/main" id="{BF1EE1FF-1930-358A-88FD-5805253A99E5}"/>
              </a:ext>
            </a:extLst>
          </p:cNvPr>
          <p:cNvSpPr>
            <a:spLocks noGrp="1"/>
          </p:cNvSpPr>
          <p:nvPr>
            <p:ph type="ftr" sz="quarter" idx="4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7159C767-3839-55F5-DAE9-73344C289D8D}"/>
              </a:ext>
            </a:extLst>
          </p:cNvPr>
          <p:cNvSpPr>
            <a:spLocks noGrp="1"/>
          </p:cNvSpPr>
          <p:nvPr>
            <p:ph type="sldNum" sz="quarter" idx="42"/>
          </p:nvPr>
        </p:nvSpPr>
        <p:spPr/>
        <p:txBody>
          <a:bodyPr/>
          <a:lstStyle/>
          <a:p>
            <a:fld id="{00F7D3D8-3996-4599-9A0E-2E660A5BA7B3}" type="slidenum">
              <a:rPr lang="en-US" smtClean="0"/>
              <a:pPr/>
              <a:t>32</a:t>
            </a:fld>
            <a:endParaRPr lang="en-US" dirty="0"/>
          </a:p>
        </p:txBody>
      </p:sp>
    </p:spTree>
    <p:extLst>
      <p:ext uri="{BB962C8B-B14F-4D97-AF65-F5344CB8AC3E}">
        <p14:creationId xmlns:p14="http://schemas.microsoft.com/office/powerpoint/2010/main" val="3100091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admap"/>
          <p:cNvSpPr>
            <a:spLocks noGrp="1"/>
          </p:cNvSpPr>
          <p:nvPr>
            <p:ph type="title"/>
          </p:nvPr>
        </p:nvSpPr>
        <p:spPr>
          <a:xfrm>
            <a:off x="408051" y="410134"/>
            <a:ext cx="9079992" cy="820897"/>
          </a:xfrm>
        </p:spPr>
        <p:txBody>
          <a:bodyPr vert="horz" wrap="square" lIns="100584" tIns="50292" rIns="100584" bIns="50292" rtlCol="0" anchor="ctr" anchorCtr="0">
            <a:noAutofit/>
          </a:bodyPr>
          <a:lstStyle/>
          <a:p>
            <a:pPr defTabSz="1043056" hangingPunct="0"/>
            <a:r>
              <a:rPr lang="en-US" dirty="0"/>
              <a:t>Overall Financial Driver Methodology*</a:t>
            </a:r>
            <a:endParaRPr lang="en-GB" dirty="0"/>
          </a:p>
        </p:txBody>
      </p:sp>
      <p:sp>
        <p:nvSpPr>
          <p:cNvPr id="5" name="Text Placeholder 4">
            <a:extLst>
              <a:ext uri="{FF2B5EF4-FFF2-40B4-BE49-F238E27FC236}">
                <a16:creationId xmlns:a16="http://schemas.microsoft.com/office/drawing/2014/main" id="{C001F8D1-64C6-3670-64EC-ABF827328820}"/>
              </a:ext>
            </a:extLst>
          </p:cNvPr>
          <p:cNvSpPr>
            <a:spLocks noGrp="1"/>
          </p:cNvSpPr>
          <p:nvPr>
            <p:ph type="body" sz="quarter" idx="39"/>
          </p:nvPr>
        </p:nvSpPr>
        <p:spPr>
          <a:xfrm>
            <a:off x="512064" y="1965539"/>
            <a:ext cx="9079992" cy="4795380"/>
          </a:xfrm>
        </p:spPr>
        <p:txBody>
          <a:bodyPr/>
          <a:lstStyle/>
          <a:p>
            <a:r>
              <a:rPr lang="en-US" dirty="0">
                <a:solidFill>
                  <a:schemeClr val="tx1">
                    <a:lumMod val="50000"/>
                  </a:schemeClr>
                </a:solidFill>
                <a:latin typeface="Arial Nova Cond" panose="020B0506020202020204" pitchFamily="34" charset="0"/>
              </a:rPr>
              <a:t>Liquidity: </a:t>
            </a:r>
            <a:r>
              <a:rPr lang="en-US" b="0" dirty="0">
                <a:solidFill>
                  <a:schemeClr val="tx1">
                    <a:lumMod val="50000"/>
                  </a:schemeClr>
                </a:solidFill>
                <a:latin typeface="Arial Nova Cond" panose="020B0506020202020204" pitchFamily="34" charset="0"/>
              </a:rPr>
              <a:t>A measure of the extent to which a person or organization has cash to meet immediate and short-term obligations, or assets that can be quickly converted to do this. This driver comprises of all financial ratios/metrics which assesses the “Liquidity” of a company. The liquidity score is the average of all the percentile ranking computed for each metric for a specified peer group of a “Liquidity” driver.</a:t>
            </a:r>
          </a:p>
          <a:p>
            <a:endParaRPr lang="en-US" dirty="0">
              <a:solidFill>
                <a:schemeClr val="tx1">
                  <a:lumMod val="50000"/>
                </a:schemeClr>
              </a:solidFill>
              <a:latin typeface="Arial Nova Cond" panose="020B0506020202020204" pitchFamily="34" charset="0"/>
            </a:endParaRPr>
          </a:p>
          <a:p>
            <a:r>
              <a:rPr lang="en-US" dirty="0">
                <a:solidFill>
                  <a:schemeClr val="tx1">
                    <a:lumMod val="50000"/>
                  </a:schemeClr>
                </a:solidFill>
                <a:latin typeface="Arial Nova Cond" panose="020B0506020202020204" pitchFamily="34" charset="0"/>
              </a:rPr>
              <a:t>Profitability: </a:t>
            </a:r>
            <a:r>
              <a:rPr lang="en-US" b="0" dirty="0">
                <a:solidFill>
                  <a:schemeClr val="tx1">
                    <a:lumMod val="50000"/>
                  </a:schemeClr>
                </a:solidFill>
                <a:latin typeface="Arial Nova Cond" panose="020B0506020202020204" pitchFamily="34" charset="0"/>
              </a:rPr>
              <a:t>is the ability of a business to earn a profit. A profit is what is left of the revenue a business generates after it pays all expenses directly related to the generation of the revenue. The profitability driver comprises of all financial metrics that are used to assess a business's ability to generate earnings as compared to its expenses and other relevant costs incurred during a specific period of time. The profitability score is the average of all the percentile ranking computed for each metric for a specified peer group of a “Profitability” driver.</a:t>
            </a:r>
          </a:p>
          <a:p>
            <a:endParaRPr lang="en-US" b="0" dirty="0">
              <a:solidFill>
                <a:schemeClr val="tx1">
                  <a:lumMod val="50000"/>
                </a:schemeClr>
              </a:solidFill>
              <a:latin typeface="Arial Nova Cond" panose="020B0506020202020204" pitchFamily="34" charset="0"/>
            </a:endParaRPr>
          </a:p>
          <a:p>
            <a:r>
              <a:rPr lang="en-US" dirty="0">
                <a:solidFill>
                  <a:schemeClr val="tx1">
                    <a:lumMod val="50000"/>
                  </a:schemeClr>
                </a:solidFill>
                <a:latin typeface="Arial Nova Cond" panose="020B0506020202020204" pitchFamily="34" charset="0"/>
              </a:rPr>
              <a:t>Leverage: </a:t>
            </a:r>
            <a:r>
              <a:rPr lang="en-US" b="0" dirty="0">
                <a:solidFill>
                  <a:schemeClr val="tx1">
                    <a:lumMod val="50000"/>
                  </a:schemeClr>
                </a:solidFill>
                <a:latin typeface="Arial Nova Cond" panose="020B0506020202020204" pitchFamily="34" charset="0"/>
              </a:rPr>
              <a:t>The use of various financial instruments or borrowed capital, such as margin, to increase the potential return of an investment. The leverage driver  comprises of all the metrics pertaining to Debt, Equity, financial leverage multiplier. The leverage score is the average of all the percentile ranking computed for each metric for a specified peer group of a “Leverage” driver.</a:t>
            </a:r>
          </a:p>
          <a:p>
            <a:endParaRPr lang="en-US" dirty="0">
              <a:solidFill>
                <a:schemeClr val="tx1">
                  <a:lumMod val="50000"/>
                </a:schemeClr>
              </a:solidFill>
              <a:latin typeface="Arial Nova Cond" panose="020B0506020202020204" pitchFamily="34" charset="0"/>
            </a:endParaRPr>
          </a:p>
          <a:p>
            <a:r>
              <a:rPr lang="en-US" dirty="0">
                <a:solidFill>
                  <a:schemeClr val="tx1">
                    <a:lumMod val="50000"/>
                  </a:schemeClr>
                </a:solidFill>
                <a:latin typeface="Arial Nova Cond" panose="020B0506020202020204" pitchFamily="34" charset="0"/>
              </a:rPr>
              <a:t>Turnover: </a:t>
            </a:r>
            <a:r>
              <a:rPr lang="en-US" b="0" dirty="0">
                <a:solidFill>
                  <a:schemeClr val="tx1">
                    <a:lumMod val="50000"/>
                  </a:schemeClr>
                </a:solidFill>
                <a:latin typeface="Arial Nova Cond" panose="020B0506020202020204" pitchFamily="34" charset="0"/>
              </a:rPr>
              <a:t>The number of times an asset is replaced during a financial period, the turnover driver comprises of all the working capital, equity, assets turnover related metrics. The turnover score is the average of all the percentile ranking computed for each metric for a specified peer group of a “Turnover” driver.</a:t>
            </a:r>
          </a:p>
          <a:p>
            <a:endParaRPr lang="en-US" b="0" dirty="0">
              <a:solidFill>
                <a:schemeClr val="tx1">
                  <a:lumMod val="50000"/>
                </a:schemeClr>
              </a:solidFill>
              <a:latin typeface="Arial Nova Cond" panose="020B0506020202020204" pitchFamily="34" charset="0"/>
            </a:endParaRPr>
          </a:p>
          <a:p>
            <a:r>
              <a:rPr lang="en-US" dirty="0">
                <a:solidFill>
                  <a:schemeClr val="tx1">
                    <a:lumMod val="50000"/>
                  </a:schemeClr>
                </a:solidFill>
                <a:latin typeface="Arial Nova Cond" panose="020B0506020202020204" pitchFamily="34" charset="0"/>
              </a:rPr>
              <a:t>Composite Score: </a:t>
            </a:r>
            <a:r>
              <a:rPr lang="en-US" b="0" dirty="0">
                <a:solidFill>
                  <a:schemeClr val="tx1">
                    <a:lumMod val="50000"/>
                  </a:schemeClr>
                </a:solidFill>
                <a:latin typeface="Arial Nova Cond" panose="020B0506020202020204" pitchFamily="34" charset="0"/>
              </a:rPr>
              <a:t>The composite score is an average of 4 financial drivers, namely Leverage, Profitability, Turnover and Liquidity. These scores are percentile rankings computed for each company within the group. The composite score for each company is plotted against its own EBITDA score. </a:t>
            </a:r>
          </a:p>
          <a:p>
            <a:endParaRPr lang="en-US" b="0" dirty="0">
              <a:solidFill>
                <a:schemeClr val="tx1">
                  <a:lumMod val="50000"/>
                </a:schemeClr>
              </a:solidFill>
              <a:latin typeface="Arial Nova Cond" panose="020B0506020202020204" pitchFamily="34" charset="0"/>
            </a:endParaRPr>
          </a:p>
          <a:p>
            <a:r>
              <a:rPr lang="en-US" dirty="0">
                <a:solidFill>
                  <a:schemeClr val="tx1">
                    <a:lumMod val="50000"/>
                  </a:schemeClr>
                </a:solidFill>
                <a:latin typeface="Arial Nova Cond" panose="020B0506020202020204" pitchFamily="34" charset="0"/>
              </a:rPr>
              <a:t>EBITDA Score: </a:t>
            </a:r>
            <a:r>
              <a:rPr lang="en-US" b="0" dirty="0">
                <a:solidFill>
                  <a:schemeClr val="tx1">
                    <a:lumMod val="50000"/>
                  </a:schemeClr>
                </a:solidFill>
                <a:latin typeface="Arial Nova Cond" panose="020B0506020202020204" pitchFamily="34" charset="0"/>
              </a:rPr>
              <a:t>The EBITDA score is based on the actual EBITDA Margin (%), the EBITDA score are percentile rankings computed for each company within the peer group. The EBITDA score for each company is plotted against its own Composite score. </a:t>
            </a:r>
          </a:p>
          <a:p>
            <a:endParaRPr lang="en-US" dirty="0">
              <a:solidFill>
                <a:schemeClr val="tx1">
                  <a:lumMod val="50000"/>
                </a:schemeClr>
              </a:solidFill>
              <a:latin typeface="Arial Nova Cond" panose="020B0506020202020204" pitchFamily="34" charset="0"/>
            </a:endParaRPr>
          </a:p>
        </p:txBody>
      </p:sp>
      <p:sp>
        <p:nvSpPr>
          <p:cNvPr id="9" name="Source Box"/>
          <p:cNvSpPr txBox="1">
            <a:spLocks/>
          </p:cNvSpPr>
          <p:nvPr/>
        </p:nvSpPr>
        <p:spPr>
          <a:xfrm>
            <a:off x="512064" y="6974026"/>
            <a:ext cx="6335886" cy="236988"/>
          </a:xfrm>
          <a:prstGeom prst="rect">
            <a:avLst/>
          </a:prstGeom>
          <a:noFill/>
        </p:spPr>
        <p:txBody>
          <a:bodyPr vert="horz" wrap="square" lIns="0" tIns="0" rIns="0" bIns="0" rtlCol="0" anchor="b">
            <a:noAutofit/>
          </a:bodyPr>
          <a:lstStyle/>
          <a:p>
            <a:pPr marL="447040" indent="-447040" hangingPunct="0"/>
            <a:r>
              <a:rPr lang="en-US" sz="1000" dirty="0">
                <a:solidFill>
                  <a:srgbClr val="00355F"/>
                </a:solidFill>
                <a:latin typeface="Arial Nova Cond" panose="020B0506020202020204" pitchFamily="34" charset="0"/>
              </a:rPr>
              <a:t>*</a:t>
            </a:r>
            <a:r>
              <a:rPr lang="en-US" sz="1000" b="1" dirty="0">
                <a:solidFill>
                  <a:srgbClr val="00355F"/>
                </a:solidFill>
                <a:latin typeface="Arial Nova Cond" panose="020B0506020202020204" pitchFamily="34" charset="0"/>
              </a:rPr>
              <a:t>A&amp;M’s proprietary methodology</a:t>
            </a:r>
          </a:p>
        </p:txBody>
      </p:sp>
      <p:sp>
        <p:nvSpPr>
          <p:cNvPr id="8" name="DocumentFooter">
            <a:extLst>
              <a:ext uri="{FF2B5EF4-FFF2-40B4-BE49-F238E27FC236}">
                <a16:creationId xmlns:a16="http://schemas.microsoft.com/office/drawing/2014/main" id="{71DFC3E1-C7A3-39D2-7B3D-289D1805DF6F}"/>
              </a:ext>
            </a:extLst>
          </p:cNvPr>
          <p:cNvSpPr>
            <a:spLocks noGrp="1"/>
          </p:cNvSpPr>
          <p:nvPr>
            <p:ph type="ftr" sz="quarter" idx="4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1B446A66-D4A7-2271-8E77-7E46A26B83E3}"/>
              </a:ext>
            </a:extLst>
          </p:cNvPr>
          <p:cNvSpPr>
            <a:spLocks noGrp="1"/>
          </p:cNvSpPr>
          <p:nvPr>
            <p:ph type="sldNum" sz="quarter" idx="42"/>
          </p:nvPr>
        </p:nvSpPr>
        <p:spPr/>
        <p:txBody>
          <a:bodyPr/>
          <a:lstStyle/>
          <a:p>
            <a:fld id="{00F7D3D8-3996-4599-9A0E-2E660A5BA7B3}" type="slidenum">
              <a:rPr lang="en-US" smtClean="0"/>
              <a:pPr/>
              <a:t>33</a:t>
            </a:fld>
            <a:endParaRPr lang="en-US" dirty="0"/>
          </a:p>
        </p:txBody>
      </p:sp>
      <p:sp>
        <p:nvSpPr>
          <p:cNvPr id="11" name="Text Placeholder 3">
            <a:extLst>
              <a:ext uri="{FF2B5EF4-FFF2-40B4-BE49-F238E27FC236}">
                <a16:creationId xmlns:a16="http://schemas.microsoft.com/office/drawing/2014/main" id="{8335C9C9-AFEC-5BF8-EB0B-519B22AF56E3}"/>
              </a:ext>
            </a:extLst>
          </p:cNvPr>
          <p:cNvSpPr txBox="1">
            <a:spLocks/>
          </p:cNvSpPr>
          <p:nvPr/>
        </p:nvSpPr>
        <p:spPr>
          <a:xfrm>
            <a:off x="478174" y="1245756"/>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t>This benchmarking tool creates a detailed performance measurement system uses the “Stop-Light” approach to measure the critical company specific financial value drivers which are linked to the EBITDA performance*.</a:t>
            </a:r>
          </a:p>
          <a:p>
            <a:endParaRPr lang="en-US" dirty="0"/>
          </a:p>
        </p:txBody>
      </p:sp>
    </p:spTree>
    <p:extLst>
      <p:ext uri="{BB962C8B-B14F-4D97-AF65-F5344CB8AC3E}">
        <p14:creationId xmlns:p14="http://schemas.microsoft.com/office/powerpoint/2010/main" val="1584512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33376B-2A0B-6C06-7E76-5E4E2BD87FF3}"/>
              </a:ext>
            </a:extLst>
          </p:cNvPr>
          <p:cNvSpPr>
            <a:spLocks noGrp="1"/>
          </p:cNvSpPr>
          <p:nvPr>
            <p:ph type="title"/>
          </p:nvPr>
        </p:nvSpPr>
        <p:spPr/>
        <p:txBody>
          <a:bodyPr/>
          <a:lstStyle/>
          <a:p>
            <a:r>
              <a:rPr lang="en-US"/>
              <a:t>About A&amp;M’s Insight Center</a:t>
            </a:r>
          </a:p>
        </p:txBody>
      </p:sp>
      <p:sp>
        <p:nvSpPr>
          <p:cNvPr id="4" name="Text Placeholder 3">
            <a:extLst>
              <a:ext uri="{FF2B5EF4-FFF2-40B4-BE49-F238E27FC236}">
                <a16:creationId xmlns:a16="http://schemas.microsoft.com/office/drawing/2014/main" id="{2FDF2B41-EF4E-4AED-A57C-8957B85EC945}"/>
              </a:ext>
            </a:extLst>
          </p:cNvPr>
          <p:cNvSpPr>
            <a:spLocks noGrp="1"/>
          </p:cNvSpPr>
          <p:nvPr>
            <p:ph type="body" sz="quarter" idx="4294967295"/>
          </p:nvPr>
        </p:nvSpPr>
        <p:spPr>
          <a:xfrm>
            <a:off x="507934" y="1166400"/>
            <a:ext cx="9058147" cy="276999"/>
          </a:xfrm>
        </p:spPr>
        <p:txBody>
          <a:bodyPr/>
          <a:lstStyle/>
          <a:p>
            <a:r>
              <a:rPr lang="en-US" sz="1800" dirty="0">
                <a:latin typeface="+mn-lt"/>
              </a:rPr>
              <a:t>The science of facts, the art of actionable insight</a:t>
            </a:r>
          </a:p>
          <a:p>
            <a:endParaRPr lang="en-GB" dirty="0">
              <a:latin typeface="Arial" panose="020B0604020202020204" pitchFamily="34" charset="0"/>
            </a:endParaRPr>
          </a:p>
        </p:txBody>
      </p:sp>
      <p:pic>
        <p:nvPicPr>
          <p:cNvPr id="2" name="Picture 1">
            <a:extLst>
              <a:ext uri="{FF2B5EF4-FFF2-40B4-BE49-F238E27FC236}">
                <a16:creationId xmlns:a16="http://schemas.microsoft.com/office/drawing/2014/main" id="{41BCE584-2FE2-4409-96FE-AE941DF57E13}"/>
              </a:ext>
            </a:extLst>
          </p:cNvPr>
          <p:cNvPicPr>
            <a:picLocks noChangeAspect="1"/>
          </p:cNvPicPr>
          <p:nvPr/>
        </p:nvPicPr>
        <p:blipFill>
          <a:blip r:embed="rId3"/>
          <a:stretch>
            <a:fillRect/>
          </a:stretch>
        </p:blipFill>
        <p:spPr>
          <a:xfrm>
            <a:off x="4267200" y="2209800"/>
            <a:ext cx="5621415" cy="3755938"/>
          </a:xfrm>
          <a:prstGeom prst="rect">
            <a:avLst/>
          </a:prstGeom>
        </p:spPr>
      </p:pic>
      <p:sp>
        <p:nvSpPr>
          <p:cNvPr id="7" name="Text Placeholder 11">
            <a:extLst>
              <a:ext uri="{FF2B5EF4-FFF2-40B4-BE49-F238E27FC236}">
                <a16:creationId xmlns:a16="http://schemas.microsoft.com/office/drawing/2014/main" id="{94626255-987E-41D0-900E-B77ABB446107}"/>
              </a:ext>
            </a:extLst>
          </p:cNvPr>
          <p:cNvSpPr txBox="1">
            <a:spLocks/>
          </p:cNvSpPr>
          <p:nvPr/>
        </p:nvSpPr>
        <p:spPr>
          <a:xfrm>
            <a:off x="493465" y="1663859"/>
            <a:ext cx="3606866" cy="549894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latin typeface="+mn-lt"/>
              </a:rPr>
              <a:t>Who We Are</a:t>
            </a:r>
          </a:p>
          <a:p>
            <a:pPr>
              <a:spcBef>
                <a:spcPts val="600"/>
              </a:spcBef>
              <a:spcAft>
                <a:spcPts val="600"/>
              </a:spcAft>
            </a:pPr>
            <a:r>
              <a:rPr lang="en-US" b="0" dirty="0">
                <a:solidFill>
                  <a:srgbClr val="646464"/>
                </a:solidFill>
                <a:latin typeface="+mn-lt"/>
              </a:rPr>
              <a:t>The Insight Center is A&amp;M’s global research team.  The group was founded to adhere to one of A&amp;M’s founding principles: “No shooting from the hip.”  We provide practitioners and clients with highly relevant, industry-specific, actionable, fact-based insights derived through proprietary empirical studies and research.</a:t>
            </a:r>
          </a:p>
          <a:p>
            <a:pPr>
              <a:spcBef>
                <a:spcPts val="600"/>
              </a:spcBef>
              <a:spcAft>
                <a:spcPts val="600"/>
              </a:spcAft>
            </a:pPr>
            <a:r>
              <a:rPr lang="en-US" b="0" dirty="0">
                <a:solidFill>
                  <a:srgbClr val="646464"/>
                </a:solidFill>
                <a:latin typeface="+mn-lt"/>
              </a:rPr>
              <a:t>Our team has diverse experience and skill sets ranging from quantitative analysis and data modeling to economics and commercial real estate to thought leadership strategy and content development.</a:t>
            </a:r>
          </a:p>
          <a:p>
            <a:pPr>
              <a:spcBef>
                <a:spcPts val="600"/>
              </a:spcBef>
              <a:spcAft>
                <a:spcPts val="600"/>
              </a:spcAft>
            </a:pPr>
            <a:r>
              <a:rPr lang="en-US" b="0" dirty="0">
                <a:solidFill>
                  <a:srgbClr val="646464"/>
                </a:solidFill>
                <a:latin typeface="+mn-lt"/>
              </a:rPr>
              <a:t>The Insight Center has access to a wide selection of resources, including an extensive research subscription portfolio and connections to company and industry subject matter experts.</a:t>
            </a:r>
          </a:p>
          <a:p>
            <a:br>
              <a:rPr lang="en-US" sz="1600" dirty="0">
                <a:latin typeface="+mn-lt"/>
              </a:rPr>
            </a:br>
            <a:r>
              <a:rPr lang="en-US" sz="1600" dirty="0">
                <a:latin typeface="+mn-lt"/>
              </a:rPr>
              <a:t>Insight Center Leadership  </a:t>
            </a:r>
          </a:p>
          <a:p>
            <a:r>
              <a:rPr lang="en-US" b="0" dirty="0">
                <a:solidFill>
                  <a:srgbClr val="646464"/>
                </a:solidFill>
                <a:latin typeface="+mn-lt"/>
              </a:rPr>
              <a:t>Andy Pfeffer – Managing Director</a:t>
            </a:r>
            <a:endParaRPr lang="en-US" dirty="0">
              <a:solidFill>
                <a:srgbClr val="646464"/>
              </a:solidFill>
              <a:latin typeface="+mn-lt"/>
            </a:endParaRPr>
          </a:p>
        </p:txBody>
      </p:sp>
      <p:sp>
        <p:nvSpPr>
          <p:cNvPr id="14" name="Text Placeholder 11">
            <a:extLst>
              <a:ext uri="{FF2B5EF4-FFF2-40B4-BE49-F238E27FC236}">
                <a16:creationId xmlns:a16="http://schemas.microsoft.com/office/drawing/2014/main" id="{2837E720-E22D-48B5-ACA3-EC44D415C54E}"/>
              </a:ext>
            </a:extLst>
          </p:cNvPr>
          <p:cNvSpPr txBox="1">
            <a:spLocks/>
          </p:cNvSpPr>
          <p:nvPr/>
        </p:nvSpPr>
        <p:spPr>
          <a:xfrm>
            <a:off x="4267200" y="1663859"/>
            <a:ext cx="3606866" cy="24622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latin typeface="+mn-lt"/>
              </a:rPr>
              <a:t>What We Do</a:t>
            </a:r>
          </a:p>
        </p:txBody>
      </p:sp>
      <p:sp>
        <p:nvSpPr>
          <p:cNvPr id="15" name="Title textbox">
            <a:extLst>
              <a:ext uri="{FF2B5EF4-FFF2-40B4-BE49-F238E27FC236}">
                <a16:creationId xmlns:a16="http://schemas.microsoft.com/office/drawing/2014/main" id="{12D8E917-5A74-4492-B13D-181ADB2D2199}"/>
              </a:ext>
            </a:extLst>
          </p:cNvPr>
          <p:cNvSpPr txBox="1"/>
          <p:nvPr/>
        </p:nvSpPr>
        <p:spPr>
          <a:xfrm>
            <a:off x="-2" y="-315416"/>
            <a:ext cx="63318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About A&amp;M’s Insight Center</a:t>
            </a:r>
          </a:p>
        </p:txBody>
      </p:sp>
      <p:sp>
        <p:nvSpPr>
          <p:cNvPr id="3" name="TextBox 2">
            <a:extLst>
              <a:ext uri="{FF2B5EF4-FFF2-40B4-BE49-F238E27FC236}">
                <a16:creationId xmlns:a16="http://schemas.microsoft.com/office/drawing/2014/main" id="{7834CE1F-DD4C-47FB-AC68-011F65A543EF}"/>
              </a:ext>
            </a:extLst>
          </p:cNvPr>
          <p:cNvSpPr txBox="1"/>
          <p:nvPr/>
        </p:nvSpPr>
        <p:spPr>
          <a:xfrm>
            <a:off x="5958069" y="6592669"/>
            <a:ext cx="3606866" cy="646331"/>
          </a:xfrm>
          <a:prstGeom prst="rect">
            <a:avLst/>
          </a:prstGeom>
          <a:noFill/>
        </p:spPr>
        <p:txBody>
          <a:bodyPr wrap="square" lIns="0" tIns="0" rIns="0" bIns="0" rtlCol="0">
            <a:spAutoFit/>
          </a:bodyPr>
          <a:lstStyle/>
          <a:p>
            <a:pPr marL="0" lvl="2"/>
            <a:r>
              <a:rPr lang="en-US" sz="1400" dirty="0">
                <a:solidFill>
                  <a:srgbClr val="646464"/>
                </a:solidFill>
              </a:rPr>
              <a:t>Email: insightcenter@alvarezandmarsal.com</a:t>
            </a:r>
          </a:p>
          <a:p>
            <a:pPr marL="0" lvl="2"/>
            <a:r>
              <a:rPr lang="en-US" sz="1400" dirty="0">
                <a:solidFill>
                  <a:srgbClr val="646464"/>
                </a:solidFill>
              </a:rPr>
              <a:t>Phone: +1 404 260 4156</a:t>
            </a:r>
          </a:p>
          <a:p>
            <a:pPr marL="0" lvl="2"/>
            <a:r>
              <a:rPr lang="en-US" sz="1400" dirty="0">
                <a:hlinkClick r:id="rId4"/>
              </a:rPr>
              <a:t>Insight Center Website</a:t>
            </a:r>
            <a:endParaRPr lang="en-US" sz="1400" dirty="0"/>
          </a:p>
        </p:txBody>
      </p:sp>
      <p:sp>
        <p:nvSpPr>
          <p:cNvPr id="9" name="DocumentFooter">
            <a:extLst>
              <a:ext uri="{FF2B5EF4-FFF2-40B4-BE49-F238E27FC236}">
                <a16:creationId xmlns:a16="http://schemas.microsoft.com/office/drawing/2014/main" id="{D10B688A-440E-230B-58C7-B200B79A2EE9}"/>
              </a:ext>
            </a:extLst>
          </p:cNvPr>
          <p:cNvSpPr>
            <a:spLocks noGrp="1"/>
          </p:cNvSpPr>
          <p:nvPr>
            <p:ph type="ftr" sz="quarter" idx="35"/>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198544E4-A66E-61C0-5F6A-7145C4857B21}"/>
              </a:ext>
            </a:extLst>
          </p:cNvPr>
          <p:cNvSpPr>
            <a:spLocks noGrp="1"/>
          </p:cNvSpPr>
          <p:nvPr>
            <p:ph type="sldNum" sz="quarter" idx="36"/>
          </p:nvPr>
        </p:nvSpPr>
        <p:spPr/>
        <p:txBody>
          <a:bodyPr/>
          <a:lstStyle/>
          <a:p>
            <a:fld id="{00F7D3D8-3996-4599-9A0E-2E660A5BA7B3}" type="slidenum">
              <a:rPr lang="en-US" smtClean="0"/>
              <a:pPr/>
              <a:t>34</a:t>
            </a:fld>
            <a:endParaRPr lang="en-US" dirty="0"/>
          </a:p>
        </p:txBody>
      </p:sp>
    </p:spTree>
    <p:extLst>
      <p:ext uri="{BB962C8B-B14F-4D97-AF65-F5344CB8AC3E}">
        <p14:creationId xmlns:p14="http://schemas.microsoft.com/office/powerpoint/2010/main" val="3863829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450E-2CD5-AA97-4B8A-FB5BCA5149CE}"/>
              </a:ext>
            </a:extLst>
          </p:cNvPr>
          <p:cNvSpPr>
            <a:spLocks noGrp="1"/>
          </p:cNvSpPr>
          <p:nvPr>
            <p:ph type="title"/>
          </p:nvPr>
        </p:nvSpPr>
        <p:spPr/>
        <p:txBody>
          <a:bodyPr/>
          <a:lstStyle/>
          <a:p>
            <a:r>
              <a:rPr lang="en-US"/>
              <a:t>Contact the Insight Center</a:t>
            </a:r>
          </a:p>
        </p:txBody>
      </p:sp>
      <p:sp>
        <p:nvSpPr>
          <p:cNvPr id="22" name="Text Placeholder 21"/>
          <p:cNvSpPr>
            <a:spLocks noGrp="1"/>
          </p:cNvSpPr>
          <p:nvPr>
            <p:ph type="body" sz="quarter" idx="34"/>
          </p:nvPr>
        </p:nvSpPr>
        <p:spPr/>
        <p:txBody>
          <a:bodyPr/>
          <a:lstStyle/>
          <a:p>
            <a:r>
              <a:rPr lang="en-US" dirty="0">
                <a:latin typeface="+mn-lt"/>
              </a:rPr>
              <a:t>This analysis was prepared by:</a:t>
            </a:r>
          </a:p>
        </p:txBody>
      </p:sp>
      <p:sp>
        <p:nvSpPr>
          <p:cNvPr id="44" name="Text Placeholder 62"/>
          <p:cNvSpPr>
            <a:spLocks noGrp="1"/>
          </p:cNvSpPr>
          <p:nvPr>
            <p:ph type="body" sz="quarter" idx="35"/>
          </p:nvPr>
        </p:nvSpPr>
        <p:spPr/>
        <p:txBody>
          <a:bodyPr/>
          <a:lstStyle/>
          <a:p>
            <a:r>
              <a:rPr lang="en-US" dirty="0">
                <a:latin typeface="+mn-lt"/>
              </a:rPr>
              <a:t>Name: Sandeip Khanvilkar</a:t>
            </a:r>
          </a:p>
        </p:txBody>
      </p:sp>
      <p:sp>
        <p:nvSpPr>
          <p:cNvPr id="47" name="Text Placeholder 9"/>
          <p:cNvSpPr>
            <a:spLocks noGrp="1"/>
          </p:cNvSpPr>
          <p:nvPr>
            <p:ph type="body" sz="quarter" idx="4294967295"/>
          </p:nvPr>
        </p:nvSpPr>
        <p:spPr>
          <a:xfrm>
            <a:off x="5486400" y="5939611"/>
            <a:ext cx="4400356" cy="1415772"/>
          </a:xfrm>
          <a:prstGeom prst="rect">
            <a:avLst/>
          </a:prstGeom>
        </p:spPr>
        <p:txBody>
          <a:bodyPr numCol="1"/>
          <a:lstStyle/>
          <a:p>
            <a:pPr lvl="2"/>
            <a:r>
              <a:rPr lang="en-US" sz="1400" dirty="0">
                <a:solidFill>
                  <a:srgbClr val="646464"/>
                </a:solidFill>
              </a:rPr>
              <a:t>Email: insightcenter@alvarezandmarsal.com</a:t>
            </a:r>
          </a:p>
          <a:p>
            <a:pPr lvl="2"/>
            <a:r>
              <a:rPr lang="en-US" sz="1400" dirty="0">
                <a:solidFill>
                  <a:srgbClr val="646464"/>
                </a:solidFill>
              </a:rPr>
              <a:t>Phone: +1 404 260 4156</a:t>
            </a:r>
          </a:p>
          <a:p>
            <a:pPr lvl="2"/>
            <a:r>
              <a:rPr lang="en-US" sz="1400" dirty="0">
                <a:hlinkClick r:id="rId3"/>
              </a:rPr>
              <a:t>Insight Center Website</a:t>
            </a:r>
            <a:endParaRPr lang="en-US" sz="1400" dirty="0"/>
          </a:p>
          <a:p>
            <a:pPr lvl="1"/>
            <a:endParaRPr lang="en-US" sz="1400" dirty="0">
              <a:latin typeface="+mn-lt"/>
            </a:endParaRPr>
          </a:p>
          <a:p>
            <a:endParaRPr lang="en-US" sz="1600" dirty="0">
              <a:latin typeface="Arial" panose="020B0604020202020204" pitchFamily="34" charset="0"/>
            </a:endParaRPr>
          </a:p>
        </p:txBody>
      </p:sp>
      <p:sp>
        <p:nvSpPr>
          <p:cNvPr id="48" name="Text Placeholder 64"/>
          <p:cNvSpPr>
            <a:spLocks noGrp="1"/>
          </p:cNvSpPr>
          <p:nvPr>
            <p:ph type="body" sz="quarter" idx="4294967295"/>
          </p:nvPr>
        </p:nvSpPr>
        <p:spPr>
          <a:xfrm>
            <a:off x="2133600" y="2414797"/>
            <a:ext cx="2815803" cy="184666"/>
          </a:xfrm>
          <a:prstGeom prst="rect">
            <a:avLst/>
          </a:prstGeom>
        </p:spPr>
        <p:txBody>
          <a:bodyPr/>
          <a:lstStyle/>
          <a:p>
            <a:pPr lvl="2"/>
            <a:r>
              <a:rPr lang="en-US" sz="1200" dirty="0">
                <a:solidFill>
                  <a:srgbClr val="646464"/>
                </a:solidFill>
              </a:rPr>
              <a:t>Phone: </a:t>
            </a:r>
            <a:r>
              <a:rPr lang="en-US" dirty="0">
                <a:solidFill>
                  <a:srgbClr val="646464"/>
                </a:solidFill>
              </a:rPr>
              <a:t>+1 503.922.3548 / +1 206.348.4078</a:t>
            </a:r>
            <a:endParaRPr lang="en-US" sz="1200" dirty="0">
              <a:solidFill>
                <a:srgbClr val="646464"/>
              </a:solidFill>
            </a:endParaRPr>
          </a:p>
        </p:txBody>
      </p:sp>
      <p:sp>
        <p:nvSpPr>
          <p:cNvPr id="49" name="Text Placeholder 65"/>
          <p:cNvSpPr>
            <a:spLocks noGrp="1"/>
          </p:cNvSpPr>
          <p:nvPr>
            <p:ph type="body" sz="quarter" idx="4294967295"/>
          </p:nvPr>
        </p:nvSpPr>
        <p:spPr>
          <a:xfrm>
            <a:off x="2133600" y="2629168"/>
            <a:ext cx="2952329" cy="184666"/>
          </a:xfrm>
          <a:prstGeom prst="rect">
            <a:avLst/>
          </a:prstGeom>
        </p:spPr>
        <p:txBody>
          <a:bodyPr/>
          <a:lstStyle/>
          <a:p>
            <a:pPr lvl="2"/>
            <a:r>
              <a:rPr lang="en-US" sz="1200" dirty="0">
                <a:solidFill>
                  <a:srgbClr val="646464"/>
                </a:solidFill>
              </a:rPr>
              <a:t>Email: skhanvilkar@alvarezandmarsal.com</a:t>
            </a:r>
          </a:p>
        </p:txBody>
      </p:sp>
      <p:pic>
        <p:nvPicPr>
          <p:cNvPr id="45" name="Picture Placeholder 11"/>
          <p:cNvPicPr>
            <a:picLocks noChangeAspect="1"/>
          </p:cNvPicPr>
          <p:nvPr/>
        </p:nvPicPr>
        <p:blipFill>
          <a:blip r:embed="rId4"/>
          <a:stretch>
            <a:fillRect/>
          </a:stretch>
        </p:blipFill>
        <p:spPr>
          <a:xfrm>
            <a:off x="626059" y="1981200"/>
            <a:ext cx="1023750" cy="1260000"/>
          </a:xfrm>
          <a:prstGeom prst="rect">
            <a:avLst/>
          </a:prstGeom>
          <a:effectLst/>
        </p:spPr>
      </p:pic>
      <p:sp>
        <p:nvSpPr>
          <p:cNvPr id="53" name="Text Placeholder 62"/>
          <p:cNvSpPr txBox="1">
            <a:spLocks/>
          </p:cNvSpPr>
          <p:nvPr/>
        </p:nvSpPr>
        <p:spPr>
          <a:xfrm>
            <a:off x="509793" y="5463490"/>
            <a:ext cx="8407466" cy="1110560"/>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rgbClr val="76717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r>
              <a:rPr lang="en-US" sz="1600" dirty="0">
                <a:latin typeface="+mn-lt"/>
              </a:rPr>
              <a:t>Reach out or visit our Global Connect site to:</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400" strike="noStrike" kern="1200" cap="none" spc="0" normalizeH="0" baseline="0" noProof="0">
                <a:ln>
                  <a:noFill/>
                </a:ln>
                <a:solidFill>
                  <a:srgbClr val="646464"/>
                </a:solidFill>
                <a:effectLst/>
                <a:uLnTx/>
                <a:uFillTx/>
                <a:latin typeface="Arial"/>
                <a:ea typeface="+mn-ea"/>
                <a:cs typeface="+mn-cs"/>
              </a:rPr>
              <a:t>Learn more about our capabilities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400" strike="noStrike" kern="1200" cap="none" spc="0" normalizeH="0" baseline="0" noProof="0">
                <a:ln>
                  <a:noFill/>
                </a:ln>
                <a:solidFill>
                  <a:srgbClr val="646464"/>
                </a:solidFill>
                <a:effectLst/>
                <a:uLnTx/>
                <a:uFillTx/>
                <a:latin typeface="Arial"/>
                <a:ea typeface="+mn-ea"/>
                <a:cs typeface="+mn-cs"/>
              </a:rPr>
              <a:t>Inquire about this report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400" strike="noStrike" kern="1200" cap="none" spc="0" normalizeH="0" baseline="0" noProof="0">
                <a:ln>
                  <a:noFill/>
                </a:ln>
                <a:solidFill>
                  <a:srgbClr val="646464"/>
                </a:solidFill>
                <a:effectLst/>
                <a:uLnTx/>
                <a:uFillTx/>
                <a:latin typeface="Arial"/>
                <a:ea typeface="+mn-ea"/>
                <a:cs typeface="+mn-cs"/>
              </a:rPr>
              <a:t>Have us speak to your group</a:t>
            </a:r>
            <a:endParaRPr lang="en-US" sz="1400" dirty="0">
              <a:solidFill>
                <a:srgbClr val="646464"/>
              </a:solidFill>
              <a:latin typeface="Arial" panose="020B0604020202020204" pitchFamily="34" charset="0"/>
            </a:endParaRPr>
          </a:p>
        </p:txBody>
      </p:sp>
      <p:sp>
        <p:nvSpPr>
          <p:cNvPr id="14" name="Title textbox">
            <a:extLst>
              <a:ext uri="{FF2B5EF4-FFF2-40B4-BE49-F238E27FC236}">
                <a16:creationId xmlns:a16="http://schemas.microsoft.com/office/drawing/2014/main" id="{2EF18098-01F1-4381-96A0-BE2F1D85C6A0}"/>
              </a:ext>
            </a:extLst>
          </p:cNvPr>
          <p:cNvSpPr txBox="1"/>
          <p:nvPr/>
        </p:nvSpPr>
        <p:spPr>
          <a:xfrm>
            <a:off x="-2" y="-315416"/>
            <a:ext cx="60112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Contact the Insight Center</a:t>
            </a:r>
          </a:p>
        </p:txBody>
      </p:sp>
      <p:sp>
        <p:nvSpPr>
          <p:cNvPr id="4" name="DocumentFooter">
            <a:extLst>
              <a:ext uri="{FF2B5EF4-FFF2-40B4-BE49-F238E27FC236}">
                <a16:creationId xmlns:a16="http://schemas.microsoft.com/office/drawing/2014/main" id="{24F88C83-67D5-DC06-6C9F-8B249342E4B7}"/>
              </a:ext>
            </a:extLst>
          </p:cNvPr>
          <p:cNvSpPr>
            <a:spLocks noGrp="1"/>
          </p:cNvSpPr>
          <p:nvPr>
            <p:ph type="ftr" sz="quarter" idx="36"/>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1E4DF868-8A87-AA06-048D-700653D284C5}"/>
              </a:ext>
            </a:extLst>
          </p:cNvPr>
          <p:cNvSpPr>
            <a:spLocks noGrp="1"/>
          </p:cNvSpPr>
          <p:nvPr>
            <p:ph type="sldNum" sz="quarter" idx="37"/>
          </p:nvPr>
        </p:nvSpPr>
        <p:spPr/>
        <p:txBody>
          <a:bodyPr/>
          <a:lstStyle/>
          <a:p>
            <a:fld id="{00F7D3D8-3996-4599-9A0E-2E660A5BA7B3}" type="slidenum">
              <a:rPr lang="en-US" smtClean="0"/>
              <a:pPr/>
              <a:t>35</a:t>
            </a:fld>
            <a:endParaRPr lang="en-US" dirty="0"/>
          </a:p>
        </p:txBody>
      </p:sp>
    </p:spTree>
    <p:extLst>
      <p:ext uri="{BB962C8B-B14F-4D97-AF65-F5344CB8AC3E}">
        <p14:creationId xmlns:p14="http://schemas.microsoft.com/office/powerpoint/2010/main" val="162605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5BC8E414-1E2F-4CBD-8BBC-210741D7B1E3}"/>
              </a:ext>
            </a:extLst>
          </p:cNvPr>
          <p:cNvSpPr>
            <a:spLocks noGrp="1"/>
          </p:cNvSpPr>
          <p:nvPr>
            <p:ph type="body" sz="quarter" idx="13"/>
          </p:nvPr>
        </p:nvSpPr>
        <p:spPr/>
        <p:txBody>
          <a:bodyPr/>
          <a:lstStyle/>
          <a:p>
            <a:r>
              <a:rPr lang="en-US" dirty="0">
                <a:solidFill>
                  <a:srgbClr val="646464"/>
                </a:solidFill>
                <a:latin typeface="+mn-lt"/>
              </a:rPr>
              <a:t>© Copyright 2024</a:t>
            </a:r>
          </a:p>
        </p:txBody>
      </p:sp>
      <p:sp>
        <p:nvSpPr>
          <p:cNvPr id="49" name="Text Placeholder 48">
            <a:extLst>
              <a:ext uri="{FF2B5EF4-FFF2-40B4-BE49-F238E27FC236}">
                <a16:creationId xmlns:a16="http://schemas.microsoft.com/office/drawing/2014/main" id="{C6A3B623-2523-4FDC-B647-238648FD5018}"/>
              </a:ext>
            </a:extLst>
          </p:cNvPr>
          <p:cNvSpPr>
            <a:spLocks noGrp="1"/>
          </p:cNvSpPr>
          <p:nvPr>
            <p:ph type="body" sz="quarter" idx="14"/>
          </p:nvPr>
        </p:nvSpPr>
        <p:spPr/>
        <p:txBody>
          <a:bodyPr/>
          <a:lstStyle/>
          <a:p>
            <a:r>
              <a:rPr lang="en-US" dirty="0">
                <a:solidFill>
                  <a:srgbClr val="646464"/>
                </a:solidFill>
                <a:latin typeface="+mn-lt"/>
              </a:rPr>
              <a:t>® and A&amp;M® are trademarks of Alvarez &amp; Marsal Holdings, LLC.</a:t>
            </a:r>
          </a:p>
        </p:txBody>
      </p:sp>
      <p:sp>
        <p:nvSpPr>
          <p:cNvPr id="61" name="Text Placeholder 60">
            <a:extLst>
              <a:ext uri="{FF2B5EF4-FFF2-40B4-BE49-F238E27FC236}">
                <a16:creationId xmlns:a16="http://schemas.microsoft.com/office/drawing/2014/main" id="{0BB3DAF0-3DD2-4821-9FB5-54E74C8604BD}"/>
              </a:ext>
            </a:extLst>
          </p:cNvPr>
          <p:cNvSpPr>
            <a:spLocks noGrp="1"/>
          </p:cNvSpPr>
          <p:nvPr>
            <p:ph type="body" sz="quarter" idx="15"/>
          </p:nvPr>
        </p:nvSpPr>
        <p:spPr/>
        <p:txBody>
          <a:bodyPr/>
          <a:lstStyle/>
          <a:p>
            <a:r>
              <a:rPr lang="en-US" dirty="0">
                <a:solidFill>
                  <a:srgbClr val="646464"/>
                </a:solidFill>
                <a:latin typeface="+mn-lt"/>
              </a:rPr>
              <a:t>Alvarez &amp; Marsal Holdings, LLC. All rights reserved. ALVAREZ &amp; MARSAL®, </a:t>
            </a:r>
          </a:p>
        </p:txBody>
      </p:sp>
      <p:sp>
        <p:nvSpPr>
          <p:cNvPr id="3" name="Text Placeholder 2">
            <a:extLst>
              <a:ext uri="{FF2B5EF4-FFF2-40B4-BE49-F238E27FC236}">
                <a16:creationId xmlns:a16="http://schemas.microsoft.com/office/drawing/2014/main" id="{947D3EA7-2CA1-9149-14E7-260ADFFBB174}"/>
              </a:ext>
            </a:extLst>
          </p:cNvPr>
          <p:cNvSpPr>
            <a:spLocks noGrp="1"/>
          </p:cNvSpPr>
          <p:nvPr>
            <p:ph type="body" sz="quarter" idx="16"/>
          </p:nvPr>
        </p:nvSpPr>
        <p:spPr/>
        <p:txBody>
          <a:bodyPr/>
          <a:lstStyle/>
          <a:p>
            <a:endParaRPr lang="en-US" dirty="0"/>
          </a:p>
        </p:txBody>
      </p:sp>
      <p:sp>
        <p:nvSpPr>
          <p:cNvPr id="12" name="Title textbox">
            <a:extLst>
              <a:ext uri="{FF2B5EF4-FFF2-40B4-BE49-F238E27FC236}">
                <a16:creationId xmlns:a16="http://schemas.microsoft.com/office/drawing/2014/main" id="{773E9188-3167-4608-964B-947818891CB5}"/>
              </a:ext>
            </a:extLst>
          </p:cNvPr>
          <p:cNvSpPr txBox="1"/>
          <p:nvPr/>
        </p:nvSpPr>
        <p:spPr>
          <a:xfrm>
            <a:off x="-2" y="-315416"/>
            <a:ext cx="25487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Back cover</a:t>
            </a:r>
          </a:p>
        </p:txBody>
      </p:sp>
      <p:grpSp>
        <p:nvGrpSpPr>
          <p:cNvPr id="2" name="Group 1">
            <a:extLst>
              <a:ext uri="{FF2B5EF4-FFF2-40B4-BE49-F238E27FC236}">
                <a16:creationId xmlns:a16="http://schemas.microsoft.com/office/drawing/2014/main" id="{48270162-3572-47EC-84DE-1D8ADA1F5FDF}"/>
              </a:ext>
            </a:extLst>
          </p:cNvPr>
          <p:cNvGrpSpPr/>
          <p:nvPr/>
        </p:nvGrpSpPr>
        <p:grpSpPr>
          <a:xfrm>
            <a:off x="5845611" y="5737683"/>
            <a:ext cx="4441389" cy="1529451"/>
            <a:chOff x="5845611" y="5737683"/>
            <a:chExt cx="4441389" cy="1529451"/>
          </a:xfrm>
        </p:grpSpPr>
        <p:pic>
          <p:nvPicPr>
            <p:cNvPr id="17" name="A&amp;M logo blue">
              <a:extLst>
                <a:ext uri="{FF2B5EF4-FFF2-40B4-BE49-F238E27FC236}">
                  <a16:creationId xmlns:a16="http://schemas.microsoft.com/office/drawing/2014/main" id="{00160CF9-75B1-457A-92AB-FA1548BA758B}"/>
                </a:ext>
              </a:extLst>
            </p:cNvPr>
            <p:cNvPicPr>
              <a:picLocks noChangeAspect="1"/>
            </p:cNvPicPr>
            <p:nvPr/>
          </p:nvPicPr>
          <p:blipFill>
            <a:blip r:embed="rId2"/>
            <a:stretch>
              <a:fillRect/>
            </a:stretch>
          </p:blipFill>
          <p:spPr>
            <a:xfrm>
              <a:off x="5845611" y="5737683"/>
              <a:ext cx="1656184" cy="1464242"/>
            </a:xfrm>
            <a:prstGeom prst="rect">
              <a:avLst/>
            </a:prstGeom>
          </p:spPr>
        </p:pic>
        <p:sp>
          <p:nvSpPr>
            <p:cNvPr id="19" name="Title 1">
              <a:extLst>
                <a:ext uri="{FF2B5EF4-FFF2-40B4-BE49-F238E27FC236}">
                  <a16:creationId xmlns:a16="http://schemas.microsoft.com/office/drawing/2014/main" id="{175675B5-ECD9-4246-929B-3880A6BA7426}"/>
                </a:ext>
              </a:extLst>
            </p:cNvPr>
            <p:cNvSpPr txBox="1">
              <a:spLocks/>
            </p:cNvSpPr>
            <p:nvPr userDrawn="1"/>
          </p:nvSpPr>
          <p:spPr>
            <a:xfrm>
              <a:off x="7830171" y="6233698"/>
              <a:ext cx="2456829" cy="1033436"/>
            </a:xfrm>
            <a:prstGeom prst="rect">
              <a:avLst/>
            </a:prstGeom>
          </p:spPr>
          <p:txBody>
            <a:bodyPr vert="horz" lIns="0" tIns="0" rIns="0" bIns="0" rtlCol="0" anchor="b" anchorCtr="0">
              <a:noAutofit/>
            </a:bodyPr>
            <a:lstStyle>
              <a:lvl1pPr marL="0" algn="l" defTabSz="981098" rtl="0" eaLnBrk="1" latinLnBrk="0" hangingPunct="1">
                <a:spcBef>
                  <a:spcPct val="0"/>
                </a:spcBef>
                <a:buNone/>
                <a:defRPr lang="en-GB" sz="5600" b="1" kern="1200" spc="0" baseline="0" dirty="0">
                  <a:solidFill>
                    <a:schemeClr val="bg1"/>
                  </a:solidFill>
                  <a:latin typeface="+mj-lt"/>
                  <a:ea typeface="Arial Bold" charset="0"/>
                  <a:cs typeface="Arial Bold" charset="0"/>
                </a:defRPr>
              </a:lvl1pPr>
            </a:lstStyle>
            <a:p>
              <a:r>
                <a:rPr lang="en-US" sz="1800" b="0" dirty="0">
                  <a:solidFill>
                    <a:schemeClr val="accent1"/>
                  </a:solidFill>
                  <a:latin typeface="+mn-lt"/>
                </a:rPr>
                <a:t>Alvarez</a:t>
              </a:r>
              <a:r>
                <a:rPr lang="en-US" sz="1800" b="0" baseline="0" dirty="0">
                  <a:solidFill>
                    <a:schemeClr val="accent1"/>
                  </a:solidFill>
                  <a:latin typeface="+mn-lt"/>
                </a:rPr>
                <a:t> &amp; Marsal </a:t>
              </a:r>
              <a:r>
                <a:rPr lang="en-US" sz="1800" b="0" dirty="0">
                  <a:solidFill>
                    <a:schemeClr val="accent1"/>
                  </a:solidFill>
                  <a:latin typeface="+mn-lt"/>
                </a:rPr>
                <a:t>Insight</a:t>
              </a:r>
              <a:r>
                <a:rPr lang="en-US" sz="1800" b="0" baseline="0" dirty="0">
                  <a:solidFill>
                    <a:schemeClr val="accent1"/>
                  </a:solidFill>
                  <a:latin typeface="+mn-lt"/>
                </a:rPr>
                <a:t> </a:t>
              </a:r>
              <a:r>
                <a:rPr lang="en-US" sz="1800" b="0" dirty="0">
                  <a:solidFill>
                    <a:schemeClr val="accent1"/>
                  </a:solidFill>
                  <a:latin typeface="+mn-lt"/>
                </a:rPr>
                <a:t>Center</a:t>
              </a:r>
            </a:p>
          </p:txBody>
        </p:sp>
        <p:sp>
          <p:nvSpPr>
            <p:cNvPr id="20" name="Rectangle 19">
              <a:extLst>
                <a:ext uri="{FF2B5EF4-FFF2-40B4-BE49-F238E27FC236}">
                  <a16:creationId xmlns:a16="http://schemas.microsoft.com/office/drawing/2014/main" id="{55C5CBD9-C609-4DEB-9A0C-8961CD48177F}"/>
                </a:ext>
              </a:extLst>
            </p:cNvPr>
            <p:cNvSpPr/>
            <p:nvPr userDrawn="1"/>
          </p:nvSpPr>
          <p:spPr>
            <a:xfrm>
              <a:off x="7644088" y="6386163"/>
              <a:ext cx="58730" cy="822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latin typeface="Arial" panose="020B0604020202020204" pitchFamily="34" charset="0"/>
              </a:endParaRPr>
            </a:p>
          </p:txBody>
        </p:sp>
      </p:grpSp>
      <p:pic>
        <p:nvPicPr>
          <p:cNvPr id="13" name="Picture 12">
            <a:extLst>
              <a:ext uri="{FF2B5EF4-FFF2-40B4-BE49-F238E27FC236}">
                <a16:creationId xmlns:a16="http://schemas.microsoft.com/office/drawing/2014/main" id="{7499301E-30D4-437B-8EDD-850A3C996BA0}"/>
              </a:ext>
            </a:extLst>
          </p:cNvPr>
          <p:cNvPicPr>
            <a:picLocks noChangeAspect="1"/>
          </p:cNvPicPr>
          <p:nvPr/>
        </p:nvPicPr>
        <p:blipFill>
          <a:blip r:embed="rId2"/>
          <a:stretch>
            <a:fillRect/>
          </a:stretch>
        </p:blipFill>
        <p:spPr>
          <a:xfrm>
            <a:off x="485301" y="6527800"/>
            <a:ext cx="131901" cy="116615"/>
          </a:xfrm>
          <a:prstGeom prst="rect">
            <a:avLst/>
          </a:prstGeom>
        </p:spPr>
      </p:pic>
    </p:spTree>
    <p:extLst>
      <p:ext uri="{BB962C8B-B14F-4D97-AF65-F5344CB8AC3E}">
        <p14:creationId xmlns:p14="http://schemas.microsoft.com/office/powerpoint/2010/main" val="59774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Executive Summary</a:t>
            </a:r>
            <a:endParaRPr lang="en-US" dirty="0"/>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127842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Executive Summary: Working Capital Diagnostics</a:t>
            </a:r>
          </a:p>
        </p:txBody>
      </p:sp>
      <p:sp>
        <p:nvSpPr>
          <p:cNvPr id="2" name="Text Placeholder 1">
            <a:extLst>
              <a:ext uri="{FF2B5EF4-FFF2-40B4-BE49-F238E27FC236}">
                <a16:creationId xmlns:a16="http://schemas.microsoft.com/office/drawing/2014/main" id="{E6AD5B38-B6C1-0689-B93A-53648B54E1A7}"/>
              </a:ext>
            </a:extLst>
          </p:cNvPr>
          <p:cNvSpPr>
            <a:spLocks noGrp="1"/>
          </p:cNvSpPr>
          <p:nvPr>
            <p:ph type="body" sz="quarter" idx="34"/>
          </p:nvPr>
        </p:nvSpPr>
        <p:spPr/>
        <p:txBody>
          <a:bodyPr/>
          <a:lstStyle/>
          <a:p>
            <a:r>
              <a:rPr lang="en-US">
                <a:latin typeface="+mn-lt"/>
              </a:rPr>
              <a:t>Working Capital Analysis: ((DisplayName)) Vs. Peers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6" name="CCC">
            <a:extLst>
              <a:ext uri="{FF2B5EF4-FFF2-40B4-BE49-F238E27FC236}">
                <a16:creationId xmlns:a16="http://schemas.microsoft.com/office/drawing/2014/main" id="{4155FDB5-9A50-465A-8E28-2D9EA17710D9}"/>
              </a:ext>
            </a:extLst>
          </p:cNvPr>
          <p:cNvSpPr txBox="1"/>
          <p:nvPr/>
        </p:nvSpPr>
        <p:spPr>
          <a:xfrm>
            <a:off x="490364" y="1554480"/>
            <a:ext cx="9057672" cy="461665"/>
          </a:xfrm>
          <a:prstGeom prst="rect">
            <a:avLst/>
          </a:prstGeom>
          <a:noFill/>
        </p:spPr>
        <p:txBody>
          <a:bodyPr wrap="square" lIns="0" tIns="0" rIns="0" bIns="0">
            <a:spAutoFit/>
          </a:bodyPr>
          <a:lstStyle/>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strike="noStrike" kern="1200" cap="none" spc="0" normalizeH="0" baseline="0" noProof="0">
                <a:ln>
                  <a:noFill/>
                </a:ln>
                <a:effectLst/>
                <a:uLnTx/>
                <a:uFillTx/>
                <a:latin typeface="Arial"/>
                <a:ea typeface="+mn-ea"/>
                <a:cs typeface="+mn-cs"/>
              </a:rPr>
              <a:t>As far as overall cash conversion cycle is concerned, ((CccPage_CCC)) The cash conversion cycle is primarily driven by [[ExecutiveSummaryFirstPage_Drivers]].  This will enable them to free up working capital in the range of [[CCCOpportunity]].  This improvement will significantly impact their net debt and ROCE.</a:t>
            </a:r>
            <a:endParaRPr lang="en-US" sz="1000" kern="800" dirty="0">
              <a:latin typeface="Arial" panose="020B0604020202020204" pitchFamily="34" charset="0"/>
              <a:cs typeface="Arial" charset="0"/>
            </a:endParaRPr>
          </a:p>
        </p:txBody>
      </p:sp>
      <p:sp>
        <p:nvSpPr>
          <p:cNvPr id="5" name="DocumentFooter">
            <a:extLst>
              <a:ext uri="{FF2B5EF4-FFF2-40B4-BE49-F238E27FC236}">
                <a16:creationId xmlns:a16="http://schemas.microsoft.com/office/drawing/2014/main" id="{0397EEFF-479A-D8BF-C76A-BD15155DDD72}"/>
              </a:ext>
            </a:extLst>
          </p:cNvPr>
          <p:cNvSpPr>
            <a:spLocks noGrp="1"/>
          </p:cNvSpPr>
          <p:nvPr>
            <p:ph type="ftr" sz="quarter" idx="35"/>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072D9F83-CD1F-BC4E-7870-8F383BB2761D}"/>
              </a:ext>
            </a:extLst>
          </p:cNvPr>
          <p:cNvSpPr>
            <a:spLocks noGrp="1"/>
          </p:cNvSpPr>
          <p:nvPr>
            <p:ph type="sldNum" sz="quarter" idx="36"/>
          </p:nvPr>
        </p:nvSpPr>
        <p:spPr/>
        <p:txBody>
          <a:bodyPr/>
          <a:lstStyle/>
          <a:p>
            <a:fld id="{00F7D3D8-3996-4599-9A0E-2E660A5BA7B3}" type="slidenum">
              <a:rPr lang="en-US" smtClean="0"/>
              <a:pPr/>
              <a:t>4</a:t>
            </a:fld>
            <a:endParaRPr lang="en-US" dirty="0"/>
          </a:p>
        </p:txBody>
      </p:sp>
    </p:spTree>
    <p:extLst>
      <p:ext uri="{BB962C8B-B14F-4D97-AF65-F5344CB8AC3E}">
        <p14:creationId xmlns:p14="http://schemas.microsoft.com/office/powerpoint/2010/main" val="24280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Executive Summary: Working Capital Diagnostics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3" name="WCA Title">
            <a:extLst>
              <a:ext uri="{FF2B5EF4-FFF2-40B4-BE49-F238E27FC236}">
                <a16:creationId xmlns:a16="http://schemas.microsoft.com/office/drawing/2014/main" id="{55D27C27-D6B8-45B3-93F2-D60EEDA35E79}"/>
              </a:ext>
            </a:extLst>
          </p:cNvPr>
          <p:cNvSpPr txBox="1"/>
          <p:nvPr/>
        </p:nvSpPr>
        <p:spPr>
          <a:xfrm>
            <a:off x="489889" y="1300775"/>
            <a:ext cx="9057673" cy="214532"/>
          </a:xfrm>
          <a:prstGeom prst="rect">
            <a:avLst/>
          </a:prstGeom>
          <a:noFill/>
          <a:ln>
            <a:noFill/>
          </a:ln>
        </p:spPr>
        <p:txBody>
          <a:bodyPr wrap="square" lIns="0" tIns="0" rIns="0" bIns="0" rtlCol="0">
            <a:normAutofit/>
          </a:bodyPr>
          <a:lstStyle/>
          <a:p>
            <a:pPr marL="0" marR="0" lvl="3" indent="-377190" fontAlgn="auto">
              <a:lnSpc>
                <a:spcPct val="100000"/>
              </a:lnSpc>
              <a:spcBef>
                <a:spcPts val="300"/>
              </a:spcBef>
              <a:spcAft>
                <a:spcPts val="0"/>
              </a:spcAft>
              <a:buClr>
                <a:srgbClr val="646464"/>
              </a:buClr>
              <a:buSzPct val="75000"/>
              <a:buFont typeface="Wingdings" panose="05000000000000000000" pitchFamily="2" charset="2"/>
              <a:buChar char="q"/>
              <a:tabLst/>
              <a:defRPr/>
            </a:pPr>
            <a:r>
              <a:rPr lang="en-US" sz="1200" b="1" kern="800" dirty="0">
                <a:latin typeface="Arial" panose="020B0604020202020204" pitchFamily="34" charset="0"/>
                <a:cs typeface="Arial" charset="0"/>
              </a:rPr>
              <a:t>Working Capital Analysis: ((DisplayName)) Vs. Peers</a:t>
            </a:r>
            <a:endParaRPr lang="en-US" sz="1000" dirty="0">
              <a:latin typeface="Arial" panose="020B0604020202020204" pitchFamily="34" charset="0"/>
            </a:endParaRPr>
          </a:p>
        </p:txBody>
      </p:sp>
      <p:sp>
        <p:nvSpPr>
          <p:cNvPr id="5" name="DocumentFooter">
            <a:extLst>
              <a:ext uri="{FF2B5EF4-FFF2-40B4-BE49-F238E27FC236}">
                <a16:creationId xmlns:a16="http://schemas.microsoft.com/office/drawing/2014/main" id="{1EDF4D68-76C1-B4B4-F25F-E33B06B68692}"/>
              </a:ext>
            </a:extLst>
          </p:cNvPr>
          <p:cNvSpPr>
            <a:spLocks noGrp="1"/>
          </p:cNvSpPr>
          <p:nvPr>
            <p:ph type="ftr" sz="quarter" idx="35"/>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87CEACAD-9875-D791-9550-D8F808217F89}"/>
              </a:ext>
            </a:extLst>
          </p:cNvPr>
          <p:cNvSpPr>
            <a:spLocks noGrp="1"/>
          </p:cNvSpPr>
          <p:nvPr>
            <p:ph type="sldNum" sz="quarter" idx="36"/>
          </p:nvPr>
        </p:nvSpPr>
        <p:spPr/>
        <p:txBody>
          <a:bodyPr/>
          <a:lstStyle/>
          <a:p>
            <a:fld id="{00F7D3D8-3996-4599-9A0E-2E660A5BA7B3}" type="slidenum">
              <a:rPr lang="en-US" smtClean="0"/>
              <a:pPr/>
              <a:t>5</a:t>
            </a:fld>
            <a:endParaRPr lang="en-US" dirty="0"/>
          </a:p>
        </p:txBody>
      </p:sp>
      <p:sp>
        <p:nvSpPr>
          <p:cNvPr id="2" name="CCC">
            <a:extLst>
              <a:ext uri="{FF2B5EF4-FFF2-40B4-BE49-F238E27FC236}">
                <a16:creationId xmlns:a16="http://schemas.microsoft.com/office/drawing/2014/main" id="{77ACF177-BB65-F581-B56D-94CD71A9DAD3}"/>
              </a:ext>
            </a:extLst>
          </p:cNvPr>
          <p:cNvSpPr txBox="1"/>
          <p:nvPr/>
        </p:nvSpPr>
        <p:spPr>
          <a:xfrm>
            <a:off x="517239" y="4672584"/>
            <a:ext cx="9057672" cy="2479819"/>
          </a:xfrm>
          <a:prstGeom prst="rect">
            <a:avLst/>
          </a:prstGeom>
          <a:noFill/>
          <a:ln>
            <a:noFill/>
          </a:ln>
        </p:spPr>
        <p:txBody>
          <a:bodyPr wrap="square" lIns="0" tIns="0" rIns="0" bIns="0" rtlCol="0">
            <a:normAutofit/>
          </a:bodyPr>
          <a:lstStyle/>
          <a:p>
            <a:pPr marL="537210" marR="0" lvl="7" indent="-17145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SG&amp;A Margin</a:t>
            </a:r>
            <a:r>
              <a:rPr kumimoji="0" lang="en-US" sz="1000" strike="noStrike" kern="1200" cap="none" spc="0" normalizeH="0" baseline="0" noProof="0" dirty="0">
                <a:ln>
                  <a:noFill/>
                </a:ln>
                <a:effectLst/>
                <a:uLnTx/>
                <a:uFillTx/>
                <a:latin typeface="Arial"/>
                <a:ea typeface="+mn-ea"/>
                <a:cs typeface="+mn-cs"/>
              </a:rPr>
              <a:t>: Low profits can indicate issues, such as a poor product, high expenses or management deficiencies. To improve their profits, ABC needs to explore the opportunities to reduce their SG&amp;A expenses. ((</a:t>
            </a:r>
            <a:r>
              <a:rPr kumimoji="0" lang="en-US" sz="1000" strike="noStrike" kern="1200" cap="none" spc="0" normalizeH="0" baseline="0" noProof="0" dirty="0" err="1">
                <a:ln>
                  <a:noFill/>
                </a:ln>
                <a:effectLst/>
                <a:uLnTx/>
                <a:uFillTx/>
                <a:latin typeface="Arial"/>
                <a:ea typeface="+mn-ea"/>
                <a:cs typeface="+mn-cs"/>
              </a:rPr>
              <a:t>ProfitabilityDriversPage_SGAMargin</a:t>
            </a:r>
            <a:r>
              <a:rPr kumimoji="0" lang="en-US" sz="1000" strike="noStrike" kern="1200" cap="none" spc="0" normalizeH="0" baseline="0" noProof="0" dirty="0">
                <a:ln>
                  <a:noFill/>
                </a:ln>
                <a:effectLst/>
                <a:uLnTx/>
                <a:uFillTx/>
                <a:latin typeface="Arial"/>
                <a:ea typeface="+mn-ea"/>
                <a:cs typeface="+mn-cs"/>
              </a:rPr>
              <a:t>))</a:t>
            </a:r>
          </a:p>
          <a:p>
            <a:pPr marL="537210" marR="0" lvl="7" indent="-17145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Return on Assets</a:t>
            </a:r>
            <a:r>
              <a:rPr kumimoji="0" lang="en-US" sz="1000" strike="noStrike" kern="1200" cap="none" spc="0" normalizeH="0" baseline="0" noProof="0" dirty="0">
                <a:ln>
                  <a:noFill/>
                </a:ln>
                <a:effectLst/>
                <a:uLnTx/>
                <a:uFillTx/>
                <a:latin typeface="Arial"/>
                <a:ea typeface="+mn-ea"/>
                <a:cs typeface="+mn-cs"/>
              </a:rPr>
              <a:t>: can vary substantially across different industries. This is the reason why it is recommended to compare it against company's previous values or the return of a similar company. The only common rule is that the higher return on assets is, the better, because the company is earning more money on its assets.  ((</a:t>
            </a:r>
            <a:r>
              <a:rPr kumimoji="0" lang="en-US" sz="1000" strike="noStrike" kern="1200" cap="none" spc="0" normalizeH="0" baseline="0" noProof="0" dirty="0" err="1">
                <a:ln>
                  <a:noFill/>
                </a:ln>
                <a:effectLst/>
                <a:uLnTx/>
                <a:uFillTx/>
                <a:latin typeface="Arial"/>
                <a:ea typeface="+mn-ea"/>
                <a:cs typeface="+mn-cs"/>
              </a:rPr>
              <a:t>ProfitabilityDriversPage_ROA</a:t>
            </a:r>
            <a:r>
              <a:rPr kumimoji="0" lang="en-US" sz="1000" strike="noStrike" kern="1200" cap="none" spc="0" normalizeH="0" baseline="0" noProof="0" dirty="0">
                <a:ln>
                  <a:noFill/>
                </a:ln>
                <a:effectLst/>
                <a:uLnTx/>
                <a:uFillTx/>
                <a:latin typeface="Arial"/>
                <a:ea typeface="+mn-ea"/>
                <a:cs typeface="+mn-cs"/>
              </a:rPr>
              <a:t>))</a:t>
            </a:r>
            <a:endParaRPr lang="en-US" sz="1000" dirty="0">
              <a:latin typeface="Arial" panose="020B0604020202020204" pitchFamily="34" charset="0"/>
            </a:endParaRPr>
          </a:p>
        </p:txBody>
      </p:sp>
      <p:sp>
        <p:nvSpPr>
          <p:cNvPr id="4" name="WCA Text">
            <a:extLst>
              <a:ext uri="{FF2B5EF4-FFF2-40B4-BE49-F238E27FC236}">
                <a16:creationId xmlns:a16="http://schemas.microsoft.com/office/drawing/2014/main" id="{83CA948F-0038-B19D-285D-8FC7ED06F17D}"/>
              </a:ext>
            </a:extLst>
          </p:cNvPr>
          <p:cNvSpPr txBox="1"/>
          <p:nvPr/>
        </p:nvSpPr>
        <p:spPr>
          <a:xfrm>
            <a:off x="794689" y="1563012"/>
            <a:ext cx="8779079" cy="492032"/>
          </a:xfrm>
          <a:prstGeom prst="rect">
            <a:avLst/>
          </a:prstGeom>
          <a:noFill/>
          <a:ln>
            <a:noFill/>
          </a:ln>
        </p:spPr>
        <p:txBody>
          <a:bodyPr wrap="square" lIns="0" tIns="0" rIns="0" bIns="0" rtlCol="0">
            <a:normAutofit/>
          </a:bodyPr>
          <a:lstStyle/>
          <a:p>
            <a:pPr marL="537210" marR="0" lvl="7" indent="-17145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strike="noStrike" kern="1200" cap="none" spc="0" normalizeH="0" baseline="0" noProof="0" dirty="0">
                <a:ln>
                  <a:noFill/>
                </a:ln>
                <a:effectLst/>
                <a:uLnTx/>
                <a:uFillTx/>
                <a:latin typeface="Arial"/>
                <a:ea typeface="+mn-ea"/>
                <a:cs typeface="+mn-cs"/>
              </a:rPr>
              <a:t>As far as overall cash conversion cycle is concerned, ((</a:t>
            </a:r>
            <a:r>
              <a:rPr kumimoji="0" lang="en-US" sz="1000" strike="noStrike" kern="1200" cap="none" spc="0" normalizeH="0" baseline="0" noProof="0" dirty="0" err="1">
                <a:ln>
                  <a:noFill/>
                </a:ln>
                <a:effectLst/>
                <a:uLnTx/>
                <a:uFillTx/>
                <a:latin typeface="Arial"/>
                <a:ea typeface="+mn-ea"/>
                <a:cs typeface="+mn-cs"/>
              </a:rPr>
              <a:t>CccPage_CCC</a:t>
            </a:r>
            <a:r>
              <a:rPr kumimoji="0" lang="en-US" sz="1000" strike="noStrike" kern="1200" cap="none" spc="0" normalizeH="0" baseline="0" noProof="0" dirty="0">
                <a:ln>
                  <a:noFill/>
                </a:ln>
                <a:effectLst/>
                <a:uLnTx/>
                <a:uFillTx/>
                <a:latin typeface="Arial"/>
                <a:ea typeface="+mn-ea"/>
                <a:cs typeface="+mn-cs"/>
              </a:rPr>
              <a:t>)) The cash conversion cycle is primarily driven by [[</a:t>
            </a:r>
            <a:r>
              <a:rPr kumimoji="0" lang="en-US" sz="1000" strike="noStrike" kern="1200" cap="none" spc="0" normalizeH="0" baseline="0" noProof="0" dirty="0" err="1">
                <a:ln>
                  <a:noFill/>
                </a:ln>
                <a:effectLst/>
                <a:uLnTx/>
                <a:uFillTx/>
                <a:latin typeface="Arial"/>
                <a:ea typeface="+mn-ea"/>
                <a:cs typeface="+mn-cs"/>
              </a:rPr>
              <a:t>ExecutiveSummaryFirstPage_Drivers</a:t>
            </a:r>
            <a:r>
              <a:rPr kumimoji="0" lang="en-US" sz="1000" strike="noStrike" kern="1200" cap="none" spc="0" normalizeH="0" baseline="0" noProof="0" dirty="0">
                <a:ln>
                  <a:noFill/>
                </a:ln>
                <a:effectLst/>
                <a:uLnTx/>
                <a:uFillTx/>
                <a:latin typeface="Arial"/>
                <a:ea typeface="+mn-ea"/>
                <a:cs typeface="+mn-cs"/>
              </a:rPr>
              <a:t>]]. This will enable them to free up working capital in the range of [[</a:t>
            </a:r>
            <a:r>
              <a:rPr kumimoji="0" lang="en-US" sz="1000" strike="noStrike" kern="1200" cap="none" spc="0" normalizeH="0" baseline="0" noProof="0" dirty="0" err="1">
                <a:ln>
                  <a:noFill/>
                </a:ln>
                <a:effectLst/>
                <a:uLnTx/>
                <a:uFillTx/>
                <a:latin typeface="Arial"/>
                <a:ea typeface="+mn-ea"/>
                <a:cs typeface="+mn-cs"/>
              </a:rPr>
              <a:t>CCCOpportunity</a:t>
            </a:r>
            <a:r>
              <a:rPr kumimoji="0" lang="en-US" sz="1000" strike="noStrike" kern="1200" cap="none" spc="0" normalizeH="0" baseline="0" noProof="0" dirty="0">
                <a:ln>
                  <a:noFill/>
                </a:ln>
                <a:effectLst/>
                <a:uLnTx/>
                <a:uFillTx/>
                <a:latin typeface="Arial"/>
                <a:ea typeface="+mn-ea"/>
                <a:cs typeface="+mn-cs"/>
              </a:rPr>
              <a:t>]]. This improvement will significantly impact their net debt and ROCE.</a:t>
            </a:r>
            <a:endParaRPr lang="en-US" sz="1000" dirty="0">
              <a:latin typeface="Arial" panose="020B0604020202020204" pitchFamily="34" charset="0"/>
            </a:endParaRPr>
          </a:p>
        </p:txBody>
      </p:sp>
      <p:sp>
        <p:nvSpPr>
          <p:cNvPr id="10" name="WCA Title">
            <a:extLst>
              <a:ext uri="{FF2B5EF4-FFF2-40B4-BE49-F238E27FC236}">
                <a16:creationId xmlns:a16="http://schemas.microsoft.com/office/drawing/2014/main" id="{3411BD98-468B-CB74-72E5-F1DA697AA50C}"/>
              </a:ext>
            </a:extLst>
          </p:cNvPr>
          <p:cNvSpPr txBox="1"/>
          <p:nvPr/>
        </p:nvSpPr>
        <p:spPr>
          <a:xfrm>
            <a:off x="517238" y="2420962"/>
            <a:ext cx="9057673" cy="214532"/>
          </a:xfrm>
          <a:prstGeom prst="rect">
            <a:avLst/>
          </a:prstGeom>
          <a:noFill/>
          <a:ln>
            <a:noFill/>
          </a:ln>
        </p:spPr>
        <p:txBody>
          <a:bodyPr wrap="square" lIns="0" tIns="0" rIns="0" bIns="0" rtlCol="0">
            <a:normAutofit/>
          </a:bodyPr>
          <a:lstStyle/>
          <a:p>
            <a:pPr marL="0" marR="0" lvl="3" indent="-377190" fontAlgn="auto">
              <a:lnSpc>
                <a:spcPct val="100000"/>
              </a:lnSpc>
              <a:spcBef>
                <a:spcPts val="300"/>
              </a:spcBef>
              <a:spcAft>
                <a:spcPts val="0"/>
              </a:spcAft>
              <a:buClr>
                <a:srgbClr val="646464"/>
              </a:buClr>
              <a:buSzPct val="75000"/>
              <a:buFont typeface="Wingdings" panose="05000000000000000000" pitchFamily="2" charset="2"/>
              <a:buChar char="q"/>
              <a:tabLst/>
              <a:defRPr/>
            </a:pPr>
            <a:r>
              <a:rPr lang="en-US" sz="1200" b="1" kern="800" dirty="0">
                <a:latin typeface="Arial" panose="020B0604020202020204" pitchFamily="34" charset="0"/>
                <a:cs typeface="Arial" charset="0"/>
              </a:rPr>
              <a:t>Liquidity Driver</a:t>
            </a:r>
            <a:endParaRPr lang="en-US" sz="1000" dirty="0">
              <a:latin typeface="Arial" panose="020B0604020202020204" pitchFamily="34" charset="0"/>
            </a:endParaRPr>
          </a:p>
        </p:txBody>
      </p:sp>
      <p:sp>
        <p:nvSpPr>
          <p:cNvPr id="12" name="CCC">
            <a:extLst>
              <a:ext uri="{FF2B5EF4-FFF2-40B4-BE49-F238E27FC236}">
                <a16:creationId xmlns:a16="http://schemas.microsoft.com/office/drawing/2014/main" id="{FB9DC007-6A56-EF1F-ABCB-F34D8181E6C4}"/>
              </a:ext>
            </a:extLst>
          </p:cNvPr>
          <p:cNvSpPr txBox="1"/>
          <p:nvPr/>
        </p:nvSpPr>
        <p:spPr>
          <a:xfrm>
            <a:off x="794689" y="2688337"/>
            <a:ext cx="8752873" cy="1355294"/>
          </a:xfrm>
          <a:prstGeom prst="rect">
            <a:avLst/>
          </a:prstGeom>
          <a:noFill/>
          <a:ln>
            <a:noFill/>
          </a:ln>
        </p:spPr>
        <p:txBody>
          <a:bodyPr wrap="square" lIns="0" tIns="0" rIns="0" bIns="0" rtlCol="0">
            <a:normAutofit/>
          </a:bodyPr>
          <a:lstStyle/>
          <a:p>
            <a:pPr marL="537210" marR="0" lvl="7" indent="-17145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strike="noStrike" kern="1200" cap="none" spc="0" normalizeH="0" baseline="0" noProof="0" dirty="0">
                <a:ln>
                  <a:noFill/>
                </a:ln>
                <a:effectLst/>
                <a:uLnTx/>
                <a:uFillTx/>
                <a:latin typeface="Arial"/>
                <a:ea typeface="+mn-ea"/>
                <a:cs typeface="+mn-cs"/>
              </a:rPr>
              <a:t>The </a:t>
            </a:r>
            <a:r>
              <a:rPr kumimoji="0" lang="en-US" sz="1000" b="1" strike="noStrike" kern="1200" cap="none" spc="0" normalizeH="0" baseline="0" noProof="0" dirty="0">
                <a:ln>
                  <a:noFill/>
                </a:ln>
                <a:effectLst/>
                <a:uLnTx/>
                <a:uFillTx/>
                <a:latin typeface="Arial"/>
                <a:ea typeface="+mn-ea"/>
                <a:cs typeface="+mn-cs"/>
              </a:rPr>
              <a:t>Working Capital to Total Assets Ratio </a:t>
            </a:r>
            <a:r>
              <a:rPr kumimoji="0" lang="en-US" sz="1000" strike="noStrike" kern="1200" cap="none" spc="0" normalizeH="0" baseline="0" noProof="0" dirty="0">
                <a:ln>
                  <a:noFill/>
                </a:ln>
                <a:effectLst/>
                <a:uLnTx/>
                <a:uFillTx/>
                <a:latin typeface="Arial"/>
                <a:ea typeface="+mn-ea"/>
                <a:cs typeface="+mn-cs"/>
              </a:rPr>
              <a:t>measures a company’s ability to cover its short-term financial obligations (Total Current Liabilities) by comparing its Total Current Assets to its Total Assets. ((</a:t>
            </a:r>
            <a:r>
              <a:rPr kumimoji="0" lang="en-US" sz="1000" strike="noStrike" kern="1200" cap="none" spc="0" normalizeH="0" baseline="0" noProof="0" dirty="0" err="1">
                <a:ln>
                  <a:noFill/>
                </a:ln>
                <a:effectLst/>
                <a:uLnTx/>
                <a:uFillTx/>
                <a:latin typeface="Arial"/>
                <a:ea typeface="+mn-ea"/>
                <a:cs typeface="+mn-cs"/>
              </a:rPr>
              <a:t>LiquidityDriversPage_WCTA</a:t>
            </a:r>
            <a:r>
              <a:rPr kumimoji="0" lang="en-US" sz="1000" strike="noStrike" kern="1200" cap="none" spc="0" normalizeH="0" baseline="0" noProof="0" dirty="0">
                <a:ln>
                  <a:noFill/>
                </a:ln>
                <a:effectLst/>
                <a:uLnTx/>
                <a:uFillTx/>
                <a:latin typeface="Arial"/>
                <a:ea typeface="+mn-ea"/>
                <a:cs typeface="+mn-cs"/>
              </a:rPr>
              <a:t>))</a:t>
            </a:r>
          </a:p>
          <a:p>
            <a:pPr marL="537210" marR="0" lvl="7" indent="-17145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Cash Ratio</a:t>
            </a:r>
            <a:r>
              <a:rPr kumimoji="0" lang="en-US" sz="1000" strike="noStrike" kern="1200" cap="none" spc="0" normalizeH="0" baseline="0" noProof="0" dirty="0">
                <a:ln>
                  <a:noFill/>
                </a:ln>
                <a:effectLst/>
                <a:uLnTx/>
                <a:uFillTx/>
                <a:latin typeface="Arial"/>
                <a:ea typeface="+mn-ea"/>
                <a:cs typeface="+mn-cs"/>
              </a:rPr>
              <a:t>: A cash ratio lower than 1 does indicate a company is having financial difficulty. A low cash ratio may be an indicator of a company's strategy to have low cash reserves. However, certain industries operate with higher current liabilities and lower cash reserves. In addition, a higher cash ratio does not necessarily reflect a company's strong performance. High cash ratios may indicate that a company is inefficient in the utilization of cash or not maximizing the potential benefit of low-cost loans. ((</a:t>
            </a:r>
            <a:r>
              <a:rPr kumimoji="0" lang="en-US" sz="1000" strike="noStrike" kern="1200" cap="none" spc="0" normalizeH="0" baseline="0" noProof="0" dirty="0" err="1">
                <a:ln>
                  <a:noFill/>
                </a:ln>
                <a:effectLst/>
                <a:uLnTx/>
                <a:uFillTx/>
                <a:latin typeface="Arial"/>
                <a:ea typeface="+mn-ea"/>
                <a:cs typeface="+mn-cs"/>
              </a:rPr>
              <a:t>LiquidityDriversPage_CashRatio</a:t>
            </a:r>
            <a:r>
              <a:rPr kumimoji="0" lang="en-US" sz="1000" strike="noStrike" kern="1200" cap="none" spc="0" normalizeH="0" baseline="0" noProof="0" dirty="0">
                <a:ln>
                  <a:noFill/>
                </a:ln>
                <a:effectLst/>
                <a:uLnTx/>
                <a:uFillTx/>
                <a:latin typeface="Arial"/>
                <a:ea typeface="+mn-ea"/>
                <a:cs typeface="+mn-cs"/>
              </a:rPr>
              <a:t>))</a:t>
            </a:r>
          </a:p>
          <a:p>
            <a:pPr marL="537210" marR="0" lvl="7" indent="-17145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Quick Ratio</a:t>
            </a:r>
            <a:r>
              <a:rPr kumimoji="0" lang="en-US" sz="1000" strike="noStrike" kern="1200" cap="none" spc="0" normalizeH="0" baseline="0" noProof="0" dirty="0">
                <a:ln>
                  <a:noFill/>
                </a:ln>
                <a:effectLst/>
                <a:uLnTx/>
                <a:uFillTx/>
                <a:latin typeface="Arial"/>
                <a:ea typeface="+mn-ea"/>
                <a:cs typeface="+mn-cs"/>
              </a:rPr>
              <a:t>: A common rule of thumb is that companies with a quick ratio of greater than 1.0 are sufficiently able to meet their short-term liabilities. ((</a:t>
            </a:r>
            <a:r>
              <a:rPr kumimoji="0" lang="en-US" sz="1000" strike="noStrike" kern="1200" cap="none" spc="0" normalizeH="0" baseline="0" noProof="0" dirty="0" err="1">
                <a:ln>
                  <a:noFill/>
                </a:ln>
                <a:effectLst/>
                <a:uLnTx/>
                <a:uFillTx/>
                <a:latin typeface="Arial"/>
                <a:ea typeface="+mn-ea"/>
                <a:cs typeface="+mn-cs"/>
              </a:rPr>
              <a:t>LiquidityDriversPage_CurrentRatio</a:t>
            </a:r>
            <a:r>
              <a:rPr kumimoji="0" lang="en-US" sz="1000" strike="noStrike" kern="1200" cap="none" spc="0" normalizeH="0" baseline="0" noProof="0" dirty="0">
                <a:ln>
                  <a:noFill/>
                </a:ln>
                <a:effectLst/>
                <a:uLnTx/>
                <a:uFillTx/>
                <a:latin typeface="Arial"/>
                <a:ea typeface="+mn-ea"/>
                <a:cs typeface="+mn-cs"/>
              </a:rPr>
              <a:t>))</a:t>
            </a:r>
          </a:p>
        </p:txBody>
      </p:sp>
      <p:sp>
        <p:nvSpPr>
          <p:cNvPr id="14" name="WCA Title">
            <a:extLst>
              <a:ext uri="{FF2B5EF4-FFF2-40B4-BE49-F238E27FC236}">
                <a16:creationId xmlns:a16="http://schemas.microsoft.com/office/drawing/2014/main" id="{D7CA1CEA-5B4E-5B64-3588-0DAD34DF54E2}"/>
              </a:ext>
            </a:extLst>
          </p:cNvPr>
          <p:cNvSpPr txBox="1"/>
          <p:nvPr/>
        </p:nvSpPr>
        <p:spPr>
          <a:xfrm>
            <a:off x="489888" y="4407408"/>
            <a:ext cx="9057673" cy="214532"/>
          </a:xfrm>
          <a:prstGeom prst="rect">
            <a:avLst/>
          </a:prstGeom>
          <a:noFill/>
          <a:ln>
            <a:noFill/>
          </a:ln>
        </p:spPr>
        <p:txBody>
          <a:bodyPr wrap="square" lIns="0" tIns="0" rIns="0" bIns="0" rtlCol="0">
            <a:normAutofit/>
          </a:bodyPr>
          <a:lstStyle/>
          <a:p>
            <a:pPr marL="0" marR="0" lvl="3" indent="-377190" fontAlgn="auto">
              <a:lnSpc>
                <a:spcPct val="100000"/>
              </a:lnSpc>
              <a:spcBef>
                <a:spcPts val="300"/>
              </a:spcBef>
              <a:spcAft>
                <a:spcPts val="0"/>
              </a:spcAft>
              <a:buClr>
                <a:srgbClr val="646464"/>
              </a:buClr>
              <a:buSzPct val="75000"/>
              <a:buFont typeface="Wingdings" panose="05000000000000000000" pitchFamily="2" charset="2"/>
              <a:buChar char="q"/>
              <a:tabLst/>
              <a:defRPr/>
            </a:pPr>
            <a:r>
              <a:rPr lang="en-US" sz="1200" b="1" kern="800" dirty="0">
                <a:latin typeface="Arial" panose="020B0604020202020204" pitchFamily="34" charset="0"/>
                <a:cs typeface="Arial" charset="0"/>
              </a:rPr>
              <a:t>Profitability Driver</a:t>
            </a:r>
            <a:endParaRPr lang="en-US" sz="1000" dirty="0">
              <a:latin typeface="Arial" panose="020B0604020202020204" pitchFamily="34" charset="0"/>
            </a:endParaRPr>
          </a:p>
        </p:txBody>
      </p:sp>
    </p:spTree>
    <p:extLst>
      <p:ext uri="{BB962C8B-B14F-4D97-AF65-F5344CB8AC3E}">
        <p14:creationId xmlns:p14="http://schemas.microsoft.com/office/powerpoint/2010/main" val="281619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Executive Summary: Working Capital Diagnostics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25" name="TextBox 24">
            <a:extLst>
              <a:ext uri="{FF2B5EF4-FFF2-40B4-BE49-F238E27FC236}">
                <a16:creationId xmlns:a16="http://schemas.microsoft.com/office/drawing/2014/main" id="{FB6AA519-4F4F-4616-AD3F-9473CB255BE6}"/>
              </a:ext>
            </a:extLst>
          </p:cNvPr>
          <p:cNvSpPr txBox="1"/>
          <p:nvPr/>
        </p:nvSpPr>
        <p:spPr>
          <a:xfrm>
            <a:off x="435206" y="1314450"/>
            <a:ext cx="9187987" cy="3978012"/>
          </a:xfrm>
          <a:prstGeom prst="rect">
            <a:avLst/>
          </a:prstGeom>
          <a:noFill/>
        </p:spPr>
        <p:txBody>
          <a:bodyPr wrap="square" lIns="0" tIns="0" rIns="0" bIns="0">
            <a:spAutoFit/>
          </a:bodyPr>
          <a:lstStyle/>
          <a:p>
            <a:pPr indent="-377190">
              <a:buSzPct val="75000"/>
              <a:buFont typeface="Wingdings" panose="05000000000000000000" pitchFamily="2" charset="2"/>
              <a:buChar char="q"/>
            </a:pPr>
            <a:r>
              <a:rPr lang="en-US" sz="1200" b="1" kern="800" dirty="0">
                <a:latin typeface="Arial" panose="020B0604020202020204" pitchFamily="34" charset="0"/>
                <a:cs typeface="Arial" charset="0"/>
              </a:rPr>
              <a:t>Turnover Driver</a:t>
            </a:r>
          </a:p>
          <a:p>
            <a:pPr>
              <a:buSzPct val="75000"/>
            </a:pPr>
            <a:endParaRPr lang="en-US" sz="1200" b="1" kern="800" dirty="0">
              <a:latin typeface="Arial" panose="020B0604020202020204" pitchFamily="34" charset="0"/>
              <a:cs typeface="Arial" charset="0"/>
            </a:endParaRP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Total Assets Turnover: </a:t>
            </a:r>
            <a:r>
              <a:rPr kumimoji="0" lang="en-US" sz="1000" strike="noStrike" kern="1200" cap="none" spc="0" normalizeH="0" baseline="0" noProof="0" dirty="0">
                <a:ln>
                  <a:noFill/>
                </a:ln>
                <a:effectLst/>
                <a:uLnTx/>
                <a:uFillTx/>
                <a:latin typeface="Arial"/>
                <a:ea typeface="+mn-ea"/>
                <a:cs typeface="+mn-cs"/>
              </a:rPr>
              <a:t>The higher the asset turnover ratio, the more efficient a company is at generating revenue from its assets. Conversely, if a company has a low asset turnover ratio, it indicates it is not efficiently using its assets to generate sales. ((</a:t>
            </a:r>
            <a:r>
              <a:rPr kumimoji="0" lang="en-US" sz="1000" strike="noStrike" kern="1200" cap="none" spc="0" normalizeH="0" baseline="0" noProof="0" dirty="0" err="1">
                <a:ln>
                  <a:noFill/>
                </a:ln>
                <a:effectLst/>
                <a:uLnTx/>
                <a:uFillTx/>
                <a:latin typeface="Arial"/>
                <a:ea typeface="+mn-ea"/>
                <a:cs typeface="+mn-cs"/>
              </a:rPr>
              <a:t>TurnoverDriversPage_TotalAssetsTurnover</a:t>
            </a:r>
            <a:r>
              <a:rPr kumimoji="0" lang="en-US" sz="1000" strike="noStrike" kern="1200" cap="none" spc="0" normalizeH="0" baseline="0" noProof="0" dirty="0">
                <a:ln>
                  <a:noFill/>
                </a:ln>
                <a:effectLst/>
                <a:uLnTx/>
                <a:uFillTx/>
                <a:latin typeface="Arial"/>
                <a:ea typeface="+mn-ea"/>
                <a:cs typeface="+mn-cs"/>
              </a:rPr>
              <a:t>))</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Receivables Turnover: </a:t>
            </a:r>
            <a:r>
              <a:rPr kumimoji="0" lang="en-US" sz="1000" strike="noStrike" kern="1200" cap="none" spc="0" normalizeH="0" baseline="0" noProof="0" dirty="0">
                <a:ln>
                  <a:noFill/>
                </a:ln>
                <a:effectLst/>
                <a:uLnTx/>
                <a:uFillTx/>
                <a:latin typeface="Arial"/>
                <a:ea typeface="+mn-ea"/>
                <a:cs typeface="+mn-cs"/>
              </a:rPr>
              <a:t>In general, the higher your Accounts Receivable Turnover ratio is, the more efficient your company is. A high Accounts Receivable Turnover ratio is ideal and shows that you: You are paid regularly and have positive cash flow. Your customers are paying off accounts quickly, which enables them to make future purchases. ((</a:t>
            </a:r>
            <a:r>
              <a:rPr kumimoji="0" lang="en-US" sz="1000" strike="noStrike" kern="1200" cap="none" spc="0" normalizeH="0" baseline="0" noProof="0" dirty="0" err="1">
                <a:ln>
                  <a:noFill/>
                </a:ln>
                <a:effectLst/>
                <a:uLnTx/>
                <a:uFillTx/>
                <a:latin typeface="Arial"/>
                <a:ea typeface="+mn-ea"/>
                <a:cs typeface="+mn-cs"/>
              </a:rPr>
              <a:t>TurnoverDriversPage_ReceivableTurnover</a:t>
            </a:r>
            <a:r>
              <a:rPr kumimoji="0" lang="en-US" sz="1000" strike="noStrike" kern="1200" cap="none" spc="0" normalizeH="0" baseline="0" noProof="0" dirty="0">
                <a:ln>
                  <a:noFill/>
                </a:ln>
                <a:effectLst/>
                <a:uLnTx/>
                <a:uFillTx/>
                <a:latin typeface="Arial"/>
                <a:ea typeface="+mn-ea"/>
                <a:cs typeface="+mn-cs"/>
              </a:rPr>
              <a:t>))</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Equity Turnover: </a:t>
            </a:r>
            <a:r>
              <a:rPr kumimoji="0" lang="en-US" sz="1000" strike="noStrike" kern="1200" cap="none" spc="0" normalizeH="0" baseline="0" noProof="0" dirty="0">
                <a:ln>
                  <a:noFill/>
                </a:ln>
                <a:effectLst/>
                <a:uLnTx/>
                <a:uFillTx/>
                <a:latin typeface="Arial"/>
                <a:ea typeface="+mn-ea"/>
                <a:cs typeface="+mn-cs"/>
              </a:rPr>
              <a:t>Equity turnover is the ratio between the net sales of a company and the average equity a company holds over some time; this helps decide whether the company is creating enough revenues to make sure it is worth for the shareholders to hold the company's equity. ((</a:t>
            </a:r>
            <a:r>
              <a:rPr kumimoji="0" lang="en-US" sz="1000" strike="noStrike" kern="1200" cap="none" spc="0" normalizeH="0" baseline="0" noProof="0" dirty="0" err="1">
                <a:ln>
                  <a:noFill/>
                </a:ln>
                <a:effectLst/>
                <a:uLnTx/>
                <a:uFillTx/>
                <a:latin typeface="Arial"/>
                <a:ea typeface="+mn-ea"/>
                <a:cs typeface="+mn-cs"/>
              </a:rPr>
              <a:t>TurnoverDriversPage_EquityTurnover</a:t>
            </a:r>
            <a:r>
              <a:rPr kumimoji="0" lang="en-US" sz="1000" strike="noStrike" kern="1200" cap="none" spc="0" normalizeH="0" baseline="0" noProof="0" dirty="0">
                <a:ln>
                  <a:noFill/>
                </a:ln>
                <a:effectLst/>
                <a:uLnTx/>
                <a:uFillTx/>
                <a:latin typeface="Arial"/>
                <a:ea typeface="+mn-ea"/>
                <a:cs typeface="+mn-cs"/>
              </a:rPr>
              <a:t>))</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Inventory Turnover: </a:t>
            </a:r>
            <a:r>
              <a:rPr kumimoji="0" lang="en-US" sz="1000" strike="noStrike" kern="1200" cap="none" spc="0" normalizeH="0" baseline="0" noProof="0" dirty="0">
                <a:ln>
                  <a:noFill/>
                </a:ln>
                <a:effectLst/>
                <a:uLnTx/>
                <a:uFillTx/>
                <a:latin typeface="Arial"/>
                <a:ea typeface="+mn-ea"/>
                <a:cs typeface="+mn-cs"/>
              </a:rPr>
              <a:t>Inventory turnover measures how fast a company is selling inventory and is generally compared against industry averages. A low turnover implies weak sales and, therefore, excess inventory. A high ratio implies either strong sales and/or large discounts. ABC is in the bottom quartile. ((</a:t>
            </a:r>
            <a:r>
              <a:rPr kumimoji="0" lang="en-US" sz="1000" strike="noStrike" kern="1200" cap="none" spc="0" normalizeH="0" baseline="0" noProof="0" dirty="0" err="1">
                <a:ln>
                  <a:noFill/>
                </a:ln>
                <a:effectLst/>
                <a:uLnTx/>
                <a:uFillTx/>
                <a:latin typeface="Arial"/>
                <a:ea typeface="+mn-ea"/>
                <a:cs typeface="+mn-cs"/>
              </a:rPr>
              <a:t>TurnoverDriversPage_InventoryTurnover</a:t>
            </a:r>
            <a:r>
              <a:rPr kumimoji="0" lang="en-US" sz="1000" strike="noStrike" kern="1200" cap="none" spc="0" normalizeH="0" baseline="0" noProof="0" dirty="0">
                <a:ln>
                  <a:noFill/>
                </a:ln>
                <a:effectLst/>
                <a:uLnTx/>
                <a:uFillTx/>
                <a:latin typeface="Arial"/>
                <a:ea typeface="+mn-ea"/>
                <a:cs typeface="+mn-cs"/>
              </a:rPr>
              <a:t>))</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Sales to Working Capital: </a:t>
            </a:r>
            <a:r>
              <a:rPr kumimoji="0" lang="en-US" sz="1000" strike="noStrike" kern="1200" cap="none" spc="0" normalizeH="0" baseline="0" noProof="0" dirty="0">
                <a:ln>
                  <a:noFill/>
                </a:ln>
                <a:effectLst/>
                <a:uLnTx/>
                <a:uFillTx/>
                <a:latin typeface="Arial"/>
                <a:ea typeface="+mn-ea"/>
                <a:cs typeface="+mn-cs"/>
              </a:rPr>
              <a:t>A high ratio indicates a company's efficiency. How well are they utilizing current assets and liabilities to support growth in sales. A low sales to working capital ratio implies that the company's working capital is not adequate to generate sales. ((</a:t>
            </a:r>
            <a:r>
              <a:rPr kumimoji="0" lang="en-US" sz="1000" strike="noStrike" kern="1200" cap="none" spc="0" normalizeH="0" baseline="0" noProof="0" dirty="0" err="1">
                <a:ln>
                  <a:noFill/>
                </a:ln>
                <a:effectLst/>
                <a:uLnTx/>
                <a:uFillTx/>
                <a:latin typeface="Arial"/>
                <a:ea typeface="+mn-ea"/>
                <a:cs typeface="+mn-cs"/>
              </a:rPr>
              <a:t>TurnoverDriversPage_SalestoWorkingCapital</a:t>
            </a:r>
            <a:r>
              <a:rPr kumimoji="0" lang="en-US" sz="1000" strike="noStrike" kern="1200" cap="none" spc="0" normalizeH="0" baseline="0" noProof="0" dirty="0">
                <a:ln>
                  <a:noFill/>
                </a:ln>
                <a:effectLst/>
                <a:uLnTx/>
                <a:uFillTx/>
                <a:latin typeface="Arial"/>
                <a:ea typeface="+mn-ea"/>
                <a:cs typeface="+mn-cs"/>
              </a:rPr>
              <a:t>))</a:t>
            </a:r>
            <a:endParaRPr lang="en-US" sz="1000">
              <a:latin typeface="Arial"/>
            </a:endParaRPr>
          </a:p>
          <a:p>
            <a:pPr marL="182880" marR="0" lvl="4" algn="l" defTabSz="981098" rtl="0" eaLnBrk="1" fontAlgn="auto" latinLnBrk="0" hangingPunct="1">
              <a:lnSpc>
                <a:spcPct val="100000"/>
              </a:lnSpc>
              <a:spcBef>
                <a:spcPts val="300"/>
              </a:spcBef>
              <a:spcAft>
                <a:spcPts val="0"/>
              </a:spcAft>
              <a:buClr>
                <a:srgbClr val="646464"/>
              </a:buClr>
              <a:buSzTx/>
              <a:tabLst/>
              <a:defRPr/>
            </a:pPr>
            <a:endParaRPr lang="en-US" sz="1000" b="1" kern="800" dirty="0">
              <a:solidFill>
                <a:schemeClr val="tx1">
                  <a:lumMod val="75000"/>
                </a:schemeClr>
              </a:solidFill>
              <a:cs typeface="Arial" charset="0"/>
            </a:endParaRPr>
          </a:p>
          <a:p>
            <a:pPr marL="0" marR="0" lvl="3" indent="-377190" fontAlgn="auto">
              <a:lnSpc>
                <a:spcPct val="100000"/>
              </a:lnSpc>
              <a:spcBef>
                <a:spcPts val="300"/>
              </a:spcBef>
              <a:spcAft>
                <a:spcPts val="0"/>
              </a:spcAft>
              <a:buClr>
                <a:srgbClr val="646464"/>
              </a:buClr>
              <a:buSzPct val="75000"/>
              <a:buFont typeface="Wingdings" panose="05000000000000000000" pitchFamily="2" charset="2"/>
              <a:buChar char="q"/>
              <a:tabLst/>
              <a:defRPr/>
            </a:pPr>
            <a:r>
              <a:rPr lang="en-US" sz="1200" b="1" kern="800" dirty="0">
                <a:latin typeface="Arial" panose="020B0604020202020204" pitchFamily="34" charset="0"/>
                <a:cs typeface="Arial" charset="0"/>
              </a:rPr>
              <a:t>Leverage Driver</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Debt to Equity Ratio:</a:t>
            </a:r>
            <a:r>
              <a:rPr kumimoji="0" lang="en-US" sz="1000" strike="noStrike" kern="1200" cap="none" spc="0" normalizeH="0" baseline="0" noProof="0" dirty="0">
                <a:ln>
                  <a:noFill/>
                </a:ln>
                <a:effectLst/>
                <a:uLnTx/>
                <a:uFillTx/>
                <a:latin typeface="Arial"/>
                <a:ea typeface="+mn-ea"/>
                <a:cs typeface="+mn-cs"/>
              </a:rPr>
              <a:t> A high debt/equity ratio generally means that a company has been aggressive in financing its growth with debt. Generally, a good debt-to-equity ratio is anything lower than 1.0.  A low ratio means the equity of the company's shareholders is bigger, and it does not require any money to finance its business and operations for growth. ((</a:t>
            </a:r>
            <a:r>
              <a:rPr kumimoji="0" lang="en-US" sz="1000" strike="noStrike" kern="1200" cap="none" spc="0" normalizeH="0" baseline="0" noProof="0" dirty="0" err="1">
                <a:ln>
                  <a:noFill/>
                </a:ln>
                <a:effectLst/>
                <a:uLnTx/>
                <a:uFillTx/>
                <a:latin typeface="Arial"/>
                <a:ea typeface="+mn-ea"/>
                <a:cs typeface="+mn-cs"/>
              </a:rPr>
              <a:t>LeverageDriversPage_DebttoEquityRatio</a:t>
            </a:r>
            <a:r>
              <a:rPr kumimoji="0" lang="en-US" sz="1000" strike="noStrike" kern="1200" cap="none" spc="0" normalizeH="0" baseline="0" noProof="0" dirty="0">
                <a:ln>
                  <a:noFill/>
                </a:ln>
                <a:effectLst/>
                <a:uLnTx/>
                <a:uFillTx/>
                <a:latin typeface="Arial"/>
                <a:ea typeface="+mn-ea"/>
                <a:cs typeface="+mn-cs"/>
              </a:rPr>
              <a:t>))</a:t>
            </a:r>
            <a:endParaRPr kumimoji="0" lang="en-US" sz="1000" b="1" strike="noStrike" kern="1200" cap="none" spc="0" normalizeH="0" baseline="0" noProof="0" dirty="0">
              <a:ln>
                <a:noFill/>
              </a:ln>
              <a:effectLst/>
              <a:uLnTx/>
              <a:uFillTx/>
              <a:latin typeface="Arial"/>
              <a:ea typeface="+mn-ea"/>
              <a:cs typeface="+mn-cs"/>
            </a:endParaRP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Financial leverage multiplier: </a:t>
            </a:r>
            <a:r>
              <a:rPr kumimoji="0" lang="en-US" sz="1000" strike="noStrike" kern="1200" cap="none" spc="0" normalizeH="0" baseline="0" noProof="0" dirty="0">
                <a:ln>
                  <a:noFill/>
                </a:ln>
                <a:effectLst/>
                <a:uLnTx/>
                <a:uFillTx/>
                <a:latin typeface="Arial"/>
                <a:ea typeface="+mn-ea"/>
                <a:cs typeface="+mn-cs"/>
              </a:rPr>
              <a:t>The ratio of a company’s total assets to its stockholder’s equity. The equity multiplier is a measurement of a company’s financial leverage. Companies finance the purchase of assets either through equity or debt, so ((</a:t>
            </a:r>
            <a:r>
              <a:rPr kumimoji="0" lang="en-US" sz="1000" strike="noStrike" kern="1200" cap="none" spc="0" normalizeH="0" baseline="0" noProof="0" dirty="0" err="1">
                <a:ln>
                  <a:noFill/>
                </a:ln>
                <a:effectLst/>
                <a:uLnTx/>
                <a:uFillTx/>
                <a:latin typeface="Arial"/>
                <a:ea typeface="+mn-ea"/>
                <a:cs typeface="+mn-cs"/>
              </a:rPr>
              <a:t>LeverageDriversPage_FinancialLeverageMultiplier</a:t>
            </a:r>
            <a:r>
              <a:rPr kumimoji="0" lang="en-US" sz="1000" strike="noStrike" kern="1200" cap="none" spc="0" normalizeH="0" baseline="0" noProof="0" dirty="0">
                <a:ln>
                  <a:noFill/>
                </a:ln>
                <a:effectLst/>
                <a:uLnTx/>
                <a:uFillTx/>
                <a:latin typeface="Arial"/>
                <a:ea typeface="+mn-ea"/>
                <a:cs typeface="+mn-cs"/>
              </a:rPr>
              <a:t>))</a:t>
            </a:r>
            <a:endParaRPr lang="en-US" sz="1000" dirty="0">
              <a:latin typeface="Arial" panose="020B0604020202020204" pitchFamily="34" charset="0"/>
            </a:endParaRPr>
          </a:p>
        </p:txBody>
      </p:sp>
      <p:sp>
        <p:nvSpPr>
          <p:cNvPr id="4" name="DocumentFooter">
            <a:extLst>
              <a:ext uri="{FF2B5EF4-FFF2-40B4-BE49-F238E27FC236}">
                <a16:creationId xmlns:a16="http://schemas.microsoft.com/office/drawing/2014/main" id="{23DAE8C4-EB46-FF6C-2756-D91C5312D705}"/>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09CC8310-7CE6-AC6B-A734-9F673E1EB672}"/>
              </a:ext>
            </a:extLst>
          </p:cNvPr>
          <p:cNvSpPr>
            <a:spLocks noGrp="1"/>
          </p:cNvSpPr>
          <p:nvPr>
            <p:ph type="sldNum" sz="quarter" idx="36"/>
          </p:nvPr>
        </p:nvSpPr>
        <p:spPr/>
        <p:txBody>
          <a:bodyPr/>
          <a:lstStyle/>
          <a:p>
            <a:fld id="{00F7D3D8-3996-4599-9A0E-2E660A5BA7B3}" type="slidenum">
              <a:rPr lang="en-US" smtClean="0"/>
              <a:pPr/>
              <a:t>6</a:t>
            </a:fld>
            <a:endParaRPr lang="en-US" dirty="0"/>
          </a:p>
        </p:txBody>
      </p:sp>
    </p:spTree>
    <p:extLst>
      <p:ext uri="{BB962C8B-B14F-4D97-AF65-F5344CB8AC3E}">
        <p14:creationId xmlns:p14="http://schemas.microsoft.com/office/powerpoint/2010/main" val="60017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490537" y="3455313"/>
            <a:ext cx="9077325" cy="430887"/>
          </a:xfrm>
        </p:spPr>
        <p:txBody>
          <a:bodyPr/>
          <a:lstStyle/>
          <a:p>
            <a:r>
              <a:rPr lang="en-US" dirty="0"/>
              <a:t>Working Capital Glossary &amp; Industry Profile</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328305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747" y="116047"/>
                        <a:ext cx="1746" cy="1746"/>
                      </a:xfrm>
                      <a:prstGeom prst="rect">
                        <a:avLst/>
                      </a:prstGeom>
                    </p:spPr>
                  </p:pic>
                </p:oleObj>
              </mc:Fallback>
            </mc:AlternateContent>
          </a:graphicData>
        </a:graphic>
      </p:graphicFrame>
      <p:grpSp>
        <p:nvGrpSpPr>
          <p:cNvPr id="18" name="Group 17">
            <a:extLst>
              <a:ext uri="{FF2B5EF4-FFF2-40B4-BE49-F238E27FC236}">
                <a16:creationId xmlns:a16="http://schemas.microsoft.com/office/drawing/2014/main" id="{8F299420-2949-8E35-74EA-1DD90D78AC41}"/>
              </a:ext>
            </a:extLst>
          </p:cNvPr>
          <p:cNvGrpSpPr/>
          <p:nvPr/>
        </p:nvGrpSpPr>
        <p:grpSpPr>
          <a:xfrm>
            <a:off x="702800" y="2108756"/>
            <a:ext cx="8323615" cy="4959469"/>
            <a:chOff x="702800" y="2108756"/>
            <a:chExt cx="8323615" cy="4959469"/>
          </a:xfrm>
        </p:grpSpPr>
        <p:cxnSp>
          <p:nvCxnSpPr>
            <p:cNvPr id="94" name="Straight Connector 93"/>
            <p:cNvCxnSpPr>
              <a:cxnSpLocks/>
              <a:stCxn id="68" idx="2"/>
              <a:endCxn id="93" idx="0"/>
            </p:cNvCxnSpPr>
            <p:nvPr/>
          </p:nvCxnSpPr>
          <p:spPr>
            <a:xfrm>
              <a:off x="5272784" y="3746665"/>
              <a:ext cx="0" cy="4798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633214" y="2108756"/>
              <a:ext cx="1244228" cy="570125"/>
            </a:xfrm>
            <a:prstGeom prst="rect">
              <a:avLst/>
            </a:prstGeom>
            <a:solidFill>
              <a:schemeClr val="accent1">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4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65" name="TextBox 5"/>
            <p:cNvSpPr txBox="1"/>
            <p:nvPr/>
          </p:nvSpPr>
          <p:spPr>
            <a:xfrm>
              <a:off x="2811160" y="2189724"/>
              <a:ext cx="845167" cy="406265"/>
            </a:xfrm>
            <a:prstGeom prst="rect">
              <a:avLst/>
            </a:prstGeom>
            <a:noFill/>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20" b="1" dirty="0">
                  <a:solidFill>
                    <a:schemeClr val="bg1"/>
                  </a:solidFill>
                  <a:latin typeface="Arial Nova Cond" panose="020B0506020202020204" pitchFamily="34" charset="0"/>
                </a:rPr>
                <a:t>Shareholder</a:t>
              </a:r>
            </a:p>
            <a:p>
              <a:pPr algn="ctr"/>
              <a:r>
                <a:rPr lang="en-US" sz="1320" b="1" dirty="0">
                  <a:solidFill>
                    <a:schemeClr val="bg1"/>
                  </a:solidFill>
                  <a:latin typeface="Arial Nova Cond" panose="020B0506020202020204" pitchFamily="34" charset="0"/>
                </a:rPr>
                <a:t>Value</a:t>
              </a:r>
            </a:p>
          </p:txBody>
        </p:sp>
        <p:sp>
          <p:nvSpPr>
            <p:cNvPr id="66" name="Rectangle 65"/>
            <p:cNvSpPr/>
            <p:nvPr/>
          </p:nvSpPr>
          <p:spPr>
            <a:xfrm>
              <a:off x="702800" y="3198025"/>
              <a:ext cx="1188720" cy="548641"/>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67" name="TextBox 7"/>
            <p:cNvSpPr txBox="1"/>
            <p:nvPr/>
          </p:nvSpPr>
          <p:spPr>
            <a:xfrm>
              <a:off x="906165" y="3277636"/>
              <a:ext cx="774570" cy="33855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rgbClr val="646464"/>
                  </a:solidFill>
                  <a:latin typeface="Arial Nova Cond" panose="020B0506020202020204" pitchFamily="34" charset="0"/>
                </a:rPr>
                <a:t>Revenue</a:t>
              </a:r>
            </a:p>
            <a:p>
              <a:pPr algn="ctr"/>
              <a:r>
                <a:rPr lang="en-US" sz="1100" b="1" dirty="0">
                  <a:solidFill>
                    <a:srgbClr val="646464"/>
                  </a:solidFill>
                  <a:latin typeface="Arial Nova Cond" panose="020B0506020202020204" pitchFamily="34" charset="0"/>
                </a:rPr>
                <a:t>Growth</a:t>
              </a:r>
            </a:p>
          </p:txBody>
        </p:sp>
        <p:sp>
          <p:nvSpPr>
            <p:cNvPr id="68" name="Rectangle 67"/>
            <p:cNvSpPr/>
            <p:nvPr/>
          </p:nvSpPr>
          <p:spPr>
            <a:xfrm>
              <a:off x="4678425" y="3198025"/>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69" name="TextBox 9"/>
            <p:cNvSpPr txBox="1"/>
            <p:nvPr/>
          </p:nvSpPr>
          <p:spPr>
            <a:xfrm>
              <a:off x="5003968" y="3289320"/>
              <a:ext cx="554639" cy="338554"/>
            </a:xfrm>
            <a:prstGeom prst="rect">
              <a:avLst/>
            </a:prstGeom>
            <a:noFill/>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Assets</a:t>
              </a:r>
            </a:p>
            <a:p>
              <a:pPr algn="ctr"/>
              <a:r>
                <a:rPr lang="en-US" sz="1100" b="1" dirty="0">
                  <a:latin typeface="Arial Nova Cond" panose="020B0506020202020204" pitchFamily="34" charset="0"/>
                </a:rPr>
                <a:t>Efficiency</a:t>
              </a:r>
            </a:p>
          </p:txBody>
        </p:sp>
        <p:cxnSp>
          <p:nvCxnSpPr>
            <p:cNvPr id="72" name="Straight Connector 71"/>
            <p:cNvCxnSpPr>
              <a:cxnSpLocks/>
            </p:cNvCxnSpPr>
            <p:nvPr/>
          </p:nvCxnSpPr>
          <p:spPr>
            <a:xfrm>
              <a:off x="1364029" y="2985062"/>
              <a:ext cx="0" cy="2022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267842" y="2678881"/>
              <a:ext cx="0" cy="5038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p:nvCxnSpPr>
          <p:spPr>
            <a:xfrm>
              <a:off x="1362842" y="2985062"/>
              <a:ext cx="39098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cxnSpLocks/>
            </p:cNvCxnSpPr>
            <p:nvPr/>
          </p:nvCxnSpPr>
          <p:spPr>
            <a:xfrm flipV="1">
              <a:off x="3338111" y="4017537"/>
              <a:ext cx="3892131" cy="7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p:cNvCxnSpPr>
            <p:nvPr/>
          </p:nvCxnSpPr>
          <p:spPr>
            <a:xfrm>
              <a:off x="3339496" y="4013756"/>
              <a:ext cx="0" cy="2543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cxnSpLocks/>
            </p:cNvCxnSpPr>
            <p:nvPr/>
          </p:nvCxnSpPr>
          <p:spPr>
            <a:xfrm flipH="1">
              <a:off x="7230242" y="4013756"/>
              <a:ext cx="0" cy="2543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309851" y="6010212"/>
              <a:ext cx="0" cy="476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616335" y="6274954"/>
              <a:ext cx="34521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4616335" y="6274954"/>
              <a:ext cx="0" cy="2437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p:cNvCxnSpPr>
            <p:nvPr/>
          </p:nvCxnSpPr>
          <p:spPr>
            <a:xfrm>
              <a:off x="8062531" y="6270772"/>
              <a:ext cx="5911" cy="2687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652695" y="2138051"/>
              <a:ext cx="191487" cy="173241"/>
            </a:xfrm>
            <a:prstGeom prst="rect">
              <a:avLst/>
            </a:prstGeom>
            <a:solidFill>
              <a:srgbClr val="F9C20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84" name="TextBox 24"/>
            <p:cNvSpPr txBox="1"/>
            <p:nvPr/>
          </p:nvSpPr>
          <p:spPr>
            <a:xfrm>
              <a:off x="6917257" y="2124088"/>
              <a:ext cx="288541" cy="203133"/>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20" b="1" dirty="0">
                  <a:latin typeface="Arial Nova Cond" panose="020B0506020202020204" pitchFamily="34" charset="0"/>
                </a:rPr>
                <a:t>P&amp;L</a:t>
              </a:r>
            </a:p>
          </p:txBody>
        </p:sp>
        <p:sp>
          <p:nvSpPr>
            <p:cNvPr id="85" name="Right Arrow 84"/>
            <p:cNvSpPr/>
            <p:nvPr/>
          </p:nvSpPr>
          <p:spPr>
            <a:xfrm rot="5400000">
              <a:off x="6855235" y="5772350"/>
              <a:ext cx="325441" cy="272173"/>
            </a:xfrm>
            <a:prstGeom prst="rightArrow">
              <a:avLst/>
            </a:prstGeom>
            <a:solidFill>
              <a:schemeClr val="accent4">
                <a:lumMod val="100000"/>
              </a:schemeClr>
            </a:solidFill>
            <a:ln>
              <a:solidFill>
                <a:schemeClr val="accent4">
                  <a:lumMod val="10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86" name="Rectangle 85"/>
            <p:cNvSpPr/>
            <p:nvPr/>
          </p:nvSpPr>
          <p:spPr>
            <a:xfrm>
              <a:off x="7261213" y="2132711"/>
              <a:ext cx="191487" cy="173241"/>
            </a:xfrm>
            <a:prstGeom prst="rect">
              <a:avLst/>
            </a:prstGeom>
            <a:solidFill>
              <a:srgbClr val="FDE79D"/>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87" name="TextBox 27"/>
            <p:cNvSpPr txBox="1"/>
            <p:nvPr/>
          </p:nvSpPr>
          <p:spPr>
            <a:xfrm>
              <a:off x="7543435" y="2108756"/>
              <a:ext cx="990656" cy="203133"/>
            </a:xfrm>
            <a:prstGeom prst="rect">
              <a:avLst/>
            </a:prstGeom>
            <a:noFill/>
            <a:effectLst/>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20" b="1" dirty="0">
                  <a:latin typeface="Arial Nova Cond" panose="020B0506020202020204" pitchFamily="34" charset="0"/>
                </a:rPr>
                <a:t>Balance Sheet</a:t>
              </a:r>
            </a:p>
          </p:txBody>
        </p:sp>
        <p:sp>
          <p:nvSpPr>
            <p:cNvPr id="88" name="Rectangle 87"/>
            <p:cNvSpPr/>
            <p:nvPr/>
          </p:nvSpPr>
          <p:spPr>
            <a:xfrm>
              <a:off x="2688722" y="3182751"/>
              <a:ext cx="1188720" cy="548641"/>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89" name="TextBox 29"/>
            <p:cNvSpPr txBox="1"/>
            <p:nvPr/>
          </p:nvSpPr>
          <p:spPr>
            <a:xfrm>
              <a:off x="2999604" y="3261985"/>
              <a:ext cx="569067" cy="338554"/>
            </a:xfrm>
            <a:prstGeom prst="rect">
              <a:avLst/>
            </a:prstGeom>
            <a:noFill/>
            <a:effectLst/>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Operating</a:t>
              </a:r>
            </a:p>
            <a:p>
              <a:pPr algn="ctr"/>
              <a:r>
                <a:rPr lang="en-US" sz="1100" b="1" dirty="0">
                  <a:latin typeface="Arial Nova Cond" panose="020B0506020202020204" pitchFamily="34" charset="0"/>
                </a:rPr>
                <a:t>Margin</a:t>
              </a:r>
            </a:p>
          </p:txBody>
        </p:sp>
        <p:cxnSp>
          <p:nvCxnSpPr>
            <p:cNvPr id="90" name="Straight Connector 89"/>
            <p:cNvCxnSpPr/>
            <p:nvPr/>
          </p:nvCxnSpPr>
          <p:spPr>
            <a:xfrm>
              <a:off x="5272714" y="2985062"/>
              <a:ext cx="0" cy="1918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4678425" y="4226524"/>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95" name="TextBox 35"/>
            <p:cNvSpPr txBox="1"/>
            <p:nvPr/>
          </p:nvSpPr>
          <p:spPr>
            <a:xfrm>
              <a:off x="5018674" y="4407913"/>
              <a:ext cx="540211" cy="169277"/>
            </a:xfrm>
            <a:prstGeom prst="rect">
              <a:avLst/>
            </a:prstGeom>
            <a:noFill/>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Inventory</a:t>
              </a:r>
            </a:p>
          </p:txBody>
        </p:sp>
        <p:sp>
          <p:nvSpPr>
            <p:cNvPr id="96" name="Right Arrow 95"/>
            <p:cNvSpPr/>
            <p:nvPr/>
          </p:nvSpPr>
          <p:spPr>
            <a:xfrm rot="8177395">
              <a:off x="6530439" y="4844328"/>
              <a:ext cx="963907" cy="724944"/>
            </a:xfrm>
            <a:prstGeom prst="rightArrow">
              <a:avLst/>
            </a:prstGeom>
            <a:solidFill>
              <a:schemeClr val="accent3">
                <a:lumMod val="100000"/>
              </a:schemeClr>
            </a:solidFill>
            <a:ln w="1270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97" name="Rectangle 96"/>
            <p:cNvSpPr/>
            <p:nvPr/>
          </p:nvSpPr>
          <p:spPr>
            <a:xfrm>
              <a:off x="5630043" y="5579209"/>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98" name="TextBox 38"/>
            <p:cNvSpPr txBox="1"/>
            <p:nvPr/>
          </p:nvSpPr>
          <p:spPr>
            <a:xfrm>
              <a:off x="5852026" y="5672115"/>
              <a:ext cx="759823" cy="338554"/>
            </a:xfrm>
            <a:prstGeom prst="rect">
              <a:avLst/>
            </a:prstGeom>
            <a:noFill/>
            <a:effectLst/>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Working</a:t>
              </a:r>
            </a:p>
            <a:p>
              <a:pPr algn="ctr"/>
              <a:r>
                <a:rPr lang="en-US" sz="1100" b="1" dirty="0">
                  <a:latin typeface="Arial Nova Cond" panose="020B0506020202020204" pitchFamily="34" charset="0"/>
                </a:rPr>
                <a:t>Capital (CCC)</a:t>
              </a:r>
            </a:p>
          </p:txBody>
        </p:sp>
        <p:sp>
          <p:nvSpPr>
            <p:cNvPr id="99" name="Rectangle 98"/>
            <p:cNvSpPr/>
            <p:nvPr/>
          </p:nvSpPr>
          <p:spPr>
            <a:xfrm>
              <a:off x="3894609" y="6519584"/>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100" name="TextBox 40"/>
            <p:cNvSpPr txBox="1"/>
            <p:nvPr/>
          </p:nvSpPr>
          <p:spPr>
            <a:xfrm>
              <a:off x="3857067" y="6592692"/>
              <a:ext cx="1290093" cy="33855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Accounts</a:t>
              </a:r>
            </a:p>
            <a:p>
              <a:pPr algn="ctr"/>
              <a:r>
                <a:rPr lang="en-US" sz="1100" b="1" dirty="0">
                  <a:latin typeface="Arial Nova Cond" panose="020B0506020202020204" pitchFamily="34" charset="0"/>
                </a:rPr>
                <a:t>Payables (DPO)</a:t>
              </a:r>
            </a:p>
          </p:txBody>
        </p:sp>
        <p:sp>
          <p:nvSpPr>
            <p:cNvPr id="101" name="Rectangle 100"/>
            <p:cNvSpPr/>
            <p:nvPr/>
          </p:nvSpPr>
          <p:spPr>
            <a:xfrm>
              <a:off x="7489322" y="6513116"/>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102" name="TextBox 42"/>
            <p:cNvSpPr txBox="1"/>
            <p:nvPr/>
          </p:nvSpPr>
          <p:spPr>
            <a:xfrm>
              <a:off x="7501571" y="6526783"/>
              <a:ext cx="1131388" cy="507831"/>
            </a:xfrm>
            <a:prstGeom prst="rect">
              <a:avLst/>
            </a:prstGeom>
            <a:noFill/>
            <a:effectLst/>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Accounts</a:t>
              </a:r>
            </a:p>
            <a:p>
              <a:pPr algn="ctr"/>
              <a:r>
                <a:rPr lang="en-US" sz="1100" b="1" dirty="0">
                  <a:latin typeface="Arial Nova Cond" panose="020B0506020202020204" pitchFamily="34" charset="0"/>
                </a:rPr>
                <a:t>  Receivables </a:t>
              </a:r>
            </a:p>
            <a:p>
              <a:pPr algn="ctr"/>
              <a:r>
                <a:rPr lang="en-US" sz="1100" b="1" dirty="0">
                  <a:latin typeface="Arial Nova Cond" panose="020B0506020202020204" pitchFamily="34" charset="0"/>
                </a:rPr>
                <a:t>(DSO)</a:t>
              </a:r>
            </a:p>
          </p:txBody>
        </p:sp>
        <p:sp>
          <p:nvSpPr>
            <p:cNvPr id="103" name="Rectangle 102"/>
            <p:cNvSpPr/>
            <p:nvPr/>
          </p:nvSpPr>
          <p:spPr>
            <a:xfrm>
              <a:off x="5660522" y="6486678"/>
              <a:ext cx="1188720" cy="545757"/>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104" name="TextBox 44"/>
            <p:cNvSpPr txBox="1"/>
            <p:nvPr/>
          </p:nvSpPr>
          <p:spPr>
            <a:xfrm>
              <a:off x="5884182" y="6574523"/>
              <a:ext cx="851337" cy="338554"/>
            </a:xfrm>
            <a:prstGeom prst="rect">
              <a:avLst/>
            </a:prstGeom>
            <a:noFill/>
            <a:effectLst/>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Inventory </a:t>
              </a:r>
            </a:p>
            <a:p>
              <a:pPr algn="ctr"/>
              <a:r>
                <a:rPr lang="en-US" sz="1100" b="1" dirty="0">
                  <a:latin typeface="Arial Nova Cond" panose="020B0506020202020204" pitchFamily="34" charset="0"/>
                </a:rPr>
                <a:t>(DIO)</a:t>
              </a:r>
            </a:p>
          </p:txBody>
        </p:sp>
        <p:sp>
          <p:nvSpPr>
            <p:cNvPr id="105" name="Right Arrow 104"/>
            <p:cNvSpPr/>
            <p:nvPr/>
          </p:nvSpPr>
          <p:spPr>
            <a:xfrm rot="16200000">
              <a:off x="3546010" y="6762950"/>
              <a:ext cx="325441" cy="272173"/>
            </a:xfrm>
            <a:prstGeom prst="rightArrow">
              <a:avLst/>
            </a:prstGeom>
            <a:solidFill>
              <a:schemeClr val="accent4">
                <a:lumMod val="100000"/>
              </a:schemeClr>
            </a:solidFill>
            <a:ln>
              <a:solidFill>
                <a:schemeClr val="accent4">
                  <a:lumMod val="10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106" name="Right Arrow 105"/>
            <p:cNvSpPr/>
            <p:nvPr/>
          </p:nvSpPr>
          <p:spPr>
            <a:xfrm rot="5400000">
              <a:off x="8727608" y="6675247"/>
              <a:ext cx="325441" cy="272173"/>
            </a:xfrm>
            <a:prstGeom prst="rightArrow">
              <a:avLst/>
            </a:prstGeom>
            <a:solidFill>
              <a:schemeClr val="accent4">
                <a:lumMod val="100000"/>
              </a:schemeClr>
            </a:solidFill>
            <a:ln>
              <a:solidFill>
                <a:schemeClr val="accent4">
                  <a:lumMod val="10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107" name="Right Arrow 106"/>
            <p:cNvSpPr/>
            <p:nvPr/>
          </p:nvSpPr>
          <p:spPr>
            <a:xfrm rot="5400000">
              <a:off x="6898808" y="6686749"/>
              <a:ext cx="325441" cy="272173"/>
            </a:xfrm>
            <a:prstGeom prst="rightArrow">
              <a:avLst/>
            </a:prstGeom>
            <a:solidFill>
              <a:schemeClr val="accent4">
                <a:lumMod val="100000"/>
              </a:schemeClr>
            </a:solidFill>
            <a:ln>
              <a:solidFill>
                <a:schemeClr val="accent4">
                  <a:lumMod val="10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75" name="Right Arrow 74"/>
            <p:cNvSpPr/>
            <p:nvPr/>
          </p:nvSpPr>
          <p:spPr>
            <a:xfrm rot="2779730">
              <a:off x="5029352" y="4841598"/>
              <a:ext cx="923925" cy="724287"/>
            </a:xfrm>
            <a:prstGeom prst="rightArrow">
              <a:avLst/>
            </a:prstGeom>
            <a:solidFill>
              <a:schemeClr val="accent3">
                <a:lumMod val="100000"/>
              </a:schemeClr>
            </a:solidFill>
            <a:ln w="1270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grpSp>
      <p:sp>
        <p:nvSpPr>
          <p:cNvPr id="3" name="Title 2">
            <a:extLst>
              <a:ext uri="{FF2B5EF4-FFF2-40B4-BE49-F238E27FC236}">
                <a16:creationId xmlns:a16="http://schemas.microsoft.com/office/drawing/2014/main" id="{809BD805-A18C-108E-2FD0-2C465C7DD9E5}"/>
              </a:ext>
            </a:extLst>
          </p:cNvPr>
          <p:cNvSpPr>
            <a:spLocks noGrp="1"/>
          </p:cNvSpPr>
          <p:nvPr>
            <p:ph type="title"/>
          </p:nvPr>
        </p:nvSpPr>
        <p:spPr/>
        <p:txBody>
          <a:bodyPr/>
          <a:lstStyle/>
          <a:p>
            <a:r>
              <a:rPr lang="en-US"/>
              <a:t>Changing gears from P&amp;L to Balance Sheet</a:t>
            </a:r>
          </a:p>
        </p:txBody>
      </p:sp>
      <p:sp>
        <p:nvSpPr>
          <p:cNvPr id="11" name="DocumentFooter">
            <a:extLst>
              <a:ext uri="{FF2B5EF4-FFF2-40B4-BE49-F238E27FC236}">
                <a16:creationId xmlns:a16="http://schemas.microsoft.com/office/drawing/2014/main" id="{FBE4EE5B-A8F7-77DA-38BD-C41CF594EF45}"/>
              </a:ext>
            </a:extLst>
          </p:cNvPr>
          <p:cNvSpPr>
            <a:spLocks noGrp="1"/>
          </p:cNvSpPr>
          <p:nvPr>
            <p:ph type="ftr" sz="quarter" idx="4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74A62E06-467F-7744-78B4-F271DF2978DA}"/>
              </a:ext>
            </a:extLst>
          </p:cNvPr>
          <p:cNvSpPr>
            <a:spLocks noGrp="1"/>
          </p:cNvSpPr>
          <p:nvPr>
            <p:ph type="sldNum" sz="quarter" idx="42"/>
          </p:nvPr>
        </p:nvSpPr>
        <p:spPr/>
        <p:txBody>
          <a:bodyPr/>
          <a:lstStyle/>
          <a:p>
            <a:fld id="{00F7D3D8-3996-4599-9A0E-2E660A5BA7B3}" type="slidenum">
              <a:rPr lang="en-US" smtClean="0"/>
              <a:pPr/>
              <a:t>8</a:t>
            </a:fld>
            <a:endParaRPr lang="en-US" dirty="0"/>
          </a:p>
        </p:txBody>
      </p:sp>
      <p:sp>
        <p:nvSpPr>
          <p:cNvPr id="17" name="Text Placeholder 1">
            <a:extLst>
              <a:ext uri="{FF2B5EF4-FFF2-40B4-BE49-F238E27FC236}">
                <a16:creationId xmlns:a16="http://schemas.microsoft.com/office/drawing/2014/main" id="{BB8F33E5-33B3-B53A-9CF2-88E57AFA9FB6}"/>
              </a:ext>
            </a:extLst>
          </p:cNvPr>
          <p:cNvSpPr txBox="1">
            <a:spLocks/>
          </p:cNvSpPr>
          <p:nvPr/>
        </p:nvSpPr>
        <p:spPr>
          <a:xfrm>
            <a:off x="465201" y="1158052"/>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latin typeface="+mn-lt"/>
              </a:rPr>
              <a:t>The excess of current assets over liabilities, comprising of accounts receivable, inventory minus accounts payable, represents the liquidity a business requires for day-to-day operations. Working capital is one of the few remaining areas which can deliver significant cash to the business in a relatively short period of time without large restructuring program.</a:t>
            </a:r>
          </a:p>
        </p:txBody>
      </p:sp>
      <p:sp>
        <p:nvSpPr>
          <p:cNvPr id="26" name="Rectangle 25">
            <a:extLst>
              <a:ext uri="{FF2B5EF4-FFF2-40B4-BE49-F238E27FC236}">
                <a16:creationId xmlns:a16="http://schemas.microsoft.com/office/drawing/2014/main" id="{24FCF49D-1E0E-E167-1DA8-FE28C9E848DB}"/>
              </a:ext>
            </a:extLst>
          </p:cNvPr>
          <p:cNvSpPr/>
          <p:nvPr/>
        </p:nvSpPr>
        <p:spPr>
          <a:xfrm>
            <a:off x="2846539" y="4251166"/>
            <a:ext cx="1188720" cy="548641"/>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solidFill>
                  <a:schemeClr val="tx1">
                    <a:lumMod val="50000"/>
                  </a:schemeClr>
                </a:solidFill>
                <a:latin typeface="Arial Nova Cond" panose="020B0506020202020204" pitchFamily="34" charset="0"/>
              </a:rPr>
              <a:t>Property,</a:t>
            </a:r>
          </a:p>
          <a:p>
            <a:pPr algn="ctr"/>
            <a:r>
              <a:rPr lang="en-US" sz="1100" dirty="0">
                <a:solidFill>
                  <a:schemeClr val="tx1">
                    <a:lumMod val="50000"/>
                  </a:schemeClr>
                </a:solidFill>
                <a:latin typeface="Arial Nova Cond" panose="020B0506020202020204" pitchFamily="34" charset="0"/>
              </a:rPr>
              <a:t>Plant &amp; </a:t>
            </a:r>
          </a:p>
          <a:p>
            <a:pPr algn="ctr"/>
            <a:r>
              <a:rPr lang="en-US" sz="1100" dirty="0">
                <a:solidFill>
                  <a:schemeClr val="tx1">
                    <a:lumMod val="50000"/>
                  </a:schemeClr>
                </a:solidFill>
                <a:latin typeface="Arial Nova Cond" panose="020B0506020202020204" pitchFamily="34" charset="0"/>
              </a:rPr>
              <a:t>Equipment (PPE)</a:t>
            </a:r>
          </a:p>
        </p:txBody>
      </p:sp>
      <p:sp>
        <p:nvSpPr>
          <p:cNvPr id="29" name="Rectangle 28">
            <a:extLst>
              <a:ext uri="{FF2B5EF4-FFF2-40B4-BE49-F238E27FC236}">
                <a16:creationId xmlns:a16="http://schemas.microsoft.com/office/drawing/2014/main" id="{6BF506D9-14FF-44F3-76A5-1A3F264B9FF3}"/>
              </a:ext>
            </a:extLst>
          </p:cNvPr>
          <p:cNvSpPr/>
          <p:nvPr/>
        </p:nvSpPr>
        <p:spPr>
          <a:xfrm>
            <a:off x="6611849" y="4235535"/>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dirty="0">
              <a:latin typeface="Arial Nova Cond" panose="020B0506020202020204" pitchFamily="34" charset="0"/>
            </a:endParaRPr>
          </a:p>
          <a:p>
            <a:pPr algn="ctr"/>
            <a:r>
              <a:rPr lang="en-US" sz="1100" b="1" dirty="0">
                <a:solidFill>
                  <a:schemeClr val="tx1"/>
                </a:solidFill>
                <a:latin typeface="Arial Nova Cond" panose="020B0506020202020204" pitchFamily="34" charset="0"/>
              </a:rPr>
              <a:t>Receivables </a:t>
            </a:r>
          </a:p>
          <a:p>
            <a:pPr algn="ctr"/>
            <a:r>
              <a:rPr lang="en-US" sz="1100" b="1" dirty="0">
                <a:solidFill>
                  <a:schemeClr val="tx1"/>
                </a:solidFill>
                <a:latin typeface="Arial Nova Cond" panose="020B0506020202020204" pitchFamily="34" charset="0"/>
              </a:rPr>
              <a:t>&amp; Payables</a:t>
            </a:r>
          </a:p>
          <a:p>
            <a:pPr algn="ctr"/>
            <a:endParaRPr lang="en-US" sz="1400" dirty="0">
              <a:solidFill>
                <a:schemeClr val="bg1"/>
              </a:solidFill>
              <a:latin typeface="Arial" panose="020B0604020202020204" pitchFamily="34" charset="0"/>
            </a:endParaRPr>
          </a:p>
        </p:txBody>
      </p:sp>
    </p:spTree>
    <p:extLst>
      <p:ext uri="{BB962C8B-B14F-4D97-AF65-F5344CB8AC3E}">
        <p14:creationId xmlns:p14="http://schemas.microsoft.com/office/powerpoint/2010/main" val="174416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UPSLIDETOCMASTERID" val="Upslide 27 28 2016"/>
  <p:tag name="UPSLIDETOCMASTERNAME" val="Upslide 2"/>
  <p:tag name="UPSLIDETOCMASTERLASTEDITIONDATE" val="636053054793251410"/>
  <p:tag name="UPSLIDETOCALGOID" val="ScriptedShapesTocAlgo"/>
  <p:tag name="UPSLIDEPRINTFACINGPAGESDESIGN" val="AM Report USL"/>
  <p:tag name="UPSLIDEPRINTFACINGPAGESLAYOUT" val="Blank"/>
  <p:tag name="FOOTERSCRIPT" val="&lt;%Presentation Title%&gt;"/>
  <p:tag name="TEMPLATESHORTNAMETAG" val="Report US Letter Template"/>
  <p:tag name="TEMPLATEFULLNAMETAG" val="BBB1"/>
  <p:tag name="UPSLIDE" val="Alv02422_BBB1_12-30-2020"/>
  <p:tag name="UPSLIDEVERSION" val="6.7.13.0"/>
  <p:tag name="UPSLIDETOCOPTIONS" val="&lt;?xml version=&quot;1.0&quot; encoding=&quot;utf-16&quot;?&gt;&#10;&lt;TocContentOptions xmlns:xsd=&quot;http://www.w3.org/2001/XMLSchema&quot; xmlns:xsi=&quot;http://www.w3.org/2001/XMLSchema-instance&quot;&gt;&#10;  &lt;TocSlidesOptions&gt;&#10;    &lt;ContainsSubSectionTitles&gt;true&lt;/ContainsSubSectionTitles&gt;&#10;    &lt;ContainsSlideTitles&gt;false&lt;/ContainsSlideTitles&gt;&#10;    &lt;ContainsParentLessSlidesTitles&gt;false&lt;/ContainsParentLessSlidesTitles&gt;&#10;    &lt;ContainsPrentLessSubsections&gt;true&lt;/ContainsPrentLessSubsections&gt;&#10;    &lt;ContainsAppendix&gt;true&lt;/ContainsAppendix&gt;&#10;    &lt;ContainsUnNumberedSections&gt;true&lt;/ContainsUnNumberedSections&gt;&#10;    &lt;SlideTitle /&gt;&#10;  &lt;/TocSlidesOptions&gt;&#10;  &lt;SectionSlideOptions&gt;&#10;    &lt;ContainsOwnSubSection&gt;false&lt;/ContainsOwnSubSection&gt;&#10;    &lt;ContainsOwnSlide&gt;false&lt;/ContainsOwnSlide&gt;&#10;    &lt;ContainsOtherSections&gt;false&lt;/ContainsOtherSections&gt;&#10;    &lt;ContainsOthersSubsection&gt;false&lt;/ContainsOthersSubsection&gt;&#10;    &lt;containsAppendix&gt;false&lt;/containsAppendix&gt;&#10;    &lt;containsUnnumberedSections&gt;false&lt;/containsUnnumberedSections&gt;&#10;    &lt;SlideTitle /&gt;&#10;  &lt;/SectionSlideOptions&gt;&#10;  &lt;SubSectionSlideOptions&gt;&#10;    &lt;ContainsOtherSubsections&gt;false&lt;/ContainsOtherSubsections&gt;&#10;    &lt;ContainsOwnSlides&gt;false&lt;/ContainsOwnSlides&gt;&#10;    &lt;ContainsParentSection&gt;false&lt;/ContainsParentSection&gt;&#10;    &lt;ContainsOtherSections&gt;false&lt;/ContainsOtherSections&gt;&#10;    &lt;containsAppendix&gt;false&lt;/containsAppendix&gt;&#10;    &lt;containsUnnumberedSections&gt;false&lt;/containsUnnumberedSections&gt;&#10;    &lt;SlideTitle /&gt;&#10;  &lt;/SubSectionSlideOptions&gt;&#10;  &lt;UsedSlideLayouts&gt;&#10;    &lt;TocSlidesLayout&gt;&#10;      &lt;DesignName&gt;AM Report USL&lt;/DesignName&gt;&#10;      &lt;LayoutName&gt;Table of Contents (DO NOT DELETE)&lt;/LayoutName&gt;&#10;    &lt;/TocSlidesLayout&gt;&#10;    &lt;SectionLayout&gt;&#10;      &lt;DesignName&gt;AM Report USL&lt;/DesignName&gt;&#10;      &lt;LayoutName&gt;Section Divider (DO NOT DELETE)&lt;/LayoutName&gt;&#10;    &lt;/SectionLayout&gt;&#10;    &lt;SubsectionLayout&gt;&#10;      &lt;DesignName&gt;AM Report USL&lt;/DesignName&gt;&#10;      &lt;LayoutName&gt;Appendix Divider (DO NOT DELETE)&lt;/LayoutName&gt;&#10;    &lt;/SubsectionLayout&gt;&#10;    &lt;AppendixLayout&gt;&#10;      &lt;DesignName&gt;AM Report USL&lt;/DesignName&gt;&#10;      &lt;LayoutName&gt;Appendix Divider (DO NOT DELETE)&lt;/LayoutName&gt;&#10;    &lt;/AppendixLayout&gt;&#10;    &lt;TitleSliLayout&gt;&#10;      &lt;DesignName&gt;AM Report USL&lt;/DesignName&gt;&#10;      &lt;LayoutName&gt;Cover&lt;/LayoutName&gt;&#10;    &lt;/TitleSliLayout&gt;&#10;  &lt;/UsedSlideLayouts&gt;&#10;  &lt;ActiveReminders&gt;&#10;    &lt;ReminderScriptList&gt;&#10;      &lt;ReminderScript&gt;&#10;        &lt;Key xsi:type=&quot;xsd:string&quot;&gt;Reminder6/15/2021 4:35:32 PM872488304&lt;/Key&gt;&#10;        &lt;Value xsi:type=&quot;xsd:string&quot;&gt;&amp;lt;%SectionName%&amp;gt;&lt;/Value&gt;&#10;      &lt;/ReminderScript&gt;&#10;    &lt;/ReminderScriptList&gt;&#10;    &lt;MigrationVersion&gt;6.8.23.3&lt;/MigrationVersion&gt;&#10;  &lt;/ActiveReminders&gt;&#10;  &lt;HardRefreshRequired&gt;false&lt;/HardRefreshRequired&gt;&#10;  &lt;CustomAlgoOptions xsi:type=&quot;ScriptedSpecificAlgoOptions&quot;&gt;&#10;    &lt;CustomBaseAlgoOptions&gt;&#10;      &lt;UseSlideTitleAsSubSectionMarker&gt;false&lt;/UseSlideTitleAsSubSectionMarker&gt;&#10;      &lt;SlideTitleAsSectionMarker&gt;&#10;        &lt;UseTitleAsReminder&gt;false&lt;/UseTitleAsReminder&gt;&#10;      &lt;/SlideTitleAsSectionMarker&gt;&#10;      &lt;ShowSectionNums&gt;true&lt;/ShowSectionNums&gt;&#10;      &lt;ShowSlideIndex&gt;true&lt;/ShowSlideIndex&gt;&#10;      &lt;myColorOfNonCurrentItems&gt;&#10;        &lt;UseFixedColor&gt;false&lt;/UseFixedColor&gt;&#10;        &lt;R&gt;0&lt;/R&gt;&#10;        &lt;G&gt;0&lt;/G&gt;&#10;        &lt;B&gt;0&lt;/B&gt;&#10;      &lt;/myColorOfNonCurrentItems&gt;&#10;      &lt;currentItemFormat&gt;&#10;        &lt;UseBanner&gt;false&lt;/UseBanner&gt;&#10;        &lt;BannerFillR&gt;0&lt;/BannerFillR&gt;&#10;        &lt;BannerFillG&gt;0&lt;/BannerFillG&gt;&#10;        &lt;BannerFillB&gt;0&lt;/BannerFillB&gt;&#10;        &lt;ForceBold&gt;false&lt;/ForceBold&gt;&#10;        &lt;ApplyToSubSections&gt;true&lt;/ApplyToSubSections&gt;&#10;        &lt;ApplyToSectionsOnSubSectionDividers&gt;false&lt;/ApplyToSectionsOnSubSectionDividers&gt;&#10;        &lt;UseSubSecSpecificBanner&gt;false&lt;/UseSubSecSpecificBanner&gt;&#10;        &lt;SubSecBannerFillR&gt;0&lt;/SubSecBannerFillR&gt;&#10;        &lt;SubSecBannerFillG&gt;0&lt;/SubSecBannerFillG&gt;&#10;        &lt;SubSecBannerFillB&gt;0&lt;/SubSecBannerFillB&gt;&#10;      &lt;/currentItemFormat&gt;&#10;      &lt;nonCurrentItemAttenuation&gt;&#10;        &lt;Shading&gt;0.6&lt;/Shading&gt;&#10;      &lt;/nonCurrentItemAttenuation&gt;&#10;      &lt;ForceDisplayTOCOnTwocolumns&gt;false&lt;/ForceDisplayTOCOnTwocolumns&gt;&#10;      &lt;DisplayTOCOnTwocolumns&gt;false&lt;/DisplayTOCOnTwocolumns&gt;&#10;      &lt;Scripts&gt;&#10;        &lt;BeforeSubSecTitle /&gt;&#10;        &lt;BeforeSlideIndex /&gt;&#10;        &lt;AfterSecNum /&gt;&#10;        &lt;BeforeSecNum /&gt;&#10;        &lt;AfterSubSecNum /&gt;&#10;        &lt;BeforeSubSecNum /&gt;&#10;      &lt;/Scripts&gt;&#10;      &lt;Lines&gt;&#10;        &lt;UseLineBelowSections&gt;false&lt;/UseLineBelowSections&gt;&#10;        &lt;LineBelowSection&gt;&#10;          &lt;XOffset&gt;0&lt;/XOffset&gt;&#10;          &lt;YOffset&gt;0&lt;/YOffset&gt;&#10;          &lt;Weight&gt;0.5&lt;/Weight&gt;&#10;          &lt;R&gt;118&lt;/R&gt;&#10;          &lt;G&gt;113&lt;/G&gt;&#10;          &lt;B&gt;113&lt;/B&gt;&#10;          &lt;LineStyle&gt;1&lt;/LineStyle&gt;&#10;        &lt;/LineBelowSection&gt;&#10;      &lt;/Lines&gt;&#10;      &lt;ManVerticalSpacing&gt;&#10;        &lt;UseManualSpacing&gt;true&lt;/UseManualSpacing&gt;&#10;        &lt;ManualSpacing&gt;&#10;          &lt;SpaceBeforeSections&gt;5.8&lt;/SpaceBeforeSections&gt;&#10;          &lt;SpaceBeforeSubSections&gt;5.8&lt;/SpaceBeforeSubSections&gt;&#10;          &lt;SpaceBeforeSlides&gt;5.8&lt;/SpaceBeforeSlides&gt;&#10;        &lt;/ManualSpacing&gt;&#10;        &lt;ManualSpacingSections&gt;&#10;          &lt;SpaceBeforeSections&gt;17.4750233&lt;/SpaceBeforeSections&gt;&#10;          &lt;SpaceBeforeSubSections&gt;11.6500158&lt;/SpaceBeforeSubSections&gt;&#10;          &lt;SpaceBeforeSlides&gt;5.825008&lt;/SpaceBeforeSlides&gt;&#10;        &lt;/ManualSpacingSections&gt;&#10;        &lt;ManualSpacingSubSections&gt;&#10;          &lt;SpaceBeforeSections&gt;17.4750233&lt;/SpaceBeforeSections&gt;&#10;          &lt;SpaceBeforeSubSections&gt;11.6500158&lt;/SpaceBeforeSubSections&gt;&#10;          &lt;SpaceBeforeSlides&gt;5.825008&lt;/SpaceBeforeSlides&gt;&#10;        &lt;/ManualSpacingSubSections&gt;&#10;        &lt;UseSpecificSpacingForSecDivider&gt;false&lt;/UseSpecificSpacingForSecDivider&gt;&#10;        &lt;UseSpecificSpacingForSubSecDivider&gt;false&lt;/UseSpecificSpacingForSubSecDivider&gt;&#10;      &lt;/ManVerticalSpacing&gt;&#10;    &lt;/CustomBaseAlgoOptions&gt;&#10;    &lt;Sh1SecDividerOptions&gt;&#10;      &lt;UseShapeInDividers&gt;true&lt;/UseShapeInDividers&gt;&#10;      &lt;script&gt;&amp;lt;%SectionName%&amp;gt;&lt;/script&gt;&#10;    &lt;/Sh1SecDividerOptions&gt;&#10;    &lt;Sh2SecDividerOptions&gt;&#10;      &lt;UseShapeInDividers&gt;false&lt;/UseShapeInDividers&gt;&#10;    &lt;/Sh2SecDividerOptions&gt;&#10;    &lt;Sh3SecDividerOptions&gt;&#10;      &lt;UseShapeInDividers&gt;false&lt;/UseShapeInDividers&gt;&#10;    &lt;/Sh3SecDividerOptions&gt;&#10;    &lt;Sh1SubSecDividerOptions&gt;&#10;      &lt;UseShapeInDividers&gt;true&lt;/UseShapeInDividers&gt;&#10;      &lt;script&gt;&amp;lt;%SubSectionName%&amp;gt;&lt;/script&gt;&#10;    &lt;/Sh1SubSecDividerOptions&gt;&#10;    &lt;Sh2SubSecDividerOptions&gt;&#10;      &lt;UseShapeInDividers&gt;false&lt;/UseShapeInDividers&gt;&#10;    &lt;/Sh2SubSecDividerOptions&gt;&#10;    &lt;Sh3SubSecDividerOptions&gt;&#10;      &lt;UseShapeInDividers&gt;false&lt;/UseShapeInDividers&gt;&#10;    &lt;/Sh3SubSecDividerOptions&gt;&#10;    &lt;ThreeLevelTOC&gt;false&lt;/ThreeLevelTOC&gt;&#10;  &lt;/CustomAlgoOptions&gt;&#10;  &lt;UserPresentationOptions&gt;&#10;    &lt;SubSectionsHaveSlide xsi:nil=&quot;true&quot; /&gt;&#10;    &lt;SectionDividersContainOwnSubSections xsi:nil=&quot;true&quot; /&gt;&#10;    &lt;SectionDividersContainOwnSlideTitles xsi:nil=&quot;true&quot; /&gt;&#10;    &lt;SubSectionDividersContainOwnSlideTitles xsi:nil=&quot;true&quot; /&gt;&#10;    &lt;TOCSlidesContainSubsectionTitles xsi:nil=&quot;true&quot; /&gt;&#10;    &lt;TOCSlidesContainSlideTitles xsi:nil=&quot;true&quot; /&gt;&#10;    &lt;DisplayRemindersOnSlides&gt;false&lt;/DisplayRemindersOnSlides&gt;&#10;    &lt;SectionsHaveSlide&gt;true&lt;/SectionsHaveSlide&gt;&#10;    &lt;DoNotCountHiddenSlidesInPagination&gt;false&lt;/DoNotCountHiddenSlidesInPagination&gt;&#10;  &lt;/UserPresentationOptions&gt;&#10;  &lt;XmlSubSectionsHaveSlide&gt;true&lt;/XmlSubSectionsHaveSlide&gt;&#10;  &lt;AllowDuplicateTitleSlides&gt;true&lt;/AllowDuplicateTitleSlides&gt;&#10;  &lt;ShowEmptySlideTitles&gt;false&lt;/ShowEmptySlideTitles&gt;&#10;  &lt;NumberingOption&gt;&#10;    &lt;NumType&gt;ArabicAndCapitalLetters&lt;/NumType&gt;&#10;  &lt;/NumberingOption&gt;&#10;  &lt;NumberingOptionForAppendix&gt;&#10;    &lt;NumType&gt;ArabicAndCapitalLetters&lt;/NumType&gt;&#10;  &lt;/NumberingOptionForAppendix&gt;&#10;&lt;/TocContentOptions&gt;"/>
</p:tagLst>
</file>

<file path=ppt/tags/tag10.xml><?xml version="1.0" encoding="utf-8"?>
<p:tagLst xmlns:a="http://schemas.openxmlformats.org/drawingml/2006/main" xmlns:r="http://schemas.openxmlformats.org/officeDocument/2006/relationships" xmlns:p="http://schemas.openxmlformats.org/presentationml/2006/main">
  <p:tag name="NAME" val="SUBSECTIONTITLE"/>
  <p:tag name="TOCTEMPLATESHAPENAME" val="Titre des sous-sections"/>
  <p:tag name="TOCTEMPLATESHAPEDESCRIPTION" val="Définit le format de la forme contenant les titres des sous-sections."/>
</p:tagLst>
</file>

<file path=ppt/tags/tag11.xml><?xml version="1.0" encoding="utf-8"?>
<p:tagLst xmlns:a="http://schemas.openxmlformats.org/drawingml/2006/main" xmlns:r="http://schemas.openxmlformats.org/officeDocument/2006/relationships" xmlns:p="http://schemas.openxmlformats.org/presentationml/2006/main">
  <p:tag name="NAME" val="SUBSECTIONUM"/>
  <p:tag name="TOCTEMPLATESHAPENAME" val="Index des sous-section"/>
  <p:tag name="TOCTEMPLATESHAPEDESCRIPTION" val="Définit le format de la forme contenant les numéros des sou-sections"/>
</p:tagLst>
</file>

<file path=ppt/tags/tag12.xml><?xml version="1.0" encoding="utf-8"?>
<p:tagLst xmlns:a="http://schemas.openxmlformats.org/drawingml/2006/main" xmlns:r="http://schemas.openxmlformats.org/officeDocument/2006/relationships" xmlns:p="http://schemas.openxmlformats.org/presentationml/2006/main">
  <p:tag name="NAME" val="SUBSECTIONINDEX"/>
  <p:tag name="TOCTEMPLATESHAPENAME" val="Numéro de slide des sous-sections"/>
  <p:tag name="TOCTEMPLATESHAPEDESCRIPTION" val="Définit le format de la forme contenant les numéros de slides des sous-sections."/>
</p:tagLst>
</file>

<file path=ppt/tags/tag13.xml><?xml version="1.0" encoding="utf-8"?>
<p:tagLst xmlns:a="http://schemas.openxmlformats.org/drawingml/2006/main" xmlns:r="http://schemas.openxmlformats.org/officeDocument/2006/relationships" xmlns:p="http://schemas.openxmlformats.org/presentationml/2006/main">
  <p:tag name="HIDETOC" val="true"/>
</p:tagLst>
</file>

<file path=ppt/tags/tag14.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1"/>
  <p:tag name="TOCTEMPLATESHAPENAME" val="First Shape"/>
  <p:tag name="TOCTEMPLATESHAPEDESCRIPTION" val="Fill it with anything!"/>
</p:tagLst>
</file>

<file path=ppt/tags/tag15.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2"/>
  <p:tag name="TOCTEMPLATESHAPENAME" val="Second Shape"/>
  <p:tag name="TOCTEMPLATESHAPEDESCRIPTION" val="Fill it with anything!"/>
</p:tagLst>
</file>

<file path=ppt/tags/tag16.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3"/>
  <p:tag name="TOCTEMPLATESHAPENAME" val="Third Shape"/>
  <p:tag name="TOCTEMPLATESHAPEDESCRIPTION" val="Fill it with anything!"/>
</p:tagLst>
</file>

<file path=ppt/tags/tag17.xml><?xml version="1.0" encoding="utf-8"?>
<p:tagLst xmlns:a="http://schemas.openxmlformats.org/drawingml/2006/main" xmlns:r="http://schemas.openxmlformats.org/officeDocument/2006/relationships" xmlns:p="http://schemas.openxmlformats.org/presentationml/2006/main">
  <p:tag name="HIDETOC" val="true"/>
</p:tagLst>
</file>

<file path=ppt/tags/tag18.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2"/>
  <p:tag name="TOCTEMPLATESHAPENAME" val="Second Shape"/>
  <p:tag name="TOCTEMPLATESHAPEDESCRIPTION" val="Fill it with anything!"/>
</p:tagLst>
</file>

<file path=ppt/tags/tag19.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3"/>
  <p:tag name="TOCTEMPLATESHAPENAME" val="Third Shape"/>
  <p:tag name="TOCTEMPLATESHAPEDESCRIPTION" val="Fill it with anythi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1"/>
  <p:tag name="TOCTEMPLATESHAPENAME" val="First Shape"/>
  <p:tag name="TOCTEMPLATESHAPEDESCRIPTION" val="Fill it with anything!"/>
</p:tagLst>
</file>

<file path=ppt/tags/tag21.xml><?xml version="1.0" encoding="utf-8"?>
<p:tagLst xmlns:a="http://schemas.openxmlformats.org/drawingml/2006/main" xmlns:r="http://schemas.openxmlformats.org/officeDocument/2006/relationships" xmlns:p="http://schemas.openxmlformats.org/presentationml/2006/main">
  <p:tag name="HIDETOC" val="true"/>
</p:tagLst>
</file>

<file path=ppt/tags/tag22.xml><?xml version="1.0" encoding="utf-8"?>
<p:tagLst xmlns:a="http://schemas.openxmlformats.org/drawingml/2006/main" xmlns:r="http://schemas.openxmlformats.org/officeDocument/2006/relationships" xmlns:p="http://schemas.openxmlformats.org/presentationml/2006/main">
  <p:tag name="NAME" val="Reminder6/15/2021 4:35:32 PM872488304"/>
  <p:tag name="TOCTEMPLATESHAPENAME" val="Section Reminder"/>
</p:tagLst>
</file>

<file path=ppt/tags/tag23.xml><?xml version="1.0" encoding="utf-8"?>
<p:tagLst xmlns:a="http://schemas.openxmlformats.org/drawingml/2006/main" xmlns:r="http://schemas.openxmlformats.org/officeDocument/2006/relationships" xmlns:p="http://schemas.openxmlformats.org/presentationml/2006/main">
  <p:tag name="HIDETOC" val="tru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SECTIONINDEX"/>
  <p:tag name="TOCTEMPLATESHAPENAME" val="Numéro de slide des sections"/>
  <p:tag name="TOCTEMPLATESHAPEDESCRIPTION" val="Définit le format de la forme contenant les numéros de slides pour les sections."/>
</p:tagLst>
</file>

<file path=ppt/tags/tag5.xml><?xml version="1.0" encoding="utf-8"?>
<p:tagLst xmlns:a="http://schemas.openxmlformats.org/drawingml/2006/main" xmlns:r="http://schemas.openxmlformats.org/officeDocument/2006/relationships" xmlns:p="http://schemas.openxmlformats.org/presentationml/2006/main">
  <p:tag name="NAME" val="SECTIONUM"/>
  <p:tag name="TOCTEMPLATESHAPENAME" val="Numéro de section"/>
  <p:tag name="TOCTEMPLATESHAPEDESCRIPTION" val="Définit le format de la forme contenant les numéros de sections"/>
</p:tagLst>
</file>

<file path=ppt/tags/tag6.xml><?xml version="1.0" encoding="utf-8"?>
<p:tagLst xmlns:a="http://schemas.openxmlformats.org/drawingml/2006/main" xmlns:r="http://schemas.openxmlformats.org/officeDocument/2006/relationships" xmlns:p="http://schemas.openxmlformats.org/presentationml/2006/main">
  <p:tag name="NAME" val="SECTIONTITLE"/>
  <p:tag name="TOCTEMPLATESHAPENAME" val="Titre de section"/>
  <p:tag name="TOCTEMPLATESHAPEDESCRIPTION" val="Définit le format de la forme contenant les titres de section"/>
</p:tagLst>
</file>

<file path=ppt/tags/tag7.xml><?xml version="1.0" encoding="utf-8"?>
<p:tagLst xmlns:a="http://schemas.openxmlformats.org/drawingml/2006/main" xmlns:r="http://schemas.openxmlformats.org/officeDocument/2006/relationships" xmlns:p="http://schemas.openxmlformats.org/presentationml/2006/main">
  <p:tag name="NAME" val="SLIDEINDEX"/>
  <p:tag name="TOCTEMPLATESHAPENAME" val="Numéro de slide"/>
  <p:tag name="TOCTEMPLATESHAPEDESCRIPTION" val="Définit le format de la forme contenant le numéro de diapositive"/>
</p:tagLst>
</file>

<file path=ppt/tags/tag8.xml><?xml version="1.0" encoding="utf-8"?>
<p:tagLst xmlns:a="http://schemas.openxmlformats.org/drawingml/2006/main" xmlns:r="http://schemas.openxmlformats.org/officeDocument/2006/relationships" xmlns:p="http://schemas.openxmlformats.org/presentationml/2006/main">
  <p:tag name="NAME" val="SLIDETITLE"/>
  <p:tag name="TOCTEMPLATESHAPENAME" val="Titre des diapositives"/>
  <p:tag name="TOCTEMPLATESHAPEDESCRIPTION" val="Définit le format de la forme contenant les titres de slide"/>
</p:tagLst>
</file>

<file path=ppt/tags/tag9.xml><?xml version="1.0" encoding="utf-8"?>
<p:tagLst xmlns:a="http://schemas.openxmlformats.org/drawingml/2006/main" xmlns:r="http://schemas.openxmlformats.org/officeDocument/2006/relationships" xmlns:p="http://schemas.openxmlformats.org/presentationml/2006/main">
  <p:tag name="NAME" val="DRAWAREA"/>
  <p:tag name="TOCTEMPLATESHAPENAME" val="Zone de tracé"/>
  <p:tag name="TOCTEMPLATESHAPEDESCRIPTION" val="Délimite la position verticale de la table des matières."/>
</p:tagLst>
</file>

<file path=ppt/theme/theme1.xml><?xml version="1.0" encoding="utf-8"?>
<a:theme xmlns:a="http://schemas.openxmlformats.org/drawingml/2006/main" name="AM Report USL">
  <a:themeElements>
    <a:clrScheme name="A&amp;M">
      <a:dk1>
        <a:srgbClr val="646464"/>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470858"/>
      </a:accent6>
      <a:hlink>
        <a:srgbClr val="5E8AB4"/>
      </a:hlink>
      <a:folHlink>
        <a:srgbClr val="470858"/>
      </a:folHlink>
    </a:clrScheme>
    <a:fontScheme name="Ari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marL="1588" algn="ctr">
          <a:spcAft>
            <a:spcPts val="400"/>
          </a:spcAft>
          <a:defRPr sz="14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noAutofit/>
      </a:bodyPr>
      <a:lstStyle>
        <a:defPPr algn="l">
          <a:defRPr sz="1400" dirty="0" err="1" smtClean="0"/>
        </a:defPPr>
      </a:lstStyle>
    </a:txDef>
  </a:objectDefaults>
  <a:extraClrSchemeLst/>
  <a:extLst>
    <a:ext uri="{05A4C25C-085E-4340-85A3-A5531E510DB2}">
      <thm15:themeFamily xmlns:thm15="http://schemas.microsoft.com/office/thememl/2012/main" name="UpSlideTemplate" id="{CEED599E-AAB6-4A55-84D4-5830C7652A35}" vid="{834F30C9-5FBB-4360-9F31-72B3E11F7724}"/>
    </a:ext>
  </a:extLst>
</a:theme>
</file>

<file path=ppt/theme/theme2.xml><?xml version="1.0" encoding="utf-8"?>
<a:theme xmlns:a="http://schemas.openxmlformats.org/drawingml/2006/main" name="UpSlide Table Of Content Master (do not edit)">
  <a:themeElements>
    <a:clrScheme name="A&amp;M">
      <a:dk1>
        <a:srgbClr val="767171"/>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470858"/>
      </a:accent6>
      <a:hlink>
        <a:srgbClr val="CF7F00"/>
      </a:hlink>
      <a:folHlink>
        <a:srgbClr val="470858"/>
      </a:folHlink>
    </a:clrScheme>
    <a:fontScheme name="A&amp;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pSlideTemplate" id="{CEED599E-AAB6-4A55-84D4-5830C7652A35}" vid="{E99CB617-FF79-47D4-996F-9CFB9FFBB0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amp;M">
    <a:dk1>
      <a:srgbClr val="646464"/>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470858"/>
    </a:accent6>
    <a:hlink>
      <a:srgbClr val="5E8AB4"/>
    </a:hlink>
    <a:folHlink>
      <a:srgbClr val="4708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78CE09F451044085BD20AE26165FED" ma:contentTypeVersion="13" ma:contentTypeDescription="Create a new document." ma:contentTypeScope="" ma:versionID="8bc7e0aa43c15746a6fbd3cf81f3b044">
  <xsd:schema xmlns:xsd="http://www.w3.org/2001/XMLSchema" xmlns:xs="http://www.w3.org/2001/XMLSchema" xmlns:p="http://schemas.microsoft.com/office/2006/metadata/properties" xmlns:ns2="e5e58b11-f745-45e3-9bae-2ebf80225d14" xmlns:ns3="ad2e9ad2-38b0-4b2b-a771-3ca98dc4e31f" targetNamespace="http://schemas.microsoft.com/office/2006/metadata/properties" ma:root="true" ma:fieldsID="e17de17339a9990eaeb6fdf67802cb1e" ns2:_="" ns3:_="">
    <xsd:import namespace="e5e58b11-f745-45e3-9bae-2ebf80225d14"/>
    <xsd:import namespace="ad2e9ad2-38b0-4b2b-a771-3ca98dc4e31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e58b11-f745-45e3-9bae-2ebf80225d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2e9ad2-38b0-4b2b-a771-3ca98dc4e31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1AF920-2DA3-4B75-83EC-040A4467B85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E8E0686-6342-4324-8252-A242222A47F2}">
  <ds:schemaRefs>
    <ds:schemaRef ds:uri="http://schemas.microsoft.com/sharepoint/v3/contenttype/forms"/>
  </ds:schemaRefs>
</ds:datastoreItem>
</file>

<file path=customXml/itemProps3.xml><?xml version="1.0" encoding="utf-8"?>
<ds:datastoreItem xmlns:ds="http://schemas.openxmlformats.org/officeDocument/2006/customXml" ds:itemID="{C9840CBC-98E5-4ADD-9E4A-1FB0AEDC20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e58b11-f745-45e3-9bae-2ebf80225d14"/>
    <ds:schemaRef ds:uri="ad2e9ad2-38b0-4b2b-a771-3ca98dc4e3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UpSlideTemplate</Template>
  <TotalTime>189</TotalTime>
  <Words>4528</Words>
  <Application>Microsoft Office PowerPoint</Application>
  <PresentationFormat>Custom</PresentationFormat>
  <Paragraphs>463</Paragraphs>
  <Slides>37</Slides>
  <Notes>25</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50" baseType="lpstr">
      <vt:lpstr>Aldhabi</vt:lpstr>
      <vt:lpstr>Arial</vt:lpstr>
      <vt:lpstr>Arial Nova Cond</vt:lpstr>
      <vt:lpstr>Calibri</vt:lpstr>
      <vt:lpstr>Century Gothic</vt:lpstr>
      <vt:lpstr>Garamond</vt:lpstr>
      <vt:lpstr>Impact</vt:lpstr>
      <vt:lpstr>Segoe UI Light</vt:lpstr>
      <vt:lpstr>Times New Roman</vt:lpstr>
      <vt:lpstr>Wingdings</vt:lpstr>
      <vt:lpstr>AM Report USL</vt:lpstr>
      <vt:lpstr>UpSlide Table Of Content Master (do not edit)</vt:lpstr>
      <vt:lpstr>think-cell Slide</vt:lpstr>
      <vt:lpstr>((DisplayName))</vt:lpstr>
      <vt:lpstr>Disclaimer</vt:lpstr>
      <vt:lpstr>Contents</vt:lpstr>
      <vt:lpstr>PowerPoint Presentation</vt:lpstr>
      <vt:lpstr>Executive Summary: Working Capital Diagnostics</vt:lpstr>
      <vt:lpstr>Executive Summary: Working Capital Diagnostics</vt:lpstr>
      <vt:lpstr>Executive Summary: Working Capital Diagnostics</vt:lpstr>
      <vt:lpstr>PowerPoint Presentation</vt:lpstr>
      <vt:lpstr>Changing gears from P&amp;L to Balance Sheet</vt:lpstr>
      <vt:lpstr>Working Capital Glossary</vt:lpstr>
      <vt:lpstr>Cash Conversion by Industry Group:  ((IndustryGroup))</vt:lpstr>
      <vt:lpstr>PowerPoint Presentation</vt:lpstr>
      <vt:lpstr>Analysis Peer Group Overview</vt:lpstr>
      <vt:lpstr>Peer Group1 Demographics</vt:lpstr>
      <vt:lpstr>Peer Group Analysis: Cash Conversion Cycle1</vt:lpstr>
      <vt:lpstr>Peer Group Analysis: Days Sales Outstanding</vt:lpstr>
      <vt:lpstr>Peer Group Analysis: Days Inventory Outstanding</vt:lpstr>
      <vt:lpstr>Peer Group Analysis: Days Payable Outstanding</vt:lpstr>
      <vt:lpstr>PowerPoint Presentation</vt:lpstr>
      <vt:lpstr>Working Capital Trending: {CName} Vs. Vital Peer Median* </vt:lpstr>
      <vt:lpstr>((ShortName)): Cash Conversion Cycle Overall Upper Quartile Benefit Summary</vt:lpstr>
      <vt:lpstr>PowerPoint Presentation</vt:lpstr>
      <vt:lpstr>((DisplayName)): Cash Conversion Cycle Overall Upper Quartile Benefit Summary</vt:lpstr>
      <vt:lpstr>Liquidity Driver: ((DisplayName))</vt:lpstr>
      <vt:lpstr>((DisplayName)): Liquidity Score  Overall Upper Quartile Benefit Summary</vt:lpstr>
      <vt:lpstr>Profitability Driver: ((DisplayName))</vt:lpstr>
      <vt:lpstr>((DisplayName)): Profitability Score Overall Upper Quartile Benefit Summary</vt:lpstr>
      <vt:lpstr>Leverage Driver: ((DisplayName))</vt:lpstr>
      <vt:lpstr>((DisplayName)): Leverage Score Overall Upper Quartile Benefit Summary</vt:lpstr>
      <vt:lpstr>Turnover Driver: ((DisplayName))</vt:lpstr>
      <vt:lpstr>((DisplayName)): Turnover Score Overall Upper Quartile Benefit Summary</vt:lpstr>
      <vt:lpstr>PowerPoint Presentation</vt:lpstr>
      <vt:lpstr>Working Capital Diagnostics: Assumptions &amp; Methodology</vt:lpstr>
      <vt:lpstr>Overall Financial Driver Methodology*</vt:lpstr>
      <vt:lpstr>About A&amp;M’s Insight Center</vt:lpstr>
      <vt:lpstr>Contact the Insight Center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((DisplayName))</dc:title>
  <dc:creator>SKhanvilkar</dc:creator>
  <cp:lastModifiedBy>Rick Summers</cp:lastModifiedBy>
  <cp:revision>26</cp:revision>
  <dcterms:created xsi:type="dcterms:W3CDTF">2023-02-28T01:24:06Z</dcterms:created>
  <dcterms:modified xsi:type="dcterms:W3CDTF">2024-04-10T16:38:41Z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bDocumentId">
    <vt:lpwstr>2ddbabad-5eab-4ff9-97d6-4558bb73d2a3</vt:lpwstr>
  </property>
  <property fmtid="{D5CDD505-2E9C-101B-9397-08002B2CF9AE}" pid="3" name="ContentTypeId">
    <vt:lpwstr>0x0101004C78CE09F451044085BD20AE26165FED</vt:lpwstr>
  </property>
</Properties>
</file>