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5.xml" ContentType="application/vnd.openxmlformats-officedocument.drawingml.chart+xml"/>
  <Override PartName="/ppt/drawings/drawing4.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 id="2147483684" r:id="rId5"/>
  </p:sldMasterIdLst>
  <p:notesMasterIdLst>
    <p:notesMasterId r:id="rId29"/>
  </p:notesMasterIdLst>
  <p:handoutMasterIdLst>
    <p:handoutMasterId r:id="rId30"/>
  </p:handoutMasterIdLst>
  <p:sldIdLst>
    <p:sldId id="1105" r:id="rId6"/>
    <p:sldId id="1106" r:id="rId7"/>
    <p:sldId id="1107" r:id="rId8"/>
    <p:sldId id="309" r:id="rId9"/>
    <p:sldId id="1109" r:id="rId10"/>
    <p:sldId id="1110" r:id="rId11"/>
    <p:sldId id="1128" r:id="rId12"/>
    <p:sldId id="1112" r:id="rId13"/>
    <p:sldId id="1113" r:id="rId14"/>
    <p:sldId id="1129" r:id="rId15"/>
    <p:sldId id="1115" r:id="rId16"/>
    <p:sldId id="1116" r:id="rId17"/>
    <p:sldId id="1130" r:id="rId18"/>
    <p:sldId id="1118" r:id="rId19"/>
    <p:sldId id="1119" r:id="rId20"/>
    <p:sldId id="1131" r:id="rId21"/>
    <p:sldId id="1121" r:id="rId22"/>
    <p:sldId id="1122" r:id="rId23"/>
    <p:sldId id="1123" r:id="rId24"/>
    <p:sldId id="1124" r:id="rId25"/>
    <p:sldId id="1125" r:id="rId26"/>
    <p:sldId id="1126" r:id="rId27"/>
    <p:sldId id="1127" r:id="rId28"/>
  </p:sldIdLst>
  <p:sldSz cx="10058400" cy="7772400"/>
  <p:notesSz cx="6858000" cy="9144000"/>
  <p:custDataLst>
    <p:tags r:id="rId31"/>
  </p:custDataLst>
  <p:defaultTex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F7934-0F3B-4601-8C97-CAE35FD8E1B0}" v="68" dt="2023-02-28T01:00:55.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452" autoAdjust="0"/>
  </p:normalViewPr>
  <p:slideViewPr>
    <p:cSldViewPr snapToGrid="0" showGuides="1">
      <p:cViewPr varScale="1">
        <p:scale>
          <a:sx n="101" d="100"/>
          <a:sy n="101" d="100"/>
        </p:scale>
        <p:origin x="1626" y="108"/>
      </p:cViewPr>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vilkar, Sandeip" userId="43310da5-405d-42c1-85dc-ee18e5667b5d" providerId="ADAL" clId="{C7BF7934-0F3B-4601-8C97-CAE35FD8E1B0}"/>
    <pc:docChg chg="undo custSel addSld delSld modSld replTag">
      <pc:chgData name="Khanvilkar, Sandeip" userId="43310da5-405d-42c1-85dc-ee18e5667b5d" providerId="ADAL" clId="{C7BF7934-0F3B-4601-8C97-CAE35FD8E1B0}" dt="2023-02-28T01:00:55.447" v="221" actId="164"/>
      <pc:docMkLst>
        <pc:docMk/>
      </pc:docMkLst>
      <pc:sldChg chg="add setBg">
        <pc:chgData name="Khanvilkar, Sandeip" userId="43310da5-405d-42c1-85dc-ee18e5667b5d" providerId="ADAL" clId="{C7BF7934-0F3B-4601-8C97-CAE35FD8E1B0}" dt="2023-02-28T00:00:40.047" v="4"/>
        <pc:sldMkLst>
          <pc:docMk/>
          <pc:sldMk cId="1278429501" sldId="309"/>
        </pc:sldMkLst>
      </pc:sldChg>
      <pc:sldChg chg="del">
        <pc:chgData name="Khanvilkar, Sandeip" userId="43310da5-405d-42c1-85dc-ee18e5667b5d" providerId="ADAL" clId="{C7BF7934-0F3B-4601-8C97-CAE35FD8E1B0}" dt="2023-02-28T00:01:08.538" v="5" actId="2696"/>
        <pc:sldMkLst>
          <pc:docMk/>
          <pc:sldMk cId="3619660542" sldId="1108"/>
        </pc:sldMkLst>
      </pc:sldChg>
      <pc:sldChg chg="addSp delSp modSp mod">
        <pc:chgData name="Khanvilkar, Sandeip" userId="43310da5-405d-42c1-85dc-ee18e5667b5d" providerId="ADAL" clId="{C7BF7934-0F3B-4601-8C97-CAE35FD8E1B0}" dt="2023-02-28T01:00:55.447" v="221" actId="164"/>
        <pc:sldMkLst>
          <pc:docMk/>
          <pc:sldMk cId="1523863240" sldId="1110"/>
        </pc:sldMkLst>
        <pc:spChg chg="add del mod">
          <ac:chgData name="Khanvilkar, Sandeip" userId="43310da5-405d-42c1-85dc-ee18e5667b5d" providerId="ADAL" clId="{C7BF7934-0F3B-4601-8C97-CAE35FD8E1B0}" dt="2023-02-28T00:59:01.148" v="203" actId="478"/>
          <ac:spMkLst>
            <pc:docMk/>
            <pc:sldMk cId="1523863240" sldId="1110"/>
            <ac:spMk id="4" creationId="{DE9C3255-78C8-E6E9-A1D3-DBA00CDD09F0}"/>
          </ac:spMkLst>
        </pc:spChg>
        <pc:spChg chg="add del mod">
          <ac:chgData name="Khanvilkar, Sandeip" userId="43310da5-405d-42c1-85dc-ee18e5667b5d" providerId="ADAL" clId="{C7BF7934-0F3B-4601-8C97-CAE35FD8E1B0}" dt="2023-02-28T00:59:20.597" v="205" actId="478"/>
          <ac:spMkLst>
            <pc:docMk/>
            <pc:sldMk cId="1523863240" sldId="1110"/>
            <ac:spMk id="6" creationId="{A3F64751-33A2-639F-9B7B-E23CF0DE3C58}"/>
          </ac:spMkLst>
        </pc:spChg>
        <pc:spChg chg="add del mod">
          <ac:chgData name="Khanvilkar, Sandeip" userId="43310da5-405d-42c1-85dc-ee18e5667b5d" providerId="ADAL" clId="{C7BF7934-0F3B-4601-8C97-CAE35FD8E1B0}" dt="2023-02-28T00:59:33.460" v="207" actId="478"/>
          <ac:spMkLst>
            <pc:docMk/>
            <pc:sldMk cId="1523863240" sldId="1110"/>
            <ac:spMk id="9" creationId="{1BF4B35D-C95A-AE2E-ABFC-B6D567235463}"/>
          </ac:spMkLst>
        </pc:spChg>
        <pc:spChg chg="add mod">
          <ac:chgData name="Khanvilkar, Sandeip" userId="43310da5-405d-42c1-85dc-ee18e5667b5d" providerId="ADAL" clId="{C7BF7934-0F3B-4601-8C97-CAE35FD8E1B0}" dt="2023-02-28T00:34:12.754" v="83"/>
          <ac:spMkLst>
            <pc:docMk/>
            <pc:sldMk cId="1523863240" sldId="1110"/>
            <ac:spMk id="9" creationId="{EC5AB10F-72D2-9566-C4F1-F06CC956828D}"/>
          </ac:spMkLst>
        </pc:spChg>
        <pc:spChg chg="add mod">
          <ac:chgData name="Khanvilkar, Sandeip" userId="43310da5-405d-42c1-85dc-ee18e5667b5d" providerId="ADAL" clId="{C7BF7934-0F3B-4601-8C97-CAE35FD8E1B0}" dt="2023-02-28T01:00:11.276" v="213" actId="20577"/>
          <ac:spMkLst>
            <pc:docMk/>
            <pc:sldMk cId="1523863240" sldId="1110"/>
            <ac:spMk id="10" creationId="{F461844A-4782-E468-CE9D-E1DAC4B7D2C3}"/>
          </ac:spMkLst>
        </pc:spChg>
        <pc:spChg chg="add mod">
          <ac:chgData name="Khanvilkar, Sandeip" userId="43310da5-405d-42c1-85dc-ee18e5667b5d" providerId="ADAL" clId="{C7BF7934-0F3B-4601-8C97-CAE35FD8E1B0}" dt="2023-02-28T01:00:40.255" v="219" actId="1076"/>
          <ac:spMkLst>
            <pc:docMk/>
            <pc:sldMk cId="1523863240" sldId="1110"/>
            <ac:spMk id="11" creationId="{97B43631-1D17-DE93-922D-F072A8178056}"/>
          </ac:spMkLst>
        </pc:spChg>
        <pc:spChg chg="mod topLvl">
          <ac:chgData name="Khanvilkar, Sandeip" userId="43310da5-405d-42c1-85dc-ee18e5667b5d" providerId="ADAL" clId="{C7BF7934-0F3B-4601-8C97-CAE35FD8E1B0}" dt="2023-02-28T01:00:55.447" v="221" actId="164"/>
          <ac:spMkLst>
            <pc:docMk/>
            <pc:sldMk cId="1523863240" sldId="1110"/>
            <ac:spMk id="13" creationId="{C6CBF947-BCEA-7542-A796-00E7DA200677}"/>
          </ac:spMkLst>
        </pc:spChg>
        <pc:spChg chg="mod topLvl">
          <ac:chgData name="Khanvilkar, Sandeip" userId="43310da5-405d-42c1-85dc-ee18e5667b5d" providerId="ADAL" clId="{C7BF7934-0F3B-4601-8C97-CAE35FD8E1B0}" dt="2023-02-28T01:00:55.447" v="221" actId="164"/>
          <ac:spMkLst>
            <pc:docMk/>
            <pc:sldMk cId="1523863240" sldId="1110"/>
            <ac:spMk id="14" creationId="{3D262AAB-B641-EBE0-A609-E76C2E667E56}"/>
          </ac:spMkLst>
        </pc:spChg>
        <pc:spChg chg="mod topLvl">
          <ac:chgData name="Khanvilkar, Sandeip" userId="43310da5-405d-42c1-85dc-ee18e5667b5d" providerId="ADAL" clId="{C7BF7934-0F3B-4601-8C97-CAE35FD8E1B0}" dt="2023-02-28T01:00:55.447" v="221" actId="164"/>
          <ac:spMkLst>
            <pc:docMk/>
            <pc:sldMk cId="1523863240" sldId="1110"/>
            <ac:spMk id="15" creationId="{13473E30-ABD4-5A80-15B6-25D22AA2B8EC}"/>
          </ac:spMkLst>
        </pc:spChg>
        <pc:spChg chg="mod topLvl">
          <ac:chgData name="Khanvilkar, Sandeip" userId="43310da5-405d-42c1-85dc-ee18e5667b5d" providerId="ADAL" clId="{C7BF7934-0F3B-4601-8C97-CAE35FD8E1B0}" dt="2023-02-28T01:00:55.447" v="221" actId="164"/>
          <ac:spMkLst>
            <pc:docMk/>
            <pc:sldMk cId="1523863240" sldId="1110"/>
            <ac:spMk id="16" creationId="{302B6D89-FF60-3F69-17D1-5D0D8373C054}"/>
          </ac:spMkLst>
        </pc:spChg>
        <pc:spChg chg="mod topLvl">
          <ac:chgData name="Khanvilkar, Sandeip" userId="43310da5-405d-42c1-85dc-ee18e5667b5d" providerId="ADAL" clId="{C7BF7934-0F3B-4601-8C97-CAE35FD8E1B0}" dt="2023-02-28T01:00:55.447" v="221" actId="164"/>
          <ac:spMkLst>
            <pc:docMk/>
            <pc:sldMk cId="1523863240" sldId="1110"/>
            <ac:spMk id="17" creationId="{841DF105-8144-A06C-2C32-D4BA616ADB62}"/>
          </ac:spMkLst>
        </pc:spChg>
        <pc:spChg chg="mod topLvl">
          <ac:chgData name="Khanvilkar, Sandeip" userId="43310da5-405d-42c1-85dc-ee18e5667b5d" providerId="ADAL" clId="{C7BF7934-0F3B-4601-8C97-CAE35FD8E1B0}" dt="2023-02-28T01:00:55.447" v="221" actId="164"/>
          <ac:spMkLst>
            <pc:docMk/>
            <pc:sldMk cId="1523863240" sldId="1110"/>
            <ac:spMk id="18" creationId="{0B42566A-9133-04B4-5AD9-41FEE84DCCDB}"/>
          </ac:spMkLst>
        </pc:spChg>
        <pc:spChg chg="mod topLvl">
          <ac:chgData name="Khanvilkar, Sandeip" userId="43310da5-405d-42c1-85dc-ee18e5667b5d" providerId="ADAL" clId="{C7BF7934-0F3B-4601-8C97-CAE35FD8E1B0}" dt="2023-02-28T01:00:55.447" v="221" actId="164"/>
          <ac:spMkLst>
            <pc:docMk/>
            <pc:sldMk cId="1523863240" sldId="1110"/>
            <ac:spMk id="19" creationId="{93AB4FDD-D411-818A-E7A4-AB501E0E9354}"/>
          </ac:spMkLst>
        </pc:spChg>
        <pc:spChg chg="mod topLvl">
          <ac:chgData name="Khanvilkar, Sandeip" userId="43310da5-405d-42c1-85dc-ee18e5667b5d" providerId="ADAL" clId="{C7BF7934-0F3B-4601-8C97-CAE35FD8E1B0}" dt="2023-02-28T01:00:55.447" v="221" actId="164"/>
          <ac:spMkLst>
            <pc:docMk/>
            <pc:sldMk cId="1523863240" sldId="1110"/>
            <ac:spMk id="20" creationId="{147FE15B-E0D2-0F56-F218-CE8EC1EBD8C0}"/>
          </ac:spMkLst>
        </pc:spChg>
        <pc:spChg chg="mod topLvl">
          <ac:chgData name="Khanvilkar, Sandeip" userId="43310da5-405d-42c1-85dc-ee18e5667b5d" providerId="ADAL" clId="{C7BF7934-0F3B-4601-8C97-CAE35FD8E1B0}" dt="2023-02-28T01:00:55.447" v="221" actId="164"/>
          <ac:spMkLst>
            <pc:docMk/>
            <pc:sldMk cId="1523863240" sldId="1110"/>
            <ac:spMk id="21" creationId="{C06BCF1F-C17D-2D3A-D8E9-655EB1FBB290}"/>
          </ac:spMkLst>
        </pc:spChg>
        <pc:spChg chg="mod topLvl">
          <ac:chgData name="Khanvilkar, Sandeip" userId="43310da5-405d-42c1-85dc-ee18e5667b5d" providerId="ADAL" clId="{C7BF7934-0F3B-4601-8C97-CAE35FD8E1B0}" dt="2023-02-28T01:00:55.447" v="221" actId="164"/>
          <ac:spMkLst>
            <pc:docMk/>
            <pc:sldMk cId="1523863240" sldId="1110"/>
            <ac:spMk id="22" creationId="{4225B1BC-3A42-DD45-3710-BB0D1B243BCF}"/>
          </ac:spMkLst>
        </pc:spChg>
        <pc:spChg chg="mod topLvl">
          <ac:chgData name="Khanvilkar, Sandeip" userId="43310da5-405d-42c1-85dc-ee18e5667b5d" providerId="ADAL" clId="{C7BF7934-0F3B-4601-8C97-CAE35FD8E1B0}" dt="2023-02-28T01:00:55.447" v="221" actId="164"/>
          <ac:spMkLst>
            <pc:docMk/>
            <pc:sldMk cId="1523863240" sldId="1110"/>
            <ac:spMk id="23" creationId="{8AA6BE47-1A46-15E0-F02F-0E0DD1F9C83D}"/>
          </ac:spMkLst>
        </pc:spChg>
        <pc:spChg chg="mod topLvl">
          <ac:chgData name="Khanvilkar, Sandeip" userId="43310da5-405d-42c1-85dc-ee18e5667b5d" providerId="ADAL" clId="{C7BF7934-0F3B-4601-8C97-CAE35FD8E1B0}" dt="2023-02-28T01:00:55.447" v="221" actId="164"/>
          <ac:spMkLst>
            <pc:docMk/>
            <pc:sldMk cId="1523863240" sldId="1110"/>
            <ac:spMk id="24" creationId="{9614F168-4D2F-5EF1-4DBB-A996AB3DB4F8}"/>
          </ac:spMkLst>
        </pc:spChg>
        <pc:spChg chg="mod topLvl">
          <ac:chgData name="Khanvilkar, Sandeip" userId="43310da5-405d-42c1-85dc-ee18e5667b5d" providerId="ADAL" clId="{C7BF7934-0F3B-4601-8C97-CAE35FD8E1B0}" dt="2023-02-28T01:00:55.447" v="221" actId="164"/>
          <ac:spMkLst>
            <pc:docMk/>
            <pc:sldMk cId="1523863240" sldId="1110"/>
            <ac:spMk id="25" creationId="{000DD4FA-4F0E-74DE-7897-7D439B041CED}"/>
          </ac:spMkLst>
        </pc:spChg>
        <pc:spChg chg="mod topLvl">
          <ac:chgData name="Khanvilkar, Sandeip" userId="43310da5-405d-42c1-85dc-ee18e5667b5d" providerId="ADAL" clId="{C7BF7934-0F3B-4601-8C97-CAE35FD8E1B0}" dt="2023-02-28T01:00:55.447" v="221" actId="164"/>
          <ac:spMkLst>
            <pc:docMk/>
            <pc:sldMk cId="1523863240" sldId="1110"/>
            <ac:spMk id="26" creationId="{8942F302-124A-AB22-DD3E-73D34067A5A2}"/>
          </ac:spMkLst>
        </pc:spChg>
        <pc:spChg chg="mod topLvl">
          <ac:chgData name="Khanvilkar, Sandeip" userId="43310da5-405d-42c1-85dc-ee18e5667b5d" providerId="ADAL" clId="{C7BF7934-0F3B-4601-8C97-CAE35FD8E1B0}" dt="2023-02-28T01:00:55.447" v="221" actId="164"/>
          <ac:spMkLst>
            <pc:docMk/>
            <pc:sldMk cId="1523863240" sldId="1110"/>
            <ac:spMk id="27" creationId="{629F3834-F9C9-21BB-CFC6-5335FDE60E45}"/>
          </ac:spMkLst>
        </pc:spChg>
        <pc:spChg chg="mod topLvl">
          <ac:chgData name="Khanvilkar, Sandeip" userId="43310da5-405d-42c1-85dc-ee18e5667b5d" providerId="ADAL" clId="{C7BF7934-0F3B-4601-8C97-CAE35FD8E1B0}" dt="2023-02-28T01:00:55.447" v="221" actId="164"/>
          <ac:spMkLst>
            <pc:docMk/>
            <pc:sldMk cId="1523863240" sldId="1110"/>
            <ac:spMk id="28" creationId="{2D3D91A4-9425-5378-F8ED-54947F2BD2BF}"/>
          </ac:spMkLst>
        </pc:spChg>
        <pc:spChg chg="mod topLvl">
          <ac:chgData name="Khanvilkar, Sandeip" userId="43310da5-405d-42c1-85dc-ee18e5667b5d" providerId="ADAL" clId="{C7BF7934-0F3B-4601-8C97-CAE35FD8E1B0}" dt="2023-02-28T01:00:55.447" v="221" actId="164"/>
          <ac:spMkLst>
            <pc:docMk/>
            <pc:sldMk cId="1523863240" sldId="1110"/>
            <ac:spMk id="29" creationId="{D623D804-71BF-E214-CACC-CFA558ECD252}"/>
          </ac:spMkLst>
        </pc:spChg>
        <pc:spChg chg="mod topLvl">
          <ac:chgData name="Khanvilkar, Sandeip" userId="43310da5-405d-42c1-85dc-ee18e5667b5d" providerId="ADAL" clId="{C7BF7934-0F3B-4601-8C97-CAE35FD8E1B0}" dt="2023-02-28T01:00:55.447" v="221" actId="164"/>
          <ac:spMkLst>
            <pc:docMk/>
            <pc:sldMk cId="1523863240" sldId="1110"/>
            <ac:spMk id="30" creationId="{ED9088A4-CB37-3969-D7F2-28D75E444051}"/>
          </ac:spMkLst>
        </pc:spChg>
        <pc:spChg chg="mod topLvl">
          <ac:chgData name="Khanvilkar, Sandeip" userId="43310da5-405d-42c1-85dc-ee18e5667b5d" providerId="ADAL" clId="{C7BF7934-0F3B-4601-8C97-CAE35FD8E1B0}" dt="2023-02-28T01:00:55.447" v="221" actId="164"/>
          <ac:spMkLst>
            <pc:docMk/>
            <pc:sldMk cId="1523863240" sldId="1110"/>
            <ac:spMk id="31" creationId="{3C91BAB9-A7A4-0188-2BFE-24D02BDE8E60}"/>
          </ac:spMkLst>
        </pc:spChg>
        <pc:spChg chg="mod topLvl">
          <ac:chgData name="Khanvilkar, Sandeip" userId="43310da5-405d-42c1-85dc-ee18e5667b5d" providerId="ADAL" clId="{C7BF7934-0F3B-4601-8C97-CAE35FD8E1B0}" dt="2023-02-28T01:00:55.447" v="221" actId="164"/>
          <ac:spMkLst>
            <pc:docMk/>
            <pc:sldMk cId="1523863240" sldId="1110"/>
            <ac:spMk id="32" creationId="{A9671747-B2C8-9958-A1D7-78BC033B6574}"/>
          </ac:spMkLst>
        </pc:spChg>
        <pc:spChg chg="mod topLvl">
          <ac:chgData name="Khanvilkar, Sandeip" userId="43310da5-405d-42c1-85dc-ee18e5667b5d" providerId="ADAL" clId="{C7BF7934-0F3B-4601-8C97-CAE35FD8E1B0}" dt="2023-02-28T01:00:55.447" v="221" actId="164"/>
          <ac:spMkLst>
            <pc:docMk/>
            <pc:sldMk cId="1523863240" sldId="1110"/>
            <ac:spMk id="33" creationId="{17631423-1858-C399-56F6-8E9718D6B35C}"/>
          </ac:spMkLst>
        </pc:spChg>
        <pc:spChg chg="mod topLvl">
          <ac:chgData name="Khanvilkar, Sandeip" userId="43310da5-405d-42c1-85dc-ee18e5667b5d" providerId="ADAL" clId="{C7BF7934-0F3B-4601-8C97-CAE35FD8E1B0}" dt="2023-02-28T01:00:55.447" v="221" actId="164"/>
          <ac:spMkLst>
            <pc:docMk/>
            <pc:sldMk cId="1523863240" sldId="1110"/>
            <ac:spMk id="34" creationId="{D83A7517-A46E-A157-0A3C-D7C39C064858}"/>
          </ac:spMkLst>
        </pc:spChg>
        <pc:spChg chg="mod topLvl">
          <ac:chgData name="Khanvilkar, Sandeip" userId="43310da5-405d-42c1-85dc-ee18e5667b5d" providerId="ADAL" clId="{C7BF7934-0F3B-4601-8C97-CAE35FD8E1B0}" dt="2023-02-28T01:00:55.447" v="221" actId="164"/>
          <ac:spMkLst>
            <pc:docMk/>
            <pc:sldMk cId="1523863240" sldId="1110"/>
            <ac:spMk id="35" creationId="{915A513D-7976-5DFE-8E47-4F63F638FB58}"/>
          </ac:spMkLst>
        </pc:spChg>
        <pc:spChg chg="mod topLvl">
          <ac:chgData name="Khanvilkar, Sandeip" userId="43310da5-405d-42c1-85dc-ee18e5667b5d" providerId="ADAL" clId="{C7BF7934-0F3B-4601-8C97-CAE35FD8E1B0}" dt="2023-02-28T01:00:55.447" v="221" actId="164"/>
          <ac:spMkLst>
            <pc:docMk/>
            <pc:sldMk cId="1523863240" sldId="1110"/>
            <ac:spMk id="36" creationId="{0EBA686F-E37D-CB31-89B4-7AE722919E79}"/>
          </ac:spMkLst>
        </pc:spChg>
        <pc:spChg chg="mod topLvl">
          <ac:chgData name="Khanvilkar, Sandeip" userId="43310da5-405d-42c1-85dc-ee18e5667b5d" providerId="ADAL" clId="{C7BF7934-0F3B-4601-8C97-CAE35FD8E1B0}" dt="2023-02-28T01:00:55.447" v="221" actId="164"/>
          <ac:spMkLst>
            <pc:docMk/>
            <pc:sldMk cId="1523863240" sldId="1110"/>
            <ac:spMk id="37" creationId="{CF94CA6B-D281-8123-F311-1577A4EF60E1}"/>
          </ac:spMkLst>
        </pc:spChg>
        <pc:spChg chg="mod topLvl">
          <ac:chgData name="Khanvilkar, Sandeip" userId="43310da5-405d-42c1-85dc-ee18e5667b5d" providerId="ADAL" clId="{C7BF7934-0F3B-4601-8C97-CAE35FD8E1B0}" dt="2023-02-28T01:00:55.447" v="221" actId="164"/>
          <ac:spMkLst>
            <pc:docMk/>
            <pc:sldMk cId="1523863240" sldId="1110"/>
            <ac:spMk id="38" creationId="{67B2D7E9-ACCD-8513-5BE9-6B2390AAB2F4}"/>
          </ac:spMkLst>
        </pc:spChg>
        <pc:spChg chg="mod topLvl">
          <ac:chgData name="Khanvilkar, Sandeip" userId="43310da5-405d-42c1-85dc-ee18e5667b5d" providerId="ADAL" clId="{C7BF7934-0F3B-4601-8C97-CAE35FD8E1B0}" dt="2023-02-28T01:00:55.447" v="221" actId="164"/>
          <ac:spMkLst>
            <pc:docMk/>
            <pc:sldMk cId="1523863240" sldId="1110"/>
            <ac:spMk id="39" creationId="{7D5FBDA4-A47D-16E4-6230-121F82F1BE1A}"/>
          </ac:spMkLst>
        </pc:spChg>
        <pc:spChg chg="mod topLvl">
          <ac:chgData name="Khanvilkar, Sandeip" userId="43310da5-405d-42c1-85dc-ee18e5667b5d" providerId="ADAL" clId="{C7BF7934-0F3B-4601-8C97-CAE35FD8E1B0}" dt="2023-02-28T01:00:55.447" v="221" actId="164"/>
          <ac:spMkLst>
            <pc:docMk/>
            <pc:sldMk cId="1523863240" sldId="1110"/>
            <ac:spMk id="40" creationId="{41A364EA-F4AC-2B93-EC0A-65B091F04EA1}"/>
          </ac:spMkLst>
        </pc:spChg>
        <pc:spChg chg="mod topLvl">
          <ac:chgData name="Khanvilkar, Sandeip" userId="43310da5-405d-42c1-85dc-ee18e5667b5d" providerId="ADAL" clId="{C7BF7934-0F3B-4601-8C97-CAE35FD8E1B0}" dt="2023-02-28T01:00:55.447" v="221" actId="164"/>
          <ac:spMkLst>
            <pc:docMk/>
            <pc:sldMk cId="1523863240" sldId="1110"/>
            <ac:spMk id="41" creationId="{22DE5285-D2B9-E3A2-1A2B-01449E376B7F}"/>
          </ac:spMkLst>
        </pc:spChg>
        <pc:spChg chg="mod topLvl">
          <ac:chgData name="Khanvilkar, Sandeip" userId="43310da5-405d-42c1-85dc-ee18e5667b5d" providerId="ADAL" clId="{C7BF7934-0F3B-4601-8C97-CAE35FD8E1B0}" dt="2023-02-28T01:00:55.447" v="221" actId="164"/>
          <ac:spMkLst>
            <pc:docMk/>
            <pc:sldMk cId="1523863240" sldId="1110"/>
            <ac:spMk id="42" creationId="{5BD2A9F5-7115-4FB9-F5D8-65602D99DE10}"/>
          </ac:spMkLst>
        </pc:spChg>
        <pc:spChg chg="mod topLvl">
          <ac:chgData name="Khanvilkar, Sandeip" userId="43310da5-405d-42c1-85dc-ee18e5667b5d" providerId="ADAL" clId="{C7BF7934-0F3B-4601-8C97-CAE35FD8E1B0}" dt="2023-02-28T01:00:55.447" v="221" actId="164"/>
          <ac:spMkLst>
            <pc:docMk/>
            <pc:sldMk cId="1523863240" sldId="1110"/>
            <ac:spMk id="43" creationId="{4E055C9E-9F0C-E220-5FC1-1370A9542B01}"/>
          </ac:spMkLst>
        </pc:spChg>
        <pc:spChg chg="mod topLvl">
          <ac:chgData name="Khanvilkar, Sandeip" userId="43310da5-405d-42c1-85dc-ee18e5667b5d" providerId="ADAL" clId="{C7BF7934-0F3B-4601-8C97-CAE35FD8E1B0}" dt="2023-02-28T01:00:55.447" v="221" actId="164"/>
          <ac:spMkLst>
            <pc:docMk/>
            <pc:sldMk cId="1523863240" sldId="1110"/>
            <ac:spMk id="44" creationId="{9BB44DFD-081E-17BD-0C01-764F09389B01}"/>
          </ac:spMkLst>
        </pc:spChg>
        <pc:spChg chg="mod topLvl">
          <ac:chgData name="Khanvilkar, Sandeip" userId="43310da5-405d-42c1-85dc-ee18e5667b5d" providerId="ADAL" clId="{C7BF7934-0F3B-4601-8C97-CAE35FD8E1B0}" dt="2023-02-28T01:00:55.447" v="221" actId="164"/>
          <ac:spMkLst>
            <pc:docMk/>
            <pc:sldMk cId="1523863240" sldId="1110"/>
            <ac:spMk id="45" creationId="{3444898B-80CF-54DD-2222-960080121475}"/>
          </ac:spMkLst>
        </pc:spChg>
        <pc:spChg chg="mod topLvl">
          <ac:chgData name="Khanvilkar, Sandeip" userId="43310da5-405d-42c1-85dc-ee18e5667b5d" providerId="ADAL" clId="{C7BF7934-0F3B-4601-8C97-CAE35FD8E1B0}" dt="2023-02-28T01:00:55.447" v="221" actId="164"/>
          <ac:spMkLst>
            <pc:docMk/>
            <pc:sldMk cId="1523863240" sldId="1110"/>
            <ac:spMk id="46" creationId="{EF1AB4F6-2671-AC67-3137-2C466DD1B151}"/>
          </ac:spMkLst>
        </pc:spChg>
        <pc:spChg chg="mod topLvl">
          <ac:chgData name="Khanvilkar, Sandeip" userId="43310da5-405d-42c1-85dc-ee18e5667b5d" providerId="ADAL" clId="{C7BF7934-0F3B-4601-8C97-CAE35FD8E1B0}" dt="2023-02-28T01:00:55.447" v="221" actId="164"/>
          <ac:spMkLst>
            <pc:docMk/>
            <pc:sldMk cId="1523863240" sldId="1110"/>
            <ac:spMk id="47" creationId="{9F1109B9-13FB-94B8-2E17-78DB3186B5A4}"/>
          </ac:spMkLst>
        </pc:spChg>
        <pc:spChg chg="mod topLvl">
          <ac:chgData name="Khanvilkar, Sandeip" userId="43310da5-405d-42c1-85dc-ee18e5667b5d" providerId="ADAL" clId="{C7BF7934-0F3B-4601-8C97-CAE35FD8E1B0}" dt="2023-02-28T01:00:55.447" v="221" actId="164"/>
          <ac:spMkLst>
            <pc:docMk/>
            <pc:sldMk cId="1523863240" sldId="1110"/>
            <ac:spMk id="48" creationId="{5D19A4BF-952D-3130-1014-ACFDB2E05441}"/>
          </ac:spMkLst>
        </pc:spChg>
        <pc:spChg chg="mod topLvl">
          <ac:chgData name="Khanvilkar, Sandeip" userId="43310da5-405d-42c1-85dc-ee18e5667b5d" providerId="ADAL" clId="{C7BF7934-0F3B-4601-8C97-CAE35FD8E1B0}" dt="2023-02-28T01:00:55.447" v="221" actId="164"/>
          <ac:spMkLst>
            <pc:docMk/>
            <pc:sldMk cId="1523863240" sldId="1110"/>
            <ac:spMk id="49" creationId="{2009DFB6-ECE7-940D-F6CB-5986E64F9AD2}"/>
          </ac:spMkLst>
        </pc:spChg>
        <pc:spChg chg="mod topLvl">
          <ac:chgData name="Khanvilkar, Sandeip" userId="43310da5-405d-42c1-85dc-ee18e5667b5d" providerId="ADAL" clId="{C7BF7934-0F3B-4601-8C97-CAE35FD8E1B0}" dt="2023-02-28T01:00:55.447" v="221" actId="164"/>
          <ac:spMkLst>
            <pc:docMk/>
            <pc:sldMk cId="1523863240" sldId="1110"/>
            <ac:spMk id="50" creationId="{FCF218D8-F6C8-3BA6-B433-F8732D5A5E15}"/>
          </ac:spMkLst>
        </pc:spChg>
        <pc:spChg chg="mod topLvl">
          <ac:chgData name="Khanvilkar, Sandeip" userId="43310da5-405d-42c1-85dc-ee18e5667b5d" providerId="ADAL" clId="{C7BF7934-0F3B-4601-8C97-CAE35FD8E1B0}" dt="2023-02-28T01:00:55.447" v="221" actId="164"/>
          <ac:spMkLst>
            <pc:docMk/>
            <pc:sldMk cId="1523863240" sldId="1110"/>
            <ac:spMk id="51" creationId="{04402D78-77CA-37F4-35A5-9284FE45695B}"/>
          </ac:spMkLst>
        </pc:spChg>
        <pc:spChg chg="mod topLvl">
          <ac:chgData name="Khanvilkar, Sandeip" userId="43310da5-405d-42c1-85dc-ee18e5667b5d" providerId="ADAL" clId="{C7BF7934-0F3B-4601-8C97-CAE35FD8E1B0}" dt="2023-02-28T01:00:55.447" v="221" actId="164"/>
          <ac:spMkLst>
            <pc:docMk/>
            <pc:sldMk cId="1523863240" sldId="1110"/>
            <ac:spMk id="52" creationId="{82E4A92A-1B56-6EB3-306E-F997A0CCE352}"/>
          </ac:spMkLst>
        </pc:spChg>
        <pc:spChg chg="mod topLvl">
          <ac:chgData name="Khanvilkar, Sandeip" userId="43310da5-405d-42c1-85dc-ee18e5667b5d" providerId="ADAL" clId="{C7BF7934-0F3B-4601-8C97-CAE35FD8E1B0}" dt="2023-02-28T01:00:55.447" v="221" actId="164"/>
          <ac:spMkLst>
            <pc:docMk/>
            <pc:sldMk cId="1523863240" sldId="1110"/>
            <ac:spMk id="53" creationId="{137EAB2A-DC57-74C9-40D0-13EF52C07419}"/>
          </ac:spMkLst>
        </pc:spChg>
        <pc:spChg chg="mod topLvl">
          <ac:chgData name="Khanvilkar, Sandeip" userId="43310da5-405d-42c1-85dc-ee18e5667b5d" providerId="ADAL" clId="{C7BF7934-0F3B-4601-8C97-CAE35FD8E1B0}" dt="2023-02-28T01:00:55.447" v="221" actId="164"/>
          <ac:spMkLst>
            <pc:docMk/>
            <pc:sldMk cId="1523863240" sldId="1110"/>
            <ac:spMk id="54" creationId="{B9721D23-3657-E23B-8FCC-88AF366ABB4C}"/>
          </ac:spMkLst>
        </pc:spChg>
        <pc:spChg chg="mod topLvl">
          <ac:chgData name="Khanvilkar, Sandeip" userId="43310da5-405d-42c1-85dc-ee18e5667b5d" providerId="ADAL" clId="{C7BF7934-0F3B-4601-8C97-CAE35FD8E1B0}" dt="2023-02-28T01:00:55.447" v="221" actId="164"/>
          <ac:spMkLst>
            <pc:docMk/>
            <pc:sldMk cId="1523863240" sldId="1110"/>
            <ac:spMk id="55" creationId="{4F9E7AE0-3E6C-F01B-4AA4-2738F63D56BB}"/>
          </ac:spMkLst>
        </pc:spChg>
        <pc:spChg chg="mod topLvl">
          <ac:chgData name="Khanvilkar, Sandeip" userId="43310da5-405d-42c1-85dc-ee18e5667b5d" providerId="ADAL" clId="{C7BF7934-0F3B-4601-8C97-CAE35FD8E1B0}" dt="2023-02-28T01:00:55.447" v="221" actId="164"/>
          <ac:spMkLst>
            <pc:docMk/>
            <pc:sldMk cId="1523863240" sldId="1110"/>
            <ac:spMk id="56" creationId="{3FB46ADA-67BD-9D2D-11D3-D3017F991ECB}"/>
          </ac:spMkLst>
        </pc:spChg>
        <pc:spChg chg="mod topLvl">
          <ac:chgData name="Khanvilkar, Sandeip" userId="43310da5-405d-42c1-85dc-ee18e5667b5d" providerId="ADAL" clId="{C7BF7934-0F3B-4601-8C97-CAE35FD8E1B0}" dt="2023-02-28T01:00:55.447" v="221" actId="164"/>
          <ac:spMkLst>
            <pc:docMk/>
            <pc:sldMk cId="1523863240" sldId="1110"/>
            <ac:spMk id="57" creationId="{61BC8410-A168-7F05-FC19-50795434C016}"/>
          </ac:spMkLst>
        </pc:spChg>
        <pc:spChg chg="mod topLvl">
          <ac:chgData name="Khanvilkar, Sandeip" userId="43310da5-405d-42c1-85dc-ee18e5667b5d" providerId="ADAL" clId="{C7BF7934-0F3B-4601-8C97-CAE35FD8E1B0}" dt="2023-02-28T01:00:55.447" v="221" actId="164"/>
          <ac:spMkLst>
            <pc:docMk/>
            <pc:sldMk cId="1523863240" sldId="1110"/>
            <ac:spMk id="58" creationId="{CD968221-8D77-7F43-4FC9-230FFE287F9E}"/>
          </ac:spMkLst>
        </pc:spChg>
        <pc:spChg chg="mod topLvl">
          <ac:chgData name="Khanvilkar, Sandeip" userId="43310da5-405d-42c1-85dc-ee18e5667b5d" providerId="ADAL" clId="{C7BF7934-0F3B-4601-8C97-CAE35FD8E1B0}" dt="2023-02-28T01:00:55.447" v="221" actId="164"/>
          <ac:spMkLst>
            <pc:docMk/>
            <pc:sldMk cId="1523863240" sldId="1110"/>
            <ac:spMk id="59" creationId="{6F6F2001-D47C-2272-38C1-52AA596CBD95}"/>
          </ac:spMkLst>
        </pc:spChg>
        <pc:spChg chg="mod topLvl">
          <ac:chgData name="Khanvilkar, Sandeip" userId="43310da5-405d-42c1-85dc-ee18e5667b5d" providerId="ADAL" clId="{C7BF7934-0F3B-4601-8C97-CAE35FD8E1B0}" dt="2023-02-28T01:00:55.447" v="221" actId="164"/>
          <ac:spMkLst>
            <pc:docMk/>
            <pc:sldMk cId="1523863240" sldId="1110"/>
            <ac:spMk id="60" creationId="{782214E8-8075-B093-E59E-392DC1DFA681}"/>
          </ac:spMkLst>
        </pc:spChg>
        <pc:spChg chg="mod">
          <ac:chgData name="Khanvilkar, Sandeip" userId="43310da5-405d-42c1-85dc-ee18e5667b5d" providerId="ADAL" clId="{C7BF7934-0F3B-4601-8C97-CAE35FD8E1B0}" dt="2023-02-28T01:00:45.444" v="220" actId="165"/>
          <ac:spMkLst>
            <pc:docMk/>
            <pc:sldMk cId="1523863240" sldId="1110"/>
            <ac:spMk id="62" creationId="{C260D403-F3A7-F522-4CF3-FFAFCC4A9682}"/>
          </ac:spMkLst>
        </pc:spChg>
        <pc:spChg chg="mod">
          <ac:chgData name="Khanvilkar, Sandeip" userId="43310da5-405d-42c1-85dc-ee18e5667b5d" providerId="ADAL" clId="{C7BF7934-0F3B-4601-8C97-CAE35FD8E1B0}" dt="2023-02-28T01:00:45.444" v="220" actId="165"/>
          <ac:spMkLst>
            <pc:docMk/>
            <pc:sldMk cId="1523863240" sldId="1110"/>
            <ac:spMk id="63" creationId="{D4A8E2A7-A32C-BE3C-63BA-7BE9A166460D}"/>
          </ac:spMkLst>
        </pc:spChg>
        <pc:spChg chg="add mod">
          <ac:chgData name="Khanvilkar, Sandeip" userId="43310da5-405d-42c1-85dc-ee18e5667b5d" providerId="ADAL" clId="{C7BF7934-0F3B-4601-8C97-CAE35FD8E1B0}" dt="2023-02-28T00:49:08.660" v="150" actId="1076"/>
          <ac:spMkLst>
            <pc:docMk/>
            <pc:sldMk cId="1523863240" sldId="1110"/>
            <ac:spMk id="256" creationId="{B3694F80-EE7A-7A46-E754-084CB8FF8C93}"/>
          </ac:spMkLst>
        </pc:spChg>
        <pc:spChg chg="add mod">
          <ac:chgData name="Khanvilkar, Sandeip" userId="43310da5-405d-42c1-85dc-ee18e5667b5d" providerId="ADAL" clId="{C7BF7934-0F3B-4601-8C97-CAE35FD8E1B0}" dt="2023-02-28T00:49:08.660" v="150" actId="1076"/>
          <ac:spMkLst>
            <pc:docMk/>
            <pc:sldMk cId="1523863240" sldId="1110"/>
            <ac:spMk id="257" creationId="{455D9732-D00C-0B4E-8289-63C759783199}"/>
          </ac:spMkLst>
        </pc:spChg>
        <pc:spChg chg="add mod">
          <ac:chgData name="Khanvilkar, Sandeip" userId="43310da5-405d-42c1-85dc-ee18e5667b5d" providerId="ADAL" clId="{C7BF7934-0F3B-4601-8C97-CAE35FD8E1B0}" dt="2023-02-28T00:49:08.660" v="150" actId="1076"/>
          <ac:spMkLst>
            <pc:docMk/>
            <pc:sldMk cId="1523863240" sldId="1110"/>
            <ac:spMk id="258" creationId="{3F30E0D5-DA5D-F306-292B-0AF5FAD422D8}"/>
          </ac:spMkLst>
        </pc:spChg>
        <pc:spChg chg="add mod">
          <ac:chgData name="Khanvilkar, Sandeip" userId="43310da5-405d-42c1-85dc-ee18e5667b5d" providerId="ADAL" clId="{C7BF7934-0F3B-4601-8C97-CAE35FD8E1B0}" dt="2023-02-28T00:49:08.660" v="150" actId="1076"/>
          <ac:spMkLst>
            <pc:docMk/>
            <pc:sldMk cId="1523863240" sldId="1110"/>
            <ac:spMk id="259" creationId="{47CB5135-6FD0-9AD1-9C46-73E1B46932EF}"/>
          </ac:spMkLst>
        </pc:spChg>
        <pc:spChg chg="add mod">
          <ac:chgData name="Khanvilkar, Sandeip" userId="43310da5-405d-42c1-85dc-ee18e5667b5d" providerId="ADAL" clId="{C7BF7934-0F3B-4601-8C97-CAE35FD8E1B0}" dt="2023-02-28T00:49:08.660" v="150" actId="1076"/>
          <ac:spMkLst>
            <pc:docMk/>
            <pc:sldMk cId="1523863240" sldId="1110"/>
            <ac:spMk id="260" creationId="{7680B065-6EC1-C167-2CD8-037B6CEF7E37}"/>
          </ac:spMkLst>
        </pc:spChg>
        <pc:spChg chg="add mod">
          <ac:chgData name="Khanvilkar, Sandeip" userId="43310da5-405d-42c1-85dc-ee18e5667b5d" providerId="ADAL" clId="{C7BF7934-0F3B-4601-8C97-CAE35FD8E1B0}" dt="2023-02-28T00:49:50.471" v="153"/>
          <ac:spMkLst>
            <pc:docMk/>
            <pc:sldMk cId="1523863240" sldId="1110"/>
            <ac:spMk id="261" creationId="{B3694F80-EE7A-7A46-E754-084CB8FF8C93}"/>
          </ac:spMkLst>
        </pc:spChg>
        <pc:spChg chg="add mod">
          <ac:chgData name="Khanvilkar, Sandeip" userId="43310da5-405d-42c1-85dc-ee18e5667b5d" providerId="ADAL" clId="{C7BF7934-0F3B-4601-8C97-CAE35FD8E1B0}" dt="2023-02-28T00:49:50.471" v="153"/>
          <ac:spMkLst>
            <pc:docMk/>
            <pc:sldMk cId="1523863240" sldId="1110"/>
            <ac:spMk id="262" creationId="{455D9732-D00C-0B4E-8289-63C759783199}"/>
          </ac:spMkLst>
        </pc:spChg>
        <pc:spChg chg="add mod">
          <ac:chgData name="Khanvilkar, Sandeip" userId="43310da5-405d-42c1-85dc-ee18e5667b5d" providerId="ADAL" clId="{C7BF7934-0F3B-4601-8C97-CAE35FD8E1B0}" dt="2023-02-28T00:49:50.471" v="153"/>
          <ac:spMkLst>
            <pc:docMk/>
            <pc:sldMk cId="1523863240" sldId="1110"/>
            <ac:spMk id="263" creationId="{3F30E0D5-DA5D-F306-292B-0AF5FAD422D8}"/>
          </ac:spMkLst>
        </pc:spChg>
        <pc:spChg chg="add mod">
          <ac:chgData name="Khanvilkar, Sandeip" userId="43310da5-405d-42c1-85dc-ee18e5667b5d" providerId="ADAL" clId="{C7BF7934-0F3B-4601-8C97-CAE35FD8E1B0}" dt="2023-02-28T00:49:50.471" v="153"/>
          <ac:spMkLst>
            <pc:docMk/>
            <pc:sldMk cId="1523863240" sldId="1110"/>
            <ac:spMk id="264" creationId="{47CB5135-6FD0-9AD1-9C46-73E1B46932EF}"/>
          </ac:spMkLst>
        </pc:spChg>
        <pc:spChg chg="add mod">
          <ac:chgData name="Khanvilkar, Sandeip" userId="43310da5-405d-42c1-85dc-ee18e5667b5d" providerId="ADAL" clId="{C7BF7934-0F3B-4601-8C97-CAE35FD8E1B0}" dt="2023-02-28T00:49:50.471" v="153"/>
          <ac:spMkLst>
            <pc:docMk/>
            <pc:sldMk cId="1523863240" sldId="1110"/>
            <ac:spMk id="265" creationId="{7680B065-6EC1-C167-2CD8-037B6CEF7E37}"/>
          </ac:spMkLst>
        </pc:spChg>
        <pc:spChg chg="add del mod">
          <ac:chgData name="Khanvilkar, Sandeip" userId="43310da5-405d-42c1-85dc-ee18e5667b5d" providerId="ADAL" clId="{C7BF7934-0F3B-4601-8C97-CAE35FD8E1B0}" dt="2023-02-28T00:50:02.281" v="156" actId="478"/>
          <ac:spMkLst>
            <pc:docMk/>
            <pc:sldMk cId="1523863240" sldId="1110"/>
            <ac:spMk id="266" creationId="{B3694F80-EE7A-7A46-E754-084CB8FF8C93}"/>
          </ac:spMkLst>
        </pc:spChg>
        <pc:spChg chg="add del mod">
          <ac:chgData name="Khanvilkar, Sandeip" userId="43310da5-405d-42c1-85dc-ee18e5667b5d" providerId="ADAL" clId="{C7BF7934-0F3B-4601-8C97-CAE35FD8E1B0}" dt="2023-02-28T00:50:02.281" v="156" actId="478"/>
          <ac:spMkLst>
            <pc:docMk/>
            <pc:sldMk cId="1523863240" sldId="1110"/>
            <ac:spMk id="267" creationId="{455D9732-D00C-0B4E-8289-63C759783199}"/>
          </ac:spMkLst>
        </pc:spChg>
        <pc:spChg chg="add del mod">
          <ac:chgData name="Khanvilkar, Sandeip" userId="43310da5-405d-42c1-85dc-ee18e5667b5d" providerId="ADAL" clId="{C7BF7934-0F3B-4601-8C97-CAE35FD8E1B0}" dt="2023-02-28T00:50:02.281" v="156" actId="478"/>
          <ac:spMkLst>
            <pc:docMk/>
            <pc:sldMk cId="1523863240" sldId="1110"/>
            <ac:spMk id="268" creationId="{3F30E0D5-DA5D-F306-292B-0AF5FAD422D8}"/>
          </ac:spMkLst>
        </pc:spChg>
        <pc:spChg chg="add del mod">
          <ac:chgData name="Khanvilkar, Sandeip" userId="43310da5-405d-42c1-85dc-ee18e5667b5d" providerId="ADAL" clId="{C7BF7934-0F3B-4601-8C97-CAE35FD8E1B0}" dt="2023-02-28T00:50:02.281" v="156" actId="478"/>
          <ac:spMkLst>
            <pc:docMk/>
            <pc:sldMk cId="1523863240" sldId="1110"/>
            <ac:spMk id="269" creationId="{47CB5135-6FD0-9AD1-9C46-73E1B46932EF}"/>
          </ac:spMkLst>
        </pc:spChg>
        <pc:spChg chg="add del mod">
          <ac:chgData name="Khanvilkar, Sandeip" userId="43310da5-405d-42c1-85dc-ee18e5667b5d" providerId="ADAL" clId="{C7BF7934-0F3B-4601-8C97-CAE35FD8E1B0}" dt="2023-02-28T00:50:02.281" v="156" actId="478"/>
          <ac:spMkLst>
            <pc:docMk/>
            <pc:sldMk cId="1523863240" sldId="1110"/>
            <ac:spMk id="270" creationId="{7680B065-6EC1-C167-2CD8-037B6CEF7E37}"/>
          </ac:spMkLst>
        </pc:spChg>
        <pc:spChg chg="add mod">
          <ac:chgData name="Khanvilkar, Sandeip" userId="43310da5-405d-42c1-85dc-ee18e5667b5d" providerId="ADAL" clId="{C7BF7934-0F3B-4601-8C97-CAE35FD8E1B0}" dt="2023-02-28T00:51:14.731" v="159" actId="20577"/>
          <ac:spMkLst>
            <pc:docMk/>
            <pc:sldMk cId="1523863240" sldId="1110"/>
            <ac:spMk id="271" creationId="{D268B5D8-4216-CF83-D3A4-11FC003843DD}"/>
          </ac:spMkLst>
        </pc:spChg>
        <pc:spChg chg="add del mod">
          <ac:chgData name="Khanvilkar, Sandeip" userId="43310da5-405d-42c1-85dc-ee18e5667b5d" providerId="ADAL" clId="{C7BF7934-0F3B-4601-8C97-CAE35FD8E1B0}" dt="2023-02-28T00:54:09.004" v="178" actId="478"/>
          <ac:spMkLst>
            <pc:docMk/>
            <pc:sldMk cId="1523863240" sldId="1110"/>
            <ac:spMk id="274" creationId="{0C00A7D1-C77B-35B9-8D27-3BBE60477D02}"/>
          </ac:spMkLst>
        </pc:spChg>
        <pc:spChg chg="add del mod">
          <ac:chgData name="Khanvilkar, Sandeip" userId="43310da5-405d-42c1-85dc-ee18e5667b5d" providerId="ADAL" clId="{C7BF7934-0F3B-4601-8C97-CAE35FD8E1B0}" dt="2023-02-28T00:54:17.980" v="180" actId="478"/>
          <ac:spMkLst>
            <pc:docMk/>
            <pc:sldMk cId="1523863240" sldId="1110"/>
            <ac:spMk id="275" creationId="{2C306559-1F33-4547-EB69-0EDEBEDACA04}"/>
          </ac:spMkLst>
        </pc:spChg>
        <pc:spChg chg="mod">
          <ac:chgData name="Khanvilkar, Sandeip" userId="43310da5-405d-42c1-85dc-ee18e5667b5d" providerId="ADAL" clId="{C7BF7934-0F3B-4601-8C97-CAE35FD8E1B0}" dt="2023-02-27T23:58:43.740" v="3" actId="20577"/>
          <ac:spMkLst>
            <pc:docMk/>
            <pc:sldMk cId="1523863240" sldId="1110"/>
            <ac:spMk id="276" creationId="{4B4C3235-0D61-488A-A04C-781CA6A764A1}"/>
          </ac:spMkLst>
        </pc:spChg>
        <pc:spChg chg="add del mod">
          <ac:chgData name="Khanvilkar, Sandeip" userId="43310da5-405d-42c1-85dc-ee18e5667b5d" providerId="ADAL" clId="{C7BF7934-0F3B-4601-8C97-CAE35FD8E1B0}" dt="2023-02-28T00:54:34.852" v="183" actId="478"/>
          <ac:spMkLst>
            <pc:docMk/>
            <pc:sldMk cId="1523863240" sldId="1110"/>
            <ac:spMk id="277" creationId="{D81482F6-7676-D6BF-10C2-FB10FA0365C1}"/>
          </ac:spMkLst>
        </pc:spChg>
        <pc:spChg chg="add del mod">
          <ac:chgData name="Khanvilkar, Sandeip" userId="43310da5-405d-42c1-85dc-ee18e5667b5d" providerId="ADAL" clId="{C7BF7934-0F3B-4601-8C97-CAE35FD8E1B0}" dt="2023-02-28T00:54:50.272" v="187"/>
          <ac:spMkLst>
            <pc:docMk/>
            <pc:sldMk cId="1523863240" sldId="1110"/>
            <ac:spMk id="278" creationId="{84C45177-47AA-6924-7CEF-A216047A9931}"/>
          </ac:spMkLst>
        </pc:spChg>
        <pc:spChg chg="add del mod">
          <ac:chgData name="Khanvilkar, Sandeip" userId="43310da5-405d-42c1-85dc-ee18e5667b5d" providerId="ADAL" clId="{C7BF7934-0F3B-4601-8C97-CAE35FD8E1B0}" dt="2023-02-28T00:55:55.355" v="193" actId="478"/>
          <ac:spMkLst>
            <pc:docMk/>
            <pc:sldMk cId="1523863240" sldId="1110"/>
            <ac:spMk id="280" creationId="{AEFD44C0-7D72-AE22-BA3B-36F73B61BB7A}"/>
          </ac:spMkLst>
        </pc:spChg>
        <pc:spChg chg="add del mod">
          <ac:chgData name="Khanvilkar, Sandeip" userId="43310da5-405d-42c1-85dc-ee18e5667b5d" providerId="ADAL" clId="{C7BF7934-0F3B-4601-8C97-CAE35FD8E1B0}" dt="2023-02-28T00:57:17.364" v="199" actId="478"/>
          <ac:spMkLst>
            <pc:docMk/>
            <pc:sldMk cId="1523863240" sldId="1110"/>
            <ac:spMk id="281" creationId="{B26FB303-380C-70BC-ACAD-FC5960AF743F}"/>
          </ac:spMkLst>
        </pc:spChg>
        <pc:spChg chg="add del mod">
          <ac:chgData name="Khanvilkar, Sandeip" userId="43310da5-405d-42c1-85dc-ee18e5667b5d" providerId="ADAL" clId="{C7BF7934-0F3B-4601-8C97-CAE35FD8E1B0}" dt="2023-02-28T00:57:13.166" v="198" actId="478"/>
          <ac:spMkLst>
            <pc:docMk/>
            <pc:sldMk cId="1523863240" sldId="1110"/>
            <ac:spMk id="282" creationId="{66DE97FB-3916-DE04-10BA-7378AE310565}"/>
          </ac:spMkLst>
        </pc:spChg>
        <pc:spChg chg="add del mod">
          <ac:chgData name="Khanvilkar, Sandeip" userId="43310da5-405d-42c1-85dc-ee18e5667b5d" providerId="ADAL" clId="{C7BF7934-0F3B-4601-8C97-CAE35FD8E1B0}" dt="2023-02-28T00:58:30.030" v="201" actId="478"/>
          <ac:spMkLst>
            <pc:docMk/>
            <pc:sldMk cId="1523863240" sldId="1110"/>
            <ac:spMk id="283" creationId="{A2C26EF3-4AB0-8888-4A24-58673262DE95}"/>
          </ac:spMkLst>
        </pc:spChg>
        <pc:grpChg chg="add mod">
          <ac:chgData name="Khanvilkar, Sandeip" userId="43310da5-405d-42c1-85dc-ee18e5667b5d" providerId="ADAL" clId="{C7BF7934-0F3B-4601-8C97-CAE35FD8E1B0}" dt="2023-02-28T00:34:12.754" v="83"/>
          <ac:grpSpMkLst>
            <pc:docMk/>
            <pc:sldMk cId="1523863240" sldId="1110"/>
            <ac:grpSpMk id="4" creationId="{87D1B4B3-E3D9-4031-0367-F18F42F6E01B}"/>
          </ac:grpSpMkLst>
        </pc:grpChg>
        <pc:grpChg chg="add del mod">
          <ac:chgData name="Khanvilkar, Sandeip" userId="43310da5-405d-42c1-85dc-ee18e5667b5d" providerId="ADAL" clId="{C7BF7934-0F3B-4601-8C97-CAE35FD8E1B0}" dt="2023-02-28T00:52:43.673" v="170" actId="165"/>
          <ac:grpSpMkLst>
            <pc:docMk/>
            <pc:sldMk cId="1523863240" sldId="1110"/>
            <ac:grpSpMk id="11" creationId="{BACB28A6-0908-E081-65FE-B83C58D750CD}"/>
          </ac:grpSpMkLst>
        </pc:grpChg>
        <pc:grpChg chg="mod topLvl">
          <ac:chgData name="Khanvilkar, Sandeip" userId="43310da5-405d-42c1-85dc-ee18e5667b5d" providerId="ADAL" clId="{C7BF7934-0F3B-4601-8C97-CAE35FD8E1B0}" dt="2023-02-28T01:00:55.447" v="221" actId="164"/>
          <ac:grpSpMkLst>
            <pc:docMk/>
            <pc:sldMk cId="1523863240" sldId="1110"/>
            <ac:grpSpMk id="61" creationId="{9D9533CF-98BA-ACAF-A6E7-29FA8535D6D9}"/>
          </ac:grpSpMkLst>
        </pc:grpChg>
        <pc:grpChg chg="add mod">
          <ac:chgData name="Khanvilkar, Sandeip" userId="43310da5-405d-42c1-85dc-ee18e5667b5d" providerId="ADAL" clId="{C7BF7934-0F3B-4601-8C97-CAE35FD8E1B0}" dt="2023-02-28T01:00:55.447" v="221" actId="164"/>
          <ac:grpSpMkLst>
            <pc:docMk/>
            <pc:sldMk cId="1523863240" sldId="1110"/>
            <ac:grpSpMk id="261" creationId="{D0EA7194-CF10-8BCF-2D84-DE9B077D269A}"/>
          </ac:grpSpMkLst>
        </pc:grpChg>
        <pc:grpChg chg="add del mod">
          <ac:chgData name="Khanvilkar, Sandeip" userId="43310da5-405d-42c1-85dc-ee18e5667b5d" providerId="ADAL" clId="{C7BF7934-0F3B-4601-8C97-CAE35FD8E1B0}" dt="2023-02-28T00:53:51.783" v="174" actId="165"/>
          <ac:grpSpMkLst>
            <pc:docMk/>
            <pc:sldMk cId="1523863240" sldId="1110"/>
            <ac:grpSpMk id="272" creationId="{1CB95009-B71B-F1C7-11F6-A6B30544A6F0}"/>
          </ac:grpSpMkLst>
        </pc:grpChg>
        <pc:grpChg chg="add del mod">
          <ac:chgData name="Khanvilkar, Sandeip" userId="43310da5-405d-42c1-85dc-ee18e5667b5d" providerId="ADAL" clId="{C7BF7934-0F3B-4601-8C97-CAE35FD8E1B0}" dt="2023-02-28T01:00:45.444" v="220" actId="165"/>
          <ac:grpSpMkLst>
            <pc:docMk/>
            <pc:sldMk cId="1523863240" sldId="1110"/>
            <ac:grpSpMk id="273" creationId="{33A746D0-6E11-A839-F2C2-41B6A3ABD90D}"/>
          </ac:grpSpMkLst>
        </pc:grpChg>
        <pc:graphicFrameChg chg="mod">
          <ac:chgData name="Khanvilkar, Sandeip" userId="43310da5-405d-42c1-85dc-ee18e5667b5d" providerId="ADAL" clId="{C7BF7934-0F3B-4601-8C97-CAE35FD8E1B0}" dt="2023-02-28T00:56:02.772" v="195" actId="1076"/>
          <ac:graphicFrameMkLst>
            <pc:docMk/>
            <pc:sldMk cId="1523863240" sldId="1110"/>
            <ac:graphicFrameMk id="5" creationId="{00000000-0008-0000-0000-00002D000000}"/>
          </ac:graphicFrameMkLst>
        </pc:graphicFrameChg>
        <pc:graphicFrameChg chg="add mod">
          <ac:chgData name="Khanvilkar, Sandeip" userId="43310da5-405d-42c1-85dc-ee18e5667b5d" providerId="ADAL" clId="{C7BF7934-0F3B-4601-8C97-CAE35FD8E1B0}" dt="2023-02-28T00:34:12.754" v="83"/>
          <ac:graphicFrameMkLst>
            <pc:docMk/>
            <pc:sldMk cId="1523863240" sldId="1110"/>
            <ac:graphicFrameMk id="6" creationId="{F80DCD3E-DC7C-4375-76E9-E42589D12259}"/>
          </ac:graphicFrameMkLst>
        </pc:graphicFrameChg>
        <pc:graphicFrameChg chg="add mod">
          <ac:chgData name="Khanvilkar, Sandeip" userId="43310da5-405d-42c1-85dc-ee18e5667b5d" providerId="ADAL" clId="{C7BF7934-0F3B-4601-8C97-CAE35FD8E1B0}" dt="2023-02-28T00:35:26.821" v="85"/>
          <ac:graphicFrameMkLst>
            <pc:docMk/>
            <pc:sldMk cId="1523863240" sldId="1110"/>
            <ac:graphicFrameMk id="10" creationId="{F80DCD3E-DC7C-4375-76E9-E42589D12259}"/>
          </ac:graphicFrameMkLst>
        </pc:graphicFrameChg>
        <pc:graphicFrameChg chg="mod topLvl">
          <ac:chgData name="Khanvilkar, Sandeip" userId="43310da5-405d-42c1-85dc-ee18e5667b5d" providerId="ADAL" clId="{C7BF7934-0F3B-4601-8C97-CAE35FD8E1B0}" dt="2023-02-28T01:00:55.447" v="221" actId="164"/>
          <ac:graphicFrameMkLst>
            <pc:docMk/>
            <pc:sldMk cId="1523863240" sldId="1110"/>
            <ac:graphicFrameMk id="12" creationId="{78975AD7-A38E-E9E8-7EAB-39D94420A195}"/>
          </ac:graphicFrameMkLst>
        </pc:graphicFrameChg>
        <pc:picChg chg="add del mod">
          <ac:chgData name="Khanvilkar, Sandeip" userId="43310da5-405d-42c1-85dc-ee18e5667b5d" providerId="ADAL" clId="{C7BF7934-0F3B-4601-8C97-CAE35FD8E1B0}" dt="2023-02-28T00:55:36.083" v="191" actId="478"/>
          <ac:picMkLst>
            <pc:docMk/>
            <pc:sldMk cId="1523863240" sldId="1110"/>
            <ac:picMk id="279" creationId="{1F619A41-7FC4-F787-D478-D6C35C85BF26}"/>
          </ac:picMkLst>
        </pc:picChg>
      </pc:sldChg>
      <pc:sldChg chg="del">
        <pc:chgData name="Khanvilkar, Sandeip" userId="43310da5-405d-42c1-85dc-ee18e5667b5d" providerId="ADAL" clId="{C7BF7934-0F3B-4601-8C97-CAE35FD8E1B0}" dt="2023-02-28T00:06:28.169" v="68" actId="2696"/>
        <pc:sldMkLst>
          <pc:docMk/>
          <pc:sldMk cId="1553201504" sldId="1111"/>
        </pc:sldMkLst>
      </pc:sldChg>
      <pc:sldChg chg="del">
        <pc:chgData name="Khanvilkar, Sandeip" userId="43310da5-405d-42c1-85dc-ee18e5667b5d" providerId="ADAL" clId="{C7BF7934-0F3B-4601-8C97-CAE35FD8E1B0}" dt="2023-02-28T00:06:53.811" v="70" actId="47"/>
        <pc:sldMkLst>
          <pc:docMk/>
          <pc:sldMk cId="2699753533" sldId="1114"/>
        </pc:sldMkLst>
      </pc:sldChg>
      <pc:sldChg chg="del">
        <pc:chgData name="Khanvilkar, Sandeip" userId="43310da5-405d-42c1-85dc-ee18e5667b5d" providerId="ADAL" clId="{C7BF7934-0F3B-4601-8C97-CAE35FD8E1B0}" dt="2023-02-28T00:09:37.170" v="80" actId="2696"/>
        <pc:sldMkLst>
          <pc:docMk/>
          <pc:sldMk cId="2919999489" sldId="1117"/>
        </pc:sldMkLst>
      </pc:sldChg>
      <pc:sldChg chg="del">
        <pc:chgData name="Khanvilkar, Sandeip" userId="43310da5-405d-42c1-85dc-ee18e5667b5d" providerId="ADAL" clId="{C7BF7934-0F3B-4601-8C97-CAE35FD8E1B0}" dt="2023-02-28T00:08:39.959" v="78" actId="47"/>
        <pc:sldMkLst>
          <pc:docMk/>
          <pc:sldMk cId="1943346883" sldId="1120"/>
        </pc:sldMkLst>
      </pc:sldChg>
      <pc:sldChg chg="modSp mod">
        <pc:chgData name="Khanvilkar, Sandeip" userId="43310da5-405d-42c1-85dc-ee18e5667b5d" providerId="ADAL" clId="{C7BF7934-0F3B-4601-8C97-CAE35FD8E1B0}" dt="2023-02-28T00:05:07.646" v="43" actId="6549"/>
        <pc:sldMkLst>
          <pc:docMk/>
          <pc:sldMk cId="2464354790" sldId="1121"/>
        </pc:sldMkLst>
        <pc:spChg chg="mod">
          <ac:chgData name="Khanvilkar, Sandeip" userId="43310da5-405d-42c1-85dc-ee18e5667b5d" providerId="ADAL" clId="{C7BF7934-0F3B-4601-8C97-CAE35FD8E1B0}" dt="2023-02-28T00:05:01.501" v="41" actId="20577"/>
          <ac:spMkLst>
            <pc:docMk/>
            <pc:sldMk cId="2464354790" sldId="1121"/>
            <ac:spMk id="6" creationId="{887ACC0F-2506-4295-93ED-39FA647A1E65}"/>
          </ac:spMkLst>
        </pc:spChg>
        <pc:spChg chg="mod">
          <ac:chgData name="Khanvilkar, Sandeip" userId="43310da5-405d-42c1-85dc-ee18e5667b5d" providerId="ADAL" clId="{C7BF7934-0F3B-4601-8C97-CAE35FD8E1B0}" dt="2023-02-28T00:05:04.694" v="42" actId="6549"/>
          <ac:spMkLst>
            <pc:docMk/>
            <pc:sldMk cId="2464354790" sldId="1121"/>
            <ac:spMk id="8" creationId="{CBE47B39-68B8-446D-AA02-D53FD2BBC1B5}"/>
          </ac:spMkLst>
        </pc:spChg>
        <pc:spChg chg="mod">
          <ac:chgData name="Khanvilkar, Sandeip" userId="43310da5-405d-42c1-85dc-ee18e5667b5d" providerId="ADAL" clId="{C7BF7934-0F3B-4601-8C97-CAE35FD8E1B0}" dt="2023-02-28T00:05:07.646" v="43" actId="6549"/>
          <ac:spMkLst>
            <pc:docMk/>
            <pc:sldMk cId="2464354790" sldId="1121"/>
            <ac:spMk id="9" creationId="{8307A80E-7E10-7095-C699-F72DFF1C4A0F}"/>
          </ac:spMkLst>
        </pc:spChg>
      </pc:sldChg>
      <pc:sldChg chg="modSp mod">
        <pc:chgData name="Khanvilkar, Sandeip" userId="43310da5-405d-42c1-85dc-ee18e5667b5d" providerId="ADAL" clId="{C7BF7934-0F3B-4601-8C97-CAE35FD8E1B0}" dt="2023-02-28T00:10:13.438" v="81" actId="14861"/>
        <pc:sldMkLst>
          <pc:docMk/>
          <pc:sldMk cId="1588164057" sldId="1125"/>
        </pc:sldMkLst>
        <pc:picChg chg="mod">
          <ac:chgData name="Khanvilkar, Sandeip" userId="43310da5-405d-42c1-85dc-ee18e5667b5d" providerId="ADAL" clId="{C7BF7934-0F3B-4601-8C97-CAE35FD8E1B0}" dt="2023-02-28T00:10:13.438" v="81" actId="14861"/>
          <ac:picMkLst>
            <pc:docMk/>
            <pc:sldMk cId="1588164057" sldId="1125"/>
            <ac:picMk id="45" creationId="{00000000-0000-0000-0000-000000000000}"/>
          </ac:picMkLst>
        </pc:picChg>
      </pc:sldChg>
      <pc:sldChg chg="modSp add mod">
        <pc:chgData name="Khanvilkar, Sandeip" userId="43310da5-405d-42c1-85dc-ee18e5667b5d" providerId="ADAL" clId="{C7BF7934-0F3B-4601-8C97-CAE35FD8E1B0}" dt="2023-02-28T00:06:23.962" v="67" actId="20577"/>
        <pc:sldMkLst>
          <pc:docMk/>
          <pc:sldMk cId="1220769712" sldId="1128"/>
        </pc:sldMkLst>
        <pc:spChg chg="mod">
          <ac:chgData name="Khanvilkar, Sandeip" userId="43310da5-405d-42c1-85dc-ee18e5667b5d" providerId="ADAL" clId="{C7BF7934-0F3B-4601-8C97-CAE35FD8E1B0}" dt="2023-02-28T00:06:23.962" v="67" actId="20577"/>
          <ac:spMkLst>
            <pc:docMk/>
            <pc:sldMk cId="1220769712" sldId="1128"/>
            <ac:spMk id="2" creationId="{93CF6010-EA09-495B-BC29-D9B3C21CB8C2}"/>
          </ac:spMkLst>
        </pc:spChg>
      </pc:sldChg>
      <pc:sldChg chg="modSp add mod">
        <pc:chgData name="Khanvilkar, Sandeip" userId="43310da5-405d-42c1-85dc-ee18e5667b5d" providerId="ADAL" clId="{C7BF7934-0F3B-4601-8C97-CAE35FD8E1B0}" dt="2023-02-28T00:07:22.399" v="74" actId="1076"/>
        <pc:sldMkLst>
          <pc:docMk/>
          <pc:sldMk cId="2438485970" sldId="1129"/>
        </pc:sldMkLst>
        <pc:spChg chg="mod">
          <ac:chgData name="Khanvilkar, Sandeip" userId="43310da5-405d-42c1-85dc-ee18e5667b5d" providerId="ADAL" clId="{C7BF7934-0F3B-4601-8C97-CAE35FD8E1B0}" dt="2023-02-28T00:07:22.399" v="74" actId="1076"/>
          <ac:spMkLst>
            <pc:docMk/>
            <pc:sldMk cId="2438485970" sldId="1129"/>
            <ac:spMk id="2" creationId="{93CF6010-EA09-495B-BC29-D9B3C21CB8C2}"/>
          </ac:spMkLst>
        </pc:spChg>
      </pc:sldChg>
      <pc:sldChg chg="modSp add mod">
        <pc:chgData name="Khanvilkar, Sandeip" userId="43310da5-405d-42c1-85dc-ee18e5667b5d" providerId="ADAL" clId="{C7BF7934-0F3B-4601-8C97-CAE35FD8E1B0}" dt="2023-02-28T00:08:07.864" v="76"/>
        <pc:sldMkLst>
          <pc:docMk/>
          <pc:sldMk cId="1411754106" sldId="1130"/>
        </pc:sldMkLst>
        <pc:spChg chg="mod">
          <ac:chgData name="Khanvilkar, Sandeip" userId="43310da5-405d-42c1-85dc-ee18e5667b5d" providerId="ADAL" clId="{C7BF7934-0F3B-4601-8C97-CAE35FD8E1B0}" dt="2023-02-28T00:08:07.864" v="76"/>
          <ac:spMkLst>
            <pc:docMk/>
            <pc:sldMk cId="1411754106" sldId="1130"/>
            <ac:spMk id="2" creationId="{93CF6010-EA09-495B-BC29-D9B3C21CB8C2}"/>
          </ac:spMkLst>
        </pc:spChg>
      </pc:sldChg>
      <pc:sldChg chg="modSp add mod">
        <pc:chgData name="Khanvilkar, Sandeip" userId="43310da5-405d-42c1-85dc-ee18e5667b5d" providerId="ADAL" clId="{C7BF7934-0F3B-4601-8C97-CAE35FD8E1B0}" dt="2023-02-28T00:09:00.509" v="79"/>
        <pc:sldMkLst>
          <pc:docMk/>
          <pc:sldMk cId="1601035141" sldId="1131"/>
        </pc:sldMkLst>
        <pc:spChg chg="mod">
          <ac:chgData name="Khanvilkar, Sandeip" userId="43310da5-405d-42c1-85dc-ee18e5667b5d" providerId="ADAL" clId="{C7BF7934-0F3B-4601-8C97-CAE35FD8E1B0}" dt="2023-02-28T00:09:00.509" v="79"/>
          <ac:spMkLst>
            <pc:docMk/>
            <pc:sldMk cId="1601035141" sldId="1131"/>
            <ac:spMk id="2" creationId="{93CF6010-EA09-495B-BC29-D9B3C21CB8C2}"/>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https://itinfoalvarezandmarsal-my.sharepoint.com/personal/skhanvilkar_alvarezandmarsal_com/Documents/Desktop/MoM%20New%20Series%202023/SG&amp;A_All_Industries_BoxPlots_Feb2023V2.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33711708995529E-2"/>
          <c:y val="2.6254646505265919E-2"/>
          <c:w val="0.92120919193391659"/>
          <c:h val="0.53000660432517466"/>
        </c:manualLayout>
      </c:layout>
      <c:barChart>
        <c:barDir val="col"/>
        <c:grouping val="stacked"/>
        <c:varyColors val="0"/>
        <c:dLbls>
          <c:showLegendKey val="0"/>
          <c:showVal val="0"/>
          <c:showCatName val="0"/>
          <c:showSerName val="0"/>
          <c:showPercent val="0"/>
          <c:showBubbleSize val="0"/>
        </c:dLbls>
        <c:gapWidth val="4"/>
        <c:overlap val="100"/>
        <c:axId val="729722880"/>
        <c:axId val="128317056"/>
      </c:barChart>
      <c:catAx>
        <c:axId val="729722880"/>
        <c:scaling>
          <c:orientation val="minMax"/>
        </c:scaling>
        <c:delete val="0"/>
        <c:axPos val="b"/>
        <c:numFmt formatCode="General" sourceLinked="0"/>
        <c:majorTickMark val="out"/>
        <c:minorTickMark val="none"/>
        <c:tickLblPos val="nextTo"/>
        <c:txPr>
          <a:bodyPr rot="-5400000" vert="horz"/>
          <a:lstStyle/>
          <a:p>
            <a:pPr>
              <a:defRPr>
                <a:solidFill>
                  <a:srgbClr val="646464"/>
                </a:solidFill>
              </a:defRPr>
            </a:pPr>
            <a:endParaRPr lang="en-US"/>
          </a:p>
        </c:txPr>
        <c:crossAx val="128317056"/>
        <c:crosses val="autoZero"/>
        <c:auto val="1"/>
        <c:lblAlgn val="ctr"/>
        <c:lblOffset val="100"/>
        <c:noMultiLvlLbl val="0"/>
      </c:catAx>
      <c:valAx>
        <c:axId val="128317056"/>
        <c:scaling>
          <c:orientation val="minMax"/>
          <c:max val="0.60000000000000009"/>
          <c:min val="0"/>
        </c:scaling>
        <c:delete val="1"/>
        <c:axPos val="l"/>
        <c:numFmt formatCode="0%" sourceLinked="0"/>
        <c:majorTickMark val="out"/>
        <c:minorTickMark val="none"/>
        <c:tickLblPos val="nextTo"/>
        <c:crossAx val="729722880"/>
        <c:crosses val="autoZero"/>
        <c:crossBetween val="between"/>
        <c:majorUnit val="0.1"/>
      </c:valAx>
      <c:spPr>
        <a:noFill/>
        <a:ln w="25400">
          <a:noFill/>
        </a:ln>
      </c:spPr>
    </c:plotArea>
    <c:plotVisOnly val="1"/>
    <c:dispBlanksAs val="gap"/>
    <c:showDLblsOverMax val="0"/>
  </c:chart>
  <c:spPr>
    <a:ln/>
  </c:spPr>
  <c:txPr>
    <a:bodyPr/>
    <a:lstStyle/>
    <a:p>
      <a:pPr>
        <a:defRPr>
          <a:solidFill>
            <a:srgbClr val="002060"/>
          </a:solidFil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8F7-47C2-B932-B83BD19AD839}"/>
              </c:ext>
            </c:extLst>
          </c:dPt>
          <c:dLbls>
            <c:dLbl>
              <c:idx val="0"/>
              <c:layout>
                <c:manualLayout>
                  <c:x val="0"/>
                  <c:y val="2.9761904761904785E-2"/>
                </c:manualLayout>
              </c:layout>
              <c:tx>
                <c:rich>
                  <a:bodyPr/>
                  <a:lstStyle/>
                  <a:p>
                    <a:r>
                      <a:rPr lang="en-US" sz="700"/>
                      <a:t>1.61%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Data'!$T$8</c:f>
              <c:numCache>
                <c:formatCode>0.00%</c:formatCode>
                <c:ptCount val="1"/>
              </c:numCache>
            </c:numRef>
          </c:val>
          <c:extLst>
            <c:ext xmlns:c16="http://schemas.microsoft.com/office/drawing/2014/chart" uri="{C3380CC4-5D6E-409C-BE32-E72D297353CC}">
              <c16:uniqueId val="{00000001-68F7-47C2-B932-B83BD19AD839}"/>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8F7-47C2-B932-B83BD19AD839}"/>
              </c:ext>
            </c:extLst>
          </c:dPt>
          <c:dLbls>
            <c:dLbl>
              <c:idx val="0"/>
              <c:layout>
                <c:manualLayout>
                  <c:x val="0"/>
                  <c:y val="2.976190476190476E-2"/>
                </c:manualLayout>
              </c:layout>
              <c:tx>
                <c:rich>
                  <a:bodyPr/>
                  <a:lstStyle/>
                  <a:p>
                    <a:r>
                      <a:rPr lang="en-US" sz="700"/>
                      <a:t>1.04%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Data'!$U$8</c:f>
              <c:numCache>
                <c:formatCode>0.00%</c:formatCode>
                <c:ptCount val="1"/>
              </c:numCache>
            </c:numRef>
          </c:val>
          <c:extLst>
            <c:ext xmlns:c16="http://schemas.microsoft.com/office/drawing/2014/chart" uri="{C3380CC4-5D6E-409C-BE32-E72D297353CC}">
              <c16:uniqueId val="{00000004-68F7-47C2-B932-B83BD19AD83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8F7-47C2-B932-B83BD19AD839}"/>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8F7-47C2-B932-B83BD19AD83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Data'!$S$8</c:f>
              <c:numCache>
                <c:formatCode>0.00%</c:formatCode>
                <c:ptCount val="1"/>
              </c:numCache>
            </c:numRef>
          </c:val>
          <c:extLst>
            <c:ext xmlns:c16="http://schemas.microsoft.com/office/drawing/2014/chart" uri="{C3380CC4-5D6E-409C-BE32-E72D297353CC}">
              <c16:uniqueId val="{00000006-68F7-47C2-B932-B83BD19AD839}"/>
            </c:ext>
          </c:extLst>
        </c:ser>
        <c:dLbls>
          <c:dLblPos val="outEnd"/>
          <c:showLegendKey val="0"/>
          <c:showVal val="1"/>
          <c:showCatName val="0"/>
          <c:showSerName val="0"/>
          <c:showPercent val="0"/>
          <c:showBubbleSize val="0"/>
        </c:dLbls>
        <c:gapWidth val="132"/>
        <c:overlap val="-34"/>
        <c:axId val="731683328"/>
        <c:axId val="732095616"/>
      </c:barChart>
      <c:catAx>
        <c:axId val="731683328"/>
        <c:scaling>
          <c:orientation val="minMax"/>
        </c:scaling>
        <c:delete val="1"/>
        <c:axPos val="b"/>
        <c:numFmt formatCode="General" sourceLinked="0"/>
        <c:majorTickMark val="none"/>
        <c:minorTickMark val="none"/>
        <c:tickLblPos val="none"/>
        <c:crossAx val="732095616"/>
        <c:crosses val="autoZero"/>
        <c:auto val="1"/>
        <c:lblAlgn val="ctr"/>
        <c:lblOffset val="100"/>
        <c:noMultiLvlLbl val="0"/>
      </c:catAx>
      <c:valAx>
        <c:axId val="732095616"/>
        <c:scaling>
          <c:orientation val="minMax"/>
        </c:scaling>
        <c:delete val="1"/>
        <c:axPos val="l"/>
        <c:numFmt formatCode="0%" sourceLinked="0"/>
        <c:majorTickMark val="none"/>
        <c:minorTickMark val="none"/>
        <c:tickLblPos val="nextTo"/>
        <c:crossAx val="73168332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5E1-4909-8DB9-579A9182EF57}"/>
              </c:ext>
            </c:extLst>
          </c:dPt>
          <c:dLbls>
            <c:dLbl>
              <c:idx val="0"/>
              <c:layout>
                <c:manualLayout>
                  <c:x val="0"/>
                  <c:y val="2.976190476190475E-2"/>
                </c:manualLayout>
              </c:layout>
              <c:tx>
                <c:rich>
                  <a:bodyPr/>
                  <a:lstStyle/>
                  <a:p>
                    <a:r>
                      <a:rPr lang="en-US" sz="700"/>
                      <a:t>1.73%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Data'!$T$6</c:f>
              <c:numCache>
                <c:formatCode>0.00%</c:formatCode>
                <c:ptCount val="1"/>
              </c:numCache>
            </c:numRef>
          </c:val>
          <c:extLst>
            <c:ext xmlns:c16="http://schemas.microsoft.com/office/drawing/2014/chart" uri="{C3380CC4-5D6E-409C-BE32-E72D297353CC}">
              <c16:uniqueId val="{00000001-D5E1-4909-8DB9-579A9182EF57}"/>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D5E1-4909-8DB9-579A9182EF57}"/>
              </c:ext>
            </c:extLst>
          </c:dPt>
          <c:dLbls>
            <c:dLbl>
              <c:idx val="0"/>
              <c:layout>
                <c:manualLayout>
                  <c:x val="0"/>
                  <c:y val="2.976190476190476E-2"/>
                </c:manualLayout>
              </c:layout>
              <c:tx>
                <c:rich>
                  <a:bodyPr/>
                  <a:lstStyle/>
                  <a:p>
                    <a:r>
                      <a:rPr lang="en-US" sz="700"/>
                      <a:t>1.12%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Data'!$U$6</c:f>
              <c:numCache>
                <c:formatCode>0.00%</c:formatCode>
                <c:ptCount val="1"/>
              </c:numCache>
            </c:numRef>
          </c:val>
          <c:extLst>
            <c:ext xmlns:c16="http://schemas.microsoft.com/office/drawing/2014/chart" uri="{C3380CC4-5D6E-409C-BE32-E72D297353CC}">
              <c16:uniqueId val="{00000004-D5E1-4909-8DB9-579A9182EF5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D5E1-4909-8DB9-579A9182EF57}"/>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5E1-4909-8DB9-579A9182EF5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Data'!$R$6</c:f>
              <c:strCache>
                <c:ptCount val="1"/>
                <c:pt idx="0">
                  <c:v>Mktg. Cost as a % of Revenue</c:v>
                </c:pt>
              </c:strCache>
            </c:strRef>
          </c:cat>
          <c:val>
            <c:numRef>
              <c:f>'Charts Data'!$S$6</c:f>
              <c:numCache>
                <c:formatCode>0.00%</c:formatCode>
                <c:ptCount val="1"/>
              </c:numCache>
            </c:numRef>
          </c:val>
          <c:extLst>
            <c:ext xmlns:c16="http://schemas.microsoft.com/office/drawing/2014/chart" uri="{C3380CC4-5D6E-409C-BE32-E72D297353CC}">
              <c16:uniqueId val="{00000006-D5E1-4909-8DB9-579A9182EF57}"/>
            </c:ext>
          </c:extLst>
        </c:ser>
        <c:dLbls>
          <c:dLblPos val="outEnd"/>
          <c:showLegendKey val="0"/>
          <c:showVal val="1"/>
          <c:showCatName val="0"/>
          <c:showSerName val="0"/>
          <c:showPercent val="0"/>
          <c:showBubbleSize val="0"/>
        </c:dLbls>
        <c:gapWidth val="132"/>
        <c:overlap val="-34"/>
        <c:axId val="731684352"/>
        <c:axId val="732097920"/>
      </c:barChart>
      <c:catAx>
        <c:axId val="731684352"/>
        <c:scaling>
          <c:orientation val="minMax"/>
        </c:scaling>
        <c:delete val="1"/>
        <c:axPos val="b"/>
        <c:numFmt formatCode="General" sourceLinked="0"/>
        <c:majorTickMark val="none"/>
        <c:minorTickMark val="none"/>
        <c:tickLblPos val="none"/>
        <c:crossAx val="732097920"/>
        <c:crosses val="autoZero"/>
        <c:auto val="1"/>
        <c:lblAlgn val="ctr"/>
        <c:lblOffset val="100"/>
        <c:noMultiLvlLbl val="0"/>
      </c:catAx>
      <c:valAx>
        <c:axId val="732097920"/>
        <c:scaling>
          <c:orientation val="minMax"/>
        </c:scaling>
        <c:delete val="1"/>
        <c:axPos val="l"/>
        <c:numFmt formatCode="0%" sourceLinked="0"/>
        <c:majorTickMark val="none"/>
        <c:minorTickMark val="none"/>
        <c:tickLblPos val="nextTo"/>
        <c:crossAx val="731684352"/>
        <c:crosses val="autoZero"/>
        <c:crossBetween val="between"/>
      </c:valAx>
    </c:plotArea>
    <c:plotVisOnly val="1"/>
    <c:dispBlanksAs val="gap"/>
    <c:showDLblsOverMax val="0"/>
  </c:chart>
  <c:spPr>
    <a:ln>
      <a:noFill/>
    </a:ln>
    <a:effectLst/>
  </c:spPr>
  <c:txPr>
    <a:bodyPr/>
    <a:lstStyle/>
    <a:p>
      <a:pPr>
        <a:defRPr sz="7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5.8295056867891513E-2"/>
          <c:w val="0.99743647100930566"/>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EEE-471F-BB8E-19003EE22EC9}"/>
              </c:ext>
            </c:extLst>
          </c:dPt>
          <c:dLbls>
            <c:dLbl>
              <c:idx val="0"/>
              <c:layout>
                <c:manualLayout>
                  <c:x val="0"/>
                  <c:y val="5.7102237220347661E-4"/>
                </c:manualLayout>
              </c:layout>
              <c:tx>
                <c:rich>
                  <a:bodyPr/>
                  <a:lstStyle/>
                  <a:p>
                    <a:r>
                      <a:rPr lang="en-US" sz="700"/>
                      <a:t>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Data'!$T$9</c:f>
              <c:numCache>
                <c:formatCode>0.00%</c:formatCode>
                <c:ptCount val="1"/>
              </c:numCache>
            </c:numRef>
          </c:val>
          <c:extLst>
            <c:ext xmlns:c16="http://schemas.microsoft.com/office/drawing/2014/chart" uri="{C3380CC4-5D6E-409C-BE32-E72D297353CC}">
              <c16:uniqueId val="{00000001-8EEE-471F-BB8E-19003EE22EC9}"/>
            </c:ext>
          </c:extLst>
        </c:ser>
        <c:ser>
          <c:idx val="3"/>
          <c:order val="1"/>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2-8EEE-471F-BB8E-19003EE22EC9}"/>
              </c:ext>
            </c:extLst>
          </c:dPt>
          <c:dLbls>
            <c:dLbl>
              <c:idx val="0"/>
              <c:layout>
                <c:manualLayout>
                  <c:x val="0"/>
                  <c:y val="2.9761904761904739E-2"/>
                </c:manualLayout>
              </c:layout>
              <c:tx>
                <c:rich>
                  <a:bodyPr/>
                  <a:lstStyle/>
                  <a:p>
                    <a:r>
                      <a:rPr lang="en-US" sz="700"/>
                      <a:t>0.17%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Data'!$S$9</c:f>
              <c:numCache>
                <c:formatCode>0.00%</c:formatCode>
                <c:ptCount val="1"/>
              </c:numCache>
            </c:numRef>
          </c:val>
          <c:extLst>
            <c:ext xmlns:c16="http://schemas.microsoft.com/office/drawing/2014/chart" uri="{C3380CC4-5D6E-409C-BE32-E72D297353CC}">
              <c16:uniqueId val="{00000003-8EEE-471F-BB8E-19003EE22EC9}"/>
            </c:ext>
          </c:extLst>
        </c:ser>
        <c:ser>
          <c:idx val="5"/>
          <c:order val="2"/>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EEE-471F-BB8E-19003EE22EC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Data'!$U$9</c:f>
              <c:numCache>
                <c:formatCode>0.00%</c:formatCode>
                <c:ptCount val="1"/>
              </c:numCache>
            </c:numRef>
          </c:val>
          <c:extLst>
            <c:ext xmlns:c16="http://schemas.microsoft.com/office/drawing/2014/chart" uri="{C3380CC4-5D6E-409C-BE32-E72D297353CC}">
              <c16:uniqueId val="{00000005-8EEE-471F-BB8E-19003EE22EC9}"/>
            </c:ext>
          </c:extLst>
        </c:ser>
        <c:dLbls>
          <c:dLblPos val="outEnd"/>
          <c:showLegendKey val="0"/>
          <c:showVal val="1"/>
          <c:showCatName val="0"/>
          <c:showSerName val="0"/>
          <c:showPercent val="0"/>
          <c:showBubbleSize val="0"/>
        </c:dLbls>
        <c:gapWidth val="132"/>
        <c:overlap val="-34"/>
        <c:axId val="728634368"/>
        <c:axId val="732100800"/>
      </c:barChart>
      <c:catAx>
        <c:axId val="728634368"/>
        <c:scaling>
          <c:orientation val="minMax"/>
        </c:scaling>
        <c:delete val="1"/>
        <c:axPos val="b"/>
        <c:numFmt formatCode="General" sourceLinked="0"/>
        <c:majorTickMark val="none"/>
        <c:minorTickMark val="none"/>
        <c:tickLblPos val="none"/>
        <c:crossAx val="732100800"/>
        <c:crosses val="autoZero"/>
        <c:auto val="1"/>
        <c:lblAlgn val="ctr"/>
        <c:lblOffset val="100"/>
        <c:noMultiLvlLbl val="0"/>
      </c:catAx>
      <c:valAx>
        <c:axId val="732100800"/>
        <c:scaling>
          <c:orientation val="minMax"/>
        </c:scaling>
        <c:delete val="1"/>
        <c:axPos val="l"/>
        <c:numFmt formatCode="0%" sourceLinked="0"/>
        <c:majorTickMark val="none"/>
        <c:minorTickMark val="none"/>
        <c:tickLblPos val="nextTo"/>
        <c:crossAx val="728634368"/>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2393916551343467"/>
          <c:w val="1"/>
          <c:h val="0.64448190559264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E10-41B4-9CDC-F1678C398401}"/>
              </c:ext>
            </c:extLst>
          </c:dPt>
          <c:dLbls>
            <c:dLbl>
              <c:idx val="0"/>
              <c:layout>
                <c:manualLayout>
                  <c:x val="0"/>
                  <c:y val="3.3434221022139422E-2"/>
                </c:manualLayout>
              </c:layout>
              <c:tx>
                <c:rich>
                  <a:bodyPr/>
                  <a:lstStyle/>
                  <a:p>
                    <a:r>
                      <a:rPr lang="en-US" sz="700"/>
                      <a:t>0.63%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Data'!$T$10</c:f>
              <c:numCache>
                <c:formatCode>0.00%</c:formatCode>
                <c:ptCount val="1"/>
              </c:numCache>
            </c:numRef>
          </c:val>
          <c:extLst>
            <c:ext xmlns:c16="http://schemas.microsoft.com/office/drawing/2014/chart" uri="{C3380CC4-5D6E-409C-BE32-E72D297353CC}">
              <c16:uniqueId val="{00000001-9E10-41B4-9CDC-F1678C398401}"/>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3434221022139471E-2"/>
                </c:manualLayout>
              </c:layout>
              <c:tx>
                <c:rich>
                  <a:bodyPr/>
                  <a:lstStyle/>
                  <a:p>
                    <a:r>
                      <a:rPr lang="en-US" sz="700"/>
                      <a:t>0.41%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10-41B4-9CDC-F1678C398401}"/>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Data'!$U$10</c:f>
              <c:numCache>
                <c:formatCode>0.00%</c:formatCode>
                <c:ptCount val="1"/>
              </c:numCache>
            </c:numRef>
          </c:val>
          <c:extLst>
            <c:ext xmlns:c16="http://schemas.microsoft.com/office/drawing/2014/chart" uri="{C3380CC4-5D6E-409C-BE32-E72D297353CC}">
              <c16:uniqueId val="{00000003-9E10-41B4-9CDC-F1678C398401}"/>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E10-41B4-9CDC-F1678C398401}"/>
              </c:ext>
            </c:extLst>
          </c:dPt>
          <c:dLbls>
            <c:dLbl>
              <c:idx val="0"/>
              <c:layout>
                <c:manualLayout>
                  <c:x val="0"/>
                  <c:y val="3.343422102213952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E10-41B4-9CDC-F1678C398401}"/>
                </c:ext>
              </c:extLst>
            </c:dLbl>
            <c:spPr>
              <a:noFill/>
              <a:ln>
                <a:noFill/>
              </a:ln>
              <a:effectLst/>
            </c:spPr>
            <c:txPr>
              <a:bodyPr wrap="square" lIns="38100" tIns="19050" rIns="38100" bIns="19050" anchor="ctr" anchorCtr="0">
                <a:spAutoFit/>
              </a:bodyPr>
              <a:lstStyle/>
              <a:p>
                <a:pPr algn="ctr">
                  <a:defRPr lang="en-IN" sz="700" b="0" i="0" u="none" strike="noStrike" kern="1200" baseline="0">
                    <a:solidFill>
                      <a:srgbClr val="767185"/>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Data'!$S$10</c:f>
              <c:numCache>
                <c:formatCode>0.00%</c:formatCode>
                <c:ptCount val="1"/>
              </c:numCache>
            </c:numRef>
          </c:val>
          <c:extLst>
            <c:ext xmlns:c16="http://schemas.microsoft.com/office/drawing/2014/chart" uri="{C3380CC4-5D6E-409C-BE32-E72D297353CC}">
              <c16:uniqueId val="{00000005-9E10-41B4-9CDC-F1678C398401}"/>
            </c:ext>
          </c:extLst>
        </c:ser>
        <c:dLbls>
          <c:dLblPos val="outEnd"/>
          <c:showLegendKey val="0"/>
          <c:showVal val="1"/>
          <c:showCatName val="0"/>
          <c:showSerName val="0"/>
          <c:showPercent val="0"/>
          <c:showBubbleSize val="0"/>
        </c:dLbls>
        <c:gapWidth val="132"/>
        <c:overlap val="-34"/>
        <c:axId val="732444160"/>
        <c:axId val="732628096"/>
      </c:barChart>
      <c:catAx>
        <c:axId val="732444160"/>
        <c:scaling>
          <c:orientation val="minMax"/>
        </c:scaling>
        <c:delete val="1"/>
        <c:axPos val="b"/>
        <c:numFmt formatCode="General" sourceLinked="0"/>
        <c:majorTickMark val="none"/>
        <c:minorTickMark val="none"/>
        <c:tickLblPos val="none"/>
        <c:crossAx val="732628096"/>
        <c:crosses val="autoZero"/>
        <c:auto val="1"/>
        <c:lblAlgn val="ctr"/>
        <c:lblOffset val="100"/>
        <c:noMultiLvlLbl val="0"/>
      </c:catAx>
      <c:valAx>
        <c:axId val="732628096"/>
        <c:scaling>
          <c:orientation val="minMax"/>
        </c:scaling>
        <c:delete val="1"/>
        <c:axPos val="l"/>
        <c:numFmt formatCode="0%" sourceLinked="0"/>
        <c:majorTickMark val="none"/>
        <c:minorTickMark val="none"/>
        <c:tickLblPos val="nextTo"/>
        <c:crossAx val="732444160"/>
        <c:crosses val="autoZero"/>
        <c:crossBetween val="between"/>
      </c:valAx>
    </c:plotArea>
    <c:plotVisOnly val="1"/>
    <c:dispBlanksAs val="gap"/>
    <c:showDLblsOverMax val="0"/>
  </c:chart>
  <c:spPr>
    <a:ln>
      <a:noFill/>
    </a:ln>
  </c:spPr>
  <c:txPr>
    <a:bodyPr/>
    <a:lstStyle/>
    <a:p>
      <a:pPr>
        <a:defRPr sz="7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A696-45C7-A4EA-838AEF34EE1A}"/>
              </c:ext>
            </c:extLst>
          </c:dPt>
          <c:dLbls>
            <c:dLbl>
              <c:idx val="0"/>
              <c:layout>
                <c:manualLayout>
                  <c:x val="0"/>
                  <c:y val="2.976190476190476E-2"/>
                </c:manualLayout>
              </c:layout>
              <c:tx>
                <c:rich>
                  <a:bodyPr wrap="square" lIns="38100" tIns="19050" rIns="38100" bIns="19050" anchor="ctr">
                    <a:spAutoFit/>
                  </a:bodyPr>
                  <a:lstStyle/>
                  <a:p>
                    <a:pPr>
                      <a:defRPr sz="700">
                        <a:solidFill>
                          <a:srgbClr val="767185"/>
                        </a:solidFill>
                      </a:defRPr>
                    </a:pPr>
                    <a:r>
                      <a:rPr lang="en-US" sz="700"/>
                      <a:t>111.1</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96-45C7-A4EA-838AEF34EE1A}"/>
                </c:ext>
              </c:extLst>
            </c:dLbl>
            <c:spPr>
              <a:noFill/>
              <a:ln>
                <a:noFill/>
              </a:ln>
              <a:effectLst/>
            </c:spPr>
            <c:txPr>
              <a:bodyPr wrap="square" lIns="38100" tIns="19050" rIns="38100" bIns="19050" anchor="ctr">
                <a:spAutoFit/>
              </a:bodyPr>
              <a:lstStyle/>
              <a:p>
                <a:pPr>
                  <a:defRPr>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Data'!$T$13</c:f>
              <c:numCache>
                <c:formatCode>0.0</c:formatCode>
                <c:ptCount val="1"/>
              </c:numCache>
            </c:numRef>
          </c:val>
          <c:extLst>
            <c:ext xmlns:c16="http://schemas.microsoft.com/office/drawing/2014/chart" uri="{C3380CC4-5D6E-409C-BE32-E72D297353CC}">
              <c16:uniqueId val="{00000001-A696-45C7-A4EA-838AEF34EE1A}"/>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96.1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Data'!$U$13</c:f>
              <c:numCache>
                <c:formatCode>0.0</c:formatCode>
                <c:ptCount val="1"/>
              </c:numCache>
            </c:numRef>
          </c:val>
          <c:extLst>
            <c:ext xmlns:c16="http://schemas.microsoft.com/office/drawing/2014/chart" uri="{C3380CC4-5D6E-409C-BE32-E72D297353CC}">
              <c16:uniqueId val="{00000003-A696-45C7-A4EA-838AEF34EE1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A696-45C7-A4EA-838AEF34EE1A}"/>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696-45C7-A4EA-838AEF34EE1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Data'!$S$13</c:f>
              <c:numCache>
                <c:formatCode>0.0</c:formatCode>
                <c:ptCount val="1"/>
              </c:numCache>
            </c:numRef>
          </c:val>
          <c:extLst>
            <c:ext xmlns:c16="http://schemas.microsoft.com/office/drawing/2014/chart" uri="{C3380CC4-5D6E-409C-BE32-E72D297353CC}">
              <c16:uniqueId val="{00000005-A696-45C7-A4EA-838AEF34EE1A}"/>
            </c:ext>
          </c:extLst>
        </c:ser>
        <c:dLbls>
          <c:dLblPos val="outEnd"/>
          <c:showLegendKey val="0"/>
          <c:showVal val="1"/>
          <c:showCatName val="0"/>
          <c:showSerName val="0"/>
          <c:showPercent val="0"/>
          <c:showBubbleSize val="0"/>
        </c:dLbls>
        <c:gapWidth val="132"/>
        <c:overlap val="-34"/>
        <c:axId val="732445184"/>
        <c:axId val="732630400"/>
      </c:barChart>
      <c:catAx>
        <c:axId val="732445184"/>
        <c:scaling>
          <c:orientation val="minMax"/>
        </c:scaling>
        <c:delete val="1"/>
        <c:axPos val="b"/>
        <c:numFmt formatCode="General" sourceLinked="0"/>
        <c:majorTickMark val="none"/>
        <c:minorTickMark val="none"/>
        <c:tickLblPos val="none"/>
        <c:crossAx val="732630400"/>
        <c:crosses val="autoZero"/>
        <c:auto val="1"/>
        <c:lblAlgn val="ctr"/>
        <c:lblOffset val="100"/>
        <c:noMultiLvlLbl val="0"/>
      </c:catAx>
      <c:valAx>
        <c:axId val="732630400"/>
        <c:scaling>
          <c:orientation val="minMax"/>
        </c:scaling>
        <c:delete val="1"/>
        <c:axPos val="l"/>
        <c:numFmt formatCode="0%" sourceLinked="0"/>
        <c:majorTickMark val="none"/>
        <c:minorTickMark val="none"/>
        <c:tickLblPos val="nextTo"/>
        <c:crossAx val="732445184"/>
        <c:crosses val="autoZero"/>
        <c:crossBetween val="between"/>
      </c:valAx>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0.9948968026723931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C80-42DF-8609-1C3EC77CD9F4}"/>
              </c:ext>
            </c:extLst>
          </c:dPt>
          <c:dLbls>
            <c:dLbl>
              <c:idx val="0"/>
              <c:layout>
                <c:manualLayout>
                  <c:x val="0"/>
                  <c:y val="3.2808398950131205E-2"/>
                </c:manualLayout>
              </c:layout>
              <c:tx>
                <c:rich>
                  <a:bodyPr/>
                  <a:lstStyle/>
                  <a:p>
                    <a:r>
                      <a:rPr lang="en-US" sz="700"/>
                      <a:t>79.2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Data'!$T$14</c:f>
              <c:numCache>
                <c:formatCode>0.0</c:formatCode>
                <c:ptCount val="1"/>
              </c:numCache>
            </c:numRef>
          </c:val>
          <c:extLst>
            <c:ext xmlns:c16="http://schemas.microsoft.com/office/drawing/2014/chart" uri="{C3380CC4-5D6E-409C-BE32-E72D297353CC}">
              <c16:uniqueId val="{00000001-2C80-42DF-8609-1C3EC77CD9F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2C80-42DF-8609-1C3EC77CD9F4}"/>
              </c:ext>
            </c:extLst>
          </c:dPt>
          <c:dLbls>
            <c:dLbl>
              <c:idx val="0"/>
              <c:layout>
                <c:manualLayout>
                  <c:x val="0"/>
                  <c:y val="3.2808398950131261E-2"/>
                </c:manualLayout>
              </c:layout>
              <c:tx>
                <c:rich>
                  <a:bodyPr/>
                  <a:lstStyle/>
                  <a:p>
                    <a:r>
                      <a:rPr lang="en-US" sz="700"/>
                      <a:t>68.5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Data'!$U$14</c:f>
              <c:numCache>
                <c:formatCode>0.0</c:formatCode>
                <c:ptCount val="1"/>
              </c:numCache>
            </c:numRef>
          </c:val>
          <c:extLst>
            <c:ext xmlns:c16="http://schemas.microsoft.com/office/drawing/2014/chart" uri="{C3380CC4-5D6E-409C-BE32-E72D297353CC}">
              <c16:uniqueId val="{00000003-2C80-42DF-8609-1C3EC77CD9F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C80-42DF-8609-1C3EC77CD9F4}"/>
              </c:ext>
            </c:extLst>
          </c:dPt>
          <c:dLbls>
            <c:dLbl>
              <c:idx val="0"/>
              <c:layout>
                <c:manualLayout>
                  <c:x val="0"/>
                  <c:y val="3.2808398950131233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C80-42DF-8609-1C3EC77CD9F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Data'!$S$14</c:f>
              <c:numCache>
                <c:formatCode>0.0</c:formatCode>
                <c:ptCount val="1"/>
              </c:numCache>
            </c:numRef>
          </c:val>
          <c:extLst>
            <c:ext xmlns:c16="http://schemas.microsoft.com/office/drawing/2014/chart" uri="{C3380CC4-5D6E-409C-BE32-E72D297353CC}">
              <c16:uniqueId val="{00000005-2C80-42DF-8609-1C3EC77CD9F4}"/>
            </c:ext>
          </c:extLst>
        </c:ser>
        <c:dLbls>
          <c:dLblPos val="outEnd"/>
          <c:showLegendKey val="0"/>
          <c:showVal val="1"/>
          <c:showCatName val="0"/>
          <c:showSerName val="0"/>
          <c:showPercent val="0"/>
          <c:showBubbleSize val="0"/>
        </c:dLbls>
        <c:gapWidth val="132"/>
        <c:overlap val="-34"/>
        <c:axId val="732446208"/>
        <c:axId val="732632128"/>
      </c:barChart>
      <c:catAx>
        <c:axId val="732446208"/>
        <c:scaling>
          <c:orientation val="minMax"/>
        </c:scaling>
        <c:delete val="1"/>
        <c:axPos val="b"/>
        <c:numFmt formatCode="General" sourceLinked="0"/>
        <c:majorTickMark val="none"/>
        <c:minorTickMark val="none"/>
        <c:tickLblPos val="none"/>
        <c:crossAx val="732632128"/>
        <c:crosses val="autoZero"/>
        <c:auto val="1"/>
        <c:lblAlgn val="ctr"/>
        <c:lblOffset val="100"/>
        <c:noMultiLvlLbl val="0"/>
      </c:catAx>
      <c:valAx>
        <c:axId val="732632128"/>
        <c:scaling>
          <c:orientation val="minMax"/>
        </c:scaling>
        <c:delete val="1"/>
        <c:axPos val="l"/>
        <c:numFmt formatCode="0%" sourceLinked="0"/>
        <c:majorTickMark val="none"/>
        <c:minorTickMark val="none"/>
        <c:tickLblPos val="nextTo"/>
        <c:crossAx val="732446208"/>
        <c:crosses val="autoZero"/>
        <c:crossBetween val="between"/>
      </c:valAx>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D092-4EB3-940C-0E6F74790AA4}"/>
              </c:ext>
            </c:extLst>
          </c:dPt>
          <c:dLbls>
            <c:dLbl>
              <c:idx val="0"/>
              <c:layout>
                <c:manualLayout>
                  <c:x val="0"/>
                  <c:y val="2.976190476190475E-2"/>
                </c:manualLayout>
              </c:layout>
              <c:tx>
                <c:rich>
                  <a:bodyPr/>
                  <a:lstStyle/>
                  <a:p>
                    <a:r>
                      <a:rPr lang="en-US" sz="700"/>
                      <a:t>118.2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Data'!$T$15</c:f>
              <c:numCache>
                <c:formatCode>0.0</c:formatCode>
                <c:ptCount val="1"/>
              </c:numCache>
            </c:numRef>
          </c:val>
          <c:extLst>
            <c:ext xmlns:c16="http://schemas.microsoft.com/office/drawing/2014/chart" uri="{C3380CC4-5D6E-409C-BE32-E72D297353CC}">
              <c16:uniqueId val="{00000001-D092-4EB3-940C-0E6F74790AA4}"/>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D092-4EB3-940C-0E6F74790AA4}"/>
              </c:ext>
            </c:extLst>
          </c:dPt>
          <c:dLbls>
            <c:dLbl>
              <c:idx val="0"/>
              <c:layout>
                <c:manualLayout>
                  <c:x val="0"/>
                  <c:y val="2.976190476190476E-2"/>
                </c:manualLayout>
              </c:layout>
              <c:tx>
                <c:rich>
                  <a:bodyPr/>
                  <a:lstStyle/>
                  <a:p>
                    <a:r>
                      <a:rPr lang="en-US" sz="700"/>
                      <a:t>102.3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Data'!$U$15</c:f>
              <c:numCache>
                <c:formatCode>0.0</c:formatCode>
                <c:ptCount val="1"/>
              </c:numCache>
            </c:numRef>
          </c:val>
          <c:extLst>
            <c:ext xmlns:c16="http://schemas.microsoft.com/office/drawing/2014/chart" uri="{C3380CC4-5D6E-409C-BE32-E72D297353CC}">
              <c16:uniqueId val="{00000003-D092-4EB3-940C-0E6F74790AA4}"/>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D092-4EB3-940C-0E6F74790AA4}"/>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092-4EB3-940C-0E6F74790AA4}"/>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Data'!$S$15</c:f>
              <c:numCache>
                <c:formatCode>0.0</c:formatCode>
                <c:ptCount val="1"/>
              </c:numCache>
            </c:numRef>
          </c:val>
          <c:extLst>
            <c:ext xmlns:c16="http://schemas.microsoft.com/office/drawing/2014/chart" uri="{C3380CC4-5D6E-409C-BE32-E72D297353CC}">
              <c16:uniqueId val="{00000005-D092-4EB3-940C-0E6F74790AA4}"/>
            </c:ext>
          </c:extLst>
        </c:ser>
        <c:dLbls>
          <c:dLblPos val="outEnd"/>
          <c:showLegendKey val="0"/>
          <c:showVal val="1"/>
          <c:showCatName val="0"/>
          <c:showSerName val="0"/>
          <c:showPercent val="0"/>
          <c:showBubbleSize val="0"/>
        </c:dLbls>
        <c:gapWidth val="132"/>
        <c:overlap val="-34"/>
        <c:axId val="732959232"/>
        <c:axId val="732634432"/>
      </c:barChart>
      <c:catAx>
        <c:axId val="732959232"/>
        <c:scaling>
          <c:orientation val="minMax"/>
        </c:scaling>
        <c:delete val="1"/>
        <c:axPos val="b"/>
        <c:numFmt formatCode="General" sourceLinked="0"/>
        <c:majorTickMark val="none"/>
        <c:minorTickMark val="none"/>
        <c:tickLblPos val="none"/>
        <c:crossAx val="732634432"/>
        <c:crosses val="autoZero"/>
        <c:auto val="1"/>
        <c:lblAlgn val="ctr"/>
        <c:lblOffset val="100"/>
        <c:noMultiLvlLbl val="0"/>
      </c:catAx>
      <c:valAx>
        <c:axId val="732634432"/>
        <c:scaling>
          <c:orientation val="minMax"/>
        </c:scaling>
        <c:delete val="1"/>
        <c:axPos val="l"/>
        <c:numFmt formatCode="0%" sourceLinked="0"/>
        <c:majorTickMark val="none"/>
        <c:minorTickMark val="none"/>
        <c:tickLblPos val="nextTo"/>
        <c:crossAx val="732959232"/>
        <c:crosses val="autoZero"/>
        <c:crossBetween val="between"/>
      </c:valAx>
    </c:plotArea>
    <c:plotVisOnly val="1"/>
    <c:dispBlanksAs val="gap"/>
    <c:showDLblsOverMax val="0"/>
  </c:chart>
  <c:spPr>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1D99-4D95-BC9E-DBBC15EA0B96}"/>
              </c:ext>
            </c:extLst>
          </c:dPt>
          <c:dLbls>
            <c:dLbl>
              <c:idx val="0"/>
              <c:layout>
                <c:manualLayout>
                  <c:x val="0"/>
                  <c:y val="2.976190476190476E-2"/>
                </c:manualLayout>
              </c:layout>
              <c:tx>
                <c:rich>
                  <a:bodyPr/>
                  <a:lstStyle/>
                  <a:p>
                    <a:r>
                      <a:rPr lang="en-US" sz="700"/>
                      <a:t>29.5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Data'!$T$17</c:f>
              <c:numCache>
                <c:formatCode>0.0</c:formatCode>
                <c:ptCount val="1"/>
              </c:numCache>
            </c:numRef>
          </c:val>
          <c:extLst>
            <c:ext xmlns:c16="http://schemas.microsoft.com/office/drawing/2014/chart" uri="{C3380CC4-5D6E-409C-BE32-E72D297353CC}">
              <c16:uniqueId val="{00000001-1D99-4D95-BC9E-DBBC15EA0B96}"/>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1D99-4D95-BC9E-DBBC15EA0B96}"/>
              </c:ext>
            </c:extLst>
          </c:dPt>
          <c:dLbls>
            <c:dLbl>
              <c:idx val="0"/>
              <c:layout>
                <c:manualLayout>
                  <c:x val="0"/>
                  <c:y val="2.976190476190476E-2"/>
                </c:manualLayout>
              </c:layout>
              <c:tx>
                <c:rich>
                  <a:bodyPr/>
                  <a:lstStyle/>
                  <a:p>
                    <a:r>
                      <a:rPr lang="en-US" sz="700"/>
                      <a:t>25.6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Data'!$U$17</c:f>
              <c:numCache>
                <c:formatCode>0.0</c:formatCode>
                <c:ptCount val="1"/>
              </c:numCache>
            </c:numRef>
          </c:val>
          <c:extLst>
            <c:ext xmlns:c16="http://schemas.microsoft.com/office/drawing/2014/chart" uri="{C3380CC4-5D6E-409C-BE32-E72D297353CC}">
              <c16:uniqueId val="{00000004-1D99-4D95-BC9E-DBBC15EA0B96}"/>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1D99-4D95-BC9E-DBBC15EA0B96}"/>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D99-4D95-BC9E-DBBC15EA0B96}"/>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Data'!$R$17</c:f>
              <c:strCache>
                <c:ptCount val="1"/>
                <c:pt idx="0">
                  <c:v>Procurement FTEs per BN of Revenue</c:v>
                </c:pt>
              </c:strCache>
            </c:strRef>
          </c:cat>
          <c:val>
            <c:numRef>
              <c:f>'Charts Data'!$S$17</c:f>
              <c:numCache>
                <c:formatCode>0.0</c:formatCode>
                <c:ptCount val="1"/>
              </c:numCache>
            </c:numRef>
          </c:val>
          <c:extLst>
            <c:ext xmlns:c16="http://schemas.microsoft.com/office/drawing/2014/chart" uri="{C3380CC4-5D6E-409C-BE32-E72D297353CC}">
              <c16:uniqueId val="{00000006-1D99-4D95-BC9E-DBBC15EA0B96}"/>
            </c:ext>
          </c:extLst>
        </c:ser>
        <c:dLbls>
          <c:dLblPos val="outEnd"/>
          <c:showLegendKey val="0"/>
          <c:showVal val="1"/>
          <c:showCatName val="0"/>
          <c:showSerName val="0"/>
          <c:showPercent val="0"/>
          <c:showBubbleSize val="0"/>
        </c:dLbls>
        <c:gapWidth val="132"/>
        <c:overlap val="-34"/>
        <c:axId val="732960768"/>
        <c:axId val="733415104"/>
      </c:barChart>
      <c:catAx>
        <c:axId val="732960768"/>
        <c:scaling>
          <c:orientation val="minMax"/>
        </c:scaling>
        <c:delete val="1"/>
        <c:axPos val="b"/>
        <c:numFmt formatCode="General" sourceLinked="0"/>
        <c:majorTickMark val="none"/>
        <c:minorTickMark val="none"/>
        <c:tickLblPos val="none"/>
        <c:crossAx val="733415104"/>
        <c:crosses val="autoZero"/>
        <c:auto val="1"/>
        <c:lblAlgn val="ctr"/>
        <c:lblOffset val="100"/>
        <c:noMultiLvlLbl val="0"/>
      </c:catAx>
      <c:valAx>
        <c:axId val="733415104"/>
        <c:scaling>
          <c:orientation val="minMax"/>
        </c:scaling>
        <c:delete val="1"/>
        <c:axPos val="l"/>
        <c:numFmt formatCode="0%" sourceLinked="0"/>
        <c:majorTickMark val="none"/>
        <c:minorTickMark val="none"/>
        <c:tickLblPos val="nextTo"/>
        <c:crossAx val="732960768"/>
        <c:crosses val="autoZero"/>
        <c:crossBetween val="between"/>
      </c:valAx>
    </c:plotArea>
    <c:plotVisOnly val="1"/>
    <c:dispBlanksAs val="gap"/>
    <c:showDLblsOverMax val="0"/>
  </c:chart>
  <c:spPr>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189791616956971E-2"/>
          <c:y val="6.8215691788526434E-2"/>
          <c:w val="0.98481020838304301"/>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990-4746-B5F6-B34729ADFA7D}"/>
              </c:ext>
            </c:extLst>
          </c:dPt>
          <c:dLbls>
            <c:dLbl>
              <c:idx val="0"/>
              <c:layout>
                <c:manualLayout>
                  <c:x val="0"/>
                  <c:y val="1.9105424321959753E-2"/>
                </c:manualLayout>
              </c:layout>
              <c:tx>
                <c:rich>
                  <a:bodyPr/>
                  <a:lstStyle/>
                  <a:p>
                    <a:r>
                      <a:rPr lang="en-US" sz="700"/>
                      <a:t>137.5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Data'!$T$18</c:f>
              <c:numCache>
                <c:formatCode>0.0</c:formatCode>
                <c:ptCount val="1"/>
              </c:numCache>
            </c:numRef>
          </c:val>
          <c:extLst>
            <c:ext xmlns:c16="http://schemas.microsoft.com/office/drawing/2014/chart" uri="{C3380CC4-5D6E-409C-BE32-E72D297353CC}">
              <c16:uniqueId val="{00000001-0990-4746-B5F6-B34729ADFA7D}"/>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0990-4746-B5F6-B34729ADFA7D}"/>
              </c:ext>
            </c:extLst>
          </c:dPt>
          <c:dLbls>
            <c:dLbl>
              <c:idx val="0"/>
              <c:layout>
                <c:manualLayout>
                  <c:x val="0"/>
                  <c:y val="2.976190476190476E-2"/>
                </c:manualLayout>
              </c:layout>
              <c:tx>
                <c:rich>
                  <a:bodyPr/>
                  <a:lstStyle/>
                  <a:p>
                    <a:r>
                      <a:rPr lang="en-US" sz="700"/>
                      <a:t>118.9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Data'!$U$18</c:f>
              <c:numCache>
                <c:formatCode>0.0</c:formatCode>
                <c:ptCount val="1"/>
              </c:numCache>
            </c:numRef>
          </c:val>
          <c:extLst>
            <c:ext xmlns:c16="http://schemas.microsoft.com/office/drawing/2014/chart" uri="{C3380CC4-5D6E-409C-BE32-E72D297353CC}">
              <c16:uniqueId val="{00000004-0990-4746-B5F6-B34729ADFA7D}"/>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0990-4746-B5F6-B34729ADFA7D}"/>
              </c:ext>
            </c:extLst>
          </c:dPt>
          <c:dLbls>
            <c:dLbl>
              <c:idx val="0"/>
              <c:layout>
                <c:manualLayout>
                  <c:x val="0"/>
                  <c:y val="2.9761904761904854E-2"/>
                </c:manualLayout>
              </c:layout>
              <c:tx>
                <c:rich>
                  <a:bodyPr/>
                  <a:lstStyle/>
                  <a:p>
                    <a:r>
                      <a:rPr lang="en-US" sz="700"/>
                      <a:t>1.7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990-4746-B5F6-B34729ADFA7D}"/>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Data'!$R$18</c:f>
              <c:strCache>
                <c:ptCount val="1"/>
                <c:pt idx="0">
                  <c:v>Sales FTEs per Bn of Revenue</c:v>
                </c:pt>
              </c:strCache>
            </c:strRef>
          </c:cat>
          <c:val>
            <c:numRef>
              <c:f>'Charts Data'!$S$18</c:f>
              <c:numCache>
                <c:formatCode>0.0</c:formatCode>
                <c:ptCount val="1"/>
              </c:numCache>
            </c:numRef>
          </c:val>
          <c:extLst>
            <c:ext xmlns:c16="http://schemas.microsoft.com/office/drawing/2014/chart" uri="{C3380CC4-5D6E-409C-BE32-E72D297353CC}">
              <c16:uniqueId val="{00000006-0990-4746-B5F6-B34729ADFA7D}"/>
            </c:ext>
          </c:extLst>
        </c:ser>
        <c:dLbls>
          <c:dLblPos val="outEnd"/>
          <c:showLegendKey val="0"/>
          <c:showVal val="1"/>
          <c:showCatName val="0"/>
          <c:showSerName val="0"/>
          <c:showPercent val="0"/>
          <c:showBubbleSize val="0"/>
        </c:dLbls>
        <c:gapWidth val="132"/>
        <c:overlap val="-34"/>
        <c:axId val="733585408"/>
        <c:axId val="733417408"/>
      </c:barChart>
      <c:catAx>
        <c:axId val="733585408"/>
        <c:scaling>
          <c:orientation val="minMax"/>
        </c:scaling>
        <c:delete val="1"/>
        <c:axPos val="b"/>
        <c:numFmt formatCode="General" sourceLinked="0"/>
        <c:majorTickMark val="none"/>
        <c:minorTickMark val="none"/>
        <c:tickLblPos val="none"/>
        <c:crossAx val="733417408"/>
        <c:crosses val="autoZero"/>
        <c:auto val="1"/>
        <c:lblAlgn val="ctr"/>
        <c:lblOffset val="100"/>
        <c:noMultiLvlLbl val="0"/>
      </c:catAx>
      <c:valAx>
        <c:axId val="733417408"/>
        <c:scaling>
          <c:orientation val="minMax"/>
        </c:scaling>
        <c:delete val="1"/>
        <c:axPos val="l"/>
        <c:numFmt formatCode="0%" sourceLinked="0"/>
        <c:majorTickMark val="none"/>
        <c:minorTickMark val="none"/>
        <c:tickLblPos val="nextTo"/>
        <c:crossAx val="733585408"/>
        <c:crosses val="autoZero"/>
        <c:crossBetween val="between"/>
      </c:valAx>
    </c:plotArea>
    <c:plotVisOnly val="1"/>
    <c:dispBlanksAs val="gap"/>
    <c:showDLblsOverMax val="0"/>
  </c:chart>
  <c:spPr>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00FC-44FB-B70F-AAF9A95FC759}"/>
              </c:ext>
            </c:extLst>
          </c:dPt>
          <c:dLbls>
            <c:dLbl>
              <c:idx val="0"/>
              <c:layout>
                <c:manualLayout>
                  <c:x val="0"/>
                  <c:y val="2.976190476190476E-2"/>
                </c:manualLayout>
              </c:layout>
              <c:tx>
                <c:rich>
                  <a:bodyPr/>
                  <a:lstStyle/>
                  <a:p>
                    <a:r>
                      <a:rPr lang="en-US" sz="700"/>
                      <a:t>204.5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Data'!$T$16</c:f>
              <c:numCache>
                <c:formatCode>0.0</c:formatCode>
                <c:ptCount val="1"/>
              </c:numCache>
            </c:numRef>
          </c:val>
          <c:extLst>
            <c:ext xmlns:c16="http://schemas.microsoft.com/office/drawing/2014/chart" uri="{C3380CC4-5D6E-409C-BE32-E72D297353CC}">
              <c16:uniqueId val="{00000001-00FC-44FB-B70F-AAF9A95FC759}"/>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6E-2"/>
                </c:manualLayout>
              </c:layout>
              <c:tx>
                <c:rich>
                  <a:bodyPr/>
                  <a:lstStyle/>
                  <a:p>
                    <a:r>
                      <a:rPr lang="en-US" sz="700"/>
                      <a:t>176.9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Data'!$U$16</c:f>
              <c:numCache>
                <c:formatCode>0.0</c:formatCode>
                <c:ptCount val="1"/>
              </c:numCache>
            </c:numRef>
          </c:val>
          <c:extLst>
            <c:ext xmlns:c16="http://schemas.microsoft.com/office/drawing/2014/chart" uri="{C3380CC4-5D6E-409C-BE32-E72D297353CC}">
              <c16:uniqueId val="{00000003-00FC-44FB-B70F-AAF9A95FC759}"/>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00FC-44FB-B70F-AAF9A95FC759}"/>
              </c:ext>
            </c:extLst>
          </c:dPt>
          <c:dLbls>
            <c:dLbl>
              <c:idx val="0"/>
              <c:layout>
                <c:manualLayout>
                  <c:x val="0"/>
                  <c:y val="2.976190476190467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0FC-44FB-B70F-AAF9A95FC759}"/>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Data'!$R$16</c:f>
              <c:strCache>
                <c:ptCount val="1"/>
                <c:pt idx="0">
                  <c:v>Mktg FTEs per BN of Revenue</c:v>
                </c:pt>
              </c:strCache>
            </c:strRef>
          </c:cat>
          <c:val>
            <c:numRef>
              <c:f>'Charts Data'!$S$16</c:f>
              <c:numCache>
                <c:formatCode>0.0</c:formatCode>
                <c:ptCount val="1"/>
              </c:numCache>
            </c:numRef>
          </c:val>
          <c:extLst>
            <c:ext xmlns:c16="http://schemas.microsoft.com/office/drawing/2014/chart" uri="{C3380CC4-5D6E-409C-BE32-E72D297353CC}">
              <c16:uniqueId val="{00000005-00FC-44FB-B70F-AAF9A95FC759}"/>
            </c:ext>
          </c:extLst>
        </c:ser>
        <c:dLbls>
          <c:dLblPos val="outEnd"/>
          <c:showLegendKey val="0"/>
          <c:showVal val="1"/>
          <c:showCatName val="0"/>
          <c:showSerName val="0"/>
          <c:showPercent val="0"/>
          <c:showBubbleSize val="0"/>
        </c:dLbls>
        <c:gapWidth val="132"/>
        <c:overlap val="-34"/>
        <c:axId val="733586944"/>
        <c:axId val="733420288"/>
      </c:barChart>
      <c:catAx>
        <c:axId val="733586944"/>
        <c:scaling>
          <c:orientation val="minMax"/>
        </c:scaling>
        <c:delete val="1"/>
        <c:axPos val="b"/>
        <c:numFmt formatCode="General" sourceLinked="0"/>
        <c:majorTickMark val="none"/>
        <c:minorTickMark val="none"/>
        <c:tickLblPos val="none"/>
        <c:crossAx val="733420288"/>
        <c:crosses val="autoZero"/>
        <c:auto val="1"/>
        <c:lblAlgn val="ctr"/>
        <c:lblOffset val="100"/>
        <c:noMultiLvlLbl val="0"/>
      </c:catAx>
      <c:valAx>
        <c:axId val="733420288"/>
        <c:scaling>
          <c:orientation val="minMax"/>
        </c:scaling>
        <c:delete val="1"/>
        <c:axPos val="l"/>
        <c:numFmt formatCode="0%" sourceLinked="0"/>
        <c:majorTickMark val="none"/>
        <c:minorTickMark val="none"/>
        <c:tickLblPos val="nextTo"/>
        <c:crossAx val="733586944"/>
        <c:crosses val="autoZero"/>
        <c:crossBetween val="between"/>
      </c:valAx>
      <c:spPr>
        <a:effectLst/>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37817041257001E-2"/>
          <c:y val="5.4136805106290188E-2"/>
          <c:w val="0.94094296005157607"/>
          <c:h val="0.48721551389659878"/>
        </c:manualLayout>
      </c:layout>
      <c:barChart>
        <c:barDir val="col"/>
        <c:grouping val="stacked"/>
        <c:varyColors val="0"/>
        <c:ser>
          <c:idx val="1"/>
          <c:order val="0"/>
          <c:tx>
            <c:strRef>
              <c:f>'[SG&amp;A_All_Industries_BoxPlots_Feb2023V2.xlsx]SG&amp;A All Industries Exhibit 1'!$B$14</c:f>
              <c:strCache>
                <c:ptCount val="1"/>
                <c:pt idx="0">
                  <c:v>Series 1</c:v>
                </c:pt>
              </c:strCache>
            </c:strRef>
          </c:tx>
          <c:spPr>
            <a:noFill/>
            <a:ln>
              <a:noFill/>
            </a:ln>
          </c:spPr>
          <c:invertIfNegative val="0"/>
          <c:errBars>
            <c:errBarType val="minus"/>
            <c:errValType val="stdDev"/>
            <c:noEndCap val="1"/>
            <c:val val="1"/>
            <c:spPr>
              <a:ln>
                <a:noFill/>
              </a:ln>
            </c:spPr>
          </c:errBars>
          <c:cat>
            <c:strRef>
              <c:f>'[SG&amp;A_All_Industries_BoxPlots_Feb2023V2.xlsx]SG&amp;A All Industries Exhibit 1'!$C$5:$AA$5</c:f>
              <c:strCache>
                <c:ptCount val="25"/>
                <c:pt idx="0">
                  <c:v>Banks</c:v>
                </c:pt>
                <c:pt idx="1">
                  <c:v>Consumer Services</c:v>
                </c:pt>
                <c:pt idx="2">
                  <c:v>Household and Personal Products</c:v>
                </c:pt>
                <c:pt idx="3">
                  <c:v>Healthcare Equipment and Services</c:v>
                </c:pt>
                <c:pt idx="4">
                  <c:v>Diversified Financials</c:v>
                </c:pt>
                <c:pt idx="5">
                  <c:v>Software and Services</c:v>
                </c:pt>
                <c:pt idx="6">
                  <c:v>Pharma.,Biotechnology and Life Sc</c:v>
                </c:pt>
                <c:pt idx="7">
                  <c:v>Media &amp; Entertainment</c:v>
                </c:pt>
                <c:pt idx="8">
                  <c:v>Insurance</c:v>
                </c:pt>
                <c:pt idx="9">
                  <c:v>Telecommunication Services</c:v>
                </c:pt>
                <c:pt idx="10">
                  <c:v>Food, Beverage and Tobacco</c:v>
                </c:pt>
                <c:pt idx="11">
                  <c:v>Commercial and Professiol Services</c:v>
                </c:pt>
                <c:pt idx="12">
                  <c:v>Retailing</c:v>
                </c:pt>
                <c:pt idx="13">
                  <c:v>Consumer Durables and Apparel</c:v>
                </c:pt>
                <c:pt idx="14">
                  <c:v>Capital Goods</c:v>
                </c:pt>
                <c:pt idx="15">
                  <c:v>Food and Staples Retailing</c:v>
                </c:pt>
                <c:pt idx="16">
                  <c:v>Utilities</c:v>
                </c:pt>
                <c:pt idx="17">
                  <c:v>Transportation</c:v>
                </c:pt>
                <c:pt idx="18">
                  <c:v>Technology Hardware and Equipment</c:v>
                </c:pt>
                <c:pt idx="19">
                  <c:v>Real Estate</c:v>
                </c:pt>
                <c:pt idx="20">
                  <c:v>Materials</c:v>
                </c:pt>
                <c:pt idx="21">
                  <c:v>Energy</c:v>
                </c:pt>
                <c:pt idx="22">
                  <c:v>Semiconductors and Semiconductor Equip</c:v>
                </c:pt>
                <c:pt idx="23">
                  <c:v>Automobiles and Components</c:v>
                </c:pt>
                <c:pt idx="24">
                  <c:v>Cross Industry</c:v>
                </c:pt>
              </c:strCache>
            </c:strRef>
          </c:cat>
          <c:val>
            <c:numRef>
              <c:f>'[SG&amp;A_All_Industries_BoxPlots_Feb2023V2.xlsx]SG&amp;A All Industries Exhibit 1'!$C$14:$AA$14</c:f>
              <c:numCache>
                <c:formatCode>0.0%</c:formatCode>
                <c:ptCount val="25"/>
                <c:pt idx="0">
                  <c:v>0.28125557339000001</c:v>
                </c:pt>
                <c:pt idx="1">
                  <c:v>5.9392364869999999E-2</c:v>
                </c:pt>
                <c:pt idx="2">
                  <c:v>7.5300573252E-2</c:v>
                </c:pt>
                <c:pt idx="3">
                  <c:v>8.4669738568999994E-2</c:v>
                </c:pt>
                <c:pt idx="4">
                  <c:v>4.3331661771E-2</c:v>
                </c:pt>
                <c:pt idx="5">
                  <c:v>7.8852573856000002E-2</c:v>
                </c:pt>
                <c:pt idx="6">
                  <c:v>5.6878908546000001E-2</c:v>
                </c:pt>
                <c:pt idx="7">
                  <c:v>5.599889827E-2</c:v>
                </c:pt>
                <c:pt idx="8">
                  <c:v>7.2728041500000007E-2</c:v>
                </c:pt>
                <c:pt idx="9">
                  <c:v>4.0348346277E-2</c:v>
                </c:pt>
                <c:pt idx="10">
                  <c:v>5.9637244297E-2</c:v>
                </c:pt>
                <c:pt idx="11">
                  <c:v>3.1448690449999997E-2</c:v>
                </c:pt>
                <c:pt idx="12">
                  <c:v>3.4922721863000002E-2</c:v>
                </c:pt>
                <c:pt idx="13">
                  <c:v>4.5884435328000003E-2</c:v>
                </c:pt>
                <c:pt idx="14">
                  <c:v>3.2258303454999998E-2</c:v>
                </c:pt>
                <c:pt idx="15">
                  <c:v>4.6226242636000003E-2</c:v>
                </c:pt>
                <c:pt idx="16">
                  <c:v>2.5267961903999998E-2</c:v>
                </c:pt>
                <c:pt idx="17">
                  <c:v>1.9461918129999999E-2</c:v>
                </c:pt>
                <c:pt idx="18">
                  <c:v>1.6401901048E-2</c:v>
                </c:pt>
                <c:pt idx="19">
                  <c:v>3.6041180403E-2</c:v>
                </c:pt>
                <c:pt idx="20">
                  <c:v>1.3100781661E-2</c:v>
                </c:pt>
                <c:pt idx="21">
                  <c:v>1.6118184285E-2</c:v>
                </c:pt>
                <c:pt idx="22">
                  <c:v>2.3760838679000001E-2</c:v>
                </c:pt>
                <c:pt idx="23">
                  <c:v>9.8886302700000005E-3</c:v>
                </c:pt>
                <c:pt idx="24">
                  <c:v>4.1682429969292931E-2</c:v>
                </c:pt>
              </c:numCache>
            </c:numRef>
          </c:val>
          <c:extLst>
            <c:ext xmlns:c16="http://schemas.microsoft.com/office/drawing/2014/chart" uri="{C3380CC4-5D6E-409C-BE32-E72D297353CC}">
              <c16:uniqueId val="{00000000-B3BD-417F-8BA0-DBDF7445FF66}"/>
            </c:ext>
          </c:extLst>
        </c:ser>
        <c:ser>
          <c:idx val="2"/>
          <c:order val="1"/>
          <c:tx>
            <c:strRef>
              <c:f>'[SG&amp;A_All_Industries_BoxPlots_Feb2023V2.xlsx]SG&amp;A All Industries Exhibit 1'!$B$15</c:f>
              <c:strCache>
                <c:ptCount val="1"/>
                <c:pt idx="0">
                  <c:v>Series 2</c:v>
                </c:pt>
              </c:strCache>
            </c:strRef>
          </c:tx>
          <c:spPr>
            <a:noFill/>
          </c:spPr>
          <c:invertIfNegative val="0"/>
          <c:cat>
            <c:strRef>
              <c:f>'[SG&amp;A_All_Industries_BoxPlots_Feb2023V2.xlsx]SG&amp;A All Industries Exhibit 1'!$C$5:$AA$5</c:f>
              <c:strCache>
                <c:ptCount val="25"/>
                <c:pt idx="0">
                  <c:v>Banks</c:v>
                </c:pt>
                <c:pt idx="1">
                  <c:v>Consumer Services</c:v>
                </c:pt>
                <c:pt idx="2">
                  <c:v>Household and Personal Products</c:v>
                </c:pt>
                <c:pt idx="3">
                  <c:v>Healthcare Equipment and Services</c:v>
                </c:pt>
                <c:pt idx="4">
                  <c:v>Diversified Financials</c:v>
                </c:pt>
                <c:pt idx="5">
                  <c:v>Software and Services</c:v>
                </c:pt>
                <c:pt idx="6">
                  <c:v>Pharma.,Biotechnology and Life Sc</c:v>
                </c:pt>
                <c:pt idx="7">
                  <c:v>Media &amp; Entertainment</c:v>
                </c:pt>
                <c:pt idx="8">
                  <c:v>Insurance</c:v>
                </c:pt>
                <c:pt idx="9">
                  <c:v>Telecommunication Services</c:v>
                </c:pt>
                <c:pt idx="10">
                  <c:v>Food, Beverage and Tobacco</c:v>
                </c:pt>
                <c:pt idx="11">
                  <c:v>Commercial and Professiol Services</c:v>
                </c:pt>
                <c:pt idx="12">
                  <c:v>Retailing</c:v>
                </c:pt>
                <c:pt idx="13">
                  <c:v>Consumer Durables and Apparel</c:v>
                </c:pt>
                <c:pt idx="14">
                  <c:v>Capital Goods</c:v>
                </c:pt>
                <c:pt idx="15">
                  <c:v>Food and Staples Retailing</c:v>
                </c:pt>
                <c:pt idx="16">
                  <c:v>Utilities</c:v>
                </c:pt>
                <c:pt idx="17">
                  <c:v>Transportation</c:v>
                </c:pt>
                <c:pt idx="18">
                  <c:v>Technology Hardware and Equipment</c:v>
                </c:pt>
                <c:pt idx="19">
                  <c:v>Real Estate</c:v>
                </c:pt>
                <c:pt idx="20">
                  <c:v>Materials</c:v>
                </c:pt>
                <c:pt idx="21">
                  <c:v>Energy</c:v>
                </c:pt>
                <c:pt idx="22">
                  <c:v>Semiconductors and Semiconductor Equip</c:v>
                </c:pt>
                <c:pt idx="23">
                  <c:v>Automobiles and Components</c:v>
                </c:pt>
                <c:pt idx="24">
                  <c:v>Cross Industry</c:v>
                </c:pt>
              </c:strCache>
            </c:strRef>
          </c:cat>
          <c:val>
            <c:numRef>
              <c:f>'[SG&amp;A_All_Industries_BoxPlots_Feb2023V2.xlsx]SG&amp;A All Industries Exhibit 1'!$C$15:$AA$15</c:f>
              <c:numCache>
                <c:formatCode>0.0%</c:formatCode>
                <c:ptCount val="25"/>
                <c:pt idx="0">
                  <c:v>0.13788976444500001</c:v>
                </c:pt>
                <c:pt idx="1">
                  <c:v>0.127389751011</c:v>
                </c:pt>
                <c:pt idx="2">
                  <c:v>0.14869931249500001</c:v>
                </c:pt>
                <c:pt idx="3">
                  <c:v>0.13659710277499998</c:v>
                </c:pt>
                <c:pt idx="4">
                  <c:v>0.12185897591699998</c:v>
                </c:pt>
                <c:pt idx="5">
                  <c:v>0.10220879079100001</c:v>
                </c:pt>
                <c:pt idx="6">
                  <c:v>0.137729743918</c:v>
                </c:pt>
                <c:pt idx="7">
                  <c:v>9.9577722162999996E-2</c:v>
                </c:pt>
                <c:pt idx="8">
                  <c:v>8.5881619494E-2</c:v>
                </c:pt>
                <c:pt idx="9">
                  <c:v>0.10446283421699999</c:v>
                </c:pt>
                <c:pt idx="10">
                  <c:v>7.451656127499999E-2</c:v>
                </c:pt>
                <c:pt idx="11">
                  <c:v>7.5212119007999997E-2</c:v>
                </c:pt>
                <c:pt idx="12">
                  <c:v>7.1193626723000003E-2</c:v>
                </c:pt>
                <c:pt idx="13">
                  <c:v>5.5839848644000004E-2</c:v>
                </c:pt>
                <c:pt idx="14">
                  <c:v>6.1466971751000007E-2</c:v>
                </c:pt>
                <c:pt idx="15">
                  <c:v>5.2046926605999994E-2</c:v>
                </c:pt>
                <c:pt idx="16">
                  <c:v>5.3947008908999998E-2</c:v>
                </c:pt>
                <c:pt idx="17">
                  <c:v>4.4177998882999996E-2</c:v>
                </c:pt>
                <c:pt idx="18">
                  <c:v>5.7654897905000002E-2</c:v>
                </c:pt>
                <c:pt idx="19">
                  <c:v>4.0750690074999998E-2</c:v>
                </c:pt>
                <c:pt idx="20">
                  <c:v>4.2190106061000002E-2</c:v>
                </c:pt>
                <c:pt idx="21">
                  <c:v>3.9448397250999995E-2</c:v>
                </c:pt>
                <c:pt idx="22">
                  <c:v>3.8441721558999997E-2</c:v>
                </c:pt>
                <c:pt idx="23">
                  <c:v>3.9375996839999997E-2</c:v>
                </c:pt>
                <c:pt idx="24">
                  <c:v>7.9872123413337492E-2</c:v>
                </c:pt>
              </c:numCache>
            </c:numRef>
          </c:val>
          <c:extLst>
            <c:ext xmlns:c16="http://schemas.microsoft.com/office/drawing/2014/chart" uri="{C3380CC4-5D6E-409C-BE32-E72D297353CC}">
              <c16:uniqueId val="{00000001-B3BD-417F-8BA0-DBDF7445FF66}"/>
            </c:ext>
          </c:extLst>
        </c:ser>
        <c:ser>
          <c:idx val="3"/>
          <c:order val="2"/>
          <c:tx>
            <c:strRef>
              <c:f>'[SG&amp;A_All_Industries_BoxPlots_Feb2023V2.xlsx]SG&amp;A All Industries Exhibit 1'!$B$16</c:f>
              <c:strCache>
                <c:ptCount val="1"/>
                <c:pt idx="0">
                  <c:v>Series 3</c:v>
                </c:pt>
              </c:strCache>
            </c:strRef>
          </c:tx>
          <c:spPr>
            <a:solidFill>
              <a:srgbClr val="29702A"/>
            </a:solidFill>
            <a:effectLst/>
          </c:spPr>
          <c:invertIfNegative val="0"/>
          <c:errBars>
            <c:errBarType val="plus"/>
            <c:errValType val="fixedVal"/>
            <c:noEndCap val="1"/>
            <c:val val="0.1"/>
            <c:spPr>
              <a:ln>
                <a:noFill/>
              </a:ln>
            </c:spPr>
          </c:errBars>
          <c:cat>
            <c:strRef>
              <c:f>'[SG&amp;A_All_Industries_BoxPlots_Feb2023V2.xlsx]SG&amp;A All Industries Exhibit 1'!$C$5:$AA$5</c:f>
              <c:strCache>
                <c:ptCount val="25"/>
                <c:pt idx="0">
                  <c:v>Banks</c:v>
                </c:pt>
                <c:pt idx="1">
                  <c:v>Consumer Services</c:v>
                </c:pt>
                <c:pt idx="2">
                  <c:v>Household and Personal Products</c:v>
                </c:pt>
                <c:pt idx="3">
                  <c:v>Healthcare Equipment and Services</c:v>
                </c:pt>
                <c:pt idx="4">
                  <c:v>Diversified Financials</c:v>
                </c:pt>
                <c:pt idx="5">
                  <c:v>Software and Services</c:v>
                </c:pt>
                <c:pt idx="6">
                  <c:v>Pharma.,Biotechnology and Life Sc</c:v>
                </c:pt>
                <c:pt idx="7">
                  <c:v>Media &amp; Entertainment</c:v>
                </c:pt>
                <c:pt idx="8">
                  <c:v>Insurance</c:v>
                </c:pt>
                <c:pt idx="9">
                  <c:v>Telecommunication Services</c:v>
                </c:pt>
                <c:pt idx="10">
                  <c:v>Food, Beverage and Tobacco</c:v>
                </c:pt>
                <c:pt idx="11">
                  <c:v>Commercial and Professiol Services</c:v>
                </c:pt>
                <c:pt idx="12">
                  <c:v>Retailing</c:v>
                </c:pt>
                <c:pt idx="13">
                  <c:v>Consumer Durables and Apparel</c:v>
                </c:pt>
                <c:pt idx="14">
                  <c:v>Capital Goods</c:v>
                </c:pt>
                <c:pt idx="15">
                  <c:v>Food and Staples Retailing</c:v>
                </c:pt>
                <c:pt idx="16">
                  <c:v>Utilities</c:v>
                </c:pt>
                <c:pt idx="17">
                  <c:v>Transportation</c:v>
                </c:pt>
                <c:pt idx="18">
                  <c:v>Technology Hardware and Equipment</c:v>
                </c:pt>
                <c:pt idx="19">
                  <c:v>Real Estate</c:v>
                </c:pt>
                <c:pt idx="20">
                  <c:v>Materials</c:v>
                </c:pt>
                <c:pt idx="21">
                  <c:v>Energy</c:v>
                </c:pt>
                <c:pt idx="22">
                  <c:v>Semiconductors and Semiconductor Equip</c:v>
                </c:pt>
                <c:pt idx="23">
                  <c:v>Automobiles and Components</c:v>
                </c:pt>
                <c:pt idx="24">
                  <c:v>Cross Industry</c:v>
                </c:pt>
              </c:strCache>
            </c:strRef>
          </c:cat>
          <c:val>
            <c:numRef>
              <c:f>'[SG&amp;A_All_Industries_BoxPlots_Feb2023V2.xlsx]SG&amp;A All Industries Exhibit 1'!$C$16:$AA$16</c:f>
              <c:numCache>
                <c:formatCode>0.0%</c:formatCode>
                <c:ptCount val="25"/>
                <c:pt idx="0">
                  <c:v>8.1498672210000012E-2</c:v>
                </c:pt>
                <c:pt idx="1">
                  <c:v>0.23360649841799999</c:v>
                </c:pt>
                <c:pt idx="2">
                  <c:v>0.17181909079999999</c:v>
                </c:pt>
                <c:pt idx="3">
                  <c:v>0.159899866936</c:v>
                </c:pt>
                <c:pt idx="4">
                  <c:v>0.192637832722</c:v>
                </c:pt>
                <c:pt idx="5">
                  <c:v>0.161490007228</c:v>
                </c:pt>
                <c:pt idx="6">
                  <c:v>0.14311005292200002</c:v>
                </c:pt>
                <c:pt idx="7">
                  <c:v>0.122885674927</c:v>
                </c:pt>
                <c:pt idx="8">
                  <c:v>0.11735201386699998</c:v>
                </c:pt>
                <c:pt idx="9">
                  <c:v>8.2831095929000009E-2</c:v>
                </c:pt>
                <c:pt idx="10">
                  <c:v>8.3032851111000006E-2</c:v>
                </c:pt>
                <c:pt idx="11">
                  <c:v>0.108947003411</c:v>
                </c:pt>
                <c:pt idx="12">
                  <c:v>9.433867233099999E-2</c:v>
                </c:pt>
                <c:pt idx="13">
                  <c:v>9.6214121410999998E-2</c:v>
                </c:pt>
                <c:pt idx="14">
                  <c:v>6.5536389087000005E-2</c:v>
                </c:pt>
                <c:pt idx="15">
                  <c:v>5.6783323993000012E-2</c:v>
                </c:pt>
                <c:pt idx="16">
                  <c:v>7.5748709574000012E-2</c:v>
                </c:pt>
                <c:pt idx="17">
                  <c:v>8.5452238592000004E-2</c:v>
                </c:pt>
                <c:pt idx="18">
                  <c:v>6.8257130102999983E-2</c:v>
                </c:pt>
                <c:pt idx="19">
                  <c:v>5.1814404898000002E-2</c:v>
                </c:pt>
                <c:pt idx="20">
                  <c:v>6.0666989009E-2</c:v>
                </c:pt>
                <c:pt idx="21">
                  <c:v>6.0160949943000003E-2</c:v>
                </c:pt>
                <c:pt idx="22">
                  <c:v>5.1884261799999998E-2</c:v>
                </c:pt>
                <c:pt idx="23">
                  <c:v>4.9623905378999994E-2</c:v>
                </c:pt>
                <c:pt idx="24">
                  <c:v>9.9725502586567719E-2</c:v>
                </c:pt>
              </c:numCache>
            </c:numRef>
          </c:val>
          <c:extLst>
            <c:ext xmlns:c16="http://schemas.microsoft.com/office/drawing/2014/chart" uri="{C3380CC4-5D6E-409C-BE32-E72D297353CC}">
              <c16:uniqueId val="{00000002-B3BD-417F-8BA0-DBDF7445FF66}"/>
            </c:ext>
          </c:extLst>
        </c:ser>
        <c:ser>
          <c:idx val="4"/>
          <c:order val="3"/>
          <c:tx>
            <c:strRef>
              <c:f>'[SG&amp;A_All_Industries_BoxPlots_Feb2023V2.xlsx]SG&amp;A All Industries Exhibit 1'!$B$17</c:f>
              <c:strCache>
                <c:ptCount val="1"/>
                <c:pt idx="0">
                  <c:v>Series 4</c:v>
                </c:pt>
              </c:strCache>
            </c:strRef>
          </c:tx>
          <c:spPr>
            <a:solidFill>
              <a:srgbClr val="F9C20A"/>
            </a:solidFill>
            <a:effectLst/>
          </c:spPr>
          <c:invertIfNegative val="0"/>
          <c:errBars>
            <c:errBarType val="both"/>
            <c:errValType val="stdErr"/>
            <c:noEndCap val="1"/>
            <c:spPr>
              <a:ln>
                <a:noFill/>
              </a:ln>
            </c:spPr>
          </c:errBars>
          <c:cat>
            <c:strRef>
              <c:f>'[SG&amp;A_All_Industries_BoxPlots_Feb2023V2.xlsx]SG&amp;A All Industries Exhibit 1'!$C$5:$AA$5</c:f>
              <c:strCache>
                <c:ptCount val="25"/>
                <c:pt idx="0">
                  <c:v>Banks</c:v>
                </c:pt>
                <c:pt idx="1">
                  <c:v>Consumer Services</c:v>
                </c:pt>
                <c:pt idx="2">
                  <c:v>Household and Personal Products</c:v>
                </c:pt>
                <c:pt idx="3">
                  <c:v>Healthcare Equipment and Services</c:v>
                </c:pt>
                <c:pt idx="4">
                  <c:v>Diversified Financials</c:v>
                </c:pt>
                <c:pt idx="5">
                  <c:v>Software and Services</c:v>
                </c:pt>
                <c:pt idx="6">
                  <c:v>Pharma.,Biotechnology and Life Sc</c:v>
                </c:pt>
                <c:pt idx="7">
                  <c:v>Media &amp; Entertainment</c:v>
                </c:pt>
                <c:pt idx="8">
                  <c:v>Insurance</c:v>
                </c:pt>
                <c:pt idx="9">
                  <c:v>Telecommunication Services</c:v>
                </c:pt>
                <c:pt idx="10">
                  <c:v>Food, Beverage and Tobacco</c:v>
                </c:pt>
                <c:pt idx="11">
                  <c:v>Commercial and Professiol Services</c:v>
                </c:pt>
                <c:pt idx="12">
                  <c:v>Retailing</c:v>
                </c:pt>
                <c:pt idx="13">
                  <c:v>Consumer Durables and Apparel</c:v>
                </c:pt>
                <c:pt idx="14">
                  <c:v>Capital Goods</c:v>
                </c:pt>
                <c:pt idx="15">
                  <c:v>Food and Staples Retailing</c:v>
                </c:pt>
                <c:pt idx="16">
                  <c:v>Utilities</c:v>
                </c:pt>
                <c:pt idx="17">
                  <c:v>Transportation</c:v>
                </c:pt>
                <c:pt idx="18">
                  <c:v>Technology Hardware and Equipment</c:v>
                </c:pt>
                <c:pt idx="19">
                  <c:v>Real Estate</c:v>
                </c:pt>
                <c:pt idx="20">
                  <c:v>Materials</c:v>
                </c:pt>
                <c:pt idx="21">
                  <c:v>Energy</c:v>
                </c:pt>
                <c:pt idx="22">
                  <c:v>Semiconductors and Semiconductor Equip</c:v>
                </c:pt>
                <c:pt idx="23">
                  <c:v>Automobiles and Components</c:v>
                </c:pt>
                <c:pt idx="24">
                  <c:v>Cross Industry</c:v>
                </c:pt>
              </c:strCache>
            </c:strRef>
          </c:cat>
          <c:val>
            <c:numRef>
              <c:f>'[SG&amp;A_All_Industries_BoxPlots_Feb2023V2.xlsx]SG&amp;A All Industries Exhibit 1'!$C$17:$AA$17</c:f>
              <c:numCache>
                <c:formatCode>0.0%</c:formatCode>
                <c:ptCount val="25"/>
                <c:pt idx="0">
                  <c:v>7.3023983612999999E-2</c:v>
                </c:pt>
                <c:pt idx="1">
                  <c:v>0.21424448328500001</c:v>
                </c:pt>
                <c:pt idx="2">
                  <c:v>0.14381185903700006</c:v>
                </c:pt>
                <c:pt idx="3">
                  <c:v>0.23208438088000005</c:v>
                </c:pt>
                <c:pt idx="4">
                  <c:v>0.26114244688400001</c:v>
                </c:pt>
                <c:pt idx="5">
                  <c:v>0.20898756959299997</c:v>
                </c:pt>
                <c:pt idx="6">
                  <c:v>0.21681481597499996</c:v>
                </c:pt>
                <c:pt idx="7">
                  <c:v>0.23018024813299998</c:v>
                </c:pt>
                <c:pt idx="8">
                  <c:v>0.12058306648700001</c:v>
                </c:pt>
                <c:pt idx="9">
                  <c:v>0.12419315539100001</c:v>
                </c:pt>
                <c:pt idx="10">
                  <c:v>0.102644025597</c:v>
                </c:pt>
                <c:pt idx="11">
                  <c:v>0.22919121548999999</c:v>
                </c:pt>
                <c:pt idx="12">
                  <c:v>0.125282605169</c:v>
                </c:pt>
                <c:pt idx="13">
                  <c:v>0.13973613510299998</c:v>
                </c:pt>
                <c:pt idx="14">
                  <c:v>9.5580488599000007E-2</c:v>
                </c:pt>
                <c:pt idx="15">
                  <c:v>6.9689695219999986E-2</c:v>
                </c:pt>
                <c:pt idx="16">
                  <c:v>0.14262665792900001</c:v>
                </c:pt>
                <c:pt idx="17">
                  <c:v>0.28818776478899999</c:v>
                </c:pt>
                <c:pt idx="18">
                  <c:v>9.4913957590000014E-2</c:v>
                </c:pt>
                <c:pt idx="19">
                  <c:v>0.10624679993299999</c:v>
                </c:pt>
                <c:pt idx="20">
                  <c:v>9.1481526007999997E-2</c:v>
                </c:pt>
                <c:pt idx="21">
                  <c:v>0.10513679724899999</c:v>
                </c:pt>
                <c:pt idx="22">
                  <c:v>8.2435932742000007E-2</c:v>
                </c:pt>
                <c:pt idx="23">
                  <c:v>9.6145459567000005E-2</c:v>
                </c:pt>
                <c:pt idx="24">
                  <c:v>0.15119200548371936</c:v>
                </c:pt>
              </c:numCache>
            </c:numRef>
          </c:val>
          <c:extLst>
            <c:ext xmlns:c16="http://schemas.microsoft.com/office/drawing/2014/chart" uri="{C3380CC4-5D6E-409C-BE32-E72D297353CC}">
              <c16:uniqueId val="{00000003-B3BD-417F-8BA0-DBDF7445FF66}"/>
            </c:ext>
          </c:extLst>
        </c:ser>
        <c:ser>
          <c:idx val="5"/>
          <c:order val="4"/>
          <c:tx>
            <c:strRef>
              <c:f>'[SG&amp;A_All_Industries_BoxPlots_Feb2023V2.xlsx]SG&amp;A All Industries Exhibit 1'!$B$18</c:f>
              <c:strCache>
                <c:ptCount val="1"/>
                <c:pt idx="0">
                  <c:v>Series 5</c:v>
                </c:pt>
              </c:strCache>
            </c:strRef>
          </c:tx>
          <c:spPr>
            <a:noFill/>
          </c:spPr>
          <c:invertIfNegative val="0"/>
          <c:cat>
            <c:strRef>
              <c:f>'[SG&amp;A_All_Industries_BoxPlots_Feb2023V2.xlsx]SG&amp;A All Industries Exhibit 1'!$C$5:$AA$5</c:f>
              <c:strCache>
                <c:ptCount val="25"/>
                <c:pt idx="0">
                  <c:v>Banks</c:v>
                </c:pt>
                <c:pt idx="1">
                  <c:v>Consumer Services</c:v>
                </c:pt>
                <c:pt idx="2">
                  <c:v>Household and Personal Products</c:v>
                </c:pt>
                <c:pt idx="3">
                  <c:v>Healthcare Equipment and Services</c:v>
                </c:pt>
                <c:pt idx="4">
                  <c:v>Diversified Financials</c:v>
                </c:pt>
                <c:pt idx="5">
                  <c:v>Software and Services</c:v>
                </c:pt>
                <c:pt idx="6">
                  <c:v>Pharma.,Biotechnology and Life Sc</c:v>
                </c:pt>
                <c:pt idx="7">
                  <c:v>Media &amp; Entertainment</c:v>
                </c:pt>
                <c:pt idx="8">
                  <c:v>Insurance</c:v>
                </c:pt>
                <c:pt idx="9">
                  <c:v>Telecommunication Services</c:v>
                </c:pt>
                <c:pt idx="10">
                  <c:v>Food, Beverage and Tobacco</c:v>
                </c:pt>
                <c:pt idx="11">
                  <c:v>Commercial and Professiol Services</c:v>
                </c:pt>
                <c:pt idx="12">
                  <c:v>Retailing</c:v>
                </c:pt>
                <c:pt idx="13">
                  <c:v>Consumer Durables and Apparel</c:v>
                </c:pt>
                <c:pt idx="14">
                  <c:v>Capital Goods</c:v>
                </c:pt>
                <c:pt idx="15">
                  <c:v>Food and Staples Retailing</c:v>
                </c:pt>
                <c:pt idx="16">
                  <c:v>Utilities</c:v>
                </c:pt>
                <c:pt idx="17">
                  <c:v>Transportation</c:v>
                </c:pt>
                <c:pt idx="18">
                  <c:v>Technology Hardware and Equipment</c:v>
                </c:pt>
                <c:pt idx="19">
                  <c:v>Real Estate</c:v>
                </c:pt>
                <c:pt idx="20">
                  <c:v>Materials</c:v>
                </c:pt>
                <c:pt idx="21">
                  <c:v>Energy</c:v>
                </c:pt>
                <c:pt idx="22">
                  <c:v>Semiconductors and Semiconductor Equip</c:v>
                </c:pt>
                <c:pt idx="23">
                  <c:v>Automobiles and Components</c:v>
                </c:pt>
                <c:pt idx="24">
                  <c:v>Cross Industry</c:v>
                </c:pt>
              </c:strCache>
            </c:strRef>
          </c:cat>
          <c:val>
            <c:numRef>
              <c:f>'[SG&amp;A_All_Industries_BoxPlots_Feb2023V2.xlsx]SG&amp;A All Industries Exhibit 1'!$C$18:$AA$18</c:f>
              <c:numCache>
                <c:formatCode>0.0%</c:formatCode>
                <c:ptCount val="25"/>
                <c:pt idx="0">
                  <c:v>0.13343043297899992</c:v>
                </c:pt>
                <c:pt idx="1">
                  <c:v>0.31977606648000001</c:v>
                </c:pt>
                <c:pt idx="2">
                  <c:v>0.26077491397399999</c:v>
                </c:pt>
                <c:pt idx="3">
                  <c:v>0.63528154116199986</c:v>
                </c:pt>
                <c:pt idx="4">
                  <c:v>0.43942071699500007</c:v>
                </c:pt>
                <c:pt idx="5">
                  <c:v>0.34324237019000003</c:v>
                </c:pt>
                <c:pt idx="6">
                  <c:v>1.1884304227759999</c:v>
                </c:pt>
                <c:pt idx="7">
                  <c:v>0.323138041446</c:v>
                </c:pt>
                <c:pt idx="8">
                  <c:v>0.35194548955799998</c:v>
                </c:pt>
                <c:pt idx="9">
                  <c:v>0.34127850877499999</c:v>
                </c:pt>
                <c:pt idx="10">
                  <c:v>0.21366443049799999</c:v>
                </c:pt>
                <c:pt idx="11">
                  <c:v>0.44045591469599998</c:v>
                </c:pt>
                <c:pt idx="12">
                  <c:v>0.31554269469200003</c:v>
                </c:pt>
                <c:pt idx="13">
                  <c:v>0.29621547914900004</c:v>
                </c:pt>
                <c:pt idx="14">
                  <c:v>0.293082818877</c:v>
                </c:pt>
                <c:pt idx="15">
                  <c:v>0.149156762906</c:v>
                </c:pt>
                <c:pt idx="16">
                  <c:v>0.29201074330599996</c:v>
                </c:pt>
                <c:pt idx="17">
                  <c:v>0.53136199798299999</c:v>
                </c:pt>
                <c:pt idx="18">
                  <c:v>0.26791917217799999</c:v>
                </c:pt>
                <c:pt idx="19">
                  <c:v>0.53167891730799999</c:v>
                </c:pt>
                <c:pt idx="20">
                  <c:v>0.26464750289000005</c:v>
                </c:pt>
                <c:pt idx="21">
                  <c:v>0.49753707663000002</c:v>
                </c:pt>
                <c:pt idx="22">
                  <c:v>0.22680959787000002</c:v>
                </c:pt>
                <c:pt idx="23">
                  <c:v>0.42704243785399998</c:v>
                </c:pt>
                <c:pt idx="24">
                  <c:v>0.41910784004149143</c:v>
                </c:pt>
              </c:numCache>
            </c:numRef>
          </c:val>
          <c:extLst>
            <c:ext xmlns:c16="http://schemas.microsoft.com/office/drawing/2014/chart" uri="{C3380CC4-5D6E-409C-BE32-E72D297353CC}">
              <c16:uniqueId val="{00000004-B3BD-417F-8BA0-DBDF7445FF66}"/>
            </c:ext>
          </c:extLst>
        </c:ser>
        <c:dLbls>
          <c:showLegendKey val="0"/>
          <c:showVal val="0"/>
          <c:showCatName val="0"/>
          <c:showSerName val="0"/>
          <c:showPercent val="0"/>
          <c:showBubbleSize val="0"/>
        </c:dLbls>
        <c:gapWidth val="5"/>
        <c:overlap val="100"/>
        <c:axId val="167905536"/>
        <c:axId val="167920384"/>
      </c:barChart>
      <c:catAx>
        <c:axId val="167905536"/>
        <c:scaling>
          <c:orientation val="minMax"/>
        </c:scaling>
        <c:delete val="0"/>
        <c:axPos val="b"/>
        <c:numFmt formatCode="General" sourceLinked="0"/>
        <c:majorTickMark val="out"/>
        <c:minorTickMark val="none"/>
        <c:tickLblPos val="nextTo"/>
        <c:spPr>
          <a:ln>
            <a:prstDash val="sysDash"/>
          </a:ln>
        </c:spPr>
        <c:txPr>
          <a:bodyPr rot="-5400000" vert="horz"/>
          <a:lstStyle/>
          <a:p>
            <a:pPr>
              <a:defRPr sz="1200" b="0">
                <a:latin typeface="Arial Nova Cond" panose="020B0506020202020204" pitchFamily="34" charset="0"/>
                <a:cs typeface="Arial" pitchFamily="34" charset="0"/>
              </a:defRPr>
            </a:pPr>
            <a:endParaRPr lang="en-US"/>
          </a:p>
        </c:txPr>
        <c:crossAx val="167920384"/>
        <c:crosses val="autoZero"/>
        <c:auto val="1"/>
        <c:lblAlgn val="ctr"/>
        <c:lblOffset val="100"/>
        <c:noMultiLvlLbl val="0"/>
      </c:catAx>
      <c:valAx>
        <c:axId val="167920384"/>
        <c:scaling>
          <c:orientation val="minMax"/>
          <c:max val="0.65000000000000013"/>
          <c:min val="0"/>
        </c:scaling>
        <c:delete val="0"/>
        <c:axPos val="l"/>
        <c:numFmt formatCode="0%" sourceLinked="0"/>
        <c:majorTickMark val="out"/>
        <c:minorTickMark val="none"/>
        <c:tickLblPos val="nextTo"/>
        <c:txPr>
          <a:bodyPr/>
          <a:lstStyle/>
          <a:p>
            <a:pPr>
              <a:defRPr sz="1000">
                <a:latin typeface="Arial Nova Cond" panose="020B0506020202020204" pitchFamily="34" charset="0"/>
              </a:defRPr>
            </a:pPr>
            <a:endParaRPr lang="en-US"/>
          </a:p>
        </c:txPr>
        <c:crossAx val="167905536"/>
        <c:crosses val="autoZero"/>
        <c:crossBetween val="between"/>
        <c:majorUnit val="0.1"/>
      </c:valAx>
      <c:spPr>
        <a:noFill/>
      </c:spPr>
    </c:plotArea>
    <c:plotVisOnly val="1"/>
    <c:dispBlanksAs val="gap"/>
    <c:showDLblsOverMax val="0"/>
  </c:chart>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8215691788526434E-2"/>
          <c:w val="1"/>
          <c:h val="0.700205443069616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22D5-4169-8B0E-07443D57092E}"/>
              </c:ext>
            </c:extLst>
          </c:dPt>
          <c:dLbls>
            <c:dLbl>
              <c:idx val="0"/>
              <c:layout>
                <c:manualLayout>
                  <c:x val="0"/>
                  <c:y val="3.4136726099811845E-2"/>
                </c:manualLayout>
              </c:layout>
              <c:tx>
                <c:rich>
                  <a:bodyPr/>
                  <a:lstStyle/>
                  <a:p>
                    <a:r>
                      <a:rPr lang="en-US" sz="700"/>
                      <a:t>63.9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Data'!$T$20</c:f>
              <c:numCache>
                <c:formatCode>0.0</c:formatCode>
                <c:ptCount val="1"/>
              </c:numCache>
            </c:numRef>
          </c:val>
          <c:extLst>
            <c:ext xmlns:c16="http://schemas.microsoft.com/office/drawing/2014/chart" uri="{C3380CC4-5D6E-409C-BE32-E72D297353CC}">
              <c16:uniqueId val="{00000001-22D5-4169-8B0E-07443D57092E}"/>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4136726099811845E-2"/>
                </c:manualLayout>
              </c:layout>
              <c:tx>
                <c:rich>
                  <a:bodyPr/>
                  <a:lstStyle/>
                  <a:p>
                    <a:r>
                      <a:rPr lang="en-US" sz="700"/>
                      <a:t>55.3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Data'!$U$20</c:f>
              <c:numCache>
                <c:formatCode>0.0</c:formatCode>
                <c:ptCount val="1"/>
              </c:numCache>
            </c:numRef>
          </c:val>
          <c:extLst>
            <c:ext xmlns:c16="http://schemas.microsoft.com/office/drawing/2014/chart" uri="{C3380CC4-5D6E-409C-BE32-E72D297353CC}">
              <c16:uniqueId val="{00000003-22D5-4169-8B0E-07443D57092E}"/>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22D5-4169-8B0E-07443D57092E}"/>
              </c:ext>
            </c:extLst>
          </c:dPt>
          <c:dLbls>
            <c:dLbl>
              <c:idx val="0"/>
              <c:layout>
                <c:manualLayout>
                  <c:x val="0"/>
                  <c:y val="3.4136726099811845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2D5-4169-8B0E-07443D57092E}"/>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Data'!$R$10</c:f>
              <c:strCache>
                <c:ptCount val="1"/>
                <c:pt idx="0">
                  <c:v>CS Support Services Cost as a % of Revenue</c:v>
                </c:pt>
              </c:strCache>
            </c:strRef>
          </c:cat>
          <c:val>
            <c:numRef>
              <c:f>'Charts Data'!$S$20</c:f>
              <c:numCache>
                <c:formatCode>0.0</c:formatCode>
                <c:ptCount val="1"/>
              </c:numCache>
            </c:numRef>
          </c:val>
          <c:extLst>
            <c:ext xmlns:c16="http://schemas.microsoft.com/office/drawing/2014/chart" uri="{C3380CC4-5D6E-409C-BE32-E72D297353CC}">
              <c16:uniqueId val="{00000005-22D5-4169-8B0E-07443D57092E}"/>
            </c:ext>
          </c:extLst>
        </c:ser>
        <c:dLbls>
          <c:dLblPos val="outEnd"/>
          <c:showLegendKey val="0"/>
          <c:showVal val="1"/>
          <c:showCatName val="0"/>
          <c:showSerName val="0"/>
          <c:showPercent val="0"/>
          <c:showBubbleSize val="0"/>
        </c:dLbls>
        <c:gapWidth val="132"/>
        <c:overlap val="-34"/>
        <c:axId val="733587968"/>
        <c:axId val="733241920"/>
      </c:barChart>
      <c:catAx>
        <c:axId val="733587968"/>
        <c:scaling>
          <c:orientation val="minMax"/>
        </c:scaling>
        <c:delete val="1"/>
        <c:axPos val="b"/>
        <c:numFmt formatCode="General" sourceLinked="0"/>
        <c:majorTickMark val="none"/>
        <c:minorTickMark val="none"/>
        <c:tickLblPos val="none"/>
        <c:crossAx val="733241920"/>
        <c:crosses val="autoZero"/>
        <c:auto val="1"/>
        <c:lblAlgn val="ctr"/>
        <c:lblOffset val="100"/>
        <c:noMultiLvlLbl val="0"/>
      </c:catAx>
      <c:valAx>
        <c:axId val="733241920"/>
        <c:scaling>
          <c:orientation val="minMax"/>
        </c:scaling>
        <c:delete val="1"/>
        <c:axPos val="l"/>
        <c:numFmt formatCode="0%" sourceLinked="0"/>
        <c:majorTickMark val="none"/>
        <c:minorTickMark val="none"/>
        <c:tickLblPos val="nextTo"/>
        <c:crossAx val="733587968"/>
        <c:crosses val="autoZero"/>
        <c:crossBetween val="between"/>
      </c:valAx>
    </c:plotArea>
    <c:plotVisOnly val="1"/>
    <c:dispBlanksAs val="gap"/>
    <c:showDLblsOverMax val="0"/>
  </c:chart>
  <c:spPr>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34B6-4013-816E-37B20631F2B8}"/>
              </c:ext>
            </c:extLst>
          </c:dPt>
          <c:dLbls>
            <c:dLbl>
              <c:idx val="0"/>
              <c:layout>
                <c:manualLayout>
                  <c:x val="0"/>
                  <c:y val="2.9761904761904785E-2"/>
                </c:manualLayout>
              </c:layout>
              <c:tx>
                <c:rich>
                  <a:bodyPr/>
                  <a:lstStyle/>
                  <a:p>
                    <a:r>
                      <a:rPr lang="en-US" sz="700"/>
                      <a:t>32.6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Data'!$T$19</c:f>
              <c:numCache>
                <c:formatCode>0.0</c:formatCode>
                <c:ptCount val="1"/>
              </c:numCache>
            </c:numRef>
          </c:val>
          <c:extLst>
            <c:ext xmlns:c16="http://schemas.microsoft.com/office/drawing/2014/chart" uri="{C3380CC4-5D6E-409C-BE32-E72D297353CC}">
              <c16:uniqueId val="{00000001-34B6-4013-816E-37B20631F2B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2.9761904761904785E-2"/>
                </c:manualLayout>
              </c:layout>
              <c:tx>
                <c:rich>
                  <a:bodyPr/>
                  <a:lstStyle/>
                  <a:p>
                    <a:r>
                      <a:rPr lang="en-US" sz="700"/>
                      <a:t>28.2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Data'!$U$19</c:f>
              <c:numCache>
                <c:formatCode>0.0</c:formatCode>
                <c:ptCount val="1"/>
              </c:numCache>
            </c:numRef>
          </c:val>
          <c:extLst>
            <c:ext xmlns:c16="http://schemas.microsoft.com/office/drawing/2014/chart" uri="{C3380CC4-5D6E-409C-BE32-E72D297353CC}">
              <c16:uniqueId val="{00000003-34B6-4013-816E-37B20631F2B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34B6-4013-816E-37B20631F2B8}"/>
              </c:ext>
            </c:extLst>
          </c:dPt>
          <c:dLbls>
            <c:dLbl>
              <c:idx val="0"/>
              <c:layout>
                <c:manualLayout>
                  <c:x val="0"/>
                  <c:y val="2.9761904761904944E-2"/>
                </c:manualLayout>
              </c:layout>
              <c:tx>
                <c:rich>
                  <a:bodyPr/>
                  <a:lstStyle/>
                  <a:p>
                    <a:r>
                      <a:rPr lang="en-US" sz="700"/>
                      <a:t>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4B6-4013-816E-37B20631F2B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Data'!$R$8</c:f>
              <c:strCache>
                <c:ptCount val="1"/>
                <c:pt idx="0">
                  <c:v>Sales Cost as a % of Revenue</c:v>
                </c:pt>
              </c:strCache>
            </c:strRef>
          </c:cat>
          <c:val>
            <c:numRef>
              <c:f>'Charts Data'!$S$19</c:f>
              <c:numCache>
                <c:formatCode>0.0</c:formatCode>
                <c:ptCount val="1"/>
              </c:numCache>
            </c:numRef>
          </c:val>
          <c:extLst>
            <c:ext xmlns:c16="http://schemas.microsoft.com/office/drawing/2014/chart" uri="{C3380CC4-5D6E-409C-BE32-E72D297353CC}">
              <c16:uniqueId val="{00000005-34B6-4013-816E-37B20631F2B8}"/>
            </c:ext>
          </c:extLst>
        </c:ser>
        <c:dLbls>
          <c:dLblPos val="outEnd"/>
          <c:showLegendKey val="0"/>
          <c:showVal val="1"/>
          <c:showCatName val="0"/>
          <c:showSerName val="0"/>
          <c:showPercent val="0"/>
          <c:showBubbleSize val="0"/>
        </c:dLbls>
        <c:gapWidth val="132"/>
        <c:overlap val="-34"/>
        <c:axId val="733588992"/>
        <c:axId val="733244224"/>
      </c:barChart>
      <c:catAx>
        <c:axId val="733588992"/>
        <c:scaling>
          <c:orientation val="minMax"/>
        </c:scaling>
        <c:delete val="1"/>
        <c:axPos val="b"/>
        <c:numFmt formatCode="General" sourceLinked="0"/>
        <c:majorTickMark val="none"/>
        <c:minorTickMark val="none"/>
        <c:tickLblPos val="none"/>
        <c:crossAx val="733244224"/>
        <c:crosses val="autoZero"/>
        <c:auto val="1"/>
        <c:lblAlgn val="ctr"/>
        <c:lblOffset val="100"/>
        <c:noMultiLvlLbl val="0"/>
      </c:catAx>
      <c:valAx>
        <c:axId val="733244224"/>
        <c:scaling>
          <c:orientation val="minMax"/>
        </c:scaling>
        <c:delete val="1"/>
        <c:axPos val="l"/>
        <c:numFmt formatCode="0%" sourceLinked="0"/>
        <c:majorTickMark val="none"/>
        <c:minorTickMark val="none"/>
        <c:tickLblPos val="nextTo"/>
        <c:crossAx val="733588992"/>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6272296320102846E-2"/>
          <c:w val="0.68236388487382016"/>
          <c:h val="0.88840524398735865"/>
        </c:manualLayout>
      </c:layout>
      <c:barChart>
        <c:barDir val="bar"/>
        <c:grouping val="clustered"/>
        <c:varyColors val="0"/>
        <c:ser>
          <c:idx val="0"/>
          <c:order val="0"/>
          <c:tx>
            <c:v>0.75</c:v>
          </c:tx>
          <c:spPr>
            <a:solidFill>
              <a:srgbClr val="7030A0"/>
            </a:solidFill>
            <a:effectLst/>
          </c:spPr>
          <c:invertIfNegative val="0"/>
          <c:dPt>
            <c:idx val="0"/>
            <c:invertIfNegative val="0"/>
            <c:bubble3D val="0"/>
            <c:spPr>
              <a:solidFill>
                <a:srgbClr val="002B49"/>
              </a:solidFill>
              <a:effectLst/>
            </c:spPr>
            <c:extLst>
              <c:ext xmlns:c16="http://schemas.microsoft.com/office/drawing/2014/chart" uri="{C3380CC4-5D6E-409C-BE32-E72D297353CC}">
                <c16:uniqueId val="{00000001-B008-46FF-88B5-303A739B86CF}"/>
              </c:ext>
            </c:extLst>
          </c:dPt>
          <c:dPt>
            <c:idx val="1"/>
            <c:invertIfNegative val="0"/>
            <c:bubble3D val="0"/>
            <c:spPr>
              <a:solidFill>
                <a:srgbClr val="002B49"/>
              </a:solidFill>
              <a:effectLst/>
            </c:spPr>
            <c:extLst>
              <c:ext xmlns:c16="http://schemas.microsoft.com/office/drawing/2014/chart" uri="{C3380CC4-5D6E-409C-BE32-E72D297353CC}">
                <c16:uniqueId val="{00000003-B008-46FF-88B5-303A739B86CF}"/>
              </c:ext>
            </c:extLst>
          </c:dPt>
          <c:dPt>
            <c:idx val="2"/>
            <c:invertIfNegative val="0"/>
            <c:bubble3D val="0"/>
            <c:spPr>
              <a:solidFill>
                <a:srgbClr val="002B49"/>
              </a:solidFill>
              <a:effectLst/>
            </c:spPr>
            <c:extLst>
              <c:ext xmlns:c16="http://schemas.microsoft.com/office/drawing/2014/chart" uri="{C3380CC4-5D6E-409C-BE32-E72D297353CC}">
                <c16:uniqueId val="{00000005-B008-46FF-88B5-303A739B86CF}"/>
              </c:ext>
            </c:extLst>
          </c:dPt>
          <c:dPt>
            <c:idx val="3"/>
            <c:invertIfNegative val="0"/>
            <c:bubble3D val="0"/>
            <c:spPr>
              <a:solidFill>
                <a:srgbClr val="002B49"/>
              </a:solidFill>
              <a:effectLst/>
            </c:spPr>
            <c:extLst>
              <c:ext xmlns:c16="http://schemas.microsoft.com/office/drawing/2014/chart" uri="{C3380CC4-5D6E-409C-BE32-E72D297353CC}">
                <c16:uniqueId val="{00000007-B008-46FF-88B5-303A739B86CF}"/>
              </c:ext>
            </c:extLst>
          </c:dPt>
          <c:dPt>
            <c:idx val="4"/>
            <c:invertIfNegative val="0"/>
            <c:bubble3D val="0"/>
            <c:spPr>
              <a:solidFill>
                <a:srgbClr val="5E8AB4"/>
              </a:solidFill>
              <a:effectLst/>
            </c:spPr>
            <c:extLst>
              <c:ext xmlns:c16="http://schemas.microsoft.com/office/drawing/2014/chart" uri="{C3380CC4-5D6E-409C-BE32-E72D297353CC}">
                <c16:uniqueId val="{00000009-B008-46FF-88B5-303A739B86CF}"/>
              </c:ext>
            </c:extLst>
          </c:dPt>
          <c:dPt>
            <c:idx val="5"/>
            <c:invertIfNegative val="0"/>
            <c:bubble3D val="0"/>
            <c:spPr>
              <a:solidFill>
                <a:srgbClr val="F9C20A"/>
              </a:solidFill>
              <a:effectLst/>
            </c:spPr>
            <c:extLst>
              <c:ext xmlns:c16="http://schemas.microsoft.com/office/drawing/2014/chart" uri="{C3380CC4-5D6E-409C-BE32-E72D297353CC}">
                <c16:uniqueId val="{0000000B-B008-46FF-88B5-303A739B86CF}"/>
              </c:ext>
            </c:extLst>
          </c:dPt>
          <c:dPt>
            <c:idx val="6"/>
            <c:invertIfNegative val="0"/>
            <c:bubble3D val="0"/>
            <c:spPr>
              <a:solidFill>
                <a:srgbClr val="F9C20A"/>
              </a:solidFill>
              <a:ln>
                <a:noFill/>
              </a:ln>
              <a:effectLst/>
            </c:spPr>
            <c:extLst>
              <c:ext xmlns:c16="http://schemas.microsoft.com/office/drawing/2014/chart" uri="{C3380CC4-5D6E-409C-BE32-E72D297353CC}">
                <c16:uniqueId val="{0000000D-B008-46FF-88B5-303A739B86CF}"/>
              </c:ext>
            </c:extLst>
          </c:dPt>
          <c:dPt>
            <c:idx val="7"/>
            <c:invertIfNegative val="0"/>
            <c:bubble3D val="0"/>
            <c:spPr>
              <a:solidFill>
                <a:srgbClr val="002B49"/>
              </a:solidFill>
              <a:ln>
                <a:noFill/>
              </a:ln>
              <a:effectLst/>
            </c:spPr>
            <c:extLst>
              <c:ext xmlns:c16="http://schemas.microsoft.com/office/drawing/2014/chart" uri="{C3380CC4-5D6E-409C-BE32-E72D297353CC}">
                <c16:uniqueId val="{0000000F-B008-46FF-88B5-303A739B86CF}"/>
              </c:ext>
            </c:extLst>
          </c:dPt>
          <c:dPt>
            <c:idx val="8"/>
            <c:invertIfNegative val="0"/>
            <c:bubble3D val="0"/>
            <c:spPr>
              <a:solidFill>
                <a:srgbClr val="002B49"/>
              </a:solidFill>
              <a:effectLst/>
            </c:spPr>
            <c:extLst>
              <c:ext xmlns:c16="http://schemas.microsoft.com/office/drawing/2014/chart" uri="{C3380CC4-5D6E-409C-BE32-E72D297353CC}">
                <c16:uniqueId val="{00000011-B008-46FF-88B5-303A739B86CF}"/>
              </c:ext>
            </c:extLst>
          </c:dPt>
          <c:dPt>
            <c:idx val="9"/>
            <c:invertIfNegative val="0"/>
            <c:bubble3D val="0"/>
            <c:spPr>
              <a:solidFill>
                <a:srgbClr val="002B49"/>
              </a:solidFill>
              <a:effectLst/>
            </c:spPr>
            <c:extLst>
              <c:ext xmlns:c16="http://schemas.microsoft.com/office/drawing/2014/chart" uri="{C3380CC4-5D6E-409C-BE32-E72D297353CC}">
                <c16:uniqueId val="{00000013-B008-46FF-88B5-303A739B86CF}"/>
              </c:ext>
            </c:extLst>
          </c:dPt>
          <c:dPt>
            <c:idx val="10"/>
            <c:invertIfNegative val="0"/>
            <c:bubble3D val="0"/>
            <c:spPr>
              <a:solidFill>
                <a:srgbClr val="002B49"/>
              </a:solidFill>
              <a:effectLst/>
            </c:spPr>
            <c:extLst>
              <c:ext xmlns:c16="http://schemas.microsoft.com/office/drawing/2014/chart" uri="{C3380CC4-5D6E-409C-BE32-E72D297353CC}">
                <c16:uniqueId val="{00000015-B008-46FF-88B5-303A739B86CF}"/>
              </c:ext>
            </c:extLst>
          </c:dPt>
          <c:dPt>
            <c:idx val="11"/>
            <c:invertIfNegative val="0"/>
            <c:bubble3D val="0"/>
            <c:spPr>
              <a:solidFill>
                <a:srgbClr val="002B49"/>
              </a:solidFill>
              <a:effectLst/>
            </c:spPr>
            <c:extLst>
              <c:ext xmlns:c16="http://schemas.microsoft.com/office/drawing/2014/chart" uri="{C3380CC4-5D6E-409C-BE32-E72D297353CC}">
                <c16:uniqueId val="{00000017-B008-46FF-88B5-303A739B86CF}"/>
              </c:ext>
            </c:extLst>
          </c:dPt>
          <c:dPt>
            <c:idx val="12"/>
            <c:invertIfNegative val="0"/>
            <c:bubble3D val="0"/>
            <c:spPr>
              <a:solidFill>
                <a:srgbClr val="002B49"/>
              </a:solidFill>
              <a:effectLst/>
            </c:spPr>
            <c:extLst>
              <c:ext xmlns:c16="http://schemas.microsoft.com/office/drawing/2014/chart" uri="{C3380CC4-5D6E-409C-BE32-E72D297353CC}">
                <c16:uniqueId val="{00000019-B008-46FF-88B5-303A739B86CF}"/>
              </c:ext>
            </c:extLst>
          </c:dPt>
          <c:dPt>
            <c:idx val="13"/>
            <c:invertIfNegative val="0"/>
            <c:bubble3D val="0"/>
            <c:spPr>
              <a:solidFill>
                <a:srgbClr val="002B49"/>
              </a:solidFill>
              <a:effectLst/>
            </c:spPr>
            <c:extLst>
              <c:ext xmlns:c16="http://schemas.microsoft.com/office/drawing/2014/chart" uri="{C3380CC4-5D6E-409C-BE32-E72D297353CC}">
                <c16:uniqueId val="{0000001B-B008-46FF-88B5-303A739B86CF}"/>
              </c:ext>
            </c:extLst>
          </c:dPt>
          <c:dPt>
            <c:idx val="14"/>
            <c:invertIfNegative val="0"/>
            <c:bubble3D val="0"/>
            <c:spPr>
              <a:solidFill>
                <a:srgbClr val="002B49"/>
              </a:solidFill>
              <a:effectLst/>
            </c:spPr>
            <c:extLst>
              <c:ext xmlns:c16="http://schemas.microsoft.com/office/drawing/2014/chart" uri="{C3380CC4-5D6E-409C-BE32-E72D297353CC}">
                <c16:uniqueId val="{0000001D-B008-46FF-88B5-303A739B86CF}"/>
              </c:ext>
            </c:extLst>
          </c:dPt>
          <c:dPt>
            <c:idx val="15"/>
            <c:invertIfNegative val="0"/>
            <c:bubble3D val="0"/>
            <c:spPr>
              <a:solidFill>
                <a:srgbClr val="002B49"/>
              </a:solidFill>
              <a:effectLst/>
            </c:spPr>
            <c:extLst>
              <c:ext xmlns:c16="http://schemas.microsoft.com/office/drawing/2014/chart" uri="{C3380CC4-5D6E-409C-BE32-E72D297353CC}">
                <c16:uniqueId val="{0000001F-B008-46FF-88B5-303A739B86CF}"/>
              </c:ext>
            </c:extLst>
          </c:dPt>
          <c:dPt>
            <c:idx val="16"/>
            <c:invertIfNegative val="0"/>
            <c:bubble3D val="0"/>
            <c:extLst>
              <c:ext xmlns:c16="http://schemas.microsoft.com/office/drawing/2014/chart" uri="{C3380CC4-5D6E-409C-BE32-E72D297353CC}">
                <c16:uniqueId val="{00000020-B008-46FF-88B5-303A739B86CF}"/>
              </c:ext>
            </c:extLst>
          </c:dPt>
          <c:dPt>
            <c:idx val="17"/>
            <c:invertIfNegative val="0"/>
            <c:bubble3D val="0"/>
            <c:extLst>
              <c:ext xmlns:c16="http://schemas.microsoft.com/office/drawing/2014/chart" uri="{C3380CC4-5D6E-409C-BE32-E72D297353CC}">
                <c16:uniqueId val="{00000021-B008-46FF-88B5-303A739B86CF}"/>
              </c:ext>
            </c:extLst>
          </c:dPt>
          <c:dPt>
            <c:idx val="18"/>
            <c:invertIfNegative val="0"/>
            <c:bubble3D val="0"/>
            <c:extLst>
              <c:ext xmlns:c16="http://schemas.microsoft.com/office/drawing/2014/chart" uri="{C3380CC4-5D6E-409C-BE32-E72D297353CC}">
                <c16:uniqueId val="{00000022-B008-46FF-88B5-303A739B86CF}"/>
              </c:ext>
            </c:extLst>
          </c:dPt>
          <c:dPt>
            <c:idx val="19"/>
            <c:invertIfNegative val="0"/>
            <c:bubble3D val="0"/>
            <c:extLst>
              <c:ext xmlns:c16="http://schemas.microsoft.com/office/drawing/2014/chart" uri="{C3380CC4-5D6E-409C-BE32-E72D297353CC}">
                <c16:uniqueId val="{00000023-B008-46FF-88B5-303A739B86CF}"/>
              </c:ext>
            </c:extLst>
          </c:dPt>
          <c:dPt>
            <c:idx val="20"/>
            <c:invertIfNegative val="0"/>
            <c:bubble3D val="0"/>
            <c:extLst>
              <c:ext xmlns:c16="http://schemas.microsoft.com/office/drawing/2014/chart" uri="{C3380CC4-5D6E-409C-BE32-E72D297353CC}">
                <c16:uniqueId val="{00000024-B008-46FF-88B5-303A739B86CF}"/>
              </c:ext>
            </c:extLst>
          </c:dPt>
          <c:dPt>
            <c:idx val="21"/>
            <c:invertIfNegative val="0"/>
            <c:bubble3D val="0"/>
            <c:extLst>
              <c:ext xmlns:c16="http://schemas.microsoft.com/office/drawing/2014/chart" uri="{C3380CC4-5D6E-409C-BE32-E72D297353CC}">
                <c16:uniqueId val="{00000025-B008-46FF-88B5-303A739B86CF}"/>
              </c:ext>
            </c:extLst>
          </c:dPt>
          <c:dPt>
            <c:idx val="22"/>
            <c:invertIfNegative val="0"/>
            <c:bubble3D val="0"/>
            <c:extLst>
              <c:ext xmlns:c16="http://schemas.microsoft.com/office/drawing/2014/chart" uri="{C3380CC4-5D6E-409C-BE32-E72D297353CC}">
                <c16:uniqueId val="{00000026-B008-46FF-88B5-303A739B86CF}"/>
              </c:ext>
            </c:extLst>
          </c:dPt>
          <c:dPt>
            <c:idx val="23"/>
            <c:invertIfNegative val="0"/>
            <c:bubble3D val="0"/>
            <c:extLst>
              <c:ext xmlns:c16="http://schemas.microsoft.com/office/drawing/2014/chart" uri="{C3380CC4-5D6E-409C-BE32-E72D297353CC}">
                <c16:uniqueId val="{00000027-B008-46FF-88B5-303A739B86CF}"/>
              </c:ext>
            </c:extLst>
          </c:dPt>
          <c:dPt>
            <c:idx val="24"/>
            <c:invertIfNegative val="0"/>
            <c:bubble3D val="0"/>
            <c:extLst>
              <c:ext xmlns:c16="http://schemas.microsoft.com/office/drawing/2014/chart" uri="{C3380CC4-5D6E-409C-BE32-E72D297353CC}">
                <c16:uniqueId val="{00000028-B008-46FF-88B5-303A739B86CF}"/>
              </c:ext>
            </c:extLst>
          </c:dPt>
          <c:dPt>
            <c:idx val="26"/>
            <c:invertIfNegative val="0"/>
            <c:bubble3D val="0"/>
            <c:extLst>
              <c:ext xmlns:c16="http://schemas.microsoft.com/office/drawing/2014/chart" uri="{C3380CC4-5D6E-409C-BE32-E72D297353CC}">
                <c16:uniqueId val="{00000029-B008-46FF-88B5-303A739B86CF}"/>
              </c:ext>
            </c:extLst>
          </c:dPt>
          <c:dPt>
            <c:idx val="27"/>
            <c:invertIfNegative val="0"/>
            <c:bubble3D val="0"/>
            <c:extLst>
              <c:ext xmlns:c16="http://schemas.microsoft.com/office/drawing/2014/chart" uri="{C3380CC4-5D6E-409C-BE32-E72D297353CC}">
                <c16:uniqueId val="{0000002A-B008-46FF-88B5-303A739B86CF}"/>
              </c:ext>
            </c:extLst>
          </c:dPt>
          <c:dPt>
            <c:idx val="28"/>
            <c:invertIfNegative val="0"/>
            <c:bubble3D val="0"/>
            <c:extLst>
              <c:ext xmlns:c16="http://schemas.microsoft.com/office/drawing/2014/chart" uri="{C3380CC4-5D6E-409C-BE32-E72D297353CC}">
                <c16:uniqueId val="{0000002B-B008-46FF-88B5-303A739B86CF}"/>
              </c:ext>
            </c:extLst>
          </c:dPt>
          <c:dPt>
            <c:idx val="29"/>
            <c:invertIfNegative val="0"/>
            <c:bubble3D val="0"/>
            <c:extLst>
              <c:ext xmlns:c16="http://schemas.microsoft.com/office/drawing/2014/chart" uri="{C3380CC4-5D6E-409C-BE32-E72D297353CC}">
                <c16:uniqueId val="{0000002C-B008-46FF-88B5-303A739B86CF}"/>
              </c:ext>
            </c:extLst>
          </c:dPt>
          <c:dPt>
            <c:idx val="31"/>
            <c:invertIfNegative val="0"/>
            <c:bubble3D val="0"/>
            <c:extLst>
              <c:ext xmlns:c16="http://schemas.microsoft.com/office/drawing/2014/chart" uri="{C3380CC4-5D6E-409C-BE32-E72D297353CC}">
                <c16:uniqueId val="{0000002D-B008-46FF-88B5-303A739B86CF}"/>
              </c:ext>
            </c:extLst>
          </c:dPt>
          <c:dPt>
            <c:idx val="32"/>
            <c:invertIfNegative val="0"/>
            <c:bubble3D val="0"/>
            <c:extLst>
              <c:ext xmlns:c16="http://schemas.microsoft.com/office/drawing/2014/chart" uri="{C3380CC4-5D6E-409C-BE32-E72D297353CC}">
                <c16:uniqueId val="{0000002E-B008-46FF-88B5-303A739B86CF}"/>
              </c:ext>
            </c:extLst>
          </c:dPt>
          <c:dPt>
            <c:idx val="36"/>
            <c:invertIfNegative val="0"/>
            <c:bubble3D val="0"/>
            <c:extLst>
              <c:ext xmlns:c16="http://schemas.microsoft.com/office/drawing/2014/chart" uri="{C3380CC4-5D6E-409C-BE32-E72D297353CC}">
                <c16:uniqueId val="{0000002F-B008-46FF-88B5-303A739B86CF}"/>
              </c:ext>
            </c:extLst>
          </c:dPt>
          <c:dPt>
            <c:idx val="37"/>
            <c:invertIfNegative val="0"/>
            <c:bubble3D val="0"/>
            <c:extLst>
              <c:ext xmlns:c16="http://schemas.microsoft.com/office/drawing/2014/chart" uri="{C3380CC4-5D6E-409C-BE32-E72D297353CC}">
                <c16:uniqueId val="{00000030-B008-46FF-88B5-303A739B86CF}"/>
              </c:ext>
            </c:extLst>
          </c:dPt>
          <c:dPt>
            <c:idx val="38"/>
            <c:invertIfNegative val="0"/>
            <c:bubble3D val="0"/>
            <c:extLst>
              <c:ext xmlns:c16="http://schemas.microsoft.com/office/drawing/2014/chart" uri="{C3380CC4-5D6E-409C-BE32-E72D297353CC}">
                <c16:uniqueId val="{00000031-B008-46FF-88B5-303A739B86CF}"/>
              </c:ext>
            </c:extLst>
          </c:dPt>
          <c:dPt>
            <c:idx val="40"/>
            <c:invertIfNegative val="0"/>
            <c:bubble3D val="0"/>
            <c:extLst>
              <c:ext xmlns:c16="http://schemas.microsoft.com/office/drawing/2014/chart" uri="{C3380CC4-5D6E-409C-BE32-E72D297353CC}">
                <c16:uniqueId val="{00000032-B008-46FF-88B5-303A739B86CF}"/>
              </c:ext>
            </c:extLst>
          </c:dPt>
          <c:dPt>
            <c:idx val="43"/>
            <c:invertIfNegative val="0"/>
            <c:bubble3D val="0"/>
            <c:extLst>
              <c:ext xmlns:c16="http://schemas.microsoft.com/office/drawing/2014/chart" uri="{C3380CC4-5D6E-409C-BE32-E72D297353CC}">
                <c16:uniqueId val="{00000033-B008-46FF-88B5-303A739B86CF}"/>
              </c:ext>
            </c:extLst>
          </c:dPt>
          <c:dPt>
            <c:idx val="47"/>
            <c:invertIfNegative val="0"/>
            <c:bubble3D val="0"/>
            <c:extLst>
              <c:ext xmlns:c16="http://schemas.microsoft.com/office/drawing/2014/chart" uri="{C3380CC4-5D6E-409C-BE32-E72D297353CC}">
                <c16:uniqueId val="{00000034-B008-46FF-88B5-303A739B86CF}"/>
              </c:ext>
            </c:extLst>
          </c:dPt>
          <c:dLbls>
            <c:spPr>
              <a:noFill/>
              <a:ln>
                <a:noFill/>
              </a:ln>
              <a:effectLst/>
            </c:spPr>
            <c:txPr>
              <a:bodyPr wrap="square" lIns="38100" tIns="19050" rIns="38100" bIns="19050" anchor="ctr">
                <a:spAutoFit/>
              </a:bodyPr>
              <a:lstStyle/>
              <a:p>
                <a:pPr>
                  <a:defRPr>
                    <a:solidFill>
                      <a:srgbClr val="646464"/>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'Charts Data'!$A$3:$A$14</c:f>
              <c:numCache>
                <c:formatCode>General</c:formatCode>
                <c:ptCount val="12"/>
              </c:numCache>
            </c:numRef>
          </c:cat>
          <c:val>
            <c:numRef>
              <c:f>'Charts Data'!$B$3:$B$14</c:f>
              <c:numCache>
                <c:formatCode>General</c:formatCode>
                <c:ptCount val="12"/>
              </c:numCache>
            </c:numRef>
          </c:val>
          <c:extLst>
            <c:ext xmlns:c16="http://schemas.microsoft.com/office/drawing/2014/chart" uri="{C3380CC4-5D6E-409C-BE32-E72D297353CC}">
              <c16:uniqueId val="{00000035-B008-46FF-88B5-303A739B86CF}"/>
            </c:ext>
          </c:extLst>
        </c:ser>
        <c:dLbls>
          <c:showLegendKey val="0"/>
          <c:showVal val="0"/>
          <c:showCatName val="0"/>
          <c:showSerName val="0"/>
          <c:showPercent val="0"/>
          <c:showBubbleSize val="0"/>
        </c:dLbls>
        <c:gapWidth val="41"/>
        <c:axId val="730021376"/>
        <c:axId val="730153536"/>
      </c:barChart>
      <c:catAx>
        <c:axId val="730021376"/>
        <c:scaling>
          <c:orientation val="minMax"/>
        </c:scaling>
        <c:delete val="1"/>
        <c:axPos val="l"/>
        <c:numFmt formatCode="General" sourceLinked="0"/>
        <c:majorTickMark val="out"/>
        <c:minorTickMark val="none"/>
        <c:tickLblPos val="nextTo"/>
        <c:crossAx val="730153536"/>
        <c:crosses val="autoZero"/>
        <c:auto val="1"/>
        <c:lblAlgn val="ctr"/>
        <c:lblOffset val="100"/>
        <c:noMultiLvlLbl val="0"/>
      </c:catAx>
      <c:valAx>
        <c:axId val="730153536"/>
        <c:scaling>
          <c:orientation val="minMax"/>
        </c:scaling>
        <c:delete val="1"/>
        <c:axPos val="b"/>
        <c:numFmt formatCode="General" sourceLinked="1"/>
        <c:majorTickMark val="out"/>
        <c:minorTickMark val="none"/>
        <c:tickLblPos val="nextTo"/>
        <c:crossAx val="730021376"/>
        <c:crosses val="autoZero"/>
        <c:crossBetween val="between"/>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578685479822394"/>
          <c:y val="2.3922902494331062E-2"/>
          <c:w val="0.75034321346774313"/>
          <c:h val="0.9588276911814595"/>
        </c:manualLayout>
      </c:layout>
      <c:barChart>
        <c:barDir val="col"/>
        <c:grouping val="stacked"/>
        <c:varyColors val="0"/>
        <c:ser>
          <c:idx val="0"/>
          <c:order val="2"/>
          <c:tx>
            <c:v>Bar1</c:v>
          </c:tx>
          <c:spPr>
            <a:solidFill>
              <a:schemeClr val="accent1"/>
            </a:solidFill>
            <a:ln>
              <a:noFill/>
            </a:ln>
            <a:effectLst/>
          </c:spPr>
          <c:invertIfNegative val="0"/>
          <c:dPt>
            <c:idx val="0"/>
            <c:invertIfNegative val="0"/>
            <c:bubble3D val="0"/>
            <c:spPr>
              <a:noFill/>
              <a:ln>
                <a:noFill/>
              </a:ln>
              <a:effectLst/>
            </c:spPr>
            <c:extLst>
              <c:ext xmlns:c16="http://schemas.microsoft.com/office/drawing/2014/chart" uri="{C3380CC4-5D6E-409C-BE32-E72D297353CC}">
                <c16:uniqueId val="{00000001-2277-4F8B-8BAC-E400FDDC5BBA}"/>
              </c:ext>
            </c:extLst>
          </c:dPt>
          <c:cat>
            <c:numLit>
              <c:formatCode>General</c:formatCode>
              <c:ptCount val="1"/>
              <c:pt idx="0">
                <c:v>1</c:v>
              </c:pt>
            </c:numLit>
          </c:cat>
          <c:val>
            <c:numRef>
              <c:f>'Charts Data'!$E$4</c:f>
              <c:numCache>
                <c:formatCode>0.00%</c:formatCode>
                <c:ptCount val="1"/>
                <c:pt idx="0">
                  <c:v>0</c:v>
                </c:pt>
              </c:numCache>
            </c:numRef>
          </c:val>
          <c:extLst>
            <c:ext xmlns:c16="http://schemas.microsoft.com/office/drawing/2014/chart" uri="{C3380CC4-5D6E-409C-BE32-E72D297353CC}">
              <c16:uniqueId val="{00000002-2277-4F8B-8BAC-E400FDDC5BBA}"/>
            </c:ext>
          </c:extLst>
        </c:ser>
        <c:ser>
          <c:idx val="1"/>
          <c:order val="3"/>
          <c:tx>
            <c:v>Bar2</c:v>
          </c:tx>
          <c:spPr>
            <a:solidFill>
              <a:srgbClr val="29702A"/>
            </a:solidFill>
            <a:ln>
              <a:noFill/>
            </a:ln>
            <a:effectLst/>
          </c:spPr>
          <c:invertIfNegative val="0"/>
          <c:dPt>
            <c:idx val="0"/>
            <c:invertIfNegative val="0"/>
            <c:bubble3D val="0"/>
            <c:extLst>
              <c:ext xmlns:c16="http://schemas.microsoft.com/office/drawing/2014/chart" uri="{C3380CC4-5D6E-409C-BE32-E72D297353CC}">
                <c16:uniqueId val="{00000003-2277-4F8B-8BAC-E400FDDC5BBA}"/>
              </c:ext>
            </c:extLst>
          </c:dPt>
          <c:cat>
            <c:numLit>
              <c:formatCode>General</c:formatCode>
              <c:ptCount val="1"/>
              <c:pt idx="0">
                <c:v>1</c:v>
              </c:pt>
            </c:numLit>
          </c:cat>
          <c:val>
            <c:numRef>
              <c:f>'Charts Data'!$F$4</c:f>
              <c:numCache>
                <c:formatCode>0.00%</c:formatCode>
                <c:ptCount val="1"/>
                <c:pt idx="0">
                  <c:v>0</c:v>
                </c:pt>
              </c:numCache>
            </c:numRef>
          </c:val>
          <c:extLst>
            <c:ext xmlns:c16="http://schemas.microsoft.com/office/drawing/2014/chart" uri="{C3380CC4-5D6E-409C-BE32-E72D297353CC}">
              <c16:uniqueId val="{00000004-2277-4F8B-8BAC-E400FDDC5BBA}"/>
            </c:ext>
          </c:extLst>
        </c:ser>
        <c:ser>
          <c:idx val="2"/>
          <c:order val="4"/>
          <c:tx>
            <c:v>Bar3</c:v>
          </c:tx>
          <c:spPr>
            <a:solidFill>
              <a:srgbClr val="F9C20A"/>
            </a:solidFill>
            <a:ln>
              <a:noFill/>
            </a:ln>
            <a:effectLst/>
          </c:spPr>
          <c:invertIfNegative val="0"/>
          <c:cat>
            <c:numLit>
              <c:formatCode>General</c:formatCode>
              <c:ptCount val="1"/>
              <c:pt idx="0">
                <c:v>1</c:v>
              </c:pt>
            </c:numLit>
          </c:cat>
          <c:val>
            <c:numRef>
              <c:f>'Charts Data'!$G$4</c:f>
              <c:numCache>
                <c:formatCode>0.00%</c:formatCode>
                <c:ptCount val="1"/>
                <c:pt idx="0">
                  <c:v>0</c:v>
                </c:pt>
              </c:numCache>
            </c:numRef>
          </c:val>
          <c:extLst>
            <c:ext xmlns:c16="http://schemas.microsoft.com/office/drawing/2014/chart" uri="{C3380CC4-5D6E-409C-BE32-E72D297353CC}">
              <c16:uniqueId val="{00000005-2277-4F8B-8BAC-E400FDDC5BBA}"/>
            </c:ext>
          </c:extLst>
        </c:ser>
        <c:dLbls>
          <c:showLegendKey val="0"/>
          <c:showVal val="0"/>
          <c:showCatName val="0"/>
          <c:showSerName val="0"/>
          <c:showPercent val="0"/>
          <c:showBubbleSize val="0"/>
        </c:dLbls>
        <c:gapWidth val="149"/>
        <c:overlap val="100"/>
        <c:axId val="730276864"/>
        <c:axId val="730155264"/>
      </c:barChart>
      <c:scatterChart>
        <c:scatterStyle val="lineMarker"/>
        <c:varyColors val="0"/>
        <c:ser>
          <c:idx val="5"/>
          <c:order val="0"/>
          <c:tx>
            <c:strRef>
              <c:f>'Charts Data'!$D$2</c:f>
              <c:strCache>
                <c:ptCount val="1"/>
              </c:strCache>
            </c:strRef>
          </c:tx>
          <c:spPr>
            <a:ln w="25400" cap="rnd">
              <a:noFill/>
              <a:round/>
            </a:ln>
            <a:effectLst/>
          </c:spPr>
          <c:marker>
            <c:symbol val="triangle"/>
            <c:size val="9"/>
            <c:spPr>
              <a:solidFill>
                <a:srgbClr val="7030A0"/>
              </a:solidFill>
              <a:ln w="9525">
                <a:noFill/>
              </a:ln>
              <a:effectLst/>
            </c:spPr>
          </c:marker>
          <c:dPt>
            <c:idx val="0"/>
            <c:marker>
              <c:spPr>
                <a:solidFill>
                  <a:srgbClr val="5E8AB4"/>
                </a:solidFill>
                <a:ln w="9525">
                  <a:noFill/>
                </a:ln>
                <a:effectLst/>
              </c:spPr>
            </c:marker>
            <c:bubble3D val="0"/>
            <c:extLst>
              <c:ext xmlns:c16="http://schemas.microsoft.com/office/drawing/2014/chart" uri="{C3380CC4-5D6E-409C-BE32-E72D297353CC}">
                <c16:uniqueId val="{00000006-2277-4F8B-8BAC-E400FDDC5BBA}"/>
              </c:ext>
            </c:extLst>
          </c:dPt>
          <c:dLbls>
            <c:dLbl>
              <c:idx val="0"/>
              <c:layout>
                <c:manualLayout>
                  <c:x val="-0.44986676028553757"/>
                  <c:y val="-1.6460646122938336E-2"/>
                </c:manualLayout>
              </c:layout>
              <c:spPr>
                <a:noFill/>
                <a:ln>
                  <a:noFill/>
                </a:ln>
                <a:effectLst/>
              </c:spPr>
              <c:txPr>
                <a:bodyPr rot="0" spcFirstLastPara="1" vertOverflow="ellipsis" vert="horz" wrap="square" lIns="0" tIns="0" rIns="0" bIns="0" anchor="ctr" anchorCtr="1">
                  <a:no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1"/>
              <c:showPercent val="0"/>
              <c:showBubbleSize val="0"/>
              <c:separator>
</c:separator>
              <c:extLst>
                <c:ext xmlns:c15="http://schemas.microsoft.com/office/drawing/2012/chart" uri="{CE6537A1-D6FC-4f65-9D91-7224C49458BB}">
                  <c15:layout>
                    <c:manualLayout>
                      <c:w val="0.25652941471488039"/>
                      <c:h val="9.2296425909724242E-2"/>
                    </c:manualLayout>
                  </c15:layout>
                </c:ext>
                <c:ext xmlns:c16="http://schemas.microsoft.com/office/drawing/2014/chart" uri="{C3380CC4-5D6E-409C-BE32-E72D297353CC}">
                  <c16:uniqueId val="{00000006-2277-4F8B-8BAC-E400FDDC5BB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646464"/>
                    </a:solidFill>
                    <a:latin typeface="Arial" panose="020B0604020202020204" pitchFamily="34" charset="0"/>
                    <a:ea typeface="+mn-ea"/>
                    <a:cs typeface="Arial" panose="020B0604020202020204" pitchFamily="34" charset="0"/>
                  </a:defRPr>
                </a:pPr>
                <a:endParaRPr lang="en-US"/>
              </a:p>
            </c:txPr>
            <c:dLblPos val="l"/>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rgbClr val="5E8AB4"/>
                      </a:solidFill>
                      <a:round/>
                    </a:ln>
                    <a:effectLst/>
                  </c:spPr>
                </c15:leaderLines>
              </c:ext>
            </c:extLst>
          </c:dLbls>
          <c:xVal>
            <c:numRef>
              <c:f>'Charts Data'!$D$3</c:f>
              <c:numCache>
                <c:formatCode>General</c:formatCode>
                <c:ptCount val="1"/>
                <c:pt idx="0">
                  <c:v>1</c:v>
                </c:pt>
              </c:numCache>
            </c:numRef>
          </c:xVal>
          <c:yVal>
            <c:numRef>
              <c:f>'Charts Data'!$D$4</c:f>
              <c:numCache>
                <c:formatCode>0.00%</c:formatCode>
                <c:ptCount val="1"/>
                <c:pt idx="0">
                  <c:v>#N/A</c:v>
                </c:pt>
              </c:numCache>
            </c:numRef>
          </c:yVal>
          <c:smooth val="0"/>
          <c:extLst>
            <c:ext xmlns:c16="http://schemas.microsoft.com/office/drawing/2014/chart" uri="{C3380CC4-5D6E-409C-BE32-E72D297353CC}">
              <c16:uniqueId val="{00000007-2277-4F8B-8BAC-E400FDDC5BBA}"/>
            </c:ext>
          </c:extLst>
        </c:ser>
        <c:ser>
          <c:idx val="3"/>
          <c:order val="1"/>
          <c:tx>
            <c:v>Line1</c:v>
          </c:tx>
          <c:spPr>
            <a:ln w="15875" cap="rnd">
              <a:solidFill>
                <a:srgbClr val="0083CA"/>
              </a:solidFill>
              <a:round/>
            </a:ln>
            <a:effectLst/>
          </c:spPr>
          <c:marker>
            <c:symbol val="none"/>
          </c:marker>
          <c:xVal>
            <c:numRef>
              <c:f>'Charts Data'!$H$3:$I$3</c:f>
              <c:numCache>
                <c:formatCode>General</c:formatCode>
                <c:ptCount val="2"/>
                <c:pt idx="0">
                  <c:v>1</c:v>
                </c:pt>
                <c:pt idx="1">
                  <c:v>1</c:v>
                </c:pt>
              </c:numCache>
            </c:numRef>
          </c:xVal>
          <c:yVal>
            <c:numRef>
              <c:f>'Charts Data'!$H$4:$I$4</c:f>
              <c:numCache>
                <c:formatCode>0.00%</c:formatCode>
                <c:ptCount val="2"/>
                <c:pt idx="1">
                  <c:v>0</c:v>
                </c:pt>
              </c:numCache>
            </c:numRef>
          </c:yVal>
          <c:smooth val="0"/>
          <c:extLst>
            <c:ext xmlns:c16="http://schemas.microsoft.com/office/drawing/2014/chart" uri="{C3380CC4-5D6E-409C-BE32-E72D297353CC}">
              <c16:uniqueId val="{00000008-2277-4F8B-8BAC-E400FDDC5BBA}"/>
            </c:ext>
          </c:extLst>
        </c:ser>
        <c:ser>
          <c:idx val="4"/>
          <c:order val="5"/>
          <c:tx>
            <c:v>Line2</c:v>
          </c:tx>
          <c:spPr>
            <a:ln w="15875" cap="rnd">
              <a:solidFill>
                <a:srgbClr val="0083CA"/>
              </a:solidFill>
              <a:round/>
            </a:ln>
            <a:effectLst/>
          </c:spPr>
          <c:marker>
            <c:symbol val="none"/>
          </c:marker>
          <c:xVal>
            <c:numRef>
              <c:f>'Charts Data'!$J$3:$K$3</c:f>
              <c:numCache>
                <c:formatCode>General</c:formatCode>
                <c:ptCount val="2"/>
                <c:pt idx="0">
                  <c:v>1</c:v>
                </c:pt>
                <c:pt idx="1">
                  <c:v>1</c:v>
                </c:pt>
              </c:numCache>
            </c:numRef>
          </c:xVal>
          <c:yVal>
            <c:numRef>
              <c:f>'Charts Data'!$J$4:$K$4</c:f>
              <c:numCache>
                <c:formatCode>General</c:formatCode>
                <c:ptCount val="2"/>
                <c:pt idx="0" formatCode="0.00%">
                  <c:v>0</c:v>
                </c:pt>
              </c:numCache>
            </c:numRef>
          </c:yVal>
          <c:smooth val="0"/>
          <c:extLst>
            <c:ext xmlns:c16="http://schemas.microsoft.com/office/drawing/2014/chart" uri="{C3380CC4-5D6E-409C-BE32-E72D297353CC}">
              <c16:uniqueId val="{00000009-2277-4F8B-8BAC-E400FDDC5BBA}"/>
            </c:ext>
          </c:extLst>
        </c:ser>
        <c:dLbls>
          <c:showLegendKey val="0"/>
          <c:showVal val="0"/>
          <c:showCatName val="0"/>
          <c:showSerName val="0"/>
          <c:showPercent val="0"/>
          <c:showBubbleSize val="0"/>
        </c:dLbls>
        <c:axId val="730276864"/>
        <c:axId val="730155264"/>
      </c:scatterChart>
      <c:catAx>
        <c:axId val="730276864"/>
        <c:scaling>
          <c:orientation val="minMax"/>
        </c:scaling>
        <c:delete val="1"/>
        <c:axPos val="b"/>
        <c:numFmt formatCode="General" sourceLinked="1"/>
        <c:majorTickMark val="out"/>
        <c:minorTickMark val="none"/>
        <c:tickLblPos val="nextTo"/>
        <c:crossAx val="730155264"/>
        <c:crosses val="autoZero"/>
        <c:auto val="1"/>
        <c:lblAlgn val="ctr"/>
        <c:lblOffset val="100"/>
        <c:noMultiLvlLbl val="0"/>
      </c:catAx>
      <c:valAx>
        <c:axId val="730155264"/>
        <c:scaling>
          <c:orientation val="minMax"/>
          <c:max val="0.15324000000000002"/>
          <c:min val="5.3699999999999998E-2"/>
        </c:scaling>
        <c:delete val="0"/>
        <c:axPos val="l"/>
        <c:numFmt formatCode="0%" sourceLinked="0"/>
        <c:majorTickMark val="out"/>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900" b="0" i="0" u="none" strike="noStrike" kern="1200" baseline="0">
                <a:solidFill>
                  <a:srgbClr val="646464"/>
                </a:solidFill>
                <a:latin typeface="+mn-lt"/>
                <a:ea typeface="+mn-ea"/>
                <a:cs typeface="+mn-cs"/>
              </a:defRPr>
            </a:pPr>
            <a:endParaRPr lang="en-US"/>
          </a:p>
        </c:txPr>
        <c:crossAx val="730276864"/>
        <c:crosses val="autoZero"/>
        <c:crossBetween val="between"/>
      </c:valAx>
      <c:spPr>
        <a:noFill/>
        <a:ln>
          <a:noFill/>
        </a:ln>
        <a:effectLst/>
      </c:spPr>
    </c:plotArea>
    <c:plotVisOnly val="1"/>
    <c:dispBlanksAs val="gap"/>
    <c:showDLblsOverMax val="0"/>
  </c:chart>
  <c:spPr>
    <a:solidFill>
      <a:schemeClr val="lt1">
        <a:lumMod val="100000"/>
      </a:schemeClr>
    </a:solidFill>
    <a:ln w="9525" cap="flat" cmpd="sng" algn="ctr">
      <a:noFill/>
      <a:round/>
    </a:ln>
    <a:effectLst/>
  </c:spPr>
  <c:txPr>
    <a:bodyPr/>
    <a:lstStyle/>
    <a:p>
      <a:pPr>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3164105007051"/>
          <c:y val="0.13114481894864019"/>
          <c:w val="0.78998400403071911"/>
          <c:h val="0.70778150015339314"/>
        </c:manualLayout>
      </c:layout>
      <c:scatterChart>
        <c:scatterStyle val="lineMarker"/>
        <c:varyColors val="0"/>
        <c:ser>
          <c:idx val="4"/>
          <c:order val="0"/>
          <c:tx>
            <c:strRef>
              <c:f>'Charts Data'!$M$3:$M$14</c:f>
              <c:strCache>
                <c:ptCount val="12"/>
              </c:strCache>
            </c:strRef>
          </c:tx>
          <c:spPr>
            <a:ln w="28575">
              <a:noFill/>
            </a:ln>
            <a:effectLst/>
          </c:spPr>
          <c:marker>
            <c:symbol val="circle"/>
            <c:size val="8"/>
            <c:spPr>
              <a:solidFill>
                <a:srgbClr val="0083CA"/>
              </a:solidFill>
              <a:ln>
                <a:noFill/>
              </a:ln>
              <a:effectLst/>
            </c:spPr>
          </c:marker>
          <c:dPt>
            <c:idx val="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0-F7E5-4499-B4E3-27CE91D45F86}"/>
              </c:ext>
            </c:extLst>
          </c:dPt>
          <c:dPt>
            <c:idx val="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1-F7E5-4499-B4E3-27CE91D45F86}"/>
              </c:ext>
            </c:extLst>
          </c:dPt>
          <c:dPt>
            <c:idx val="2"/>
            <c:marker>
              <c:symbol val="circle"/>
              <c:size val="10"/>
              <c:spPr>
                <a:solidFill>
                  <a:srgbClr val="5E8AB4"/>
                </a:solidFill>
                <a:ln>
                  <a:solidFill>
                    <a:srgbClr val="5E8AB4"/>
                  </a:solidFill>
                  <a:prstDash val="solid"/>
                </a:ln>
                <a:effectLst/>
              </c:spPr>
            </c:marker>
            <c:bubble3D val="0"/>
            <c:extLst>
              <c:ext xmlns:c16="http://schemas.microsoft.com/office/drawing/2014/chart" uri="{C3380CC4-5D6E-409C-BE32-E72D297353CC}">
                <c16:uniqueId val="{00000002-F7E5-4499-B4E3-27CE91D45F86}"/>
              </c:ext>
            </c:extLst>
          </c:dPt>
          <c:dPt>
            <c:idx val="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3-F7E5-4499-B4E3-27CE91D45F86}"/>
              </c:ext>
            </c:extLst>
          </c:dPt>
          <c:dPt>
            <c:idx val="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4-F7E5-4499-B4E3-27CE91D45F86}"/>
              </c:ext>
            </c:extLst>
          </c:dPt>
          <c:dPt>
            <c:idx val="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5-F7E5-4499-B4E3-27CE91D45F86}"/>
              </c:ext>
            </c:extLst>
          </c:dPt>
          <c:dPt>
            <c:idx val="6"/>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6-F7E5-4499-B4E3-27CE91D45F86}"/>
              </c:ext>
            </c:extLst>
          </c:dPt>
          <c:dPt>
            <c:idx val="7"/>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7-F7E5-4499-B4E3-27CE91D45F86}"/>
              </c:ext>
            </c:extLst>
          </c:dPt>
          <c:dPt>
            <c:idx val="8"/>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8-F7E5-4499-B4E3-27CE91D45F86}"/>
              </c:ext>
            </c:extLst>
          </c:dPt>
          <c:dPt>
            <c:idx val="9"/>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9-F7E5-4499-B4E3-27CE91D45F86}"/>
              </c:ext>
            </c:extLst>
          </c:dPt>
          <c:dPt>
            <c:idx val="10"/>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A-F7E5-4499-B4E3-27CE91D45F86}"/>
              </c:ext>
            </c:extLst>
          </c:dPt>
          <c:dPt>
            <c:idx val="11"/>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B-F7E5-4499-B4E3-27CE91D45F86}"/>
              </c:ext>
            </c:extLst>
          </c:dPt>
          <c:dPt>
            <c:idx val="12"/>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C-F7E5-4499-B4E3-27CE91D45F86}"/>
              </c:ext>
            </c:extLst>
          </c:dPt>
          <c:dPt>
            <c:idx val="13"/>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D-F7E5-4499-B4E3-27CE91D45F86}"/>
              </c:ext>
            </c:extLst>
          </c:dPt>
          <c:dPt>
            <c:idx val="14"/>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E-F7E5-4499-B4E3-27CE91D45F86}"/>
              </c:ext>
            </c:extLst>
          </c:dPt>
          <c:dPt>
            <c:idx val="15"/>
            <c:marker>
              <c:spPr>
                <a:solidFill>
                  <a:srgbClr val="002B49"/>
                </a:solidFill>
                <a:ln>
                  <a:solidFill>
                    <a:srgbClr val="002B49"/>
                  </a:solidFill>
                  <a:prstDash val="solid"/>
                </a:ln>
                <a:effectLst/>
              </c:spPr>
            </c:marker>
            <c:bubble3D val="0"/>
            <c:extLst>
              <c:ext xmlns:c16="http://schemas.microsoft.com/office/drawing/2014/chart" uri="{C3380CC4-5D6E-409C-BE32-E72D297353CC}">
                <c16:uniqueId val="{0000000F-F7E5-4499-B4E3-27CE91D45F86}"/>
              </c:ext>
            </c:extLst>
          </c:dPt>
          <c:dPt>
            <c:idx val="1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0-F7E5-4499-B4E3-27CE91D45F86}"/>
              </c:ext>
            </c:extLst>
          </c:dPt>
          <c:dPt>
            <c:idx val="1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1-F7E5-4499-B4E3-27CE91D45F86}"/>
              </c:ext>
            </c:extLst>
          </c:dPt>
          <c:dPt>
            <c:idx val="1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2-F7E5-4499-B4E3-27CE91D45F86}"/>
              </c:ext>
            </c:extLst>
          </c:dPt>
          <c:dPt>
            <c:idx val="1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3-F7E5-4499-B4E3-27CE91D45F86}"/>
              </c:ext>
            </c:extLst>
          </c:dPt>
          <c:dPt>
            <c:idx val="2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4-F7E5-4499-B4E3-27CE91D45F86}"/>
              </c:ext>
            </c:extLst>
          </c:dPt>
          <c:dPt>
            <c:idx val="2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5-F7E5-4499-B4E3-27CE91D45F86}"/>
              </c:ext>
            </c:extLst>
          </c:dPt>
          <c:dPt>
            <c:idx val="2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6-F7E5-4499-B4E3-27CE91D45F86}"/>
              </c:ext>
            </c:extLst>
          </c:dPt>
          <c:dPt>
            <c:idx val="2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7-F7E5-4499-B4E3-27CE91D45F86}"/>
              </c:ext>
            </c:extLst>
          </c:dPt>
          <c:dPt>
            <c:idx val="2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8-F7E5-4499-B4E3-27CE91D45F86}"/>
              </c:ext>
            </c:extLst>
          </c:dPt>
          <c:dPt>
            <c:idx val="2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9-F7E5-4499-B4E3-27CE91D45F86}"/>
              </c:ext>
            </c:extLst>
          </c:dPt>
          <c:dPt>
            <c:idx val="2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A-F7E5-4499-B4E3-27CE91D45F86}"/>
              </c:ext>
            </c:extLst>
          </c:dPt>
          <c:dPt>
            <c:idx val="2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B-F7E5-4499-B4E3-27CE91D45F86}"/>
              </c:ext>
            </c:extLst>
          </c:dPt>
          <c:dPt>
            <c:idx val="2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C-F7E5-4499-B4E3-27CE91D45F86}"/>
              </c:ext>
            </c:extLst>
          </c:dPt>
          <c:dPt>
            <c:idx val="2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D-F7E5-4499-B4E3-27CE91D45F86}"/>
              </c:ext>
            </c:extLst>
          </c:dPt>
          <c:dPt>
            <c:idx val="3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E-F7E5-4499-B4E3-27CE91D45F86}"/>
              </c:ext>
            </c:extLst>
          </c:dPt>
          <c:dPt>
            <c:idx val="3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1F-F7E5-4499-B4E3-27CE91D45F86}"/>
              </c:ext>
            </c:extLst>
          </c:dPt>
          <c:dPt>
            <c:idx val="3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0-F7E5-4499-B4E3-27CE91D45F86}"/>
              </c:ext>
            </c:extLst>
          </c:dPt>
          <c:dPt>
            <c:idx val="3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1-F7E5-4499-B4E3-27CE91D45F86}"/>
              </c:ext>
            </c:extLst>
          </c:dPt>
          <c:dPt>
            <c:idx val="3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2-F7E5-4499-B4E3-27CE91D45F86}"/>
              </c:ext>
            </c:extLst>
          </c:dPt>
          <c:dPt>
            <c:idx val="3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3-F7E5-4499-B4E3-27CE91D45F86}"/>
              </c:ext>
            </c:extLst>
          </c:dPt>
          <c:dPt>
            <c:idx val="3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4-F7E5-4499-B4E3-27CE91D45F86}"/>
              </c:ext>
            </c:extLst>
          </c:dPt>
          <c:dPt>
            <c:idx val="3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5-F7E5-4499-B4E3-27CE91D45F86}"/>
              </c:ext>
            </c:extLst>
          </c:dPt>
          <c:dPt>
            <c:idx val="38"/>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6-F7E5-4499-B4E3-27CE91D45F86}"/>
              </c:ext>
            </c:extLst>
          </c:dPt>
          <c:dPt>
            <c:idx val="39"/>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7-F7E5-4499-B4E3-27CE91D45F86}"/>
              </c:ext>
            </c:extLst>
          </c:dPt>
          <c:dPt>
            <c:idx val="40"/>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8-F7E5-4499-B4E3-27CE91D45F86}"/>
              </c:ext>
            </c:extLst>
          </c:dPt>
          <c:dPt>
            <c:idx val="41"/>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9-F7E5-4499-B4E3-27CE91D45F86}"/>
              </c:ext>
            </c:extLst>
          </c:dPt>
          <c:dPt>
            <c:idx val="42"/>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A-F7E5-4499-B4E3-27CE91D45F86}"/>
              </c:ext>
            </c:extLst>
          </c:dPt>
          <c:dPt>
            <c:idx val="43"/>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B-F7E5-4499-B4E3-27CE91D45F86}"/>
              </c:ext>
            </c:extLst>
          </c:dPt>
          <c:dPt>
            <c:idx val="44"/>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C-F7E5-4499-B4E3-27CE91D45F86}"/>
              </c:ext>
            </c:extLst>
          </c:dPt>
          <c:dPt>
            <c:idx val="45"/>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D-F7E5-4499-B4E3-27CE91D45F86}"/>
              </c:ext>
            </c:extLst>
          </c:dPt>
          <c:dPt>
            <c:idx val="46"/>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E-F7E5-4499-B4E3-27CE91D45F86}"/>
              </c:ext>
            </c:extLst>
          </c:dPt>
          <c:dPt>
            <c:idx val="47"/>
            <c:marker>
              <c:spPr>
                <a:solidFill>
                  <a:srgbClr val="0083CA"/>
                </a:solidFill>
                <a:ln>
                  <a:solidFill>
                    <a:srgbClr val="7030A0"/>
                  </a:solidFill>
                  <a:prstDash val="solid"/>
                </a:ln>
                <a:effectLst/>
              </c:spPr>
            </c:marker>
            <c:bubble3D val="0"/>
            <c:extLst>
              <c:ext xmlns:c16="http://schemas.microsoft.com/office/drawing/2014/chart" uri="{C3380CC4-5D6E-409C-BE32-E72D297353CC}">
                <c16:uniqueId val="{0000002F-F7E5-4499-B4E3-27CE91D45F86}"/>
              </c:ext>
            </c:extLst>
          </c:dPt>
          <c:dLbls>
            <c:dLbl>
              <c:idx val="0"/>
              <c:tx>
                <c:rich>
                  <a:bodyPr wrap="square" lIns="38100" tIns="19050" rIns="38100" bIns="19050" anchor="ctr">
                    <a:spAutoFit/>
                  </a:bodyPr>
                  <a:lstStyle/>
                  <a:p>
                    <a:pPr>
                      <a:defRPr sz="900">
                        <a:solidFill>
                          <a:srgbClr val="646464"/>
                        </a:solidFill>
                      </a:defRPr>
                    </a:pPr>
                    <a:r>
                      <a:rPr lang="en-US" sz="900">
                        <a:solidFill>
                          <a:srgbClr val="646464"/>
                        </a:solidFill>
                      </a:rPr>
                      <a:t>United Microelectronics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E5-4499-B4E3-27CE91D45F86}"/>
                </c:ext>
              </c:extLst>
            </c:dLbl>
            <c:dLbl>
              <c:idx val="1"/>
              <c:tx>
                <c:rich>
                  <a:bodyPr wrap="square" lIns="38100" tIns="19050" rIns="38100" bIns="19050" anchor="ctr">
                    <a:spAutoFit/>
                  </a:bodyPr>
                  <a:lstStyle/>
                  <a:p>
                    <a:pPr>
                      <a:defRPr sz="900">
                        <a:solidFill>
                          <a:srgbClr val="646464"/>
                        </a:solidFill>
                      </a:defRPr>
                    </a:pPr>
                    <a:r>
                      <a:rPr lang="en-US" sz="900">
                        <a:solidFill>
                          <a:srgbClr val="646464"/>
                        </a:solidFill>
                      </a:rPr>
                      <a:t>Jinkosolar Holding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E5-4499-B4E3-27CE91D45F86}"/>
                </c:ext>
              </c:extLst>
            </c:dLbl>
            <c:dLbl>
              <c:idx val="2"/>
              <c:tx>
                <c:rich>
                  <a:bodyPr wrap="square" lIns="38100" tIns="19050" rIns="38100" bIns="19050" anchor="ctr">
                    <a:spAutoFit/>
                  </a:bodyPr>
                  <a:lstStyle/>
                  <a:p>
                    <a:pPr>
                      <a:defRPr sz="1000">
                        <a:solidFill>
                          <a:srgbClr val="646464"/>
                        </a:solidFill>
                      </a:defRPr>
                    </a:pPr>
                    <a:r>
                      <a:rPr lang="en-US" sz="1000">
                        <a:solidFill>
                          <a:srgbClr val="646464"/>
                        </a:solidFill>
                      </a:rPr>
                      <a:t>Advanced Micro</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E5-4499-B4E3-27CE91D45F86}"/>
                </c:ext>
              </c:extLst>
            </c:dLbl>
            <c:dLbl>
              <c:idx val="3"/>
              <c:tx>
                <c:rich>
                  <a:bodyPr wrap="square" lIns="38100" tIns="19050" rIns="38100" bIns="19050" anchor="ctr">
                    <a:spAutoFit/>
                  </a:bodyPr>
                  <a:lstStyle/>
                  <a:p>
                    <a:pPr>
                      <a:defRPr sz="900">
                        <a:solidFill>
                          <a:srgbClr val="646464"/>
                        </a:solidFill>
                      </a:defRPr>
                    </a:pPr>
                    <a:r>
                      <a:rPr lang="en-US" sz="900">
                        <a:solidFill>
                          <a:srgbClr val="646464"/>
                        </a:solidFill>
                      </a:rPr>
                      <a:t>Canadian Solar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7E5-4499-B4E3-27CE91D45F86}"/>
                </c:ext>
              </c:extLst>
            </c:dLbl>
            <c:dLbl>
              <c:idx val="4"/>
              <c:tx>
                <c:rich>
                  <a:bodyPr wrap="square" lIns="38100" tIns="19050" rIns="38100" bIns="19050" anchor="ctr">
                    <a:spAutoFit/>
                  </a:bodyPr>
                  <a:lstStyle/>
                  <a:p>
                    <a:pPr>
                      <a:defRPr sz="900">
                        <a:solidFill>
                          <a:srgbClr val="646464"/>
                        </a:solidFill>
                      </a:defRPr>
                    </a:pPr>
                    <a:r>
                      <a:rPr lang="en-US" sz="900">
                        <a:solidFill>
                          <a:srgbClr val="646464"/>
                        </a:solidFill>
                      </a:rPr>
                      <a:t>Microchip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7E5-4499-B4E3-27CE91D45F86}"/>
                </c:ext>
              </c:extLst>
            </c:dLbl>
            <c:dLbl>
              <c:idx val="5"/>
              <c:tx>
                <c:rich>
                  <a:bodyPr wrap="square" lIns="38100" tIns="19050" rIns="38100" bIns="19050" anchor="ctr">
                    <a:spAutoFit/>
                  </a:bodyPr>
                  <a:lstStyle/>
                  <a:p>
                    <a:pPr>
                      <a:defRPr sz="900">
                        <a:solidFill>
                          <a:srgbClr val="646464"/>
                        </a:solidFill>
                      </a:defRPr>
                    </a:pPr>
                    <a:r>
                      <a:rPr lang="en-US" sz="900">
                        <a:solidFill>
                          <a:srgbClr val="646464"/>
                        </a:solidFill>
                      </a:rPr>
                      <a:t>Amkor Technology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7E5-4499-B4E3-27CE91D45F86}"/>
                </c:ext>
              </c:extLst>
            </c:dLbl>
            <c:dLbl>
              <c:idx val="6"/>
              <c:tx>
                <c:rich>
                  <a:bodyPr wrap="square" lIns="38100" tIns="19050" rIns="38100" bIns="19050" anchor="ctr">
                    <a:spAutoFit/>
                  </a:bodyPr>
                  <a:lstStyle/>
                  <a:p>
                    <a:pPr>
                      <a:defRPr sz="900">
                        <a:solidFill>
                          <a:srgbClr val="646464"/>
                        </a:solidFill>
                      </a:defRPr>
                    </a:pPr>
                    <a:r>
                      <a:rPr lang="en-US" sz="900">
                        <a:solidFill>
                          <a:srgbClr val="646464"/>
                        </a:solidFill>
                      </a:rPr>
                      <a:t>On Semiconductor</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F7E5-4499-B4E3-27CE91D45F86}"/>
                </c:ext>
              </c:extLst>
            </c:dLbl>
            <c:dLbl>
              <c:idx val="7"/>
              <c:tx>
                <c:rich>
                  <a:bodyPr wrap="square" lIns="38100" tIns="19050" rIns="38100" bIns="19050" anchor="ctr">
                    <a:spAutoFit/>
                  </a:bodyPr>
                  <a:lstStyle/>
                  <a:p>
                    <a:pPr>
                      <a:defRPr sz="900">
                        <a:solidFill>
                          <a:srgbClr val="646464"/>
                        </a:solidFill>
                      </a:defRPr>
                    </a:pPr>
                    <a:r>
                      <a:rPr lang="en-US" sz="900">
                        <a:solidFill>
                          <a:srgbClr val="646464"/>
                        </a:solidFill>
                      </a:rPr>
                      <a:t>Stmicroelectronics Nv</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F7E5-4499-B4E3-27CE91D45F86}"/>
                </c:ext>
              </c:extLst>
            </c:dLbl>
            <c:dLbl>
              <c:idx val="8"/>
              <c:tx>
                <c:rich>
                  <a:bodyPr/>
                  <a:lstStyle/>
                  <a:p>
                    <a:pPr>
                      <a:defRPr sz="900">
                        <a:solidFill>
                          <a:srgbClr val="646464"/>
                        </a:solidFill>
                      </a:defRPr>
                    </a:pPr>
                    <a:r>
                      <a:rPr lang="en-US" sz="900">
                        <a:solidFill>
                          <a:srgbClr val="646464"/>
                        </a:solidFill>
                      </a:rPr>
                      <a:t>Semiconductor Manufacturing</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7E5-4499-B4E3-27CE91D45F86}"/>
                </c:ext>
              </c:extLst>
            </c:dLbl>
            <c:dLbl>
              <c:idx val="9"/>
              <c:tx>
                <c:rich>
                  <a:bodyPr wrap="square" lIns="38100" tIns="19050" rIns="38100" bIns="19050" anchor="ctr">
                    <a:spAutoFit/>
                  </a:bodyPr>
                  <a:lstStyle/>
                  <a:p>
                    <a:pPr>
                      <a:defRPr sz="900">
                        <a:solidFill>
                          <a:srgbClr val="646464"/>
                        </a:solidFill>
                      </a:defRPr>
                    </a:pPr>
                    <a:r>
                      <a:rPr lang="en-US" sz="900"/>
                      <a:t>Nxp Semiconductors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7E5-4499-B4E3-27CE91D45F86}"/>
                </c:ext>
              </c:extLst>
            </c:dLbl>
            <c:dLbl>
              <c:idx val="10"/>
              <c:tx>
                <c:rich>
                  <a:bodyPr wrap="square" lIns="38100" tIns="19050" rIns="38100" bIns="19050" anchor="ctr">
                    <a:spAutoFit/>
                  </a:bodyPr>
                  <a:lstStyle/>
                  <a:p>
                    <a:pPr>
                      <a:defRPr sz="900">
                        <a:solidFill>
                          <a:srgbClr val="646464"/>
                        </a:solidFill>
                      </a:defRPr>
                    </a:pPr>
                    <a:r>
                      <a:rPr lang="en-US" sz="900"/>
                      <a:t>Analog Devices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F7E5-4499-B4E3-27CE91D45F86}"/>
                </c:ext>
              </c:extLst>
            </c:dLbl>
            <c:dLbl>
              <c:idx val="11"/>
              <c:tx>
                <c:rich>
                  <a:bodyPr/>
                  <a:lstStyle/>
                  <a:p>
                    <a:pPr>
                      <a:defRPr sz="900">
                        <a:solidFill>
                          <a:srgbClr val="646464"/>
                        </a:solidFill>
                      </a:defRPr>
                    </a:pPr>
                    <a:r>
                      <a:rPr lang="en-US" sz="900">
                        <a:solidFill>
                          <a:srgbClr val="646464"/>
                        </a:solidFill>
                      </a:rPr>
                      <a:t>Skyworks Solutions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F7E5-4499-B4E3-27CE91D45F86}"/>
                </c:ext>
              </c:extLst>
            </c:dLbl>
            <c:dLbl>
              <c:idx val="12"/>
              <c:tx>
                <c:rich>
                  <a:bodyPr/>
                  <a:lstStyle/>
                  <a:p>
                    <a:pPr>
                      <a:defRPr sz="900">
                        <a:solidFill>
                          <a:srgbClr val="646464"/>
                        </a:solidFill>
                      </a:defRPr>
                    </a:pPr>
                    <a:r>
                      <a:rPr lang="en-US" sz="900">
                        <a:solidFill>
                          <a:srgbClr val="646464"/>
                        </a:solidFill>
                      </a:rPr>
                      <a:t>WHITING PETROLEUM</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F7E5-4499-B4E3-27CE91D45F86}"/>
                </c:ext>
              </c:extLst>
            </c:dLbl>
            <c:dLbl>
              <c:idx val="13"/>
              <c:tx>
                <c:rich>
                  <a:bodyPr/>
                  <a:lstStyle/>
                  <a:p>
                    <a:pPr>
                      <a:defRPr sz="900">
                        <a:solidFill>
                          <a:srgbClr val="646464"/>
                        </a:solidFill>
                      </a:defRPr>
                    </a:pPr>
                    <a:r>
                      <a:rPr lang="en-US" sz="900">
                        <a:solidFill>
                          <a:srgbClr val="646464"/>
                        </a:solidFill>
                      </a:rPr>
                      <a:t>CONCHO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F7E5-4499-B4E3-27CE91D45F86}"/>
                </c:ext>
              </c:extLst>
            </c:dLbl>
            <c:dLbl>
              <c:idx val="14"/>
              <c:tx>
                <c:rich>
                  <a:bodyPr/>
                  <a:lstStyle/>
                  <a:p>
                    <a:pPr>
                      <a:defRPr sz="900">
                        <a:solidFill>
                          <a:srgbClr val="646464"/>
                        </a:solidFill>
                      </a:defRPr>
                    </a:pPr>
                    <a:r>
                      <a:rPr lang="en-US" sz="900">
                        <a:solidFill>
                          <a:srgbClr val="646464"/>
                        </a:solidFill>
                      </a:rPr>
                      <a:t>CONTINENTAL RESOURCES</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F7E5-4499-B4E3-27CE91D45F86}"/>
                </c:ext>
              </c:extLst>
            </c:dLbl>
            <c:dLbl>
              <c:idx val="15"/>
              <c:tx>
                <c:rich>
                  <a:bodyPr/>
                  <a:lstStyle/>
                  <a:p>
                    <a:pPr>
                      <a:defRPr sz="900">
                        <a:solidFill>
                          <a:srgbClr val="646464"/>
                        </a:solidFill>
                      </a:defRPr>
                    </a:pPr>
                    <a:r>
                      <a:rPr lang="en-US" sz="900">
                        <a:solidFill>
                          <a:srgbClr val="646464"/>
                        </a:solidFill>
                      </a:rPr>
                      <a:t>DIAMONDBACK ENERGY</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F7E5-4499-B4E3-27CE91D45F86}"/>
                </c:ext>
              </c:extLst>
            </c:dLbl>
            <c:spPr>
              <a:noFill/>
              <a:ln>
                <a:noFill/>
              </a:ln>
              <a:effectLst/>
            </c:spPr>
            <c:txPr>
              <a:bodyPr wrap="square" lIns="38100" tIns="19050" rIns="38100" bIns="19050" anchor="ctr">
                <a:spAutoFit/>
              </a:bodyPr>
              <a:lstStyle/>
              <a:p>
                <a:pPr>
                  <a:defRPr>
                    <a:solidFill>
                      <a:srgbClr val="646464"/>
                    </a:solidFill>
                  </a:defRPr>
                </a:pPr>
                <a:endParaRPr lang="en-US"/>
              </a:p>
            </c:txPr>
            <c:dLblPos val="t"/>
            <c:showLegendKey val="0"/>
            <c:showVal val="0"/>
            <c:showCatName val="0"/>
            <c:showSerName val="0"/>
            <c:showPercent val="0"/>
            <c:showBubbleSize val="0"/>
            <c:extLst>
              <c:ext xmlns:c15="http://schemas.microsoft.com/office/drawing/2012/chart" uri="{CE6537A1-D6FC-4f65-9D91-7224C49458BB}">
                <c15:showLeaderLines val="1"/>
              </c:ext>
            </c:extLst>
          </c:dLbls>
          <c:xVal>
            <c:numRef>
              <c:f>'Charts Data'!$N$3:$N$14</c:f>
              <c:numCache>
                <c:formatCode>General</c:formatCode>
                <c:ptCount val="12"/>
              </c:numCache>
            </c:numRef>
          </c:xVal>
          <c:yVal>
            <c:numRef>
              <c:f>'Charts Data'!$O$3:$O$14</c:f>
              <c:numCache>
                <c:formatCode>General</c:formatCode>
                <c:ptCount val="12"/>
              </c:numCache>
            </c:numRef>
          </c:yVal>
          <c:smooth val="0"/>
          <c:extLst>
            <c:ext xmlns:c16="http://schemas.microsoft.com/office/drawing/2014/chart" uri="{C3380CC4-5D6E-409C-BE32-E72D297353CC}">
              <c16:uniqueId val="{00000030-F7E5-4499-B4E3-27CE91D45F86}"/>
            </c:ext>
          </c:extLst>
        </c:ser>
        <c:dLbls>
          <c:showLegendKey val="0"/>
          <c:showVal val="0"/>
          <c:showCatName val="0"/>
          <c:showSerName val="0"/>
          <c:showPercent val="0"/>
          <c:showBubbleSize val="0"/>
        </c:dLbls>
        <c:axId val="730673088"/>
        <c:axId val="730673664"/>
      </c:scatterChart>
      <c:valAx>
        <c:axId val="730673088"/>
        <c:scaling>
          <c:orientation val="minMax"/>
          <c:max val="1"/>
          <c:min val="0"/>
        </c:scaling>
        <c:delete val="1"/>
        <c:axPos val="b"/>
        <c:numFmt formatCode="General" sourceLinked="1"/>
        <c:majorTickMark val="out"/>
        <c:minorTickMark val="none"/>
        <c:tickLblPos val="nextTo"/>
        <c:crossAx val="730673664"/>
        <c:crosses val="autoZero"/>
        <c:crossBetween val="midCat"/>
        <c:majorUnit val="0.1"/>
      </c:valAx>
      <c:valAx>
        <c:axId val="730673664"/>
        <c:scaling>
          <c:orientation val="minMax"/>
          <c:max val="1"/>
          <c:min val="0"/>
        </c:scaling>
        <c:delete val="1"/>
        <c:axPos val="l"/>
        <c:numFmt formatCode="General" sourceLinked="1"/>
        <c:majorTickMark val="out"/>
        <c:minorTickMark val="none"/>
        <c:tickLblPos val="nextTo"/>
        <c:crossAx val="730673088"/>
        <c:crosses val="autoZero"/>
        <c:crossBetween val="midCat"/>
      </c:valAx>
    </c:plotArea>
    <c:plotVisOnly val="1"/>
    <c:dispBlanksAs val="gap"/>
    <c:showDLblsOverMax val="0"/>
  </c:chart>
  <c:spPr>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635289906943458E-3"/>
          <c:y val="6.8215691788526434E-2"/>
          <c:w val="0.99743647100930566"/>
          <c:h val="0.78508467691538553"/>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8476-4AB8-9A96-02AF57492297}"/>
              </c:ext>
            </c:extLst>
          </c:dPt>
          <c:dLbls>
            <c:dLbl>
              <c:idx val="0"/>
              <c:layout>
                <c:manualLayout>
                  <c:x val="0"/>
                  <c:y val="2.9761904761904767E-2"/>
                </c:manualLayout>
              </c:layout>
              <c:tx>
                <c:rich>
                  <a:bodyPr/>
                  <a:lstStyle/>
                  <a:p>
                    <a:r>
                      <a:rPr lang="en-US" sz="700"/>
                      <a:t>0.53%</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Data'!$T$3</c:f>
              <c:numCache>
                <c:formatCode>0.00%</c:formatCode>
                <c:ptCount val="1"/>
              </c:numCache>
            </c:numRef>
          </c:val>
          <c:extLst>
            <c:ext xmlns:c16="http://schemas.microsoft.com/office/drawing/2014/chart" uri="{C3380CC4-5D6E-409C-BE32-E72D297353CC}">
              <c16:uniqueId val="{00000001-8476-4AB8-9A96-02AF57492297}"/>
            </c:ext>
          </c:extLst>
        </c:ser>
        <c:ser>
          <c:idx val="5"/>
          <c:order val="1"/>
          <c:tx>
            <c:strRef>
              <c:f>'Charts Data'!$U$2</c:f>
              <c:strCache>
                <c:ptCount val="1"/>
                <c:pt idx="0">
                  <c:v>Top Quartile</c:v>
                </c:pt>
              </c:strCache>
            </c:strRef>
          </c:tx>
          <c:spPr>
            <a:solidFill>
              <a:srgbClr val="29702A"/>
            </a:solidFill>
            <a:effectLst/>
          </c:spPr>
          <c:invertIfNegative val="0"/>
          <c:dPt>
            <c:idx val="0"/>
            <c:invertIfNegative val="0"/>
            <c:bubble3D val="0"/>
            <c:extLst>
              <c:ext xmlns:c16="http://schemas.microsoft.com/office/drawing/2014/chart" uri="{C3380CC4-5D6E-409C-BE32-E72D297353CC}">
                <c16:uniqueId val="{00000002-8476-4AB8-9A96-02AF57492297}"/>
              </c:ext>
            </c:extLst>
          </c:dPt>
          <c:dLbls>
            <c:dLbl>
              <c:idx val="0"/>
              <c:layout>
                <c:manualLayout>
                  <c:x val="0"/>
                  <c:y val="2.976190476190476E-2"/>
                </c:manualLayout>
              </c:layout>
              <c:tx>
                <c:rich>
                  <a:bodyPr/>
                  <a:lstStyle/>
                  <a:p>
                    <a:r>
                      <a:rPr lang="en-US" sz="700"/>
                      <a:t>0.34%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Data'!$U$3</c:f>
              <c:numCache>
                <c:formatCode>0.00%</c:formatCode>
                <c:ptCount val="1"/>
              </c:numCache>
            </c:numRef>
          </c:val>
          <c:extLst>
            <c:ext xmlns:c16="http://schemas.microsoft.com/office/drawing/2014/chart" uri="{C3380CC4-5D6E-409C-BE32-E72D297353CC}">
              <c16:uniqueId val="{00000003-8476-4AB8-9A96-02AF57492297}"/>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8476-4AB8-9A96-02AF57492297}"/>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476-4AB8-9A96-02AF57492297}"/>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Data'!$R$3</c:f>
              <c:strCache>
                <c:ptCount val="1"/>
                <c:pt idx="0">
                  <c:v>Finance cost as a % of Revenue</c:v>
                </c:pt>
              </c:strCache>
            </c:strRef>
          </c:cat>
          <c:val>
            <c:numRef>
              <c:f>'Charts Data'!$S$3</c:f>
              <c:numCache>
                <c:formatCode>0.00%</c:formatCode>
                <c:ptCount val="1"/>
              </c:numCache>
            </c:numRef>
          </c:val>
          <c:extLst>
            <c:ext xmlns:c16="http://schemas.microsoft.com/office/drawing/2014/chart" uri="{C3380CC4-5D6E-409C-BE32-E72D297353CC}">
              <c16:uniqueId val="{00000005-8476-4AB8-9A96-02AF57492297}"/>
            </c:ext>
          </c:extLst>
        </c:ser>
        <c:dLbls>
          <c:dLblPos val="outEnd"/>
          <c:showLegendKey val="0"/>
          <c:showVal val="1"/>
          <c:showCatName val="0"/>
          <c:showSerName val="0"/>
          <c:showPercent val="0"/>
          <c:showBubbleSize val="0"/>
        </c:dLbls>
        <c:gapWidth val="132"/>
        <c:overlap val="-34"/>
        <c:axId val="731609600"/>
        <c:axId val="731947008"/>
      </c:barChart>
      <c:catAx>
        <c:axId val="731609600"/>
        <c:scaling>
          <c:orientation val="minMax"/>
        </c:scaling>
        <c:delete val="1"/>
        <c:axPos val="b"/>
        <c:numFmt formatCode="General" sourceLinked="0"/>
        <c:majorTickMark val="none"/>
        <c:minorTickMark val="none"/>
        <c:tickLblPos val="none"/>
        <c:crossAx val="731947008"/>
        <c:crosses val="autoZero"/>
        <c:auto val="1"/>
        <c:lblAlgn val="ctr"/>
        <c:lblOffset val="100"/>
        <c:noMultiLvlLbl val="0"/>
      </c:catAx>
      <c:valAx>
        <c:axId val="731947008"/>
        <c:scaling>
          <c:orientation val="minMax"/>
        </c:scaling>
        <c:delete val="1"/>
        <c:axPos val="l"/>
        <c:numFmt formatCode="0%" sourceLinked="0"/>
        <c:majorTickMark val="none"/>
        <c:minorTickMark val="none"/>
        <c:tickLblPos val="nextTo"/>
        <c:crossAx val="731609600"/>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0048745853679918E-2"/>
          <c:w val="1"/>
          <c:h val="0.67837277727588818"/>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90F6-4C57-9E4B-39ADF90A8F38}"/>
              </c:ext>
            </c:extLst>
          </c:dPt>
          <c:dLbls>
            <c:dLbl>
              <c:idx val="0"/>
              <c:layout>
                <c:manualLayout>
                  <c:x val="0"/>
                  <c:y val="3.2749374452565434E-2"/>
                </c:manualLayout>
              </c:layout>
              <c:tx>
                <c:rich>
                  <a:bodyPr/>
                  <a:lstStyle/>
                  <a:p>
                    <a:r>
                      <a:rPr lang="en-US" sz="700"/>
                      <a:t>0.39%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Data'!$T$4</c:f>
              <c:numCache>
                <c:formatCode>0.00%</c:formatCode>
                <c:ptCount val="1"/>
              </c:numCache>
            </c:numRef>
          </c:val>
          <c:extLst>
            <c:ext xmlns:c16="http://schemas.microsoft.com/office/drawing/2014/chart" uri="{C3380CC4-5D6E-409C-BE32-E72D297353CC}">
              <c16:uniqueId val="{00000001-90F6-4C57-9E4B-39ADF90A8F38}"/>
            </c:ext>
          </c:extLst>
        </c:ser>
        <c:ser>
          <c:idx val="5"/>
          <c:order val="1"/>
          <c:tx>
            <c:strRef>
              <c:f>'Charts Data'!$U$2</c:f>
              <c:strCache>
                <c:ptCount val="1"/>
                <c:pt idx="0">
                  <c:v>Top Quartile</c:v>
                </c:pt>
              </c:strCache>
            </c:strRef>
          </c:tx>
          <c:spPr>
            <a:solidFill>
              <a:srgbClr val="29702A"/>
            </a:solidFill>
            <a:effectLst/>
          </c:spPr>
          <c:invertIfNegative val="0"/>
          <c:dLbls>
            <c:dLbl>
              <c:idx val="0"/>
              <c:layout>
                <c:manualLayout>
                  <c:x val="0"/>
                  <c:y val="3.2749374452565358E-2"/>
                </c:manualLayout>
              </c:layout>
              <c:tx>
                <c:rich>
                  <a:bodyPr/>
                  <a:lstStyle/>
                  <a:p>
                    <a:r>
                      <a:rPr lang="en-US" sz="700"/>
                      <a:t>0.25%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Data'!$U$4</c:f>
              <c:numCache>
                <c:formatCode>0.00%</c:formatCode>
                <c:ptCount val="1"/>
              </c:numCache>
            </c:numRef>
          </c:val>
          <c:extLst>
            <c:ext xmlns:c16="http://schemas.microsoft.com/office/drawing/2014/chart" uri="{C3380CC4-5D6E-409C-BE32-E72D297353CC}">
              <c16:uniqueId val="{00000003-90F6-4C57-9E4B-39ADF90A8F38}"/>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4-90F6-4C57-9E4B-39ADF90A8F38}"/>
              </c:ext>
            </c:extLst>
          </c:dPt>
          <c:dLbls>
            <c:dLbl>
              <c:idx val="0"/>
              <c:layout>
                <c:manualLayout>
                  <c:x val="0"/>
                  <c:y val="3.2749374452565511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0F6-4C57-9E4B-39ADF90A8F38}"/>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Data'!$R$4</c:f>
              <c:strCache>
                <c:ptCount val="1"/>
                <c:pt idx="0">
                  <c:v>HR cost as a % of Revenue</c:v>
                </c:pt>
              </c:strCache>
            </c:strRef>
          </c:cat>
          <c:val>
            <c:numRef>
              <c:f>'Charts Data'!$S$4</c:f>
              <c:numCache>
                <c:formatCode>0.00%</c:formatCode>
                <c:ptCount val="1"/>
              </c:numCache>
            </c:numRef>
          </c:val>
          <c:extLst>
            <c:ext xmlns:c16="http://schemas.microsoft.com/office/drawing/2014/chart" uri="{C3380CC4-5D6E-409C-BE32-E72D297353CC}">
              <c16:uniqueId val="{00000005-90F6-4C57-9E4B-39ADF90A8F38}"/>
            </c:ext>
          </c:extLst>
        </c:ser>
        <c:dLbls>
          <c:dLblPos val="outEnd"/>
          <c:showLegendKey val="0"/>
          <c:showVal val="1"/>
          <c:showCatName val="0"/>
          <c:showSerName val="0"/>
          <c:showPercent val="0"/>
          <c:showBubbleSize val="0"/>
        </c:dLbls>
        <c:gapWidth val="132"/>
        <c:overlap val="-34"/>
        <c:axId val="731610624"/>
        <c:axId val="731949312"/>
      </c:barChart>
      <c:catAx>
        <c:axId val="731610624"/>
        <c:scaling>
          <c:orientation val="minMax"/>
        </c:scaling>
        <c:delete val="1"/>
        <c:axPos val="b"/>
        <c:numFmt formatCode="General" sourceLinked="0"/>
        <c:majorTickMark val="none"/>
        <c:minorTickMark val="none"/>
        <c:tickLblPos val="none"/>
        <c:crossAx val="731949312"/>
        <c:crosses val="autoZero"/>
        <c:auto val="1"/>
        <c:lblAlgn val="ctr"/>
        <c:lblOffset val="100"/>
        <c:noMultiLvlLbl val="0"/>
      </c:catAx>
      <c:valAx>
        <c:axId val="731949312"/>
        <c:scaling>
          <c:orientation val="minMax"/>
        </c:scaling>
        <c:delete val="1"/>
        <c:axPos val="l"/>
        <c:numFmt formatCode="0%" sourceLinked="0"/>
        <c:majorTickMark val="none"/>
        <c:minorTickMark val="none"/>
        <c:tickLblPos val="nextTo"/>
        <c:crossAx val="731610624"/>
        <c:crosses val="autoZero"/>
        <c:crossBetween val="between"/>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95056867891513E-2"/>
          <c:w val="1"/>
          <c:h val="0.71012607799025129"/>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66F3-4B0F-A779-FD73096514DA}"/>
              </c:ext>
            </c:extLst>
          </c:dPt>
          <c:dLbls>
            <c:dLbl>
              <c:idx val="0"/>
              <c:layout>
                <c:manualLayout>
                  <c:x val="0"/>
                  <c:y val="2.976190476190476E-2"/>
                </c:manualLayout>
              </c:layout>
              <c:tx>
                <c:rich>
                  <a:bodyPr/>
                  <a:lstStyle/>
                  <a:p>
                    <a:r>
                      <a:rPr lang="en-US" sz="700"/>
                      <a:t>1.94%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Data'!$T$5</c:f>
              <c:numCache>
                <c:formatCode>0.00%</c:formatCode>
                <c:ptCount val="1"/>
              </c:numCache>
            </c:numRef>
          </c:val>
          <c:extLst>
            <c:ext xmlns:c16="http://schemas.microsoft.com/office/drawing/2014/chart" uri="{C3380CC4-5D6E-409C-BE32-E72D297353CC}">
              <c16:uniqueId val="{00000001-66F3-4B0F-A779-FD73096514DA}"/>
            </c:ext>
          </c:extLst>
        </c:ser>
        <c:ser>
          <c:idx val="5"/>
          <c:order val="1"/>
          <c:tx>
            <c:strRef>
              <c:f>'Charts Data'!$U$2</c:f>
              <c:strCache>
                <c:ptCount val="1"/>
                <c:pt idx="0">
                  <c:v>Top Quartile</c:v>
                </c:pt>
              </c:strCache>
            </c:strRef>
          </c:tx>
          <c:spPr>
            <a:solidFill>
              <a:srgbClr val="FFD400"/>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66F3-4B0F-A779-FD73096514DA}"/>
              </c:ext>
            </c:extLst>
          </c:dPt>
          <c:dLbls>
            <c:dLbl>
              <c:idx val="0"/>
              <c:layout>
                <c:manualLayout>
                  <c:x val="0"/>
                  <c:y val="2.9761904761904715E-2"/>
                </c:manualLayout>
              </c:layout>
              <c:tx>
                <c:rich>
                  <a:bodyPr/>
                  <a:lstStyle/>
                  <a:p>
                    <a:r>
                      <a:rPr lang="en-US" sz="700"/>
                      <a:t>1.25%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Data'!$U$5</c:f>
              <c:numCache>
                <c:formatCode>0.00%</c:formatCode>
                <c:ptCount val="1"/>
              </c:numCache>
            </c:numRef>
          </c:val>
          <c:extLst>
            <c:ext xmlns:c16="http://schemas.microsoft.com/office/drawing/2014/chart" uri="{C3380CC4-5D6E-409C-BE32-E72D297353CC}">
              <c16:uniqueId val="{00000004-66F3-4B0F-A779-FD73096514DA}"/>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66F3-4B0F-A779-FD73096514DA}"/>
              </c:ext>
            </c:extLst>
          </c:dPt>
          <c:dLbls>
            <c:dLbl>
              <c:idx val="0"/>
              <c:layout>
                <c:manualLayout>
                  <c:x val="0"/>
                  <c:y val="2.9761904761904854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6F3-4B0F-A779-FD73096514DA}"/>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Data'!$R$5</c:f>
              <c:strCache>
                <c:ptCount val="1"/>
                <c:pt idx="0">
                  <c:v>IT cost as a % of Revenue</c:v>
                </c:pt>
              </c:strCache>
            </c:strRef>
          </c:cat>
          <c:val>
            <c:numRef>
              <c:f>'Charts Data'!$S$5</c:f>
              <c:numCache>
                <c:formatCode>0.00%</c:formatCode>
                <c:ptCount val="1"/>
              </c:numCache>
            </c:numRef>
          </c:val>
          <c:extLst>
            <c:ext xmlns:c16="http://schemas.microsoft.com/office/drawing/2014/chart" uri="{C3380CC4-5D6E-409C-BE32-E72D297353CC}">
              <c16:uniqueId val="{00000006-66F3-4B0F-A779-FD73096514DA}"/>
            </c:ext>
          </c:extLst>
        </c:ser>
        <c:dLbls>
          <c:dLblPos val="outEnd"/>
          <c:showLegendKey val="0"/>
          <c:showVal val="1"/>
          <c:showCatName val="0"/>
          <c:showSerName val="0"/>
          <c:showPercent val="0"/>
          <c:showBubbleSize val="0"/>
        </c:dLbls>
        <c:gapWidth val="132"/>
        <c:overlap val="-34"/>
        <c:axId val="731681280"/>
        <c:axId val="731951616"/>
      </c:barChart>
      <c:catAx>
        <c:axId val="731681280"/>
        <c:scaling>
          <c:orientation val="minMax"/>
        </c:scaling>
        <c:delete val="1"/>
        <c:axPos val="b"/>
        <c:numFmt formatCode="General" sourceLinked="0"/>
        <c:majorTickMark val="none"/>
        <c:minorTickMark val="none"/>
        <c:tickLblPos val="none"/>
        <c:crossAx val="731951616"/>
        <c:crosses val="autoZero"/>
        <c:auto val="1"/>
        <c:lblAlgn val="ctr"/>
        <c:lblOffset val="100"/>
        <c:noMultiLvlLbl val="0"/>
      </c:catAx>
      <c:valAx>
        <c:axId val="731951616"/>
        <c:scaling>
          <c:orientation val="minMax"/>
        </c:scaling>
        <c:delete val="1"/>
        <c:axPos val="l"/>
        <c:numFmt formatCode="0%" sourceLinked="0"/>
        <c:majorTickMark val="none"/>
        <c:minorTickMark val="none"/>
        <c:tickLblPos val="nextTo"/>
        <c:crossAx val="731681280"/>
        <c:crosses val="autoZero"/>
        <c:crossBetween val="between"/>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766603038256606E-3"/>
          <c:y val="6.8215691788526434E-2"/>
          <c:w val="0.99112333969617439"/>
          <c:h val="0.70020544306961641"/>
        </c:manualLayout>
      </c:layout>
      <c:barChart>
        <c:barDir val="col"/>
        <c:grouping val="clustered"/>
        <c:varyColors val="0"/>
        <c:ser>
          <c:idx val="1"/>
          <c:order val="0"/>
          <c:tx>
            <c:strRef>
              <c:f>'Charts Data'!$T$2</c:f>
              <c:strCache>
                <c:ptCount val="1"/>
                <c:pt idx="0">
                  <c:v>Median</c:v>
                </c:pt>
              </c:strCache>
            </c:strRef>
          </c:tx>
          <c:spPr>
            <a:solidFill>
              <a:srgbClr val="F9C20A"/>
            </a:solidFill>
            <a:effectLst/>
          </c:spPr>
          <c:invertIfNegative val="0"/>
          <c:dPt>
            <c:idx val="0"/>
            <c:invertIfNegative val="0"/>
            <c:bubble3D val="0"/>
            <c:extLst>
              <c:ext xmlns:c16="http://schemas.microsoft.com/office/drawing/2014/chart" uri="{C3380CC4-5D6E-409C-BE32-E72D297353CC}">
                <c16:uniqueId val="{00000000-CC62-4AB6-A597-74A55459B67C}"/>
              </c:ext>
            </c:extLst>
          </c:dPt>
          <c:dLbls>
            <c:dLbl>
              <c:idx val="0"/>
              <c:layout>
                <c:manualLayout>
                  <c:x val="0"/>
                  <c:y val="2.9761904761904785E-2"/>
                </c:manualLayout>
              </c:layout>
              <c:tx>
                <c:rich>
                  <a:bodyPr/>
                  <a:lstStyle/>
                  <a:p>
                    <a:r>
                      <a:rPr lang="en-US" sz="700"/>
                      <a:t>0.15%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Data'!$T$7</c:f>
              <c:numCache>
                <c:formatCode>0.00%</c:formatCode>
                <c:ptCount val="1"/>
              </c:numCache>
            </c:numRef>
          </c:val>
          <c:extLst>
            <c:ext xmlns:c16="http://schemas.microsoft.com/office/drawing/2014/chart" uri="{C3380CC4-5D6E-409C-BE32-E72D297353CC}">
              <c16:uniqueId val="{00000001-CC62-4AB6-A597-74A55459B67C}"/>
            </c:ext>
          </c:extLst>
        </c:ser>
        <c:ser>
          <c:idx val="5"/>
          <c:order val="1"/>
          <c:tx>
            <c:strRef>
              <c:f>'Charts Data'!$U$2</c:f>
              <c:strCache>
                <c:ptCount val="1"/>
                <c:pt idx="0">
                  <c:v>Top Quartile</c:v>
                </c:pt>
              </c:strCache>
            </c:strRef>
          </c:tx>
          <c:spPr>
            <a:solidFill>
              <a:srgbClr val="538AB4"/>
            </a:solidFill>
            <a:effectLst/>
          </c:spPr>
          <c:invertIfNegative val="0"/>
          <c:dPt>
            <c:idx val="0"/>
            <c:invertIfNegative val="0"/>
            <c:bubble3D val="0"/>
            <c:spPr>
              <a:solidFill>
                <a:srgbClr val="29702A"/>
              </a:solidFill>
              <a:effectLst/>
            </c:spPr>
            <c:extLst>
              <c:ext xmlns:c16="http://schemas.microsoft.com/office/drawing/2014/chart" uri="{C3380CC4-5D6E-409C-BE32-E72D297353CC}">
                <c16:uniqueId val="{00000003-CC62-4AB6-A597-74A55459B67C}"/>
              </c:ext>
            </c:extLst>
          </c:dPt>
          <c:dLbls>
            <c:dLbl>
              <c:idx val="0"/>
              <c:layout>
                <c:manualLayout>
                  <c:x val="0"/>
                  <c:y val="2.976190476190476E-2"/>
                </c:manualLayout>
              </c:layout>
              <c:tx>
                <c:rich>
                  <a:bodyPr/>
                  <a:lstStyle/>
                  <a:p>
                    <a:r>
                      <a:rPr lang="en-US" sz="700"/>
                      <a:t>0.10%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C62-4AB6-A597-74A55459B67C}"/>
                </c:ext>
              </c:extLst>
            </c:dLbl>
            <c:spPr>
              <a:noFill/>
              <a:ln>
                <a:noFill/>
              </a:ln>
              <a:effectLst/>
            </c:spPr>
            <c:txPr>
              <a:bodyPr wrap="square" lIns="38100" tIns="19050" rIns="38100" bIns="19050" anchor="ctr">
                <a:spAutoFit/>
              </a:bodyPr>
              <a:lstStyle/>
              <a:p>
                <a:pPr>
                  <a:defRPr sz="700">
                    <a:solidFill>
                      <a:srgbClr val="767185"/>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Data'!$U$7</c:f>
              <c:numCache>
                <c:formatCode>0.00%</c:formatCode>
                <c:ptCount val="1"/>
              </c:numCache>
            </c:numRef>
          </c:val>
          <c:extLst>
            <c:ext xmlns:c16="http://schemas.microsoft.com/office/drawing/2014/chart" uri="{C3380CC4-5D6E-409C-BE32-E72D297353CC}">
              <c16:uniqueId val="{00000004-CC62-4AB6-A597-74A55459B67C}"/>
            </c:ext>
          </c:extLst>
        </c:ser>
        <c:ser>
          <c:idx val="3"/>
          <c:order val="2"/>
          <c:tx>
            <c:strRef>
              <c:f>'Charts Data'!$S$2</c:f>
              <c:strCache>
                <c:ptCount val="1"/>
                <c:pt idx="0">
                  <c:v>0</c:v>
                </c:pt>
              </c:strCache>
            </c:strRef>
          </c:tx>
          <c:spPr>
            <a:solidFill>
              <a:srgbClr val="5E8AB4"/>
            </a:solidFill>
            <a:effectLst/>
          </c:spPr>
          <c:invertIfNegative val="0"/>
          <c:dPt>
            <c:idx val="0"/>
            <c:invertIfNegative val="0"/>
            <c:bubble3D val="0"/>
            <c:extLst>
              <c:ext xmlns:c16="http://schemas.microsoft.com/office/drawing/2014/chart" uri="{C3380CC4-5D6E-409C-BE32-E72D297353CC}">
                <c16:uniqueId val="{00000005-CC62-4AB6-A597-74A55459B67C}"/>
              </c:ext>
            </c:extLst>
          </c:dPt>
          <c:dLbls>
            <c:dLbl>
              <c:idx val="0"/>
              <c:layout>
                <c:manualLayout>
                  <c:x val="0"/>
                  <c:y val="2.976190476190476E-2"/>
                </c:manualLayout>
              </c:layout>
              <c:tx>
                <c:rich>
                  <a:bodyPr/>
                  <a:lstStyle/>
                  <a:p>
                    <a:r>
                      <a:rPr lang="en-US" sz="700"/>
                      <a:t>0.02%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C62-4AB6-A597-74A55459B67C}"/>
                </c:ext>
              </c:extLst>
            </c:dLbl>
            <c:spPr>
              <a:noFill/>
              <a:ln>
                <a:noFill/>
              </a:ln>
              <a:effectLst/>
            </c:spPr>
            <c:txPr>
              <a:bodyPr wrap="square" lIns="38100" tIns="19050" rIns="38100" bIns="19050" anchor="ctr">
                <a:spAutoFit/>
              </a:bodyPr>
              <a:lstStyle/>
              <a:p>
                <a:pPr>
                  <a:defRPr sz="700">
                    <a:solidFill>
                      <a:srgbClr val="646464"/>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'Charts Data'!$R$7</c:f>
              <c:strCache>
                <c:ptCount val="1"/>
                <c:pt idx="0">
                  <c:v>Procurement Cost as a % of Revenue</c:v>
                </c:pt>
              </c:strCache>
            </c:strRef>
          </c:cat>
          <c:val>
            <c:numRef>
              <c:f>'Charts Data'!$S$7</c:f>
              <c:numCache>
                <c:formatCode>0.00%</c:formatCode>
                <c:ptCount val="1"/>
              </c:numCache>
            </c:numRef>
          </c:val>
          <c:extLst>
            <c:ext xmlns:c16="http://schemas.microsoft.com/office/drawing/2014/chart" uri="{C3380CC4-5D6E-409C-BE32-E72D297353CC}">
              <c16:uniqueId val="{00000006-CC62-4AB6-A597-74A55459B67C}"/>
            </c:ext>
          </c:extLst>
        </c:ser>
        <c:dLbls>
          <c:dLblPos val="outEnd"/>
          <c:showLegendKey val="0"/>
          <c:showVal val="1"/>
          <c:showCatName val="0"/>
          <c:showSerName val="0"/>
          <c:showPercent val="0"/>
          <c:showBubbleSize val="0"/>
        </c:dLbls>
        <c:gapWidth val="132"/>
        <c:overlap val="-34"/>
        <c:axId val="731682304"/>
        <c:axId val="731953920"/>
      </c:barChart>
      <c:catAx>
        <c:axId val="731682304"/>
        <c:scaling>
          <c:orientation val="minMax"/>
        </c:scaling>
        <c:delete val="1"/>
        <c:axPos val="b"/>
        <c:numFmt formatCode="General" sourceLinked="0"/>
        <c:majorTickMark val="none"/>
        <c:minorTickMark val="none"/>
        <c:tickLblPos val="none"/>
        <c:crossAx val="731953920"/>
        <c:crosses val="autoZero"/>
        <c:auto val="1"/>
        <c:lblAlgn val="ctr"/>
        <c:lblOffset val="100"/>
        <c:noMultiLvlLbl val="0"/>
      </c:catAx>
      <c:valAx>
        <c:axId val="731953920"/>
        <c:scaling>
          <c:orientation val="minMax"/>
        </c:scaling>
        <c:delete val="1"/>
        <c:axPos val="l"/>
        <c:numFmt formatCode="0%" sourceLinked="0"/>
        <c:majorTickMark val="none"/>
        <c:minorTickMark val="none"/>
        <c:tickLblPos val="nextTo"/>
        <c:crossAx val="731682304"/>
        <c:crosses val="autoZero"/>
        <c:crossBetween val="between"/>
      </c:valAx>
    </c:plotArea>
    <c:plotVisOnly val="1"/>
    <c:dispBlanksAs val="gap"/>
    <c:showDLblsOverMax val="0"/>
  </c:chart>
  <c:spPr>
    <a:ln>
      <a:noFill/>
    </a:ln>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0.50747</cdr:x>
      <cdr:y>0.00659</cdr:y>
    </cdr:from>
    <cdr:to>
      <cdr:x>0.54396</cdr:x>
      <cdr:y>0.94194</cdr:y>
    </cdr:to>
    <cdr:sp macro="" textlink="">
      <cdr:nvSpPr>
        <cdr:cNvPr id="3" name="RectSector"/>
        <cdr:cNvSpPr/>
      </cdr:nvSpPr>
      <cdr:spPr>
        <a:xfrm xmlns:a="http://schemas.openxmlformats.org/drawingml/2006/main">
          <a:off x="4593979" y="34959"/>
          <a:ext cx="330330" cy="4959958"/>
        </a:xfrm>
        <a:prstGeom xmlns:a="http://schemas.openxmlformats.org/drawingml/2006/main" prst="rect">
          <a:avLst/>
        </a:prstGeom>
        <a:noFill xmlns:a="http://schemas.openxmlformats.org/drawingml/2006/main"/>
        <a:ln xmlns:a="http://schemas.openxmlformats.org/drawingml/2006/main">
          <a:noFill/>
          <a:prstDash val="sys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0.84472</cdr:x>
      <cdr:y>0.03863</cdr:y>
    </cdr:from>
    <cdr:to>
      <cdr:x>0.9764</cdr:x>
      <cdr:y>0.07312</cdr:y>
    </cdr:to>
    <cdr:sp macro="" textlink="">
      <cdr:nvSpPr>
        <cdr:cNvPr id="6" name="Rectangle 5"/>
        <cdr:cNvSpPr/>
      </cdr:nvSpPr>
      <cdr:spPr>
        <a:xfrm xmlns:a="http://schemas.openxmlformats.org/drawingml/2006/main">
          <a:off x="7677113" y="20486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0.07625</cdr:y>
    </cdr:from>
    <cdr:to>
      <cdr:x>0.9764</cdr:x>
      <cdr:y>0.11074</cdr:y>
    </cdr:to>
    <cdr:sp macro="" textlink="">
      <cdr:nvSpPr>
        <cdr:cNvPr id="7" name="Rectangle 6"/>
        <cdr:cNvSpPr/>
      </cdr:nvSpPr>
      <cdr:spPr>
        <a:xfrm xmlns:a="http://schemas.openxmlformats.org/drawingml/2006/main">
          <a:off x="7677113" y="404348"/>
          <a:ext cx="1196754"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dr:relSizeAnchor xmlns:cdr="http://schemas.openxmlformats.org/drawingml/2006/chartDrawing">
    <cdr:from>
      <cdr:x>0.84472</cdr:x>
      <cdr:y>0.11387</cdr:y>
    </cdr:from>
    <cdr:to>
      <cdr:x>0.97639</cdr:x>
      <cdr:y>0.14836</cdr:y>
    </cdr:to>
    <cdr:sp macro="" textlink="">
      <cdr:nvSpPr>
        <cdr:cNvPr id="8" name="Rectangle 7"/>
        <cdr:cNvSpPr/>
      </cdr:nvSpPr>
      <cdr:spPr>
        <a:xfrm xmlns:a="http://schemas.openxmlformats.org/drawingml/2006/main">
          <a:off x="7646940" y="603827"/>
          <a:ext cx="1191960" cy="182880"/>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endParaRPr lang="en-US" sz="1000" b="1" dirty="0">
            <a:solidFill>
              <a:srgbClr val="646464"/>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0.07796</cdr:x>
      <cdr:y>0.15248</cdr:y>
    </cdr:from>
    <cdr:to>
      <cdr:x>0.14303</cdr:x>
      <cdr:y>0.29706</cdr:y>
    </cdr:to>
    <cdr:sp macro="" textlink="">
      <cdr:nvSpPr>
        <cdr:cNvPr id="2" name="TextBox 1">
          <a:extLst xmlns:a="http://schemas.openxmlformats.org/drawingml/2006/main">
            <a:ext uri="{FF2B5EF4-FFF2-40B4-BE49-F238E27FC236}">
              <a16:creationId xmlns:a16="http://schemas.microsoft.com/office/drawing/2014/main" id="{5D706481-D62D-4FE9-9B02-8CB4DCBA5F1F}"/>
            </a:ext>
          </a:extLst>
        </cdr:cNvPr>
        <cdr:cNvSpPr txBox="1"/>
      </cdr:nvSpPr>
      <cdr:spPr>
        <a:xfrm xmlns:a="http://schemas.openxmlformats.org/drawingml/2006/main">
          <a:off x="1095374" y="96440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0.00215</cdr:x>
      <cdr:y>0.00781</cdr:y>
    </cdr:from>
    <cdr:to>
      <cdr:x>0.00215</cdr:x>
      <cdr:y>0.00781</cdr:y>
    </cdr:to>
    <cdr:sp macro="" textlink="">
      <cdr:nvSpPr>
        <cdr:cNvPr id="3" name="UpSlideExportSave" hidden="1">
          <a:extLst xmlns:a="http://schemas.openxmlformats.org/drawingml/2006/main">
            <a:ext uri="{FF2B5EF4-FFF2-40B4-BE49-F238E27FC236}">
              <a16:creationId xmlns:a16="http://schemas.microsoft.com/office/drawing/2014/main" id="{93B7D44F-81B6-DBEB-F9E7-0FBE2C58D881}"/>
            </a:ext>
          </a:extLst>
        </cdr:cNvPr>
        <cdr:cNvSpPr/>
      </cdr:nvSpPr>
      <cdr:spPr>
        <a:xfrm xmlns:a="http://schemas.openxmlformats.org/drawingml/2006/main">
          <a:off x="50800" y="50800"/>
          <a:ext cx="0" cy="0"/>
        </a:xfrm>
        <a:prstGeom xmlns:a="http://schemas.openxmlformats.org/drawingml/2006/main" prst="rect">
          <a:avLst/>
        </a:prstGeom>
        <a:noFill xmlns:a="http://schemas.openxmlformats.org/drawingml/2006/main"/>
        <a:ln xmlns:a="http://schemas.openxmlformats.org/drawingml/2006/main" w="12700" cap="flat" cmpd="sng" algn="ctr">
          <a:noFill/>
          <a:prstDash val="solid"/>
          <a:miter lim="800000"/>
        </a:ln>
        <a:effectLst xmlns:a="http://schemas.openxmlformats.org/drawingml/2006/main"/>
        <a:extLst xmlns:a="http://schemas.openxmlformats.org/drawingml/2006/main">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0.00556</cdr:x>
      <cdr:y>0.00958</cdr:y>
    </cdr:from>
    <cdr:to>
      <cdr:x>0.00556</cdr:x>
      <cdr:y>0.00958</cdr:y>
    </cdr:to>
    <cdr:sp macro="" textlink="">
      <cdr:nvSpPr>
        <cdr:cNvPr id="4" name="#UpSlide#ChartHasBeenCopiedWithUpSlideActive#" hidden="1">
          <a:extLst xmlns:a="http://schemas.openxmlformats.org/drawingml/2006/main">
            <a:ext uri="{FF2B5EF4-FFF2-40B4-BE49-F238E27FC236}">
              <a16:creationId xmlns:a16="http://schemas.microsoft.com/office/drawing/2014/main" id="{3DECAD43-092A-0A48-64C5-E6793B77E126}"/>
            </a:ext>
          </a:extLst>
        </cdr:cNvPr>
        <cdr:cNvSpPr/>
      </cdr:nvSpPr>
      <cdr:spPr>
        <a:xfrm xmlns:a="http://schemas.openxmlformats.org/drawingml/2006/main">
          <a:off x="50800" y="50800"/>
          <a:ext cx="0" cy="0"/>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0.07254</cdr:x>
      <cdr:y>0.22426</cdr:y>
    </cdr:from>
    <cdr:to>
      <cdr:x>0.11594</cdr:x>
      <cdr:y>0.26693</cdr:y>
    </cdr:to>
    <cdr:sp macro="" textlink="">
      <cdr:nvSpPr>
        <cdr:cNvPr id="5"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663267" y="1230407"/>
          <a:ext cx="396850"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42.0%</a:t>
          </a:r>
        </a:p>
      </cdr:txBody>
    </cdr:sp>
  </cdr:relSizeAnchor>
  <cdr:relSizeAnchor xmlns:cdr="http://schemas.openxmlformats.org/drawingml/2006/chartDrawing">
    <cdr:from>
      <cdr:x>0.11066</cdr:x>
      <cdr:y>0.23965</cdr:y>
    </cdr:from>
    <cdr:to>
      <cdr:x>0.15012</cdr:x>
      <cdr:y>0.28233</cdr:y>
    </cdr:to>
    <cdr:sp macro="" textlink="">
      <cdr:nvSpPr>
        <cdr:cNvPr id="6"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1011882" y="1314841"/>
          <a:ext cx="360822" cy="23415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39.6%</a:t>
          </a:r>
        </a:p>
      </cdr:txBody>
    </cdr:sp>
  </cdr:relSizeAnchor>
  <cdr:relSizeAnchor xmlns:cdr="http://schemas.openxmlformats.org/drawingml/2006/chartDrawing">
    <cdr:from>
      <cdr:x>0.14772</cdr:x>
      <cdr:y>0.25123</cdr:y>
    </cdr:from>
    <cdr:to>
      <cdr:x>0.18718</cdr:x>
      <cdr:y>0.2939</cdr:y>
    </cdr:to>
    <cdr:sp macro="" textlink="">
      <cdr:nvSpPr>
        <cdr:cNvPr id="7"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1350720" y="1378358"/>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a:solidFill>
                <a:srgbClr val="FFFF00"/>
              </a:solidFill>
              <a:latin typeface="Arial Nova Cond" panose="020B0506020202020204" pitchFamily="34" charset="0"/>
            </a:rPr>
            <a:t>38.1%</a:t>
          </a:r>
        </a:p>
      </cdr:txBody>
    </cdr:sp>
  </cdr:relSizeAnchor>
  <cdr:relSizeAnchor xmlns:cdr="http://schemas.openxmlformats.org/drawingml/2006/chartDrawing">
    <cdr:from>
      <cdr:x>0.22203</cdr:x>
      <cdr:y>0.2811</cdr:y>
    </cdr:from>
    <cdr:to>
      <cdr:x>0.26149</cdr:x>
      <cdr:y>0.32377</cdr:y>
    </cdr:to>
    <cdr:sp macro="" textlink="">
      <cdr:nvSpPr>
        <cdr:cNvPr id="9"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2030205" y="1542250"/>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a:solidFill>
                <a:srgbClr val="FFFF00"/>
              </a:solidFill>
              <a:latin typeface="Arial Nova Cond" panose="020B0506020202020204" pitchFamily="34" charset="0"/>
            </a:rPr>
            <a:t>34.3%</a:t>
          </a:r>
        </a:p>
      </cdr:txBody>
    </cdr:sp>
  </cdr:relSizeAnchor>
  <cdr:relSizeAnchor xmlns:cdr="http://schemas.openxmlformats.org/drawingml/2006/chartDrawing">
    <cdr:from>
      <cdr:x>0.18452</cdr:x>
      <cdr:y>0.26986</cdr:y>
    </cdr:from>
    <cdr:to>
      <cdr:x>0.22398</cdr:x>
      <cdr:y>0.31253</cdr:y>
    </cdr:to>
    <cdr:sp macro="" textlink="">
      <cdr:nvSpPr>
        <cdr:cNvPr id="10"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1687223" y="1480549"/>
          <a:ext cx="360823"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35.8%</a:t>
          </a:r>
        </a:p>
      </cdr:txBody>
    </cdr:sp>
  </cdr:relSizeAnchor>
  <cdr:relSizeAnchor xmlns:cdr="http://schemas.openxmlformats.org/drawingml/2006/chartDrawing">
    <cdr:from>
      <cdr:x>0.29705</cdr:x>
      <cdr:y>0.3263</cdr:y>
    </cdr:from>
    <cdr:to>
      <cdr:x>0.33651</cdr:x>
      <cdr:y>0.36897</cdr:y>
    </cdr:to>
    <cdr:sp macro="" textlink="">
      <cdr:nvSpPr>
        <cdr:cNvPr id="12"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2716182" y="1790238"/>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27.8%</a:t>
          </a:r>
        </a:p>
      </cdr:txBody>
    </cdr:sp>
  </cdr:relSizeAnchor>
  <cdr:relSizeAnchor xmlns:cdr="http://schemas.openxmlformats.org/drawingml/2006/chartDrawing">
    <cdr:from>
      <cdr:x>0.37378</cdr:x>
      <cdr:y>0.36752</cdr:y>
    </cdr:from>
    <cdr:to>
      <cdr:x>0.41718</cdr:x>
      <cdr:y>0.41019</cdr:y>
    </cdr:to>
    <cdr:sp macro="" textlink="">
      <cdr:nvSpPr>
        <cdr:cNvPr id="14"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3417884" y="2016348"/>
          <a:ext cx="396850" cy="234104"/>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22.8%</a:t>
          </a:r>
        </a:p>
      </cdr:txBody>
    </cdr:sp>
  </cdr:relSizeAnchor>
  <cdr:relSizeAnchor xmlns:cdr="http://schemas.openxmlformats.org/drawingml/2006/chartDrawing">
    <cdr:from>
      <cdr:x>0.41022</cdr:x>
      <cdr:y>0.37291</cdr:y>
    </cdr:from>
    <cdr:to>
      <cdr:x>0.45199</cdr:x>
      <cdr:y>0.41225</cdr:y>
    </cdr:to>
    <cdr:sp macro="" textlink="">
      <cdr:nvSpPr>
        <cdr:cNvPr id="15"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3751059" y="2045947"/>
          <a:ext cx="381945" cy="21583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21.7%</a:t>
          </a:r>
        </a:p>
      </cdr:txBody>
    </cdr:sp>
  </cdr:relSizeAnchor>
  <cdr:relSizeAnchor xmlns:cdr="http://schemas.openxmlformats.org/drawingml/2006/chartDrawing">
    <cdr:from>
      <cdr:x>0.26101</cdr:x>
      <cdr:y>0.28768</cdr:y>
    </cdr:from>
    <cdr:to>
      <cdr:x>0.30047</cdr:x>
      <cdr:y>0.33035</cdr:y>
    </cdr:to>
    <cdr:sp macro="" textlink="">
      <cdr:nvSpPr>
        <cdr:cNvPr id="16"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2386685" y="1578353"/>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33.8%</a:t>
          </a:r>
        </a:p>
      </cdr:txBody>
    </cdr:sp>
  </cdr:relSizeAnchor>
  <cdr:relSizeAnchor xmlns:cdr="http://schemas.openxmlformats.org/drawingml/2006/chartDrawing">
    <cdr:from>
      <cdr:x>0.33595</cdr:x>
      <cdr:y>0.32933</cdr:y>
    </cdr:from>
    <cdr:to>
      <cdr:x>0.37541</cdr:x>
      <cdr:y>0.372</cdr:y>
    </cdr:to>
    <cdr:sp macro="" textlink="">
      <cdr:nvSpPr>
        <cdr:cNvPr id="17"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3071958" y="1806809"/>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27.6%</a:t>
          </a:r>
        </a:p>
      </cdr:txBody>
    </cdr:sp>
  </cdr:relSizeAnchor>
  <cdr:relSizeAnchor xmlns:cdr="http://schemas.openxmlformats.org/drawingml/2006/chartDrawing">
    <cdr:from>
      <cdr:x>0.44957</cdr:x>
      <cdr:y>0.37545</cdr:y>
    </cdr:from>
    <cdr:to>
      <cdr:x>0.48903</cdr:x>
      <cdr:y>0.41812</cdr:y>
    </cdr:to>
    <cdr:sp macro="" textlink="">
      <cdr:nvSpPr>
        <cdr:cNvPr id="18"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4110850" y="2059847"/>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21.6%</a:t>
          </a:r>
        </a:p>
      </cdr:txBody>
    </cdr:sp>
  </cdr:relSizeAnchor>
  <cdr:relSizeAnchor xmlns:cdr="http://schemas.openxmlformats.org/drawingml/2006/chartDrawing">
    <cdr:from>
      <cdr:x>0.48575</cdr:x>
      <cdr:y>0.38553</cdr:y>
    </cdr:from>
    <cdr:to>
      <cdr:x>0.52522</cdr:x>
      <cdr:y>0.4282</cdr:y>
    </cdr:to>
    <cdr:sp macro="" textlink="">
      <cdr:nvSpPr>
        <cdr:cNvPr id="19"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4441708" y="2115180"/>
          <a:ext cx="360914"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20.0%</a:t>
          </a:r>
        </a:p>
      </cdr:txBody>
    </cdr:sp>
  </cdr:relSizeAnchor>
  <cdr:relSizeAnchor xmlns:cdr="http://schemas.openxmlformats.org/drawingml/2006/chartDrawing">
    <cdr:from>
      <cdr:x>0.52324</cdr:x>
      <cdr:y>0.38706</cdr:y>
    </cdr:from>
    <cdr:to>
      <cdr:x>0.5627</cdr:x>
      <cdr:y>0.42973</cdr:y>
    </cdr:to>
    <cdr:sp macro="" textlink="">
      <cdr:nvSpPr>
        <cdr:cNvPr id="20"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4784488" y="2123559"/>
          <a:ext cx="360822" cy="234104"/>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19.8%</a:t>
          </a:r>
        </a:p>
      </cdr:txBody>
    </cdr:sp>
  </cdr:relSizeAnchor>
  <cdr:relSizeAnchor xmlns:cdr="http://schemas.openxmlformats.org/drawingml/2006/chartDrawing">
    <cdr:from>
      <cdr:x>0.59947</cdr:x>
      <cdr:y>0.41912</cdr:y>
    </cdr:from>
    <cdr:to>
      <cdr:x>0.63893</cdr:x>
      <cdr:y>0.46179</cdr:y>
    </cdr:to>
    <cdr:sp macro="" textlink="">
      <cdr:nvSpPr>
        <cdr:cNvPr id="21"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5481519" y="2299471"/>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15.5%</a:t>
          </a:r>
        </a:p>
      </cdr:txBody>
    </cdr:sp>
  </cdr:relSizeAnchor>
  <cdr:relSizeAnchor xmlns:cdr="http://schemas.openxmlformats.org/drawingml/2006/chartDrawing">
    <cdr:from>
      <cdr:x>0.71292</cdr:x>
      <cdr:y>0.42611</cdr:y>
    </cdr:from>
    <cdr:to>
      <cdr:x>0.75238</cdr:x>
      <cdr:y>0.46878</cdr:y>
    </cdr:to>
    <cdr:sp macro="" textlink="">
      <cdr:nvSpPr>
        <cdr:cNvPr id="22"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6518916" y="2337803"/>
          <a:ext cx="360823"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14.2%</a:t>
          </a:r>
        </a:p>
      </cdr:txBody>
    </cdr:sp>
  </cdr:relSizeAnchor>
  <cdr:relSizeAnchor xmlns:cdr="http://schemas.openxmlformats.org/drawingml/2006/chartDrawing">
    <cdr:from>
      <cdr:x>0.67425</cdr:x>
      <cdr:y>0.42611</cdr:y>
    </cdr:from>
    <cdr:to>
      <cdr:x>0.71371</cdr:x>
      <cdr:y>0.46878</cdr:y>
    </cdr:to>
    <cdr:sp macro="" textlink="">
      <cdr:nvSpPr>
        <cdr:cNvPr id="23"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6165332" y="2337803"/>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14.9%</a:t>
          </a:r>
        </a:p>
      </cdr:txBody>
    </cdr:sp>
  </cdr:relSizeAnchor>
  <cdr:relSizeAnchor xmlns:cdr="http://schemas.openxmlformats.org/drawingml/2006/chartDrawing">
    <cdr:from>
      <cdr:x>0.63648</cdr:x>
      <cdr:y>0.42117</cdr:y>
    </cdr:from>
    <cdr:to>
      <cdr:x>0.67595</cdr:x>
      <cdr:y>0.46384</cdr:y>
    </cdr:to>
    <cdr:sp macro="" textlink="">
      <cdr:nvSpPr>
        <cdr:cNvPr id="24"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5819991" y="2310725"/>
          <a:ext cx="360914"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15.5%</a:t>
          </a:r>
        </a:p>
      </cdr:txBody>
    </cdr:sp>
  </cdr:relSizeAnchor>
  <cdr:relSizeAnchor xmlns:cdr="http://schemas.openxmlformats.org/drawingml/2006/chartDrawing">
    <cdr:from>
      <cdr:x>0.75181</cdr:x>
      <cdr:y>0.435</cdr:y>
    </cdr:from>
    <cdr:to>
      <cdr:x>0.79127</cdr:x>
      <cdr:y>0.47767</cdr:y>
    </cdr:to>
    <cdr:sp macro="" textlink="">
      <cdr:nvSpPr>
        <cdr:cNvPr id="25"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6874581" y="2386601"/>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12.9%</a:t>
          </a:r>
        </a:p>
      </cdr:txBody>
    </cdr:sp>
  </cdr:relSizeAnchor>
  <cdr:relSizeAnchor xmlns:cdr="http://schemas.openxmlformats.org/drawingml/2006/chartDrawing">
    <cdr:from>
      <cdr:x>0.86211</cdr:x>
      <cdr:y>0.44935</cdr:y>
    </cdr:from>
    <cdr:to>
      <cdr:x>0.90157</cdr:x>
      <cdr:y>0.49202</cdr:y>
    </cdr:to>
    <cdr:sp macro="" textlink="">
      <cdr:nvSpPr>
        <cdr:cNvPr id="26"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7883174" y="2465294"/>
          <a:ext cx="360822" cy="234105"/>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11.4%</a:t>
          </a:r>
        </a:p>
      </cdr:txBody>
    </cdr:sp>
  </cdr:relSizeAnchor>
  <cdr:relSizeAnchor xmlns:cdr="http://schemas.openxmlformats.org/drawingml/2006/chartDrawing">
    <cdr:from>
      <cdr:x>0.56012</cdr:x>
      <cdr:y>0.41447</cdr:y>
    </cdr:from>
    <cdr:to>
      <cdr:x>0.59958</cdr:x>
      <cdr:y>0.45714</cdr:y>
    </cdr:to>
    <cdr:sp macro="" textlink="">
      <cdr:nvSpPr>
        <cdr:cNvPr id="27"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5121704" y="2273961"/>
          <a:ext cx="360823" cy="234104"/>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15.9%</a:t>
          </a:r>
        </a:p>
      </cdr:txBody>
    </cdr:sp>
  </cdr:relSizeAnchor>
  <cdr:relSizeAnchor xmlns:cdr="http://schemas.openxmlformats.org/drawingml/2006/chartDrawing">
    <cdr:from>
      <cdr:x>0.82241</cdr:x>
      <cdr:y>0.44826</cdr:y>
    </cdr:from>
    <cdr:to>
      <cdr:x>0.86187</cdr:x>
      <cdr:y>0.49093</cdr:y>
    </cdr:to>
    <cdr:sp macro="" textlink="">
      <cdr:nvSpPr>
        <cdr:cNvPr id="28" name="TextBox 120">
          <a:extLst xmlns:a="http://schemas.openxmlformats.org/drawingml/2006/main">
            <a:ext uri="{FF2B5EF4-FFF2-40B4-BE49-F238E27FC236}">
              <a16:creationId xmlns:a16="http://schemas.microsoft.com/office/drawing/2014/main" id="{9F7B8632-A08A-48BA-B620-34580D66ACA4}"/>
            </a:ext>
          </a:extLst>
        </cdr:cNvPr>
        <cdr:cNvSpPr txBox="1"/>
      </cdr:nvSpPr>
      <cdr:spPr>
        <a:xfrm xmlns:a="http://schemas.openxmlformats.org/drawingml/2006/main">
          <a:off x="7520119" y="2459322"/>
          <a:ext cx="360822" cy="234104"/>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11.6%</a:t>
          </a:r>
        </a:p>
      </cdr:txBody>
    </cdr:sp>
  </cdr:relSizeAnchor>
  <cdr:relSizeAnchor xmlns:cdr="http://schemas.openxmlformats.org/drawingml/2006/chartDrawing">
    <cdr:from>
      <cdr:x>0.787</cdr:x>
      <cdr:y>0.44663</cdr:y>
    </cdr:from>
    <cdr:to>
      <cdr:x>0.82646</cdr:x>
      <cdr:y>0.4893</cdr:y>
    </cdr:to>
    <cdr:sp macro="" textlink="">
      <cdr:nvSpPr>
        <cdr:cNvPr id="8" name="TextBox 120">
          <a:extLst xmlns:a="http://schemas.openxmlformats.org/drawingml/2006/main">
            <a:ext uri="{FF2B5EF4-FFF2-40B4-BE49-F238E27FC236}">
              <a16:creationId xmlns:a16="http://schemas.microsoft.com/office/drawing/2014/main" id="{226B11F8-8CF5-04D7-1713-AB919E0AA93B}"/>
            </a:ext>
          </a:extLst>
        </cdr:cNvPr>
        <cdr:cNvSpPr txBox="1"/>
      </cdr:nvSpPr>
      <cdr:spPr>
        <a:xfrm xmlns:a="http://schemas.openxmlformats.org/drawingml/2006/main">
          <a:off x="7196315" y="2450366"/>
          <a:ext cx="360822" cy="234104"/>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900" b="1" dirty="0">
              <a:solidFill>
                <a:srgbClr val="FFFF00"/>
              </a:solidFill>
              <a:latin typeface="Arial Nova Cond" panose="020B0506020202020204" pitchFamily="34" charset="0"/>
            </a:rPr>
            <a:t>11.6%</a:t>
          </a:r>
        </a:p>
      </cdr:txBody>
    </cdr:sp>
  </cdr:relSizeAnchor>
</c:userShapes>
</file>

<file path=ppt/drawings/drawing3.xml><?xml version="1.0" encoding="utf-8"?>
<c:userShapes xmlns:c="http://schemas.openxmlformats.org/drawingml/2006/chart">
  <cdr:relSizeAnchor xmlns:cdr="http://schemas.openxmlformats.org/drawingml/2006/chartDrawing">
    <cdr:from>
      <cdr:x>0.4346</cdr:x>
      <cdr:y>0.7826</cdr:y>
    </cdr:from>
    <cdr:to>
      <cdr:x>0.64731</cdr:x>
      <cdr:y>0.84019</cdr:y>
    </cdr:to>
    <cdr:sp macro="" textlink="">
      <cdr:nvSpPr>
        <cdr:cNvPr id="5" name="TxtTopQ"/>
        <cdr:cNvSpPr txBox="1"/>
      </cdr:nvSpPr>
      <cdr:spPr>
        <a:xfrm xmlns:a="http://schemas.openxmlformats.org/drawingml/2006/main">
          <a:off x="1088017" y="3438490"/>
          <a:ext cx="532514" cy="253032"/>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49C5176F-390B-44D2-98B3-AAC45D85F8B2}"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0.32605</cdr:x>
      <cdr:y>0.23903</cdr:y>
    </cdr:from>
    <cdr:to>
      <cdr:x>0.54096</cdr:x>
      <cdr:y>0.30085</cdr:y>
    </cdr:to>
    <cdr:sp macro="" textlink="">
      <cdr:nvSpPr>
        <cdr:cNvPr id="2" name="TxtBottomDecile"/>
        <cdr:cNvSpPr txBox="1"/>
      </cdr:nvSpPr>
      <cdr:spPr>
        <a:xfrm xmlns:a="http://schemas.openxmlformats.org/drawingml/2006/main">
          <a:off x="816253" y="1050219"/>
          <a:ext cx="538021" cy="271618"/>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D8BF8FCC-FCA7-4B9D-B231-55CE1CD34A90}"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0.42705</cdr:x>
      <cdr:y>0.37939</cdr:y>
    </cdr:from>
    <cdr:to>
      <cdr:x>0.65487</cdr:x>
      <cdr:y>0.43755</cdr:y>
    </cdr:to>
    <cdr:sp macro="" textlink="">
      <cdr:nvSpPr>
        <cdr:cNvPr id="3" name="TxtBottomQ"/>
        <cdr:cNvSpPr txBox="1"/>
      </cdr:nvSpPr>
      <cdr:spPr>
        <a:xfrm xmlns:a="http://schemas.openxmlformats.org/drawingml/2006/main">
          <a:off x="1069104" y="1666904"/>
          <a:ext cx="570341" cy="255536"/>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E58B83B4-6472-429C-801A-DE9F33F59526}" type="TxLink">
            <a:rPr lang="en-US" sz="900" b="1" i="1" u="none" strike="noStrike">
              <a:solidFill>
                <a:sysClr val="windowText" lastClr="000000"/>
              </a:solidFill>
              <a:latin typeface="Arial" panose="020B0604020202020204" pitchFamily="34" charset="0"/>
              <a:cs typeface="Arial" panose="020B0604020202020204" pitchFamily="34" charset="0"/>
            </a:rPr>
            <a:pPr/>
            <a:t>0.00%</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0.43838</cdr:x>
      <cdr:y>0.46842</cdr:y>
    </cdr:from>
    <cdr:to>
      <cdr:x>0.64354</cdr:x>
      <cdr:y>0.51557</cdr:y>
    </cdr:to>
    <cdr:sp macro="" textlink="">
      <cdr:nvSpPr>
        <cdr:cNvPr id="4" name="TxtMedian"/>
        <cdr:cNvSpPr txBox="1"/>
      </cdr:nvSpPr>
      <cdr:spPr>
        <a:xfrm xmlns:a="http://schemas.openxmlformats.org/drawingml/2006/main">
          <a:off x="1097468" y="2058090"/>
          <a:ext cx="513612" cy="207163"/>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fld id="{5331F31E-1E82-4664-9C99-3D04D98D4DBE}"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0.35248</cdr:x>
      <cdr:y>0.92873</cdr:y>
    </cdr:from>
    <cdr:to>
      <cdr:x>0.54096</cdr:x>
      <cdr:y>1</cdr:y>
    </cdr:to>
    <cdr:sp macro="" textlink="">
      <cdr:nvSpPr>
        <cdr:cNvPr id="6" name="TxtTopDecile"/>
        <cdr:cNvSpPr txBox="1"/>
      </cdr:nvSpPr>
      <cdr:spPr>
        <a:xfrm xmlns:a="http://schemas.openxmlformats.org/drawingml/2006/main">
          <a:off x="882419" y="4161327"/>
          <a:ext cx="471855" cy="313138"/>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lstStyle xmlns:a="http://schemas.openxmlformats.org/drawingml/2006/main"/>
        <a:p xmlns:a="http://schemas.openxmlformats.org/drawingml/2006/main">
          <a:fld id="{FACA54DC-311D-43AA-9845-821BF4C9743B}" type="TxLink">
            <a:rPr lang="en-US" sz="900" b="1" i="1" u="none" strike="noStrike">
              <a:solidFill>
                <a:sysClr val="windowText" lastClr="000000"/>
              </a:solidFill>
              <a:latin typeface="Arial" panose="020B0604020202020204" pitchFamily="34" charset="0"/>
              <a:cs typeface="Arial" panose="020B0604020202020204" pitchFamily="34" charset="0"/>
            </a:rPr>
            <a:pPr/>
            <a:t> </a:t>
          </a:fld>
          <a:endParaRPr lang="en-US" sz="900" b="1" i="1" u="none" strike="noStrike">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0.54096</cdr:x>
      <cdr:y>0.23438</cdr:y>
    </cdr:from>
    <cdr:to>
      <cdr:x>0.93145</cdr:x>
      <cdr:y>0.30549</cdr:y>
    </cdr:to>
    <cdr:sp macro="" textlink="">
      <cdr:nvSpPr>
        <cdr:cNvPr id="7" name="lblBottomDecile"/>
        <cdr:cNvSpPr txBox="1"/>
      </cdr:nvSpPr>
      <cdr:spPr>
        <a:xfrm xmlns:a="http://schemas.openxmlformats.org/drawingml/2006/main">
          <a:off x="1354274" y="1029810"/>
          <a:ext cx="977580" cy="312435"/>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Max</a:t>
          </a:r>
        </a:p>
      </cdr:txBody>
    </cdr:sp>
  </cdr:relSizeAnchor>
  <cdr:relSizeAnchor xmlns:cdr="http://schemas.openxmlformats.org/drawingml/2006/chartDrawing">
    <cdr:from>
      <cdr:x>0.69163</cdr:x>
      <cdr:y>0.38387</cdr:y>
    </cdr:from>
    <cdr:to>
      <cdr:x>0.99429</cdr:x>
      <cdr:y>0.43755</cdr:y>
    </cdr:to>
    <cdr:sp macro="" textlink="">
      <cdr:nvSpPr>
        <cdr:cNvPr id="8" name="lblBottomQ"/>
        <cdr:cNvSpPr txBox="1"/>
      </cdr:nvSpPr>
      <cdr:spPr>
        <a:xfrm xmlns:a="http://schemas.openxmlformats.org/drawingml/2006/main">
          <a:off x="1731475" y="1686587"/>
          <a:ext cx="757700" cy="235853"/>
        </a:xfrm>
        <a:prstGeom xmlns:a="http://schemas.openxmlformats.org/drawingml/2006/main" prst="rect">
          <a:avLst/>
        </a:prstGeom>
      </cdr:spPr>
      <cdr:txBody>
        <a:bodyPr xmlns:a="http://schemas.openxmlformats.org/drawingml/2006/main" vertOverflow="overflow" horzOverflow="overflow" wrap="square" lIns="91440" tIns="0" rIns="0" bIns="0" rtlCol="0">
          <a:spAutoFit/>
        </a:bodyPr>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Bottom Quartile</a:t>
          </a:r>
        </a:p>
      </cdr:txBody>
    </cdr:sp>
  </cdr:relSizeAnchor>
  <cdr:relSizeAnchor xmlns:cdr="http://schemas.openxmlformats.org/drawingml/2006/chartDrawing">
    <cdr:from>
      <cdr:x>0.69163</cdr:x>
      <cdr:y>0.48475</cdr:y>
    </cdr:from>
    <cdr:to>
      <cdr:x>0.99736</cdr:x>
      <cdr:y>0.51557</cdr:y>
    </cdr:to>
    <cdr:sp macro="" textlink="">
      <cdr:nvSpPr>
        <cdr:cNvPr id="9" name="lblMedian"/>
        <cdr:cNvSpPr txBox="1"/>
      </cdr:nvSpPr>
      <cdr:spPr>
        <a:xfrm xmlns:a="http://schemas.openxmlformats.org/drawingml/2006/main">
          <a:off x="1731475" y="2129839"/>
          <a:ext cx="765386" cy="135414"/>
        </a:xfrm>
        <a:prstGeom xmlns:a="http://schemas.openxmlformats.org/drawingml/2006/main" prst="rect">
          <a:avLst/>
        </a:prstGeom>
      </cdr:spPr>
      <cdr:txBody>
        <a:bodyPr xmlns:a="http://schemas.openxmlformats.org/drawingml/2006/main" vertOverflow="clip" wrap="square" lIns="91440"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Median</a:t>
          </a:r>
        </a:p>
      </cdr:txBody>
    </cdr:sp>
  </cdr:relSizeAnchor>
  <cdr:relSizeAnchor xmlns:cdr="http://schemas.openxmlformats.org/drawingml/2006/chartDrawing">
    <cdr:from>
      <cdr:x>0.69163</cdr:x>
      <cdr:y>0.80937</cdr:y>
    </cdr:from>
    <cdr:to>
      <cdr:x>0.99736</cdr:x>
      <cdr:y>0.84019</cdr:y>
    </cdr:to>
    <cdr:sp macro="" textlink="">
      <cdr:nvSpPr>
        <cdr:cNvPr id="10" name="lblTopQ"/>
        <cdr:cNvSpPr txBox="1"/>
      </cdr:nvSpPr>
      <cdr:spPr>
        <a:xfrm xmlns:a="http://schemas.openxmlformats.org/drawingml/2006/main">
          <a:off x="1731475" y="3556109"/>
          <a:ext cx="765386" cy="135413"/>
        </a:xfrm>
        <a:prstGeom xmlns:a="http://schemas.openxmlformats.org/drawingml/2006/main" prst="rect">
          <a:avLst/>
        </a:prstGeom>
      </cdr:spPr>
      <cdr:txBody>
        <a:bodyPr xmlns:a="http://schemas.openxmlformats.org/drawingml/2006/main" vertOverflow="clip" wrap="square" tIns="0" rIns="0" bIns="0" rtlCol="0"/>
        <a:lstStyle xmlns:a="http://schemas.openxmlformats.org/drawingml/2006/main"/>
        <a:p xmlns:a="http://schemas.openxmlformats.org/drawingml/2006/main">
          <a:r>
            <a:rPr lang="en-US" sz="800" b="1">
              <a:solidFill>
                <a:srgbClr val="646464"/>
              </a:solidFill>
              <a:latin typeface="Arial" panose="020B0604020202020204" pitchFamily="34" charset="0"/>
              <a:cs typeface="Arial" panose="020B0604020202020204" pitchFamily="34" charset="0"/>
            </a:rPr>
            <a:t>Top Quartile</a:t>
          </a:r>
        </a:p>
      </cdr:txBody>
    </cdr:sp>
  </cdr:relSizeAnchor>
  <cdr:relSizeAnchor xmlns:cdr="http://schemas.openxmlformats.org/drawingml/2006/chartDrawing">
    <cdr:from>
      <cdr:x>0.54096</cdr:x>
      <cdr:y>0.96734</cdr:y>
    </cdr:from>
    <cdr:to>
      <cdr:x>0.87726</cdr:x>
      <cdr:y>0.99816</cdr:y>
    </cdr:to>
    <cdr:sp macro="" textlink="">
      <cdr:nvSpPr>
        <cdr:cNvPr id="11" name="lblTopDecile"/>
        <cdr:cNvSpPr txBox="1"/>
      </cdr:nvSpPr>
      <cdr:spPr>
        <a:xfrm xmlns:a="http://schemas.openxmlformats.org/drawingml/2006/main">
          <a:off x="1354274" y="4250189"/>
          <a:ext cx="841917" cy="135414"/>
        </a:xfrm>
        <a:prstGeom xmlns:a="http://schemas.openxmlformats.org/drawingml/2006/main" prst="rect">
          <a:avLst/>
        </a:prstGeom>
      </cdr:spPr>
      <cdr:txBody>
        <a:bodyPr xmlns:a="http://schemas.openxmlformats.org/drawingml/2006/main" vertOverflow="clip" wrap="square" lIns="274320" tIns="0" rIns="0" bIns="0" rtlCol="0"/>
        <a:lstStyle xmlns:a="http://schemas.openxmlformats.org/drawingml/2006/main"/>
        <a:p xmlns:a="http://schemas.openxmlformats.org/drawingml/2006/main">
          <a:r>
            <a:rPr lang="en-US" sz="800" b="1" dirty="0">
              <a:solidFill>
                <a:srgbClr val="646464"/>
              </a:solidFill>
              <a:latin typeface="Arial" panose="020B0604020202020204" pitchFamily="34" charset="0"/>
              <a:cs typeface="Arial" panose="020B0604020202020204" pitchFamily="34" charset="0"/>
            </a:rPr>
            <a:t>Min</a:t>
          </a:r>
        </a:p>
      </cdr:txBody>
    </cdr:sp>
  </cdr:relSizeAnchor>
</c:userShapes>
</file>

<file path=ppt/drawings/drawing4.xml><?xml version="1.0" encoding="utf-8"?>
<c:userShapes xmlns:c="http://schemas.openxmlformats.org/drawingml/2006/chart">
  <cdr:relSizeAnchor xmlns:cdr="http://schemas.openxmlformats.org/drawingml/2006/chartDrawing">
    <cdr:from>
      <cdr:x>0.0075</cdr:x>
      <cdr:y>0.00939</cdr:y>
    </cdr:from>
    <cdr:to>
      <cdr:x>0.00756</cdr:x>
      <cdr:y>0.01007</cdr:y>
    </cdr:to>
    <cdr:cxnSp macro="">
      <cdr:nvCxnSpPr>
        <cdr:cNvPr id="4" name="Straight Arrow Connector 3">
          <a:extLst xmlns:a="http://schemas.openxmlformats.org/drawingml/2006/main">
            <a:ext uri="{FF2B5EF4-FFF2-40B4-BE49-F238E27FC236}">
              <a16:creationId xmlns:a16="http://schemas.microsoft.com/office/drawing/2014/main" id="{A3326242-38DB-4407-B26D-A433F9574465}"/>
            </a:ext>
          </a:extLst>
        </cdr:cNvPr>
        <cdr:cNvCxnSpPr/>
      </cdr:nvCxnSpPr>
      <cdr:spPr>
        <a:xfrm xmlns:a="http://schemas.openxmlformats.org/drawingml/2006/main">
          <a:off x="61722" y="58039"/>
          <a:ext cx="508" cy="4191"/>
        </a:xfrm>
        <a:prstGeom xmlns:a="http://schemas.openxmlformats.org/drawingml/2006/main" prst="straightConnector1">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0.02715</cdr:x>
      <cdr:y>0.00417</cdr:y>
    </cdr:from>
    <cdr:to>
      <cdr:x>0.3437</cdr:x>
      <cdr:y>0.0375</cdr:y>
    </cdr:to>
    <cdr:sp macro="" textlink="">
      <cdr:nvSpPr>
        <cdr:cNvPr id="6" name="Rectangle 5"/>
        <cdr:cNvSpPr/>
      </cdr:nvSpPr>
      <cdr:spPr>
        <a:xfrm xmlns:a="http://schemas.openxmlformats.org/drawingml/2006/main">
          <a:off x="133326" y="19065"/>
          <a:ext cx="1554487" cy="1523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nchor="t"/>
        <a:lstStyle xmlns:a="http://schemas.openxmlformats.org/drawingml/2006/main"/>
        <a:p xmlns:a="http://schemas.openxmlformats.org/drawingml/2006/main">
          <a:fld id="{C8334D48-D8C1-4628-877F-4A476F9E1FC3}" type="TxLink">
            <a:rPr lang="en-US" sz="1000" b="1" i="0" u="none" strike="noStrike">
              <a:solidFill>
                <a:srgbClr val="646464"/>
              </a:solidFill>
              <a:latin typeface="Calibri"/>
              <a:cs typeface="Calibri"/>
            </a:rPr>
            <a:pPr/>
            <a:t> </a:t>
          </a:fld>
          <a:endParaRPr lang="en-US" sz="1000" b="1">
            <a:solidFill>
              <a:srgbClr val="646464"/>
            </a:solidFill>
          </a:endParaRPr>
        </a:p>
      </cdr:txBody>
    </cdr:sp>
  </cdr:relSizeAnchor>
  <cdr:relSizeAnchor xmlns:cdr="http://schemas.openxmlformats.org/drawingml/2006/chartDrawing">
    <cdr:from>
      <cdr:x>0.43052</cdr:x>
      <cdr:y>0</cdr:y>
    </cdr:from>
    <cdr:to>
      <cdr:x>0.61672</cdr:x>
      <cdr:y>0.03438</cdr:y>
    </cdr:to>
    <cdr:sp macro="" textlink="">
      <cdr:nvSpPr>
        <cdr:cNvPr id="16" name="Rectangle 15"/>
        <cdr:cNvSpPr/>
      </cdr:nvSpPr>
      <cdr:spPr>
        <a:xfrm xmlns:a="http://schemas.openxmlformats.org/drawingml/2006/main">
          <a:off x="2114159" y="0"/>
          <a:ext cx="914400"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0.68305</cdr:x>
      <cdr:y>0</cdr:y>
    </cdr:from>
    <cdr:to>
      <cdr:x>0.83201</cdr:x>
      <cdr:y>0.03438</cdr:y>
    </cdr:to>
    <cdr:sp macro="" textlink="">
      <cdr:nvSpPr>
        <cdr:cNvPr id="12" name="Rectangle 11"/>
        <cdr:cNvSpPr/>
      </cdr:nvSpPr>
      <cdr:spPr>
        <a:xfrm xmlns:a="http://schemas.openxmlformats.org/drawingml/2006/main">
          <a:off x="3354284" y="0"/>
          <a:ext cx="731501" cy="157185"/>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dr:relSizeAnchor xmlns:cdr="http://schemas.openxmlformats.org/drawingml/2006/chartDrawing">
    <cdr:from>
      <cdr:x>0.85103</cdr:x>
      <cdr:y>0.00139</cdr:y>
    </cdr:from>
    <cdr:to>
      <cdr:x>1</cdr:x>
      <cdr:y>0.03576</cdr:y>
    </cdr:to>
    <cdr:sp macro="" textlink="">
      <cdr:nvSpPr>
        <cdr:cNvPr id="11" name="Rectangle 10"/>
        <cdr:cNvSpPr/>
      </cdr:nvSpPr>
      <cdr:spPr>
        <a:xfrm xmlns:a="http://schemas.openxmlformats.org/drawingml/2006/main">
          <a:off x="4179167" y="6355"/>
          <a:ext cx="731549" cy="15714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a:lstStyle xmlns:a="http://schemas.openxmlformats.org/drawingml/2006/main"/>
        <a:p xmlns:a="http://schemas.openxmlformats.org/drawingml/2006/main">
          <a:endParaRPr lang="en-US" sz="1000" b="1" dirty="0">
            <a:solidFill>
              <a:srgbClr val="646464"/>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3BBF5-7E80-4500-BF17-A13B9481C2D4}" type="datetimeFigureOut">
              <a:rPr lang="en-GB" smtClean="0"/>
              <a:t>27/02/2023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1F8CA8-8787-4A44-96B6-6E829E7FD7F9}" type="slidenum">
              <a:rPr lang="en-GB" smtClean="0"/>
              <a:t>‹#›</a:t>
            </a:fld>
            <a:endParaRPr lang="en-GB" dirty="0"/>
          </a:p>
        </p:txBody>
      </p:sp>
    </p:spTree>
    <p:extLst>
      <p:ext uri="{BB962C8B-B14F-4D97-AF65-F5344CB8AC3E}">
        <p14:creationId xmlns:p14="http://schemas.microsoft.com/office/powerpoint/2010/main" val="349061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E7021D-3894-4F8B-877F-F893FFAFCFF8}" type="datetimeFigureOut">
              <a:rPr lang="en-GB" smtClean="0"/>
              <a:t>27/02/2023</a:t>
            </a:fld>
            <a:endParaRPr lang="en-GB"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E7955-768E-41E6-BC9A-BD7764168AC0}" type="slidenum">
              <a:rPr lang="en-GB" smtClean="0"/>
              <a:t>‹#›</a:t>
            </a:fld>
            <a:endParaRPr lang="en-GB" dirty="0"/>
          </a:p>
        </p:txBody>
      </p:sp>
    </p:spTree>
    <p:extLst>
      <p:ext uri="{BB962C8B-B14F-4D97-AF65-F5344CB8AC3E}">
        <p14:creationId xmlns:p14="http://schemas.microsoft.com/office/powerpoint/2010/main" val="599102636"/>
      </p:ext>
    </p:extLst>
  </p:cSld>
  <p:clrMap bg1="lt1" tx1="dk1" bg2="lt2" tx2="dk2" accent1="accent1" accent2="accent2" accent3="accent3" accent4="accent4" accent5="accent5" accent6="accent6" hlink="hlink" folHlink="folHlink"/>
  <p:notesStyle>
    <a:lvl1pPr marL="0" algn="l" defTabSz="1043056" rtl="0" eaLnBrk="1" latinLnBrk="0" hangingPunct="1">
      <a:defRPr sz="1400" kern="1200">
        <a:solidFill>
          <a:schemeClr val="tx1"/>
        </a:solidFill>
        <a:latin typeface="+mn-lt"/>
        <a:ea typeface="+mn-ea"/>
        <a:cs typeface="+mn-cs"/>
      </a:defRPr>
    </a:lvl1pPr>
    <a:lvl2pPr marL="521528" algn="l" defTabSz="1043056" rtl="0" eaLnBrk="1" latinLnBrk="0" hangingPunct="1">
      <a:defRPr sz="1400" kern="1200">
        <a:solidFill>
          <a:schemeClr val="tx1"/>
        </a:solidFill>
        <a:latin typeface="+mn-lt"/>
        <a:ea typeface="+mn-ea"/>
        <a:cs typeface="+mn-cs"/>
      </a:defRPr>
    </a:lvl2pPr>
    <a:lvl3pPr marL="1043056" algn="l" defTabSz="1043056" rtl="0" eaLnBrk="1" latinLnBrk="0" hangingPunct="1">
      <a:defRPr sz="1400" kern="1200">
        <a:solidFill>
          <a:schemeClr val="tx1"/>
        </a:solidFill>
        <a:latin typeface="+mn-lt"/>
        <a:ea typeface="+mn-ea"/>
        <a:cs typeface="+mn-cs"/>
      </a:defRPr>
    </a:lvl3pPr>
    <a:lvl4pPr marL="1564584" algn="l" defTabSz="1043056" rtl="0" eaLnBrk="1" latinLnBrk="0" hangingPunct="1">
      <a:defRPr sz="1400" kern="1200">
        <a:solidFill>
          <a:schemeClr val="tx1"/>
        </a:solidFill>
        <a:latin typeface="+mn-lt"/>
        <a:ea typeface="+mn-ea"/>
        <a:cs typeface="+mn-cs"/>
      </a:defRPr>
    </a:lvl4pPr>
    <a:lvl5pPr marL="2086112" algn="l" defTabSz="1043056" rtl="0" eaLnBrk="1" latinLnBrk="0" hangingPunct="1">
      <a:defRPr sz="1400" kern="1200">
        <a:solidFill>
          <a:schemeClr val="tx1"/>
        </a:solidFill>
        <a:latin typeface="+mn-lt"/>
        <a:ea typeface="+mn-ea"/>
        <a:cs typeface="+mn-cs"/>
      </a:defRPr>
    </a:lvl5pPr>
    <a:lvl6pPr marL="2607640" algn="l" defTabSz="1043056" rtl="0" eaLnBrk="1" latinLnBrk="0" hangingPunct="1">
      <a:defRPr sz="1400" kern="1200">
        <a:solidFill>
          <a:schemeClr val="tx1"/>
        </a:solidFill>
        <a:latin typeface="+mn-lt"/>
        <a:ea typeface="+mn-ea"/>
        <a:cs typeface="+mn-cs"/>
      </a:defRPr>
    </a:lvl6pPr>
    <a:lvl7pPr marL="3129168" algn="l" defTabSz="1043056" rtl="0" eaLnBrk="1" latinLnBrk="0" hangingPunct="1">
      <a:defRPr sz="1400" kern="1200">
        <a:solidFill>
          <a:schemeClr val="tx1"/>
        </a:solidFill>
        <a:latin typeface="+mn-lt"/>
        <a:ea typeface="+mn-ea"/>
        <a:cs typeface="+mn-cs"/>
      </a:defRPr>
    </a:lvl7pPr>
    <a:lvl8pPr marL="3650696" algn="l" defTabSz="1043056" rtl="0" eaLnBrk="1" latinLnBrk="0" hangingPunct="1">
      <a:defRPr sz="1400" kern="1200">
        <a:solidFill>
          <a:schemeClr val="tx1"/>
        </a:solidFill>
        <a:latin typeface="+mn-lt"/>
        <a:ea typeface="+mn-ea"/>
        <a:cs typeface="+mn-cs"/>
      </a:defRPr>
    </a:lvl8pPr>
    <a:lvl9pPr marL="4172224" algn="l" defTabSz="104305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0</a:t>
            </a:fld>
            <a:endParaRPr lang="en-GB" dirty="0"/>
          </a:p>
        </p:txBody>
      </p:sp>
    </p:spTree>
    <p:extLst>
      <p:ext uri="{BB962C8B-B14F-4D97-AF65-F5344CB8AC3E}">
        <p14:creationId xmlns:p14="http://schemas.microsoft.com/office/powerpoint/2010/main" val="15087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9</a:t>
            </a:fld>
            <a:endParaRPr lang="en-GB" dirty="0"/>
          </a:p>
        </p:txBody>
      </p:sp>
    </p:spTree>
    <p:extLst>
      <p:ext uri="{BB962C8B-B14F-4D97-AF65-F5344CB8AC3E}">
        <p14:creationId xmlns:p14="http://schemas.microsoft.com/office/powerpoint/2010/main" val="3620138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10</a:t>
            </a:fld>
            <a:endParaRPr lang="en-GB" dirty="0"/>
          </a:p>
        </p:txBody>
      </p:sp>
    </p:spTree>
    <p:extLst>
      <p:ext uri="{BB962C8B-B14F-4D97-AF65-F5344CB8AC3E}">
        <p14:creationId xmlns:p14="http://schemas.microsoft.com/office/powerpoint/2010/main" val="244323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11</a:t>
            </a:fld>
            <a:endParaRPr lang="en-GB" dirty="0"/>
          </a:p>
        </p:txBody>
      </p:sp>
    </p:spTree>
    <p:extLst>
      <p:ext uri="{BB962C8B-B14F-4D97-AF65-F5344CB8AC3E}">
        <p14:creationId xmlns:p14="http://schemas.microsoft.com/office/powerpoint/2010/main" val="2752441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12</a:t>
            </a:fld>
            <a:endParaRPr lang="en-GB" dirty="0"/>
          </a:p>
        </p:txBody>
      </p:sp>
    </p:spTree>
    <p:extLst>
      <p:ext uri="{BB962C8B-B14F-4D97-AF65-F5344CB8AC3E}">
        <p14:creationId xmlns:p14="http://schemas.microsoft.com/office/powerpoint/2010/main" val="321470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13</a:t>
            </a:fld>
            <a:endParaRPr lang="en-GB" dirty="0"/>
          </a:p>
        </p:txBody>
      </p:sp>
    </p:spTree>
    <p:extLst>
      <p:ext uri="{BB962C8B-B14F-4D97-AF65-F5344CB8AC3E}">
        <p14:creationId xmlns:p14="http://schemas.microsoft.com/office/powerpoint/2010/main" val="49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14</a:t>
            </a:fld>
            <a:endParaRPr lang="en-GB" dirty="0"/>
          </a:p>
        </p:txBody>
      </p:sp>
    </p:spTree>
    <p:extLst>
      <p:ext uri="{BB962C8B-B14F-4D97-AF65-F5344CB8AC3E}">
        <p14:creationId xmlns:p14="http://schemas.microsoft.com/office/powerpoint/2010/main" val="353331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15</a:t>
            </a:fld>
            <a:endParaRPr lang="en-GB" dirty="0"/>
          </a:p>
        </p:txBody>
      </p:sp>
    </p:spTree>
    <p:extLst>
      <p:ext uri="{BB962C8B-B14F-4D97-AF65-F5344CB8AC3E}">
        <p14:creationId xmlns:p14="http://schemas.microsoft.com/office/powerpoint/2010/main" val="2018183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16</a:t>
            </a:fld>
            <a:endParaRPr lang="en-GB" dirty="0"/>
          </a:p>
        </p:txBody>
      </p:sp>
    </p:spTree>
    <p:extLst>
      <p:ext uri="{BB962C8B-B14F-4D97-AF65-F5344CB8AC3E}">
        <p14:creationId xmlns:p14="http://schemas.microsoft.com/office/powerpoint/2010/main" val="294539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17</a:t>
            </a:fld>
            <a:endParaRPr lang="en-GB" dirty="0"/>
          </a:p>
        </p:txBody>
      </p:sp>
    </p:spTree>
    <p:extLst>
      <p:ext uri="{BB962C8B-B14F-4D97-AF65-F5344CB8AC3E}">
        <p14:creationId xmlns:p14="http://schemas.microsoft.com/office/powerpoint/2010/main" val="194208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18</a:t>
            </a:fld>
            <a:endParaRPr lang="en-GB" dirty="0"/>
          </a:p>
        </p:txBody>
      </p:sp>
    </p:spTree>
    <p:extLst>
      <p:ext uri="{BB962C8B-B14F-4D97-AF65-F5344CB8AC3E}">
        <p14:creationId xmlns:p14="http://schemas.microsoft.com/office/powerpoint/2010/main" val="77623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a:t>
            </a:fld>
            <a:endParaRPr lang="en-GB" dirty="0"/>
          </a:p>
        </p:txBody>
      </p:sp>
    </p:spTree>
    <p:extLst>
      <p:ext uri="{BB962C8B-B14F-4D97-AF65-F5344CB8AC3E}">
        <p14:creationId xmlns:p14="http://schemas.microsoft.com/office/powerpoint/2010/main" val="229778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19</a:t>
            </a:fld>
            <a:endParaRPr lang="en-GB" dirty="0"/>
          </a:p>
        </p:txBody>
      </p:sp>
    </p:spTree>
    <p:extLst>
      <p:ext uri="{BB962C8B-B14F-4D97-AF65-F5344CB8AC3E}">
        <p14:creationId xmlns:p14="http://schemas.microsoft.com/office/powerpoint/2010/main" val="2919486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20</a:t>
            </a:fld>
            <a:endParaRPr lang="en-GB" dirty="0"/>
          </a:p>
        </p:txBody>
      </p:sp>
    </p:spTree>
    <p:extLst>
      <p:ext uri="{BB962C8B-B14F-4D97-AF65-F5344CB8AC3E}">
        <p14:creationId xmlns:p14="http://schemas.microsoft.com/office/powerpoint/2010/main" val="340843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22</a:t>
            </a:fld>
            <a:endParaRPr lang="en-GB" dirty="0"/>
          </a:p>
        </p:txBody>
      </p:sp>
    </p:spTree>
    <p:extLst>
      <p:ext uri="{BB962C8B-B14F-4D97-AF65-F5344CB8AC3E}">
        <p14:creationId xmlns:p14="http://schemas.microsoft.com/office/powerpoint/2010/main" val="270290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41EE7955-768E-41E6-BC9A-BD7764168AC0}" type="slidenum">
              <a:rPr lang="en-GB" smtClean="0"/>
              <a:t>2</a:t>
            </a:fld>
            <a:endParaRPr lang="en-GB" dirty="0"/>
          </a:p>
        </p:txBody>
      </p:sp>
    </p:spTree>
    <p:extLst>
      <p:ext uri="{BB962C8B-B14F-4D97-AF65-F5344CB8AC3E}">
        <p14:creationId xmlns:p14="http://schemas.microsoft.com/office/powerpoint/2010/main" val="426406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3</a:t>
            </a:fld>
            <a:endParaRPr lang="en-GB" dirty="0"/>
          </a:p>
        </p:txBody>
      </p:sp>
    </p:spTree>
    <p:extLst>
      <p:ext uri="{BB962C8B-B14F-4D97-AF65-F5344CB8AC3E}">
        <p14:creationId xmlns:p14="http://schemas.microsoft.com/office/powerpoint/2010/main" val="269680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4</a:t>
            </a:fld>
            <a:endParaRPr lang="en-GB" dirty="0"/>
          </a:p>
        </p:txBody>
      </p:sp>
    </p:spTree>
    <p:extLst>
      <p:ext uri="{BB962C8B-B14F-4D97-AF65-F5344CB8AC3E}">
        <p14:creationId xmlns:p14="http://schemas.microsoft.com/office/powerpoint/2010/main" val="1436577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0C748F-2CC2-4A0B-A3DA-A483EA74B9AA}" type="slidenum">
              <a:rPr lang="en-US" smtClean="0"/>
              <a:pPr>
                <a:defRPr/>
              </a:pPr>
              <a:t>5</a:t>
            </a:fld>
            <a:endParaRPr lang="en-US" dirty="0"/>
          </a:p>
        </p:txBody>
      </p:sp>
    </p:spTree>
    <p:extLst>
      <p:ext uri="{BB962C8B-B14F-4D97-AF65-F5344CB8AC3E}">
        <p14:creationId xmlns:p14="http://schemas.microsoft.com/office/powerpoint/2010/main" val="138756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E7955-768E-41E6-BC9A-BD7764168AC0}" type="slidenum">
              <a:rPr lang="en-GB" smtClean="0"/>
              <a:t>6</a:t>
            </a:fld>
            <a:endParaRPr lang="en-GB" dirty="0"/>
          </a:p>
        </p:txBody>
      </p:sp>
    </p:spTree>
    <p:extLst>
      <p:ext uri="{BB962C8B-B14F-4D97-AF65-F5344CB8AC3E}">
        <p14:creationId xmlns:p14="http://schemas.microsoft.com/office/powerpoint/2010/main" val="329464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7</a:t>
            </a:fld>
            <a:endParaRPr lang="en-GB" dirty="0"/>
          </a:p>
        </p:txBody>
      </p:sp>
    </p:spTree>
    <p:extLst>
      <p:ext uri="{BB962C8B-B14F-4D97-AF65-F5344CB8AC3E}">
        <p14:creationId xmlns:p14="http://schemas.microsoft.com/office/powerpoint/2010/main" val="241752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7955-768E-41E6-BC9A-BD7764168AC0}" type="slidenum">
              <a:rPr lang="en-GB" smtClean="0"/>
              <a:t>8</a:t>
            </a:fld>
            <a:endParaRPr lang="en-GB" dirty="0"/>
          </a:p>
        </p:txBody>
      </p:sp>
    </p:spTree>
    <p:extLst>
      <p:ext uri="{BB962C8B-B14F-4D97-AF65-F5344CB8AC3E}">
        <p14:creationId xmlns:p14="http://schemas.microsoft.com/office/powerpoint/2010/main" val="234847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Master" Target="../slideMasters/slideMaster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2.xml"/><Relationship Id="rId4" Type="http://schemas.openxmlformats.org/officeDocument/2006/relationships/tags" Target="../tags/tag21.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3BF9D5-FE81-43B4-9C2D-74E757A2AACC}"/>
              </a:ext>
            </a:extLst>
          </p:cNvPr>
          <p:cNvSpPr/>
          <p:nvPr userDrawn="1"/>
        </p:nvSpPr>
        <p:spPr>
          <a:xfrm>
            <a:off x="0" y="-2"/>
            <a:ext cx="10058400" cy="7772402"/>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9" name="Picture Placeholder 8"/>
          <p:cNvSpPr>
            <a:spLocks noGrp="1"/>
          </p:cNvSpPr>
          <p:nvPr>
            <p:ph type="pic" sz="quarter" idx="10" hasCustomPrompt="1"/>
          </p:nvPr>
        </p:nvSpPr>
        <p:spPr>
          <a:xfrm>
            <a:off x="0" y="-2"/>
            <a:ext cx="10057083" cy="7772402"/>
          </a:xfrm>
          <a:noFill/>
        </p:spPr>
        <p:txBody>
          <a:bodyPr lIns="0" tIns="0" rIns="0" bIns="0">
            <a:noAutofit/>
          </a:bodyPr>
          <a:lstStyle>
            <a:lvl1pPr algn="ctr">
              <a:defRPr sz="1600" b="1">
                <a:solidFill>
                  <a:schemeClr val="tx1"/>
                </a:solidFill>
              </a:defRPr>
            </a:lvl1pPr>
          </a:lstStyle>
          <a:p>
            <a:r>
              <a:rPr lang="en-US" dirty="0"/>
              <a:t>CLICK TO INSERT PICTURE</a:t>
            </a:r>
          </a:p>
        </p:txBody>
      </p:sp>
      <p:sp>
        <p:nvSpPr>
          <p:cNvPr id="11" name="Text Placeholder 17"/>
          <p:cNvSpPr>
            <a:spLocks noGrp="1"/>
          </p:cNvSpPr>
          <p:nvPr>
            <p:ph type="body" sz="quarter" idx="11" hasCustomPrompt="1"/>
          </p:nvPr>
        </p:nvSpPr>
        <p:spPr>
          <a:xfrm>
            <a:off x="-1" y="2778522"/>
            <a:ext cx="10058401" cy="86426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720000" bIns="0" rtlCol="0" anchor="ctr">
            <a:noAutofit/>
          </a:bodyPr>
          <a:lstStyle>
            <a:lvl1pPr marL="0" indent="0">
              <a:spcAft>
                <a:spcPts val="300"/>
              </a:spcAft>
              <a:buFont typeface="Arial" panose="020B0604020202020204" pitchFamily="34" charset="0"/>
              <a:buNone/>
              <a:defRPr lang="en-US" sz="1400" b="0" spc="0" baseline="0" dirty="0" smtClean="0">
                <a:solidFill>
                  <a:schemeClr val="bg1"/>
                </a:solidFill>
                <a:latin typeface="+mn-lt"/>
                <a:ea typeface="Arial" charset="0"/>
                <a:cs typeface="Arial" charset="0"/>
              </a:defRPr>
            </a:lvl1pPr>
            <a:lvl2pPr marL="0" indent="0">
              <a:buFont typeface="Arial" panose="020B0604020202020204" pitchFamily="34" charset="0"/>
              <a:buNone/>
              <a:defRPr lang="en-US" sz="1400" b="0" dirty="0" smtClean="0">
                <a:solidFill>
                  <a:schemeClr val="lt1"/>
                </a:solidFill>
              </a:defRPr>
            </a:lvl2pPr>
            <a:lvl3pPr marL="700156" indent="0">
              <a:buFont typeface="Arial" panose="020B0604020202020204" pitchFamily="34" charset="0"/>
              <a:buNone/>
              <a:defRPr lang="en-US" sz="2100" dirty="0" smtClean="0">
                <a:solidFill>
                  <a:schemeClr val="lt1"/>
                </a:solidFill>
              </a:defRPr>
            </a:lvl3pPr>
            <a:lvl4pPr marL="1382021" indent="0">
              <a:buNone/>
              <a:defRPr lang="en-US" sz="2100" dirty="0" smtClean="0">
                <a:solidFill>
                  <a:schemeClr val="lt1"/>
                </a:solidFill>
              </a:defRPr>
            </a:lvl4pPr>
            <a:lvl5pPr marL="1909899" indent="0">
              <a:buNone/>
              <a:defRPr lang="en-GB" sz="2100" dirty="0">
                <a:solidFill>
                  <a:schemeClr val="lt1"/>
                </a:solidFill>
              </a:defRPr>
            </a:lvl5pPr>
          </a:lstStyle>
          <a:p>
            <a:pPr lvl="0">
              <a:lnSpc>
                <a:spcPct val="90000"/>
              </a:lnSpc>
            </a:pPr>
            <a:r>
              <a:rPr lang="en-US"/>
              <a:t>Month Year</a:t>
            </a:r>
          </a:p>
        </p:txBody>
      </p:sp>
      <p:sp>
        <p:nvSpPr>
          <p:cNvPr id="10" name="Title 1"/>
          <p:cNvSpPr>
            <a:spLocks noGrp="1"/>
          </p:cNvSpPr>
          <p:nvPr>
            <p:ph type="ctrTitle" hasCustomPrompt="1"/>
          </p:nvPr>
        </p:nvSpPr>
        <p:spPr>
          <a:xfrm>
            <a:off x="497022" y="1611758"/>
            <a:ext cx="9077325" cy="1142109"/>
          </a:xfrm>
          <a:prstGeom prst="rect">
            <a:avLst/>
          </a:prstGeom>
        </p:spPr>
        <p:txBody>
          <a:bodyPr tIns="0" bIns="72000"/>
          <a:lstStyle>
            <a:lvl1pPr>
              <a:defRPr lang="en-GB" sz="5600" b="1" kern="1200" spc="0" baseline="0" dirty="0">
                <a:solidFill>
                  <a:schemeClr val="bg1"/>
                </a:solidFill>
                <a:latin typeface="+mj-lt"/>
                <a:ea typeface="Arial Bold" charset="0"/>
                <a:cs typeface="Arial Bold" charset="0"/>
              </a:defRPr>
            </a:lvl1pPr>
          </a:lstStyle>
          <a:p>
            <a:r>
              <a:rPr lang="en-US" noProof="0"/>
              <a:t>Document title</a:t>
            </a:r>
          </a:p>
        </p:txBody>
      </p:sp>
      <p:sp>
        <p:nvSpPr>
          <p:cNvPr id="3" name="Text Placeholder 2">
            <a:extLst>
              <a:ext uri="{FF2B5EF4-FFF2-40B4-BE49-F238E27FC236}">
                <a16:creationId xmlns:a16="http://schemas.microsoft.com/office/drawing/2014/main" id="{E2E845B5-4F34-458E-8D36-5F8961ABC909}"/>
              </a:ext>
            </a:extLst>
          </p:cNvPr>
          <p:cNvSpPr>
            <a:spLocks noGrp="1"/>
          </p:cNvSpPr>
          <p:nvPr>
            <p:ph type="body" sz="quarter" idx="12" hasCustomPrompt="1"/>
          </p:nvPr>
        </p:nvSpPr>
        <p:spPr>
          <a:xfrm>
            <a:off x="496888" y="3656560"/>
            <a:ext cx="9070975" cy="503590"/>
          </a:xfrm>
        </p:spPr>
        <p:txBody>
          <a:bodyPr tIns="72000"/>
          <a:lstStyle>
            <a:lvl1pPr>
              <a:defRPr sz="2800" b="0">
                <a:solidFill>
                  <a:schemeClr val="bg1"/>
                </a:solidFill>
              </a:defRPr>
            </a:lvl1pPr>
            <a:lvl2pPr>
              <a:defRPr sz="2800" b="0">
                <a:solidFill>
                  <a:schemeClr val="bg1"/>
                </a:solidFill>
              </a:defRPr>
            </a:lvl2pPr>
            <a:lvl3pPr>
              <a:defRPr sz="2800" b="0">
                <a:solidFill>
                  <a:schemeClr val="bg1"/>
                </a:solidFill>
              </a:defRPr>
            </a:lvl3pPr>
            <a:lvl4pPr>
              <a:defRPr sz="2800" b="0">
                <a:solidFill>
                  <a:schemeClr val="bg1"/>
                </a:solidFill>
              </a:defRPr>
            </a:lvl4pPr>
            <a:lvl5pPr>
              <a:defRPr sz="2800" b="0">
                <a:solidFill>
                  <a:schemeClr val="bg1"/>
                </a:solidFill>
              </a:defRPr>
            </a:lvl5pPr>
          </a:lstStyle>
          <a:p>
            <a:pPr lvl="0"/>
            <a:r>
              <a:rPr lang="en-US"/>
              <a:t>Document subtitle</a:t>
            </a:r>
          </a:p>
        </p:txBody>
      </p:sp>
    </p:spTree>
    <p:extLst>
      <p:ext uri="{BB962C8B-B14F-4D97-AF65-F5344CB8AC3E}">
        <p14:creationId xmlns:p14="http://schemas.microsoft.com/office/powerpoint/2010/main" val="183943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eb bio">
    <p:spTree>
      <p:nvGrpSpPr>
        <p:cNvPr id="1" name=""/>
        <p:cNvGrpSpPr/>
        <p:nvPr/>
      </p:nvGrpSpPr>
      <p:grpSpPr>
        <a:xfrm>
          <a:off x="0" y="0"/>
          <a:ext cx="0" cy="0"/>
          <a:chOff x="0" y="0"/>
          <a:chExt cx="0" cy="0"/>
        </a:xfrm>
      </p:grpSpPr>
      <p:sp>
        <p:nvSpPr>
          <p:cNvPr id="16"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hasCustomPrompt="1"/>
          </p:nvPr>
        </p:nvSpPr>
        <p:spPr>
          <a:xfrm>
            <a:off x="493776" y="1451811"/>
            <a:ext cx="2864017" cy="935641"/>
          </a:xfrm>
        </p:spPr>
        <p:txBody>
          <a:bodyPr>
            <a:spAutoFit/>
          </a:bodyPr>
          <a:lstStyle>
            <a:lvl1pPr>
              <a:lnSpc>
                <a:spcPct val="95000"/>
              </a:lnSpc>
              <a:defRPr sz="3200" b="1">
                <a:solidFill>
                  <a:schemeClr val="bg1"/>
                </a:solidFill>
              </a:defRPr>
            </a:lvl1pPr>
          </a:lstStyle>
          <a:p>
            <a:r>
              <a:rPr lang="en-US"/>
              <a:t>Employee name</a:t>
            </a:r>
          </a:p>
        </p:txBody>
      </p:sp>
      <p:sp>
        <p:nvSpPr>
          <p:cNvPr id="22" name="Text Placeholder 52"/>
          <p:cNvSpPr>
            <a:spLocks noGrp="1"/>
          </p:cNvSpPr>
          <p:nvPr>
            <p:ph type="body" sz="quarter" idx="34" hasCustomPrompt="1"/>
          </p:nvPr>
        </p:nvSpPr>
        <p:spPr>
          <a:xfrm>
            <a:off x="493776" y="2575663"/>
            <a:ext cx="2872740" cy="246221"/>
          </a:xfrm>
          <a:prstGeom prst="rect">
            <a:avLst/>
          </a:prstGeom>
        </p:spPr>
        <p:txBody>
          <a:bodyPr/>
          <a:lstStyle>
            <a:lvl1pPr marL="0" indent="0">
              <a:buNone/>
              <a:defRPr sz="1600" b="0" i="0" kern="800" spc="0" baseline="0">
                <a:solidFill>
                  <a:schemeClr val="bg1"/>
                </a:solidFill>
                <a:latin typeface="+mj-lt"/>
                <a:ea typeface="Arial" charset="0"/>
                <a:cs typeface="Arial" charset="0"/>
              </a:defRPr>
            </a:lvl1pPr>
          </a:lstStyle>
          <a:p>
            <a:pPr lvl="0"/>
            <a:r>
              <a:rPr lang="en-US"/>
              <a:t>Location</a:t>
            </a:r>
          </a:p>
        </p:txBody>
      </p:sp>
      <p:sp>
        <p:nvSpPr>
          <p:cNvPr id="13" name="Rectangle 12"/>
          <p:cNvSpPr/>
          <p:nvPr userDrawn="1"/>
        </p:nvSpPr>
        <p:spPr>
          <a:xfrm flipH="1">
            <a:off x="-1" y="4330312"/>
            <a:ext cx="162000" cy="5242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15" name="Text Placeholder 8"/>
          <p:cNvSpPr>
            <a:spLocks noGrp="1"/>
          </p:cNvSpPr>
          <p:nvPr>
            <p:ph type="body" sz="quarter" idx="36" hasCustomPrompt="1"/>
          </p:nvPr>
        </p:nvSpPr>
        <p:spPr>
          <a:xfrm>
            <a:off x="3613619" y="1540100"/>
            <a:ext cx="5953509" cy="471924"/>
          </a:xfrm>
        </p:spPr>
        <p:txBody>
          <a:bodyPr/>
          <a:lstStyle>
            <a:lvl1pPr>
              <a:defRPr sz="1200" b="0">
                <a:solidFill>
                  <a:schemeClr val="bg1"/>
                </a:solidFill>
              </a:defRPr>
            </a:lvl1pPr>
            <a:lvl2pPr marL="172800" indent="-172800">
              <a:buFont typeface="Wingdings" panose="05000000000000000000" pitchFamily="2" charset="2"/>
              <a:buChar char="§"/>
              <a:defRPr lang="en-GB" sz="1200" b="0" kern="1200" cap="none" baseline="0" dirty="0">
                <a:solidFill>
                  <a:schemeClr val="bg1"/>
                </a:solidFill>
                <a:latin typeface="+mj-lt"/>
                <a:ea typeface="+mn-ea"/>
                <a:cs typeface="+mn-cs"/>
              </a:defRPr>
            </a:lvl2pPr>
            <a:lvl3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3pPr>
            <a:lvl4pPr marL="161266" indent="-161266">
              <a:buFont typeface="Arial" panose="020B0604020202020204" pitchFamily="34" charset="0"/>
              <a:buChar char="•"/>
              <a:defRPr lang="en-US" sz="941" b="1" kern="1200" cap="none" baseline="0" dirty="0" smtClean="0">
                <a:solidFill>
                  <a:schemeClr val="bg1"/>
                </a:solidFill>
                <a:latin typeface="+mj-lt"/>
                <a:ea typeface="+mn-ea"/>
                <a:cs typeface="+mn-cs"/>
              </a:defRPr>
            </a:lvl4pPr>
            <a:lvl5pPr marL="161266" indent="-161266">
              <a:buFont typeface="Arial" panose="020B0604020202020204" pitchFamily="34" charset="0"/>
              <a:buChar char="•"/>
              <a:defRPr lang="en-GB" sz="941" b="1" kern="1200" cap="none" baseline="0" dirty="0">
                <a:solidFill>
                  <a:schemeClr val="bg1"/>
                </a:solidFill>
                <a:latin typeface="+mj-lt"/>
                <a:ea typeface="+mn-ea"/>
                <a:cs typeface="+mn-cs"/>
              </a:defRPr>
            </a:lvl5pPr>
          </a:lstStyle>
          <a:p>
            <a:pPr lvl="0"/>
            <a:r>
              <a:rPr lang="en-US"/>
              <a:t>Quick facts</a:t>
            </a:r>
          </a:p>
          <a:p>
            <a:pPr lvl="1"/>
            <a:r>
              <a:rPr lang="en-US"/>
              <a:t>Pull quick facts from the alvarezandmarsal.com website</a:t>
            </a:r>
          </a:p>
        </p:txBody>
      </p:sp>
      <p:sp>
        <p:nvSpPr>
          <p:cNvPr id="2" name="Footer Placeholder 1">
            <a:extLst>
              <a:ext uri="{FF2B5EF4-FFF2-40B4-BE49-F238E27FC236}">
                <a16:creationId xmlns:a16="http://schemas.microsoft.com/office/drawing/2014/main" id="{E28045F5-1556-4076-B332-E495CD128C01}"/>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A5E8B57-6E69-4052-AB56-2AA0F165F6F3}"/>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5" name="Text Placeholder 4">
            <a:extLst>
              <a:ext uri="{FF2B5EF4-FFF2-40B4-BE49-F238E27FC236}">
                <a16:creationId xmlns:a16="http://schemas.microsoft.com/office/drawing/2014/main" id="{D8B5CC95-4C95-41B1-BED2-C2E36CE6F29F}"/>
              </a:ext>
            </a:extLst>
          </p:cNvPr>
          <p:cNvSpPr>
            <a:spLocks noGrp="1"/>
          </p:cNvSpPr>
          <p:nvPr>
            <p:ph type="body" sz="quarter" idx="39" hasCustomPrompt="1"/>
          </p:nvPr>
        </p:nvSpPr>
        <p:spPr>
          <a:xfrm>
            <a:off x="493776" y="4330312"/>
            <a:ext cx="6756633" cy="1195199"/>
          </a:xfrm>
        </p:spPr>
        <p:txBody>
          <a:bodyPr/>
          <a:lstStyle/>
          <a:p>
            <a:pPr lvl="0"/>
            <a:r>
              <a:rPr lang="en-US" dirty="0"/>
              <a:t>Hold Alt + Shift Right/Left Arrows to adjust the text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110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bio with photo">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3776" y="1629421"/>
            <a:ext cx="6656419"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B10917DD-9EDE-468D-B7A1-00524329E634}"/>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AD59AF13-328A-48BA-A38A-FB9513F4C14B}"/>
              </a:ext>
            </a:extLst>
          </p:cNvPr>
          <p:cNvSpPr>
            <a:spLocks noGrp="1"/>
          </p:cNvSpPr>
          <p:nvPr>
            <p:ph type="sldNum" sz="quarter" idx="38"/>
          </p:nvPr>
        </p:nvSpPr>
        <p:spPr/>
        <p:txBody>
          <a:bodyPr/>
          <a:lstStyle/>
          <a:p>
            <a:fld id="{00F7D3D8-3996-4599-9A0E-2E660A5BA7B3}" type="slidenum">
              <a:rPr lang="en-US" smtClean="0"/>
              <a:pPr/>
              <a:t>‹#›</a:t>
            </a:fld>
            <a:endParaRPr lang="en-US" dirty="0"/>
          </a:p>
        </p:txBody>
      </p:sp>
      <p:sp>
        <p:nvSpPr>
          <p:cNvPr id="10" name="Picture Placeholder 8">
            <a:extLst>
              <a:ext uri="{FF2B5EF4-FFF2-40B4-BE49-F238E27FC236}">
                <a16:creationId xmlns:a16="http://schemas.microsoft.com/office/drawing/2014/main" id="{3050F102-BA01-400C-898D-802C506E5A3E}"/>
              </a:ext>
            </a:extLst>
          </p:cNvPr>
          <p:cNvSpPr>
            <a:spLocks noGrp="1"/>
          </p:cNvSpPr>
          <p:nvPr>
            <p:ph type="pic" sz="quarter" idx="35" hasCustomPrompt="1"/>
          </p:nvPr>
        </p:nvSpPr>
        <p:spPr>
          <a:xfrm>
            <a:off x="7537357" y="1515072"/>
            <a:ext cx="2028725" cy="2694832"/>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1" name="Text Placeholder 5">
            <a:extLst>
              <a:ext uri="{FF2B5EF4-FFF2-40B4-BE49-F238E27FC236}">
                <a16:creationId xmlns:a16="http://schemas.microsoft.com/office/drawing/2014/main" id="{6E308AF6-8678-4134-8C59-D89210795C23}"/>
              </a:ext>
            </a:extLst>
          </p:cNvPr>
          <p:cNvSpPr>
            <a:spLocks noGrp="1"/>
          </p:cNvSpPr>
          <p:nvPr>
            <p:ph type="body" sz="quarter" idx="36" hasCustomPrompt="1"/>
          </p:nvPr>
        </p:nvSpPr>
        <p:spPr>
          <a:xfrm>
            <a:off x="7537037" y="4134068"/>
            <a:ext cx="2029045" cy="360000"/>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none">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employee@alvarezandmarsal.com</a:t>
            </a:r>
          </a:p>
        </p:txBody>
      </p:sp>
      <p:sp>
        <p:nvSpPr>
          <p:cNvPr id="13" name="Text Placeholder 2">
            <a:extLst>
              <a:ext uri="{FF2B5EF4-FFF2-40B4-BE49-F238E27FC236}">
                <a16:creationId xmlns:a16="http://schemas.microsoft.com/office/drawing/2014/main" id="{E854CC52-C291-46A5-BBD6-F51DD51CB3D7}"/>
              </a:ext>
            </a:extLst>
          </p:cNvPr>
          <p:cNvSpPr>
            <a:spLocks noGrp="1"/>
          </p:cNvSpPr>
          <p:nvPr>
            <p:ph type="body" sz="quarter" idx="39" hasCustomPrompt="1"/>
          </p:nvPr>
        </p:nvSpPr>
        <p:spPr>
          <a:xfrm>
            <a:off x="7537038" y="4566116"/>
            <a:ext cx="2029044" cy="369332"/>
          </a:xfrm>
        </p:spPr>
        <p:txBody>
          <a:bodyPr/>
          <a:lstStyle>
            <a:lvl1pPr algn="ctr">
              <a:spcAft>
                <a:spcPts val="0"/>
              </a:spcAft>
              <a:defRPr lang="en-US" sz="800" b="1" kern="1200" cap="none" baseline="0" dirty="0" smtClean="0">
                <a:solidFill>
                  <a:schemeClr val="accent3"/>
                </a:solidFill>
                <a:latin typeface="+mn-lt"/>
                <a:ea typeface="+mn-ea"/>
                <a:cs typeface="+mn-cs"/>
              </a:defRPr>
            </a:lvl1pPr>
            <a:lvl2pPr>
              <a:defRPr lang="en-US" sz="732" b="1" kern="1200" cap="none" baseline="0" dirty="0" smtClean="0">
                <a:solidFill>
                  <a:schemeClr val="accent3"/>
                </a:solidFill>
                <a:latin typeface="+mn-lt"/>
                <a:ea typeface="+mn-ea"/>
                <a:cs typeface="+mn-cs"/>
              </a:defRPr>
            </a:lvl2pPr>
            <a:lvl3pPr algn="ctr">
              <a:spcAft>
                <a:spcPts val="0"/>
              </a:spcAft>
              <a:defRPr lang="en-US" sz="800" b="0" kern="1200" cap="none" baseline="0" dirty="0" smtClean="0">
                <a:solidFill>
                  <a:schemeClr val="accent3"/>
                </a:solidFill>
                <a:latin typeface="+mn-lt"/>
                <a:ea typeface="+mn-ea"/>
                <a:cs typeface="+mn-cs"/>
              </a:defRPr>
            </a:lvl3pPr>
            <a:lvl4pPr>
              <a:defRPr lang="en-US" sz="732" b="1" kern="1200" cap="none" baseline="0" dirty="0" smtClean="0">
                <a:solidFill>
                  <a:schemeClr val="accent3"/>
                </a:solidFill>
                <a:latin typeface="+mn-lt"/>
                <a:ea typeface="+mn-ea"/>
                <a:cs typeface="+mn-cs"/>
              </a:defRPr>
            </a:lvl4pPr>
            <a:lvl5pPr>
              <a:defRPr lang="en-GB" sz="732" b="1" kern="1200" cap="none" baseline="0" dirty="0">
                <a:solidFill>
                  <a:schemeClr val="accent3"/>
                </a:solidFill>
                <a:latin typeface="+mn-lt"/>
                <a:ea typeface="+mn-ea"/>
                <a:cs typeface="+mn-cs"/>
              </a:defRPr>
            </a:lvl5pPr>
          </a:lstStyle>
          <a:p>
            <a:pPr lvl="0"/>
            <a:r>
              <a:rPr lang="en-US"/>
              <a:t>Contact Details</a:t>
            </a:r>
          </a:p>
          <a:p>
            <a:pPr lvl="2"/>
            <a:r>
              <a:rPr lang="en-GB"/>
              <a:t>mobile:</a:t>
            </a:r>
          </a:p>
          <a:p>
            <a:pPr lvl="2"/>
            <a:r>
              <a:rPr lang="en-GB"/>
              <a:t>email:</a:t>
            </a:r>
            <a:endParaRPr lang="en-US"/>
          </a:p>
        </p:txBody>
      </p:sp>
    </p:spTree>
    <p:extLst>
      <p:ext uri="{BB962C8B-B14F-4D97-AF65-F5344CB8AC3E}">
        <p14:creationId xmlns:p14="http://schemas.microsoft.com/office/powerpoint/2010/main" val="272646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ies multiple/digest">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dirty="0"/>
              <a:t>Client </a:t>
            </a:r>
            <a:br>
              <a:rPr lang="en-US" dirty="0"/>
            </a:br>
            <a:r>
              <a:rPr lang="en-US" dirty="0"/>
              <a:t>name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5" name="Text Placeholder 8"/>
          <p:cNvSpPr>
            <a:spLocks noGrp="1"/>
          </p:cNvSpPr>
          <p:nvPr>
            <p:ph type="body" sz="quarter" idx="42" hasCustomPrompt="1"/>
          </p:nvPr>
        </p:nvSpPr>
        <p:spPr>
          <a:xfrm>
            <a:off x="493776"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6" name="Text Placeholder 8"/>
          <p:cNvSpPr>
            <a:spLocks noGrp="1"/>
          </p:cNvSpPr>
          <p:nvPr>
            <p:ph type="body" sz="quarter" idx="43" hasCustomPrompt="1"/>
          </p:nvPr>
        </p:nvSpPr>
        <p:spPr>
          <a:xfrm>
            <a:off x="2856553"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7" name="Text Placeholder 8"/>
          <p:cNvSpPr>
            <a:spLocks noGrp="1"/>
          </p:cNvSpPr>
          <p:nvPr>
            <p:ph type="body" sz="quarter" idx="44" hasCustomPrompt="1"/>
          </p:nvPr>
        </p:nvSpPr>
        <p:spPr>
          <a:xfrm>
            <a:off x="5201042"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8" name="Text Placeholder 8"/>
          <p:cNvSpPr>
            <a:spLocks noGrp="1"/>
          </p:cNvSpPr>
          <p:nvPr>
            <p:ph type="body" sz="quarter" idx="45" hasCustomPrompt="1"/>
          </p:nvPr>
        </p:nvSpPr>
        <p:spPr>
          <a:xfrm>
            <a:off x="7602150" y="3878944"/>
            <a:ext cx="1980000" cy="307777"/>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p:txBody>
      </p:sp>
      <p:sp>
        <p:nvSpPr>
          <p:cNvPr id="19" name="Text Placeholder 8"/>
          <p:cNvSpPr>
            <a:spLocks noGrp="1"/>
          </p:cNvSpPr>
          <p:nvPr>
            <p:ph type="body" sz="quarter" idx="46" hasCustomPrompt="1"/>
          </p:nvPr>
        </p:nvSpPr>
        <p:spPr>
          <a:xfrm>
            <a:off x="2856553"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3" name="Text Placeholder 8"/>
          <p:cNvSpPr>
            <a:spLocks noGrp="1"/>
          </p:cNvSpPr>
          <p:nvPr>
            <p:ph type="body" sz="quarter" idx="47" hasCustomPrompt="1"/>
          </p:nvPr>
        </p:nvSpPr>
        <p:spPr>
          <a:xfrm>
            <a:off x="5201042"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4" name="Text Placeholder 8"/>
          <p:cNvSpPr>
            <a:spLocks noGrp="1"/>
          </p:cNvSpPr>
          <p:nvPr>
            <p:ph type="body" sz="quarter" idx="48" hasCustomPrompt="1"/>
          </p:nvPr>
        </p:nvSpPr>
        <p:spPr>
          <a:xfrm>
            <a:off x="7602150" y="3382144"/>
            <a:ext cx="1980000" cy="417477"/>
          </a:xfrm>
        </p:spPr>
        <p:txBody>
          <a:bodyPr anchor="b" anchorCtr="0">
            <a:noAutofit/>
          </a:bodyPr>
          <a:lstStyle>
            <a:lvl1pPr marL="0" indent="0" algn="ctr" defTabSz="981098" rtl="0" eaLnBrk="1" latinLnBrk="0" hangingPunct="1">
              <a:lnSpc>
                <a:spcPct val="90000"/>
              </a:lnSpc>
              <a:spcAft>
                <a:spcPts val="600"/>
              </a:spcAft>
              <a:buFont typeface="Arial" panose="020B0604020202020204" pitchFamily="34" charset="0"/>
              <a:buNone/>
              <a:defRPr lang="en-US" sz="1200" b="0" kern="1200" cap="all" dirty="0" smtClean="0">
                <a:solidFill>
                  <a:schemeClr val="accent3"/>
                </a:solidFill>
                <a:latin typeface="+mj-lt"/>
                <a:ea typeface="+mn-ea"/>
                <a:cs typeface="+mn-cs"/>
              </a:defRPr>
            </a:lvl1pPr>
            <a:lvl2pPr marL="0" indent="0" algn="ctr">
              <a:spcAft>
                <a:spcPts val="564"/>
              </a:spcAft>
              <a:buFont typeface="Arial" panose="020B0604020202020204" pitchFamily="34" charset="0"/>
              <a:buNone/>
              <a:defRPr sz="1129" b="1" cap="all">
                <a:solidFill>
                  <a:schemeClr val="accent1"/>
                </a:solidFill>
              </a:defRPr>
            </a:lvl2pPr>
            <a:lvl3pPr marL="0" indent="0" algn="ctr">
              <a:spcAft>
                <a:spcPts val="564"/>
              </a:spcAft>
              <a:buFont typeface="Arial" panose="020B0604020202020204" pitchFamily="34" charset="0"/>
              <a:buNone/>
              <a:defRPr sz="1129" b="1" cap="all">
                <a:solidFill>
                  <a:schemeClr val="accent1"/>
                </a:solidFill>
              </a:defRPr>
            </a:lvl3pPr>
            <a:lvl4pPr marL="0" indent="0" algn="ctr">
              <a:spcAft>
                <a:spcPts val="564"/>
              </a:spcAft>
              <a:buNone/>
              <a:defRPr sz="1129" b="1" cap="all">
                <a:solidFill>
                  <a:schemeClr val="accent1"/>
                </a:solidFill>
              </a:defRPr>
            </a:lvl4pPr>
            <a:lvl5pPr marL="0" indent="0" algn="ctr">
              <a:spcAft>
                <a:spcPts val="564"/>
              </a:spcAft>
              <a:buNone/>
              <a:defRPr sz="1129" b="1" cap="all">
                <a:solidFill>
                  <a:schemeClr val="accent1"/>
                </a:solidFill>
              </a:defRPr>
            </a:lvl5pPr>
          </a:lstStyle>
          <a:p>
            <a:pPr lvl="0"/>
            <a:r>
              <a:rPr lang="en-US"/>
              <a:t>Client </a:t>
            </a:r>
            <a:br>
              <a:rPr lang="en-US"/>
            </a:br>
            <a:r>
              <a:rPr lang="en-US"/>
              <a:t>name</a:t>
            </a:r>
          </a:p>
        </p:txBody>
      </p:sp>
      <p:sp>
        <p:nvSpPr>
          <p:cNvPr id="2" name="Footer Placeholder 1">
            <a:extLst>
              <a:ext uri="{FF2B5EF4-FFF2-40B4-BE49-F238E27FC236}">
                <a16:creationId xmlns:a16="http://schemas.microsoft.com/office/drawing/2014/main" id="{51053F79-8903-4B6A-9C8C-E5704730A267}"/>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27567C22-7191-4822-A656-5A8BD1519AD7}"/>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5808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ies visual intro">
    <p:spTree>
      <p:nvGrpSpPr>
        <p:cNvPr id="1" name=""/>
        <p:cNvGrpSpPr/>
        <p:nvPr/>
      </p:nvGrpSpPr>
      <p:grpSpPr>
        <a:xfrm>
          <a:off x="0" y="0"/>
          <a:ext cx="0" cy="0"/>
          <a:chOff x="0" y="0"/>
          <a:chExt cx="0" cy="0"/>
        </a:xfrm>
      </p:grpSpPr>
      <p:sp>
        <p:nvSpPr>
          <p:cNvPr id="7" name="Title 6"/>
          <p:cNvSpPr>
            <a:spLocks noGrp="1"/>
          </p:cNvSpPr>
          <p:nvPr>
            <p:ph type="title"/>
          </p:nvPr>
        </p:nvSpPr>
        <p:spPr>
          <a:xfrm>
            <a:off x="493775" y="3789438"/>
            <a:ext cx="9079992" cy="820897"/>
          </a:xfrm>
        </p:spPr>
        <p:txBody>
          <a:bodyPr/>
          <a:lstStyle/>
          <a:p>
            <a:r>
              <a:rPr lang="en-US"/>
              <a:t>Click to edit Master title style</a:t>
            </a:r>
            <a:endParaRPr lang="en-US" dirty="0"/>
          </a:p>
        </p:txBody>
      </p:sp>
      <p:sp>
        <p:nvSpPr>
          <p:cNvPr id="22" name="Text Placeholder 52"/>
          <p:cNvSpPr>
            <a:spLocks noGrp="1"/>
          </p:cNvSpPr>
          <p:nvPr>
            <p:ph type="body" sz="quarter" idx="34" hasCustomPrompt="1"/>
          </p:nvPr>
        </p:nvSpPr>
        <p:spPr>
          <a:xfrm>
            <a:off x="493775" y="4787909"/>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grpSp>
        <p:nvGrpSpPr>
          <p:cNvPr id="14" name="Group 13"/>
          <p:cNvGrpSpPr/>
          <p:nvPr userDrawn="1"/>
        </p:nvGrpSpPr>
        <p:grpSpPr>
          <a:xfrm>
            <a:off x="512064" y="4695586"/>
            <a:ext cx="9056956" cy="1"/>
            <a:chOff x="534549" y="1544262"/>
            <a:chExt cx="9628733" cy="1"/>
          </a:xfrm>
        </p:grpSpPr>
        <p:cxnSp>
          <p:nvCxnSpPr>
            <p:cNvPr id="15" name="Straight Connector 14"/>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34549"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 Placeholder 8"/>
          <p:cNvSpPr>
            <a:spLocks noGrp="1"/>
          </p:cNvSpPr>
          <p:nvPr>
            <p:ph type="body" sz="quarter" idx="10" hasCustomPrompt="1"/>
          </p:nvPr>
        </p:nvSpPr>
        <p:spPr>
          <a:xfrm>
            <a:off x="493776" y="5222814"/>
            <a:ext cx="9079992" cy="1195199"/>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8"/>
          <p:cNvSpPr>
            <a:spLocks noGrp="1"/>
          </p:cNvSpPr>
          <p:nvPr>
            <p:ph type="pic" sz="quarter" idx="12" hasCustomPrompt="1"/>
          </p:nvPr>
        </p:nvSpPr>
        <p:spPr>
          <a:xfrm>
            <a:off x="0" y="667418"/>
            <a:ext cx="10057083"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10" name="Rectangle 9">
            <a:extLst>
              <a:ext uri="{FF2B5EF4-FFF2-40B4-BE49-F238E27FC236}">
                <a16:creationId xmlns:a16="http://schemas.microsoft.com/office/drawing/2014/main" id="{7C3EE729-AE1F-4FAB-AA86-FBDDD4D75CF3}"/>
              </a:ext>
            </a:extLst>
          </p:cNvPr>
          <p:cNvSpPr/>
          <p:nvPr userDrawn="1"/>
        </p:nvSpPr>
        <p:spPr>
          <a:xfrm flipH="1">
            <a:off x="-2" y="4610335"/>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sp>
        <p:nvSpPr>
          <p:cNvPr id="2" name="Footer Placeholder 1">
            <a:extLst>
              <a:ext uri="{FF2B5EF4-FFF2-40B4-BE49-F238E27FC236}">
                <a16:creationId xmlns:a16="http://schemas.microsoft.com/office/drawing/2014/main" id="{4FDB3269-276E-44D3-B146-36C8C475B567}"/>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8D1BCED-BFA1-4A3A-B17A-C2DD0816624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76857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ies detai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823014219"/>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2" name="Rectangle 1"/>
          <p:cNvSpPr>
            <a:spLocks noChangeAspect="1"/>
          </p:cNvSpPr>
          <p:nvPr userDrawn="1"/>
        </p:nvSpPr>
        <p:spPr>
          <a:xfrm>
            <a:off x="0" y="4811980"/>
            <a:ext cx="10058400" cy="296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93776" y="1629421"/>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93776" y="3231879"/>
            <a:ext cx="9079992" cy="1195199"/>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3877056" cy="137160"/>
          </a:xfrm>
        </p:spPr>
        <p:txBody>
          <a:bodyPr/>
          <a:lstStyle>
            <a:lvl1pPr>
              <a:defRPr>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4D5077CA-EBDC-4003-ACB8-3D4E85ECD5F8}"/>
              </a:ext>
            </a:extLst>
          </p:cNvPr>
          <p:cNvSpPr>
            <a:spLocks noGrp="1"/>
          </p:cNvSpPr>
          <p:nvPr>
            <p:ph type="sldNum" sz="quarter" idx="44"/>
          </p:nvPr>
        </p:nvSpPr>
        <p:spPr/>
        <p:txBody>
          <a:bodyPr/>
          <a:lstStyle>
            <a:lvl1pPr>
              <a:defRPr>
                <a:solidFill>
                  <a:schemeClr val="bg1"/>
                </a:solidFill>
              </a:defRPr>
            </a:lvl1pPr>
          </a:lstStyle>
          <a:p>
            <a:fld id="{00F7D3D8-3996-4599-9A0E-2E660A5BA7B3}" type="slidenum">
              <a:rPr lang="en-US" smtClean="0"/>
              <a:pPr/>
              <a:t>‹#›</a:t>
            </a:fld>
            <a:endParaRPr lang="en-US" dirty="0"/>
          </a:p>
        </p:txBody>
      </p:sp>
      <p:sp>
        <p:nvSpPr>
          <p:cNvPr id="11" name="Text Placeholder 10">
            <a:extLst>
              <a:ext uri="{FF2B5EF4-FFF2-40B4-BE49-F238E27FC236}">
                <a16:creationId xmlns:a16="http://schemas.microsoft.com/office/drawing/2014/main" id="{3CED6D05-3833-402A-B90E-B6A5D41B804B}"/>
              </a:ext>
            </a:extLst>
          </p:cNvPr>
          <p:cNvSpPr>
            <a:spLocks noGrp="1"/>
          </p:cNvSpPr>
          <p:nvPr>
            <p:ph type="body" sz="quarter" idx="45" hasCustomPrompt="1"/>
          </p:nvPr>
        </p:nvSpPr>
        <p:spPr>
          <a:xfrm>
            <a:off x="493776" y="4948508"/>
            <a:ext cx="9079992" cy="2118529"/>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buClr>
                <a:schemeClr val="bg1"/>
              </a:buClr>
              <a:defRPr>
                <a:solidFill>
                  <a:schemeClr val="bg1"/>
                </a:solidFill>
              </a:defRPr>
            </a:lvl8pPr>
            <a:lvl9pPr>
              <a:buClr>
                <a:schemeClr val="bg1"/>
              </a:buClr>
              <a:defRPr>
                <a:solidFill>
                  <a:schemeClr val="bg1"/>
                </a:solidFill>
              </a:defRPr>
            </a:lvl9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pic>
        <p:nvPicPr>
          <p:cNvPr id="9" name="A&amp;M standard full logo white">
            <a:extLst>
              <a:ext uri="{FF2B5EF4-FFF2-40B4-BE49-F238E27FC236}">
                <a16:creationId xmlns:a16="http://schemas.microsoft.com/office/drawing/2014/main" id="{9AEC759C-E3FE-4F97-8C16-DEB9167C71B1}"/>
              </a:ext>
            </a:extLst>
          </p:cNvPr>
          <p:cNvPicPr>
            <a:picLocks noChangeAspect="1"/>
          </p:cNvPicPr>
          <p:nvPr userDrawn="1"/>
        </p:nvPicPr>
        <p:blipFill>
          <a:blip r:embed="rId5"/>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54626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ies detail with 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3CEDC-31F4-4698-AA04-DD0DCF5E2060}"/>
              </a:ext>
            </a:extLst>
          </p:cNvPr>
          <p:cNvSpPr/>
          <p:nvPr userDrawn="1"/>
        </p:nvSpPr>
        <p:spPr>
          <a:xfrm>
            <a:off x="2590756" y="1016794"/>
            <a:ext cx="7021874" cy="104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2" name="Rectangle 11">
            <a:extLst>
              <a:ext uri="{FF2B5EF4-FFF2-40B4-BE49-F238E27FC236}">
                <a16:creationId xmlns:a16="http://schemas.microsoft.com/office/drawing/2014/main" id="{7A7D2F53-2392-4409-8229-4066E9C9D35B}"/>
              </a:ext>
            </a:extLst>
          </p:cNvPr>
          <p:cNvSpPr/>
          <p:nvPr userDrawn="1"/>
        </p:nvSpPr>
        <p:spPr>
          <a:xfrm>
            <a:off x="1" y="1"/>
            <a:ext cx="2590755" cy="7772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793" tIns="50793" rIns="50793" bIns="50793" numCol="1" spcCol="0" rtlCol="0" fromWordArt="0" anchor="t" anchorCtr="0" forceAA="0" compatLnSpc="1">
            <a:prstTxWarp prst="textNoShape">
              <a:avLst/>
            </a:prstTxWarp>
            <a:noAutofit/>
          </a:bodyPr>
          <a:lstStyle/>
          <a:p>
            <a:pPr marL="1494" algn="ctr">
              <a:spcAft>
                <a:spcPts val="376"/>
              </a:spcAft>
            </a:pPr>
            <a:endParaRPr lang="en-US" sz="941" dirty="0">
              <a:solidFill>
                <a:schemeClr val="tx1"/>
              </a:solidFill>
            </a:endParaRPr>
          </a:p>
        </p:txBody>
      </p:sp>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947951618"/>
              </p:ext>
            </p:extLst>
          </p:nvPr>
        </p:nvGraphicFramePr>
        <p:xfrm>
          <a:off x="1494" y="1633"/>
          <a:ext cx="1493" cy="1631"/>
        </p:xfrm>
        <a:graphic>
          <a:graphicData uri="http://schemas.openxmlformats.org/presentationml/2006/ole">
            <mc:AlternateContent xmlns:mc="http://schemas.openxmlformats.org/markup-compatibility/2006">
              <mc:Choice xmlns:v="urn:schemas-microsoft-com:vml" Requires="v">
                <p:oleObj name="think-cell Slide" r:id="rId3" imgW="287" imgH="287" progId="TCLayout.ActiveDocument.1">
                  <p:embed/>
                </p:oleObj>
              </mc:Choice>
              <mc:Fallback>
                <p:oleObj name="think-cell Slide" r:id="rId3" imgW="287" imgH="287" progId="TCLayout.ActiveDocument.1">
                  <p:embed/>
                  <p:pic>
                    <p:nvPicPr>
                      <p:cNvPr id="5" name="Object 4" hidden="1"/>
                      <p:cNvPicPr/>
                      <p:nvPr/>
                    </p:nvPicPr>
                    <p:blipFill>
                      <a:blip r:embed="rId4"/>
                      <a:stretch>
                        <a:fillRect/>
                      </a:stretch>
                    </p:blipFill>
                    <p:spPr>
                      <a:xfrm>
                        <a:off x="1494" y="1633"/>
                        <a:ext cx="1493" cy="1631"/>
                      </a:xfrm>
                      <a:prstGeom prst="rect">
                        <a:avLst/>
                      </a:prstGeom>
                    </p:spPr>
                  </p:pic>
                </p:oleObj>
              </mc:Fallback>
            </mc:AlternateContent>
          </a:graphicData>
        </a:graphic>
      </p:graphicFrame>
      <p:sp>
        <p:nvSpPr>
          <p:cNvPr id="7" name="Title 6"/>
          <p:cNvSpPr>
            <a:spLocks noGrp="1"/>
          </p:cNvSpPr>
          <p:nvPr>
            <p:ph type="title"/>
          </p:nvPr>
        </p:nvSpPr>
        <p:spPr>
          <a:xfrm>
            <a:off x="2834640" y="171928"/>
            <a:ext cx="6748864" cy="820897"/>
          </a:xfrm>
        </p:spPr>
        <p:txBody>
          <a:bodyPr/>
          <a:lstStyle/>
          <a:p>
            <a:r>
              <a:rPr lang="en-US"/>
              <a:t>Click to edit Master title style</a:t>
            </a:r>
          </a:p>
        </p:txBody>
      </p:sp>
      <p:sp>
        <p:nvSpPr>
          <p:cNvPr id="20" name="Text Placeholder 52"/>
          <p:cNvSpPr>
            <a:spLocks noGrp="1"/>
          </p:cNvSpPr>
          <p:nvPr>
            <p:ph type="body" sz="quarter" idx="39" hasCustomPrompt="1"/>
          </p:nvPr>
        </p:nvSpPr>
        <p:spPr>
          <a:xfrm>
            <a:off x="2834640" y="1176925"/>
            <a:ext cx="6748864"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40" hasCustomPrompt="1"/>
          </p:nvPr>
        </p:nvSpPr>
        <p:spPr>
          <a:xfrm>
            <a:off x="4216400" y="2183386"/>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1" name="Text Placeholder 5"/>
          <p:cNvSpPr>
            <a:spLocks noGrp="1"/>
          </p:cNvSpPr>
          <p:nvPr>
            <p:ph type="body" sz="quarter" idx="41" hasCustomPrompt="1"/>
          </p:nvPr>
        </p:nvSpPr>
        <p:spPr>
          <a:xfrm>
            <a:off x="4216400" y="3963020"/>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6E88B313-2344-49B4-A6D8-09F8D6258DF6}"/>
              </a:ext>
            </a:extLst>
          </p:cNvPr>
          <p:cNvSpPr>
            <a:spLocks noGrp="1"/>
          </p:cNvSpPr>
          <p:nvPr>
            <p:ph type="ftr" sz="quarter" idx="43"/>
          </p:nvPr>
        </p:nvSpPr>
        <p:spPr>
          <a:xfrm>
            <a:off x="512064" y="7342632"/>
            <a:ext cx="1944000" cy="138499"/>
          </a:xfrm>
        </p:spPr>
        <p:txBody>
          <a:bodyPr/>
          <a:lstStyle>
            <a:lvl1pPr>
              <a:defRPr>
                <a:solidFill>
                  <a:schemeClr val="bg1"/>
                </a:solidFill>
              </a:defRPr>
            </a:lvl1pPr>
          </a:lstStyle>
          <a:p>
            <a:endParaRPr lang="en-US" dirty="0"/>
          </a:p>
        </p:txBody>
      </p:sp>
      <p:sp>
        <p:nvSpPr>
          <p:cNvPr id="13" name="Text Placeholder 5">
            <a:extLst>
              <a:ext uri="{FF2B5EF4-FFF2-40B4-BE49-F238E27FC236}">
                <a16:creationId xmlns:a16="http://schemas.microsoft.com/office/drawing/2014/main" id="{21B2BE7A-E260-4207-A03E-CA9CB5B76214}"/>
              </a:ext>
            </a:extLst>
          </p:cNvPr>
          <p:cNvSpPr>
            <a:spLocks noGrp="1"/>
          </p:cNvSpPr>
          <p:nvPr>
            <p:ph type="body" sz="quarter" idx="45" hasCustomPrompt="1"/>
          </p:nvPr>
        </p:nvSpPr>
        <p:spPr>
          <a:xfrm>
            <a:off x="4216400" y="5748362"/>
            <a:ext cx="5349962" cy="1224000"/>
          </a:xfrm>
        </p:spPr>
        <p:txBody>
          <a:bodyPr/>
          <a:lstStyle>
            <a:lvl1pPr>
              <a:defRPr/>
            </a:lvl1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14" name="Text Placeholder 52">
            <a:extLst>
              <a:ext uri="{FF2B5EF4-FFF2-40B4-BE49-F238E27FC236}">
                <a16:creationId xmlns:a16="http://schemas.microsoft.com/office/drawing/2014/main" id="{33765D8A-9CF5-427B-B575-79369F7065C0}"/>
              </a:ext>
            </a:extLst>
          </p:cNvPr>
          <p:cNvSpPr>
            <a:spLocks noGrp="1"/>
          </p:cNvSpPr>
          <p:nvPr>
            <p:ph type="body" sz="quarter" idx="46" hasCustomPrompt="1"/>
          </p:nvPr>
        </p:nvSpPr>
        <p:spPr>
          <a:xfrm>
            <a:off x="2917246" y="2183386"/>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5" name="Text Placeholder 52">
            <a:extLst>
              <a:ext uri="{FF2B5EF4-FFF2-40B4-BE49-F238E27FC236}">
                <a16:creationId xmlns:a16="http://schemas.microsoft.com/office/drawing/2014/main" id="{422A5524-1215-48C4-9FE9-7AAFEB045333}"/>
              </a:ext>
            </a:extLst>
          </p:cNvPr>
          <p:cNvSpPr>
            <a:spLocks noGrp="1"/>
          </p:cNvSpPr>
          <p:nvPr>
            <p:ph type="body" sz="quarter" idx="47" hasCustomPrompt="1"/>
          </p:nvPr>
        </p:nvSpPr>
        <p:spPr>
          <a:xfrm>
            <a:off x="2917246" y="3963020"/>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sp>
        <p:nvSpPr>
          <p:cNvPr id="16" name="Text Placeholder 52">
            <a:extLst>
              <a:ext uri="{FF2B5EF4-FFF2-40B4-BE49-F238E27FC236}">
                <a16:creationId xmlns:a16="http://schemas.microsoft.com/office/drawing/2014/main" id="{6C95CFFE-0056-4D5C-AB98-5C5723808D3D}"/>
              </a:ext>
            </a:extLst>
          </p:cNvPr>
          <p:cNvSpPr>
            <a:spLocks noGrp="1"/>
          </p:cNvSpPr>
          <p:nvPr>
            <p:ph type="body" sz="quarter" idx="48" hasCustomPrompt="1"/>
          </p:nvPr>
        </p:nvSpPr>
        <p:spPr>
          <a:xfrm>
            <a:off x="2917246" y="5748362"/>
            <a:ext cx="1263333" cy="276999"/>
          </a:xfrm>
          <a:prstGeom prst="rect">
            <a:avLst/>
          </a:prstGeom>
        </p:spPr>
        <p:txBody>
          <a:bodyPr/>
          <a:lstStyle>
            <a:lvl1pPr marL="0" indent="0">
              <a:buNone/>
              <a:defRPr sz="1800" b="0" i="0" kern="800" spc="0" baseline="0">
                <a:solidFill>
                  <a:schemeClr val="accent3"/>
                </a:solidFill>
                <a:latin typeface="+mj-lt"/>
                <a:ea typeface="Arial" charset="0"/>
                <a:cs typeface="Arial" charset="0"/>
              </a:defRPr>
            </a:lvl1pPr>
          </a:lstStyle>
          <a:p>
            <a:pPr lvl="0"/>
            <a:r>
              <a:rPr lang="en-US"/>
              <a:t>Text </a:t>
            </a:r>
          </a:p>
        </p:txBody>
      </p:sp>
      <p:cxnSp>
        <p:nvCxnSpPr>
          <p:cNvPr id="17" name="Straight Connector 16">
            <a:extLst>
              <a:ext uri="{FF2B5EF4-FFF2-40B4-BE49-F238E27FC236}">
                <a16:creationId xmlns:a16="http://schemas.microsoft.com/office/drawing/2014/main" id="{560A1F0C-F7C8-441D-BD33-DE46BDA9FCC0}"/>
              </a:ext>
            </a:extLst>
          </p:cNvPr>
          <p:cNvCxnSpPr/>
          <p:nvPr userDrawn="1"/>
        </p:nvCxnSpPr>
        <p:spPr>
          <a:xfrm flipV="1">
            <a:off x="2851691" y="2183387"/>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F30EBE-0B8C-479E-9C37-963C1E3C3AA1}"/>
              </a:ext>
            </a:extLst>
          </p:cNvPr>
          <p:cNvCxnSpPr/>
          <p:nvPr userDrawn="1"/>
        </p:nvCxnSpPr>
        <p:spPr>
          <a:xfrm flipV="1">
            <a:off x="2851691" y="396143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CC21BC-C6CC-4A02-9AA2-BB48117D84D5}"/>
              </a:ext>
            </a:extLst>
          </p:cNvPr>
          <p:cNvCxnSpPr/>
          <p:nvPr userDrawn="1"/>
        </p:nvCxnSpPr>
        <p:spPr>
          <a:xfrm flipV="1">
            <a:off x="2851691" y="5748362"/>
            <a:ext cx="0" cy="592354"/>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 Placeholder 3">
            <a:extLst>
              <a:ext uri="{FF2B5EF4-FFF2-40B4-BE49-F238E27FC236}">
                <a16:creationId xmlns:a16="http://schemas.microsoft.com/office/drawing/2014/main" id="{942512E9-84D5-43E8-84AC-63FEA6992F0B}"/>
              </a:ext>
            </a:extLst>
          </p:cNvPr>
          <p:cNvSpPr>
            <a:spLocks noGrp="1"/>
          </p:cNvSpPr>
          <p:nvPr>
            <p:ph type="body" sz="quarter" idx="49" hasCustomPrompt="1"/>
          </p:nvPr>
        </p:nvSpPr>
        <p:spPr>
          <a:xfrm>
            <a:off x="491907" y="4895525"/>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3" name="Text Placeholder 3">
            <a:extLst>
              <a:ext uri="{FF2B5EF4-FFF2-40B4-BE49-F238E27FC236}">
                <a16:creationId xmlns:a16="http://schemas.microsoft.com/office/drawing/2014/main" id="{3910D694-C480-487D-A05F-AE9121071CCA}"/>
              </a:ext>
            </a:extLst>
          </p:cNvPr>
          <p:cNvSpPr>
            <a:spLocks noGrp="1"/>
          </p:cNvSpPr>
          <p:nvPr>
            <p:ph type="body" sz="quarter" idx="50" hasCustomPrompt="1"/>
          </p:nvPr>
        </p:nvSpPr>
        <p:spPr>
          <a:xfrm>
            <a:off x="491907" y="665987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sp>
        <p:nvSpPr>
          <p:cNvPr id="24" name="Text Placeholder 3">
            <a:extLst>
              <a:ext uri="{FF2B5EF4-FFF2-40B4-BE49-F238E27FC236}">
                <a16:creationId xmlns:a16="http://schemas.microsoft.com/office/drawing/2014/main" id="{A948E70C-601B-4198-8F39-139B19F75B85}"/>
              </a:ext>
            </a:extLst>
          </p:cNvPr>
          <p:cNvSpPr>
            <a:spLocks noGrp="1"/>
          </p:cNvSpPr>
          <p:nvPr>
            <p:ph type="body" sz="quarter" idx="54" hasCustomPrompt="1"/>
          </p:nvPr>
        </p:nvSpPr>
        <p:spPr>
          <a:xfrm>
            <a:off x="491907" y="3131180"/>
            <a:ext cx="1873250" cy="394980"/>
          </a:xfrm>
        </p:spPr>
        <p:txBody>
          <a:bodyPr/>
          <a:lstStyle>
            <a:lvl1pPr marL="0" indent="0" algn="ctr" defTabSz="1043056" rtl="0" eaLnBrk="1" latinLnBrk="0" hangingPunct="1">
              <a:spcBef>
                <a:spcPts val="0"/>
              </a:spcBef>
              <a:spcAft>
                <a:spcPts val="200"/>
              </a:spcAft>
              <a:buFont typeface="Arial" panose="020B0604020202020204" pitchFamily="34" charset="0"/>
              <a:buNone/>
              <a:defRPr lang="en-US" sz="1400" b="0" kern="1200" cap="all" baseline="0" dirty="0" smtClean="0">
                <a:solidFill>
                  <a:schemeClr val="bg1"/>
                </a:solidFill>
                <a:latin typeface="+mj-lt"/>
                <a:ea typeface="+mn-ea"/>
                <a:cs typeface="+mn-cs"/>
              </a:defRPr>
            </a:lvl1pPr>
            <a:lvl2pPr marL="0" indent="0" algn="ctr" defTabSz="1043056" rtl="0" eaLnBrk="1" latinLnBrk="0" hangingPunct="1">
              <a:spcBef>
                <a:spcPts val="0"/>
              </a:spcBef>
              <a:spcAft>
                <a:spcPts val="200"/>
              </a:spcAft>
              <a:buFont typeface="Arial" panose="020B0604020202020204" pitchFamily="34" charset="0"/>
              <a:buNone/>
              <a:defRPr lang="en-US" sz="1000" b="0" kern="1200" cap="none" baseline="0" dirty="0">
                <a:solidFill>
                  <a:schemeClr val="bg1"/>
                </a:solidFill>
                <a:latin typeface="+mj-lt"/>
                <a:ea typeface="+mn-ea"/>
                <a:cs typeface="+mn-cs"/>
              </a:defRPr>
            </a:lvl2pPr>
            <a:lvl3pPr algn="ctr">
              <a:spcAft>
                <a:spcPts val="400"/>
              </a:spcAft>
              <a:defRPr>
                <a:solidFill>
                  <a:schemeClr val="bg1"/>
                </a:solidFill>
              </a:defRPr>
            </a:lvl3pPr>
            <a:lvl4pPr>
              <a:defRPr>
                <a:solidFill>
                  <a:schemeClr val="bg1"/>
                </a:solidFill>
              </a:defRPr>
            </a:lvl4pPr>
            <a:lvl5pPr>
              <a:defRPr>
                <a:solidFill>
                  <a:schemeClr val="bg1"/>
                </a:solidFill>
              </a:defRPr>
            </a:lvl5pPr>
          </a:lstStyle>
          <a:p>
            <a:pPr marL="0" lvl="0" indent="0" algn="ctr" defTabSz="1043056" rtl="0" eaLnBrk="1" latinLnBrk="0" hangingPunct="1">
              <a:spcBef>
                <a:spcPts val="0"/>
              </a:spcBef>
              <a:spcAft>
                <a:spcPts val="200"/>
              </a:spcAft>
              <a:buFont typeface="Arial" panose="020B0604020202020204" pitchFamily="34" charset="0"/>
              <a:buNone/>
            </a:pPr>
            <a:r>
              <a:rPr lang="en-US"/>
              <a:t>Employee name</a:t>
            </a:r>
          </a:p>
          <a:p>
            <a:pPr marL="0" lvl="1" indent="0" algn="ctr" defTabSz="1043056" rtl="0" eaLnBrk="1" latinLnBrk="0" hangingPunct="1">
              <a:spcBef>
                <a:spcPts val="0"/>
              </a:spcBef>
              <a:spcAft>
                <a:spcPts val="200"/>
              </a:spcAft>
              <a:buFont typeface="Arial" panose="020B0604020202020204" pitchFamily="34" charset="0"/>
              <a:buNone/>
            </a:pPr>
            <a:r>
              <a:rPr lang="en-US"/>
              <a:t>Employee title</a:t>
            </a:r>
          </a:p>
        </p:txBody>
      </p:sp>
      <p:grpSp>
        <p:nvGrpSpPr>
          <p:cNvPr id="25" name="Group 24">
            <a:extLst>
              <a:ext uri="{FF2B5EF4-FFF2-40B4-BE49-F238E27FC236}">
                <a16:creationId xmlns:a16="http://schemas.microsoft.com/office/drawing/2014/main" id="{EB089766-36CB-4D36-8229-D4B7F421F795}"/>
              </a:ext>
            </a:extLst>
          </p:cNvPr>
          <p:cNvGrpSpPr/>
          <p:nvPr userDrawn="1"/>
        </p:nvGrpSpPr>
        <p:grpSpPr>
          <a:xfrm>
            <a:off x="2833195" y="1098671"/>
            <a:ext cx="6748864" cy="1"/>
            <a:chOff x="3012058" y="1544262"/>
            <a:chExt cx="7174929" cy="1"/>
          </a:xfrm>
        </p:grpSpPr>
        <p:cxnSp>
          <p:nvCxnSpPr>
            <p:cNvPr id="26" name="Straight Connector 25">
              <a:extLst>
                <a:ext uri="{FF2B5EF4-FFF2-40B4-BE49-F238E27FC236}">
                  <a16:creationId xmlns:a16="http://schemas.microsoft.com/office/drawing/2014/main" id="{393CA9C2-D32A-4E37-B235-D487CFFF9070}"/>
                </a:ext>
              </a:extLst>
            </p:cNvPr>
            <p:cNvCxnSpPr/>
            <p:nvPr userDrawn="1"/>
          </p:nvCxnSpPr>
          <p:spPr>
            <a:xfrm>
              <a:off x="3346987" y="1544262"/>
              <a:ext cx="6840000"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CF46A5-71DA-480A-85D3-85C21398F53B}"/>
                </a:ext>
              </a:extLst>
            </p:cNvPr>
            <p:cNvCxnSpPr/>
            <p:nvPr userDrawn="1"/>
          </p:nvCxnSpPr>
          <p:spPr>
            <a:xfrm>
              <a:off x="3012058" y="1544263"/>
              <a:ext cx="240887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 name="Slide Number Placeholder 7">
            <a:extLst>
              <a:ext uri="{FF2B5EF4-FFF2-40B4-BE49-F238E27FC236}">
                <a16:creationId xmlns:a16="http://schemas.microsoft.com/office/drawing/2014/main" id="{AFC1B90F-5F2A-4C43-BEDC-B814FDBF4967}"/>
              </a:ext>
            </a:extLst>
          </p:cNvPr>
          <p:cNvSpPr>
            <a:spLocks noGrp="1"/>
          </p:cNvSpPr>
          <p:nvPr>
            <p:ph type="sldNum" sz="quarter" idx="55"/>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8616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2670049" y="1180376"/>
            <a:ext cx="6903720" cy="5906224"/>
          </a:xfrm>
        </p:spPr>
        <p:txBody>
          <a:bodyPr tIns="91440"/>
          <a:lstStyle>
            <a:lvl1pPr>
              <a:defRPr/>
            </a:lvl1pPr>
          </a:lstStyle>
          <a:p>
            <a:pPr lvl="0"/>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541653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 highlight box)">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8" name="Text Placeholder 8"/>
          <p:cNvSpPr>
            <a:spLocks noGrp="1"/>
          </p:cNvSpPr>
          <p:nvPr>
            <p:ph type="body" sz="quarter" idx="13" hasCustomPrompt="1"/>
          </p:nvPr>
        </p:nvSpPr>
        <p:spPr>
          <a:xfrm>
            <a:off x="493776" y="1180377"/>
            <a:ext cx="1975104" cy="5906224"/>
          </a:xfrm>
          <a:solidFill>
            <a:schemeClr val="accent3">
              <a:lumMod val="20000"/>
              <a:lumOff val="80000"/>
            </a:schemeClr>
          </a:solidFill>
        </p:spPr>
        <p:txBody>
          <a:bodyPr lIns="91440" tIns="91440" rIns="91440" bIns="91440"/>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765349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
        <p:nvSpPr>
          <p:cNvPr id="5" name="Rectangle 4">
            <a:extLst>
              <a:ext uri="{FF2B5EF4-FFF2-40B4-BE49-F238E27FC236}">
                <a16:creationId xmlns:a16="http://schemas.microsoft.com/office/drawing/2014/main" id="{C92FAF00-8F3F-4454-9077-7416B077867D}"/>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652363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442A5E-4872-439E-8051-84A33E96B69A}"/>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1F58D325-63C8-4487-AB83-610B9A0B826D}"/>
              </a:ext>
            </a:extLst>
          </p:cNvPr>
          <p:cNvSpPr/>
          <p:nvPr userDrawn="1"/>
        </p:nvSpPr>
        <p:spPr>
          <a:xfrm>
            <a:off x="7721600" y="7188200"/>
            <a:ext cx="1905000" cy="518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29865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14"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5" name="Text Placeholder 4">
            <a:extLst>
              <a:ext uri="{FF2B5EF4-FFF2-40B4-BE49-F238E27FC236}">
                <a16:creationId xmlns:a16="http://schemas.microsoft.com/office/drawing/2014/main" id="{857C2E28-A86D-4CA5-B938-DC15A2A3BF65}"/>
              </a:ext>
            </a:extLst>
          </p:cNvPr>
          <p:cNvSpPr>
            <a:spLocks noGrp="1"/>
          </p:cNvSpPr>
          <p:nvPr>
            <p:ph type="body" sz="quarter" idx="35" hasCustomPrompt="1"/>
          </p:nvPr>
        </p:nvSpPr>
        <p:spPr>
          <a:xfrm>
            <a:off x="493776" y="1629421"/>
            <a:ext cx="9079992" cy="5457179"/>
          </a:xfrm>
        </p:spPr>
        <p:txBody>
          <a:bodyPr/>
          <a:lstStyle>
            <a:lvl2pPr>
              <a:spcBef>
                <a:spcPts val="0"/>
              </a:spcBef>
              <a:defRPr/>
            </a:lvl2p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AC3F068-608D-460E-B045-A537F7FD1627}"/>
              </a:ext>
            </a:extLst>
          </p:cNvPr>
          <p:cNvSpPr>
            <a:spLocks noGrp="1"/>
          </p:cNvSpPr>
          <p:nvPr>
            <p:ph type="ftr" sz="quarter" idx="36"/>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A6D28F5-800D-4C8F-B4AA-EA5854AD9DE8}"/>
              </a:ext>
            </a:extLst>
          </p:cNvPr>
          <p:cNvSpPr>
            <a:spLocks noGrp="1"/>
          </p:cNvSpPr>
          <p:nvPr>
            <p:ph type="sldNum" sz="quarter" idx="37"/>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81371787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Blue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1BDB82-8615-402F-B538-632B885BDFA8}"/>
              </a:ext>
            </a:extLst>
          </p:cNvPr>
          <p:cNvSpPr/>
          <p:nvPr userDrawn="1"/>
        </p:nvSpPr>
        <p:spPr>
          <a:xfrm>
            <a:off x="0" y="0"/>
            <a:ext cx="10058399"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8" name="Rectangle 7">
            <a:extLst>
              <a:ext uri="{FF2B5EF4-FFF2-40B4-BE49-F238E27FC236}">
                <a16:creationId xmlns:a16="http://schemas.microsoft.com/office/drawing/2014/main" id="{BF7E2908-6577-43B3-BCB7-D63A5D3FD216}"/>
              </a:ext>
            </a:extLst>
          </p:cNvPr>
          <p:cNvSpPr/>
          <p:nvPr userDrawn="1"/>
        </p:nvSpPr>
        <p:spPr>
          <a:xfrm>
            <a:off x="0" y="0"/>
            <a:ext cx="10058400" cy="7772400"/>
          </a:xfrm>
          <a:prstGeom prst="rect">
            <a:avLst/>
          </a:prstGeom>
          <a:solidFill>
            <a:srgbClr val="13567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11" name="Picture Placeholder 10">
            <a:extLst>
              <a:ext uri="{FF2B5EF4-FFF2-40B4-BE49-F238E27FC236}">
                <a16:creationId xmlns:a16="http://schemas.microsoft.com/office/drawing/2014/main" id="{350AC2B1-B313-4914-9A83-72E904F93FEC}"/>
              </a:ext>
            </a:extLst>
          </p:cNvPr>
          <p:cNvSpPr>
            <a:spLocks noGrp="1"/>
          </p:cNvSpPr>
          <p:nvPr>
            <p:ph type="pic" sz="quarter" idx="10"/>
          </p:nvPr>
        </p:nvSpPr>
        <p:spPr>
          <a:xfrm>
            <a:off x="0" y="0"/>
            <a:ext cx="10058400" cy="7772400"/>
          </a:xfrm>
        </p:spPr>
        <p:txBody>
          <a:bodyPr/>
          <a:lstStyle/>
          <a:p>
            <a:r>
              <a:rPr lang="en-US"/>
              <a:t>Click icon to add picture</a:t>
            </a:r>
            <a:endParaRPr lang="en-US" dirty="0"/>
          </a:p>
        </p:txBody>
      </p:sp>
      <p:pic>
        <p:nvPicPr>
          <p:cNvPr id="13" name="A&amp;M standard full logo white">
            <a:extLst>
              <a:ext uri="{FF2B5EF4-FFF2-40B4-BE49-F238E27FC236}">
                <a16:creationId xmlns:a16="http://schemas.microsoft.com/office/drawing/2014/main" id="{723C39FC-A8B7-43CC-A6B9-195189682EDF}"/>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433905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Bar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pic>
        <p:nvPicPr>
          <p:cNvPr id="8" name="A&amp;M standard full logo blue">
            <a:extLst>
              <a:ext uri="{FF2B5EF4-FFF2-40B4-BE49-F238E27FC236}">
                <a16:creationId xmlns:a16="http://schemas.microsoft.com/office/drawing/2014/main" id="{079B6869-B25F-45E6-9AD4-D7E7E45D6EAA}"/>
              </a:ext>
            </a:extLst>
          </p:cNvPr>
          <p:cNvPicPr>
            <a:picLocks noChangeAspect="1"/>
          </p:cNvPicPr>
          <p:nvPr userDrawn="1"/>
        </p:nvPicPr>
        <p:blipFill>
          <a:blip r:embed="rId2"/>
          <a:stretch>
            <a:fillRect/>
          </a:stretch>
        </p:blipFill>
        <p:spPr>
          <a:xfrm>
            <a:off x="7752335" y="7333818"/>
            <a:ext cx="1857332" cy="368813"/>
          </a:xfrm>
          <a:prstGeom prst="rect">
            <a:avLst/>
          </a:prstGeom>
        </p:spPr>
      </p:pic>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2336208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Bar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794B1E-BD1A-428E-AE17-66AF454D8E48}"/>
              </a:ext>
            </a:extLst>
          </p:cNvPr>
          <p:cNvSpPr/>
          <p:nvPr userDrawn="1"/>
        </p:nvSpPr>
        <p:spPr>
          <a:xfrm>
            <a:off x="0" y="0"/>
            <a:ext cx="10058400" cy="777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6" name="Picture Placeholder 10">
            <a:extLst>
              <a:ext uri="{FF2B5EF4-FFF2-40B4-BE49-F238E27FC236}">
                <a16:creationId xmlns:a16="http://schemas.microsoft.com/office/drawing/2014/main" id="{50851E9C-08A0-426D-881B-D93CAFE1BC4D}"/>
              </a:ext>
            </a:extLst>
          </p:cNvPr>
          <p:cNvSpPr>
            <a:spLocks noGrp="1"/>
          </p:cNvSpPr>
          <p:nvPr>
            <p:ph type="pic" sz="quarter" idx="10"/>
          </p:nvPr>
        </p:nvSpPr>
        <p:spPr>
          <a:xfrm>
            <a:off x="0" y="0"/>
            <a:ext cx="10058400" cy="7772400"/>
          </a:xfrm>
          <a:noFill/>
        </p:spPr>
        <p:txBody>
          <a:bodyPr/>
          <a:lstStyle/>
          <a:p>
            <a:r>
              <a:rPr lang="en-US"/>
              <a:t>Click icon to add picture</a:t>
            </a:r>
            <a:endParaRPr lang="en-US" dirty="0"/>
          </a:p>
        </p:txBody>
      </p:sp>
      <p:sp>
        <p:nvSpPr>
          <p:cNvPr id="3" name="Rectangle 2">
            <a:extLst>
              <a:ext uri="{FF2B5EF4-FFF2-40B4-BE49-F238E27FC236}">
                <a16:creationId xmlns:a16="http://schemas.microsoft.com/office/drawing/2014/main" id="{6F0EBD2B-3F63-44EF-BFE1-086B01EEF0C3}"/>
              </a:ext>
            </a:extLst>
          </p:cNvPr>
          <p:cNvSpPr/>
          <p:nvPr userDrawn="1"/>
        </p:nvSpPr>
        <p:spPr>
          <a:xfrm>
            <a:off x="0" y="0"/>
            <a:ext cx="10058401" cy="77723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2" name="Rectangle 1">
            <a:extLst>
              <a:ext uri="{FF2B5EF4-FFF2-40B4-BE49-F238E27FC236}">
                <a16:creationId xmlns:a16="http://schemas.microsoft.com/office/drawing/2014/main" id="{7EB697AC-487F-4CA1-A9C7-FE2B7C9E5169}"/>
              </a:ext>
            </a:extLst>
          </p:cNvPr>
          <p:cNvSpPr/>
          <p:nvPr userDrawn="1"/>
        </p:nvSpPr>
        <p:spPr>
          <a:xfrm>
            <a:off x="0" y="2203704"/>
            <a:ext cx="10058400" cy="1444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pic>
        <p:nvPicPr>
          <p:cNvPr id="8" name="A&amp;M standard full logo white">
            <a:extLst>
              <a:ext uri="{FF2B5EF4-FFF2-40B4-BE49-F238E27FC236}">
                <a16:creationId xmlns:a16="http://schemas.microsoft.com/office/drawing/2014/main" id="{CA06771B-1BD0-44F9-899A-63DB0D90E653}"/>
              </a:ext>
            </a:extLst>
          </p:cNvPr>
          <p:cNvPicPr>
            <a:picLocks noChangeAspect="1"/>
          </p:cNvPicPr>
          <p:nvPr userDrawn="1"/>
        </p:nvPicPr>
        <p:blipFill>
          <a:blip r:embed="rId2"/>
          <a:stretch>
            <a:fillRect/>
          </a:stretch>
        </p:blipFill>
        <p:spPr>
          <a:xfrm>
            <a:off x="7752335" y="7333818"/>
            <a:ext cx="1819660" cy="321681"/>
          </a:xfrm>
          <a:prstGeom prst="rect">
            <a:avLst/>
          </a:prstGeom>
        </p:spPr>
      </p:pic>
    </p:spTree>
    <p:extLst>
      <p:ext uri="{BB962C8B-B14F-4D97-AF65-F5344CB8AC3E}">
        <p14:creationId xmlns:p14="http://schemas.microsoft.com/office/powerpoint/2010/main" val="127400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6" name="Text Placeholder 30">
            <a:extLst>
              <a:ext uri="{FF2B5EF4-FFF2-40B4-BE49-F238E27FC236}">
                <a16:creationId xmlns:a16="http://schemas.microsoft.com/office/drawing/2014/main" id="{65264CA6-E1CB-4027-9168-C61429C68C39}"/>
              </a:ext>
            </a:extLst>
          </p:cNvPr>
          <p:cNvSpPr>
            <a:spLocks noGrp="1"/>
          </p:cNvSpPr>
          <p:nvPr>
            <p:ph type="body" sz="quarter" idx="13"/>
          </p:nvPr>
        </p:nvSpPr>
        <p:spPr>
          <a:xfrm>
            <a:off x="512064" y="7172411"/>
            <a:ext cx="4396975" cy="123111"/>
          </a:xfrm>
        </p:spPr>
        <p:txBody>
          <a:bodyPr/>
          <a:lstStyle>
            <a:lvl1pPr>
              <a:defRPr sz="800" b="0">
                <a:solidFill>
                  <a:schemeClr val="tx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254C4FA-308D-46D3-BA2B-F816001A9D30}"/>
              </a:ext>
            </a:extLst>
          </p:cNvPr>
          <p:cNvSpPr>
            <a:spLocks noGrp="1"/>
          </p:cNvSpPr>
          <p:nvPr>
            <p:ph type="body" sz="quarter" idx="14"/>
          </p:nvPr>
        </p:nvSpPr>
        <p:spPr>
          <a:xfrm>
            <a:off x="512064" y="6770997"/>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Text Placeholder 3">
            <a:extLst>
              <a:ext uri="{FF2B5EF4-FFF2-40B4-BE49-F238E27FC236}">
                <a16:creationId xmlns:a16="http://schemas.microsoft.com/office/drawing/2014/main" id="{077ABF94-467C-4EC7-A020-E3E432EA56D0}"/>
              </a:ext>
            </a:extLst>
          </p:cNvPr>
          <p:cNvSpPr>
            <a:spLocks noGrp="1"/>
          </p:cNvSpPr>
          <p:nvPr>
            <p:ph type="body" sz="quarter" idx="15"/>
          </p:nvPr>
        </p:nvSpPr>
        <p:spPr>
          <a:xfrm>
            <a:off x="512064" y="6531452"/>
            <a:ext cx="4396975" cy="123111"/>
          </a:xfrm>
        </p:spPr>
        <p:txBody>
          <a:bodyPr anchor="b"/>
          <a:lstStyle>
            <a:lvl1pPr marL="180975" indent="0">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 name="Text Placeholder 3">
            <a:extLst>
              <a:ext uri="{FF2B5EF4-FFF2-40B4-BE49-F238E27FC236}">
                <a16:creationId xmlns:a16="http://schemas.microsoft.com/office/drawing/2014/main" id="{D7A670CA-8476-4C73-A012-5954AD384513}"/>
              </a:ext>
            </a:extLst>
          </p:cNvPr>
          <p:cNvSpPr>
            <a:spLocks noGrp="1"/>
          </p:cNvSpPr>
          <p:nvPr>
            <p:ph type="body" sz="quarter" idx="16"/>
          </p:nvPr>
        </p:nvSpPr>
        <p:spPr>
          <a:xfrm>
            <a:off x="512064" y="6399136"/>
            <a:ext cx="4396975" cy="123111"/>
          </a:xfrm>
        </p:spPr>
        <p:txBody>
          <a:bodyPr anchor="b"/>
          <a:lstStyle>
            <a:lvl1pPr>
              <a:defRPr sz="800" b="0">
                <a:solidFill>
                  <a:schemeClr val="tx1"/>
                </a:solidFill>
              </a:defRPr>
            </a:lvl1pPr>
            <a:lvl2pPr>
              <a:defRPr sz="752"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Rectangle 1">
            <a:extLst>
              <a:ext uri="{FF2B5EF4-FFF2-40B4-BE49-F238E27FC236}">
                <a16:creationId xmlns:a16="http://schemas.microsoft.com/office/drawing/2014/main" id="{D68374A9-91AB-4263-9FFF-FEF496957CAE}"/>
              </a:ext>
            </a:extLst>
          </p:cNvPr>
          <p:cNvSpPr/>
          <p:nvPr userDrawn="1"/>
        </p:nvSpPr>
        <p:spPr>
          <a:xfrm>
            <a:off x="0" y="835492"/>
            <a:ext cx="10058400" cy="1464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
        <p:nvSpPr>
          <p:cNvPr id="11" name="Rectangle 10">
            <a:extLst>
              <a:ext uri="{FF2B5EF4-FFF2-40B4-BE49-F238E27FC236}">
                <a16:creationId xmlns:a16="http://schemas.microsoft.com/office/drawing/2014/main" id="{A77BD140-ABE3-498B-97C1-438214BBBBF8}"/>
              </a:ext>
            </a:extLst>
          </p:cNvPr>
          <p:cNvSpPr/>
          <p:nvPr userDrawn="1"/>
        </p:nvSpPr>
        <p:spPr>
          <a:xfrm>
            <a:off x="7499350" y="7295522"/>
            <a:ext cx="2254250" cy="394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400" dirty="0">
              <a:solidFill>
                <a:schemeClr val="bg1"/>
              </a:solidFill>
            </a:endParaRPr>
          </a:p>
        </p:txBody>
      </p:sp>
    </p:spTree>
    <p:extLst>
      <p:ext uri="{BB962C8B-B14F-4D97-AF65-F5344CB8AC3E}">
        <p14:creationId xmlns:p14="http://schemas.microsoft.com/office/powerpoint/2010/main" val="3148900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of Contents (DO NOT DELE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93776" y="191929"/>
            <a:ext cx="9079992" cy="820897"/>
          </a:xfrm>
        </p:spPr>
        <p:txBody>
          <a:bodyPr/>
          <a:lstStyle>
            <a:lvl1pPr>
              <a:defRPr/>
            </a:lvl1pPr>
          </a:lstStyle>
          <a:p>
            <a:r>
              <a:rPr lang="en-US" dirty="0"/>
              <a:t>Contents</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87035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
        <p:nvSpPr>
          <p:cNvPr id="5" name="Rectangle 1">
            <a:extLst>
              <a:ext uri="{FF2B5EF4-FFF2-40B4-BE49-F238E27FC236}">
                <a16:creationId xmlns:a16="http://schemas.microsoft.com/office/drawing/2014/main" id="{F92C5096-0AF4-41F7-B527-620019ED6DDD}"/>
              </a:ext>
            </a:extLst>
          </p:cNvPr>
          <p:cNvSpPr/>
          <p:nvPr userDrawn="1"/>
        </p:nvSpPr>
        <p:spPr>
          <a:xfrm>
            <a:off x="490538" y="2105626"/>
            <a:ext cx="3096345" cy="553998"/>
          </a:xfrm>
          <a:prstGeom prst="rect">
            <a:avLst/>
          </a:prstGeom>
        </p:spPr>
        <p:txBody>
          <a:bodyPr wrap="square" lIns="0" tIns="0" rIns="0" bIns="0">
            <a:spAutoFit/>
          </a:bodyPr>
          <a:lstStyle/>
          <a:p>
            <a:r>
              <a:rPr lang="en-US" sz="3600" dirty="0">
                <a:solidFill>
                  <a:schemeClr val="accent2">
                    <a:lumMod val="20000"/>
                    <a:lumOff val="80000"/>
                  </a:schemeClr>
                </a:solidFill>
                <a:ea typeface="Times New Roman" panose="02020603050405020304" pitchFamily="18" charset="0"/>
              </a:rPr>
              <a:t>Appendix</a:t>
            </a:r>
          </a:p>
        </p:txBody>
      </p:sp>
    </p:spTree>
    <p:extLst>
      <p:ext uri="{BB962C8B-B14F-4D97-AF65-F5344CB8AC3E}">
        <p14:creationId xmlns:p14="http://schemas.microsoft.com/office/powerpoint/2010/main" val="2156582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DO NOT DELE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3EB9A3-6EDC-4861-8919-68E907711D79}"/>
              </a:ext>
            </a:extLst>
          </p:cNvPr>
          <p:cNvSpPr/>
          <p:nvPr userDrawn="1"/>
        </p:nvSpPr>
        <p:spPr>
          <a:xfrm>
            <a:off x="0" y="0"/>
            <a:ext cx="100584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marL="1588" algn="ctr">
              <a:spcAft>
                <a:spcPts val="400"/>
              </a:spcAft>
            </a:pPr>
            <a:endParaRPr lang="en-US" sz="1000" dirty="0">
              <a:solidFill>
                <a:schemeClr val="bg1"/>
              </a:solidFill>
            </a:endParaRPr>
          </a:p>
        </p:txBody>
      </p:sp>
    </p:spTree>
    <p:extLst>
      <p:ext uri="{BB962C8B-B14F-4D97-AF65-F5344CB8AC3E}">
        <p14:creationId xmlns:p14="http://schemas.microsoft.com/office/powerpoint/2010/main" val="4180853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Divider blue">
    <p:bg>
      <p:bgPr>
        <a:solidFill>
          <a:schemeClr val="accent2"/>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DA08AAC-51E6-4E8D-AA03-1250A22A5B41}"/>
              </a:ext>
            </a:extLst>
          </p:cNvPr>
          <p:cNvSpPr>
            <a:spLocks noGrp="1"/>
          </p:cNvSpPr>
          <p:nvPr>
            <p:ph type="body" sz="quarter" idx="12"/>
          </p:nvPr>
        </p:nvSpPr>
        <p:spPr>
          <a:xfrm>
            <a:off x="490538" y="2707756"/>
            <a:ext cx="9077325" cy="430887"/>
          </a:xfrm>
        </p:spPr>
        <p:txBody>
          <a:bodyPr anchor="ctr" anchorCtr="0"/>
          <a:lstStyle>
            <a:lvl1pPr>
              <a:spcAft>
                <a:spcPts val="0"/>
              </a:spcAft>
              <a:defRPr sz="2800" b="0">
                <a:solidFill>
                  <a:schemeClr val="bg1"/>
                </a:solidFill>
              </a:defRPr>
            </a:lvl1pPr>
            <a:lvl2pPr>
              <a:spcAft>
                <a:spcPts val="0"/>
              </a:spcAft>
              <a:defRPr sz="1600" b="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54630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of content Storage Layout">
    <p:spTree>
      <p:nvGrpSpPr>
        <p:cNvPr id="1" name=""/>
        <p:cNvGrpSpPr/>
        <p:nvPr/>
      </p:nvGrpSpPr>
      <p:grpSpPr>
        <a:xfrm>
          <a:off x="0" y="0"/>
          <a:ext cx="0" cy="0"/>
          <a:chOff x="0" y="0"/>
          <a:chExt cx="0" cy="0"/>
        </a:xfrm>
      </p:grpSpPr>
      <p:sp>
        <p:nvSpPr>
          <p:cNvPr id="39" name="Section Page Number">
            <a:extLst>
              <a:ext uri="{FF2B5EF4-FFF2-40B4-BE49-F238E27FC236}">
                <a16:creationId xmlns:a16="http://schemas.microsoft.com/office/drawing/2014/main" id="{66726A97-A5B6-4B31-ADB9-5D9DA234B1AB}"/>
              </a:ext>
            </a:extLst>
          </p:cNvPr>
          <p:cNvSpPr txBox="1">
            <a:spLocks/>
          </p:cNvSpPr>
          <p:nvPr userDrawn="1">
            <p:custDataLst>
              <p:tags r:id="rId1"/>
            </p:custDataLst>
          </p:nvPr>
        </p:nvSpPr>
        <p:spPr>
          <a:xfrm>
            <a:off x="4924264" y="1297748"/>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0" name="Section Number">
            <a:extLst>
              <a:ext uri="{FF2B5EF4-FFF2-40B4-BE49-F238E27FC236}">
                <a16:creationId xmlns:a16="http://schemas.microsoft.com/office/drawing/2014/main" id="{943EF470-2F92-4A3A-9D1B-0E00A1BEE435}"/>
              </a:ext>
            </a:extLst>
          </p:cNvPr>
          <p:cNvSpPr txBox="1">
            <a:spLocks noChangeArrowheads="1"/>
          </p:cNvSpPr>
          <p:nvPr userDrawn="1">
            <p:custDataLst>
              <p:tags r:id="rId2"/>
            </p:custDataLst>
          </p:nvPr>
        </p:nvSpPr>
        <p:spPr bwMode="auto">
          <a:xfrm>
            <a:off x="512064" y="1299045"/>
            <a:ext cx="411480"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rPr>
              <a:t>1</a:t>
            </a:r>
          </a:p>
        </p:txBody>
      </p:sp>
      <p:sp>
        <p:nvSpPr>
          <p:cNvPr id="41" name="Section Title">
            <a:extLst>
              <a:ext uri="{FF2B5EF4-FFF2-40B4-BE49-F238E27FC236}">
                <a16:creationId xmlns:a16="http://schemas.microsoft.com/office/drawing/2014/main" id="{056DD77C-9DAF-4B0A-944B-C6CEEF83CD46}"/>
              </a:ext>
            </a:extLst>
          </p:cNvPr>
          <p:cNvSpPr txBox="1">
            <a:spLocks/>
          </p:cNvSpPr>
          <p:nvPr userDrawn="1">
            <p:custDataLst>
              <p:tags r:id="rId3"/>
            </p:custDataLst>
          </p:nvPr>
        </p:nvSpPr>
        <p:spPr>
          <a:xfrm>
            <a:off x="927680" y="1297748"/>
            <a:ext cx="4101052"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42" name="Slide Number">
            <a:extLst>
              <a:ext uri="{FF2B5EF4-FFF2-40B4-BE49-F238E27FC236}">
                <a16:creationId xmlns:a16="http://schemas.microsoft.com/office/drawing/2014/main" id="{5C6105A3-4279-4162-87D0-41E9666D2FD1}"/>
              </a:ext>
            </a:extLst>
          </p:cNvPr>
          <p:cNvSpPr txBox="1">
            <a:spLocks/>
          </p:cNvSpPr>
          <p:nvPr userDrawn="1">
            <p:custDataLst>
              <p:tags r:id="rId4"/>
            </p:custDataLst>
          </p:nvPr>
        </p:nvSpPr>
        <p:spPr>
          <a:xfrm>
            <a:off x="4928616" y="2527667"/>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43" name="Slide Title">
            <a:extLst>
              <a:ext uri="{FF2B5EF4-FFF2-40B4-BE49-F238E27FC236}">
                <a16:creationId xmlns:a16="http://schemas.microsoft.com/office/drawing/2014/main" id="{5B02B965-4741-4A27-8FF3-41AF411C3D32}"/>
              </a:ext>
            </a:extLst>
          </p:cNvPr>
          <p:cNvSpPr txBox="1">
            <a:spLocks/>
          </p:cNvSpPr>
          <p:nvPr userDrawn="1">
            <p:custDataLst>
              <p:tags r:id="rId5"/>
            </p:custDataLst>
          </p:nvPr>
        </p:nvSpPr>
        <p:spPr>
          <a:xfrm>
            <a:off x="512064" y="2527667"/>
            <a:ext cx="4462272"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2" name="Vertical Positioning of ToC">
            <a:extLst>
              <a:ext uri="{FF2B5EF4-FFF2-40B4-BE49-F238E27FC236}">
                <a16:creationId xmlns:a16="http://schemas.microsoft.com/office/drawing/2014/main" id="{779CF2BF-1730-4B32-9CF5-2A7D14DB9603}"/>
              </a:ext>
            </a:extLst>
          </p:cNvPr>
          <p:cNvSpPr>
            <a:spLocks/>
          </p:cNvSpPr>
          <p:nvPr userDrawn="1">
            <p:custDataLst>
              <p:tags r:id="rId6"/>
            </p:custDataLst>
          </p:nvPr>
        </p:nvSpPr>
        <p:spPr>
          <a:xfrm flipH="1">
            <a:off x="142436" y="1622425"/>
            <a:ext cx="365491" cy="53928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GB" dirty="0"/>
          </a:p>
        </p:txBody>
      </p:sp>
      <p:sp>
        <p:nvSpPr>
          <p:cNvPr id="14" name="Subsection Title">
            <a:extLst>
              <a:ext uri="{FF2B5EF4-FFF2-40B4-BE49-F238E27FC236}">
                <a16:creationId xmlns:a16="http://schemas.microsoft.com/office/drawing/2014/main" id="{BA6C1EDD-FC1D-41B2-912D-ED9CAF956AB8}"/>
              </a:ext>
            </a:extLst>
          </p:cNvPr>
          <p:cNvSpPr txBox="1">
            <a:spLocks/>
          </p:cNvSpPr>
          <p:nvPr userDrawn="1">
            <p:custDataLst>
              <p:tags r:id="rId7"/>
            </p:custDataLst>
          </p:nvPr>
        </p:nvSpPr>
        <p:spPr>
          <a:xfrm>
            <a:off x="921275" y="1844844"/>
            <a:ext cx="4107925" cy="307777"/>
          </a:xfrm>
          <a:prstGeom prst="rect">
            <a:avLst/>
          </a:prstGeom>
          <a:noFill/>
          <a:ln w="6350">
            <a:gradFill flip="none" rotWithShape="1">
              <a:gsLst>
                <a:gs pos="2000">
                  <a:srgbClr val="FFFFFF"/>
                </a:gs>
                <a:gs pos="0">
                  <a:schemeClr val="tx1"/>
                </a:gs>
              </a:gsLst>
              <a:lin ang="16200000" scaled="1"/>
              <a:tileRect/>
            </a:gradFill>
          </a:ln>
        </p:spPr>
        <p:txBody>
          <a:bodyPr wrap="square" lIns="18288"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chemeClr val="accent3"/>
                </a:solidFill>
              </a:rPr>
              <a:t>A</a:t>
            </a:r>
          </a:p>
        </p:txBody>
      </p:sp>
      <p:sp>
        <p:nvSpPr>
          <p:cNvPr id="15" name="Subsection Number">
            <a:extLst>
              <a:ext uri="{FF2B5EF4-FFF2-40B4-BE49-F238E27FC236}">
                <a16:creationId xmlns:a16="http://schemas.microsoft.com/office/drawing/2014/main" id="{C8CED6A4-DED0-430D-863C-B533154B9035}"/>
              </a:ext>
            </a:extLst>
          </p:cNvPr>
          <p:cNvSpPr txBox="1">
            <a:spLocks noChangeArrowheads="1"/>
          </p:cNvSpPr>
          <p:nvPr userDrawn="1">
            <p:custDataLst>
              <p:tags r:id="rId8"/>
            </p:custDataLst>
          </p:nvPr>
        </p:nvSpPr>
        <p:spPr bwMode="auto">
          <a:xfrm>
            <a:off x="512064" y="1844844"/>
            <a:ext cx="409211"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400" dirty="0">
                <a:solidFill>
                  <a:srgbClr val="5E8AB4"/>
                </a:solidFill>
                <a:cs typeface="Aldhabi" panose="01000000000000000000" pitchFamily="2" charset="-78"/>
              </a:rPr>
              <a:t>1.1</a:t>
            </a:r>
          </a:p>
        </p:txBody>
      </p:sp>
      <p:sp>
        <p:nvSpPr>
          <p:cNvPr id="16" name="Subsection Page Number">
            <a:extLst>
              <a:ext uri="{FF2B5EF4-FFF2-40B4-BE49-F238E27FC236}">
                <a16:creationId xmlns:a16="http://schemas.microsoft.com/office/drawing/2014/main" id="{A7D023A4-47BB-4F83-8B82-33BEDCDF46A2}"/>
              </a:ext>
            </a:extLst>
          </p:cNvPr>
          <p:cNvSpPr txBox="1">
            <a:spLocks/>
          </p:cNvSpPr>
          <p:nvPr userDrawn="1">
            <p:custDataLst>
              <p:tags r:id="rId9"/>
            </p:custDataLst>
          </p:nvPr>
        </p:nvSpPr>
        <p:spPr>
          <a:xfrm>
            <a:off x="4928616" y="1844844"/>
            <a:ext cx="474654" cy="307777"/>
          </a:xfrm>
          <a:prstGeom prst="rect">
            <a:avLst/>
          </a:prstGeom>
          <a:noFill/>
          <a:ln w="6350">
            <a:gradFill flip="none" rotWithShape="1">
              <a:gsLst>
                <a:gs pos="2000">
                  <a:srgbClr val="FFFFFF"/>
                </a:gs>
                <a:gs pos="0">
                  <a:schemeClr val="tx1"/>
                </a:gs>
              </a:gsLst>
              <a:lin ang="16200000" scaled="1"/>
              <a:tileRect/>
            </a:gradFill>
          </a:ln>
        </p:spPr>
        <p:txBody>
          <a:bodyPr wrap="square" lIns="0" tIns="0" rIns="0" bIns="0" rtlCol="0" anchor="ctr"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algn="r"/>
            <a:r>
              <a:rPr lang="en-US" sz="1400" dirty="0"/>
              <a:t>1</a:t>
            </a:r>
          </a:p>
        </p:txBody>
      </p:sp>
      <p:sp>
        <p:nvSpPr>
          <p:cNvPr id="2" name="Rectangle 1">
            <a:extLst>
              <a:ext uri="{FF2B5EF4-FFF2-40B4-BE49-F238E27FC236}">
                <a16:creationId xmlns:a16="http://schemas.microsoft.com/office/drawing/2014/main" id="{047B67FE-5908-4842-8EA6-5EC538E60BA4}"/>
              </a:ext>
            </a:extLst>
          </p:cNvPr>
          <p:cNvSpPr/>
          <p:nvPr userDrawn="1">
            <p:custDataLst>
              <p:tags r:id="rId10"/>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068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Storage Layout">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783B2298-63B1-40B4-961B-F6EBD3407B57}"/>
              </a:ext>
            </a:extLst>
          </p:cNvPr>
          <p:cNvSpPr txBox="1">
            <a:spLocks/>
          </p:cNvSpPr>
          <p:nvPr userDrawn="1">
            <p:custDataLst>
              <p:tags r:id="rId1"/>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7" name="DO NOT EDIT OR DELETE">
            <a:extLst>
              <a:ext uri="{FF2B5EF4-FFF2-40B4-BE49-F238E27FC236}">
                <a16:creationId xmlns:a16="http://schemas.microsoft.com/office/drawing/2014/main" id="{847747D7-73E2-42D4-99FC-EFDD5334F2F5}"/>
              </a:ext>
            </a:extLst>
          </p:cNvPr>
          <p:cNvSpPr txBox="1">
            <a:spLocks/>
          </p:cNvSpPr>
          <p:nvPr userDrawn="1">
            <p:custDataLst>
              <p:tags r:id="rId2"/>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DO NOT EDIT OR DELETE">
            <a:extLst>
              <a:ext uri="{FF2B5EF4-FFF2-40B4-BE49-F238E27FC236}">
                <a16:creationId xmlns:a16="http://schemas.microsoft.com/office/drawing/2014/main" id="{6ECA8F66-1A1F-473C-B3B4-ACCAA8C651BA}"/>
              </a:ext>
            </a:extLst>
          </p:cNvPr>
          <p:cNvSpPr txBox="1">
            <a:spLocks/>
          </p:cNvSpPr>
          <p:nvPr userDrawn="1">
            <p:custDataLst>
              <p:tags r:id="rId3"/>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2" name="Rectangle 1">
            <a:extLst>
              <a:ext uri="{FF2B5EF4-FFF2-40B4-BE49-F238E27FC236}">
                <a16:creationId xmlns:a16="http://schemas.microsoft.com/office/drawing/2014/main" id="{333C2478-C61D-4AF0-B583-EA073B18BEC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072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4433887" cy="5464175"/>
          </a:xfrm>
        </p:spPr>
        <p:txBody>
          <a:bodyPr/>
          <a:lstStyle>
            <a:lvl1pPr>
              <a:defRPr/>
            </a:lvl1pPr>
          </a:lstStyle>
          <a:p>
            <a:pPr lvl="0"/>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hasCustomPrompt="1"/>
          </p:nvPr>
        </p:nvSpPr>
        <p:spPr>
          <a:xfrm>
            <a:off x="5148263" y="1622424"/>
            <a:ext cx="4433887"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D48CB54A-B301-4EED-BF6B-ADB1CDA402E3}"/>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90210698-A0BE-4A8E-90CC-653562B48969}"/>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42098011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Section Divider Storage Layout">
    <p:spTree>
      <p:nvGrpSpPr>
        <p:cNvPr id="1" name=""/>
        <p:cNvGrpSpPr/>
        <p:nvPr/>
      </p:nvGrpSpPr>
      <p:grpSpPr>
        <a:xfrm>
          <a:off x="0" y="0"/>
          <a:ext cx="0" cy="0"/>
          <a:chOff x="0" y="0"/>
          <a:chExt cx="0" cy="0"/>
        </a:xfrm>
      </p:grpSpPr>
      <p:sp>
        <p:nvSpPr>
          <p:cNvPr id="6" name="DO NOT EDIT OR DELETE">
            <a:extLst>
              <a:ext uri="{FF2B5EF4-FFF2-40B4-BE49-F238E27FC236}">
                <a16:creationId xmlns:a16="http://schemas.microsoft.com/office/drawing/2014/main" id="{937B25E5-E29F-4087-A7F1-35894CC7A86F}"/>
              </a:ext>
            </a:extLst>
          </p:cNvPr>
          <p:cNvSpPr txBox="1">
            <a:spLocks/>
          </p:cNvSpPr>
          <p:nvPr userDrawn="1">
            <p:custDataLst>
              <p:tags r:id="rId1"/>
            </p:custDataLst>
          </p:nvPr>
        </p:nvSpPr>
        <p:spPr bwMode="auto">
          <a:xfrm>
            <a:off x="9144000" y="91440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7" name="DO NOT EDIT OR DELETE">
            <a:extLst>
              <a:ext uri="{FF2B5EF4-FFF2-40B4-BE49-F238E27FC236}">
                <a16:creationId xmlns:a16="http://schemas.microsoft.com/office/drawing/2014/main" id="{2A816042-D901-4F44-90D3-191FE4B32ECE}"/>
              </a:ext>
            </a:extLst>
          </p:cNvPr>
          <p:cNvSpPr txBox="1">
            <a:spLocks/>
          </p:cNvSpPr>
          <p:nvPr userDrawn="1">
            <p:custDataLst>
              <p:tags r:id="rId2"/>
            </p:custDataLst>
          </p:nvPr>
        </p:nvSpPr>
        <p:spPr bwMode="auto">
          <a:xfrm>
            <a:off x="9296400" y="9296400"/>
            <a:ext cx="0" cy="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 i="0" u="none" strike="noStrike" kern="1200" cap="none" spc="0" normalizeH="0" baseline="0" noProof="0" dirty="0">
                <a:ln>
                  <a:noFill/>
                </a:ln>
                <a:noFill/>
                <a:effectLst/>
                <a:uLnTx/>
                <a:uFillTx/>
                <a:latin typeface="+mj-lt"/>
                <a:ea typeface="+mj-ea"/>
                <a:cs typeface="Arial" charset="0"/>
              </a:rPr>
              <a:t>AA</a:t>
            </a:r>
          </a:p>
        </p:txBody>
      </p:sp>
      <p:sp>
        <p:nvSpPr>
          <p:cNvPr id="8" name="Section Title">
            <a:extLst>
              <a:ext uri="{FF2B5EF4-FFF2-40B4-BE49-F238E27FC236}">
                <a16:creationId xmlns:a16="http://schemas.microsoft.com/office/drawing/2014/main" id="{10FEF074-D3A0-4CB3-B640-FECECB44DADA}"/>
              </a:ext>
            </a:extLst>
          </p:cNvPr>
          <p:cNvSpPr txBox="1">
            <a:spLocks/>
          </p:cNvSpPr>
          <p:nvPr userDrawn="1">
            <p:custDataLst>
              <p:tags r:id="rId3"/>
            </p:custDataLst>
          </p:nvPr>
        </p:nvSpPr>
        <p:spPr bwMode="auto">
          <a:xfrm>
            <a:off x="502920" y="2670048"/>
            <a:ext cx="9079992" cy="4297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j-lt"/>
                <a:ea typeface="+mj-ea"/>
                <a:cs typeface="Arial" charset="0"/>
              </a:rPr>
              <a:t>A</a:t>
            </a:r>
          </a:p>
        </p:txBody>
      </p:sp>
      <p:sp>
        <p:nvSpPr>
          <p:cNvPr id="2" name="Rectangle 1">
            <a:extLst>
              <a:ext uri="{FF2B5EF4-FFF2-40B4-BE49-F238E27FC236}">
                <a16:creationId xmlns:a16="http://schemas.microsoft.com/office/drawing/2014/main" id="{A7B40066-F713-4406-9A86-35D133CBD4D4}"/>
              </a:ext>
            </a:extLst>
          </p:cNvPr>
          <p:cNvSpPr/>
          <p:nvPr userDrawn="1">
            <p:custDataLst>
              <p:tags r:id="rId4"/>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4943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minder shapes Storage Layout">
    <p:spTree>
      <p:nvGrpSpPr>
        <p:cNvPr id="1" name=""/>
        <p:cNvGrpSpPr/>
        <p:nvPr/>
      </p:nvGrpSpPr>
      <p:grpSpPr>
        <a:xfrm>
          <a:off x="0" y="0"/>
          <a:ext cx="0" cy="0"/>
          <a:chOff x="0" y="0"/>
          <a:chExt cx="0" cy="0"/>
        </a:xfrm>
      </p:grpSpPr>
      <p:sp>
        <p:nvSpPr>
          <p:cNvPr id="8" name="Section Reminider">
            <a:extLst>
              <a:ext uri="{FF2B5EF4-FFF2-40B4-BE49-F238E27FC236}">
                <a16:creationId xmlns:a16="http://schemas.microsoft.com/office/drawing/2014/main" id="{A70D0464-ECD9-4440-BEC6-413657967954}"/>
              </a:ext>
            </a:extLst>
          </p:cNvPr>
          <p:cNvSpPr txBox="1">
            <a:spLocks/>
          </p:cNvSpPr>
          <p:nvPr userDrawn="1">
            <p:custDataLst>
              <p:tags r:id="rId1"/>
            </p:custDataLst>
          </p:nvPr>
        </p:nvSpPr>
        <p:spPr>
          <a:xfrm>
            <a:off x="493776" y="360363"/>
            <a:ext cx="9079992" cy="274320"/>
          </a:xfrm>
          <a:prstGeom prst="rect">
            <a:avLst/>
          </a:prstGeom>
          <a:noFill/>
        </p:spPr>
        <p:txBody>
          <a:bodyPr vert="horz" wrap="square"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600">
                <a:solidFill>
                  <a:srgbClr val="5E8AB4"/>
                </a:solidFill>
              </a:rPr>
              <a:t>&lt;%SECTIONNAME%&gt;</a:t>
            </a:r>
            <a:endParaRPr lang="en-US" sz="1600" dirty="0">
              <a:solidFill>
                <a:srgbClr val="5E8AB4"/>
              </a:solidFill>
            </a:endParaRPr>
          </a:p>
        </p:txBody>
      </p:sp>
      <p:sp>
        <p:nvSpPr>
          <p:cNvPr id="2" name="Rectangle 1">
            <a:extLst>
              <a:ext uri="{FF2B5EF4-FFF2-40B4-BE49-F238E27FC236}">
                <a16:creationId xmlns:a16="http://schemas.microsoft.com/office/drawing/2014/main" id="{3E4623BE-7026-4247-AF70-0A0C0D9028F3}"/>
              </a:ext>
            </a:extLst>
          </p:cNvPr>
          <p:cNvSpPr/>
          <p:nvPr userDrawn="1">
            <p:custDataLst>
              <p:tags r:id="rId2"/>
            </p:custDataLst>
          </p:nvPr>
        </p:nvSpPr>
        <p:spPr>
          <a:xfrm>
            <a:off x="0" y="0"/>
            <a:ext cx="10058400" cy="7772400"/>
          </a:xfrm>
          <a:prstGeom prst="rect">
            <a:avLst/>
          </a:prstGeom>
          <a:solidFill>
            <a:srgbClr val="BDBDBD"/>
          </a:solidFill>
          <a:ln>
            <a:solidFill>
              <a:srgbClr val="BDB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823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9" name="Text Placeholder 8"/>
          <p:cNvSpPr>
            <a:spLocks noGrp="1"/>
          </p:cNvSpPr>
          <p:nvPr>
            <p:ph type="body" sz="quarter" idx="10" hasCustomPrompt="1"/>
          </p:nvPr>
        </p:nvSpPr>
        <p:spPr>
          <a:xfrm>
            <a:off x="49377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p:cNvSpPr>
            <a:spLocks noGrp="1"/>
          </p:cNvSpPr>
          <p:nvPr>
            <p:ph type="body" sz="quarter" idx="13" hasCustomPrompt="1"/>
          </p:nvPr>
        </p:nvSpPr>
        <p:spPr>
          <a:xfrm>
            <a:off x="6712408"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p:cNvSpPr>
            <a:spLocks noGrp="1"/>
          </p:cNvSpPr>
          <p:nvPr>
            <p:ph type="body" sz="quarter" idx="14" hasCustomPrompt="1"/>
          </p:nvPr>
        </p:nvSpPr>
        <p:spPr>
          <a:xfrm>
            <a:off x="3612236" y="1622425"/>
            <a:ext cx="2861359" cy="5464175"/>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dirty="0"/>
              <a:t>Hold Alt + Shift Right/Left Arrows to adjust the text levels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2" name="Footer Placeholder 1">
            <a:extLst>
              <a:ext uri="{FF2B5EF4-FFF2-40B4-BE49-F238E27FC236}">
                <a16:creationId xmlns:a16="http://schemas.microsoft.com/office/drawing/2014/main" id="{0754D8ED-53B1-4F59-8A47-C2913839C6A8}"/>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7B1978AF-CD62-4EF6-A466-5512327041A1}"/>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43339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1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dirty="0"/>
              <a:t>Subtitle to slide goes here</a:t>
            </a:r>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216438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A4ABD67F-9F41-4B6A-A665-BB9E2521C9E1}"/>
              </a:ext>
            </a:extLst>
          </p:cNvPr>
          <p:cNvSpPr>
            <a:spLocks noGrp="1"/>
          </p:cNvSpPr>
          <p:nvPr>
            <p:ph type="ftr" sz="quarter" idx="35"/>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E5DEB777-0276-4A4C-95A8-4AECE94B1876}"/>
              </a:ext>
            </a:extLst>
          </p:cNvPr>
          <p:cNvSpPr>
            <a:spLocks noGrp="1"/>
          </p:cNvSpPr>
          <p:nvPr>
            <p:ph type="sldNum" sz="quarter" idx="36"/>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3004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endParaRPr lang="en-GB"/>
          </a:p>
        </p:txBody>
      </p:sp>
      <p:sp>
        <p:nvSpPr>
          <p:cNvPr id="5" name="Text Placeholder 4"/>
          <p:cNvSpPr>
            <a:spLocks noGrp="1"/>
          </p:cNvSpPr>
          <p:nvPr>
            <p:ph type="body" sz="quarter" idx="38" hasCustomPrompt="1"/>
          </p:nvPr>
        </p:nvSpPr>
        <p:spPr>
          <a:xfrm>
            <a:off x="0" y="3442492"/>
            <a:ext cx="10058400" cy="720000"/>
          </a:xfr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493776" tIns="169311" rIns="34941" bIns="169311" rtlCol="0" anchor="ctr">
            <a:noAutofit/>
          </a:bodyPr>
          <a:lstStyle>
            <a:lvl1pPr>
              <a:defRPr lang="en-US" sz="2800" smtClean="0">
                <a:solidFill>
                  <a:schemeClr val="bg1"/>
                </a:solidFill>
                <a:latin typeface="+mn-lt"/>
              </a:defRPr>
            </a:lvl1pPr>
            <a:lvl2pPr>
              <a:defRPr lang="en-US" sz="100" smtClean="0">
                <a:solidFill>
                  <a:schemeClr val="lt1"/>
                </a:solidFill>
                <a:latin typeface="+mn-lt"/>
              </a:defRPr>
            </a:lvl2pPr>
            <a:lvl3pPr>
              <a:defRPr lang="en-US" sz="2800" b="1" smtClean="0">
                <a:solidFill>
                  <a:schemeClr val="bg1"/>
                </a:solidFill>
              </a:defRPr>
            </a:lvl3pPr>
            <a:lvl4pPr>
              <a:defRPr lang="en-US" sz="2100" smtClean="0">
                <a:solidFill>
                  <a:schemeClr val="lt1"/>
                </a:solidFill>
              </a:defRPr>
            </a:lvl4pPr>
            <a:lvl5pPr>
              <a:defRPr lang="en-US" sz="2100">
                <a:solidFill>
                  <a:schemeClr val="lt1"/>
                </a:solidFill>
              </a:defRPr>
            </a:lvl5pPr>
          </a:lstStyle>
          <a:p>
            <a:pPr marR="0" lvl="0" defTabSz="1043056" fontAlgn="auto">
              <a:lnSpc>
                <a:spcPct val="100000"/>
              </a:lnSpc>
              <a:buClrTx/>
              <a:buSzTx/>
              <a:tabLst/>
            </a:pPr>
            <a:r>
              <a:rPr lang="en-GB" dirty="0"/>
              <a:t>“40-50 character quote goes here.”</a:t>
            </a:r>
          </a:p>
        </p:txBody>
      </p:sp>
      <p:sp>
        <p:nvSpPr>
          <p:cNvPr id="8" name="Text Placeholder 7"/>
          <p:cNvSpPr>
            <a:spLocks noGrp="1"/>
          </p:cNvSpPr>
          <p:nvPr>
            <p:ph type="body" sz="quarter" idx="39" hasCustomPrompt="1"/>
          </p:nvPr>
        </p:nvSpPr>
        <p:spPr>
          <a:xfrm>
            <a:off x="493776" y="1629421"/>
            <a:ext cx="9079992" cy="1681099"/>
          </a:xfrm>
        </p:spPr>
        <p:txBody>
          <a:bodyPr/>
          <a:lstStyle>
            <a:lvl3pPr>
              <a:defRPr/>
            </a:lvl3pPr>
            <a:lvl5pPr marL="183600" indent="0">
              <a:buNone/>
              <a:defRPr/>
            </a:lvl5pPr>
          </a:lstStyle>
          <a:p>
            <a:pPr lvl="2"/>
            <a:r>
              <a:rPr lang="en-GB" dirty="0"/>
              <a:t>Approximately 100 words of content goes in this area</a:t>
            </a:r>
          </a:p>
        </p:txBody>
      </p:sp>
      <p:sp>
        <p:nvSpPr>
          <p:cNvPr id="10" name="Text Placeholder 9"/>
          <p:cNvSpPr>
            <a:spLocks noGrp="1"/>
          </p:cNvSpPr>
          <p:nvPr>
            <p:ph type="body" sz="quarter" idx="40" hasCustomPrompt="1"/>
          </p:nvPr>
        </p:nvSpPr>
        <p:spPr>
          <a:xfrm>
            <a:off x="493776" y="4411120"/>
            <a:ext cx="5976000" cy="2664000"/>
          </a:xfrm>
        </p:spPr>
        <p:txBody>
          <a:bodyPr/>
          <a:lstStyle>
            <a:lvl3pPr>
              <a:defRPr/>
            </a:lvl3pPr>
          </a:lstStyle>
          <a:p>
            <a:pPr lvl="2"/>
            <a:r>
              <a:rPr lang="en-GB"/>
              <a:t>Approximately 150 words of content goes in this area</a:t>
            </a:r>
          </a:p>
        </p:txBody>
      </p:sp>
      <p:sp>
        <p:nvSpPr>
          <p:cNvPr id="11"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GB" dirty="0"/>
              <a:t>Subtitle to slide goes here</a:t>
            </a:r>
          </a:p>
        </p:txBody>
      </p:sp>
      <p:sp>
        <p:nvSpPr>
          <p:cNvPr id="2" name="Footer Placeholder 1">
            <a:extLst>
              <a:ext uri="{FF2B5EF4-FFF2-40B4-BE49-F238E27FC236}">
                <a16:creationId xmlns:a16="http://schemas.microsoft.com/office/drawing/2014/main" id="{CEF718D4-D746-4E73-B2F6-D28EF51E939C}"/>
              </a:ext>
            </a:extLst>
          </p:cNvPr>
          <p:cNvSpPr>
            <a:spLocks noGrp="1"/>
          </p:cNvSpPr>
          <p:nvPr>
            <p:ph type="ftr" sz="quarter" idx="41"/>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BA6E9292-B4C3-4CCB-BF67-E7076DECFA7A}"/>
              </a:ext>
            </a:extLst>
          </p:cNvPr>
          <p:cNvSpPr>
            <a:spLocks noGrp="1"/>
          </p:cNvSpPr>
          <p:nvPr>
            <p:ph type="sldNum" sz="quarter" idx="42"/>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25203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12" name="Picture Placeholder 8"/>
          <p:cNvSpPr>
            <a:spLocks noGrp="1"/>
          </p:cNvSpPr>
          <p:nvPr>
            <p:ph type="pic" sz="quarter" idx="35" hasCustomPrompt="1"/>
          </p:nvPr>
        </p:nvSpPr>
        <p:spPr>
          <a:xfrm>
            <a:off x="6718092" y="1622425"/>
            <a:ext cx="2864058" cy="2880000"/>
          </a:xfrm>
          <a:solidFill>
            <a:srgbClr val="D9D9D9"/>
          </a:solidFill>
        </p:spPr>
        <p:txBody>
          <a:bodyPr lIns="72000" tIns="72000" rIns="72000" bIns="72000">
            <a:noAutofit/>
          </a:bodyPr>
          <a:lstStyle>
            <a:lvl1pPr algn="ctr">
              <a:defRPr sz="1600" b="1">
                <a:solidFill>
                  <a:schemeClr val="tx1"/>
                </a:solidFill>
              </a:defRPr>
            </a:lvl1pPr>
          </a:lstStyle>
          <a:p>
            <a:r>
              <a:rPr lang="en-US" dirty="0"/>
              <a:t>CLICK TO INSERT PICTURE</a:t>
            </a:r>
          </a:p>
        </p:txBody>
      </p:sp>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1622426"/>
            <a:ext cx="5972686" cy="3251323"/>
          </a:xfrm>
        </p:spPr>
        <p:txBody>
          <a:bodyPr/>
          <a:lstStyle/>
          <a:p>
            <a:pPr marL="0" marR="0" lvl="0" indent="0" algn="l" defTabSz="981098" rtl="0" eaLnBrk="1" fontAlgn="auto" latinLnBrk="0" hangingPunct="1">
              <a:lnSpc>
                <a:spcPct val="100000"/>
              </a:lnSpc>
              <a:spcBef>
                <a:spcPts val="0"/>
              </a:spcBef>
              <a:spcAft>
                <a:spcPts val="800"/>
              </a:spcAft>
              <a:buClrTx/>
              <a:buSzTx/>
              <a:buFont typeface="Arial" panose="020B0604020202020204" pitchFamily="34" charset="0"/>
              <a:buNone/>
              <a:tabLst/>
              <a:defRPr/>
            </a:pPr>
            <a:r>
              <a:rPr lang="en-US"/>
              <a:t>Hold Alt + Shift Right/Left Arrows to adjust the text levels</a:t>
            </a:r>
          </a:p>
          <a:p>
            <a:pPr lvl="1"/>
            <a:r>
              <a:rPr lang="en-US"/>
              <a:t>Second level</a:t>
            </a:r>
          </a:p>
          <a:p>
            <a:pPr lvl="2"/>
            <a:r>
              <a:rPr lang="en-US"/>
              <a:t>Third level</a:t>
            </a:r>
          </a:p>
          <a:p>
            <a:pPr lvl="3"/>
            <a:r>
              <a:rPr lang="en-US"/>
              <a:t>Fourth level</a:t>
            </a:r>
          </a:p>
          <a:p>
            <a:pPr lvl="4"/>
            <a:r>
              <a:rPr lang="en-US"/>
              <a:t>Fifth level</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6" name="Text Placeholder 5"/>
          <p:cNvSpPr>
            <a:spLocks noGrp="1"/>
          </p:cNvSpPr>
          <p:nvPr>
            <p:ph type="body" sz="quarter" idx="36" hasCustomPrompt="1"/>
          </p:nvPr>
        </p:nvSpPr>
        <p:spPr>
          <a:xfrm>
            <a:off x="6717639" y="4503697"/>
            <a:ext cx="2864511" cy="370052"/>
          </a:xfrm>
          <a:solidFill>
            <a:schemeClr val="accent3"/>
          </a:solidFill>
        </p:spPr>
        <p:txBody>
          <a:bodyPr lIns="36000" tIns="36000" rIns="36000" bIns="36000" anchor="ctr" anchorCtr="1">
            <a:noAutofit/>
          </a:bodyPr>
          <a:lstStyle>
            <a:lvl1pPr marL="0" indent="0" algn="ctr">
              <a:buFont typeface="Arial" panose="020B0604020202020204" pitchFamily="34" charset="0"/>
              <a:buNone/>
              <a:tabLst/>
              <a:defRPr sz="800" b="1" cap="all" baseline="0">
                <a:solidFill>
                  <a:schemeClr val="bg1"/>
                </a:solidFill>
                <a:latin typeface="+mn-lt"/>
              </a:defRPr>
            </a:lvl1pPr>
            <a:lvl2pPr marL="0" indent="0" algn="ctr">
              <a:buFont typeface="Arial" panose="020B0604020202020204" pitchFamily="34" charset="0"/>
              <a:buNone/>
              <a:tabLst/>
              <a:defRPr sz="941" b="1" cap="none">
                <a:solidFill>
                  <a:schemeClr val="bg1"/>
                </a:solidFill>
                <a:latin typeface="+mn-lt"/>
              </a:defRPr>
            </a:lvl2pPr>
            <a:lvl3pPr marL="0" indent="0" algn="ctr">
              <a:buFont typeface="Arial" panose="020B0604020202020204" pitchFamily="34" charset="0"/>
              <a:buNone/>
              <a:tabLst/>
              <a:defRPr sz="941" b="1" cap="none">
                <a:solidFill>
                  <a:schemeClr val="bg1"/>
                </a:solidFill>
                <a:latin typeface="+mn-lt"/>
              </a:defRPr>
            </a:lvl3pPr>
            <a:lvl4pPr marL="0" indent="0" algn="ctr">
              <a:buNone/>
              <a:tabLst/>
              <a:defRPr sz="941" b="1" cap="none">
                <a:solidFill>
                  <a:schemeClr val="bg1"/>
                </a:solidFill>
                <a:latin typeface="+mn-lt"/>
              </a:defRPr>
            </a:lvl4pPr>
            <a:lvl5pPr marL="0" indent="0" algn="ctr">
              <a:buNone/>
              <a:tabLst/>
              <a:defRPr sz="941" b="1" cap="none">
                <a:solidFill>
                  <a:schemeClr val="bg1"/>
                </a:solidFill>
                <a:latin typeface="+mn-lt"/>
              </a:defRPr>
            </a:lvl5pPr>
          </a:lstStyle>
          <a:p>
            <a:pPr lvl="0"/>
            <a:r>
              <a:rPr lang="en-US"/>
              <a:t>PHOTO CAPTION</a:t>
            </a:r>
          </a:p>
        </p:txBody>
      </p:sp>
      <p:sp>
        <p:nvSpPr>
          <p:cNvPr id="2" name="Footer Placeholder 1">
            <a:extLst>
              <a:ext uri="{FF2B5EF4-FFF2-40B4-BE49-F238E27FC236}">
                <a16:creationId xmlns:a16="http://schemas.microsoft.com/office/drawing/2014/main" id="{B5D4ABA4-6827-40FF-9ADA-8FEA64AE628E}"/>
              </a:ext>
            </a:extLst>
          </p:cNvPr>
          <p:cNvSpPr>
            <a:spLocks noGrp="1"/>
          </p:cNvSpPr>
          <p:nvPr>
            <p:ph type="ftr" sz="quarter" idx="37"/>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DF3AAE59-5861-4352-BBF7-20F3A679780C}"/>
              </a:ext>
            </a:extLst>
          </p:cNvPr>
          <p:cNvSpPr>
            <a:spLocks noGrp="1"/>
          </p:cNvSpPr>
          <p:nvPr>
            <p:ph type="sldNum" sz="quarter" idx="38"/>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111470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bio multiple">
    <p:spTree>
      <p:nvGrpSpPr>
        <p:cNvPr id="1" name=""/>
        <p:cNvGrpSpPr/>
        <p:nvPr/>
      </p:nvGrpSpPr>
      <p:grpSpPr>
        <a:xfrm>
          <a:off x="0" y="0"/>
          <a:ext cx="0" cy="0"/>
          <a:chOff x="0" y="0"/>
          <a:chExt cx="0" cy="0"/>
        </a:xfrm>
      </p:grpSpPr>
      <p:sp>
        <p:nvSpPr>
          <p:cNvPr id="7" name="Title 6"/>
          <p:cNvSpPr>
            <a:spLocks noGrp="1"/>
          </p:cNvSpPr>
          <p:nvPr>
            <p:ph type="title"/>
          </p:nvPr>
        </p:nvSpPr>
        <p:spPr>
          <a:xfrm>
            <a:off x="493776" y="191929"/>
            <a:ext cx="9079992" cy="820897"/>
          </a:xfrm>
        </p:spPr>
        <p:txBody>
          <a:bodyPr/>
          <a:lstStyle/>
          <a:p>
            <a:r>
              <a:rPr lang="en-US"/>
              <a:t>Click to edit Master title style</a:t>
            </a:r>
          </a:p>
        </p:txBody>
      </p:sp>
      <p:sp>
        <p:nvSpPr>
          <p:cNvPr id="9" name="Text Placeholder 8"/>
          <p:cNvSpPr>
            <a:spLocks noGrp="1"/>
          </p:cNvSpPr>
          <p:nvPr>
            <p:ph type="body" sz="quarter" idx="10" hasCustomPrompt="1"/>
          </p:nvPr>
        </p:nvSpPr>
        <p:spPr>
          <a:xfrm>
            <a:off x="490538"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2" name="Text Placeholder 52"/>
          <p:cNvSpPr>
            <a:spLocks noGrp="1"/>
          </p:cNvSpPr>
          <p:nvPr>
            <p:ph type="body" sz="quarter" idx="34" hasCustomPrompt="1"/>
          </p:nvPr>
        </p:nvSpPr>
        <p:spPr>
          <a:xfrm>
            <a:off x="493776" y="1180376"/>
            <a:ext cx="9079992" cy="276999"/>
          </a:xfrm>
          <a:prstGeom prst="rect">
            <a:avLst/>
          </a:prstGeom>
        </p:spPr>
        <p:txBody>
          <a:bodyPr/>
          <a:lstStyle>
            <a:lvl1pPr marL="0" indent="0">
              <a:buNone/>
              <a:defRPr sz="1400" b="0" i="0" kern="800" spc="0" baseline="0">
                <a:solidFill>
                  <a:schemeClr val="accent3"/>
                </a:solidFill>
                <a:latin typeface="+mj-lt"/>
                <a:ea typeface="Arial" charset="0"/>
                <a:cs typeface="Arial" charset="0"/>
              </a:defRPr>
            </a:lvl1pPr>
          </a:lstStyle>
          <a:p>
            <a:pPr lvl="0"/>
            <a:r>
              <a:rPr lang="en-US"/>
              <a:t>Subtitle to slide goes here</a:t>
            </a:r>
          </a:p>
        </p:txBody>
      </p:sp>
      <p:sp>
        <p:nvSpPr>
          <p:cNvPr id="19" name="Text Placeholder 8"/>
          <p:cNvSpPr>
            <a:spLocks noGrp="1"/>
          </p:cNvSpPr>
          <p:nvPr>
            <p:ph type="body" sz="quarter" idx="42" hasCustomPrompt="1"/>
          </p:nvPr>
        </p:nvSpPr>
        <p:spPr>
          <a:xfrm>
            <a:off x="490538"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3" name="Text Placeholder 8"/>
          <p:cNvSpPr>
            <a:spLocks noGrp="1"/>
          </p:cNvSpPr>
          <p:nvPr>
            <p:ph type="body" sz="quarter" idx="43" hasCustomPrompt="1"/>
          </p:nvPr>
        </p:nvSpPr>
        <p:spPr>
          <a:xfrm>
            <a:off x="2835210"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4" name="Text Placeholder 8"/>
          <p:cNvSpPr>
            <a:spLocks noGrp="1"/>
          </p:cNvSpPr>
          <p:nvPr>
            <p:ph type="body" sz="quarter" idx="44" hasCustomPrompt="1"/>
          </p:nvPr>
        </p:nvSpPr>
        <p:spPr>
          <a:xfrm>
            <a:off x="5152445"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5" name="Text Placeholder 8"/>
          <p:cNvSpPr>
            <a:spLocks noGrp="1"/>
          </p:cNvSpPr>
          <p:nvPr>
            <p:ph type="body" sz="quarter" idx="45" hasCustomPrompt="1"/>
          </p:nvPr>
        </p:nvSpPr>
        <p:spPr>
          <a:xfrm>
            <a:off x="7499456" y="3888000"/>
            <a:ext cx="2082694" cy="538609"/>
          </a:xfrm>
        </p:spPr>
        <p:txBody>
          <a:bodyPr/>
          <a:lstStyle>
            <a:lvl1pPr marL="0" indent="0" algn="ctr">
              <a:spcAft>
                <a:spcPts val="600"/>
              </a:spcAft>
              <a:buFont typeface="Arial" panose="020B0604020202020204" pitchFamily="34" charset="0"/>
              <a:buNone/>
              <a:defRPr sz="1000" b="0" cap="none">
                <a:solidFill>
                  <a:schemeClr val="tx1"/>
                </a:solidFill>
                <a:latin typeface="+mn-lt"/>
              </a:defRPr>
            </a:lvl1pPr>
            <a:lvl2pPr marL="0" indent="0" algn="ctr">
              <a:spcAft>
                <a:spcPts val="564"/>
              </a:spcAft>
              <a:buFont typeface="Arial" panose="020B0604020202020204" pitchFamily="34" charset="0"/>
              <a:buNone/>
              <a:defRPr sz="941" b="0" cap="none">
                <a:solidFill>
                  <a:schemeClr val="tx1"/>
                </a:solidFill>
                <a:latin typeface="+mn-lt"/>
              </a:defRPr>
            </a:lvl2pPr>
            <a:lvl3pPr marL="0" indent="0" algn="ctr">
              <a:spcAft>
                <a:spcPts val="564"/>
              </a:spcAft>
              <a:buFont typeface="Arial" panose="020B0604020202020204" pitchFamily="34" charset="0"/>
              <a:buNone/>
              <a:defRPr sz="941" b="0" cap="none">
                <a:solidFill>
                  <a:schemeClr val="tx1"/>
                </a:solidFill>
                <a:latin typeface="+mn-lt"/>
              </a:defRPr>
            </a:lvl3pPr>
            <a:lvl4pPr marL="0" indent="0" algn="ctr">
              <a:spcAft>
                <a:spcPts val="564"/>
              </a:spcAft>
              <a:buNone/>
              <a:defRPr b="0" cap="none">
                <a:solidFill>
                  <a:schemeClr val="tx1"/>
                </a:solidFill>
              </a:defRPr>
            </a:lvl4pPr>
            <a:lvl5pPr marL="0" indent="0" algn="ctr">
              <a:spcAft>
                <a:spcPts val="564"/>
              </a:spcAft>
              <a:buNone/>
              <a:defRPr b="0" cap="none">
                <a:solidFill>
                  <a:schemeClr val="tx1"/>
                </a:solidFill>
              </a:defRPr>
            </a:lvl5pPr>
          </a:lstStyle>
          <a:p>
            <a:pPr lvl="0"/>
            <a:r>
              <a:rPr lang="en-US"/>
              <a:t>30-40 word short description of experience goes here</a:t>
            </a:r>
          </a:p>
          <a:p>
            <a:pPr lvl="0"/>
            <a:r>
              <a:rPr lang="en-US"/>
              <a:t>employee@alvarezandmarsal.com</a:t>
            </a:r>
          </a:p>
        </p:txBody>
      </p:sp>
      <p:sp>
        <p:nvSpPr>
          <p:cNvPr id="20" name="Text Placeholder 8"/>
          <p:cNvSpPr>
            <a:spLocks noGrp="1"/>
          </p:cNvSpPr>
          <p:nvPr>
            <p:ph type="body" sz="quarter" idx="46" hasCustomPrompt="1"/>
          </p:nvPr>
        </p:nvSpPr>
        <p:spPr>
          <a:xfrm>
            <a:off x="2835210"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1" name="Text Placeholder 8"/>
          <p:cNvSpPr>
            <a:spLocks noGrp="1"/>
          </p:cNvSpPr>
          <p:nvPr>
            <p:ph type="body" sz="quarter" idx="47" hasCustomPrompt="1"/>
          </p:nvPr>
        </p:nvSpPr>
        <p:spPr>
          <a:xfrm>
            <a:off x="5152445"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6" name="Text Placeholder 8"/>
          <p:cNvSpPr>
            <a:spLocks noGrp="1"/>
          </p:cNvSpPr>
          <p:nvPr>
            <p:ph type="body" sz="quarter" idx="48" hasCustomPrompt="1"/>
          </p:nvPr>
        </p:nvSpPr>
        <p:spPr>
          <a:xfrm>
            <a:off x="7499456" y="3240000"/>
            <a:ext cx="2082694" cy="394980"/>
          </a:xfrm>
        </p:spPr>
        <p:txBody>
          <a:bodyPr/>
          <a:lstStyle>
            <a:lvl1pPr algn="ctr">
              <a:spcAft>
                <a:spcPts val="200"/>
              </a:spcAft>
              <a:defRPr sz="1400" b="0" baseline="0">
                <a:solidFill>
                  <a:schemeClr val="accent3"/>
                </a:solidFill>
              </a:defRPr>
            </a:lvl1pPr>
            <a:lvl2pPr algn="ctr">
              <a:spcAft>
                <a:spcPts val="200"/>
              </a:spcAft>
              <a:defRPr sz="1000" b="0">
                <a:solidFill>
                  <a:schemeClr val="tx1"/>
                </a:solidFill>
              </a:defRPr>
            </a:lvl2pPr>
          </a:lstStyle>
          <a:p>
            <a:pPr lvl="0"/>
            <a:r>
              <a:rPr lang="en-US"/>
              <a:t>EMPLOYEE NAME</a:t>
            </a:r>
          </a:p>
          <a:p>
            <a:pPr lvl="1"/>
            <a:r>
              <a:rPr lang="en-US"/>
              <a:t>Employee title</a:t>
            </a:r>
          </a:p>
        </p:txBody>
      </p:sp>
      <p:sp>
        <p:nvSpPr>
          <p:cNvPr id="2" name="Footer Placeholder 1">
            <a:extLst>
              <a:ext uri="{FF2B5EF4-FFF2-40B4-BE49-F238E27FC236}">
                <a16:creationId xmlns:a16="http://schemas.microsoft.com/office/drawing/2014/main" id="{06C3DE5E-148A-4B00-80CB-0AF60D7358DA}"/>
              </a:ext>
            </a:extLst>
          </p:cNvPr>
          <p:cNvSpPr>
            <a:spLocks noGrp="1"/>
          </p:cNvSpPr>
          <p:nvPr>
            <p:ph type="ftr" sz="quarter" idx="49"/>
          </p:nvPr>
        </p:nvSpPr>
        <p:spPr/>
        <p:txBody>
          <a:bodyPr/>
          <a:lstStyle/>
          <a:p>
            <a:endParaRPr lang="en-US" dirty="0">
              <a:solidFill>
                <a:schemeClr val="tx1"/>
              </a:solidFill>
            </a:endParaRPr>
          </a:p>
        </p:txBody>
      </p:sp>
      <p:sp>
        <p:nvSpPr>
          <p:cNvPr id="3" name="Slide Number Placeholder 2">
            <a:extLst>
              <a:ext uri="{FF2B5EF4-FFF2-40B4-BE49-F238E27FC236}">
                <a16:creationId xmlns:a16="http://schemas.microsoft.com/office/drawing/2014/main" id="{6B95A50E-DDA9-4141-8526-8984FC15B938}"/>
              </a:ext>
            </a:extLst>
          </p:cNvPr>
          <p:cNvSpPr>
            <a:spLocks noGrp="1"/>
          </p:cNvSpPr>
          <p:nvPr>
            <p:ph type="sldNum" sz="quarter" idx="50"/>
          </p:nvPr>
        </p:nvSpPr>
        <p:spPr/>
        <p:txBody>
          <a:bodyPr/>
          <a:lstStyle/>
          <a:p>
            <a:fld id="{00F7D3D8-3996-4599-9A0E-2E660A5BA7B3}" type="slidenum">
              <a:rPr lang="en-US" smtClean="0"/>
              <a:pPr/>
              <a:t>‹#›</a:t>
            </a:fld>
            <a:endParaRPr lang="en-US" dirty="0"/>
          </a:p>
        </p:txBody>
      </p:sp>
    </p:spTree>
    <p:extLst>
      <p:ext uri="{BB962C8B-B14F-4D97-AF65-F5344CB8AC3E}">
        <p14:creationId xmlns:p14="http://schemas.microsoft.com/office/powerpoint/2010/main" val="33711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7.png"/><Relationship Id="rId5" Type="http://schemas.openxmlformats.org/officeDocument/2006/relationships/theme" Target="../theme/theme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Text Placeholder 28"/>
          <p:cNvSpPr>
            <a:spLocks noGrp="1"/>
          </p:cNvSpPr>
          <p:nvPr>
            <p:ph type="body" idx="1"/>
          </p:nvPr>
        </p:nvSpPr>
        <p:spPr>
          <a:xfrm>
            <a:off x="493776" y="1629421"/>
            <a:ext cx="9079992" cy="2061876"/>
          </a:xfrm>
          <a:prstGeom prst="rect">
            <a:avLst/>
          </a:prstGeom>
        </p:spPr>
        <p:txBody>
          <a:bodyPr vert="horz" wrap="square" lIns="0" tIns="0" rIns="0" bIns="0" rtlCol="0">
            <a:noAutofit/>
          </a:bodyPr>
          <a:lstStyle/>
          <a:p>
            <a:pPr lvl="0"/>
            <a:r>
              <a:rPr lang="en-US" dirty="0"/>
              <a:t>Heading 1</a:t>
            </a:r>
          </a:p>
          <a:p>
            <a:pPr lvl="1"/>
            <a:r>
              <a:rPr lang="en-US" dirty="0"/>
              <a:t>Heading 2</a:t>
            </a:r>
          </a:p>
          <a:p>
            <a:pPr lvl="2"/>
            <a:r>
              <a:rPr lang="en-US" dirty="0"/>
              <a:t>Body text</a:t>
            </a:r>
          </a:p>
          <a:p>
            <a:pPr lvl="3"/>
            <a:r>
              <a:rPr lang="en-US" dirty="0"/>
              <a:t>Bullet 1</a:t>
            </a:r>
          </a:p>
          <a:p>
            <a:pPr lvl="4"/>
            <a:r>
              <a:rPr lang="en-US" dirty="0"/>
              <a:t>Bullet 2</a:t>
            </a:r>
          </a:p>
          <a:p>
            <a:pPr lvl="5"/>
            <a:r>
              <a:rPr lang="en-US" dirty="0"/>
              <a:t>Number 1</a:t>
            </a:r>
          </a:p>
          <a:p>
            <a:pPr lvl="6"/>
            <a:r>
              <a:rPr lang="en-US" dirty="0"/>
              <a:t>Number 2</a:t>
            </a:r>
          </a:p>
          <a:p>
            <a:pPr lvl="7"/>
            <a:r>
              <a:rPr lang="en-US" dirty="0"/>
              <a:t>Bullet 3</a:t>
            </a:r>
          </a:p>
          <a:p>
            <a:pPr lvl="8"/>
            <a:r>
              <a:rPr lang="en-US" dirty="0"/>
              <a:t>Bullet 4</a:t>
            </a:r>
          </a:p>
        </p:txBody>
      </p:sp>
      <p:sp>
        <p:nvSpPr>
          <p:cNvPr id="28" name="Title Placeholder 27"/>
          <p:cNvSpPr>
            <a:spLocks noGrp="1"/>
          </p:cNvSpPr>
          <p:nvPr>
            <p:ph type="title"/>
          </p:nvPr>
        </p:nvSpPr>
        <p:spPr>
          <a:xfrm>
            <a:off x="493776" y="191929"/>
            <a:ext cx="9079992" cy="820897"/>
          </a:xfrm>
          <a:prstGeom prst="rect">
            <a:avLst/>
          </a:prstGeom>
        </p:spPr>
        <p:txBody>
          <a:bodyPr vert="horz" lIns="0" tIns="0" rIns="0" bIns="0" rtlCol="0" anchor="b" anchorCtr="0">
            <a:noAutofit/>
          </a:bodyPr>
          <a:lstStyle/>
          <a:p>
            <a:r>
              <a:rPr lang="en-US" dirty="0"/>
              <a:t>Slide title</a:t>
            </a:r>
          </a:p>
        </p:txBody>
      </p:sp>
      <p:grpSp>
        <p:nvGrpSpPr>
          <p:cNvPr id="32" name="Group 31"/>
          <p:cNvGrpSpPr/>
          <p:nvPr userDrawn="1"/>
        </p:nvGrpSpPr>
        <p:grpSpPr>
          <a:xfrm>
            <a:off x="493776" y="1083600"/>
            <a:ext cx="9079992" cy="1"/>
            <a:chOff x="534549" y="1544262"/>
            <a:chExt cx="9628733" cy="1"/>
          </a:xfrm>
        </p:grpSpPr>
        <p:cxnSp>
          <p:nvCxnSpPr>
            <p:cNvPr id="19" name="Straight Connector 18"/>
            <p:cNvCxnSpPr/>
            <p:nvPr userDrawn="1"/>
          </p:nvCxnSpPr>
          <p:spPr>
            <a:xfrm>
              <a:off x="534549" y="1544262"/>
              <a:ext cx="9628733" cy="0"/>
            </a:xfrm>
            <a:prstGeom prst="line">
              <a:avLst/>
            </a:prstGeom>
            <a:ln w="50800">
              <a:solidFill>
                <a:schemeClr val="accent3">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34549" y="1544263"/>
              <a:ext cx="25032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userDrawn="1"/>
        </p:nvSpPr>
        <p:spPr>
          <a:xfrm flipH="1">
            <a:off x="-2" y="1115568"/>
            <a:ext cx="162000" cy="5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34941" tIns="17470" rIns="34941" bIns="17470" rtlCol="0" anchor="ctr"/>
          <a:lstStyle/>
          <a:p>
            <a:pPr algn="ctr"/>
            <a:endParaRPr lang="en-US" sz="606" b="1" dirty="0">
              <a:solidFill>
                <a:srgbClr val="2C9398"/>
              </a:solidFill>
              <a:latin typeface="Impact" charset="0"/>
            </a:endParaRPr>
          </a:p>
        </p:txBody>
      </p:sp>
      <p:pic>
        <p:nvPicPr>
          <p:cNvPr id="9" name="A&amp;M Tax full logo white" hidden="1">
            <a:extLst>
              <a:ext uri="{FF2B5EF4-FFF2-40B4-BE49-F238E27FC236}">
                <a16:creationId xmlns:a16="http://schemas.microsoft.com/office/drawing/2014/main" id="{F9F6C429-894A-4074-9C06-FDB1BF4D1BFF}"/>
              </a:ext>
            </a:extLst>
          </p:cNvPr>
          <p:cNvPicPr>
            <a:picLocks noChangeAspect="1"/>
          </p:cNvPicPr>
          <p:nvPr userDrawn="1"/>
        </p:nvPicPr>
        <p:blipFill>
          <a:blip r:embed="rId29"/>
          <a:stretch>
            <a:fillRect/>
          </a:stretch>
        </p:blipFill>
        <p:spPr>
          <a:xfrm>
            <a:off x="8010992" y="7221089"/>
            <a:ext cx="1316739" cy="294974"/>
          </a:xfrm>
          <a:prstGeom prst="rect">
            <a:avLst/>
          </a:prstGeom>
        </p:spPr>
      </p:pic>
      <p:pic>
        <p:nvPicPr>
          <p:cNvPr id="7" name="A&amp;M standard full logo white" hidden="1">
            <a:extLst>
              <a:ext uri="{FF2B5EF4-FFF2-40B4-BE49-F238E27FC236}">
                <a16:creationId xmlns:a16="http://schemas.microsoft.com/office/drawing/2014/main" id="{83C77D9B-518C-4AA4-BC37-30D8E54D3F37}"/>
              </a:ext>
            </a:extLst>
          </p:cNvPr>
          <p:cNvPicPr>
            <a:picLocks noChangeAspect="1"/>
          </p:cNvPicPr>
          <p:nvPr userDrawn="1"/>
        </p:nvPicPr>
        <p:blipFill>
          <a:blip r:embed="rId30"/>
          <a:stretch>
            <a:fillRect/>
          </a:stretch>
        </p:blipFill>
        <p:spPr>
          <a:xfrm>
            <a:off x="7766524" y="7362116"/>
            <a:ext cx="1801372" cy="144952"/>
          </a:xfrm>
          <a:prstGeom prst="rect">
            <a:avLst/>
          </a:prstGeom>
        </p:spPr>
      </p:pic>
      <p:pic>
        <p:nvPicPr>
          <p:cNvPr id="5" name="A&amp;M Tax full logo blue" hidden="1">
            <a:extLst>
              <a:ext uri="{FF2B5EF4-FFF2-40B4-BE49-F238E27FC236}">
                <a16:creationId xmlns:a16="http://schemas.microsoft.com/office/drawing/2014/main" id="{F7E2FFFA-5847-41A1-8E26-A05E09094154}"/>
              </a:ext>
            </a:extLst>
          </p:cNvPr>
          <p:cNvPicPr>
            <a:picLocks noChangeAspect="1"/>
          </p:cNvPicPr>
          <p:nvPr userDrawn="1"/>
        </p:nvPicPr>
        <p:blipFill>
          <a:blip r:embed="rId31"/>
          <a:stretch>
            <a:fillRect/>
          </a:stretch>
        </p:blipFill>
        <p:spPr>
          <a:xfrm>
            <a:off x="8010992" y="7221089"/>
            <a:ext cx="1316739" cy="294974"/>
          </a:xfrm>
          <a:prstGeom prst="rect">
            <a:avLst/>
          </a:prstGeom>
        </p:spPr>
      </p:pic>
      <p:sp>
        <p:nvSpPr>
          <p:cNvPr id="14" name="Footer Placeholder 2">
            <a:extLst>
              <a:ext uri="{FF2B5EF4-FFF2-40B4-BE49-F238E27FC236}">
                <a16:creationId xmlns:a16="http://schemas.microsoft.com/office/drawing/2014/main" id="{29FEE799-2B0E-410C-ACFA-6571D9753E72}"/>
              </a:ext>
            </a:extLst>
          </p:cNvPr>
          <p:cNvSpPr>
            <a:spLocks noGrp="1"/>
          </p:cNvSpPr>
          <p:nvPr>
            <p:ph type="ftr" sz="quarter" idx="3"/>
          </p:nvPr>
        </p:nvSpPr>
        <p:spPr>
          <a:xfrm>
            <a:off x="512064" y="7342632"/>
            <a:ext cx="3877056" cy="137160"/>
          </a:xfrm>
          <a:prstGeom prst="rect">
            <a:avLst/>
          </a:prstGeom>
        </p:spPr>
        <p:txBody>
          <a:bodyPr vert="horz" lIns="0" tIns="0" rIns="0" bIns="0" rtlCol="0" anchor="t" anchorCtr="0"/>
          <a:lstStyle>
            <a:lvl1pPr algn="l">
              <a:defRPr sz="900">
                <a:solidFill>
                  <a:schemeClr val="tx1"/>
                </a:solidFill>
              </a:defRPr>
            </a:lvl1pPr>
          </a:lstStyle>
          <a:p>
            <a:endParaRPr lang="en-US" dirty="0">
              <a:solidFill>
                <a:schemeClr val="tx1"/>
              </a:solidFill>
            </a:endParaRPr>
          </a:p>
        </p:txBody>
      </p:sp>
      <p:sp>
        <p:nvSpPr>
          <p:cNvPr id="15" name="Slide Number Placeholder 4">
            <a:extLst>
              <a:ext uri="{FF2B5EF4-FFF2-40B4-BE49-F238E27FC236}">
                <a16:creationId xmlns:a16="http://schemas.microsoft.com/office/drawing/2014/main" id="{FEAE4BBD-D1ED-4311-B4A0-F5B357C919C7}"/>
              </a:ext>
            </a:extLst>
          </p:cNvPr>
          <p:cNvSpPr>
            <a:spLocks noGrp="1"/>
          </p:cNvSpPr>
          <p:nvPr>
            <p:ph type="sldNum" sz="quarter" idx="4"/>
          </p:nvPr>
        </p:nvSpPr>
        <p:spPr>
          <a:xfrm>
            <a:off x="4864608" y="7342632"/>
            <a:ext cx="338328" cy="137160"/>
          </a:xfrm>
          <a:prstGeom prst="rect">
            <a:avLst/>
          </a:prstGeom>
        </p:spPr>
        <p:txBody>
          <a:bodyPr vert="horz" lIns="0" tIns="0" rIns="0" bIns="0" rtlCol="0" anchor="t" anchorCtr="0"/>
          <a:lstStyle>
            <a:lvl1pPr algn="ctr">
              <a:defRPr sz="900">
                <a:solidFill>
                  <a:schemeClr val="tx1"/>
                </a:solidFill>
              </a:defRPr>
            </a:lvl1pPr>
          </a:lstStyle>
          <a:p>
            <a:fld id="{00F7D3D8-3996-4599-9A0E-2E660A5BA7B3}" type="slidenum">
              <a:rPr lang="en-US" smtClean="0"/>
              <a:pPr/>
              <a:t>‹#›</a:t>
            </a:fld>
            <a:endParaRPr lang="en-US" dirty="0"/>
          </a:p>
        </p:txBody>
      </p:sp>
      <p:pic>
        <p:nvPicPr>
          <p:cNvPr id="3" name="A&amp;M standard full logo blue">
            <a:extLst>
              <a:ext uri="{FF2B5EF4-FFF2-40B4-BE49-F238E27FC236}">
                <a16:creationId xmlns:a16="http://schemas.microsoft.com/office/drawing/2014/main" id="{4E430E62-0A90-429D-8566-3C9A0855095D}"/>
              </a:ext>
            </a:extLst>
          </p:cNvPr>
          <p:cNvPicPr>
            <a:picLocks noChangeAspect="1"/>
          </p:cNvPicPr>
          <p:nvPr userDrawn="1"/>
        </p:nvPicPr>
        <p:blipFill>
          <a:blip r:embed="rId32"/>
          <a:stretch>
            <a:fillRect/>
          </a:stretch>
        </p:blipFill>
        <p:spPr>
          <a:xfrm>
            <a:off x="7752335" y="7333818"/>
            <a:ext cx="1857332" cy="368813"/>
          </a:xfrm>
          <a:prstGeom prst="rect">
            <a:avLst/>
          </a:prstGeom>
        </p:spPr>
      </p:pic>
    </p:spTree>
    <p:extLst>
      <p:ext uri="{BB962C8B-B14F-4D97-AF65-F5344CB8AC3E}">
        <p14:creationId xmlns:p14="http://schemas.microsoft.com/office/powerpoint/2010/main" val="20166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78" r:id="rId6"/>
    <p:sldLayoutId id="2147483675" r:id="rId7"/>
    <p:sldLayoutId id="2147483667" r:id="rId8"/>
    <p:sldLayoutId id="2147483657" r:id="rId9"/>
    <p:sldLayoutId id="2147483658" r:id="rId10"/>
    <p:sldLayoutId id="2147483659" r:id="rId11"/>
    <p:sldLayoutId id="2147483661" r:id="rId12"/>
    <p:sldLayoutId id="2147483662" r:id="rId13"/>
    <p:sldLayoutId id="2147483663" r:id="rId14"/>
    <p:sldLayoutId id="2147483690" r:id="rId15"/>
    <p:sldLayoutId id="2147483694" r:id="rId16"/>
    <p:sldLayoutId id="2147483695" r:id="rId17"/>
    <p:sldLayoutId id="2147483679" r:id="rId18"/>
    <p:sldLayoutId id="2147483680" r:id="rId19"/>
    <p:sldLayoutId id="2147483691" r:id="rId20"/>
    <p:sldLayoutId id="2147483692" r:id="rId21"/>
    <p:sldLayoutId id="2147483693" r:id="rId22"/>
    <p:sldLayoutId id="2147483689" r:id="rId23"/>
    <p:sldLayoutId id="2147483683" r:id="rId24"/>
    <p:sldLayoutId id="2147483682" r:id="rId25"/>
    <p:sldLayoutId id="2147483681" r:id="rId26"/>
    <p:sldLayoutId id="2147483696" r:id="rId27"/>
  </p:sldLayoutIdLst>
  <p:hf hdr="0" dt="0"/>
  <p:txStyles>
    <p:titleStyle>
      <a:lvl1pPr marL="0" algn="l" defTabSz="981098" rtl="0" eaLnBrk="1" latinLnBrk="0" hangingPunct="1">
        <a:spcBef>
          <a:spcPct val="0"/>
        </a:spcBef>
        <a:buNone/>
        <a:defRPr lang="en-GB" sz="2400" kern="1200" dirty="0" smtClean="0">
          <a:solidFill>
            <a:schemeClr val="accent3"/>
          </a:solidFill>
          <a:latin typeface="+mj-lt"/>
          <a:ea typeface="+mn-ea"/>
          <a:cs typeface="Arial" panose="020B0604020202020204" pitchFamily="34" charset="0"/>
        </a:defRPr>
      </a:lvl1pPr>
    </p:titleStyle>
    <p:bodyStyle>
      <a:lvl1pPr marL="0" indent="0" algn="l" defTabSz="981098" rtl="0" eaLnBrk="1" latinLnBrk="0" hangingPunct="1">
        <a:spcBef>
          <a:spcPts val="0"/>
        </a:spcBef>
        <a:spcAft>
          <a:spcPts val="800"/>
        </a:spcAft>
        <a:buFont typeface="Arial" panose="020B0604020202020204" pitchFamily="34" charset="0"/>
        <a:buNone/>
        <a:defRPr sz="1100" b="1" kern="1200">
          <a:solidFill>
            <a:schemeClr val="accent3"/>
          </a:solidFill>
          <a:latin typeface="+mj-lt"/>
          <a:ea typeface="+mn-ea"/>
          <a:cs typeface="+mn-cs"/>
        </a:defRPr>
      </a:lvl1pPr>
      <a:lvl2pPr marL="0" indent="0" algn="l" defTabSz="981098" rtl="0" eaLnBrk="1" latinLnBrk="0" hangingPunct="1">
        <a:spcBef>
          <a:spcPts val="0"/>
        </a:spcBef>
        <a:spcAft>
          <a:spcPts val="0"/>
        </a:spcAft>
        <a:buFont typeface="Arial" panose="020B0604020202020204" pitchFamily="34" charset="0"/>
        <a:buNone/>
        <a:defRPr sz="1100" b="1" kern="1200" cap="none" baseline="0">
          <a:solidFill>
            <a:schemeClr val="tx1"/>
          </a:solidFill>
          <a:latin typeface="+mj-lt"/>
          <a:ea typeface="+mn-ea"/>
          <a:cs typeface="+mn-cs"/>
        </a:defRPr>
      </a:lvl2pPr>
      <a:lvl3pPr marL="1494" indent="0" algn="l" defTabSz="981098" rtl="0" eaLnBrk="1" latinLnBrk="0" hangingPunct="1">
        <a:spcBef>
          <a:spcPts val="300"/>
        </a:spcBef>
        <a:spcAft>
          <a:spcPts val="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300"/>
        </a:spcBef>
        <a:spcAft>
          <a:spcPts val="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5760" indent="-182880" algn="l" defTabSz="981098" rtl="0" eaLnBrk="1" latinLnBrk="0" hangingPunct="1">
        <a:spcBef>
          <a:spcPts val="300"/>
        </a:spcBef>
        <a:spcAft>
          <a:spcPts val="0"/>
        </a:spcAft>
        <a:buClr>
          <a:schemeClr val="tx1"/>
        </a:buClr>
        <a:buFont typeface="Arial" panose="020B0604020202020204" pitchFamily="34" charset="0"/>
        <a:buChar char="–"/>
        <a:defRPr lang="en-US" sz="1000" kern="1200" dirty="0" smtClean="0">
          <a:solidFill>
            <a:schemeClr val="tx1"/>
          </a:solidFill>
          <a:latin typeface="+mn-lt"/>
          <a:ea typeface="+mn-ea"/>
          <a:cs typeface="+mn-cs"/>
        </a:defRPr>
      </a:lvl5pPr>
      <a:lvl6pPr marL="182880" indent="-182880" algn="l" defTabSz="981098" rtl="0" eaLnBrk="1" latinLnBrk="0" hangingPunct="1">
        <a:spcBef>
          <a:spcPts val="300"/>
        </a:spcBef>
        <a:spcAft>
          <a:spcPts val="0"/>
        </a:spcAft>
        <a:buClr>
          <a:schemeClr val="tx1"/>
        </a:buClr>
        <a:buFont typeface="+mj-lt"/>
        <a:buAutoNum type="arabicPeriod"/>
        <a:defRPr lang="en-US" sz="1000" kern="1200" dirty="0" smtClean="0">
          <a:solidFill>
            <a:schemeClr val="tx1"/>
          </a:solidFill>
          <a:latin typeface="+mn-lt"/>
          <a:ea typeface="+mn-ea"/>
          <a:cs typeface="+mn-cs"/>
        </a:defRPr>
      </a:lvl6pPr>
      <a:lvl7pPr marL="365760" indent="-182880" algn="l" defTabSz="981098" rtl="0" eaLnBrk="1" latinLnBrk="0" hangingPunct="1">
        <a:spcBef>
          <a:spcPts val="300"/>
        </a:spcBef>
        <a:spcAft>
          <a:spcPts val="0"/>
        </a:spcAft>
        <a:buClr>
          <a:schemeClr val="tx1"/>
        </a:buClr>
        <a:buFont typeface="+mj-lt"/>
        <a:buAutoNum type="alphaLcPeriod"/>
        <a:defRPr lang="en-US" sz="1000" kern="1200" dirty="0">
          <a:solidFill>
            <a:schemeClr val="tx1"/>
          </a:solidFill>
          <a:latin typeface="+mn-lt"/>
          <a:ea typeface="+mn-ea"/>
          <a:cs typeface="+mn-cs"/>
        </a:defRPr>
      </a:lvl7pPr>
      <a:lvl8pPr marL="54864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8pPr>
      <a:lvl9pPr marL="731520" indent="-182880" algn="l" defTabSz="981098" rtl="0" eaLnBrk="1" latinLnBrk="0" hangingPunct="1">
        <a:spcBef>
          <a:spcPts val="300"/>
        </a:spcBef>
        <a:spcAft>
          <a:spcPts val="0"/>
        </a:spcAft>
        <a:buClr>
          <a:schemeClr val="tx1"/>
        </a:buClr>
        <a:buFont typeface="Arial" panose="020B0604020202020204" pitchFamily="34" charset="0"/>
        <a:buChar char="–"/>
        <a:defRPr kumimoji="0" lang="en-US" sz="1000" b="0" i="0" u="none" strike="noStrike" kern="1200" cap="none" spc="0" normalizeH="0" baseline="0" dirty="0">
          <a:ln>
            <a:noFill/>
          </a:ln>
          <a:solidFill>
            <a:srgbClr val="646464"/>
          </a:solidFill>
          <a:effectLst/>
          <a:uLnTx/>
          <a:uFillTx/>
          <a:latin typeface="Arial"/>
          <a:ea typeface="+mn-ea"/>
          <a:cs typeface="+mn-cs"/>
        </a:defRPr>
      </a:lvl9pPr>
    </p:bodyStyle>
    <p:otherStyle>
      <a:defPPr>
        <a:defRPr lang="en-US"/>
      </a:defPPr>
      <a:lvl1pPr marL="0" algn="l" defTabSz="981098" rtl="0" eaLnBrk="1" latinLnBrk="0" hangingPunct="1">
        <a:defRPr sz="1975" kern="1200">
          <a:solidFill>
            <a:schemeClr val="tx1"/>
          </a:solidFill>
          <a:latin typeface="+mn-lt"/>
          <a:ea typeface="+mn-ea"/>
          <a:cs typeface="+mn-cs"/>
        </a:defRPr>
      </a:lvl1pPr>
      <a:lvl2pPr marL="490549" algn="l" defTabSz="981098" rtl="0" eaLnBrk="1" latinLnBrk="0" hangingPunct="1">
        <a:defRPr sz="1975" kern="1200">
          <a:solidFill>
            <a:schemeClr val="tx1"/>
          </a:solidFill>
          <a:latin typeface="+mn-lt"/>
          <a:ea typeface="+mn-ea"/>
          <a:cs typeface="+mn-cs"/>
        </a:defRPr>
      </a:lvl2pPr>
      <a:lvl3pPr marL="981098" algn="l" defTabSz="981098" rtl="0" eaLnBrk="1" latinLnBrk="0" hangingPunct="1">
        <a:defRPr sz="1975" kern="1200">
          <a:solidFill>
            <a:schemeClr val="tx1"/>
          </a:solidFill>
          <a:latin typeface="+mn-lt"/>
          <a:ea typeface="+mn-ea"/>
          <a:cs typeface="+mn-cs"/>
        </a:defRPr>
      </a:lvl3pPr>
      <a:lvl4pPr marL="1471648" algn="l" defTabSz="981098" rtl="0" eaLnBrk="1" latinLnBrk="0" hangingPunct="1">
        <a:defRPr sz="1975" kern="1200">
          <a:solidFill>
            <a:schemeClr val="tx1"/>
          </a:solidFill>
          <a:latin typeface="+mn-lt"/>
          <a:ea typeface="+mn-ea"/>
          <a:cs typeface="+mn-cs"/>
        </a:defRPr>
      </a:lvl4pPr>
      <a:lvl5pPr marL="1962197" algn="l" defTabSz="981098" rtl="0" eaLnBrk="1" latinLnBrk="0" hangingPunct="1">
        <a:defRPr sz="1975" kern="1200">
          <a:solidFill>
            <a:schemeClr val="tx1"/>
          </a:solidFill>
          <a:latin typeface="+mn-lt"/>
          <a:ea typeface="+mn-ea"/>
          <a:cs typeface="+mn-cs"/>
        </a:defRPr>
      </a:lvl5pPr>
      <a:lvl6pPr marL="2452746" algn="l" defTabSz="981098" rtl="0" eaLnBrk="1" latinLnBrk="0" hangingPunct="1">
        <a:defRPr sz="1975" kern="1200">
          <a:solidFill>
            <a:schemeClr val="tx1"/>
          </a:solidFill>
          <a:latin typeface="+mn-lt"/>
          <a:ea typeface="+mn-ea"/>
          <a:cs typeface="+mn-cs"/>
        </a:defRPr>
      </a:lvl6pPr>
      <a:lvl7pPr marL="2943295" algn="l" defTabSz="981098" rtl="0" eaLnBrk="1" latinLnBrk="0" hangingPunct="1">
        <a:defRPr sz="1975" kern="1200">
          <a:solidFill>
            <a:schemeClr val="tx1"/>
          </a:solidFill>
          <a:latin typeface="+mn-lt"/>
          <a:ea typeface="+mn-ea"/>
          <a:cs typeface="+mn-cs"/>
        </a:defRPr>
      </a:lvl7pPr>
      <a:lvl8pPr marL="3433845" algn="l" defTabSz="981098" rtl="0" eaLnBrk="1" latinLnBrk="0" hangingPunct="1">
        <a:defRPr sz="1975" kern="1200">
          <a:solidFill>
            <a:schemeClr val="tx1"/>
          </a:solidFill>
          <a:latin typeface="+mn-lt"/>
          <a:ea typeface="+mn-ea"/>
          <a:cs typeface="+mn-cs"/>
        </a:defRPr>
      </a:lvl8pPr>
      <a:lvl9pPr marL="3924394" algn="l" defTabSz="981098" rtl="0" eaLnBrk="1" latinLnBrk="0" hangingPunct="1">
        <a:defRPr sz="19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0" userDrawn="1">
          <p15:clr>
            <a:srgbClr val="F26B43"/>
          </p15:clr>
        </p15:guide>
        <p15:guide id="2" pos="309" userDrawn="1">
          <p15:clr>
            <a:srgbClr val="F26B43"/>
          </p15:clr>
        </p15:guide>
        <p15:guide id="3" pos="6036" userDrawn="1">
          <p15:clr>
            <a:srgbClr val="F26B43"/>
          </p15:clr>
        </p15:guide>
        <p15:guide id="6" pos="3096" userDrawn="1">
          <p15:clr>
            <a:srgbClr val="F26B43"/>
          </p15:clr>
        </p15:guide>
        <p15:guide id="7" pos="3243" userDrawn="1">
          <p15:clr>
            <a:srgbClr val="F26B43"/>
          </p15:clr>
        </p15:guide>
        <p15:guide id="8" orient="horz" pos="1022" userDrawn="1">
          <p15:clr>
            <a:srgbClr val="F26B43"/>
          </p15:clr>
        </p15:guide>
        <p15:guide id="10" orient="horz" pos="4716" userDrawn="1">
          <p15:clr>
            <a:srgbClr val="F26B43"/>
          </p15:clr>
        </p15:guide>
        <p15:guide id="11" orient="horz" pos="44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e 5"/>
          <p:cNvGrpSpPr>
            <a:grpSpLocks noChangeAspect="1"/>
          </p:cNvGrpSpPr>
          <p:nvPr userDrawn="1"/>
        </p:nvGrpSpPr>
        <p:grpSpPr>
          <a:xfrm>
            <a:off x="0" y="2184832"/>
            <a:ext cx="2772999" cy="3402736"/>
            <a:chOff x="-2" y="786630"/>
            <a:chExt cx="4437212" cy="5284741"/>
          </a:xfrm>
        </p:grpSpPr>
        <p:sp>
          <p:nvSpPr>
            <p:cNvPr id="7" name="Forme libre 7"/>
            <p:cNvSpPr/>
            <p:nvPr userDrawn="1"/>
          </p:nvSpPr>
          <p:spPr>
            <a:xfrm flipV="1">
              <a:off x="1042897" y="786630"/>
              <a:ext cx="3394313" cy="5284741"/>
            </a:xfrm>
            <a:custGeom>
              <a:avLst/>
              <a:gdLst>
                <a:gd name="connsiteX0" fmla="*/ 86885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869194 w 3333540"/>
                <a:gd name="connsiteY9" fmla="*/ 2720193 h 3559164"/>
                <a:gd name="connsiteX10" fmla="*/ 909661 w 3333540"/>
                <a:gd name="connsiteY10" fmla="*/ 2681749 h 3559164"/>
                <a:gd name="connsiteX11" fmla="*/ 869194 w 3333540"/>
                <a:gd name="connsiteY11" fmla="*/ 2720133 h 3559164"/>
                <a:gd name="connsiteX12" fmla="*/ 1047540 w 3333540"/>
                <a:gd name="connsiteY12" fmla="*/ 3559164 h 3559164"/>
                <a:gd name="connsiteX13" fmla="*/ 3333540 w 3333540"/>
                <a:gd name="connsiteY13" fmla="*/ 1779582 h 3559164"/>
                <a:gd name="connsiteX14" fmla="*/ 1047540 w 3333540"/>
                <a:gd name="connsiteY14" fmla="*/ 0 h 3559164"/>
                <a:gd name="connsiteX15" fmla="*/ 1047540 w 3333540"/>
                <a:gd name="connsiteY15" fmla="*/ 999484 h 3559164"/>
                <a:gd name="connsiteX16" fmla="*/ 0 w 3333540"/>
                <a:gd name="connsiteY16" fmla="*/ 5862 h 3559164"/>
                <a:gd name="connsiteX17" fmla="*/ 0 w 3333540"/>
                <a:gd name="connsiteY17" fmla="*/ 3544590 h 3559164"/>
                <a:gd name="connsiteX18" fmla="*/ 869194 w 3333540"/>
                <a:gd name="connsiteY18" fmla="*/ 2720133 h 3559164"/>
                <a:gd name="connsiteX19" fmla="*/ 869194 w 3333540"/>
                <a:gd name="connsiteY19" fmla="*/ 2546457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869194 w 3333540"/>
                <a:gd name="connsiteY21" fmla="*/ 2546457 h 3559164"/>
                <a:gd name="connsiteX22" fmla="*/ 1052074 w 3333540"/>
                <a:gd name="connsiteY22" fmla="*/ 2546457 h 3559164"/>
                <a:gd name="connsiteX23" fmla="*/ 909661 w 3333540"/>
                <a:gd name="connsiteY23" fmla="*/ 2681749 h 3559164"/>
                <a:gd name="connsiteX24" fmla="*/ 1047540 w 3333540"/>
                <a:gd name="connsiteY24" fmla="*/ 2550967 h 3559164"/>
                <a:gd name="connsiteX25" fmla="*/ 1047540 w 3333540"/>
                <a:gd name="connsiteY25"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869194 w 3333540"/>
                <a:gd name="connsiteY20" fmla="*/ 2720133 h 3559164"/>
                <a:gd name="connsiteX21" fmla="*/ 1052074 w 3333540"/>
                <a:gd name="connsiteY21" fmla="*/ 2546457 h 3559164"/>
                <a:gd name="connsiteX22" fmla="*/ 909661 w 3333540"/>
                <a:gd name="connsiteY22" fmla="*/ 2681749 h 3559164"/>
                <a:gd name="connsiteX23" fmla="*/ 1047540 w 3333540"/>
                <a:gd name="connsiteY23" fmla="*/ 2550967 h 3559164"/>
                <a:gd name="connsiteX24" fmla="*/ 1047540 w 3333540"/>
                <a:gd name="connsiteY24"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93 h 3559164"/>
                <a:gd name="connsiteX11" fmla="*/ 909661 w 3333540"/>
                <a:gd name="connsiteY11" fmla="*/ 2681749 h 3559164"/>
                <a:gd name="connsiteX12" fmla="*/ 869194 w 3333540"/>
                <a:gd name="connsiteY12" fmla="*/ 2720133 h 3559164"/>
                <a:gd name="connsiteX13" fmla="*/ 869194 w 3333540"/>
                <a:gd name="connsiteY13" fmla="*/ 2720193 h 3559164"/>
                <a:gd name="connsiteX14" fmla="*/ 1047540 w 3333540"/>
                <a:gd name="connsiteY14" fmla="*/ 3559164 h 3559164"/>
                <a:gd name="connsiteX15" fmla="*/ 3333540 w 3333540"/>
                <a:gd name="connsiteY15" fmla="*/ 1779582 h 3559164"/>
                <a:gd name="connsiteX16" fmla="*/ 1047540 w 3333540"/>
                <a:gd name="connsiteY16" fmla="*/ 0 h 3559164"/>
                <a:gd name="connsiteX17" fmla="*/ 1047540 w 3333540"/>
                <a:gd name="connsiteY17" fmla="*/ 999484 h 3559164"/>
                <a:gd name="connsiteX18" fmla="*/ 0 w 3333540"/>
                <a:gd name="connsiteY18" fmla="*/ 5862 h 3559164"/>
                <a:gd name="connsiteX19" fmla="*/ 0 w 3333540"/>
                <a:gd name="connsiteY19" fmla="*/ 3544590 h 3559164"/>
                <a:gd name="connsiteX20" fmla="*/ 1052074 w 3333540"/>
                <a:gd name="connsiteY20" fmla="*/ 2546457 h 3559164"/>
                <a:gd name="connsiteX21" fmla="*/ 909661 w 3333540"/>
                <a:gd name="connsiteY21" fmla="*/ 2681749 h 3559164"/>
                <a:gd name="connsiteX22" fmla="*/ 1047540 w 3333540"/>
                <a:gd name="connsiteY22" fmla="*/ 2550967 h 3559164"/>
                <a:gd name="connsiteX23" fmla="*/ 1047540 w 3333540"/>
                <a:gd name="connsiteY23"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869194 w 3333540"/>
                <a:gd name="connsiteY10" fmla="*/ 2720133 h 3559164"/>
                <a:gd name="connsiteX11" fmla="*/ 909661 w 3333540"/>
                <a:gd name="connsiteY11" fmla="*/ 2681749 h 3559164"/>
                <a:gd name="connsiteX12" fmla="*/ 869194 w 3333540"/>
                <a:gd name="connsiteY12" fmla="*/ 2720133 h 3559164"/>
                <a:gd name="connsiteX13" fmla="*/ 1047540 w 3333540"/>
                <a:gd name="connsiteY13" fmla="*/ 3559164 h 3559164"/>
                <a:gd name="connsiteX14" fmla="*/ 3333540 w 3333540"/>
                <a:gd name="connsiteY14" fmla="*/ 1779582 h 3559164"/>
                <a:gd name="connsiteX15" fmla="*/ 1047540 w 3333540"/>
                <a:gd name="connsiteY15" fmla="*/ 0 h 3559164"/>
                <a:gd name="connsiteX16" fmla="*/ 1047540 w 3333540"/>
                <a:gd name="connsiteY16" fmla="*/ 999484 h 3559164"/>
                <a:gd name="connsiteX17" fmla="*/ 0 w 3333540"/>
                <a:gd name="connsiteY17" fmla="*/ 5862 h 3559164"/>
                <a:gd name="connsiteX18" fmla="*/ 0 w 3333540"/>
                <a:gd name="connsiteY18" fmla="*/ 3544590 h 3559164"/>
                <a:gd name="connsiteX19" fmla="*/ 1052074 w 3333540"/>
                <a:gd name="connsiteY19" fmla="*/ 2546457 h 3559164"/>
                <a:gd name="connsiteX20" fmla="*/ 909661 w 3333540"/>
                <a:gd name="connsiteY20" fmla="*/ 2681749 h 3559164"/>
                <a:gd name="connsiteX21" fmla="*/ 1047540 w 3333540"/>
                <a:gd name="connsiteY21" fmla="*/ 2550967 h 3559164"/>
                <a:gd name="connsiteX22" fmla="*/ 1047540 w 3333540"/>
                <a:gd name="connsiteY22"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909661 w 3333540"/>
                <a:gd name="connsiteY17" fmla="*/ 2681749 h 3559164"/>
                <a:gd name="connsiteX18" fmla="*/ 1047540 w 3333540"/>
                <a:gd name="connsiteY18" fmla="*/ 2550967 h 3559164"/>
                <a:gd name="connsiteX19" fmla="*/ 1047540 w 3333540"/>
                <a:gd name="connsiteY19" fmla="*/ 3559164 h 3559164"/>
                <a:gd name="connsiteX0" fmla="*/ 1051736 w 3333540"/>
                <a:gd name="connsiteY0" fmla="*/ 1004375 h 3559164"/>
                <a:gd name="connsiteX1" fmla="*/ 868856 w 3333540"/>
                <a:gd name="connsiteY1" fmla="*/ 830639 h 3559164"/>
                <a:gd name="connsiteX2" fmla="*/ 1051736 w 3333540"/>
                <a:gd name="connsiteY2" fmla="*/ 1004375 h 3559164"/>
                <a:gd name="connsiteX3" fmla="*/ 1469264 w 3333540"/>
                <a:gd name="connsiteY3" fmla="*/ 2607677 h 3559164"/>
                <a:gd name="connsiteX4" fmla="*/ 1469264 w 3333540"/>
                <a:gd name="connsiteY4" fmla="*/ 2150950 h 3559164"/>
                <a:gd name="connsiteX5" fmla="*/ 1865376 w 3333540"/>
                <a:gd name="connsiteY5" fmla="*/ 1775226 h 3559164"/>
                <a:gd name="connsiteX6" fmla="*/ 1469264 w 3333540"/>
                <a:gd name="connsiteY6" fmla="*/ 1399502 h 3559164"/>
                <a:gd name="connsiteX7" fmla="*/ 1469264 w 3333540"/>
                <a:gd name="connsiteY7" fmla="*/ 951493 h 3559164"/>
                <a:gd name="connsiteX8" fmla="*/ 2529968 w 3333540"/>
                <a:gd name="connsiteY8" fmla="*/ 1779585 h 3559164"/>
                <a:gd name="connsiteX9" fmla="*/ 1469264 w 3333540"/>
                <a:gd name="connsiteY9" fmla="*/ 2607677 h 3559164"/>
                <a:gd name="connsiteX10" fmla="*/ 1047540 w 3333540"/>
                <a:gd name="connsiteY10" fmla="*/ 3559164 h 3559164"/>
                <a:gd name="connsiteX11" fmla="*/ 3333540 w 3333540"/>
                <a:gd name="connsiteY11" fmla="*/ 1779582 h 3559164"/>
                <a:gd name="connsiteX12" fmla="*/ 1047540 w 3333540"/>
                <a:gd name="connsiteY12" fmla="*/ 0 h 3559164"/>
                <a:gd name="connsiteX13" fmla="*/ 1047540 w 3333540"/>
                <a:gd name="connsiteY13" fmla="*/ 999484 h 3559164"/>
                <a:gd name="connsiteX14" fmla="*/ 0 w 3333540"/>
                <a:gd name="connsiteY14" fmla="*/ 5862 h 3559164"/>
                <a:gd name="connsiteX15" fmla="*/ 0 w 3333540"/>
                <a:gd name="connsiteY15" fmla="*/ 3544590 h 3559164"/>
                <a:gd name="connsiteX16" fmla="*/ 1052074 w 3333540"/>
                <a:gd name="connsiteY16" fmla="*/ 2546457 h 3559164"/>
                <a:gd name="connsiteX17" fmla="*/ 1047540 w 3333540"/>
                <a:gd name="connsiteY17" fmla="*/ 2550967 h 3559164"/>
                <a:gd name="connsiteX18" fmla="*/ 1047540 w 3333540"/>
                <a:gd name="connsiteY18"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52074 w 3333540"/>
                <a:gd name="connsiteY13" fmla="*/ 2546457 h 3559164"/>
                <a:gd name="connsiteX14" fmla="*/ 1047540 w 3333540"/>
                <a:gd name="connsiteY14" fmla="*/ 2550967 h 3559164"/>
                <a:gd name="connsiteX15" fmla="*/ 1047540 w 3333540"/>
                <a:gd name="connsiteY15"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0 w 3333540"/>
                <a:gd name="connsiteY12" fmla="*/ 3544590 h 3559164"/>
                <a:gd name="connsiteX13" fmla="*/ 1047540 w 3333540"/>
                <a:gd name="connsiteY13" fmla="*/ 2550967 h 3559164"/>
                <a:gd name="connsiteX14" fmla="*/ 1047540 w 3333540"/>
                <a:gd name="connsiteY14" fmla="*/ 3559164 h 3559164"/>
                <a:gd name="connsiteX0" fmla="*/ 1469264 w 3333540"/>
                <a:gd name="connsiteY0" fmla="*/ 2607677 h 3559164"/>
                <a:gd name="connsiteX1" fmla="*/ 1469264 w 3333540"/>
                <a:gd name="connsiteY1" fmla="*/ 2150950 h 3559164"/>
                <a:gd name="connsiteX2" fmla="*/ 1865376 w 3333540"/>
                <a:gd name="connsiteY2" fmla="*/ 1775226 h 3559164"/>
                <a:gd name="connsiteX3" fmla="*/ 1469264 w 3333540"/>
                <a:gd name="connsiteY3" fmla="*/ 1399502 h 3559164"/>
                <a:gd name="connsiteX4" fmla="*/ 1469264 w 3333540"/>
                <a:gd name="connsiteY4" fmla="*/ 951493 h 3559164"/>
                <a:gd name="connsiteX5" fmla="*/ 2529968 w 3333540"/>
                <a:gd name="connsiteY5" fmla="*/ 1779585 h 3559164"/>
                <a:gd name="connsiteX6" fmla="*/ 1469264 w 3333540"/>
                <a:gd name="connsiteY6" fmla="*/ 2607677 h 3559164"/>
                <a:gd name="connsiteX7" fmla="*/ 1047540 w 3333540"/>
                <a:gd name="connsiteY7" fmla="*/ 3559164 h 3559164"/>
                <a:gd name="connsiteX8" fmla="*/ 3333540 w 3333540"/>
                <a:gd name="connsiteY8" fmla="*/ 1779582 h 3559164"/>
                <a:gd name="connsiteX9" fmla="*/ 1047540 w 3333540"/>
                <a:gd name="connsiteY9" fmla="*/ 0 h 3559164"/>
                <a:gd name="connsiteX10" fmla="*/ 1047540 w 3333540"/>
                <a:gd name="connsiteY10" fmla="*/ 999484 h 3559164"/>
                <a:gd name="connsiteX11" fmla="*/ 0 w 3333540"/>
                <a:gd name="connsiteY11" fmla="*/ 5862 h 3559164"/>
                <a:gd name="connsiteX12" fmla="*/ 1047540 w 3333540"/>
                <a:gd name="connsiteY12" fmla="*/ 2550967 h 3559164"/>
                <a:gd name="connsiteX13" fmla="*/ 1047540 w 3333540"/>
                <a:gd name="connsiteY13" fmla="*/ 3559164 h 3559164"/>
                <a:gd name="connsiteX0" fmla="*/ 421724 w 2286000"/>
                <a:gd name="connsiteY0" fmla="*/ 2607677 h 3559164"/>
                <a:gd name="connsiteX1" fmla="*/ 421724 w 2286000"/>
                <a:gd name="connsiteY1" fmla="*/ 2150950 h 3559164"/>
                <a:gd name="connsiteX2" fmla="*/ 817836 w 2286000"/>
                <a:gd name="connsiteY2" fmla="*/ 1775226 h 3559164"/>
                <a:gd name="connsiteX3" fmla="*/ 421724 w 2286000"/>
                <a:gd name="connsiteY3" fmla="*/ 1399502 h 3559164"/>
                <a:gd name="connsiteX4" fmla="*/ 421724 w 2286000"/>
                <a:gd name="connsiteY4" fmla="*/ 951493 h 3559164"/>
                <a:gd name="connsiteX5" fmla="*/ 1482428 w 2286000"/>
                <a:gd name="connsiteY5" fmla="*/ 1779585 h 3559164"/>
                <a:gd name="connsiteX6" fmla="*/ 421724 w 2286000"/>
                <a:gd name="connsiteY6" fmla="*/ 2607677 h 3559164"/>
                <a:gd name="connsiteX7" fmla="*/ 0 w 2286000"/>
                <a:gd name="connsiteY7" fmla="*/ 3559164 h 3559164"/>
                <a:gd name="connsiteX8" fmla="*/ 2286000 w 2286000"/>
                <a:gd name="connsiteY8" fmla="*/ 1779582 h 3559164"/>
                <a:gd name="connsiteX9" fmla="*/ 0 w 2286000"/>
                <a:gd name="connsiteY9" fmla="*/ 0 h 3559164"/>
                <a:gd name="connsiteX10" fmla="*/ 0 w 2286000"/>
                <a:gd name="connsiteY10" fmla="*/ 999484 h 3559164"/>
                <a:gd name="connsiteX11" fmla="*/ 0 w 2286000"/>
                <a:gd name="connsiteY11" fmla="*/ 2550967 h 3559164"/>
                <a:gd name="connsiteX12" fmla="*/ 0 w 2286000"/>
                <a:gd name="connsiteY12" fmla="*/ 3559164 h 3559164"/>
                <a:gd name="connsiteX0" fmla="*/ 421724 w 2286000"/>
                <a:gd name="connsiteY0" fmla="*/ 2607677 h 3559164"/>
                <a:gd name="connsiteX1" fmla="*/ 421724 w 2286000"/>
                <a:gd name="connsiteY1" fmla="*/ 2150950 h 3559164"/>
                <a:gd name="connsiteX2" fmla="*/ 421724 w 2286000"/>
                <a:gd name="connsiteY2" fmla="*/ 1399502 h 3559164"/>
                <a:gd name="connsiteX3" fmla="*/ 421724 w 2286000"/>
                <a:gd name="connsiteY3" fmla="*/ 951493 h 3559164"/>
                <a:gd name="connsiteX4" fmla="*/ 1482428 w 2286000"/>
                <a:gd name="connsiteY4" fmla="*/ 1779585 h 3559164"/>
                <a:gd name="connsiteX5" fmla="*/ 421724 w 2286000"/>
                <a:gd name="connsiteY5" fmla="*/ 2607677 h 3559164"/>
                <a:gd name="connsiteX6" fmla="*/ 0 w 2286000"/>
                <a:gd name="connsiteY6" fmla="*/ 3559164 h 3559164"/>
                <a:gd name="connsiteX7" fmla="*/ 2286000 w 2286000"/>
                <a:gd name="connsiteY7" fmla="*/ 1779582 h 3559164"/>
                <a:gd name="connsiteX8" fmla="*/ 0 w 2286000"/>
                <a:gd name="connsiteY8" fmla="*/ 0 h 3559164"/>
                <a:gd name="connsiteX9" fmla="*/ 0 w 2286000"/>
                <a:gd name="connsiteY9" fmla="*/ 999484 h 3559164"/>
                <a:gd name="connsiteX10" fmla="*/ 0 w 2286000"/>
                <a:gd name="connsiteY10" fmla="*/ 2550967 h 3559164"/>
                <a:gd name="connsiteX11" fmla="*/ 0 w 2286000"/>
                <a:gd name="connsiteY11" fmla="*/ 3559164 h 355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6000" h="3559164">
                  <a:moveTo>
                    <a:pt x="421724" y="2607677"/>
                  </a:moveTo>
                  <a:lnTo>
                    <a:pt x="421724" y="2150950"/>
                  </a:lnTo>
                  <a:lnTo>
                    <a:pt x="421724" y="1399502"/>
                  </a:lnTo>
                  <a:lnTo>
                    <a:pt x="421724" y="951493"/>
                  </a:lnTo>
                  <a:lnTo>
                    <a:pt x="1482428" y="1779585"/>
                  </a:lnTo>
                  <a:lnTo>
                    <a:pt x="421724" y="2607677"/>
                  </a:lnTo>
                  <a:close/>
                  <a:moveTo>
                    <a:pt x="0" y="3559164"/>
                  </a:moveTo>
                  <a:lnTo>
                    <a:pt x="2286000" y="1779582"/>
                  </a:lnTo>
                  <a:lnTo>
                    <a:pt x="0" y="0"/>
                  </a:lnTo>
                  <a:lnTo>
                    <a:pt x="0" y="999484"/>
                  </a:lnTo>
                  <a:lnTo>
                    <a:pt x="0" y="2550967"/>
                  </a:lnTo>
                  <a:lnTo>
                    <a:pt x="0" y="3559164"/>
                  </a:lnTo>
                  <a:close/>
                </a:path>
              </a:pathLst>
            </a:custGeom>
            <a:gradFill flip="none" rotWithShape="1">
              <a:gsLst>
                <a:gs pos="15000">
                  <a:srgbClr val="336699"/>
                </a:gs>
                <a:gs pos="63000">
                  <a:srgbClr val="0782BE"/>
                </a:gs>
              </a:gsLst>
              <a:lin ang="2700000" scaled="1"/>
              <a:tileRect/>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20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8" name="Forme libre 7"/>
            <p:cNvSpPr/>
            <p:nvPr userDrawn="1"/>
          </p:nvSpPr>
          <p:spPr>
            <a:xfrm rot="5400000">
              <a:off x="-1009262" y="2288754"/>
              <a:ext cx="4268672" cy="2250151"/>
            </a:xfrm>
            <a:custGeom>
              <a:avLst/>
              <a:gdLst>
                <a:gd name="connsiteX0" fmla="*/ 1759219 w 4268672"/>
                <a:gd name="connsiteY0" fmla="*/ 395471 h 2250151"/>
                <a:gd name="connsiteX1" fmla="*/ 2134335 w 4268672"/>
                <a:gd name="connsiteY1" fmla="*/ 0 h 2250151"/>
                <a:gd name="connsiteX2" fmla="*/ 2134337 w 4268672"/>
                <a:gd name="connsiteY2" fmla="*/ 0 h 2250151"/>
                <a:gd name="connsiteX3" fmla="*/ 2509452 w 4268672"/>
                <a:gd name="connsiteY3" fmla="*/ 395471 h 2250151"/>
                <a:gd name="connsiteX4" fmla="*/ 0 w 4268672"/>
                <a:gd name="connsiteY4" fmla="*/ 2250151 h 2250151"/>
                <a:gd name="connsiteX5" fmla="*/ 733075 w 4268672"/>
                <a:gd name="connsiteY5" fmla="*/ 1477297 h 2250151"/>
                <a:gd name="connsiteX6" fmla="*/ 3535598 w 4268672"/>
                <a:gd name="connsiteY6" fmla="*/ 1477297 h 2250151"/>
                <a:gd name="connsiteX7" fmla="*/ 4268672 w 4268672"/>
                <a:gd name="connsiteY7" fmla="*/ 2250151 h 2250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8672" h="2250151">
                  <a:moveTo>
                    <a:pt x="1759219" y="395471"/>
                  </a:moveTo>
                  <a:lnTo>
                    <a:pt x="2134335" y="0"/>
                  </a:lnTo>
                  <a:lnTo>
                    <a:pt x="2134337" y="0"/>
                  </a:lnTo>
                  <a:lnTo>
                    <a:pt x="2509452" y="395471"/>
                  </a:lnTo>
                  <a:close/>
                  <a:moveTo>
                    <a:pt x="0" y="2250151"/>
                  </a:moveTo>
                  <a:lnTo>
                    <a:pt x="733075" y="1477297"/>
                  </a:lnTo>
                  <a:lnTo>
                    <a:pt x="3535598" y="1477297"/>
                  </a:lnTo>
                  <a:lnTo>
                    <a:pt x="4268672" y="2250151"/>
                  </a:lnTo>
                  <a:close/>
                </a:path>
              </a:pathLst>
            </a:custGeom>
            <a:gradFill>
              <a:gsLst>
                <a:gs pos="0">
                  <a:srgbClr val="CC5011"/>
                </a:gs>
                <a:gs pos="82000">
                  <a:srgbClr val="EB5D16"/>
                </a:gs>
              </a:gsLst>
              <a:lin ang="2700000" scaled="1"/>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05840" eaLnBrk="1" fontAlgn="auto" latinLnBrk="0" hangingPunct="1">
                <a:lnSpc>
                  <a:spcPct val="100000"/>
                </a:lnSpc>
                <a:spcBef>
                  <a:spcPts val="0"/>
                </a:spcBef>
                <a:spcAft>
                  <a:spcPts val="0"/>
                </a:spcAft>
                <a:buClrTx/>
                <a:buSzTx/>
                <a:buFontTx/>
                <a:buNone/>
                <a:tabLst/>
                <a:defRPr/>
              </a:pPr>
              <a:endParaRPr kumimoji="0" lang="en-US" sz="2640" b="1" i="0" u="none" strike="noStrike" kern="0" cap="none" spc="0" normalizeH="0" baseline="0" noProof="0" dirty="0">
                <a:ln>
                  <a:noFill/>
                </a:ln>
                <a:solidFill>
                  <a:prstClr val="white"/>
                </a:solidFill>
                <a:effectLst/>
                <a:uLnTx/>
                <a:uFillTx/>
                <a:latin typeface="Century Gothic" panose="020B0502020202020204" pitchFamily="34" charset="0"/>
                <a:ea typeface="+mn-ea"/>
                <a:cs typeface="+mn-cs"/>
              </a:endParaRPr>
            </a:p>
          </p:txBody>
        </p:sp>
      </p:grpSp>
      <p:sp>
        <p:nvSpPr>
          <p:cNvPr id="10" name="Titre 3"/>
          <p:cNvSpPr txBox="1">
            <a:spLocks/>
          </p:cNvSpPr>
          <p:nvPr userDrawn="1"/>
        </p:nvSpPr>
        <p:spPr>
          <a:xfrm>
            <a:off x="3151245" y="2731629"/>
            <a:ext cx="6339502" cy="2221698"/>
          </a:xfrm>
          <a:prstGeom prst="rect">
            <a:avLst/>
          </a:prstGeom>
        </p:spPr>
        <p:txBody>
          <a:bodyPr wrap="square">
            <a:spAutoFit/>
          </a:bodyPr>
          <a:ls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0"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UpSlide Table Of Content Master </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edit</a:t>
            </a:r>
          </a:p>
          <a:p>
            <a:pPr marL="0" marR="0" lvl="0" indent="0" algn="l" defTabSz="1005865" rtl="0" eaLnBrk="1" fontAlgn="auto" latinLnBrk="0" hangingPunct="1">
              <a:lnSpc>
                <a:spcPct val="90000"/>
              </a:lnSpc>
              <a:spcBef>
                <a:spcPts val="2640"/>
              </a:spcBef>
              <a:spcAft>
                <a:spcPts val="0"/>
              </a:spcAft>
              <a:buClrTx/>
              <a:buSzTx/>
              <a:buFontTx/>
              <a:buNone/>
              <a:tabLst/>
              <a:defRPr/>
            </a:pPr>
            <a:r>
              <a:rPr kumimoji="0" lang="en-US" sz="3520" b="1" i="0" u="none" strike="noStrike" kern="1200" cap="none" spc="0" normalizeH="0" baseline="0" noProof="0" dirty="0">
                <a:ln>
                  <a:noFill/>
                </a:ln>
                <a:solidFill>
                  <a:srgbClr val="0782BE"/>
                </a:solidFill>
                <a:effectLst/>
                <a:uLnTx/>
                <a:uFillTx/>
                <a:latin typeface="Segoe UI Light" panose="020B0502040204020203" pitchFamily="34" charset="0"/>
                <a:ea typeface="+mj-ea"/>
                <a:cs typeface="Segoe UI Light" panose="020B0502040204020203" pitchFamily="34" charset="0"/>
              </a:rPr>
              <a:t>Do not delete</a:t>
            </a:r>
          </a:p>
        </p:txBody>
      </p:sp>
    </p:spTree>
    <p:extLst>
      <p:ext uri="{BB962C8B-B14F-4D97-AF65-F5344CB8AC3E}">
        <p14:creationId xmlns:p14="http://schemas.microsoft.com/office/powerpoint/2010/main" val="605566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dt="0"/>
  <p:txStyles>
    <p:titleStyle>
      <a:lvl1pPr algn="l" rtl="0" fontAlgn="base">
        <a:spcBef>
          <a:spcPct val="0"/>
        </a:spcBef>
        <a:spcAft>
          <a:spcPct val="0"/>
        </a:spcAft>
        <a:defRPr sz="2640" b="1" kern="1200">
          <a:solidFill>
            <a:srgbClr val="376092"/>
          </a:solidFill>
          <a:latin typeface="Garamond" pitchFamily="18" charset="0"/>
          <a:ea typeface="+mj-ea"/>
          <a:cs typeface="+mj-cs"/>
        </a:defRPr>
      </a:lvl1pPr>
      <a:lvl2pPr algn="l" rtl="0" fontAlgn="base">
        <a:spcBef>
          <a:spcPct val="0"/>
        </a:spcBef>
        <a:spcAft>
          <a:spcPct val="0"/>
        </a:spcAft>
        <a:defRPr sz="2640" b="1">
          <a:solidFill>
            <a:srgbClr val="376092"/>
          </a:solidFill>
          <a:latin typeface="Garamond" pitchFamily="18" charset="0"/>
        </a:defRPr>
      </a:lvl2pPr>
      <a:lvl3pPr algn="l" rtl="0" fontAlgn="base">
        <a:spcBef>
          <a:spcPct val="0"/>
        </a:spcBef>
        <a:spcAft>
          <a:spcPct val="0"/>
        </a:spcAft>
        <a:defRPr sz="2640" b="1">
          <a:solidFill>
            <a:srgbClr val="376092"/>
          </a:solidFill>
          <a:latin typeface="Garamond" pitchFamily="18" charset="0"/>
        </a:defRPr>
      </a:lvl3pPr>
      <a:lvl4pPr algn="l" rtl="0" fontAlgn="base">
        <a:spcBef>
          <a:spcPct val="0"/>
        </a:spcBef>
        <a:spcAft>
          <a:spcPct val="0"/>
        </a:spcAft>
        <a:defRPr sz="2640" b="1">
          <a:solidFill>
            <a:srgbClr val="376092"/>
          </a:solidFill>
          <a:latin typeface="Garamond" pitchFamily="18" charset="0"/>
        </a:defRPr>
      </a:lvl4pPr>
      <a:lvl5pPr algn="l" rtl="0" fontAlgn="base">
        <a:spcBef>
          <a:spcPct val="0"/>
        </a:spcBef>
        <a:spcAft>
          <a:spcPct val="0"/>
        </a:spcAft>
        <a:defRPr sz="2640" b="1">
          <a:solidFill>
            <a:srgbClr val="376092"/>
          </a:solidFill>
          <a:latin typeface="Garamond" pitchFamily="18" charset="0"/>
        </a:defRPr>
      </a:lvl5pPr>
      <a:lvl6pPr marL="502920" algn="l" rtl="0" fontAlgn="base">
        <a:spcBef>
          <a:spcPct val="0"/>
        </a:spcBef>
        <a:spcAft>
          <a:spcPct val="0"/>
        </a:spcAft>
        <a:defRPr sz="2640" b="1">
          <a:solidFill>
            <a:srgbClr val="376092"/>
          </a:solidFill>
          <a:latin typeface="Garamond" pitchFamily="18" charset="0"/>
        </a:defRPr>
      </a:lvl6pPr>
      <a:lvl7pPr marL="1005840" algn="l" rtl="0" fontAlgn="base">
        <a:spcBef>
          <a:spcPct val="0"/>
        </a:spcBef>
        <a:spcAft>
          <a:spcPct val="0"/>
        </a:spcAft>
        <a:defRPr sz="2640" b="1">
          <a:solidFill>
            <a:srgbClr val="376092"/>
          </a:solidFill>
          <a:latin typeface="Garamond" pitchFamily="18" charset="0"/>
        </a:defRPr>
      </a:lvl7pPr>
      <a:lvl8pPr marL="1508760" algn="l" rtl="0" fontAlgn="base">
        <a:spcBef>
          <a:spcPct val="0"/>
        </a:spcBef>
        <a:spcAft>
          <a:spcPct val="0"/>
        </a:spcAft>
        <a:defRPr sz="2640" b="1">
          <a:solidFill>
            <a:srgbClr val="376092"/>
          </a:solidFill>
          <a:latin typeface="Garamond" pitchFamily="18" charset="0"/>
        </a:defRPr>
      </a:lvl8pPr>
      <a:lvl9pPr marL="2011680" algn="l" rtl="0" fontAlgn="base">
        <a:spcBef>
          <a:spcPct val="0"/>
        </a:spcBef>
        <a:spcAft>
          <a:spcPct val="0"/>
        </a:spcAft>
        <a:defRPr sz="2640" b="1">
          <a:solidFill>
            <a:srgbClr val="376092"/>
          </a:solidFill>
          <a:latin typeface="Garamond" pitchFamily="18" charset="0"/>
        </a:defRPr>
      </a:lvl9pPr>
    </p:titleStyle>
    <p:bodyStyle>
      <a:lvl1pPr algn="l" rtl="0" fontAlgn="base">
        <a:spcBef>
          <a:spcPct val="20000"/>
        </a:spcBef>
        <a:spcAft>
          <a:spcPct val="0"/>
        </a:spcAft>
        <a:buClr>
          <a:srgbClr val="376092"/>
        </a:buClr>
        <a:buSzPct val="80000"/>
        <a:defRPr lang="en-US" sz="1540" b="1" kern="1200" dirty="0">
          <a:solidFill>
            <a:srgbClr val="376092"/>
          </a:solidFill>
          <a:latin typeface="Garamond" pitchFamily="18" charset="0"/>
          <a:ea typeface="+mj-ea"/>
          <a:cs typeface="+mj-cs"/>
        </a:defRPr>
      </a:lvl1pPr>
      <a:lvl2pPr algn="l" rtl="0" fontAlgn="base">
        <a:spcBef>
          <a:spcPct val="20000"/>
        </a:spcBef>
        <a:spcAft>
          <a:spcPct val="0"/>
        </a:spcAft>
        <a:buClr>
          <a:srgbClr val="376092"/>
        </a:buClr>
        <a:buFont typeface="Arial" charset="0"/>
        <a:defRPr lang="en-US" sz="1540" kern="1200" dirty="0">
          <a:solidFill>
            <a:schemeClr val="tx1"/>
          </a:solidFill>
          <a:latin typeface="Garamond" pitchFamily="18" charset="0"/>
          <a:ea typeface="+mn-ea"/>
          <a:cs typeface="+mn-cs"/>
        </a:defRPr>
      </a:lvl2pPr>
      <a:lvl3pPr marL="291624" indent="-291624" algn="l" rtl="0" fontAlgn="base">
        <a:spcBef>
          <a:spcPct val="20000"/>
        </a:spcBef>
        <a:spcAft>
          <a:spcPct val="0"/>
        </a:spcAft>
        <a:buClr>
          <a:srgbClr val="376092"/>
        </a:buClr>
        <a:buBlip>
          <a:blip r:embed="rId6"/>
        </a:buBlip>
        <a:defRPr lang="en-US" sz="1540" kern="1200">
          <a:solidFill>
            <a:schemeClr val="tx1"/>
          </a:solidFill>
          <a:latin typeface="Garamond" pitchFamily="18" charset="0"/>
          <a:ea typeface="+mn-ea"/>
          <a:cs typeface="+mn-cs"/>
        </a:defRPr>
      </a:lvl3pPr>
      <a:lvl4pPr marL="490697" indent="-199073" algn="l" rtl="0" fontAlgn="base">
        <a:spcBef>
          <a:spcPct val="20000"/>
        </a:spcBef>
        <a:spcAft>
          <a:spcPct val="0"/>
        </a:spcAft>
        <a:buFont typeface="Arial" charset="0"/>
        <a:buChar char="–"/>
        <a:defRPr lang="en-US" sz="1540" kern="1200" dirty="0">
          <a:solidFill>
            <a:schemeClr val="tx1"/>
          </a:solidFill>
          <a:latin typeface="Garamond" pitchFamily="18" charset="0"/>
          <a:ea typeface="+mj-ea"/>
          <a:cs typeface="+mj-cs"/>
        </a:defRPr>
      </a:lvl4pPr>
      <a:lvl5pPr marL="689769" indent="-199073" algn="l" rtl="0" fontAlgn="base">
        <a:spcBef>
          <a:spcPct val="20000"/>
        </a:spcBef>
        <a:spcAft>
          <a:spcPct val="0"/>
        </a:spcAft>
        <a:buClr>
          <a:schemeClr val="tx2"/>
        </a:buClr>
        <a:buFont typeface="Arial" charset="0"/>
        <a:buChar char="•"/>
        <a:defRPr lang="en-US" sz="1540" kern="1200" dirty="0">
          <a:solidFill>
            <a:schemeClr val="tx1"/>
          </a:solidFill>
          <a:latin typeface="Garamond" pitchFamily="18" charset="0"/>
          <a:ea typeface="+mj-ea"/>
          <a:cs typeface="+mj-cs"/>
        </a:defRPr>
      </a:lvl5pPr>
      <a:lvl6pPr marL="689769"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dirty="0" smtClean="0">
          <a:solidFill>
            <a:schemeClr val="tx1"/>
          </a:solidFill>
          <a:latin typeface="+mn-lt"/>
          <a:ea typeface="+mn-ea"/>
          <a:cs typeface="+mn-cs"/>
        </a:defRPr>
      </a:lvl6pPr>
      <a:lvl7pPr marL="1087914" marR="0" indent="-199073" algn="l" defTabSz="1005840" rtl="0" eaLnBrk="1" fontAlgn="auto" latinLnBrk="0" hangingPunct="1">
        <a:lnSpc>
          <a:spcPct val="100000"/>
        </a:lnSpc>
        <a:spcBef>
          <a:spcPct val="20000"/>
        </a:spcBef>
        <a:spcAft>
          <a:spcPts val="0"/>
        </a:spcAft>
        <a:buClr>
          <a:schemeClr val="tx2"/>
        </a:buClr>
        <a:buSzTx/>
        <a:buFont typeface="Garamond" pitchFamily="18" charset="0"/>
        <a:buChar char="−"/>
        <a:tabLst/>
        <a:defRPr lang="en-US" sz="1540" kern="1200" baseline="0" dirty="0" smtClean="0">
          <a:solidFill>
            <a:schemeClr val="tx1"/>
          </a:solidFill>
          <a:latin typeface="Garamond" pitchFamily="18" charset="0"/>
          <a:ea typeface="+mn-ea"/>
          <a:cs typeface="+mn-cs"/>
        </a:defRPr>
      </a:lvl7pPr>
      <a:lvl8pPr marL="1286987" indent="-199073"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8pPr>
      <a:lvl9pPr marL="1473835" indent="-186849" algn="l" defTabSz="1005840" rtl="0" eaLnBrk="1" latinLnBrk="0" hangingPunct="1">
        <a:spcBef>
          <a:spcPct val="20000"/>
        </a:spcBef>
        <a:buFont typeface="Garamond" pitchFamily="18" charset="0"/>
        <a:buChar char="−"/>
        <a:defRPr lang="en-US" sz="1540" kern="1200" baseline="0" dirty="0" smtClean="0">
          <a:solidFill>
            <a:schemeClr val="tx1"/>
          </a:solidFill>
          <a:latin typeface="Garamond" pitchFamily="18" charset="0"/>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localhost/Users/cwatson/Dropbox/A&amp;M%20Transfer/A&amp;M_LOGOS/A&amp;M%20Corporate/WEB/PNG/A&amp;M_Corporate_all%20white.pn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chart" Target="../charts/chart11.xml"/><Relationship Id="rId13" Type="http://schemas.openxmlformats.org/officeDocument/2006/relationships/chart" Target="../charts/chart16.xml"/><Relationship Id="rId18" Type="http://schemas.openxmlformats.org/officeDocument/2006/relationships/chart" Target="../charts/chart21.xml"/><Relationship Id="rId3" Type="http://schemas.openxmlformats.org/officeDocument/2006/relationships/chart" Target="../charts/chart6.xml"/><Relationship Id="rId7" Type="http://schemas.openxmlformats.org/officeDocument/2006/relationships/chart" Target="../charts/chart10.xml"/><Relationship Id="rId12" Type="http://schemas.openxmlformats.org/officeDocument/2006/relationships/chart" Target="../charts/chart15.xml"/><Relationship Id="rId17" Type="http://schemas.openxmlformats.org/officeDocument/2006/relationships/chart" Target="../charts/chart20.xml"/><Relationship Id="rId2" Type="http://schemas.openxmlformats.org/officeDocument/2006/relationships/notesSlide" Target="../notesSlides/notesSlide14.xml"/><Relationship Id="rId16" Type="http://schemas.openxmlformats.org/officeDocument/2006/relationships/chart" Target="../charts/chart19.xml"/><Relationship Id="rId1" Type="http://schemas.openxmlformats.org/officeDocument/2006/relationships/slideLayout" Target="../slideLayouts/slideLayout5.xml"/><Relationship Id="rId6" Type="http://schemas.openxmlformats.org/officeDocument/2006/relationships/chart" Target="../charts/chart9.xml"/><Relationship Id="rId11" Type="http://schemas.openxmlformats.org/officeDocument/2006/relationships/chart" Target="../charts/chart14.xml"/><Relationship Id="rId5" Type="http://schemas.openxmlformats.org/officeDocument/2006/relationships/chart" Target="../charts/chart8.xml"/><Relationship Id="rId15" Type="http://schemas.openxmlformats.org/officeDocument/2006/relationships/chart" Target="../charts/chart18.xml"/><Relationship Id="rId10" Type="http://schemas.openxmlformats.org/officeDocument/2006/relationships/chart" Target="../charts/chart13.xml"/><Relationship Id="rId4" Type="http://schemas.openxmlformats.org/officeDocument/2006/relationships/chart" Target="../charts/chart7.xml"/><Relationship Id="rId9" Type="http://schemas.openxmlformats.org/officeDocument/2006/relationships/chart" Target="../charts/chart12.xml"/><Relationship Id="rId14" Type="http://schemas.openxmlformats.org/officeDocument/2006/relationships/chart" Target="../charts/char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insightcenter@alvarezandmarsa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s://globalconnect.alvarezandmarsal.com/teams/insightcenter/SitePages/Insight%20Center.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lobalconnect.alvarezandmarsal.com/teams/insightcenter/SitePages/Insight%20Center.asp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551"/>
          <a:stretch/>
        </p:blipFill>
        <p:spPr>
          <a:xfrm>
            <a:off x="-1" y="0"/>
            <a:ext cx="10058401" cy="7772400"/>
          </a:xfrm>
          <a:prstGeom prst="rect">
            <a:avLst/>
          </a:prstGeom>
        </p:spPr>
      </p:pic>
      <p:sp>
        <p:nvSpPr>
          <p:cNvPr id="25" name="TextBox 28">
            <a:extLst>
              <a:ext uri="{FF2B5EF4-FFF2-40B4-BE49-F238E27FC236}">
                <a16:creationId xmlns:a16="http://schemas.microsoft.com/office/drawing/2014/main" id="{F608A377-0628-4D73-B3FF-96D2CBF94CAD}"/>
              </a:ext>
            </a:extLst>
          </p:cNvPr>
          <p:cNvSpPr txBox="1"/>
          <p:nvPr/>
        </p:nvSpPr>
        <p:spPr>
          <a:xfrm>
            <a:off x="349249" y="7103524"/>
            <a:ext cx="4679950" cy="246221"/>
          </a:xfrm>
          <a:prstGeom prst="rect">
            <a:avLst/>
          </a:prstGeom>
        </p:spPr>
        <p:txBody>
          <a:bodyPr vert="horz" wrap="square" lIns="0" tIns="0" rIns="0" bIns="0" rtlCol="0" anchor="b" anchorCtr="0">
            <a:spAutoFit/>
          </a:bodyPr>
          <a:lstStyle/>
          <a:p>
            <a:r>
              <a:rPr lang="en-US" sz="1600" dirty="0">
                <a:solidFill>
                  <a:schemeClr val="bg1"/>
                </a:solidFill>
              </a:rPr>
              <a:t>Client confidential; do not distribute</a:t>
            </a:r>
          </a:p>
        </p:txBody>
      </p:sp>
      <p:sp>
        <p:nvSpPr>
          <p:cNvPr id="2" name="Picture Placeholder 1">
            <a:extLst>
              <a:ext uri="{FF2B5EF4-FFF2-40B4-BE49-F238E27FC236}">
                <a16:creationId xmlns:a16="http://schemas.microsoft.com/office/drawing/2014/main" id="{35F2F1D3-57A4-29D2-0681-0F66478923C2}"/>
              </a:ext>
            </a:extLst>
          </p:cNvPr>
          <p:cNvSpPr>
            <a:spLocks noGrp="1"/>
          </p:cNvSpPr>
          <p:nvPr>
            <p:ph type="pic" sz="quarter" idx="10"/>
          </p:nvPr>
        </p:nvSpPr>
        <p:spPr/>
      </p:sp>
      <p:sp>
        <p:nvSpPr>
          <p:cNvPr id="8" name="Date">
            <a:extLst>
              <a:ext uri="{FF2B5EF4-FFF2-40B4-BE49-F238E27FC236}">
                <a16:creationId xmlns:a16="http://schemas.microsoft.com/office/drawing/2014/main" id="{BABB6637-2496-4C01-AD7A-05E2035E6A0A}"/>
              </a:ext>
            </a:extLst>
          </p:cNvPr>
          <p:cNvSpPr>
            <a:spLocks noGrp="1"/>
          </p:cNvSpPr>
          <p:nvPr>
            <p:ph type="body" sz="quarter" idx="11"/>
          </p:nvPr>
        </p:nvSpPr>
        <p:spPr>
          <a:solidFill>
            <a:schemeClr val="accent1">
              <a:lumMod val="100000"/>
            </a:schemeClr>
          </a:solidFill>
        </p:spPr>
        <p:txBody>
          <a:bodyPr/>
          <a:lstStyle/>
          <a:p>
            <a:pPr lvl="1"/>
            <a:r>
              <a:rPr lang="en-US" dirty="0"/>
              <a:t>June 14, 2019</a:t>
            </a:r>
          </a:p>
        </p:txBody>
      </p:sp>
      <p:sp>
        <p:nvSpPr>
          <p:cNvPr id="7" name="Title">
            <a:extLst>
              <a:ext uri="{FF2B5EF4-FFF2-40B4-BE49-F238E27FC236}">
                <a16:creationId xmlns:a16="http://schemas.microsoft.com/office/drawing/2014/main" id="{4BA0BBC0-46DD-47E0-963B-92E2ED1C52D7}"/>
              </a:ext>
            </a:extLst>
          </p:cNvPr>
          <p:cNvSpPr>
            <a:spLocks noGrp="1"/>
          </p:cNvSpPr>
          <p:nvPr>
            <p:ph type="ctrTitle"/>
          </p:nvPr>
        </p:nvSpPr>
        <p:spPr/>
        <p:txBody>
          <a:bodyPr/>
          <a:lstStyle/>
          <a:p>
            <a:r>
              <a:rPr lang="en-US" dirty="0"/>
              <a:t>ABC</a:t>
            </a:r>
          </a:p>
        </p:txBody>
      </p:sp>
      <p:sp>
        <p:nvSpPr>
          <p:cNvPr id="9" name="Report">
            <a:extLst>
              <a:ext uri="{FF2B5EF4-FFF2-40B4-BE49-F238E27FC236}">
                <a16:creationId xmlns:a16="http://schemas.microsoft.com/office/drawing/2014/main" id="{8B4D9FFC-B08F-403C-A121-AF3A22CD0D2D}"/>
              </a:ext>
            </a:extLst>
          </p:cNvPr>
          <p:cNvSpPr>
            <a:spLocks noGrp="1"/>
          </p:cNvSpPr>
          <p:nvPr>
            <p:ph type="body" sz="quarter" idx="12"/>
          </p:nvPr>
        </p:nvSpPr>
        <p:spPr/>
        <p:txBody>
          <a:bodyPr/>
          <a:lstStyle/>
          <a:p>
            <a:r>
              <a:rPr lang="en-US" dirty="0">
                <a:latin typeface="+mn-lt"/>
              </a:rPr>
              <a:t>SG&amp;A Diagnostics</a:t>
            </a:r>
          </a:p>
        </p:txBody>
      </p:sp>
      <p:pic>
        <p:nvPicPr>
          <p:cNvPr id="12" name="A&amp;M full logo" descr="A picture containing clipart&#10;&#10;Description generated with very high confidence" hidden="1">
            <a:extLst>
              <a:ext uri="{FF2B5EF4-FFF2-40B4-BE49-F238E27FC236}">
                <a16:creationId xmlns:a16="http://schemas.microsoft.com/office/drawing/2014/main" id="{A429C6BB-0BA3-4A5D-8A1E-677D0F4A2658}"/>
              </a:ext>
            </a:extLst>
          </p:cNvPr>
          <p:cNvPicPr>
            <a:picLocks noChangeAspect="1"/>
          </p:cNvPicPr>
          <p:nvPr/>
        </p:nvPicPr>
        <p:blipFill>
          <a:blip r:embed="rId4"/>
          <a:stretch>
            <a:fillRect/>
          </a:stretch>
        </p:blipFill>
        <p:spPr>
          <a:xfrm>
            <a:off x="7770386" y="3122264"/>
            <a:ext cx="1819660" cy="176784"/>
          </a:xfrm>
          <a:prstGeom prst="rect">
            <a:avLst/>
          </a:prstGeom>
        </p:spPr>
      </p:pic>
      <p:grpSp>
        <p:nvGrpSpPr>
          <p:cNvPr id="13" name="Group 12">
            <a:extLst>
              <a:ext uri="{FF2B5EF4-FFF2-40B4-BE49-F238E27FC236}">
                <a16:creationId xmlns:a16="http://schemas.microsoft.com/office/drawing/2014/main" id="{B779C769-9235-4C78-BAA7-6D1F44C9A07F}"/>
              </a:ext>
            </a:extLst>
          </p:cNvPr>
          <p:cNvGrpSpPr/>
          <p:nvPr/>
        </p:nvGrpSpPr>
        <p:grpSpPr>
          <a:xfrm>
            <a:off x="5902327" y="5508602"/>
            <a:ext cx="1820672" cy="1567350"/>
            <a:chOff x="6553200" y="6288233"/>
            <a:chExt cx="1417319" cy="1220118"/>
          </a:xfrm>
        </p:grpSpPr>
        <p:pic>
          <p:nvPicPr>
            <p:cNvPr id="15" name="Picture 14">
              <a:extLst>
                <a:ext uri="{FF2B5EF4-FFF2-40B4-BE49-F238E27FC236}">
                  <a16:creationId xmlns:a16="http://schemas.microsoft.com/office/drawing/2014/main" id="{DAF183AD-B5C0-4AD1-AEC2-102852B1DC9B}"/>
                </a:ext>
              </a:extLst>
            </p:cNvPr>
            <p:cNvPicPr>
              <a:picLocks noChangeAspect="1"/>
            </p:cNvPicPr>
            <p:nvPr userDrawn="1"/>
          </p:nvPicPr>
          <p:blipFill>
            <a:blip r:embed="rId5" r:link="rId6" cstate="screen">
              <a:extLst>
                <a:ext uri="{28A0092B-C50C-407E-A947-70E740481C1C}">
                  <a14:useLocalDpi xmlns:a14="http://schemas.microsoft.com/office/drawing/2010/main"/>
                </a:ext>
              </a:extLst>
            </a:blip>
            <a:stretch>
              <a:fillRect/>
            </a:stretch>
          </p:blipFill>
          <p:spPr>
            <a:xfrm>
              <a:off x="6553200" y="6288233"/>
              <a:ext cx="1263501" cy="1220118"/>
            </a:xfrm>
            <a:prstGeom prst="rect">
              <a:avLst/>
            </a:prstGeom>
          </p:spPr>
        </p:pic>
        <p:sp>
          <p:nvSpPr>
            <p:cNvPr id="17" name="Rectangle 16">
              <a:extLst>
                <a:ext uri="{FF2B5EF4-FFF2-40B4-BE49-F238E27FC236}">
                  <a16:creationId xmlns:a16="http://schemas.microsoft.com/office/drawing/2014/main" id="{736F8232-B4EE-4077-8FDD-96295214D8FF}"/>
                </a:ext>
              </a:extLst>
            </p:cNvPr>
            <p:cNvSpPr/>
            <p:nvPr userDrawn="1"/>
          </p:nvSpPr>
          <p:spPr>
            <a:xfrm>
              <a:off x="7924800" y="6858000"/>
              <a:ext cx="45719"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latin typeface="Arial" panose="020B0604020202020204" pitchFamily="34" charset="0"/>
              </a:endParaRPr>
            </a:p>
          </p:txBody>
        </p:sp>
      </p:grpSp>
      <p:sp>
        <p:nvSpPr>
          <p:cNvPr id="16" name="Title 1">
            <a:extLst>
              <a:ext uri="{FF2B5EF4-FFF2-40B4-BE49-F238E27FC236}">
                <a16:creationId xmlns:a16="http://schemas.microsoft.com/office/drawing/2014/main" id="{62AD727E-3AF0-407F-B744-EB2F53F9916D}"/>
              </a:ext>
            </a:extLst>
          </p:cNvPr>
          <p:cNvSpPr txBox="1">
            <a:spLocks/>
          </p:cNvSpPr>
          <p:nvPr/>
        </p:nvSpPr>
        <p:spPr>
          <a:xfrm>
            <a:off x="7861862" y="6055434"/>
            <a:ext cx="2456829" cy="1033436"/>
          </a:xfrm>
          <a:prstGeom prst="rect">
            <a:avLst/>
          </a:prstGeom>
        </p:spPr>
        <p:txBody>
          <a:bodyPr vert="horz" lIns="0" tIns="0" rIns="0" bIns="0" rtlCol="0" anchor="b" anchorCtr="0">
            <a:no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800" b="0" dirty="0">
                <a:solidFill>
                  <a:schemeClr val="bg1"/>
                </a:solidFill>
              </a:rPr>
              <a:t>Alvarez</a:t>
            </a:r>
            <a:r>
              <a:rPr lang="en-US" sz="1800" b="0" baseline="0" dirty="0">
                <a:solidFill>
                  <a:schemeClr val="bg1"/>
                </a:solidFill>
              </a:rPr>
              <a:t> &amp; Marsal </a:t>
            </a:r>
            <a:r>
              <a:rPr lang="en-US" sz="1800" b="0" dirty="0">
                <a:solidFill>
                  <a:schemeClr val="bg1"/>
                </a:solidFill>
              </a:rPr>
              <a:t>Insight</a:t>
            </a:r>
            <a:r>
              <a:rPr lang="en-US" sz="1800" b="0" baseline="0" dirty="0">
                <a:solidFill>
                  <a:schemeClr val="bg1"/>
                </a:solidFill>
              </a:rPr>
              <a:t> </a:t>
            </a:r>
            <a:r>
              <a:rPr lang="en-US" sz="1800" b="0" dirty="0">
                <a:solidFill>
                  <a:schemeClr val="bg1"/>
                </a:solidFill>
              </a:rPr>
              <a:t>Center</a:t>
            </a:r>
          </a:p>
        </p:txBody>
      </p:sp>
    </p:spTree>
    <p:extLst>
      <p:ext uri="{BB962C8B-B14F-4D97-AF65-F5344CB8AC3E}">
        <p14:creationId xmlns:p14="http://schemas.microsoft.com/office/powerpoint/2010/main" val="429264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395288" y="3455313"/>
            <a:ext cx="9077325" cy="430887"/>
          </a:xfrm>
        </p:spPr>
        <p:txBody>
          <a:bodyPr/>
          <a:lstStyle/>
          <a:p>
            <a:r>
              <a:rPr lang="en-US" dirty="0"/>
              <a:t>SG&amp;A High Level Cost Comparatives: AS IS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24384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SG&amp;A Cost as a Percent of Revenue</a:t>
            </a:r>
            <a:r>
              <a:rPr lang="en-US" baseline="30000" dirty="0"/>
              <a:t>1</a:t>
            </a:r>
            <a:endParaRPr lang="en-US"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p:txBody>
          <a:bodyPr/>
          <a:lstStyle/>
          <a:p>
            <a:r>
              <a:rPr lang="en-US" sz="1000" dirty="0">
                <a:solidFill>
                  <a:schemeClr val="accent3">
                    <a:lumMod val="100000"/>
                  </a:schemeClr>
                </a:solidFill>
                <a:latin typeface="+mn-lt"/>
              </a:rPr>
              <a:t> </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522904" y="6726570"/>
            <a:ext cx="9029019" cy="569387"/>
          </a:xfrm>
          <a:prstGeom prst="rect">
            <a:avLst/>
          </a:prstGeom>
          <a:noFill/>
        </p:spPr>
        <p:txBody>
          <a:bodyPr vert="horz" wrap="square" lIns="0" tIns="0" rIns="0" bIns="0" rtlCol="0" anchor="b" anchorCtr="0">
            <a:spAutoFit/>
          </a:bodyPr>
          <a:lstStyle/>
          <a:p>
            <a:pPr marL="114300" indent="-114300" hangingPunct="0">
              <a:spcAft>
                <a:spcPts val="600"/>
              </a:spcAft>
              <a:buFont typeface="+mj-lt"/>
              <a:buAutoNum type="arabicPeriod"/>
            </a:pPr>
            <a:r>
              <a:rPr lang="en-US" sz="800" dirty="0">
                <a:solidFill>
                  <a:srgbClr val="646464"/>
                </a:solidFill>
              </a:rPr>
              <a:t>SG&amp;A Cost includes - Selling General &amp; Admin Expenses, Total is a line item in the Standard template with the following components: Equipment Expense, Salaries and Other Employee Benefits,  Occupancy Expense, Insurance, Expenses, Stock-Based Compensation SG&amp;A Exp., Net Rental Expense, Lease and Rent Expenses, Selling General &amp; Admin Expenses, Selling and Marketing Expenses, General and Administrative  Expenses, Other Rental Expense, Contingent Rentals, Sublease Income, Minimum Rental Expenses.</a:t>
            </a:r>
          </a:p>
          <a:p>
            <a:pPr marL="114300" indent="-114300" hangingPunct="0">
              <a:spcAft>
                <a:spcPts val="600"/>
              </a:spcAft>
              <a:buFont typeface="+mj-lt"/>
              <a:buAutoNum type="arabicPeriod"/>
            </a:pPr>
            <a:r>
              <a:rPr lang="en-US" sz="800" dirty="0">
                <a:solidFill>
                  <a:srgbClr val="646464"/>
                </a:solidFill>
              </a:rPr>
              <a:t>The SG&amp;A high level opportunity is calculated as SG&amp;A cost as a % of revenue gaps between  and Median to Top Decile Performers times ’s Revenue.</a:t>
            </a:r>
          </a:p>
        </p:txBody>
      </p:sp>
      <p:grpSp>
        <p:nvGrpSpPr>
          <p:cNvPr id="6" name="Group_SGA">
            <a:extLst>
              <a:ext uri="{FF2B5EF4-FFF2-40B4-BE49-F238E27FC236}">
                <a16:creationId xmlns:a16="http://schemas.microsoft.com/office/drawing/2014/main" id="{00000000-0008-0000-0000-000037000000}"/>
              </a:ext>
            </a:extLst>
          </p:cNvPr>
          <p:cNvGrpSpPr/>
          <p:nvPr/>
        </p:nvGrpSpPr>
        <p:grpSpPr>
          <a:xfrm>
            <a:off x="522904" y="1628899"/>
            <a:ext cx="8898129" cy="4256690"/>
            <a:chOff x="0" y="0"/>
            <a:chExt cx="9006186" cy="4450155"/>
          </a:xfrm>
        </p:grpSpPr>
        <p:graphicFrame>
          <p:nvGraphicFramePr>
            <p:cNvPr id="8" name="Chart_C1">
              <a:extLst>
                <a:ext uri="{FF2B5EF4-FFF2-40B4-BE49-F238E27FC236}">
                  <a16:creationId xmlns:a16="http://schemas.microsoft.com/office/drawing/2014/main" id="{00000000-0008-0000-0000-000002000000}"/>
                </a:ext>
              </a:extLst>
            </p:cNvPr>
            <p:cNvGraphicFramePr>
              <a:graphicFrameLocks/>
            </p:cNvGraphicFramePr>
            <p:nvPr/>
          </p:nvGraphicFramePr>
          <p:xfrm>
            <a:off x="0" y="174305"/>
            <a:ext cx="6207173" cy="4274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_C2">
              <a:extLst>
                <a:ext uri="{FF2B5EF4-FFF2-40B4-BE49-F238E27FC236}">
                  <a16:creationId xmlns:a16="http://schemas.microsoft.com/office/drawing/2014/main" id="{00000000-0008-0000-0000-000003000000}"/>
                </a:ext>
              </a:extLst>
            </p:cNvPr>
            <p:cNvGraphicFramePr>
              <a:graphicFrameLocks/>
            </p:cNvGraphicFramePr>
            <p:nvPr/>
          </p:nvGraphicFramePr>
          <p:xfrm>
            <a:off x="6472314" y="175728"/>
            <a:ext cx="2533872" cy="4274427"/>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62">
              <a:extLst>
                <a:ext uri="{FF2B5EF4-FFF2-40B4-BE49-F238E27FC236}">
                  <a16:creationId xmlns:a16="http://schemas.microsoft.com/office/drawing/2014/main" id="{00000000-0008-0000-0000-0000A3000000}"/>
                </a:ext>
              </a:extLst>
            </p:cNvPr>
            <p:cNvSpPr txBox="1"/>
            <p:nvPr/>
          </p:nvSpPr>
          <p:spPr>
            <a:xfrm>
              <a:off x="207602" y="0"/>
              <a:ext cx="2071633" cy="17649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lang="en-US" sz="1000" b="0" dirty="0">
                <a:solidFill>
                  <a:srgbClr val="646464"/>
                </a:solidFill>
                <a:latin typeface="Arial" panose="020B0604020202020204" pitchFamily="34" charset="0"/>
              </a:endParaRPr>
            </a:p>
          </p:txBody>
        </p:sp>
      </p:grpSp>
      <p:sp>
        <p:nvSpPr>
          <p:cNvPr id="4" name="Footer Placeholder 3">
            <a:extLst>
              <a:ext uri="{FF2B5EF4-FFF2-40B4-BE49-F238E27FC236}">
                <a16:creationId xmlns:a16="http://schemas.microsoft.com/office/drawing/2014/main" id="{B7FC2273-301B-ECBE-40F2-2C81B68BE371}"/>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15A9FF7D-2EBD-ABC0-8440-CA7EA257DC98}"/>
              </a:ext>
            </a:extLst>
          </p:cNvPr>
          <p:cNvSpPr>
            <a:spLocks noGrp="1"/>
          </p:cNvSpPr>
          <p:nvPr>
            <p:ph type="sldNum" sz="quarter" idx="36"/>
          </p:nvPr>
        </p:nvSpPr>
        <p:spPr/>
        <p:txBody>
          <a:bodyPr/>
          <a:lstStyle/>
          <a:p>
            <a:fld id="{00F7D3D8-3996-4599-9A0E-2E660A5BA7B3}" type="slidenum">
              <a:rPr lang="en-US" smtClean="0"/>
              <a:pPr/>
              <a:t>10</a:t>
            </a:fld>
            <a:endParaRPr lang="en-US" dirty="0"/>
          </a:p>
        </p:txBody>
      </p:sp>
    </p:spTree>
    <p:extLst>
      <p:ext uri="{BB962C8B-B14F-4D97-AF65-F5344CB8AC3E}">
        <p14:creationId xmlns:p14="http://schemas.microsoft.com/office/powerpoint/2010/main" val="239997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SG&amp;A vs. EBITDA Performance</a:t>
            </a:r>
            <a:r>
              <a:rPr lang="en-US" baseline="30000" dirty="0"/>
              <a:t>1</a:t>
            </a:r>
            <a:endParaRPr lang="en-US" dirty="0"/>
          </a:p>
        </p:txBody>
      </p:sp>
      <p:sp>
        <p:nvSpPr>
          <p:cNvPr id="3" name="texttoupdate">
            <a:extLst>
              <a:ext uri="{FF2B5EF4-FFF2-40B4-BE49-F238E27FC236}">
                <a16:creationId xmlns:a16="http://schemas.microsoft.com/office/drawing/2014/main" id="{22804371-3419-4A38-BECF-68F1A217E510}"/>
              </a:ext>
            </a:extLst>
          </p:cNvPr>
          <p:cNvSpPr>
            <a:spLocks noGrp="1"/>
          </p:cNvSpPr>
          <p:nvPr>
            <p:ph type="body" sz="quarter" idx="34"/>
          </p:nvPr>
        </p:nvSpPr>
        <p:spPr/>
        <p:txBody>
          <a:bodyPr/>
          <a:lstStyle/>
          <a:p>
            <a:r>
              <a:rPr lang="en-US" sz="1000" dirty="0">
                <a:solidFill>
                  <a:schemeClr val="tx1">
                    <a:lumMod val="75000"/>
                  </a:schemeClr>
                </a:solidFill>
                <a:latin typeface="+mn-lt"/>
              </a:rPr>
              <a:t>Optimizing SG&amp;A spend can liberate capital for more strategic leverage within operations or drive savings to the bottom line. The topmost right quadrant represents top performers, and the bottom left quadrant represents companies performing below the Median.  [</a:t>
            </a:r>
            <a:r>
              <a:rPr lang="en-US" sz="1000" dirty="0" err="1">
                <a:solidFill>
                  <a:schemeClr val="tx1">
                    <a:lumMod val="75000"/>
                  </a:schemeClr>
                </a:solidFill>
                <a:latin typeface="+mn-lt"/>
              </a:rPr>
              <a:t>Cname</a:t>
            </a:r>
            <a:r>
              <a:rPr lang="en-US" sz="1000">
                <a:solidFill>
                  <a:schemeClr val="tx1">
                    <a:lumMod val="75000"/>
                  </a:schemeClr>
                </a:solidFill>
                <a:latin typeface="+mn-lt"/>
              </a:rPr>
              <a:t>]'s </a:t>
            </a:r>
            <a:r>
              <a:rPr lang="en-US" sz="1000" dirty="0">
                <a:solidFill>
                  <a:schemeClr val="tx1">
                    <a:lumMod val="75000"/>
                  </a:schemeClr>
                </a:solidFill>
                <a:latin typeface="+mn-lt"/>
              </a:rPr>
              <a:t>SG&amp;A performance is within top quartile, however EBITDA is below Median keeping them from being a top performer overall.</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18" name="Source Box">
            <a:extLst>
              <a:ext uri="{FF2B5EF4-FFF2-40B4-BE49-F238E27FC236}">
                <a16:creationId xmlns:a16="http://schemas.microsoft.com/office/drawing/2014/main" id="{72D9419C-160F-4B62-8EF7-BEFE1991A650}"/>
              </a:ext>
            </a:extLst>
          </p:cNvPr>
          <p:cNvSpPr txBox="1">
            <a:spLocks/>
          </p:cNvSpPr>
          <p:nvPr/>
        </p:nvSpPr>
        <p:spPr>
          <a:xfrm>
            <a:off x="493776" y="6934200"/>
            <a:ext cx="9058147" cy="276999"/>
          </a:xfrm>
          <a:prstGeom prst="rect">
            <a:avLst/>
          </a:prstGeom>
          <a:noFill/>
        </p:spPr>
        <p:txBody>
          <a:bodyPr vert="horz" wrap="square" lIns="0" tIns="0" rIns="0" bIns="0" rtlCol="0" anchor="b" anchorCtr="0">
            <a:spAutoFit/>
          </a:bodyPr>
          <a:lstStyle/>
          <a:p>
            <a:pPr hangingPunct="0"/>
            <a:r>
              <a:rPr lang="en-US" sz="900" dirty="0">
                <a:solidFill>
                  <a:schemeClr val="tx1">
                    <a:lumMod val="75000"/>
                  </a:schemeClr>
                </a:solidFill>
              </a:rPr>
              <a:t>1. The SG&amp;A Score is the percentile ranking computed for SG&amp;A Margin for each company within the peer group. The lower the SG&amp;A Margin, higher the SG&amp;A Score. The EBITDA Score is the percentile ranking computed for EBITDA Margin for each company within the peer group.  The higher the EBITDA Margin, the higher the EBITDA Score.</a:t>
            </a:r>
          </a:p>
        </p:txBody>
      </p:sp>
      <p:graphicFrame>
        <p:nvGraphicFramePr>
          <p:cNvPr id="8" name="Chart_C3">
            <a:extLst>
              <a:ext uri="{FF2B5EF4-FFF2-40B4-BE49-F238E27FC236}">
                <a16:creationId xmlns:a16="http://schemas.microsoft.com/office/drawing/2014/main" id="{00000000-0008-0000-0000-000004000000}"/>
              </a:ext>
            </a:extLst>
          </p:cNvPr>
          <p:cNvGraphicFramePr>
            <a:graphicFrameLocks/>
          </p:cNvGraphicFramePr>
          <p:nvPr/>
        </p:nvGraphicFramePr>
        <p:xfrm>
          <a:off x="2476742" y="1828800"/>
          <a:ext cx="5279454" cy="4910698"/>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1406F946-1E90-A51A-0FCE-7A67A8E3FBF7}"/>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540892EA-FFCB-B0EA-85BB-A199AC17BBD3}"/>
              </a:ext>
            </a:extLst>
          </p:cNvPr>
          <p:cNvSpPr>
            <a:spLocks noGrp="1"/>
          </p:cNvSpPr>
          <p:nvPr>
            <p:ph type="sldNum" sz="quarter" idx="36"/>
          </p:nvPr>
        </p:nvSpPr>
        <p:spPr/>
        <p:txBody>
          <a:bodyPr/>
          <a:lstStyle/>
          <a:p>
            <a:fld id="{00F7D3D8-3996-4599-9A0E-2E660A5BA7B3}" type="slidenum">
              <a:rPr lang="en-US" smtClean="0"/>
              <a:pPr/>
              <a:t>11</a:t>
            </a:fld>
            <a:endParaRPr lang="en-US" dirty="0"/>
          </a:p>
        </p:txBody>
      </p:sp>
    </p:spTree>
    <p:extLst>
      <p:ext uri="{BB962C8B-B14F-4D97-AF65-F5344CB8AC3E}">
        <p14:creationId xmlns:p14="http://schemas.microsoft.com/office/powerpoint/2010/main" val="344263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395288" y="3455313"/>
            <a:ext cx="9077325" cy="430887"/>
          </a:xfrm>
        </p:spPr>
        <p:txBody>
          <a:bodyPr/>
          <a:lstStyle/>
          <a:p>
            <a:r>
              <a:rPr lang="en-US" dirty="0"/>
              <a:t>Decomposed SG&amp;A Functional Analysis</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41175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SG&amp;A Decomposed </a:t>
            </a:r>
            <a:r>
              <a:rPr lang="en-US"/>
              <a:t>Functional Costs </a:t>
            </a:r>
            <a:r>
              <a:rPr lang="en-US" dirty="0"/>
              <a:t>and FTE Analysis</a:t>
            </a:r>
            <a:r>
              <a:rPr lang="en-US" baseline="30000" dirty="0"/>
              <a:t>1</a:t>
            </a:r>
            <a:endParaRPr lang="en-US" dirty="0"/>
          </a:p>
        </p:txBody>
      </p:sp>
      <p:sp>
        <p:nvSpPr>
          <p:cNvPr id="2" name="Text Placeholder 1">
            <a:extLst>
              <a:ext uri="{FF2B5EF4-FFF2-40B4-BE49-F238E27FC236}">
                <a16:creationId xmlns:a16="http://schemas.microsoft.com/office/drawing/2014/main" id="{CF2EC2B3-AE47-F213-0222-DF21FE99B966}"/>
              </a:ext>
            </a:extLst>
          </p:cNvPr>
          <p:cNvSpPr>
            <a:spLocks noGrp="1"/>
          </p:cNvSpPr>
          <p:nvPr>
            <p:ph type="body" sz="quarter" idx="34"/>
          </p:nvPr>
        </p:nvSpPr>
        <p:spPr/>
        <p:txBody>
          <a:bodyPr/>
          <a:lstStyle/>
          <a:p>
            <a:endParaRPr lang="en-US"/>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48" name="Source Box">
            <a:extLst>
              <a:ext uri="{FF2B5EF4-FFF2-40B4-BE49-F238E27FC236}">
                <a16:creationId xmlns:a16="http://schemas.microsoft.com/office/drawing/2014/main" id="{EB12791B-E0C5-4FFA-8EBE-30C3C11F7B03}"/>
              </a:ext>
            </a:extLst>
          </p:cNvPr>
          <p:cNvSpPr txBox="1">
            <a:spLocks/>
          </p:cNvSpPr>
          <p:nvPr/>
        </p:nvSpPr>
        <p:spPr>
          <a:xfrm>
            <a:off x="493776" y="6747507"/>
            <a:ext cx="9057672" cy="415498"/>
          </a:xfrm>
          <a:prstGeom prst="rect">
            <a:avLst/>
          </a:prstGeom>
          <a:noFill/>
        </p:spPr>
        <p:txBody>
          <a:bodyPr vert="horz" wrap="square" lIns="0" tIns="0" rIns="0" bIns="0" rtlCol="0" anchor="t" anchorCtr="0">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12" name="TextBox 31">
            <a:extLst>
              <a:ext uri="{FF2B5EF4-FFF2-40B4-BE49-F238E27FC236}">
                <a16:creationId xmlns:a16="http://schemas.microsoft.com/office/drawing/2014/main" id="{48E929F5-13DF-4CBD-BEB1-EAAFB71732F8}"/>
              </a:ext>
            </a:extLst>
          </p:cNvPr>
          <p:cNvSpPr txBox="1"/>
          <p:nvPr/>
        </p:nvSpPr>
        <p:spPr>
          <a:xfrm>
            <a:off x="8168410" y="432061"/>
            <a:ext cx="702115" cy="153888"/>
          </a:xfrm>
          <a:prstGeom prst="rect">
            <a:avLst/>
          </a:prstGeom>
          <a:noFill/>
        </p:spPr>
        <p:txBody>
          <a:bodyPr wrap="non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Top Quartile</a:t>
            </a:r>
          </a:p>
        </p:txBody>
      </p:sp>
      <p:sp>
        <p:nvSpPr>
          <p:cNvPr id="13" name="Flowchart: Connector 12">
            <a:extLst>
              <a:ext uri="{FF2B5EF4-FFF2-40B4-BE49-F238E27FC236}">
                <a16:creationId xmlns:a16="http://schemas.microsoft.com/office/drawing/2014/main" id="{C224884C-5729-4016-A500-7DCF9DB08B7F}"/>
              </a:ext>
            </a:extLst>
          </p:cNvPr>
          <p:cNvSpPr/>
          <p:nvPr/>
        </p:nvSpPr>
        <p:spPr>
          <a:xfrm>
            <a:off x="7327900" y="443862"/>
            <a:ext cx="137160" cy="137160"/>
          </a:xfrm>
          <a:prstGeom prst="flowChartConnector">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latin typeface="Arial" panose="020B0604020202020204" pitchFamily="34" charset="0"/>
            </a:endParaRPr>
          </a:p>
        </p:txBody>
      </p:sp>
      <p:sp>
        <p:nvSpPr>
          <p:cNvPr id="14" name="Flowchart: Connector 13">
            <a:extLst>
              <a:ext uri="{FF2B5EF4-FFF2-40B4-BE49-F238E27FC236}">
                <a16:creationId xmlns:a16="http://schemas.microsoft.com/office/drawing/2014/main" id="{10790BBA-689E-4C57-81BF-86A4CEC8BA36}"/>
              </a:ext>
            </a:extLst>
          </p:cNvPr>
          <p:cNvSpPr/>
          <p:nvPr/>
        </p:nvSpPr>
        <p:spPr>
          <a:xfrm>
            <a:off x="7315200" y="136328"/>
            <a:ext cx="137160" cy="137160"/>
          </a:xfrm>
          <a:prstGeom prst="flowChartConnector">
            <a:avLst/>
          </a:prstGeom>
          <a:solidFill>
            <a:schemeClr val="accent3">
              <a:lumMod val="10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latin typeface="Arial" panose="020B0604020202020204" pitchFamily="34" charset="0"/>
            </a:endParaRPr>
          </a:p>
        </p:txBody>
      </p:sp>
      <p:sp>
        <p:nvSpPr>
          <p:cNvPr id="15" name="cname">
            <a:extLst>
              <a:ext uri="{FF2B5EF4-FFF2-40B4-BE49-F238E27FC236}">
                <a16:creationId xmlns:a16="http://schemas.microsoft.com/office/drawing/2014/main" id="{8627CDE8-0E15-45DD-8C89-728F12236DE2}"/>
              </a:ext>
            </a:extLst>
          </p:cNvPr>
          <p:cNvSpPr txBox="1"/>
          <p:nvPr/>
        </p:nvSpPr>
        <p:spPr>
          <a:xfrm>
            <a:off x="7406317" y="76200"/>
            <a:ext cx="2194883" cy="153888"/>
          </a:xfrm>
          <a:prstGeom prst="rect">
            <a:avLst/>
          </a:prstGeom>
          <a:noFill/>
        </p:spPr>
        <p:txBody>
          <a:bodyPr wrap="squar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endParaRPr lang="en-US" sz="1000" dirty="0">
              <a:solidFill>
                <a:srgbClr val="356AB2"/>
              </a:solidFill>
              <a:latin typeface="Arial" panose="020B0604020202020204" pitchFamily="34" charset="0"/>
            </a:endParaRPr>
          </a:p>
        </p:txBody>
      </p:sp>
      <p:sp>
        <p:nvSpPr>
          <p:cNvPr id="16" name="Flowchart: Connector 15">
            <a:extLst>
              <a:ext uri="{FF2B5EF4-FFF2-40B4-BE49-F238E27FC236}">
                <a16:creationId xmlns:a16="http://schemas.microsoft.com/office/drawing/2014/main" id="{2B9076B6-B1CA-4D95-9A66-6D7F5ABBDF9A}"/>
              </a:ext>
            </a:extLst>
          </p:cNvPr>
          <p:cNvSpPr/>
          <p:nvPr/>
        </p:nvSpPr>
        <p:spPr>
          <a:xfrm>
            <a:off x="7982074" y="443862"/>
            <a:ext cx="137160" cy="137160"/>
          </a:xfrm>
          <a:prstGeom prst="flowChartConnector">
            <a:avLst/>
          </a:pr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1043056" rtl="0" eaLnBrk="1" latinLnBrk="0" hangingPunct="1">
              <a:defRPr sz="2100" kern="1200">
                <a:solidFill>
                  <a:schemeClr val="lt1"/>
                </a:solidFill>
                <a:latin typeface="+mn-lt"/>
                <a:ea typeface="+mn-ea"/>
                <a:cs typeface="+mn-cs"/>
              </a:defRPr>
            </a:lvl1pPr>
            <a:lvl2pPr marL="521528" algn="l" defTabSz="1043056" rtl="0" eaLnBrk="1" latinLnBrk="0" hangingPunct="1">
              <a:defRPr sz="2100" kern="1200">
                <a:solidFill>
                  <a:schemeClr val="lt1"/>
                </a:solidFill>
                <a:latin typeface="+mn-lt"/>
                <a:ea typeface="+mn-ea"/>
                <a:cs typeface="+mn-cs"/>
              </a:defRPr>
            </a:lvl2pPr>
            <a:lvl3pPr marL="1043056" algn="l" defTabSz="1043056" rtl="0" eaLnBrk="1" latinLnBrk="0" hangingPunct="1">
              <a:defRPr sz="2100" kern="1200">
                <a:solidFill>
                  <a:schemeClr val="lt1"/>
                </a:solidFill>
                <a:latin typeface="+mn-lt"/>
                <a:ea typeface="+mn-ea"/>
                <a:cs typeface="+mn-cs"/>
              </a:defRPr>
            </a:lvl3pPr>
            <a:lvl4pPr marL="1564584" algn="l" defTabSz="1043056" rtl="0" eaLnBrk="1" latinLnBrk="0" hangingPunct="1">
              <a:defRPr sz="2100" kern="1200">
                <a:solidFill>
                  <a:schemeClr val="lt1"/>
                </a:solidFill>
                <a:latin typeface="+mn-lt"/>
                <a:ea typeface="+mn-ea"/>
                <a:cs typeface="+mn-cs"/>
              </a:defRPr>
            </a:lvl4pPr>
            <a:lvl5pPr marL="2086112" algn="l" defTabSz="1043056" rtl="0" eaLnBrk="1" latinLnBrk="0" hangingPunct="1">
              <a:defRPr sz="2100" kern="1200">
                <a:solidFill>
                  <a:schemeClr val="lt1"/>
                </a:solidFill>
                <a:latin typeface="+mn-lt"/>
                <a:ea typeface="+mn-ea"/>
                <a:cs typeface="+mn-cs"/>
              </a:defRPr>
            </a:lvl5pPr>
            <a:lvl6pPr marL="2607640" algn="l" defTabSz="1043056" rtl="0" eaLnBrk="1" latinLnBrk="0" hangingPunct="1">
              <a:defRPr sz="2100" kern="1200">
                <a:solidFill>
                  <a:schemeClr val="lt1"/>
                </a:solidFill>
                <a:latin typeface="+mn-lt"/>
                <a:ea typeface="+mn-ea"/>
                <a:cs typeface="+mn-cs"/>
              </a:defRPr>
            </a:lvl6pPr>
            <a:lvl7pPr marL="3129168" algn="l" defTabSz="1043056" rtl="0" eaLnBrk="1" latinLnBrk="0" hangingPunct="1">
              <a:defRPr sz="2100" kern="1200">
                <a:solidFill>
                  <a:schemeClr val="lt1"/>
                </a:solidFill>
                <a:latin typeface="+mn-lt"/>
                <a:ea typeface="+mn-ea"/>
                <a:cs typeface="+mn-cs"/>
              </a:defRPr>
            </a:lvl7pPr>
            <a:lvl8pPr marL="3650696" algn="l" defTabSz="1043056" rtl="0" eaLnBrk="1" latinLnBrk="0" hangingPunct="1">
              <a:defRPr sz="2100" kern="1200">
                <a:solidFill>
                  <a:schemeClr val="lt1"/>
                </a:solidFill>
                <a:latin typeface="+mn-lt"/>
                <a:ea typeface="+mn-ea"/>
                <a:cs typeface="+mn-cs"/>
              </a:defRPr>
            </a:lvl8pPr>
            <a:lvl9pPr marL="4172224" algn="l" defTabSz="1043056" rtl="0" eaLnBrk="1" latinLnBrk="0" hangingPunct="1">
              <a:defRPr sz="2100" kern="1200">
                <a:solidFill>
                  <a:schemeClr val="lt1"/>
                </a:solidFill>
                <a:latin typeface="+mn-lt"/>
                <a:ea typeface="+mn-ea"/>
                <a:cs typeface="+mn-cs"/>
              </a:defRPr>
            </a:lvl9pPr>
          </a:lstStyle>
          <a:p>
            <a:pPr algn="ctr"/>
            <a:endParaRPr lang="en-US" sz="1571" dirty="0">
              <a:latin typeface="Arial" panose="020B0604020202020204" pitchFamily="34" charset="0"/>
            </a:endParaRPr>
          </a:p>
        </p:txBody>
      </p:sp>
      <p:sp>
        <p:nvSpPr>
          <p:cNvPr id="18" name="TextBox 30">
            <a:extLst>
              <a:ext uri="{FF2B5EF4-FFF2-40B4-BE49-F238E27FC236}">
                <a16:creationId xmlns:a16="http://schemas.microsoft.com/office/drawing/2014/main" id="{CE58F7DB-12CA-4A48-9CC3-568D1972727C}"/>
              </a:ext>
            </a:extLst>
          </p:cNvPr>
          <p:cNvSpPr txBox="1"/>
          <p:nvPr/>
        </p:nvSpPr>
        <p:spPr>
          <a:xfrm>
            <a:off x="7514514" y="440527"/>
            <a:ext cx="418384" cy="153888"/>
          </a:xfrm>
          <a:prstGeom prst="rect">
            <a:avLst/>
          </a:prstGeom>
          <a:noFill/>
        </p:spPr>
        <p:txBody>
          <a:bodyPr wrap="none" lIns="0" tIns="0" rIns="0" bIns="0" rtlCol="0">
            <a:spAutoFit/>
          </a:bodyPr>
          <a:lstStyle>
            <a:defPPr>
              <a:defRPr lang="en-US"/>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r>
              <a:rPr lang="en-US" sz="1000" dirty="0"/>
              <a:t>Median</a:t>
            </a:r>
          </a:p>
        </p:txBody>
      </p:sp>
      <p:grpSp>
        <p:nvGrpSpPr>
          <p:cNvPr id="19" name="Group_SGA_Functions">
            <a:extLst>
              <a:ext uri="{FF2B5EF4-FFF2-40B4-BE49-F238E27FC236}">
                <a16:creationId xmlns:a16="http://schemas.microsoft.com/office/drawing/2014/main" id="{00000000-0008-0000-0000-000038000000}"/>
              </a:ext>
            </a:extLst>
          </p:cNvPr>
          <p:cNvGrpSpPr/>
          <p:nvPr/>
        </p:nvGrpSpPr>
        <p:grpSpPr>
          <a:xfrm>
            <a:off x="942719" y="1828800"/>
            <a:ext cx="8048881" cy="4639790"/>
            <a:chOff x="1159767" y="385483"/>
            <a:chExt cx="8060009" cy="4639790"/>
          </a:xfrm>
        </p:grpSpPr>
        <p:graphicFrame>
          <p:nvGraphicFramePr>
            <p:cNvPr id="21" name="SGAFunctionCost1">
              <a:extLst>
                <a:ext uri="{FF2B5EF4-FFF2-40B4-BE49-F238E27FC236}">
                  <a16:creationId xmlns:a16="http://schemas.microsoft.com/office/drawing/2014/main" id="{00000000-0008-0000-0000-000010000000}"/>
                </a:ext>
              </a:extLst>
            </p:cNvPr>
            <p:cNvGraphicFramePr>
              <a:graphicFrameLocks/>
            </p:cNvGraphicFramePr>
            <p:nvPr/>
          </p:nvGraphicFramePr>
          <p:xfrm>
            <a:off x="1159767" y="385483"/>
            <a:ext cx="1648656" cy="1280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SGAFunctionCost2">
              <a:extLst>
                <a:ext uri="{FF2B5EF4-FFF2-40B4-BE49-F238E27FC236}">
                  <a16:creationId xmlns:a16="http://schemas.microsoft.com/office/drawing/2014/main" id="{00000000-0008-0000-0000-000011000000}"/>
                </a:ext>
              </a:extLst>
            </p:cNvPr>
            <p:cNvGraphicFramePr>
              <a:graphicFrameLocks/>
            </p:cNvGraphicFramePr>
            <p:nvPr/>
          </p:nvGraphicFramePr>
          <p:xfrm>
            <a:off x="1159767" y="1517067"/>
            <a:ext cx="1648656" cy="11633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SGAFunctionCost3">
              <a:extLst>
                <a:ext uri="{FF2B5EF4-FFF2-40B4-BE49-F238E27FC236}">
                  <a16:creationId xmlns:a16="http://schemas.microsoft.com/office/drawing/2014/main" id="{00000000-0008-0000-0000-000012000000}"/>
                </a:ext>
              </a:extLst>
            </p:cNvPr>
            <p:cNvGraphicFramePr>
              <a:graphicFrameLocks/>
            </p:cNvGraphicFramePr>
            <p:nvPr/>
          </p:nvGraphicFramePr>
          <p:xfrm>
            <a:off x="1159767" y="2605682"/>
            <a:ext cx="1648656" cy="12801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SGAFunctionCost4">
              <a:extLst>
                <a:ext uri="{FF2B5EF4-FFF2-40B4-BE49-F238E27FC236}">
                  <a16:creationId xmlns:a16="http://schemas.microsoft.com/office/drawing/2014/main" id="{00000000-0008-0000-0000-000013000000}"/>
                </a:ext>
              </a:extLst>
            </p:cNvPr>
            <p:cNvGraphicFramePr>
              <a:graphicFrameLocks/>
            </p:cNvGraphicFramePr>
            <p:nvPr/>
          </p:nvGraphicFramePr>
          <p:xfrm>
            <a:off x="1159767" y="3728198"/>
            <a:ext cx="1648656" cy="12801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SGAFunctionCost5">
              <a:extLst>
                <a:ext uri="{FF2B5EF4-FFF2-40B4-BE49-F238E27FC236}">
                  <a16:creationId xmlns:a16="http://schemas.microsoft.com/office/drawing/2014/main" id="{00000000-0008-0000-0000-000014000000}"/>
                </a:ext>
              </a:extLst>
            </p:cNvPr>
            <p:cNvGraphicFramePr>
              <a:graphicFrameLocks/>
            </p:cNvGraphicFramePr>
            <p:nvPr/>
          </p:nvGraphicFramePr>
          <p:xfrm>
            <a:off x="5822906" y="385483"/>
            <a:ext cx="1648656" cy="12801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SGAFunctionCost6">
              <a:extLst>
                <a:ext uri="{FF2B5EF4-FFF2-40B4-BE49-F238E27FC236}">
                  <a16:creationId xmlns:a16="http://schemas.microsoft.com/office/drawing/2014/main" id="{00000000-0008-0000-0000-000015000000}"/>
                </a:ext>
              </a:extLst>
            </p:cNvPr>
            <p:cNvGraphicFramePr>
              <a:graphicFrameLocks/>
            </p:cNvGraphicFramePr>
            <p:nvPr/>
          </p:nvGraphicFramePr>
          <p:xfrm>
            <a:off x="5822906" y="1517067"/>
            <a:ext cx="1648656" cy="12801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9" name="SGAFunctionCost7">
              <a:extLst>
                <a:ext uri="{FF2B5EF4-FFF2-40B4-BE49-F238E27FC236}">
                  <a16:creationId xmlns:a16="http://schemas.microsoft.com/office/drawing/2014/main" id="{00000000-0008-0000-0000-000019000000}"/>
                </a:ext>
              </a:extLst>
            </p:cNvPr>
            <p:cNvGraphicFramePr>
              <a:graphicFrameLocks/>
            </p:cNvGraphicFramePr>
            <p:nvPr/>
          </p:nvGraphicFramePr>
          <p:xfrm>
            <a:off x="5886323" y="2619289"/>
            <a:ext cx="1648656" cy="128016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0" name="SGAFunctionCost8">
              <a:extLst>
                <a:ext uri="{FF2B5EF4-FFF2-40B4-BE49-F238E27FC236}">
                  <a16:creationId xmlns:a16="http://schemas.microsoft.com/office/drawing/2014/main" id="{00000000-0008-0000-0000-000016000000}"/>
                </a:ext>
              </a:extLst>
            </p:cNvPr>
            <p:cNvGraphicFramePr>
              <a:graphicFrameLocks/>
            </p:cNvGraphicFramePr>
            <p:nvPr/>
          </p:nvGraphicFramePr>
          <p:xfrm>
            <a:off x="5822906" y="3866671"/>
            <a:ext cx="1648656" cy="113955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31" name="SGAFTE1">
              <a:extLst>
                <a:ext uri="{FF2B5EF4-FFF2-40B4-BE49-F238E27FC236}">
                  <a16:creationId xmlns:a16="http://schemas.microsoft.com/office/drawing/2014/main" id="{00000000-0008-0000-0000-000023000000}"/>
                </a:ext>
              </a:extLst>
            </p:cNvPr>
            <p:cNvGraphicFramePr>
              <a:graphicFrameLocks/>
            </p:cNvGraphicFramePr>
            <p:nvPr/>
          </p:nvGraphicFramePr>
          <p:xfrm>
            <a:off x="2892218" y="385483"/>
            <a:ext cx="1648656" cy="12801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2" name="SGAFTE2">
              <a:extLst>
                <a:ext uri="{FF2B5EF4-FFF2-40B4-BE49-F238E27FC236}">
                  <a16:creationId xmlns:a16="http://schemas.microsoft.com/office/drawing/2014/main" id="{00000000-0008-0000-0000-000024000000}"/>
                </a:ext>
              </a:extLst>
            </p:cNvPr>
            <p:cNvGraphicFramePr>
              <a:graphicFrameLocks/>
            </p:cNvGraphicFramePr>
            <p:nvPr/>
          </p:nvGraphicFramePr>
          <p:xfrm>
            <a:off x="2892218" y="1517068"/>
            <a:ext cx="1648656" cy="116128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3" name="SGAFTE3">
              <a:extLst>
                <a:ext uri="{FF2B5EF4-FFF2-40B4-BE49-F238E27FC236}">
                  <a16:creationId xmlns:a16="http://schemas.microsoft.com/office/drawing/2014/main" id="{00000000-0008-0000-0000-000025000000}"/>
                </a:ext>
              </a:extLst>
            </p:cNvPr>
            <p:cNvGraphicFramePr>
              <a:graphicFrameLocks/>
            </p:cNvGraphicFramePr>
            <p:nvPr/>
          </p:nvGraphicFramePr>
          <p:xfrm>
            <a:off x="2892218" y="2605682"/>
            <a:ext cx="1648656" cy="128016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34" name="SGAFTE4">
              <a:extLst>
                <a:ext uri="{FF2B5EF4-FFF2-40B4-BE49-F238E27FC236}">
                  <a16:creationId xmlns:a16="http://schemas.microsoft.com/office/drawing/2014/main" id="{00000000-0008-0000-0000-000026000000}"/>
                </a:ext>
              </a:extLst>
            </p:cNvPr>
            <p:cNvGraphicFramePr>
              <a:graphicFrameLocks/>
            </p:cNvGraphicFramePr>
            <p:nvPr/>
          </p:nvGraphicFramePr>
          <p:xfrm>
            <a:off x="2892218" y="3726062"/>
            <a:ext cx="1648656" cy="128016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38" name="SGAFTE5">
              <a:extLst>
                <a:ext uri="{FF2B5EF4-FFF2-40B4-BE49-F238E27FC236}">
                  <a16:creationId xmlns:a16="http://schemas.microsoft.com/office/drawing/2014/main" id="{00000000-0008-0000-0000-00002F000000}"/>
                </a:ext>
              </a:extLst>
            </p:cNvPr>
            <p:cNvGraphicFramePr>
              <a:graphicFrameLocks/>
            </p:cNvGraphicFramePr>
            <p:nvPr/>
          </p:nvGraphicFramePr>
          <p:xfrm>
            <a:off x="7561585" y="385483"/>
            <a:ext cx="1648655" cy="128016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9" name="SGAFTE6">
              <a:extLst>
                <a:ext uri="{FF2B5EF4-FFF2-40B4-BE49-F238E27FC236}">
                  <a16:creationId xmlns:a16="http://schemas.microsoft.com/office/drawing/2014/main" id="{00000000-0008-0000-0000-000030000000}"/>
                </a:ext>
              </a:extLst>
            </p:cNvPr>
            <p:cNvGraphicFramePr>
              <a:graphicFrameLocks/>
            </p:cNvGraphicFramePr>
            <p:nvPr/>
          </p:nvGraphicFramePr>
          <p:xfrm>
            <a:off x="7561585" y="1517067"/>
            <a:ext cx="1648655" cy="128016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40" name="SGAFTE8">
              <a:extLst>
                <a:ext uri="{FF2B5EF4-FFF2-40B4-BE49-F238E27FC236}">
                  <a16:creationId xmlns:a16="http://schemas.microsoft.com/office/drawing/2014/main" id="{00000000-0008-0000-0000-000031000000}"/>
                </a:ext>
              </a:extLst>
            </p:cNvPr>
            <p:cNvGraphicFramePr>
              <a:graphicFrameLocks/>
            </p:cNvGraphicFramePr>
            <p:nvPr/>
          </p:nvGraphicFramePr>
          <p:xfrm>
            <a:off x="7561585" y="3909173"/>
            <a:ext cx="1648655" cy="11161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41" name="SGAFTE7">
              <a:extLst>
                <a:ext uri="{FF2B5EF4-FFF2-40B4-BE49-F238E27FC236}">
                  <a16:creationId xmlns:a16="http://schemas.microsoft.com/office/drawing/2014/main" id="{00000000-0008-0000-0000-000032000000}"/>
                </a:ext>
              </a:extLst>
            </p:cNvPr>
            <p:cNvGraphicFramePr>
              <a:graphicFrameLocks/>
            </p:cNvGraphicFramePr>
            <p:nvPr/>
          </p:nvGraphicFramePr>
          <p:xfrm>
            <a:off x="7571121" y="2605682"/>
            <a:ext cx="1648655" cy="1280160"/>
          </p:xfrm>
          <a:graphic>
            <a:graphicData uri="http://schemas.openxmlformats.org/drawingml/2006/chart">
              <c:chart xmlns:c="http://schemas.openxmlformats.org/drawingml/2006/chart" xmlns:r="http://schemas.openxmlformats.org/officeDocument/2006/relationships" r:id="rId18"/>
            </a:graphicData>
          </a:graphic>
        </p:graphicFrame>
      </p:grpSp>
      <p:sp>
        <p:nvSpPr>
          <p:cNvPr id="5" name="Footer Placeholder 4">
            <a:extLst>
              <a:ext uri="{FF2B5EF4-FFF2-40B4-BE49-F238E27FC236}">
                <a16:creationId xmlns:a16="http://schemas.microsoft.com/office/drawing/2014/main" id="{F8C983AF-C231-FBDD-50E7-3CDED53A986E}"/>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71228378-76BD-817C-8603-19E4BB416DFC}"/>
              </a:ext>
            </a:extLst>
          </p:cNvPr>
          <p:cNvSpPr>
            <a:spLocks noGrp="1"/>
          </p:cNvSpPr>
          <p:nvPr>
            <p:ph type="sldNum" sz="quarter" idx="36"/>
          </p:nvPr>
        </p:nvSpPr>
        <p:spPr/>
        <p:txBody>
          <a:bodyPr/>
          <a:lstStyle/>
          <a:p>
            <a:fld id="{00F7D3D8-3996-4599-9A0E-2E660A5BA7B3}" type="slidenum">
              <a:rPr lang="en-US" smtClean="0"/>
              <a:pPr/>
              <a:t>13</a:t>
            </a:fld>
            <a:endParaRPr lang="en-US" dirty="0"/>
          </a:p>
        </p:txBody>
      </p:sp>
    </p:spTree>
    <p:extLst>
      <p:ext uri="{BB962C8B-B14F-4D97-AF65-F5344CB8AC3E}">
        <p14:creationId xmlns:p14="http://schemas.microsoft.com/office/powerpoint/2010/main" val="50692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a:t> </a:t>
            </a:r>
            <a:r>
              <a:rPr lang="en-US" dirty="0"/>
              <a:t>Estimated Opportunity Waterfall</a:t>
            </a:r>
            <a:r>
              <a:rPr lang="en-US" baseline="30000" dirty="0"/>
              <a:t>1</a:t>
            </a:r>
            <a:endParaRPr lang="en-US" dirty="0"/>
          </a:p>
        </p:txBody>
      </p:sp>
      <p:sp>
        <p:nvSpPr>
          <p:cNvPr id="2" name="Text Placeholder 1">
            <a:extLst>
              <a:ext uri="{FF2B5EF4-FFF2-40B4-BE49-F238E27FC236}">
                <a16:creationId xmlns:a16="http://schemas.microsoft.com/office/drawing/2014/main" id="{CC5028D8-7BB9-A905-6001-09AB8B671AB0}"/>
              </a:ext>
            </a:extLst>
          </p:cNvPr>
          <p:cNvSpPr>
            <a:spLocks noGrp="1"/>
          </p:cNvSpPr>
          <p:nvPr>
            <p:ph type="body" sz="quarter" idx="34"/>
          </p:nvPr>
        </p:nvSpPr>
        <p:spPr/>
        <p:txBody>
          <a:bodyPr/>
          <a:lstStyle/>
          <a:p>
            <a:endParaRPr lang="en-US"/>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32" name="Source Box">
            <a:extLst>
              <a:ext uri="{FF2B5EF4-FFF2-40B4-BE49-F238E27FC236}">
                <a16:creationId xmlns:a16="http://schemas.microsoft.com/office/drawing/2014/main" id="{9E6040C7-3F6B-4F8D-A533-DDCB3A7C1671}"/>
              </a:ext>
            </a:extLst>
          </p:cNvPr>
          <p:cNvSpPr txBox="1">
            <a:spLocks/>
          </p:cNvSpPr>
          <p:nvPr/>
        </p:nvSpPr>
        <p:spPr>
          <a:xfrm>
            <a:off x="434663" y="6858000"/>
            <a:ext cx="9417676" cy="415498"/>
          </a:xfrm>
          <a:prstGeom prst="rect">
            <a:avLst/>
          </a:prstGeom>
          <a:noFill/>
        </p:spPr>
        <p:txBody>
          <a:bodyPr vert="horz" wrap="square" lIns="0" tIns="0" rIns="0" bIns="0" rtlCol="0" anchor="b">
            <a:spAutoFit/>
          </a:bodyPr>
          <a:lstStyle/>
          <a:p>
            <a:pPr marL="114300" indent="-114300" algn="just" hangingPunct="0">
              <a:buFont typeface="+mj-lt"/>
              <a:buAutoNum type="arabicPeriod"/>
            </a:pPr>
            <a:r>
              <a:rPr lang="en-US" sz="900" dirty="0">
                <a:solidFill>
                  <a:schemeClr val="tx1">
                    <a:lumMod val="75000"/>
                  </a:schemeClr>
                </a:solidFill>
              </a:rPr>
              <a:t>Based on the top-down cost allocation SG&amp;A model detailed on pg.18 of this deck, functional costs include departmental labor, outsourcing, technology and other costs.</a:t>
            </a:r>
          </a:p>
          <a:p>
            <a:pPr marL="114300" indent="-114300" algn="just" hangingPunct="0">
              <a:buFont typeface="+mj-lt"/>
              <a:buAutoNum type="arabicPeriod"/>
            </a:pPr>
            <a:r>
              <a:rPr lang="en-US" sz="900" dirty="0">
                <a:solidFill>
                  <a:schemeClr val="tx1">
                    <a:lumMod val="75000"/>
                  </a:schemeClr>
                </a:solidFill>
              </a:rPr>
              <a:t>Functional data is estimated for companies using A&amp;M’s top-down cost allocation model, listed on pg. 18 of this deck. Functional opportunities are calculated based on the functional cost gaps of respective functions between the company and the peers which are median to top decile performers (times revenue).</a:t>
            </a:r>
          </a:p>
        </p:txBody>
      </p:sp>
      <p:sp>
        <p:nvSpPr>
          <p:cNvPr id="5" name="Footer Placeholder 4">
            <a:extLst>
              <a:ext uri="{FF2B5EF4-FFF2-40B4-BE49-F238E27FC236}">
                <a16:creationId xmlns:a16="http://schemas.microsoft.com/office/drawing/2014/main" id="{E6619518-0CDF-3075-3176-B42E8A17A430}"/>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44852FAA-6AE1-5F81-3AC5-862D1CE57ECD}"/>
              </a:ext>
            </a:extLst>
          </p:cNvPr>
          <p:cNvSpPr>
            <a:spLocks noGrp="1"/>
          </p:cNvSpPr>
          <p:nvPr>
            <p:ph type="sldNum" sz="quarter" idx="36"/>
          </p:nvPr>
        </p:nvSpPr>
        <p:spPr/>
        <p:txBody>
          <a:bodyPr/>
          <a:lstStyle/>
          <a:p>
            <a:fld id="{00F7D3D8-3996-4599-9A0E-2E660A5BA7B3}" type="slidenum">
              <a:rPr lang="en-US" smtClean="0"/>
              <a:pPr/>
              <a:t>14</a:t>
            </a:fld>
            <a:endParaRPr lang="en-US" dirty="0"/>
          </a:p>
        </p:txBody>
      </p:sp>
    </p:spTree>
    <p:extLst>
      <p:ext uri="{BB962C8B-B14F-4D97-AF65-F5344CB8AC3E}">
        <p14:creationId xmlns:p14="http://schemas.microsoft.com/office/powerpoint/2010/main" val="394763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a:xfrm>
            <a:off x="395288" y="3455313"/>
            <a:ext cx="9077325" cy="430887"/>
          </a:xfrm>
        </p:spPr>
        <p:txBody>
          <a:bodyPr/>
          <a:lstStyle/>
          <a:p>
            <a:r>
              <a:rPr lang="en-US" dirty="0"/>
              <a:t>Appendix</a:t>
            </a:r>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60103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SG&amp;A Functional Taxonomy</a:t>
            </a:r>
          </a:p>
        </p:txBody>
      </p:sp>
      <p:sp>
        <p:nvSpPr>
          <p:cNvPr id="3" name="Text Placeholder 2">
            <a:extLst>
              <a:ext uri="{FF2B5EF4-FFF2-40B4-BE49-F238E27FC236}">
                <a16:creationId xmlns:a16="http://schemas.microsoft.com/office/drawing/2014/main" id="{22804371-3419-4A38-BECF-68F1A217E510}"/>
              </a:ext>
            </a:extLst>
          </p:cNvPr>
          <p:cNvSpPr>
            <a:spLocks noGrp="1"/>
          </p:cNvSpPr>
          <p:nvPr>
            <p:ph type="body" sz="quarter" idx="34"/>
          </p:nvPr>
        </p:nvSpPr>
        <p:spPr/>
        <p:txBody>
          <a:bodyPr/>
          <a:lstStyle/>
          <a:p>
            <a:r>
              <a:rPr lang="en-US" sz="1200" dirty="0">
                <a:solidFill>
                  <a:schemeClr val="tx1">
                    <a:lumMod val="75000"/>
                  </a:schemeClr>
                </a:solidFill>
                <a:latin typeface="+mn-lt"/>
              </a:rPr>
              <a:t>In order to create an apples-to-apples comparison across peers, the spend from peers has been aligned to a standard set of functions and processes within each SG&amp;A category.</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6" name="Rectangle 5">
            <a:extLst>
              <a:ext uri="{FF2B5EF4-FFF2-40B4-BE49-F238E27FC236}">
                <a16:creationId xmlns:a16="http://schemas.microsoft.com/office/drawing/2014/main" id="{887ACC0F-2506-4295-93ED-39FA647A1E65}"/>
              </a:ext>
            </a:extLst>
          </p:cNvPr>
          <p:cNvSpPr/>
          <p:nvPr/>
        </p:nvSpPr>
        <p:spPr>
          <a:xfrm>
            <a:off x="329605" y="1692878"/>
            <a:ext cx="3825708" cy="5186035"/>
          </a:xfrm>
          <a:prstGeom prst="rect">
            <a:avLst/>
          </a:prstGeom>
        </p:spPr>
        <p:txBody>
          <a:bodyPr wrap="square" lIns="45720" tIns="45720" rIns="45720" bIns="45720">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q"/>
              <a:tabLst/>
              <a:defRPr/>
            </a:pPr>
            <a:r>
              <a:rPr kumimoji="0" lang="en-US" sz="1200" b="1" strike="noStrike" kern="1200" cap="none" spc="0" normalizeH="0" baseline="0" noProof="0" dirty="0">
                <a:ln>
                  <a:noFill/>
                </a:ln>
                <a:solidFill>
                  <a:srgbClr val="646464"/>
                </a:solidFill>
                <a:effectLst/>
                <a:uLnTx/>
                <a:uFillTx/>
                <a:latin typeface="Arial"/>
                <a:ea typeface="+mn-ea"/>
                <a:cs typeface="+mn-cs"/>
              </a:rPr>
              <a:t>Finance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General Accounting &amp; Financial Reporting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Controls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Tax &amp; Treasury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Performance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Finance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Human Resources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Transactional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Rewards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Talent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Strategy and Program Design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Information Technology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Application Development &amp;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Control &amp; Risk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Infrastructure Technology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IT Planning and Strategy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i="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p:txBody>
      </p:sp>
      <p:sp>
        <p:nvSpPr>
          <p:cNvPr id="8" name="Rectangle 7">
            <a:extLst>
              <a:ext uri="{FF2B5EF4-FFF2-40B4-BE49-F238E27FC236}">
                <a16:creationId xmlns:a16="http://schemas.microsoft.com/office/drawing/2014/main" id="{CBE47B39-68B8-446D-AA02-D53FD2BBC1B5}"/>
              </a:ext>
            </a:extLst>
          </p:cNvPr>
          <p:cNvSpPr/>
          <p:nvPr/>
        </p:nvSpPr>
        <p:spPr>
          <a:xfrm>
            <a:off x="3552825" y="1654935"/>
            <a:ext cx="4139291" cy="5186035"/>
          </a:xfrm>
          <a:prstGeom prst="rect">
            <a:avLst/>
          </a:prstGeom>
        </p:spPr>
        <p:txBody>
          <a:bodyPr wrap="square" lIns="45720" tIns="45720" rIns="45720" bIns="45720">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Execution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Purchase Order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Scheduling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Supply Data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Receipt Processing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Compliance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Supplier Management &amp; Development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Sourcing Strategy &amp; Analysis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Product Development Support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Functional Management &amp; Administration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strike="noStrike" kern="1200" cap="none" spc="0" normalizeH="0" baseline="0" noProof="0" dirty="0">
              <a:ln>
                <a:noFill/>
              </a:ln>
              <a:solidFill>
                <a:srgbClr val="646464"/>
              </a:solidFill>
              <a:effectLst/>
              <a:uLnTx/>
              <a:uFillTx/>
              <a:latin typeface="Arial"/>
              <a:ea typeface="+mn-ea"/>
              <a:cs typeface="+mn-cs"/>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b="1" dirty="0">
              <a:solidFill>
                <a:srgbClr val="646464"/>
              </a:solidFill>
              <a:latin typeface="Arial"/>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Corporate Support Services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Aviation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Communications Services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Environmental Health and Safety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Executive Office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Legal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Mergers and Acquisitions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Non-Merchandising Procurement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Strategic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Travel Management</a:t>
            </a:r>
            <a:endParaRPr lang="en-US" sz="1200" dirty="0">
              <a:solidFill>
                <a:srgbClr val="646464"/>
              </a:solidFill>
              <a:latin typeface="Arial" panose="020B0604020202020204" pitchFamily="34" charset="0"/>
            </a:endParaRPr>
          </a:p>
        </p:txBody>
      </p:sp>
      <p:sp>
        <p:nvSpPr>
          <p:cNvPr id="4" name="Footer Placeholder 3">
            <a:extLst>
              <a:ext uri="{FF2B5EF4-FFF2-40B4-BE49-F238E27FC236}">
                <a16:creationId xmlns:a16="http://schemas.microsoft.com/office/drawing/2014/main" id="{46DE1770-5E80-5A32-BCE4-65DCA602041A}"/>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E9E4E14-A117-B967-EDE5-4FA8087596D2}"/>
              </a:ext>
            </a:extLst>
          </p:cNvPr>
          <p:cNvSpPr>
            <a:spLocks noGrp="1"/>
          </p:cNvSpPr>
          <p:nvPr>
            <p:ph type="sldNum" sz="quarter" idx="36"/>
          </p:nvPr>
        </p:nvSpPr>
        <p:spPr/>
        <p:txBody>
          <a:bodyPr/>
          <a:lstStyle/>
          <a:p>
            <a:fld id="{00F7D3D8-3996-4599-9A0E-2E660A5BA7B3}" type="slidenum">
              <a:rPr lang="en-US" smtClean="0"/>
              <a:pPr/>
              <a:t>16</a:t>
            </a:fld>
            <a:endParaRPr lang="en-US" dirty="0"/>
          </a:p>
        </p:txBody>
      </p:sp>
      <p:sp>
        <p:nvSpPr>
          <p:cNvPr id="9" name="Rectangle 8">
            <a:extLst>
              <a:ext uri="{FF2B5EF4-FFF2-40B4-BE49-F238E27FC236}">
                <a16:creationId xmlns:a16="http://schemas.microsoft.com/office/drawing/2014/main" id="{8307A80E-7E10-7095-C699-F72DFF1C4A0F}"/>
              </a:ext>
            </a:extLst>
          </p:cNvPr>
          <p:cNvSpPr/>
          <p:nvPr/>
        </p:nvSpPr>
        <p:spPr>
          <a:xfrm>
            <a:off x="6772275" y="1619407"/>
            <a:ext cx="4139291" cy="3624069"/>
          </a:xfrm>
          <a:prstGeom prst="rect">
            <a:avLst/>
          </a:prstGeom>
        </p:spPr>
        <p:txBody>
          <a:bodyPr wrap="square" lIns="45720" tIns="45720" rIns="45720" bIns="45720">
            <a:spAutoFit/>
          </a:bodyPr>
          <a:lstStyle/>
          <a:p>
            <a:pPr marL="183600" lvl="3" indent="-183600" defTabSz="981098">
              <a:spcBef>
                <a:spcPts val="300"/>
              </a:spcBef>
              <a:buClr>
                <a:srgbClr val="646464"/>
              </a:buClr>
              <a:buFont typeface="Wingdings" panose="05000000000000000000" pitchFamily="2" charset="2"/>
              <a:buChar char="q"/>
              <a:defRPr/>
            </a:pPr>
            <a:r>
              <a:rPr lang="en-US" sz="1200" b="1" dirty="0">
                <a:solidFill>
                  <a:srgbClr val="646464"/>
                </a:solidFill>
                <a:latin typeface="Arial"/>
              </a:rPr>
              <a:t>Marketing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Demand Stimulation / Lead Generation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Communications</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Brand and Product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strategy and planning</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Marketing - Function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200" b="1" i="1" strike="noStrike" kern="1200" cap="none" spc="0" normalizeH="0" baseline="0" noProof="0" dirty="0">
              <a:ln>
                <a:noFill/>
              </a:ln>
              <a:solidFill>
                <a:srgbClr val="646464"/>
              </a:solidFill>
              <a:effectLst/>
              <a:uLnTx/>
              <a:uFillTx/>
              <a:latin typeface="Arial"/>
              <a:ea typeface="+mn-ea"/>
              <a:cs typeface="+mn-cs"/>
            </a:endParaRPr>
          </a:p>
          <a:p>
            <a:pPr marL="183600" marR="0" lvl="3" indent="-183600" defTabSz="981098" fontAlgn="auto">
              <a:lnSpc>
                <a:spcPct val="100000"/>
              </a:lnSpc>
              <a:spcBef>
                <a:spcPts val="300"/>
              </a:spcBef>
              <a:spcAft>
                <a:spcPts val="0"/>
              </a:spcAft>
              <a:buClr>
                <a:srgbClr val="646464"/>
              </a:buClr>
              <a:buSzTx/>
              <a:buFont typeface="Wingdings" panose="05000000000000000000" pitchFamily="2" charset="2"/>
              <a:buChar char="q"/>
              <a:tabLst/>
              <a:defRPr/>
            </a:pPr>
            <a:r>
              <a:rPr lang="en-US" sz="1200" b="1" dirty="0">
                <a:solidFill>
                  <a:srgbClr val="646464"/>
                </a:solidFill>
                <a:latin typeface="Arial"/>
              </a:rPr>
              <a:t>Sales/Customer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creation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retention</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 customer service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Sales order entry</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Order and Contract 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strike="noStrike" kern="1200" cap="none" spc="0" normalizeH="0" baseline="0" noProof="0" dirty="0">
                <a:ln>
                  <a:noFill/>
                </a:ln>
                <a:solidFill>
                  <a:srgbClr val="646464"/>
                </a:solidFill>
                <a:effectLst/>
                <a:uLnTx/>
                <a:uFillTx/>
                <a:latin typeface="Arial"/>
                <a:ea typeface="+mn-ea"/>
                <a:cs typeface="+mn-cs"/>
              </a:rPr>
              <a:t>Customer Service Operations and </a:t>
            </a:r>
          </a:p>
          <a:p>
            <a:pPr marL="0" marR="0" lvl="3" algn="l" defTabSz="981098" rtl="0" eaLnBrk="1" fontAlgn="auto" latinLnBrk="0" hangingPunct="1">
              <a:lnSpc>
                <a:spcPct val="100000"/>
              </a:lnSpc>
              <a:spcBef>
                <a:spcPts val="300"/>
              </a:spcBef>
              <a:spcAft>
                <a:spcPts val="0"/>
              </a:spcAft>
              <a:buClr>
                <a:srgbClr val="646464"/>
              </a:buClr>
              <a:buSzTx/>
              <a:tabLst/>
              <a:defRPr/>
            </a:pPr>
            <a:r>
              <a:rPr lang="en-US" sz="1200" dirty="0">
                <a:solidFill>
                  <a:srgbClr val="646464"/>
                </a:solidFill>
                <a:latin typeface="Arial"/>
              </a:rPr>
              <a:t>     </a:t>
            </a:r>
            <a:r>
              <a:rPr kumimoji="0" lang="en-US" sz="1200" strike="noStrike" kern="1200" cap="none" spc="0" normalizeH="0" baseline="0" noProof="0" dirty="0">
                <a:ln>
                  <a:noFill/>
                </a:ln>
                <a:solidFill>
                  <a:srgbClr val="646464"/>
                </a:solidFill>
                <a:effectLst/>
                <a:uLnTx/>
                <a:uFillTx/>
                <a:latin typeface="Arial"/>
                <a:ea typeface="+mn-ea"/>
                <a:cs typeface="+mn-cs"/>
              </a:rPr>
              <a:t>Management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lang="en-US" sz="1200" dirty="0">
              <a:solidFill>
                <a:srgbClr val="646464"/>
              </a:solidFill>
              <a:latin typeface="Arial" panose="020B0604020202020204" pitchFamily="34" charset="0"/>
            </a:endParaRPr>
          </a:p>
        </p:txBody>
      </p:sp>
    </p:spTree>
    <p:extLst>
      <p:ext uri="{BB962C8B-B14F-4D97-AF65-F5344CB8AC3E}">
        <p14:creationId xmlns:p14="http://schemas.microsoft.com/office/powerpoint/2010/main" val="246435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2597-185C-BBFD-20A4-8A82DBACAA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A457DC8-6393-16A4-F675-EC6510446C33}"/>
              </a:ext>
            </a:extLst>
          </p:cNvPr>
          <p:cNvSpPr>
            <a:spLocks noGrp="1"/>
          </p:cNvSpPr>
          <p:nvPr>
            <p:ph type="body" sz="quarter" idx="34"/>
          </p:nvPr>
        </p:nvSpPr>
        <p:spPr/>
        <p:txBody>
          <a:bodyPr/>
          <a:lstStyle/>
          <a:p>
            <a:endParaRPr lang="en-US"/>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5" name="Text Placeholder 14">
            <a:extLst>
              <a:ext uri="{FF2B5EF4-FFF2-40B4-BE49-F238E27FC236}">
                <a16:creationId xmlns:a16="http://schemas.microsoft.com/office/drawing/2014/main" id="{839DB927-A9EB-4F84-8283-290D1044ECBC}"/>
              </a:ext>
            </a:extLst>
          </p:cNvPr>
          <p:cNvSpPr txBox="1">
            <a:spLocks/>
          </p:cNvSpPr>
          <p:nvPr/>
        </p:nvSpPr>
        <p:spPr>
          <a:xfrm>
            <a:off x="493776" y="1170432"/>
            <a:ext cx="9076943" cy="1676400"/>
          </a:xfrm>
          <a:prstGeom prst="rect">
            <a:avLst/>
          </a:prstGeom>
        </p:spPr>
        <p:txBody>
          <a:bodyPr lIns="0" tIns="0" rIns="0" bIns="0"/>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494"/>
              </a:spcBef>
              <a:spcAft>
                <a:spcPts val="494"/>
              </a:spcAft>
              <a:buNone/>
            </a:pPr>
            <a:r>
              <a:rPr lang="en-US" sz="6600" dirty="0">
                <a:solidFill>
                  <a:srgbClr val="FF0000"/>
                </a:solidFill>
              </a:rPr>
              <a:t>Deleted</a:t>
            </a:r>
          </a:p>
        </p:txBody>
      </p:sp>
      <p:graphicFrame>
        <p:nvGraphicFramePr>
          <p:cNvPr id="6" name="Table 3">
            <a:extLst>
              <a:ext uri="{FF2B5EF4-FFF2-40B4-BE49-F238E27FC236}">
                <a16:creationId xmlns:a16="http://schemas.microsoft.com/office/drawing/2014/main" id="{43CE8B03-F9AC-402B-8F29-9D0D45C68F4C}"/>
              </a:ext>
            </a:extLst>
          </p:cNvPr>
          <p:cNvGraphicFramePr>
            <a:graphicFrameLocks noGrp="1"/>
          </p:cNvGraphicFramePr>
          <p:nvPr/>
        </p:nvGraphicFramePr>
        <p:xfrm>
          <a:off x="609599" y="5257800"/>
          <a:ext cx="8961120" cy="990600"/>
        </p:xfrm>
        <a:graphic>
          <a:graphicData uri="http://schemas.openxmlformats.org/drawingml/2006/table">
            <a:tbl>
              <a:tblPr>
                <a:tableStyleId>{2D5ABB26-0587-4C30-8999-92F81FD0307C}</a:tableStyleId>
              </a:tblPr>
              <a:tblGrid>
                <a:gridCol w="1792224">
                  <a:extLst>
                    <a:ext uri="{9D8B030D-6E8A-4147-A177-3AD203B41FA5}">
                      <a16:colId xmlns:a16="http://schemas.microsoft.com/office/drawing/2014/main" val="1357967846"/>
                    </a:ext>
                  </a:extLst>
                </a:gridCol>
                <a:gridCol w="1792224">
                  <a:extLst>
                    <a:ext uri="{9D8B030D-6E8A-4147-A177-3AD203B41FA5}">
                      <a16:colId xmlns:a16="http://schemas.microsoft.com/office/drawing/2014/main" val="568935184"/>
                    </a:ext>
                  </a:extLst>
                </a:gridCol>
                <a:gridCol w="1792224">
                  <a:extLst>
                    <a:ext uri="{9D8B030D-6E8A-4147-A177-3AD203B41FA5}">
                      <a16:colId xmlns:a16="http://schemas.microsoft.com/office/drawing/2014/main" val="2736953041"/>
                    </a:ext>
                  </a:extLst>
                </a:gridCol>
                <a:gridCol w="1792224">
                  <a:extLst>
                    <a:ext uri="{9D8B030D-6E8A-4147-A177-3AD203B41FA5}">
                      <a16:colId xmlns:a16="http://schemas.microsoft.com/office/drawing/2014/main" val="842023244"/>
                    </a:ext>
                  </a:extLst>
                </a:gridCol>
                <a:gridCol w="1792224">
                  <a:extLst>
                    <a:ext uri="{9D8B030D-6E8A-4147-A177-3AD203B41FA5}">
                      <a16:colId xmlns:a16="http://schemas.microsoft.com/office/drawing/2014/main" val="1758340345"/>
                    </a:ext>
                  </a:extLst>
                </a:gridCol>
              </a:tblGrid>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443878668"/>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3898409020"/>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859345366"/>
                  </a:ext>
                </a:extLst>
              </a:tr>
              <a:tr h="247650">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tc>
                  <a:txBody>
                    <a:bodyPr/>
                    <a:lstStyle/>
                    <a:p>
                      <a:pPr algn="l" fontAlgn="b"/>
                      <a:endParaRPr lang="en-US" sz="1200" b="1" i="0" u="none" strike="noStrike" dirty="0">
                        <a:solidFill>
                          <a:srgbClr val="646464"/>
                        </a:solidFill>
                        <a:effectLst/>
                        <a:latin typeface="Calibri" panose="020F0502020204030204" pitchFamily="34" charset="0"/>
                      </a:endParaRPr>
                    </a:p>
                  </a:txBody>
                  <a:tcPr marL="0" marR="0" marT="0" marB="0"/>
                </a:tc>
                <a:extLst>
                  <a:ext uri="{0D108BD9-81ED-4DB2-BD59-A6C34878D82A}">
                    <a16:rowId xmlns:a16="http://schemas.microsoft.com/office/drawing/2014/main" val="10003"/>
                  </a:ext>
                </a:extLst>
              </a:tr>
            </a:tbl>
          </a:graphicData>
        </a:graphic>
      </p:graphicFrame>
      <p:sp>
        <p:nvSpPr>
          <p:cNvPr id="8" name="Footer Placeholder 7">
            <a:extLst>
              <a:ext uri="{FF2B5EF4-FFF2-40B4-BE49-F238E27FC236}">
                <a16:creationId xmlns:a16="http://schemas.microsoft.com/office/drawing/2014/main" id="{0DDCBED6-7DBE-52DC-8EAB-1035676595EE}"/>
              </a:ext>
            </a:extLst>
          </p:cNvPr>
          <p:cNvSpPr>
            <a:spLocks noGrp="1"/>
          </p:cNvSpPr>
          <p:nvPr>
            <p:ph type="ftr" sz="quarter" idx="35"/>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1DE0BC91-42D0-3C1A-0D8E-177562BE1370}"/>
              </a:ext>
            </a:extLst>
          </p:cNvPr>
          <p:cNvSpPr>
            <a:spLocks noGrp="1"/>
          </p:cNvSpPr>
          <p:nvPr>
            <p:ph type="sldNum" sz="quarter" idx="36"/>
          </p:nvPr>
        </p:nvSpPr>
        <p:spPr/>
        <p:txBody>
          <a:bodyPr/>
          <a:lstStyle/>
          <a:p>
            <a:fld id="{00F7D3D8-3996-4599-9A0E-2E660A5BA7B3}" type="slidenum">
              <a:rPr lang="en-US" smtClean="0"/>
              <a:pPr/>
              <a:t>17</a:t>
            </a:fld>
            <a:endParaRPr lang="en-US" dirty="0"/>
          </a:p>
        </p:txBody>
      </p:sp>
    </p:spTree>
    <p:extLst>
      <p:ext uri="{BB962C8B-B14F-4D97-AF65-F5344CB8AC3E}">
        <p14:creationId xmlns:p14="http://schemas.microsoft.com/office/powerpoint/2010/main" val="34249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Glossary</a:t>
            </a:r>
          </a:p>
        </p:txBody>
      </p:sp>
      <p:sp>
        <p:nvSpPr>
          <p:cNvPr id="3" name="Text Placeholder 2">
            <a:extLst>
              <a:ext uri="{FF2B5EF4-FFF2-40B4-BE49-F238E27FC236}">
                <a16:creationId xmlns:a16="http://schemas.microsoft.com/office/drawing/2014/main" id="{284C72A2-037B-95B0-FB61-DFB37391CE3C}"/>
              </a:ext>
            </a:extLst>
          </p:cNvPr>
          <p:cNvSpPr>
            <a:spLocks noGrp="1"/>
          </p:cNvSpPr>
          <p:nvPr>
            <p:ph type="body" sz="quarter" idx="34"/>
          </p:nvPr>
        </p:nvSpPr>
        <p:spPr/>
        <p:txBody>
          <a:bodyPr/>
          <a:lstStyle/>
          <a:p>
            <a:endParaRPr lang="en-US"/>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5" name="Text Placeholder 14dffdf">
            <a:extLst>
              <a:ext uri="{FF2B5EF4-FFF2-40B4-BE49-F238E27FC236}">
                <a16:creationId xmlns:a16="http://schemas.microsoft.com/office/drawing/2014/main" id="{839DB927-A9EB-4F84-8283-290D1044ECBC}"/>
              </a:ext>
            </a:extLst>
          </p:cNvPr>
          <p:cNvSpPr txBox="1">
            <a:spLocks/>
          </p:cNvSpPr>
          <p:nvPr/>
        </p:nvSpPr>
        <p:spPr>
          <a:xfrm>
            <a:off x="493776" y="1447800"/>
            <a:ext cx="9058147" cy="5715000"/>
          </a:xfrm>
          <a:prstGeom prst="rect">
            <a:avLst/>
          </a:prstGeom>
        </p:spPr>
        <p:txBody>
          <a:bodyPr lIns="0" tIns="0" rIns="0" bIns="0"/>
          <a:lstStyle>
            <a:lvl1pPr marL="183600" indent="-1836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ＭＳ Ｐゴシック" charset="0"/>
              </a:defRPr>
            </a:lvl1pPr>
            <a:lvl2pPr marL="457200" indent="-230400" algn="l" rtl="0" eaLnBrk="1" fontAlgn="base" hangingPunct="1">
              <a:spcBef>
                <a:spcPts val="0"/>
              </a:spcBef>
              <a:spcAft>
                <a:spcPct val="0"/>
              </a:spcAft>
              <a:buFont typeface="Arial" panose="020B0604020202020204" pitchFamily="34" charset="0"/>
              <a:buChar char="–"/>
              <a:defRPr sz="1200" b="0" kern="1200">
                <a:solidFill>
                  <a:srgbClr val="002B49"/>
                </a:solidFill>
                <a:latin typeface="+mn-lt"/>
                <a:ea typeface="ＭＳ Ｐゴシック" charset="0"/>
                <a:cs typeface="+mn-cs"/>
              </a:defRPr>
            </a:lvl2pPr>
            <a:lvl3pPr marL="687600" indent="-230400" algn="l" rtl="0" eaLnBrk="1" fontAlgn="base" hangingPunct="1">
              <a:spcBef>
                <a:spcPts val="0"/>
              </a:spcBef>
              <a:spcAft>
                <a:spcPct val="0"/>
              </a:spcAft>
              <a:buClr>
                <a:schemeClr val="accent1"/>
              </a:buClr>
              <a:buSzPct val="100000"/>
              <a:buFont typeface="Wingdings" panose="05000000000000000000" pitchFamily="2" charset="2"/>
              <a:buChar char="§"/>
              <a:defRPr sz="1200" kern="1200">
                <a:solidFill>
                  <a:srgbClr val="002B49"/>
                </a:solidFill>
                <a:latin typeface="+mn-lt"/>
                <a:ea typeface="ＭＳ Ｐゴシック" charset="0"/>
                <a:cs typeface="+mn-cs"/>
              </a:defRPr>
            </a:lvl3pPr>
            <a:lvl4pPr marL="914400" indent="-228600" algn="l" rtl="0" eaLnBrk="1" fontAlgn="base" hangingPunct="1">
              <a:spcBef>
                <a:spcPct val="0"/>
              </a:spcBef>
              <a:spcAft>
                <a:spcPct val="0"/>
              </a:spcAft>
              <a:buClr>
                <a:schemeClr val="accent1"/>
              </a:buClr>
              <a:buFont typeface="Courier New" panose="02070309020205020404" pitchFamily="49" charset="0"/>
              <a:buChar char="o"/>
              <a:defRPr sz="1200" kern="1200">
                <a:solidFill>
                  <a:srgbClr val="002B49"/>
                </a:solidFill>
                <a:latin typeface="+mn-lt"/>
                <a:ea typeface="ＭＳ Ｐゴシック" charset="0"/>
                <a:cs typeface="+mn-cs"/>
              </a:defRPr>
            </a:lvl4pPr>
            <a:lvl5pPr marL="1144800" indent="-228600" algn="l" rtl="0" eaLnBrk="1" fontAlgn="base" hangingPunct="1">
              <a:spcBef>
                <a:spcPct val="0"/>
              </a:spcBef>
              <a:spcAft>
                <a:spcPct val="0"/>
              </a:spcAft>
              <a:buClr>
                <a:schemeClr val="accent1"/>
              </a:buClr>
              <a:buSzPct val="75000"/>
              <a:buFont typeface="Wingdings" panose="05000000000000000000" pitchFamily="2" charset="2"/>
              <a:buChar char="u"/>
              <a:defRPr sz="1200" kern="1200">
                <a:solidFill>
                  <a:srgbClr val="002B49"/>
                </a:solidFill>
                <a:latin typeface="+mn-lt"/>
                <a:ea typeface="ＭＳ Ｐゴシック" charset="0"/>
                <a:cs typeface="+mn-cs"/>
              </a:defRPr>
            </a:lvl5pPr>
            <a:lvl6pPr marL="1371600" indent="-228600" algn="l" defTabSz="914400" rtl="0" eaLnBrk="1" latinLnBrk="0" hangingPunct="1">
              <a:spcBef>
                <a:spcPts val="0"/>
              </a:spcBef>
              <a:buClr>
                <a:schemeClr val="accent1"/>
              </a:buClr>
              <a:buSzPct val="75000"/>
              <a:buFont typeface="Wingdings" panose="05000000000000000000" pitchFamily="2" charset="2"/>
              <a:buChar char="q"/>
              <a:defRPr sz="1200" kern="1200" baseline="0">
                <a:solidFill>
                  <a:srgbClr val="002B49"/>
                </a:solidFill>
                <a:latin typeface="+mn-lt"/>
                <a:ea typeface="+mn-ea"/>
                <a:cs typeface="+mn-cs"/>
              </a:defRPr>
            </a:lvl6pPr>
            <a:lvl7pPr marL="1143000" indent="-228600" algn="l" defTabSz="914400" rtl="0" eaLnBrk="1" latinLnBrk="0" hangingPunct="1">
              <a:spcBef>
                <a:spcPts val="0"/>
              </a:spcBef>
              <a:buClr>
                <a:schemeClr val="accent1"/>
              </a:buClr>
              <a:buSzPct val="75000"/>
              <a:buFont typeface="Wingdings" pitchFamily="2" charset="2"/>
              <a:buChar char=""/>
              <a:defRPr sz="1200" kern="1200">
                <a:solidFill>
                  <a:schemeClr val="accent1"/>
                </a:solidFill>
                <a:latin typeface="+mn-lt"/>
                <a:ea typeface="+mn-ea"/>
                <a:cs typeface="+mn-cs"/>
              </a:defRPr>
            </a:lvl7pPr>
            <a:lvl8pPr marL="1371600" indent="-228600" algn="l" defTabSz="914400" rtl="0" eaLnBrk="1" latinLnBrk="0" hangingPunct="1">
              <a:spcBef>
                <a:spcPct val="20000"/>
              </a:spcBef>
              <a:buClr>
                <a:schemeClr val="accent1"/>
              </a:buClr>
              <a:buSzPct val="75000"/>
              <a:buFont typeface="Wingdings" pitchFamily="2" charset="2"/>
              <a:buChar char="q"/>
              <a:defRPr sz="12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a:ln>
                  <a:noFill/>
                </a:ln>
                <a:solidFill>
                  <a:schemeClr val="tx1"/>
                </a:solidFill>
                <a:effectLst/>
                <a:uLnTx/>
                <a:uFillTx/>
                <a:latin typeface="Arial"/>
                <a:ea typeface="+mn-ea"/>
                <a:cs typeface="+mn-cs"/>
              </a:rPr>
              <a:t>Top Quartile</a:t>
            </a:r>
            <a:r>
              <a:rPr kumimoji="0" lang="en-US" sz="1000" strike="noStrike" kern="1200" cap="none" spc="0" normalizeH="0" baseline="0" noProof="0">
                <a:ln>
                  <a:noFill/>
                </a:ln>
                <a:solidFill>
                  <a:schemeClr val="tx1"/>
                </a:solidFill>
                <a:effectLst/>
                <a:uLnTx/>
                <a:uFillTx/>
                <a:latin typeface="Arial"/>
                <a:ea typeface="+mn-ea"/>
                <a:cs typeface="+mn-cs"/>
              </a:rPr>
              <a:t>  and </a:t>
            </a:r>
            <a:r>
              <a:rPr kumimoji="0" lang="en-US" sz="1000" b="1" strike="noStrike" kern="1200" cap="none" spc="0" normalizeH="0" baseline="0" noProof="0">
                <a:ln>
                  <a:noFill/>
                </a:ln>
                <a:solidFill>
                  <a:schemeClr val="tx1"/>
                </a:solidFill>
                <a:effectLst/>
                <a:uLnTx/>
                <a:uFillTx/>
                <a:latin typeface="Arial"/>
                <a:ea typeface="+mn-ea"/>
                <a:cs typeface="+mn-cs"/>
              </a:rPr>
              <a:t>Best in Class</a:t>
            </a:r>
            <a:r>
              <a:rPr kumimoji="0" lang="en-US" sz="1000" strike="noStrike" kern="1200" cap="none" spc="0" normalizeH="0" baseline="0" noProof="0">
                <a:ln>
                  <a:noFill/>
                </a:ln>
                <a:solidFill>
                  <a:schemeClr val="tx1"/>
                </a:solidFill>
                <a:effectLst/>
                <a:uLnTx/>
                <a:uFillTx/>
                <a:latin typeface="Arial"/>
                <a:ea typeface="+mn-ea"/>
                <a:cs typeface="+mn-cs"/>
              </a:rPr>
              <a:t> cost comparisons represent organizations operating at or above the Top Quartile (p25). Best in Class is </a:t>
            </a:r>
            <a:r>
              <a:rPr kumimoji="0" lang="en-US" sz="1000" b="1" strike="noStrike" kern="1200" cap="none" spc="0" normalizeH="0" baseline="0" noProof="0">
                <a:ln>
                  <a:noFill/>
                </a:ln>
                <a:solidFill>
                  <a:schemeClr val="tx1"/>
                </a:solidFill>
                <a:effectLst/>
                <a:uLnTx/>
                <a:uFillTx/>
                <a:latin typeface="Arial"/>
                <a:ea typeface="+mn-ea"/>
                <a:cs typeface="+mn-cs"/>
              </a:rPr>
              <a:t>Top Decile</a:t>
            </a:r>
            <a:r>
              <a:rPr kumimoji="0" lang="en-US" sz="1000" strike="noStrike" kern="1200" cap="none" spc="0" normalizeH="0" baseline="0" noProof="0">
                <a:ln>
                  <a:noFill/>
                </a:ln>
                <a:solidFill>
                  <a:schemeClr val="tx1"/>
                </a:solidFill>
                <a:effectLst/>
                <a:uLnTx/>
                <a:uFillTx/>
                <a:latin typeface="Arial"/>
                <a:ea typeface="+mn-ea"/>
                <a:cs typeface="+mn-cs"/>
              </a:rPr>
              <a:t> (p10) breakpoint of the data set and does not specifically imply top performance from an effectiveness perspective.</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a:ln>
                  <a:noFill/>
                </a:ln>
                <a:solidFill>
                  <a:schemeClr val="tx1"/>
                </a:solidFill>
                <a:effectLst/>
                <a:uLnTx/>
                <a:uFillTx/>
                <a:latin typeface="Arial"/>
                <a:ea typeface="+mn-ea"/>
                <a:cs typeface="+mn-cs"/>
              </a:rPr>
              <a:t>Selling General &amp; Administrative Expenses </a:t>
            </a:r>
            <a:r>
              <a:rPr kumimoji="0" lang="en-US" sz="1000" strike="noStrike" kern="1200" cap="none" spc="0" normalizeH="0" baseline="0" noProof="0">
                <a:ln>
                  <a:noFill/>
                </a:ln>
                <a:solidFill>
                  <a:schemeClr val="tx1"/>
                </a:solidFill>
                <a:effectLst/>
                <a:uLnTx/>
                <a:uFillTx/>
                <a:latin typeface="Arial"/>
                <a:ea typeface="+mn-ea"/>
                <a:cs typeface="+mn-cs"/>
              </a:rPr>
              <a:t>­(SG&amp;A) are the costs that occur during the daily operations of a company and not directly related to the manufacturing of the product. These are the expenses related to the selling, promoting and delivering of a product as well as managing the company. SG&amp;A is not assigned with the cost of goods sold as it deals with all the other factors that come with creating a product.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a:ln>
                  <a:noFill/>
                </a:ln>
                <a:solidFill>
                  <a:schemeClr val="tx1"/>
                </a:solidFill>
                <a:effectLst/>
                <a:uLnTx/>
                <a:uFillTx/>
                <a:latin typeface="Arial"/>
                <a:ea typeface="+mn-ea"/>
                <a:cs typeface="+mn-cs"/>
              </a:rPr>
              <a:t>General and Administrative Expenses </a:t>
            </a:r>
            <a:r>
              <a:rPr kumimoji="0" lang="en-US" sz="1000" strike="noStrike" kern="1200" cap="none" spc="0" normalizeH="0" baseline="0" noProof="0">
                <a:ln>
                  <a:noFill/>
                </a:ln>
                <a:solidFill>
                  <a:schemeClr val="tx1"/>
                </a:solidFill>
                <a:effectLst/>
                <a:uLnTx/>
                <a:uFillTx/>
                <a:latin typeface="Arial"/>
                <a:ea typeface="+mn-ea"/>
                <a:cs typeface="+mn-cs"/>
              </a:rPr>
              <a:t>(G&amp;A) are the overhead of the company. They are the costs that a company must incur to open the doors each day. G&amp;A costs are more fixed than selling costs because they include rent or mortgage on buildings, utilities and insurance. G&amp;A costs also include salaries of all non -sales personnel.</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a:ln>
                  <a:noFill/>
                </a:ln>
                <a:solidFill>
                  <a:schemeClr val="tx1"/>
                </a:solidFill>
                <a:effectLst/>
                <a:uLnTx/>
                <a:uFillTx/>
                <a:latin typeface="Arial"/>
                <a:ea typeface="+mn-ea"/>
                <a:cs typeface="+mn-cs"/>
              </a:rPr>
              <a:t>EBITDA Score i</a:t>
            </a:r>
            <a:r>
              <a:rPr kumimoji="0" lang="en-US" sz="1000" strike="noStrike" kern="1200" cap="none" spc="0" normalizeH="0" baseline="0" noProof="0">
                <a:ln>
                  <a:noFill/>
                </a:ln>
                <a:solidFill>
                  <a:schemeClr val="tx1"/>
                </a:solidFill>
                <a:effectLst/>
                <a:uLnTx/>
                <a:uFillTx/>
                <a:latin typeface="Arial"/>
                <a:ea typeface="+mn-ea"/>
                <a:cs typeface="+mn-cs"/>
              </a:rPr>
              <a:t>s the percentile ranking computed for the EBITDA Margin for each company within the peer group.  The higher the EBITDA Margin, the higher the EBITDA Score. </a:t>
            </a:r>
            <a:r>
              <a:rPr kumimoji="0" lang="en-US" sz="1000" b="1" strike="noStrike" kern="1200" cap="none" spc="0" normalizeH="0" baseline="0" noProof="0">
                <a:ln>
                  <a:noFill/>
                </a:ln>
                <a:solidFill>
                  <a:schemeClr val="tx1"/>
                </a:solidFill>
                <a:effectLst/>
                <a:uLnTx/>
                <a:uFillTx/>
                <a:latin typeface="Arial"/>
                <a:ea typeface="+mn-ea"/>
                <a:cs typeface="+mn-cs"/>
              </a:rPr>
              <a:t>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000" b="1" strike="noStrike" kern="1200" cap="none" spc="0" normalizeH="0" baseline="0" noProof="0">
                <a:ln>
                  <a:noFill/>
                </a:ln>
                <a:solidFill>
                  <a:schemeClr val="tx1"/>
                </a:solidFill>
                <a:effectLst/>
                <a:uLnTx/>
                <a:uFillTx/>
                <a:latin typeface="Arial"/>
                <a:ea typeface="+mn-ea"/>
                <a:cs typeface="+mn-cs"/>
              </a:rPr>
              <a:t>SG&amp;A Score </a:t>
            </a:r>
            <a:r>
              <a:rPr kumimoji="0" lang="en-US" sz="1000" strike="noStrike" kern="1200" cap="none" spc="0" normalizeH="0" baseline="0" noProof="0">
                <a:ln>
                  <a:noFill/>
                </a:ln>
                <a:solidFill>
                  <a:schemeClr val="tx1"/>
                </a:solidFill>
                <a:effectLst/>
                <a:uLnTx/>
                <a:uFillTx/>
                <a:latin typeface="Arial"/>
                <a:ea typeface="+mn-ea"/>
                <a:cs typeface="+mn-cs"/>
              </a:rPr>
              <a:t>Is the percentile ranking computed for the SG&amp;A Margin for each company within the peer group.  The lower the SG&amp;A Margin, the higher the SG&amp;A Score. </a:t>
            </a:r>
            <a:r>
              <a:rPr kumimoji="0" lang="en-US" sz="1000" b="1" strike="noStrike" kern="1200" cap="none" spc="0" normalizeH="0" baseline="0" noProof="0">
                <a:ln>
                  <a:noFill/>
                </a:ln>
                <a:solidFill>
                  <a:schemeClr val="tx1"/>
                </a:solidFill>
                <a:effectLst/>
                <a:uLnTx/>
                <a:uFillTx/>
                <a:latin typeface="Arial"/>
                <a:ea typeface="+mn-ea"/>
                <a:cs typeface="+mn-cs"/>
              </a:rPr>
              <a:t> </a:t>
            </a:r>
          </a:p>
          <a:p>
            <a:pPr marL="0" indent="0">
              <a:spcBef>
                <a:spcPts val="494"/>
              </a:spcBef>
              <a:spcAft>
                <a:spcPts val="494"/>
              </a:spcAft>
              <a:buNone/>
            </a:pPr>
            <a:endParaRPr lang="en-US" sz="1000" dirty="0">
              <a:solidFill>
                <a:schemeClr val="tx1">
                  <a:lumMod val="75000"/>
                </a:schemeClr>
              </a:solidFill>
            </a:endParaRP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endParaRPr kumimoji="0" lang="en-US" sz="1000" strike="noStrike" kern="1200" cap="none" spc="0" normalizeH="0" baseline="0" noProof="0">
              <a:ln>
                <a:noFill/>
              </a:ln>
              <a:solidFill>
                <a:schemeClr val="tx1"/>
              </a:solidFill>
              <a:effectLst/>
              <a:uLnTx/>
              <a:uFillTx/>
              <a:latin typeface="Arial"/>
              <a:ea typeface="+mn-ea"/>
              <a:cs typeface="+mn-cs"/>
            </a:endParaRPr>
          </a:p>
          <a:p>
            <a:pPr>
              <a:spcBef>
                <a:spcPts val="494"/>
              </a:spcBef>
              <a:spcAft>
                <a:spcPts val="494"/>
              </a:spcAft>
              <a:buFont typeface="Wingdings" panose="05000000000000000000" pitchFamily="2" charset="2"/>
              <a:buChar char="§"/>
            </a:pPr>
            <a:endParaRPr lang="en-US" sz="1000" dirty="0">
              <a:solidFill>
                <a:schemeClr val="tx1">
                  <a:lumMod val="75000"/>
                </a:schemeClr>
              </a:solidFill>
              <a:latin typeface="Arial" panose="020B0604020202020204" pitchFamily="34" charset="0"/>
            </a:endParaRPr>
          </a:p>
        </p:txBody>
      </p:sp>
      <p:sp>
        <p:nvSpPr>
          <p:cNvPr id="2" name="ScoreAssumptions" hidden="1">
            <a:extLst>
              <a:ext uri="{FF2B5EF4-FFF2-40B4-BE49-F238E27FC236}">
                <a16:creationId xmlns:a16="http://schemas.microsoft.com/office/drawing/2014/main" id="{956BAF57-7FE8-4B16-A3B0-45BFE04ACCBF}"/>
              </a:ext>
            </a:extLst>
          </p:cNvPr>
          <p:cNvSpPr/>
          <p:nvPr/>
        </p:nvSpPr>
        <p:spPr>
          <a:xfrm>
            <a:off x="283999" y="3892296"/>
            <a:ext cx="9317201" cy="869469"/>
          </a:xfrm>
          <a:prstGeom prst="rect">
            <a:avLst/>
          </a:prstGeom>
        </p:spPr>
        <p:txBody>
          <a:bodyPr wrap="square" lIns="45720" tIns="45720" rIns="45720" bIns="45720">
            <a:spAutoFit/>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b="1" strike="noStrike" kern="1200" cap="none" spc="0" normalizeH="0" baseline="0" noProof="0">
                <a:ln>
                  <a:noFill/>
                </a:ln>
                <a:solidFill>
                  <a:schemeClr val="bg1"/>
                </a:solidFill>
                <a:effectLst/>
                <a:uLnTx/>
                <a:uFillTx/>
                <a:latin typeface="Arial"/>
                <a:ea typeface="+mn-ea"/>
                <a:cs typeface="+mn-cs"/>
              </a:rPr>
              <a:t>EBITDA Score: </a:t>
            </a:r>
            <a:r>
              <a:rPr kumimoji="0" lang="en-US" sz="1200" strike="noStrike" kern="1200" cap="none" spc="0" normalizeH="0" baseline="0" noProof="0">
                <a:ln>
                  <a:noFill/>
                </a:ln>
                <a:solidFill>
                  <a:schemeClr val="bg1"/>
                </a:solidFill>
                <a:effectLst/>
                <a:uLnTx/>
                <a:uFillTx/>
                <a:latin typeface="Arial"/>
                <a:ea typeface="+mn-ea"/>
                <a:cs typeface="+mn-cs"/>
              </a:rPr>
              <a:t>Is the percentile rankings computed for EBITDA Margin for each company within the peer group, higher the EBITDA margin, higher the EBITDA score. </a:t>
            </a:r>
            <a:r>
              <a:rPr kumimoji="0" lang="en-US" sz="1200" b="1" strike="noStrike" kern="1200" cap="none" spc="0" normalizeH="0" baseline="0" noProof="0">
                <a:ln>
                  <a:noFill/>
                </a:ln>
                <a:solidFill>
                  <a:schemeClr val="bg1"/>
                </a:solidFill>
                <a:effectLst/>
                <a:uLnTx/>
                <a:uFillTx/>
                <a:latin typeface="Arial"/>
                <a:ea typeface="+mn-ea"/>
                <a:cs typeface="+mn-cs"/>
              </a:rPr>
              <a:t>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200" b="1" strike="noStrike" kern="1200" cap="none" spc="0" normalizeH="0" baseline="0" noProof="0">
                <a:ln>
                  <a:noFill/>
                </a:ln>
                <a:solidFill>
                  <a:schemeClr val="bg1"/>
                </a:solidFill>
                <a:effectLst/>
                <a:uLnTx/>
                <a:uFillTx/>
                <a:latin typeface="Arial"/>
                <a:ea typeface="+mn-ea"/>
                <a:cs typeface="+mn-cs"/>
              </a:rPr>
              <a:t>SG&amp;A Score: </a:t>
            </a:r>
            <a:r>
              <a:rPr kumimoji="0" lang="en-US" sz="1200" strike="noStrike" kern="1200" cap="none" spc="0" normalizeH="0" baseline="0" noProof="0">
                <a:ln>
                  <a:noFill/>
                </a:ln>
                <a:solidFill>
                  <a:schemeClr val="bg1"/>
                </a:solidFill>
                <a:effectLst/>
                <a:uLnTx/>
                <a:uFillTx/>
                <a:latin typeface="Arial"/>
                <a:ea typeface="+mn-ea"/>
                <a:cs typeface="+mn-cs"/>
              </a:rPr>
              <a:t>Is the percentile rankings computed for SG&amp;A Margin for each company within the peer group, lower the SG&amp;A margin, higher the SG&amp;A scor. </a:t>
            </a:r>
            <a:r>
              <a:rPr kumimoji="0" lang="en-US" sz="1200" b="1" strike="noStrike" kern="1200" cap="none" spc="0" normalizeH="0" baseline="0" noProof="0">
                <a:ln>
                  <a:noFill/>
                </a:ln>
                <a:solidFill>
                  <a:schemeClr val="bg1"/>
                </a:solidFill>
                <a:effectLst/>
                <a:uLnTx/>
                <a:uFillTx/>
                <a:latin typeface="Arial"/>
                <a:ea typeface="+mn-ea"/>
                <a:cs typeface="+mn-cs"/>
              </a:rPr>
              <a:t> </a:t>
            </a:r>
            <a:endParaRPr lang="en-US" sz="1200" b="1" dirty="0">
              <a:solidFill>
                <a:schemeClr val="bg1"/>
              </a:solidFill>
              <a:latin typeface="Arial" panose="020B0604020202020204" pitchFamily="34" charset="0"/>
            </a:endParaRPr>
          </a:p>
        </p:txBody>
      </p:sp>
      <p:sp>
        <p:nvSpPr>
          <p:cNvPr id="6" name="Footer Placeholder 5">
            <a:extLst>
              <a:ext uri="{FF2B5EF4-FFF2-40B4-BE49-F238E27FC236}">
                <a16:creationId xmlns:a16="http://schemas.microsoft.com/office/drawing/2014/main" id="{C63E11BA-BD91-68B2-B443-24D1BAA34EC1}"/>
              </a:ext>
            </a:extLst>
          </p:cNvPr>
          <p:cNvSpPr>
            <a:spLocks noGrp="1"/>
          </p:cNvSpPr>
          <p:nvPr>
            <p:ph type="ftr" sz="quarter" idx="35"/>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263F4A76-4029-1E59-43E7-5DF97550F684}"/>
              </a:ext>
            </a:extLst>
          </p:cNvPr>
          <p:cNvSpPr>
            <a:spLocks noGrp="1"/>
          </p:cNvSpPr>
          <p:nvPr>
            <p:ph type="sldNum" sz="quarter" idx="36"/>
          </p:nvPr>
        </p:nvSpPr>
        <p:spPr/>
        <p:txBody>
          <a:bodyPr/>
          <a:lstStyle/>
          <a:p>
            <a:fld id="{00F7D3D8-3996-4599-9A0E-2E660A5BA7B3}" type="slidenum">
              <a:rPr lang="en-US" smtClean="0"/>
              <a:pPr/>
              <a:t>18</a:t>
            </a:fld>
            <a:endParaRPr lang="en-US" dirty="0"/>
          </a:p>
        </p:txBody>
      </p:sp>
    </p:spTree>
    <p:extLst>
      <p:ext uri="{BB962C8B-B14F-4D97-AF65-F5344CB8AC3E}">
        <p14:creationId xmlns:p14="http://schemas.microsoft.com/office/powerpoint/2010/main" val="170640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Disclaimer</a:t>
            </a:r>
          </a:p>
        </p:txBody>
      </p:sp>
      <p:sp>
        <p:nvSpPr>
          <p:cNvPr id="44" name="Disclaimer"/>
          <p:cNvSpPr>
            <a:spLocks noGrp="1"/>
          </p:cNvSpPr>
          <p:nvPr>
            <p:ph type="body" sz="quarter" idx="34"/>
          </p:nvPr>
        </p:nvSpPr>
        <p:spPr/>
        <p:txBody>
          <a:bodyPr/>
          <a:lstStyle/>
          <a:p>
            <a:pPr lvl="2" algn="just"/>
            <a:r>
              <a:rPr lang="en-US" dirty="0">
                <a:solidFill>
                  <a:schemeClr val="tx1">
                    <a:lumMod val="75000"/>
                  </a:schemeClr>
                </a:solidFill>
              </a:rPr>
              <a:t>This document has been prepared and compiled for informational purposes only (OR at the direction of our Client relating to the purposes set forth in a separate understanding or agreement between A&amp;M and Client). It does not purport to contain all necessary information that may be required to evaluate any entity, industry, property, asset or transaction, regardless of how pertinent or material such information may be. A&amp;M has not independently verified any of the underlying source data or other factual information which is contained in or provides a basis for the contents of this report.</a:t>
            </a:r>
          </a:p>
          <a:p>
            <a:pPr lvl="2" algn="just"/>
            <a:r>
              <a:rPr lang="en-US" dirty="0">
                <a:solidFill>
                  <a:schemeClr val="tx1">
                    <a:lumMod val="75000"/>
                  </a:schemeClr>
                </a:solidFill>
              </a:rPr>
              <a:t> </a:t>
            </a:r>
          </a:p>
          <a:p>
            <a:pPr lvl="2" algn="just"/>
            <a:r>
              <a:rPr lang="en-US" dirty="0">
                <a:solidFill>
                  <a:schemeClr val="tx1">
                    <a:lumMod val="75000"/>
                  </a:schemeClr>
                </a:solidFill>
              </a:rPr>
              <a:t>This document contains trade secrets or otherwise confidential information owned by A&amp;M and is intended solely for A&amp;M’s internal purposes and/or our intended client and is not meant to be distributed outside the firm or client parties. A&amp;M owns all intellectual property rights in the methodologies, processes or trade secrets used by A&amp;M to create this deliverable. Access to and use of this information is strictly limited and controlled. Any repurposing, redistribution or referencing of this document is prohibited without prior written consent of A&amp;M and under appropriate precautions to maintain the confidentiality hereof. If you have come into possession of this content inadvertently, please forward this information to </a:t>
            </a:r>
            <a:r>
              <a:rPr lang="en-US" dirty="0">
                <a:solidFill>
                  <a:schemeClr val="accent1">
                    <a:lumMod val="90000"/>
                    <a:lumOff val="10000"/>
                  </a:schemeClr>
                </a:solidFill>
                <a:hlinkClick r:id="rId3">
                  <a:extLst>
                    <a:ext uri="{A12FA001-AC4F-418D-AE19-62706E023703}">
                      <ahyp:hlinkClr xmlns:ahyp="http://schemas.microsoft.com/office/drawing/2018/hyperlinkcolor" val="tx"/>
                    </a:ext>
                  </a:extLst>
                </a:hlinkClick>
              </a:rPr>
              <a:t>insightcenter@alvarezandmarsal.com</a:t>
            </a:r>
            <a:r>
              <a:rPr lang="en-US" dirty="0">
                <a:solidFill>
                  <a:schemeClr val="accent1">
                    <a:lumMod val="90000"/>
                    <a:lumOff val="10000"/>
                  </a:schemeClr>
                </a:solidFill>
              </a:rPr>
              <a:t> </a:t>
            </a:r>
            <a:r>
              <a:rPr lang="en-US" dirty="0">
                <a:solidFill>
                  <a:schemeClr val="tx1">
                    <a:lumMod val="75000"/>
                  </a:schemeClr>
                </a:solidFill>
              </a:rPr>
              <a:t>immediately. Any reluctance to return this content to its intended audience or redistribute it without authorization will be viewed as a copyright infringement and addressed in accordance with copyright laws. </a:t>
            </a:r>
          </a:p>
          <a:p>
            <a:pPr lvl="2" algn="just"/>
            <a:endParaRPr lang="en-US" dirty="0">
              <a:solidFill>
                <a:schemeClr val="tx1">
                  <a:lumMod val="75000"/>
                </a:schemeClr>
              </a:solidFill>
            </a:endParaRPr>
          </a:p>
          <a:p>
            <a:pPr lvl="2" algn="just"/>
            <a:r>
              <a:rPr lang="en-US" dirty="0">
                <a:solidFill>
                  <a:schemeClr val="tx1">
                    <a:lumMod val="75000"/>
                  </a:schemeClr>
                </a:solidFill>
              </a:rPr>
              <a:t>© Copyright 2022 Alvarez &amp; Marsal Holdings, LLC. All rights reserved.</a:t>
            </a:r>
          </a:p>
          <a:p>
            <a:pPr lvl="2" algn="just"/>
            <a:r>
              <a:rPr lang="en-US" dirty="0">
                <a:solidFill>
                  <a:schemeClr val="tx1">
                    <a:lumMod val="75000"/>
                  </a:schemeClr>
                </a:solidFill>
              </a:rPr>
              <a:t> </a:t>
            </a:r>
          </a:p>
          <a:p>
            <a:pPr lvl="2" algn="just"/>
            <a:r>
              <a:rPr lang="en-US" dirty="0">
                <a:solidFill>
                  <a:schemeClr val="tx1">
                    <a:lumMod val="75000"/>
                  </a:schemeClr>
                </a:solidFill>
              </a:rPr>
              <a:t>In preparation of this report A&amp;M has relied upon various sources, which may include third party proprietary information. Any syndicated materials and information provided by A&amp;M are for internal use only and should not be distributed, published or reproduced without A&amp;M’s prior written consent.</a:t>
            </a:r>
          </a:p>
        </p:txBody>
      </p:sp>
      <p:sp>
        <p:nvSpPr>
          <p:cNvPr id="4" name="Footer Placeholder 3">
            <a:extLst>
              <a:ext uri="{FF2B5EF4-FFF2-40B4-BE49-F238E27FC236}">
                <a16:creationId xmlns:a16="http://schemas.microsoft.com/office/drawing/2014/main" id="{997BA56F-567B-593D-4A50-781F1680E20C}"/>
              </a:ext>
            </a:extLst>
          </p:cNvPr>
          <p:cNvSpPr>
            <a:spLocks noGrp="1"/>
          </p:cNvSpPr>
          <p:nvPr>
            <p:ph type="ftr" sz="quarter" idx="36"/>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47DB14B-8A33-C7B5-58B9-58FD338D8068}"/>
              </a:ext>
            </a:extLst>
          </p:cNvPr>
          <p:cNvSpPr>
            <a:spLocks noGrp="1"/>
          </p:cNvSpPr>
          <p:nvPr>
            <p:ph type="sldNum" sz="quarter" idx="37"/>
          </p:nvPr>
        </p:nvSpPr>
        <p:spPr/>
        <p:txBody>
          <a:bodyPr/>
          <a:lstStyle/>
          <a:p>
            <a:fld id="{00F7D3D8-3996-4599-9A0E-2E660A5BA7B3}" type="slidenum">
              <a:rPr lang="en-US" smtClean="0"/>
              <a:pPr/>
              <a:t>1</a:t>
            </a:fld>
            <a:endParaRPr lang="en-US" dirty="0"/>
          </a:p>
        </p:txBody>
      </p:sp>
    </p:spTree>
    <p:extLst>
      <p:ext uri="{BB962C8B-B14F-4D97-AF65-F5344CB8AC3E}">
        <p14:creationId xmlns:p14="http://schemas.microsoft.com/office/powerpoint/2010/main" val="402281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About A&amp;M’s Insight Center</a:t>
            </a:r>
          </a:p>
        </p:txBody>
      </p:sp>
      <p:sp>
        <p:nvSpPr>
          <p:cNvPr id="4" name="Text Placeholder 3">
            <a:extLst>
              <a:ext uri="{FF2B5EF4-FFF2-40B4-BE49-F238E27FC236}">
                <a16:creationId xmlns:a16="http://schemas.microsoft.com/office/drawing/2014/main" id="{2FDF2B41-EF4E-4AED-A57C-8957B85EC945}"/>
              </a:ext>
            </a:extLst>
          </p:cNvPr>
          <p:cNvSpPr>
            <a:spLocks noGrp="1"/>
          </p:cNvSpPr>
          <p:nvPr>
            <p:ph type="body" sz="quarter" idx="4294967295"/>
          </p:nvPr>
        </p:nvSpPr>
        <p:spPr>
          <a:xfrm>
            <a:off x="507934" y="1166400"/>
            <a:ext cx="9058147" cy="276999"/>
          </a:xfrm>
        </p:spPr>
        <p:txBody>
          <a:bodyPr/>
          <a:lstStyle/>
          <a:p>
            <a:r>
              <a:rPr lang="en-US" sz="1800" dirty="0">
                <a:latin typeface="+mn-lt"/>
              </a:rPr>
              <a:t>The science of facts, the art of actionable insight</a:t>
            </a:r>
          </a:p>
          <a:p>
            <a:endParaRPr lang="en-GB" dirty="0">
              <a:latin typeface="Arial" panose="020B0604020202020204" pitchFamily="34" charset="0"/>
            </a:endParaRPr>
          </a:p>
        </p:txBody>
      </p:sp>
      <p:pic>
        <p:nvPicPr>
          <p:cNvPr id="2" name="Picture 1">
            <a:extLst>
              <a:ext uri="{FF2B5EF4-FFF2-40B4-BE49-F238E27FC236}">
                <a16:creationId xmlns:a16="http://schemas.microsoft.com/office/drawing/2014/main" id="{41BCE584-2FE2-4409-96FE-AE941DF57E13}"/>
              </a:ext>
            </a:extLst>
          </p:cNvPr>
          <p:cNvPicPr>
            <a:picLocks noChangeAspect="1"/>
          </p:cNvPicPr>
          <p:nvPr/>
        </p:nvPicPr>
        <p:blipFill>
          <a:blip r:embed="rId3"/>
          <a:stretch>
            <a:fillRect/>
          </a:stretch>
        </p:blipFill>
        <p:spPr>
          <a:xfrm>
            <a:off x="4267200" y="2209800"/>
            <a:ext cx="5621415" cy="3755938"/>
          </a:xfrm>
          <a:prstGeom prst="rect">
            <a:avLst/>
          </a:prstGeom>
        </p:spPr>
      </p:pic>
      <p:sp>
        <p:nvSpPr>
          <p:cNvPr id="7" name="Text Placeholder 11">
            <a:extLst>
              <a:ext uri="{FF2B5EF4-FFF2-40B4-BE49-F238E27FC236}">
                <a16:creationId xmlns:a16="http://schemas.microsoft.com/office/drawing/2014/main" id="{94626255-987E-41D0-900E-B77ABB446107}"/>
              </a:ext>
            </a:extLst>
          </p:cNvPr>
          <p:cNvSpPr txBox="1">
            <a:spLocks/>
          </p:cNvSpPr>
          <p:nvPr/>
        </p:nvSpPr>
        <p:spPr>
          <a:xfrm>
            <a:off x="493465" y="1663859"/>
            <a:ext cx="3606866" cy="549894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Who We Are</a:t>
            </a:r>
          </a:p>
          <a:p>
            <a:pPr>
              <a:spcBef>
                <a:spcPts val="600"/>
              </a:spcBef>
              <a:spcAft>
                <a:spcPts val="600"/>
              </a:spcAft>
            </a:pPr>
            <a:r>
              <a:rPr lang="en-US" b="0" dirty="0">
                <a:solidFill>
                  <a:srgbClr val="646464"/>
                </a:solidFill>
                <a:latin typeface="+mn-lt"/>
              </a:rPr>
              <a:t>The Insight Center is A&amp;M’s global research team.  The group was founded to adhere to one of A&amp;M’s founding principles: “No shooting from the hip.”  We provide practitioners and clients with highly relevant, industry-specific, actionable, fact-based insights derived through proprietary empirical studies and research.</a:t>
            </a:r>
          </a:p>
          <a:p>
            <a:pPr>
              <a:spcBef>
                <a:spcPts val="600"/>
              </a:spcBef>
              <a:spcAft>
                <a:spcPts val="600"/>
              </a:spcAft>
            </a:pPr>
            <a:r>
              <a:rPr lang="en-US" b="0" dirty="0">
                <a:solidFill>
                  <a:srgbClr val="646464"/>
                </a:solidFill>
                <a:latin typeface="+mn-lt"/>
              </a:rPr>
              <a:t>Our team has diverse experience and skill sets ranging from quantitative analysis and data modeling to economics and commercial real estate to thought leadership strategy and content development.</a:t>
            </a:r>
          </a:p>
          <a:p>
            <a:pPr>
              <a:spcBef>
                <a:spcPts val="600"/>
              </a:spcBef>
              <a:spcAft>
                <a:spcPts val="600"/>
              </a:spcAft>
            </a:pPr>
            <a:r>
              <a:rPr lang="en-US" b="0" dirty="0">
                <a:solidFill>
                  <a:srgbClr val="646464"/>
                </a:solidFill>
                <a:latin typeface="+mn-lt"/>
              </a:rPr>
              <a:t>The Insight Center has access to a wide selection of resources, including an extensive research subscription portfolio and connections to company and industry subject matter experts.</a:t>
            </a:r>
          </a:p>
          <a:p>
            <a:br>
              <a:rPr lang="en-US" sz="1600" dirty="0">
                <a:latin typeface="+mn-lt"/>
              </a:rPr>
            </a:br>
            <a:r>
              <a:rPr lang="en-US" sz="1600" dirty="0">
                <a:latin typeface="+mn-lt"/>
              </a:rPr>
              <a:t>Insight Center Leadership  </a:t>
            </a:r>
          </a:p>
          <a:p>
            <a:r>
              <a:rPr lang="en-US" b="0" dirty="0">
                <a:solidFill>
                  <a:srgbClr val="646464"/>
                </a:solidFill>
                <a:latin typeface="+mn-lt"/>
              </a:rPr>
              <a:t>Andy Pfeffer – Managing Director</a:t>
            </a:r>
            <a:endParaRPr lang="en-US" dirty="0">
              <a:solidFill>
                <a:srgbClr val="646464"/>
              </a:solidFill>
              <a:latin typeface="+mn-lt"/>
            </a:endParaRPr>
          </a:p>
        </p:txBody>
      </p:sp>
      <p:sp>
        <p:nvSpPr>
          <p:cNvPr id="14" name="Text Placeholder 11">
            <a:extLst>
              <a:ext uri="{FF2B5EF4-FFF2-40B4-BE49-F238E27FC236}">
                <a16:creationId xmlns:a16="http://schemas.microsoft.com/office/drawing/2014/main" id="{2837E720-E22D-48B5-ACA3-EC44D415C54E}"/>
              </a:ext>
            </a:extLst>
          </p:cNvPr>
          <p:cNvSpPr txBox="1">
            <a:spLocks/>
          </p:cNvSpPr>
          <p:nvPr/>
        </p:nvSpPr>
        <p:spPr>
          <a:xfrm>
            <a:off x="4267200" y="1663859"/>
            <a:ext cx="3606866" cy="246221"/>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a:spcBef>
                <a:spcPts val="600"/>
              </a:spcBef>
            </a:pPr>
            <a:r>
              <a:rPr lang="en-US" sz="1600" dirty="0">
                <a:latin typeface="+mn-lt"/>
              </a:rPr>
              <a:t>What We Do</a:t>
            </a:r>
          </a:p>
        </p:txBody>
      </p:sp>
      <p:sp>
        <p:nvSpPr>
          <p:cNvPr id="15" name="Title textbox">
            <a:extLst>
              <a:ext uri="{FF2B5EF4-FFF2-40B4-BE49-F238E27FC236}">
                <a16:creationId xmlns:a16="http://schemas.microsoft.com/office/drawing/2014/main" id="{12D8E917-5A74-4492-B13D-181ADB2D2199}"/>
              </a:ext>
            </a:extLst>
          </p:cNvPr>
          <p:cNvSpPr txBox="1"/>
          <p:nvPr/>
        </p:nvSpPr>
        <p:spPr>
          <a:xfrm>
            <a:off x="-2" y="-315416"/>
            <a:ext cx="63318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About A&amp;M’s Insight Center</a:t>
            </a:r>
          </a:p>
        </p:txBody>
      </p:sp>
      <p:sp>
        <p:nvSpPr>
          <p:cNvPr id="8" name="Text Placeholder 9">
            <a:extLst>
              <a:ext uri="{FF2B5EF4-FFF2-40B4-BE49-F238E27FC236}">
                <a16:creationId xmlns:a16="http://schemas.microsoft.com/office/drawing/2014/main" id="{9BB78605-8634-4A2E-8E6A-54530F6C91EB}"/>
              </a:ext>
            </a:extLst>
          </p:cNvPr>
          <p:cNvSpPr txBox="1">
            <a:spLocks/>
          </p:cNvSpPr>
          <p:nvPr/>
        </p:nvSpPr>
        <p:spPr>
          <a:xfrm>
            <a:off x="6115244" y="6629400"/>
            <a:ext cx="4400356" cy="646331"/>
          </a:xfrm>
          <a:prstGeom prst="rect">
            <a:avLst/>
          </a:prstGeom>
        </p:spPr>
        <p:txBody>
          <a:bodyPr vert="horz" wrap="square" lIns="0" tIns="0" rIns="0" bIns="0" numCol="1"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chemeClr val="tx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pPr lvl="2">
              <a:spcAft>
                <a:spcPts val="0"/>
              </a:spcAft>
            </a:pPr>
            <a:r>
              <a:rPr lang="en-US" sz="1400" dirty="0">
                <a:solidFill>
                  <a:srgbClr val="646464"/>
                </a:solidFill>
              </a:rPr>
              <a:t>Email: insightcenter@alvarezandmarsal.com</a:t>
            </a:r>
          </a:p>
          <a:p>
            <a:pPr lvl="2">
              <a:spcAft>
                <a:spcPts val="0"/>
              </a:spcAft>
            </a:pPr>
            <a:r>
              <a:rPr lang="en-US" sz="1400" dirty="0">
                <a:solidFill>
                  <a:srgbClr val="646464"/>
                </a:solidFill>
              </a:rPr>
              <a:t>Phone: +1 404 260 4156</a:t>
            </a:r>
          </a:p>
          <a:p>
            <a:pPr lvl="2">
              <a:spcAft>
                <a:spcPts val="0"/>
              </a:spcAft>
            </a:pPr>
            <a:r>
              <a:rPr lang="en-US" sz="1400" dirty="0">
                <a:hlinkClick r:id="rId4"/>
              </a:rPr>
              <a:t>Insight Center Website</a:t>
            </a:r>
            <a:endParaRPr lang="en-US" sz="1400" dirty="0"/>
          </a:p>
        </p:txBody>
      </p:sp>
      <p:sp>
        <p:nvSpPr>
          <p:cNvPr id="5" name="Footer Placeholder 4">
            <a:extLst>
              <a:ext uri="{FF2B5EF4-FFF2-40B4-BE49-F238E27FC236}">
                <a16:creationId xmlns:a16="http://schemas.microsoft.com/office/drawing/2014/main" id="{756E8876-C93C-940A-C155-CF40A6D69F48}"/>
              </a:ext>
            </a:extLst>
          </p:cNvPr>
          <p:cNvSpPr>
            <a:spLocks noGrp="1"/>
          </p:cNvSpPr>
          <p:nvPr>
            <p:ph type="ftr" sz="quarter" idx="35"/>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18EF5B8-BA1C-AFD9-AAE9-10526D5E787C}"/>
              </a:ext>
            </a:extLst>
          </p:cNvPr>
          <p:cNvSpPr>
            <a:spLocks noGrp="1"/>
          </p:cNvSpPr>
          <p:nvPr>
            <p:ph type="sldNum" sz="quarter" idx="36"/>
          </p:nvPr>
        </p:nvSpPr>
        <p:spPr/>
        <p:txBody>
          <a:bodyPr/>
          <a:lstStyle/>
          <a:p>
            <a:fld id="{00F7D3D8-3996-4599-9A0E-2E660A5BA7B3}" type="slidenum">
              <a:rPr lang="en-US" smtClean="0"/>
              <a:pPr/>
              <a:t>19</a:t>
            </a:fld>
            <a:endParaRPr lang="en-US" dirty="0"/>
          </a:p>
        </p:txBody>
      </p:sp>
    </p:spTree>
    <p:extLst>
      <p:ext uri="{BB962C8B-B14F-4D97-AF65-F5344CB8AC3E}">
        <p14:creationId xmlns:p14="http://schemas.microsoft.com/office/powerpoint/2010/main" val="11716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Contact the Insight Center</a:t>
            </a:r>
          </a:p>
        </p:txBody>
      </p:sp>
      <p:sp>
        <p:nvSpPr>
          <p:cNvPr id="22" name="Text Placeholder 21"/>
          <p:cNvSpPr>
            <a:spLocks noGrp="1"/>
          </p:cNvSpPr>
          <p:nvPr>
            <p:ph type="body" sz="quarter" idx="34"/>
          </p:nvPr>
        </p:nvSpPr>
        <p:spPr/>
        <p:txBody>
          <a:bodyPr/>
          <a:lstStyle/>
          <a:p>
            <a:r>
              <a:rPr lang="en-US" dirty="0">
                <a:latin typeface="+mn-lt"/>
              </a:rPr>
              <a:t>This analysis was prepared by:</a:t>
            </a:r>
          </a:p>
        </p:txBody>
      </p:sp>
      <p:sp>
        <p:nvSpPr>
          <p:cNvPr id="44" name="Text Placeholder 62"/>
          <p:cNvSpPr>
            <a:spLocks noGrp="1"/>
          </p:cNvSpPr>
          <p:nvPr>
            <p:ph type="body" sz="quarter" idx="35"/>
          </p:nvPr>
        </p:nvSpPr>
        <p:spPr/>
        <p:txBody>
          <a:bodyPr/>
          <a:lstStyle/>
          <a:p>
            <a:r>
              <a:rPr lang="en-US" dirty="0">
                <a:latin typeface="+mn-lt"/>
              </a:rPr>
              <a:t>Name: Sandeip Khanvilkar</a:t>
            </a:r>
          </a:p>
        </p:txBody>
      </p:sp>
      <p:sp>
        <p:nvSpPr>
          <p:cNvPr id="47" name="Text Placeholder 9"/>
          <p:cNvSpPr>
            <a:spLocks noGrp="1"/>
          </p:cNvSpPr>
          <p:nvPr>
            <p:ph type="body" sz="quarter" idx="4294967295"/>
          </p:nvPr>
        </p:nvSpPr>
        <p:spPr>
          <a:xfrm>
            <a:off x="5486400" y="5939611"/>
            <a:ext cx="4400356" cy="1415772"/>
          </a:xfrm>
          <a:prstGeom prst="rect">
            <a:avLst/>
          </a:prstGeom>
        </p:spPr>
        <p:txBody>
          <a:bodyPr numCol="1"/>
          <a:lstStyle/>
          <a:p>
            <a:pPr lvl="2"/>
            <a:r>
              <a:rPr lang="en-US" sz="1400" dirty="0">
                <a:solidFill>
                  <a:srgbClr val="646464"/>
                </a:solidFill>
              </a:rPr>
              <a:t>Email: insightcenter@alvarezandmarsal.com</a:t>
            </a:r>
          </a:p>
          <a:p>
            <a:pPr lvl="2"/>
            <a:r>
              <a:rPr lang="en-US" sz="1400" dirty="0">
                <a:solidFill>
                  <a:srgbClr val="646464"/>
                </a:solidFill>
              </a:rPr>
              <a:t>Phone: +1 404 260 4156</a:t>
            </a:r>
          </a:p>
          <a:p>
            <a:pPr lvl="2"/>
            <a:r>
              <a:rPr lang="en-US" sz="1400" dirty="0">
                <a:hlinkClick r:id="rId3"/>
              </a:rPr>
              <a:t>Insight Center Website</a:t>
            </a:r>
            <a:endParaRPr lang="en-US" sz="1400" dirty="0"/>
          </a:p>
          <a:p>
            <a:pPr lvl="1"/>
            <a:endParaRPr lang="en-US" sz="1400" dirty="0">
              <a:latin typeface="+mn-lt"/>
            </a:endParaRPr>
          </a:p>
          <a:p>
            <a:endParaRPr lang="en-US" sz="1600" dirty="0">
              <a:latin typeface="Arial" panose="020B0604020202020204" pitchFamily="34" charset="0"/>
            </a:endParaRPr>
          </a:p>
        </p:txBody>
      </p:sp>
      <p:sp>
        <p:nvSpPr>
          <p:cNvPr id="48" name="Text Placeholder 64"/>
          <p:cNvSpPr>
            <a:spLocks noGrp="1"/>
          </p:cNvSpPr>
          <p:nvPr>
            <p:ph type="body" sz="quarter" idx="4294967295"/>
          </p:nvPr>
        </p:nvSpPr>
        <p:spPr>
          <a:xfrm>
            <a:off x="2133600" y="2414797"/>
            <a:ext cx="2815803" cy="184666"/>
          </a:xfrm>
          <a:prstGeom prst="rect">
            <a:avLst/>
          </a:prstGeom>
        </p:spPr>
        <p:txBody>
          <a:bodyPr/>
          <a:lstStyle/>
          <a:p>
            <a:pPr lvl="2"/>
            <a:r>
              <a:rPr lang="en-US" sz="1200" dirty="0">
                <a:solidFill>
                  <a:srgbClr val="646464"/>
                </a:solidFill>
              </a:rPr>
              <a:t>Phone: </a:t>
            </a:r>
            <a:r>
              <a:rPr lang="en-US" dirty="0">
                <a:solidFill>
                  <a:srgbClr val="646464"/>
                </a:solidFill>
              </a:rPr>
              <a:t>+1 503.922.3548 / +1 206.348.4078</a:t>
            </a:r>
            <a:endParaRPr lang="en-US" sz="1200" dirty="0">
              <a:solidFill>
                <a:srgbClr val="646464"/>
              </a:solidFill>
            </a:endParaRPr>
          </a:p>
        </p:txBody>
      </p:sp>
      <p:sp>
        <p:nvSpPr>
          <p:cNvPr id="49" name="Text Placeholder 65"/>
          <p:cNvSpPr>
            <a:spLocks noGrp="1"/>
          </p:cNvSpPr>
          <p:nvPr>
            <p:ph type="body" sz="quarter" idx="4294967295"/>
          </p:nvPr>
        </p:nvSpPr>
        <p:spPr>
          <a:xfrm>
            <a:off x="2133600" y="2629168"/>
            <a:ext cx="2952329" cy="184666"/>
          </a:xfrm>
          <a:prstGeom prst="rect">
            <a:avLst/>
          </a:prstGeom>
        </p:spPr>
        <p:txBody>
          <a:bodyPr/>
          <a:lstStyle/>
          <a:p>
            <a:pPr lvl="2"/>
            <a:r>
              <a:rPr lang="en-US" sz="1200" dirty="0">
                <a:solidFill>
                  <a:srgbClr val="646464"/>
                </a:solidFill>
              </a:rPr>
              <a:t>Email: skhanvilkar@alvarezandmarsal.com</a:t>
            </a:r>
          </a:p>
        </p:txBody>
      </p:sp>
      <p:pic>
        <p:nvPicPr>
          <p:cNvPr id="45" name="Picture Placeholder 11"/>
          <p:cNvPicPr>
            <a:picLocks noChangeAspect="1"/>
          </p:cNvPicPr>
          <p:nvPr/>
        </p:nvPicPr>
        <p:blipFill>
          <a:blip r:embed="rId4"/>
          <a:stretch>
            <a:fillRect/>
          </a:stretch>
        </p:blipFill>
        <p:spPr>
          <a:xfrm>
            <a:off x="626059" y="1981200"/>
            <a:ext cx="1023750" cy="1260000"/>
          </a:xfrm>
          <a:prstGeom prst="rect">
            <a:avLst/>
          </a:prstGeom>
          <a:effectLst/>
        </p:spPr>
      </p:pic>
      <p:sp>
        <p:nvSpPr>
          <p:cNvPr id="53" name="Text Placeholder 62"/>
          <p:cNvSpPr txBox="1">
            <a:spLocks/>
          </p:cNvSpPr>
          <p:nvPr/>
        </p:nvSpPr>
        <p:spPr>
          <a:xfrm>
            <a:off x="509793" y="5463490"/>
            <a:ext cx="8407466" cy="1110560"/>
          </a:xfrm>
          <a:prstGeom prst="rect">
            <a:avLst/>
          </a:prstGeom>
        </p:spPr>
        <p:txBody>
          <a:bodyPr vert="horz" wrap="square" lIns="0" tIns="0" rIns="0" bIns="0" rtlCol="0">
            <a:spAutoFit/>
          </a:bodyPr>
          <a:lstStyle>
            <a:lvl1pPr marL="0" indent="0" algn="l" defTabSz="981098" rtl="0" eaLnBrk="1" latinLnBrk="0" hangingPunct="1">
              <a:spcBef>
                <a:spcPts val="0"/>
              </a:spcBef>
              <a:spcAft>
                <a:spcPts val="800"/>
              </a:spcAft>
              <a:buFont typeface="Arial" panose="020B0604020202020204" pitchFamily="34" charset="0"/>
              <a:buNone/>
              <a:defRPr sz="1400" b="1" kern="1200">
                <a:solidFill>
                  <a:schemeClr val="accent3"/>
                </a:solidFill>
                <a:latin typeface="+mj-lt"/>
                <a:ea typeface="+mn-ea"/>
                <a:cs typeface="+mn-cs"/>
              </a:defRPr>
            </a:lvl1pPr>
            <a:lvl2pPr marL="0" indent="0" algn="l" defTabSz="981098" rtl="0" eaLnBrk="1" latinLnBrk="0" hangingPunct="1">
              <a:spcBef>
                <a:spcPts val="0"/>
              </a:spcBef>
              <a:spcAft>
                <a:spcPts val="600"/>
              </a:spcAft>
              <a:buFont typeface="Arial" panose="020B0604020202020204" pitchFamily="34" charset="0"/>
              <a:buNone/>
              <a:defRPr sz="1200" b="1" kern="1200" cap="none" baseline="0">
                <a:solidFill>
                  <a:srgbClr val="767171"/>
                </a:solidFill>
                <a:latin typeface="+mj-lt"/>
                <a:ea typeface="+mn-ea"/>
                <a:cs typeface="+mn-cs"/>
              </a:defRPr>
            </a:lvl2pPr>
            <a:lvl3pPr marL="1494" indent="0" algn="l" defTabSz="981098" rtl="0" eaLnBrk="1" latinLnBrk="0" hangingPunct="1">
              <a:spcBef>
                <a:spcPts val="0"/>
              </a:spcBef>
              <a:spcAft>
                <a:spcPts val="600"/>
              </a:spcAft>
              <a:buFont typeface="Arial" panose="020B0604020202020204" pitchFamily="34" charset="0"/>
              <a:buNone/>
              <a:defRPr sz="1000" kern="1200">
                <a:solidFill>
                  <a:schemeClr val="tx1"/>
                </a:solidFill>
                <a:latin typeface="+mn-lt"/>
                <a:ea typeface="+mn-ea"/>
                <a:cs typeface="+mn-cs"/>
              </a:defRPr>
            </a:lvl3pPr>
            <a:lvl4pPr marL="183600" indent="-183600" algn="l" defTabSz="981098" rtl="0" eaLnBrk="1" latinLnBrk="0" hangingPunct="1">
              <a:spcBef>
                <a:spcPts val="0"/>
              </a:spcBef>
              <a:spcAft>
                <a:spcPts val="600"/>
              </a:spcAft>
              <a:buClr>
                <a:schemeClr val="tx1"/>
              </a:buClr>
              <a:buFont typeface="Wingdings" panose="05000000000000000000" pitchFamily="2" charset="2"/>
              <a:buChar char="§"/>
              <a:defRPr sz="1000" kern="1200">
                <a:solidFill>
                  <a:schemeClr val="tx1"/>
                </a:solidFill>
                <a:latin typeface="+mn-lt"/>
                <a:ea typeface="+mn-ea"/>
                <a:cs typeface="+mn-cs"/>
              </a:defRPr>
            </a:lvl4pPr>
            <a:lvl5pPr marL="360000" indent="-176400" algn="l" defTabSz="981098" rtl="0" eaLnBrk="1" latinLnBrk="0" hangingPunct="1">
              <a:spcBef>
                <a:spcPts val="0"/>
              </a:spcBef>
              <a:spcAft>
                <a:spcPts val="600"/>
              </a:spcAft>
              <a:buClr>
                <a:schemeClr val="tx1"/>
              </a:buClr>
              <a:buFont typeface="Segoe UI" panose="020B0502040204020203" pitchFamily="34" charset="0"/>
              <a:buChar char="–"/>
              <a:defRPr sz="1000" kern="1200">
                <a:solidFill>
                  <a:schemeClr val="tx1"/>
                </a:solidFill>
                <a:latin typeface="+mn-lt"/>
                <a:ea typeface="+mn-ea"/>
                <a:cs typeface="+mn-cs"/>
              </a:defRPr>
            </a:lvl5pPr>
            <a:lvl6pPr marL="539750"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6pPr>
            <a:lvl7pPr marL="722313" indent="-182563" algn="l" defTabSz="981098" rtl="0" eaLnBrk="1" latinLnBrk="0" hangingPunct="1">
              <a:spcBef>
                <a:spcPts val="0"/>
              </a:spcBef>
              <a:spcAft>
                <a:spcPts val="600"/>
              </a:spcAft>
              <a:buClr>
                <a:schemeClr val="tx1"/>
              </a:buClr>
              <a:buFont typeface="Arial" panose="020B0604020202020204" pitchFamily="34" charset="0"/>
              <a:buChar char="–"/>
              <a:defRPr sz="1000" kern="1200">
                <a:solidFill>
                  <a:schemeClr val="tx1"/>
                </a:solidFill>
                <a:latin typeface="+mn-lt"/>
                <a:ea typeface="+mn-ea"/>
                <a:cs typeface="+mn-cs"/>
              </a:defRPr>
            </a:lvl7pPr>
            <a:lvl8pPr marL="182563" indent="-182563" algn="l" defTabSz="981098" rtl="0" eaLnBrk="1" latinLnBrk="0" hangingPunct="1">
              <a:spcBef>
                <a:spcPts val="0"/>
              </a:spcBef>
              <a:spcAft>
                <a:spcPts val="600"/>
              </a:spcAft>
              <a:buClr>
                <a:schemeClr val="tx1"/>
              </a:buClr>
              <a:buFont typeface="+mj-lt"/>
              <a:buAutoNum type="arabicPeriod"/>
              <a:defRPr sz="1000" kern="1200">
                <a:solidFill>
                  <a:schemeClr val="tx1"/>
                </a:solidFill>
                <a:latin typeface="+mn-lt"/>
                <a:ea typeface="+mn-ea"/>
                <a:cs typeface="+mn-cs"/>
              </a:defRPr>
            </a:lvl8pPr>
            <a:lvl9pPr marL="355600" indent="-173038" algn="l" defTabSz="981098" rtl="0" eaLnBrk="1" latinLnBrk="0" hangingPunct="1">
              <a:spcBef>
                <a:spcPts val="0"/>
              </a:spcBef>
              <a:spcAft>
                <a:spcPts val="600"/>
              </a:spcAft>
              <a:buClr>
                <a:schemeClr val="tx1"/>
              </a:buClr>
              <a:buFont typeface="+mj-lt"/>
              <a:buAutoNum type="alphaLcPeriod"/>
              <a:defRPr sz="1000" kern="1200">
                <a:solidFill>
                  <a:schemeClr val="tx1"/>
                </a:solidFill>
                <a:latin typeface="+mn-lt"/>
                <a:ea typeface="+mn-ea"/>
                <a:cs typeface="+mn-cs"/>
              </a:defRPr>
            </a:lvl9pPr>
          </a:lstStyle>
          <a:p>
            <a:r>
              <a:rPr lang="en-US" sz="1600" dirty="0">
                <a:latin typeface="+mn-lt"/>
              </a:rPr>
              <a:t>Reach out or visit our Global Connect site to:</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Learn more about our capabilities </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Inquire about this report</a:t>
            </a:r>
          </a:p>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z="1400" strike="noStrike" kern="1200" cap="none" spc="0" normalizeH="0" baseline="0" noProof="0">
                <a:ln>
                  <a:noFill/>
                </a:ln>
                <a:solidFill>
                  <a:srgbClr val="646464"/>
                </a:solidFill>
                <a:effectLst/>
                <a:uLnTx/>
                <a:uFillTx/>
                <a:latin typeface="Arial"/>
                <a:ea typeface="+mn-ea"/>
                <a:cs typeface="+mn-cs"/>
              </a:rPr>
              <a:t>Have us speak to your group</a:t>
            </a:r>
            <a:endParaRPr lang="en-US" sz="1400" dirty="0">
              <a:solidFill>
                <a:srgbClr val="646464"/>
              </a:solidFill>
              <a:latin typeface="Arial" panose="020B0604020202020204" pitchFamily="34" charset="0"/>
            </a:endParaRPr>
          </a:p>
        </p:txBody>
      </p:sp>
      <p:sp>
        <p:nvSpPr>
          <p:cNvPr id="14" name="Title textbox">
            <a:extLst>
              <a:ext uri="{FF2B5EF4-FFF2-40B4-BE49-F238E27FC236}">
                <a16:creationId xmlns:a16="http://schemas.microsoft.com/office/drawing/2014/main" id="{2EF18098-01F1-4381-96A0-BE2F1D85C6A0}"/>
              </a:ext>
            </a:extLst>
          </p:cNvPr>
          <p:cNvSpPr txBox="1"/>
          <p:nvPr/>
        </p:nvSpPr>
        <p:spPr>
          <a:xfrm>
            <a:off x="-2" y="-315416"/>
            <a:ext cx="601127"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a:t>Contact the Insight Center</a:t>
            </a:r>
          </a:p>
        </p:txBody>
      </p:sp>
      <p:sp>
        <p:nvSpPr>
          <p:cNvPr id="3" name="Footer Placeholder 2">
            <a:extLst>
              <a:ext uri="{FF2B5EF4-FFF2-40B4-BE49-F238E27FC236}">
                <a16:creationId xmlns:a16="http://schemas.microsoft.com/office/drawing/2014/main" id="{86457E2A-52D7-9195-1B3B-C1DEB66E24A6}"/>
              </a:ext>
            </a:extLst>
          </p:cNvPr>
          <p:cNvSpPr>
            <a:spLocks noGrp="1"/>
          </p:cNvSpPr>
          <p:nvPr>
            <p:ph type="ftr" sz="quarter" idx="36"/>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C840E26F-AB89-9B77-34A2-B570F9EE7CF2}"/>
              </a:ext>
            </a:extLst>
          </p:cNvPr>
          <p:cNvSpPr>
            <a:spLocks noGrp="1"/>
          </p:cNvSpPr>
          <p:nvPr>
            <p:ph type="sldNum" sz="quarter" idx="37"/>
          </p:nvPr>
        </p:nvSpPr>
        <p:spPr/>
        <p:txBody>
          <a:bodyPr/>
          <a:lstStyle/>
          <a:p>
            <a:fld id="{00F7D3D8-3996-4599-9A0E-2E660A5BA7B3}" type="slidenum">
              <a:rPr lang="en-US" smtClean="0"/>
              <a:pPr/>
              <a:t>20</a:t>
            </a:fld>
            <a:endParaRPr lang="en-US" dirty="0"/>
          </a:p>
        </p:txBody>
      </p:sp>
    </p:spTree>
    <p:extLst>
      <p:ext uri="{BB962C8B-B14F-4D97-AF65-F5344CB8AC3E}">
        <p14:creationId xmlns:p14="http://schemas.microsoft.com/office/powerpoint/2010/main" val="158816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pyright">
            <a:extLst>
              <a:ext uri="{FF2B5EF4-FFF2-40B4-BE49-F238E27FC236}">
                <a16:creationId xmlns:a16="http://schemas.microsoft.com/office/drawing/2014/main" id="{5BC8E414-1E2F-4CBD-8BBC-210741D7B1E3}"/>
              </a:ext>
            </a:extLst>
          </p:cNvPr>
          <p:cNvSpPr>
            <a:spLocks noGrp="1"/>
          </p:cNvSpPr>
          <p:nvPr>
            <p:ph type="body" sz="quarter" idx="13"/>
          </p:nvPr>
        </p:nvSpPr>
        <p:spPr/>
        <p:txBody>
          <a:bodyPr/>
          <a:lstStyle/>
          <a:p>
            <a:r>
              <a:rPr lang="en-US" dirty="0">
                <a:solidFill>
                  <a:srgbClr val="646464"/>
                </a:solidFill>
                <a:latin typeface="+mn-lt"/>
              </a:rPr>
              <a:t>© Copyright 2022</a:t>
            </a:r>
          </a:p>
        </p:txBody>
      </p:sp>
      <p:sp>
        <p:nvSpPr>
          <p:cNvPr id="49" name="Text Placeholder 48">
            <a:extLst>
              <a:ext uri="{FF2B5EF4-FFF2-40B4-BE49-F238E27FC236}">
                <a16:creationId xmlns:a16="http://schemas.microsoft.com/office/drawing/2014/main" id="{C6A3B623-2523-4FDC-B647-238648FD5018}"/>
              </a:ext>
            </a:extLst>
          </p:cNvPr>
          <p:cNvSpPr>
            <a:spLocks noGrp="1"/>
          </p:cNvSpPr>
          <p:nvPr>
            <p:ph type="body" sz="quarter" idx="14"/>
          </p:nvPr>
        </p:nvSpPr>
        <p:spPr/>
        <p:txBody>
          <a:bodyPr/>
          <a:lstStyle/>
          <a:p>
            <a:r>
              <a:rPr lang="en-US" dirty="0">
                <a:solidFill>
                  <a:srgbClr val="646464"/>
                </a:solidFill>
                <a:latin typeface="+mn-lt"/>
              </a:rPr>
              <a:t>® and A&amp;M® are trademarks of Alvarez &amp; Marsal Holdings, LLC.</a:t>
            </a:r>
          </a:p>
        </p:txBody>
      </p:sp>
      <p:sp>
        <p:nvSpPr>
          <p:cNvPr id="61" name="Text Placeholder 60">
            <a:extLst>
              <a:ext uri="{FF2B5EF4-FFF2-40B4-BE49-F238E27FC236}">
                <a16:creationId xmlns:a16="http://schemas.microsoft.com/office/drawing/2014/main" id="{0BB3DAF0-3DD2-4821-9FB5-54E74C8604BD}"/>
              </a:ext>
            </a:extLst>
          </p:cNvPr>
          <p:cNvSpPr>
            <a:spLocks noGrp="1"/>
          </p:cNvSpPr>
          <p:nvPr>
            <p:ph type="body" sz="quarter" idx="15"/>
          </p:nvPr>
        </p:nvSpPr>
        <p:spPr/>
        <p:txBody>
          <a:bodyPr/>
          <a:lstStyle/>
          <a:p>
            <a:r>
              <a:rPr lang="en-US" dirty="0">
                <a:solidFill>
                  <a:srgbClr val="646464"/>
                </a:solidFill>
                <a:latin typeface="+mn-lt"/>
              </a:rPr>
              <a:t>Alvarez &amp; Marsal Holdings, LLC. All rights reserved. ALVAREZ &amp; MARSAL®, </a:t>
            </a:r>
          </a:p>
        </p:txBody>
      </p:sp>
      <p:sp>
        <p:nvSpPr>
          <p:cNvPr id="3" name="Text Placeholder 2">
            <a:extLst>
              <a:ext uri="{FF2B5EF4-FFF2-40B4-BE49-F238E27FC236}">
                <a16:creationId xmlns:a16="http://schemas.microsoft.com/office/drawing/2014/main" id="{1B2EB635-4F5F-2E5D-4A55-44F451AF8FA6}"/>
              </a:ext>
            </a:extLst>
          </p:cNvPr>
          <p:cNvSpPr>
            <a:spLocks noGrp="1"/>
          </p:cNvSpPr>
          <p:nvPr>
            <p:ph type="body" sz="quarter" idx="16"/>
          </p:nvPr>
        </p:nvSpPr>
        <p:spPr/>
        <p:txBody>
          <a:bodyPr/>
          <a:lstStyle/>
          <a:p>
            <a:endParaRPr lang="en-US"/>
          </a:p>
        </p:txBody>
      </p:sp>
      <p:sp>
        <p:nvSpPr>
          <p:cNvPr id="12" name="Title textbox">
            <a:extLst>
              <a:ext uri="{FF2B5EF4-FFF2-40B4-BE49-F238E27FC236}">
                <a16:creationId xmlns:a16="http://schemas.microsoft.com/office/drawing/2014/main" id="{773E9188-3167-4608-964B-947818891CB5}"/>
              </a:ext>
            </a:extLst>
          </p:cNvPr>
          <p:cNvSpPr txBox="1"/>
          <p:nvPr/>
        </p:nvSpPr>
        <p:spPr>
          <a:xfrm>
            <a:off x="-2" y="-315416"/>
            <a:ext cx="25487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US" dirty="0"/>
              <a:t>Back cover</a:t>
            </a:r>
          </a:p>
        </p:txBody>
      </p:sp>
      <p:grpSp>
        <p:nvGrpSpPr>
          <p:cNvPr id="2" name="Group 1">
            <a:extLst>
              <a:ext uri="{FF2B5EF4-FFF2-40B4-BE49-F238E27FC236}">
                <a16:creationId xmlns:a16="http://schemas.microsoft.com/office/drawing/2014/main" id="{48270162-3572-47EC-84DE-1D8ADA1F5FDF}"/>
              </a:ext>
            </a:extLst>
          </p:cNvPr>
          <p:cNvGrpSpPr/>
          <p:nvPr/>
        </p:nvGrpSpPr>
        <p:grpSpPr>
          <a:xfrm>
            <a:off x="5845611" y="5737683"/>
            <a:ext cx="4441389" cy="1529451"/>
            <a:chOff x="5845611" y="5737683"/>
            <a:chExt cx="4441389" cy="1529451"/>
          </a:xfrm>
        </p:grpSpPr>
        <p:pic>
          <p:nvPicPr>
            <p:cNvPr id="17" name="A&amp;M logo blue">
              <a:extLst>
                <a:ext uri="{FF2B5EF4-FFF2-40B4-BE49-F238E27FC236}">
                  <a16:creationId xmlns:a16="http://schemas.microsoft.com/office/drawing/2014/main" id="{00160CF9-75B1-457A-92AB-FA1548BA758B}"/>
                </a:ext>
              </a:extLst>
            </p:cNvPr>
            <p:cNvPicPr>
              <a:picLocks noChangeAspect="1"/>
            </p:cNvPicPr>
            <p:nvPr/>
          </p:nvPicPr>
          <p:blipFill>
            <a:blip r:embed="rId2"/>
            <a:stretch>
              <a:fillRect/>
            </a:stretch>
          </p:blipFill>
          <p:spPr>
            <a:xfrm>
              <a:off x="5845611" y="5737683"/>
              <a:ext cx="1656184" cy="1464242"/>
            </a:xfrm>
            <a:prstGeom prst="rect">
              <a:avLst/>
            </a:prstGeom>
          </p:spPr>
        </p:pic>
        <p:sp>
          <p:nvSpPr>
            <p:cNvPr id="19" name="Title 1">
              <a:extLst>
                <a:ext uri="{FF2B5EF4-FFF2-40B4-BE49-F238E27FC236}">
                  <a16:creationId xmlns:a16="http://schemas.microsoft.com/office/drawing/2014/main" id="{175675B5-ECD9-4246-929B-3880A6BA7426}"/>
                </a:ext>
              </a:extLst>
            </p:cNvPr>
            <p:cNvSpPr txBox="1">
              <a:spLocks/>
            </p:cNvSpPr>
            <p:nvPr userDrawn="1"/>
          </p:nvSpPr>
          <p:spPr>
            <a:xfrm>
              <a:off x="7830171" y="6233698"/>
              <a:ext cx="2456829" cy="1033436"/>
            </a:xfrm>
            <a:prstGeom prst="rect">
              <a:avLst/>
            </a:prstGeom>
          </p:spPr>
          <p:txBody>
            <a:bodyPr vert="horz" lIns="0" tIns="0" rIns="0" bIns="0" rtlCol="0" anchor="b" anchorCtr="0">
              <a:noAutofit/>
            </a:bodyPr>
            <a:lstStyle>
              <a:lvl1pPr marL="0" algn="l" defTabSz="981098" rtl="0" eaLnBrk="1" latinLnBrk="0" hangingPunct="1">
                <a:spcBef>
                  <a:spcPct val="0"/>
                </a:spcBef>
                <a:buNone/>
                <a:defRPr lang="en-GB" sz="5600" b="1" kern="1200" spc="0" baseline="0" dirty="0">
                  <a:solidFill>
                    <a:schemeClr val="bg1"/>
                  </a:solidFill>
                  <a:latin typeface="+mj-lt"/>
                  <a:ea typeface="Arial Bold" charset="0"/>
                  <a:cs typeface="Arial Bold" charset="0"/>
                </a:defRPr>
              </a:lvl1pPr>
            </a:lstStyle>
            <a:p>
              <a:r>
                <a:rPr lang="en-US" sz="1800" b="0" dirty="0">
                  <a:solidFill>
                    <a:schemeClr val="accent1"/>
                  </a:solidFill>
                  <a:latin typeface="+mn-lt"/>
                </a:rPr>
                <a:t>Alvarez</a:t>
              </a:r>
              <a:r>
                <a:rPr lang="en-US" sz="1800" b="0" baseline="0" dirty="0">
                  <a:solidFill>
                    <a:schemeClr val="accent1"/>
                  </a:solidFill>
                  <a:latin typeface="+mn-lt"/>
                </a:rPr>
                <a:t> &amp; Marsal </a:t>
              </a:r>
              <a:r>
                <a:rPr lang="en-US" sz="1800" b="0" dirty="0">
                  <a:solidFill>
                    <a:schemeClr val="accent1"/>
                  </a:solidFill>
                  <a:latin typeface="+mn-lt"/>
                </a:rPr>
                <a:t>Insight</a:t>
              </a:r>
              <a:r>
                <a:rPr lang="en-US" sz="1800" b="0" baseline="0" dirty="0">
                  <a:solidFill>
                    <a:schemeClr val="accent1"/>
                  </a:solidFill>
                  <a:latin typeface="+mn-lt"/>
                </a:rPr>
                <a:t> </a:t>
              </a:r>
              <a:r>
                <a:rPr lang="en-US" sz="1800" b="0" dirty="0">
                  <a:solidFill>
                    <a:schemeClr val="accent1"/>
                  </a:solidFill>
                  <a:latin typeface="+mn-lt"/>
                </a:rPr>
                <a:t>Center</a:t>
              </a:r>
            </a:p>
          </p:txBody>
        </p:sp>
        <p:sp>
          <p:nvSpPr>
            <p:cNvPr id="20" name="Rectangle 19">
              <a:extLst>
                <a:ext uri="{FF2B5EF4-FFF2-40B4-BE49-F238E27FC236}">
                  <a16:creationId xmlns:a16="http://schemas.microsoft.com/office/drawing/2014/main" id="{55C5CBD9-C609-4DEB-9A0C-8961CD48177F}"/>
                </a:ext>
              </a:extLst>
            </p:cNvPr>
            <p:cNvSpPr/>
            <p:nvPr userDrawn="1"/>
          </p:nvSpPr>
          <p:spPr>
            <a:xfrm>
              <a:off x="7644088" y="6386163"/>
              <a:ext cx="58730" cy="822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588" algn="ctr">
                <a:spcAft>
                  <a:spcPts val="400"/>
                </a:spcAft>
              </a:pPr>
              <a:endParaRPr lang="en-US" sz="1000">
                <a:solidFill>
                  <a:schemeClr val="bg1"/>
                </a:solidFill>
                <a:latin typeface="Arial" panose="020B0604020202020204" pitchFamily="34" charset="0"/>
              </a:endParaRPr>
            </a:p>
          </p:txBody>
        </p:sp>
      </p:grpSp>
      <p:pic>
        <p:nvPicPr>
          <p:cNvPr id="13" name="Picture 12">
            <a:extLst>
              <a:ext uri="{FF2B5EF4-FFF2-40B4-BE49-F238E27FC236}">
                <a16:creationId xmlns:a16="http://schemas.microsoft.com/office/drawing/2014/main" id="{7499301E-30D4-437B-8EDD-850A3C996BA0}"/>
              </a:ext>
            </a:extLst>
          </p:cNvPr>
          <p:cNvPicPr>
            <a:picLocks noChangeAspect="1"/>
          </p:cNvPicPr>
          <p:nvPr/>
        </p:nvPicPr>
        <p:blipFill>
          <a:blip r:embed="rId2"/>
          <a:stretch>
            <a:fillRect/>
          </a:stretch>
        </p:blipFill>
        <p:spPr>
          <a:xfrm>
            <a:off x="485301" y="6527800"/>
            <a:ext cx="131901" cy="116615"/>
          </a:xfrm>
          <a:prstGeom prst="rect">
            <a:avLst/>
          </a:prstGeom>
        </p:spPr>
      </p:pic>
    </p:spTree>
    <p:extLst>
      <p:ext uri="{BB962C8B-B14F-4D97-AF65-F5344CB8AC3E}">
        <p14:creationId xmlns:p14="http://schemas.microsoft.com/office/powerpoint/2010/main" val="32363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1346340660"/>
              </p:ext>
            </p:extLst>
          </p:nvPr>
        </p:nvGraphicFramePr>
        <p:xfrm>
          <a:off x="495036" y="1509936"/>
          <a:ext cx="7963164" cy="142944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solidFill>
                          <a:effectLst/>
                          <a:latin typeface="+mn-lt"/>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mn-lt"/>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a:solidFill>
                            <a:schemeClr val="tx1"/>
                          </a:solidFill>
                          <a:effectLst/>
                          <a:latin typeface="+mn-lt"/>
                          <a:ea typeface="Times New Roman"/>
                        </a:rPr>
                        <a:t>3</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a:spcBef>
                          <a:spcPts val="900"/>
                        </a:spcBef>
                        <a:spcAft>
                          <a:spcPts val="900"/>
                        </a:spcAft>
                      </a:pPr>
                      <a:r>
                        <a:rPr lang="en-US" sz="1400" noProof="0">
                          <a:solidFill>
                            <a:schemeClr val="tx1"/>
                          </a:solidFill>
                          <a:effectLst/>
                          <a:latin typeface="+mn-lt"/>
                          <a:ea typeface="Times New Roman"/>
                        </a:rPr>
                        <a:t>2</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solidFill>
                          <a:effectLst/>
                          <a:latin typeface="+mn-lt"/>
                          <a:ea typeface="Times New Roman"/>
                        </a:rPr>
                        <a:t>6</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a:spcBef>
                          <a:spcPts val="900"/>
                        </a:spcBef>
                        <a:spcAft>
                          <a:spcPts val="900"/>
                        </a:spcAft>
                      </a:pPr>
                      <a:r>
                        <a:rPr lang="en-US" sz="1400" noProof="0" dirty="0">
                          <a:solidFill>
                            <a:schemeClr val="tx1"/>
                          </a:solidFill>
                          <a:effectLst/>
                          <a:latin typeface="+mn-lt"/>
                          <a:ea typeface="Times New Roman"/>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SG&amp;A High Level Cost Comparatives: AS IS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a:solidFill>
                            <a:schemeClr val="tx1"/>
                          </a:solidFill>
                          <a:effectLst/>
                          <a:latin typeface="+mn-lt"/>
                          <a:ea typeface="Times New Roman"/>
                        </a:rPr>
                        <a:t>9</a:t>
                      </a:r>
                      <a:endParaRPr lang="en-US" sz="1400" noProof="0" dirty="0">
                        <a:solidFill>
                          <a:schemeClr val="tx1"/>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a:spcBef>
                          <a:spcPts val="900"/>
                        </a:spcBef>
                        <a:spcAft>
                          <a:spcPts val="900"/>
                        </a:spcAft>
                      </a:pPr>
                      <a:r>
                        <a:rPr lang="en-US" sz="1400" noProof="0" dirty="0">
                          <a:solidFill>
                            <a:schemeClr val="tx1"/>
                          </a:solidFill>
                          <a:effectLst/>
                          <a:latin typeface="+mn-lt"/>
                          <a:ea typeface="Times New Roman"/>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Appendix</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solidFill>
                          <a:effectLst/>
                          <a:latin typeface="+mn-lt"/>
                          <a:ea typeface="Times New Roman"/>
                        </a:rPr>
                        <a:t>11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bl>
          </a:graphicData>
        </a:graphic>
      </p:graphicFrame>
      <p:sp>
        <p:nvSpPr>
          <p:cNvPr id="6" name="Title 5"/>
          <p:cNvSpPr>
            <a:spLocks noGrp="1"/>
          </p:cNvSpPr>
          <p:nvPr>
            <p:ph type="title"/>
          </p:nvPr>
        </p:nvSpPr>
        <p:spPr/>
        <p:txBody>
          <a:bodyPr/>
          <a:lstStyle/>
          <a:p>
            <a:r>
              <a:rPr lang="en-US" dirty="0"/>
              <a:t>Contents</a:t>
            </a:r>
          </a:p>
        </p:txBody>
      </p:sp>
      <p:sp>
        <p:nvSpPr>
          <p:cNvPr id="8" name="Title textbox">
            <a:extLst>
              <a:ext uri="{FF2B5EF4-FFF2-40B4-BE49-F238E27FC236}">
                <a16:creationId xmlns:a16="http://schemas.microsoft.com/office/drawing/2014/main" id="{E5FCA4CD-7B78-405D-A494-6D471475E367}"/>
              </a:ext>
            </a:extLst>
          </p:cNvPr>
          <p:cNvSpPr txBox="1"/>
          <p:nvPr/>
        </p:nvSpPr>
        <p:spPr>
          <a:xfrm>
            <a:off x="-2" y="-315416"/>
            <a:ext cx="206788" cy="61555"/>
          </a:xfrm>
          <a:prstGeom prst="rect">
            <a:avLst/>
          </a:prstGeom>
          <a:noFill/>
        </p:spPr>
        <p:txBody>
          <a:bodyPr wrap="none" lIns="0" tIns="0" rIns="0" bIns="0" rtlCol="0">
            <a:spAutoFit/>
          </a:bodyPr>
          <a:lstStyle>
            <a:defPPr>
              <a:defRPr lang="en-US"/>
            </a:defPPr>
            <a:lvl1pPr defTabSz="919121">
              <a:defRPr sz="400">
                <a:solidFill>
                  <a:schemeClr val="bg1">
                    <a:lumMod val="85000"/>
                  </a:schemeClr>
                </a:solidFill>
              </a:defRPr>
            </a:lvl1pPr>
          </a:lstStyle>
          <a:p>
            <a:r>
              <a:rPr lang="en-GB" dirty="0"/>
              <a:t>Contents</a:t>
            </a:r>
          </a:p>
        </p:txBody>
      </p:sp>
      <p:sp>
        <p:nvSpPr>
          <p:cNvPr id="3" name="Footer Placeholder 2">
            <a:extLst>
              <a:ext uri="{FF2B5EF4-FFF2-40B4-BE49-F238E27FC236}">
                <a16:creationId xmlns:a16="http://schemas.microsoft.com/office/drawing/2014/main" id="{544BEF48-3EDE-0A49-997C-CA0EBAB82020}"/>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177ED9AF-C1EA-2B4E-0C06-8307E5153DD3}"/>
              </a:ext>
            </a:extLst>
          </p:cNvPr>
          <p:cNvSpPr>
            <a:spLocks noGrp="1"/>
          </p:cNvSpPr>
          <p:nvPr>
            <p:ph type="sldNum" sz="quarter" idx="36"/>
          </p:nvPr>
        </p:nvSpPr>
        <p:spPr/>
        <p:txBody>
          <a:bodyPr/>
          <a:lstStyle/>
          <a:p>
            <a:fld id="{00F7D3D8-3996-4599-9A0E-2E660A5BA7B3}" type="slidenum">
              <a:rPr lang="en-US" smtClean="0"/>
              <a:pPr/>
              <a:t>22</a:t>
            </a:fld>
            <a:endParaRPr lang="en-US" dirty="0"/>
          </a:p>
        </p:txBody>
      </p:sp>
    </p:spTree>
    <p:extLst>
      <p:ext uri="{BB962C8B-B14F-4D97-AF65-F5344CB8AC3E}">
        <p14:creationId xmlns:p14="http://schemas.microsoft.com/office/powerpoint/2010/main" val="148528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Contents"/>
          <p:cNvGraphicFramePr>
            <a:graphicFrameLocks noGrp="1"/>
          </p:cNvGraphicFramePr>
          <p:nvPr>
            <p:extLst>
              <p:ext uri="{D42A27DB-BD31-4B8C-83A1-F6EECF244321}">
                <p14:modId xmlns:p14="http://schemas.microsoft.com/office/powerpoint/2010/main" val="270681143"/>
              </p:ext>
            </p:extLst>
          </p:nvPr>
        </p:nvGraphicFramePr>
        <p:xfrm>
          <a:off x="495036" y="1509936"/>
          <a:ext cx="7963164" cy="1786800"/>
        </p:xfrm>
        <a:graphic>
          <a:graphicData uri="http://schemas.openxmlformats.org/drawingml/2006/table">
            <a:tbl>
              <a:tblPr firstRow="1" firstCol="1" bandRow="1"/>
              <a:tblGrid>
                <a:gridCol w="877069">
                  <a:extLst>
                    <a:ext uri="{9D8B030D-6E8A-4147-A177-3AD203B41FA5}">
                      <a16:colId xmlns:a16="http://schemas.microsoft.com/office/drawing/2014/main" val="20000"/>
                    </a:ext>
                  </a:extLst>
                </a:gridCol>
                <a:gridCol w="6213072">
                  <a:extLst>
                    <a:ext uri="{9D8B030D-6E8A-4147-A177-3AD203B41FA5}">
                      <a16:colId xmlns:a16="http://schemas.microsoft.com/office/drawing/2014/main" val="20001"/>
                    </a:ext>
                  </a:extLst>
                </a:gridCol>
                <a:gridCol w="873023">
                  <a:extLst>
                    <a:ext uri="{9D8B030D-6E8A-4147-A177-3AD203B41FA5}">
                      <a16:colId xmlns:a16="http://schemas.microsoft.com/office/drawing/2014/main" val="20002"/>
                    </a:ext>
                  </a:extLst>
                </a:gridCol>
              </a:tblGrid>
              <a:tr h="0">
                <a:tc>
                  <a:txBody>
                    <a:bodyPr/>
                    <a:lstStyle/>
                    <a:p>
                      <a:pPr marL="0" marR="0" algn="ctr">
                        <a:spcBef>
                          <a:spcPts val="900"/>
                        </a:spcBef>
                        <a:spcAft>
                          <a:spcPts val="900"/>
                        </a:spcAft>
                      </a:pPr>
                      <a:r>
                        <a:rPr lang="en-US" sz="1400" b="0" noProof="0" dirty="0">
                          <a:solidFill>
                            <a:schemeClr val="tx1">
                              <a:lumMod val="75000"/>
                            </a:schemeClr>
                          </a:solidFill>
                          <a:effectLst/>
                          <a:latin typeface="+mn-lt"/>
                          <a:ea typeface="Times New Roman"/>
                        </a:rPr>
                        <a:t>1</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spcBef>
                          <a:spcPts val="900"/>
                        </a:spcBef>
                        <a:spcAft>
                          <a:spcPts val="900"/>
                        </a:spcAft>
                      </a:pPr>
                      <a:r>
                        <a:rPr lang="en-US" sz="1400" b="0" noProof="0" dirty="0">
                          <a:solidFill>
                            <a:schemeClr val="accent3"/>
                          </a:solidFill>
                          <a:effectLst/>
                          <a:latin typeface="+mn-lt"/>
                          <a:ea typeface="Times New Roman"/>
                        </a:rPr>
                        <a:t>Executive Summary</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mn-lt"/>
                          <a:ea typeface="Times New Roman"/>
                        </a:rPr>
                        <a:t>3</a:t>
                      </a:r>
                      <a:endParaRPr lang="en-US" sz="1400" noProof="0" dirty="0">
                        <a:solidFill>
                          <a:schemeClr val="tx1">
                            <a:lumMod val="75000"/>
                          </a:schemeClr>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mn-lt"/>
                          <a:ea typeface="Times New Roman"/>
                          <a:cs typeface="+mn-cs"/>
                        </a:rPr>
                        <a:t>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dirty="0">
                          <a:solidFill>
                            <a:schemeClr val="accent3"/>
                          </a:solidFill>
                          <a:effectLst/>
                          <a:latin typeface="+mn-lt"/>
                          <a:ea typeface="Times New Roman"/>
                        </a:rPr>
                        <a:t>Peer Group Demographics</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b="0" noProof="0" dirty="0">
                          <a:solidFill>
                            <a:schemeClr val="tx1">
                              <a:lumMod val="75000"/>
                            </a:schemeClr>
                          </a:solidFill>
                          <a:effectLst/>
                          <a:latin typeface="+mn-lt"/>
                          <a:ea typeface="Times New Roman"/>
                        </a:rPr>
                        <a:t>6</a:t>
                      </a:r>
                      <a:endParaRPr lang="en-US" sz="1400" noProof="0" dirty="0">
                        <a:solidFill>
                          <a:schemeClr val="tx1">
                            <a:lumMod val="75000"/>
                          </a:schemeClr>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mn-lt"/>
                          <a:ea typeface="Times New Roman"/>
                          <a:cs typeface="+mn-cs"/>
                        </a:rPr>
                        <a:t>3</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mn-lt"/>
                          <a:ea typeface="Times New Roman"/>
                        </a:rPr>
                        <a:t>SG&amp;A High Level Cost Comparatives: AS IS</a:t>
                      </a:r>
                      <a:endParaRPr lang="en-US" sz="1400" b="0" noProof="0" dirty="0">
                        <a:solidFill>
                          <a:schemeClr val="accent3"/>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mn-lt"/>
                          <a:ea typeface="Times New Roman"/>
                        </a:rPr>
                        <a:t>9</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5971915"/>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mn-lt"/>
                          <a:ea typeface="Times New Roman"/>
                          <a:cs typeface="+mn-cs"/>
                        </a:rPr>
                        <a:t>4</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mn-lt"/>
                          <a:ea typeface="Times New Roman"/>
                        </a:rPr>
                        <a:t>Decomposed SG&amp;A Functional Analysis</a:t>
                      </a:r>
                      <a:endParaRPr lang="en-US" sz="1400" b="0" noProof="0" dirty="0">
                        <a:solidFill>
                          <a:schemeClr val="accent3"/>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mn-lt"/>
                          <a:ea typeface="Times New Roman"/>
                        </a:rPr>
                        <a:t>12</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6120807"/>
                  </a:ext>
                </a:extLst>
              </a:tr>
              <a:tr h="0">
                <a:tc>
                  <a:txBody>
                    <a:bodyPr/>
                    <a:lstStyle/>
                    <a:p>
                      <a:pPr marL="0" marR="0" algn="ctr" defTabSz="981098" rtl="0" eaLnBrk="1" latinLnBrk="0" hangingPunct="1">
                        <a:spcBef>
                          <a:spcPts val="900"/>
                        </a:spcBef>
                        <a:spcAft>
                          <a:spcPts val="900"/>
                        </a:spcAft>
                      </a:pPr>
                      <a:r>
                        <a:rPr lang="en-US" sz="1400" b="0" kern="1200" noProof="0" dirty="0">
                          <a:solidFill>
                            <a:schemeClr val="tx1">
                              <a:lumMod val="75000"/>
                            </a:schemeClr>
                          </a:solidFill>
                          <a:effectLst/>
                          <a:latin typeface="+mn-lt"/>
                          <a:ea typeface="Times New Roman"/>
                          <a:cs typeface="+mn-cs"/>
                        </a:rPr>
                        <a:t>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043056" rtl="0" eaLnBrk="1" fontAlgn="auto" latinLnBrk="0" hangingPunct="1">
                        <a:lnSpc>
                          <a:spcPct val="100000"/>
                        </a:lnSpc>
                        <a:spcBef>
                          <a:spcPts val="900"/>
                        </a:spcBef>
                        <a:spcAft>
                          <a:spcPts val="900"/>
                        </a:spcAft>
                        <a:buClrTx/>
                        <a:buSzTx/>
                        <a:buFontTx/>
                        <a:buNone/>
                        <a:tabLst/>
                        <a:defRPr/>
                      </a:pPr>
                      <a:r>
                        <a:rPr lang="en-US" sz="1400" b="0" noProof="0">
                          <a:solidFill>
                            <a:schemeClr val="accent3"/>
                          </a:solidFill>
                          <a:effectLst/>
                          <a:latin typeface="+mn-lt"/>
                          <a:ea typeface="Times New Roman"/>
                        </a:rPr>
                        <a:t>Appendix</a:t>
                      </a:r>
                      <a:endParaRPr lang="en-US" sz="1400" b="0" noProof="0" dirty="0">
                        <a:solidFill>
                          <a:schemeClr val="accent3"/>
                        </a:solidFill>
                        <a:effectLst/>
                        <a:latin typeface="+mn-lt"/>
                        <a:ea typeface="Times New Roman"/>
                      </a:endParaRP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1018824" rtl="0" eaLnBrk="1" fontAlgn="auto" latinLnBrk="0" hangingPunct="1">
                        <a:lnSpc>
                          <a:spcPct val="100000"/>
                        </a:lnSpc>
                        <a:spcBef>
                          <a:spcPts val="900"/>
                        </a:spcBef>
                        <a:spcAft>
                          <a:spcPts val="900"/>
                        </a:spcAft>
                        <a:buClrTx/>
                        <a:buSzTx/>
                        <a:buFontTx/>
                        <a:buNone/>
                        <a:tabLst/>
                        <a:defRPr/>
                      </a:pPr>
                      <a:r>
                        <a:rPr lang="en-US" sz="1400" noProof="0" dirty="0">
                          <a:solidFill>
                            <a:schemeClr val="tx1">
                              <a:lumMod val="75000"/>
                            </a:schemeClr>
                          </a:solidFill>
                          <a:effectLst/>
                          <a:latin typeface="+mn-lt"/>
                          <a:ea typeface="Times New Roman"/>
                        </a:rPr>
                        <a:t>15</a:t>
                      </a:r>
                    </a:p>
                  </a:txBody>
                  <a:tcPr marL="72000" marR="72000" marT="72000" marB="7200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7326191"/>
                  </a:ext>
                </a:extLst>
              </a:tr>
            </a:tbl>
          </a:graphicData>
        </a:graphic>
      </p:graphicFrame>
      <p:sp>
        <p:nvSpPr>
          <p:cNvPr id="6" name="Title"/>
          <p:cNvSpPr>
            <a:spLocks noGrp="1"/>
          </p:cNvSpPr>
          <p:nvPr>
            <p:ph type="title"/>
          </p:nvPr>
        </p:nvSpPr>
        <p:spPr/>
        <p:txBody>
          <a:bodyPr/>
          <a:lstStyle/>
          <a:p>
            <a:r>
              <a:rPr lang="en-US" dirty="0"/>
              <a:t>Contents</a:t>
            </a:r>
          </a:p>
        </p:txBody>
      </p:sp>
      <p:sp>
        <p:nvSpPr>
          <p:cNvPr id="3" name="Footer Placeholder 2">
            <a:extLst>
              <a:ext uri="{FF2B5EF4-FFF2-40B4-BE49-F238E27FC236}">
                <a16:creationId xmlns:a16="http://schemas.microsoft.com/office/drawing/2014/main" id="{2818CB61-C4F2-8CA9-09A9-7F0CB7997B90}"/>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D9FCF2D2-1C16-172B-0F1A-406F36CCF2A6}"/>
              </a:ext>
            </a:extLst>
          </p:cNvPr>
          <p:cNvSpPr>
            <a:spLocks noGrp="1"/>
          </p:cNvSpPr>
          <p:nvPr>
            <p:ph type="sldNum" sz="quarter" idx="36"/>
          </p:nvPr>
        </p:nvSpPr>
        <p:spPr/>
        <p:txBody>
          <a:bodyPr/>
          <a:lstStyle/>
          <a:p>
            <a:fld id="{00F7D3D8-3996-4599-9A0E-2E660A5BA7B3}" type="slidenum">
              <a:rPr lang="en-US" smtClean="0"/>
              <a:pPr/>
              <a:t>2</a:t>
            </a:fld>
            <a:endParaRPr lang="en-US" dirty="0"/>
          </a:p>
        </p:txBody>
      </p:sp>
    </p:spTree>
    <p:extLst>
      <p:ext uri="{BB962C8B-B14F-4D97-AF65-F5344CB8AC3E}">
        <p14:creationId xmlns:p14="http://schemas.microsoft.com/office/powerpoint/2010/main" val="285621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Executive Summary</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7842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Executive Summary: SG&amp;A Diagnostics</a:t>
            </a:r>
          </a:p>
        </p:txBody>
      </p:sp>
      <p:sp>
        <p:nvSpPr>
          <p:cNvPr id="94" name="texttoupdate">
            <a:extLst>
              <a:ext uri="{FF2B5EF4-FFF2-40B4-BE49-F238E27FC236}">
                <a16:creationId xmlns:a16="http://schemas.microsoft.com/office/drawing/2014/main" id="{9EF21571-49CC-4BEE-93F2-BCF973F021A0}"/>
              </a:ext>
            </a:extLst>
          </p:cNvPr>
          <p:cNvSpPr>
            <a:spLocks noGrp="1"/>
          </p:cNvSpPr>
          <p:nvPr>
            <p:ph type="body" sz="quarter" idx="34"/>
          </p:nvPr>
        </p:nvSpPr>
        <p:spPr/>
        <p:txBody>
          <a:bodyPr/>
          <a:lstStyle/>
          <a:p>
            <a:pPr marL="183600" marR="0" lvl="3" indent="-183600" algn="l" defTabSz="981098" rtl="0" eaLnBrk="1" fontAlgn="auto" latinLnBrk="0" hangingPunct="1">
              <a:lnSpc>
                <a:spcPct val="100000"/>
              </a:lnSpc>
              <a:spcBef>
                <a:spcPts val="300"/>
              </a:spcBef>
              <a:spcAft>
                <a:spcPts val="0"/>
              </a:spcAft>
              <a:buClr>
                <a:srgbClr val="646464"/>
              </a:buClr>
              <a:buSzTx/>
              <a:buFont typeface="Wingdings" panose="05000000000000000000" pitchFamily="2" charset="2"/>
              <a:buChar char="§"/>
              <a:tabLst/>
              <a:defRPr/>
            </a:pPr>
            <a:r>
              <a:rPr kumimoji="0" lang="en-US" strike="noStrike" kern="1200" cap="none" spc="0" normalizeH="0" baseline="0" noProof="0">
                <a:ln>
                  <a:noFill/>
                </a:ln>
                <a:effectLst/>
                <a:uLnTx/>
                <a:uFillTx/>
                <a:latin typeface="Arial"/>
                <a:ea typeface="+mn-ea"/>
                <a:cs typeface="+mn-cs"/>
              </a:rPr>
              <a:t>
</a:t>
            </a:r>
            <a:endParaRPr lang="en-US" dirty="0">
              <a:latin typeface="+mn-lt"/>
            </a:endParaRPr>
          </a:p>
        </p:txBody>
      </p:sp>
      <p:sp>
        <p:nvSpPr>
          <p:cNvPr id="3" name="Footer Placeholder 2">
            <a:extLst>
              <a:ext uri="{FF2B5EF4-FFF2-40B4-BE49-F238E27FC236}">
                <a16:creationId xmlns:a16="http://schemas.microsoft.com/office/drawing/2014/main" id="{820B014E-1180-5CD7-3A64-6FA7D736832C}"/>
              </a:ext>
            </a:extLst>
          </p:cNvPr>
          <p:cNvSpPr>
            <a:spLocks noGrp="1"/>
          </p:cNvSpPr>
          <p:nvPr>
            <p:ph type="ftr" sz="quarter" idx="35"/>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AAE2251B-F8CD-83EB-1F77-408745094E2D}"/>
              </a:ext>
            </a:extLst>
          </p:cNvPr>
          <p:cNvSpPr>
            <a:spLocks noGrp="1"/>
          </p:cNvSpPr>
          <p:nvPr>
            <p:ph type="sldNum" sz="quarter" idx="36"/>
          </p:nvPr>
        </p:nvSpPr>
        <p:spPr/>
        <p:txBody>
          <a:bodyPr/>
          <a:lstStyle/>
          <a:p>
            <a:fld id="{00F7D3D8-3996-4599-9A0E-2E660A5BA7B3}" type="slidenum">
              <a:rPr lang="en-US" smtClean="0"/>
              <a:pPr/>
              <a:t>4</a:t>
            </a:fld>
            <a:endParaRPr lang="en-US" dirty="0"/>
          </a:p>
        </p:txBody>
      </p:sp>
    </p:spTree>
    <p:extLst>
      <p:ext uri="{BB962C8B-B14F-4D97-AF65-F5344CB8AC3E}">
        <p14:creationId xmlns:p14="http://schemas.microsoft.com/office/powerpoint/2010/main" val="175108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SG&amp;A Costs as a Percentage of Revenue by Industry</a:t>
            </a:r>
          </a:p>
        </p:txBody>
      </p:sp>
      <p:sp>
        <p:nvSpPr>
          <p:cNvPr id="3" name="Text Placeholder 2">
            <a:extLst>
              <a:ext uri="{FF2B5EF4-FFF2-40B4-BE49-F238E27FC236}">
                <a16:creationId xmlns:a16="http://schemas.microsoft.com/office/drawing/2014/main" id="{B1BE2F62-CE94-A0BB-C2E0-4F4D0F4A1D9E}"/>
              </a:ext>
            </a:extLst>
          </p:cNvPr>
          <p:cNvSpPr>
            <a:spLocks noGrp="1"/>
          </p:cNvSpPr>
          <p:nvPr>
            <p:ph type="body" sz="quarter" idx="34"/>
          </p:nvPr>
        </p:nvSpPr>
        <p:spPr/>
        <p:txBody>
          <a:bodyPr/>
          <a:lstStyle/>
          <a:p>
            <a:r>
              <a:rPr lang="en-US" dirty="0">
                <a:latin typeface="+mn-lt"/>
              </a:rPr>
              <a:t>SG&amp;A cost as a percent of revenue varies widely across industries, driven by differing regulatory requirements as well as diverse operating models as well as other factors.</a:t>
            </a:r>
          </a:p>
        </p:txBody>
      </p:sp>
      <p:sp>
        <p:nvSpPr>
          <p:cNvPr id="276" name="Source Box">
            <a:extLst>
              <a:ext uri="{FF2B5EF4-FFF2-40B4-BE49-F238E27FC236}">
                <a16:creationId xmlns:a16="http://schemas.microsoft.com/office/drawing/2014/main" id="{4B4C3235-0D61-488A-A04C-781CA6A764A1}"/>
              </a:ext>
            </a:extLst>
          </p:cNvPr>
          <p:cNvSpPr txBox="1">
            <a:spLocks/>
          </p:cNvSpPr>
          <p:nvPr/>
        </p:nvSpPr>
        <p:spPr>
          <a:xfrm>
            <a:off x="490537" y="7086600"/>
            <a:ext cx="9074087" cy="153888"/>
          </a:xfrm>
          <a:prstGeom prst="rect">
            <a:avLst/>
          </a:prstGeom>
          <a:noFill/>
        </p:spPr>
        <p:txBody>
          <a:bodyPr vert="horz" wrap="square" lIns="0" tIns="0" rIns="0" bIns="0" rtlCol="0" anchor="ctr">
            <a:spAutoFit/>
          </a:bodyPr>
          <a:lstStyle/>
          <a:p>
            <a:pPr marL="334475" indent="-334475" hangingPunct="0"/>
            <a:r>
              <a:rPr lang="en-US" sz="1000" dirty="0">
                <a:solidFill>
                  <a:schemeClr val="tx1">
                    <a:lumMod val="75000"/>
                  </a:schemeClr>
                </a:solidFill>
              </a:rPr>
              <a:t>Source: A&amp;M Insight Center, analysis based on  publicly reported financials; based on 20,000+ Global Companies</a:t>
            </a:r>
          </a:p>
        </p:txBody>
      </p:sp>
      <p:graphicFrame>
        <p:nvGraphicFramePr>
          <p:cNvPr id="5" name="Chart_C6">
            <a:extLst>
              <a:ext uri="{FF2B5EF4-FFF2-40B4-BE49-F238E27FC236}">
                <a16:creationId xmlns:a16="http://schemas.microsoft.com/office/drawing/2014/main" id="{00000000-0008-0000-0000-00002D000000}"/>
              </a:ext>
            </a:extLst>
          </p:cNvPr>
          <p:cNvGraphicFramePr>
            <a:graphicFrameLocks/>
          </p:cNvGraphicFramePr>
          <p:nvPr/>
        </p:nvGraphicFramePr>
        <p:xfrm>
          <a:off x="457200" y="1447800"/>
          <a:ext cx="9021117" cy="5302783"/>
        </p:xfrm>
        <a:graphic>
          <a:graphicData uri="http://schemas.openxmlformats.org/drawingml/2006/chart">
            <c:chart xmlns:c="http://schemas.openxmlformats.org/drawingml/2006/chart" xmlns:r="http://schemas.openxmlformats.org/officeDocument/2006/relationships" r:id="rId3"/>
          </a:graphicData>
        </a:graphic>
      </p:graphicFrame>
      <p:sp>
        <p:nvSpPr>
          <p:cNvPr id="7" name="Footer Placeholder 6">
            <a:extLst>
              <a:ext uri="{FF2B5EF4-FFF2-40B4-BE49-F238E27FC236}">
                <a16:creationId xmlns:a16="http://schemas.microsoft.com/office/drawing/2014/main" id="{977D950E-7C23-5FBD-C39A-E79C399F0CDD}"/>
              </a:ext>
            </a:extLst>
          </p:cNvPr>
          <p:cNvSpPr>
            <a:spLocks noGrp="1"/>
          </p:cNvSpPr>
          <p:nvPr>
            <p:ph type="ftr" sz="quarter" idx="35"/>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60E42E63-FBD5-FAF0-F72B-063EAC832216}"/>
              </a:ext>
            </a:extLst>
          </p:cNvPr>
          <p:cNvSpPr>
            <a:spLocks noGrp="1"/>
          </p:cNvSpPr>
          <p:nvPr>
            <p:ph type="sldNum" sz="quarter" idx="36"/>
          </p:nvPr>
        </p:nvSpPr>
        <p:spPr/>
        <p:txBody>
          <a:bodyPr/>
          <a:lstStyle/>
          <a:p>
            <a:fld id="{00F7D3D8-3996-4599-9A0E-2E660A5BA7B3}" type="slidenum">
              <a:rPr lang="en-US" smtClean="0"/>
              <a:pPr/>
              <a:t>5</a:t>
            </a:fld>
            <a:endParaRPr lang="en-US" dirty="0"/>
          </a:p>
        </p:txBody>
      </p:sp>
      <p:grpSp>
        <p:nvGrpSpPr>
          <p:cNvPr id="261" name="Group 260">
            <a:extLst>
              <a:ext uri="{FF2B5EF4-FFF2-40B4-BE49-F238E27FC236}">
                <a16:creationId xmlns:a16="http://schemas.microsoft.com/office/drawing/2014/main" id="{D0EA7194-CF10-8BCF-2D84-DE9B077D269A}"/>
              </a:ext>
            </a:extLst>
          </p:cNvPr>
          <p:cNvGrpSpPr/>
          <p:nvPr/>
        </p:nvGrpSpPr>
        <p:grpSpPr>
          <a:xfrm>
            <a:off x="395758" y="1432192"/>
            <a:ext cx="9144000" cy="5486400"/>
            <a:chOff x="395758" y="1432192"/>
            <a:chExt cx="9144000" cy="5486400"/>
          </a:xfrm>
        </p:grpSpPr>
        <p:graphicFrame>
          <p:nvGraphicFramePr>
            <p:cNvPr id="12" name="Chart 11">
              <a:extLst>
                <a:ext uri="{FF2B5EF4-FFF2-40B4-BE49-F238E27FC236}">
                  <a16:creationId xmlns:a16="http://schemas.microsoft.com/office/drawing/2014/main" id="{78975AD7-A38E-E9E8-7EAB-39D94420A195}"/>
                </a:ext>
              </a:extLst>
            </p:cNvPr>
            <p:cNvGraphicFramePr>
              <a:graphicFrameLocks/>
            </p:cNvGraphicFramePr>
            <p:nvPr>
              <p:extLst>
                <p:ext uri="{D42A27DB-BD31-4B8C-83A1-F6EECF244321}">
                  <p14:modId xmlns:p14="http://schemas.microsoft.com/office/powerpoint/2010/main" val="4060116505"/>
                </p:ext>
              </p:extLst>
            </p:nvPr>
          </p:nvGraphicFramePr>
          <p:xfrm>
            <a:off x="395758" y="1432192"/>
            <a:ext cx="9144000" cy="54864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96">
              <a:extLst>
                <a:ext uri="{FF2B5EF4-FFF2-40B4-BE49-F238E27FC236}">
                  <a16:creationId xmlns:a16="http://schemas.microsoft.com/office/drawing/2014/main" id="{C6CBF947-BCEA-7542-A796-00E7DA200677}"/>
                </a:ext>
              </a:extLst>
            </p:cNvPr>
            <p:cNvSpPr txBox="1"/>
            <p:nvPr/>
          </p:nvSpPr>
          <p:spPr>
            <a:xfrm>
              <a:off x="729411" y="2345158"/>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800" b="1" dirty="0">
                  <a:solidFill>
                    <a:srgbClr val="FFFF00"/>
                  </a:solidFill>
                  <a:latin typeface="Arial Nova Cond" panose="020B0506020202020204" pitchFamily="34" charset="0"/>
                </a:rPr>
                <a:t>50.1%</a:t>
              </a:r>
            </a:p>
          </p:txBody>
        </p:sp>
        <p:sp>
          <p:nvSpPr>
            <p:cNvPr id="14" name="TextBox 121">
              <a:extLst>
                <a:ext uri="{FF2B5EF4-FFF2-40B4-BE49-F238E27FC236}">
                  <a16:creationId xmlns:a16="http://schemas.microsoft.com/office/drawing/2014/main" id="{3D262AAB-B641-EBE0-A609-E76C2E667E56}"/>
                </a:ext>
              </a:extLst>
            </p:cNvPr>
            <p:cNvSpPr txBox="1"/>
            <p:nvPr/>
          </p:nvSpPr>
          <p:spPr>
            <a:xfrm>
              <a:off x="8620229" y="3565525"/>
              <a:ext cx="358467" cy="24007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19.5%</a:t>
              </a:r>
            </a:p>
          </p:txBody>
        </p:sp>
        <p:sp>
          <p:nvSpPr>
            <p:cNvPr id="15" name="TextBox 121">
              <a:extLst>
                <a:ext uri="{FF2B5EF4-FFF2-40B4-BE49-F238E27FC236}">
                  <a16:creationId xmlns:a16="http://schemas.microsoft.com/office/drawing/2014/main" id="{13473E30-ABD4-5A80-15B6-25D22AA2B8EC}"/>
                </a:ext>
              </a:extLst>
            </p:cNvPr>
            <p:cNvSpPr txBox="1"/>
            <p:nvPr/>
          </p:nvSpPr>
          <p:spPr>
            <a:xfrm>
              <a:off x="8961367" y="2849653"/>
              <a:ext cx="380844" cy="23303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37.2%</a:t>
              </a:r>
            </a:p>
          </p:txBody>
        </p:sp>
        <p:sp>
          <p:nvSpPr>
            <p:cNvPr id="16" name="TextBox 98">
              <a:extLst>
                <a:ext uri="{FF2B5EF4-FFF2-40B4-BE49-F238E27FC236}">
                  <a16:creationId xmlns:a16="http://schemas.microsoft.com/office/drawing/2014/main" id="{302B6D89-FF60-3F69-17D1-5D0D8373C054}"/>
                </a:ext>
              </a:extLst>
            </p:cNvPr>
            <p:cNvSpPr txBox="1"/>
            <p:nvPr/>
          </p:nvSpPr>
          <p:spPr>
            <a:xfrm>
              <a:off x="716189" y="2629982"/>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41.9%</a:t>
              </a:r>
            </a:p>
          </p:txBody>
        </p:sp>
        <p:sp>
          <p:nvSpPr>
            <p:cNvPr id="17" name="TextBox 71">
              <a:extLst>
                <a:ext uri="{FF2B5EF4-FFF2-40B4-BE49-F238E27FC236}">
                  <a16:creationId xmlns:a16="http://schemas.microsoft.com/office/drawing/2014/main" id="{841DF105-8144-A06C-2C32-D4BA616ADB62}"/>
                </a:ext>
              </a:extLst>
            </p:cNvPr>
            <p:cNvSpPr txBox="1"/>
            <p:nvPr/>
          </p:nvSpPr>
          <p:spPr>
            <a:xfrm>
              <a:off x="4154048" y="3788317"/>
              <a:ext cx="385891" cy="24618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13.4%</a:t>
              </a:r>
            </a:p>
          </p:txBody>
        </p:sp>
        <p:sp>
          <p:nvSpPr>
            <p:cNvPr id="18" name="TextBox 72">
              <a:extLst>
                <a:ext uri="{FF2B5EF4-FFF2-40B4-BE49-F238E27FC236}">
                  <a16:creationId xmlns:a16="http://schemas.microsoft.com/office/drawing/2014/main" id="{0B42566A-9133-04B4-5AD9-41FEE84DCCDB}"/>
                </a:ext>
              </a:extLst>
            </p:cNvPr>
            <p:cNvSpPr txBox="1"/>
            <p:nvPr/>
          </p:nvSpPr>
          <p:spPr>
            <a:xfrm>
              <a:off x="2760029" y="3550553"/>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a:solidFill>
                    <a:sysClr val="windowText" lastClr="000000"/>
                  </a:solidFill>
                  <a:latin typeface="Arial Nova Cond" panose="020B0506020202020204" pitchFamily="34" charset="0"/>
                </a:rPr>
                <a:t>19.5%</a:t>
              </a:r>
            </a:p>
          </p:txBody>
        </p:sp>
        <p:sp>
          <p:nvSpPr>
            <p:cNvPr id="19" name="TextBox 73">
              <a:extLst>
                <a:ext uri="{FF2B5EF4-FFF2-40B4-BE49-F238E27FC236}">
                  <a16:creationId xmlns:a16="http://schemas.microsoft.com/office/drawing/2014/main" id="{93AB4FDD-D411-818A-E7A4-AB501E0E9354}"/>
                </a:ext>
              </a:extLst>
            </p:cNvPr>
            <p:cNvSpPr txBox="1"/>
            <p:nvPr/>
          </p:nvSpPr>
          <p:spPr>
            <a:xfrm>
              <a:off x="3454379" y="370553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15.9%</a:t>
              </a:r>
            </a:p>
          </p:txBody>
        </p:sp>
        <p:sp>
          <p:nvSpPr>
            <p:cNvPr id="20" name="TextBox 74">
              <a:extLst>
                <a:ext uri="{FF2B5EF4-FFF2-40B4-BE49-F238E27FC236}">
                  <a16:creationId xmlns:a16="http://schemas.microsoft.com/office/drawing/2014/main" id="{147FE15B-E0D2-0F56-F218-CE8EC1EBD8C0}"/>
                </a:ext>
              </a:extLst>
            </p:cNvPr>
            <p:cNvSpPr txBox="1"/>
            <p:nvPr/>
          </p:nvSpPr>
          <p:spPr>
            <a:xfrm>
              <a:off x="4505162" y="3913340"/>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10.7%</a:t>
              </a:r>
            </a:p>
          </p:txBody>
        </p:sp>
        <p:sp>
          <p:nvSpPr>
            <p:cNvPr id="21" name="TextBox 75">
              <a:extLst>
                <a:ext uri="{FF2B5EF4-FFF2-40B4-BE49-F238E27FC236}">
                  <a16:creationId xmlns:a16="http://schemas.microsoft.com/office/drawing/2014/main" id="{C06BCF1F-C17D-2D3A-D8E9-655EB1FBB290}"/>
                </a:ext>
              </a:extLst>
            </p:cNvPr>
            <p:cNvSpPr txBox="1"/>
            <p:nvPr/>
          </p:nvSpPr>
          <p:spPr>
            <a:xfrm>
              <a:off x="4844473" y="3912830"/>
              <a:ext cx="361489" cy="24772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10.6%</a:t>
              </a:r>
            </a:p>
          </p:txBody>
        </p:sp>
        <p:sp>
          <p:nvSpPr>
            <p:cNvPr id="22" name="TextBox 76">
              <a:extLst>
                <a:ext uri="{FF2B5EF4-FFF2-40B4-BE49-F238E27FC236}">
                  <a16:creationId xmlns:a16="http://schemas.microsoft.com/office/drawing/2014/main" id="{4225B1BC-3A42-DD45-3710-BB0D1B243BCF}"/>
                </a:ext>
              </a:extLst>
            </p:cNvPr>
            <p:cNvSpPr txBox="1"/>
            <p:nvPr/>
          </p:nvSpPr>
          <p:spPr>
            <a:xfrm>
              <a:off x="5199053" y="393416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10.2%</a:t>
              </a:r>
            </a:p>
          </p:txBody>
        </p:sp>
        <p:sp>
          <p:nvSpPr>
            <p:cNvPr id="23" name="TextBox 77">
              <a:extLst>
                <a:ext uri="{FF2B5EF4-FFF2-40B4-BE49-F238E27FC236}">
                  <a16:creationId xmlns:a16="http://schemas.microsoft.com/office/drawing/2014/main" id="{8AA6BE47-1A46-15E0-F02F-0E0DD1F9C83D}"/>
                </a:ext>
              </a:extLst>
            </p:cNvPr>
            <p:cNvSpPr txBox="1"/>
            <p:nvPr/>
          </p:nvSpPr>
          <p:spPr>
            <a:xfrm>
              <a:off x="5894175" y="3949071"/>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9.8%</a:t>
              </a:r>
            </a:p>
          </p:txBody>
        </p:sp>
        <p:sp>
          <p:nvSpPr>
            <p:cNvPr id="24" name="TextBox 78">
              <a:extLst>
                <a:ext uri="{FF2B5EF4-FFF2-40B4-BE49-F238E27FC236}">
                  <a16:creationId xmlns:a16="http://schemas.microsoft.com/office/drawing/2014/main" id="{9614F168-4D2F-5EF1-4DBB-A996AB3DB4F8}"/>
                </a:ext>
              </a:extLst>
            </p:cNvPr>
            <p:cNvSpPr txBox="1"/>
            <p:nvPr/>
          </p:nvSpPr>
          <p:spPr>
            <a:xfrm>
              <a:off x="6944227" y="403384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7.4%</a:t>
              </a:r>
            </a:p>
          </p:txBody>
        </p:sp>
        <p:sp>
          <p:nvSpPr>
            <p:cNvPr id="25" name="TextBox 79">
              <a:extLst>
                <a:ext uri="{FF2B5EF4-FFF2-40B4-BE49-F238E27FC236}">
                  <a16:creationId xmlns:a16="http://schemas.microsoft.com/office/drawing/2014/main" id="{000DD4FA-4F0E-74DE-7897-7D439B041CED}"/>
                </a:ext>
              </a:extLst>
            </p:cNvPr>
            <p:cNvSpPr txBox="1"/>
            <p:nvPr/>
          </p:nvSpPr>
          <p:spPr>
            <a:xfrm>
              <a:off x="6580062" y="4099191"/>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6.4%</a:t>
              </a:r>
            </a:p>
          </p:txBody>
        </p:sp>
        <p:sp>
          <p:nvSpPr>
            <p:cNvPr id="26" name="TextBox 80">
              <a:extLst>
                <a:ext uri="{FF2B5EF4-FFF2-40B4-BE49-F238E27FC236}">
                  <a16:creationId xmlns:a16="http://schemas.microsoft.com/office/drawing/2014/main" id="{8942F302-124A-AB22-DD3E-73D34067A5A2}"/>
                </a:ext>
              </a:extLst>
            </p:cNvPr>
            <p:cNvSpPr txBox="1"/>
            <p:nvPr/>
          </p:nvSpPr>
          <p:spPr>
            <a:xfrm>
              <a:off x="6229725" y="4041485"/>
              <a:ext cx="360822" cy="234105"/>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7.9%</a:t>
              </a:r>
            </a:p>
          </p:txBody>
        </p:sp>
        <p:sp>
          <p:nvSpPr>
            <p:cNvPr id="27" name="TextBox 81">
              <a:extLst>
                <a:ext uri="{FF2B5EF4-FFF2-40B4-BE49-F238E27FC236}">
                  <a16:creationId xmlns:a16="http://schemas.microsoft.com/office/drawing/2014/main" id="{629F3834-F9C9-21BB-CFC6-5335FDE60E45}"/>
                </a:ext>
              </a:extLst>
            </p:cNvPr>
            <p:cNvSpPr txBox="1"/>
            <p:nvPr/>
          </p:nvSpPr>
          <p:spPr>
            <a:xfrm>
              <a:off x="7280947" y="4025800"/>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7.7%</a:t>
              </a:r>
            </a:p>
          </p:txBody>
        </p:sp>
        <p:sp>
          <p:nvSpPr>
            <p:cNvPr id="28" name="TextBox 82">
              <a:extLst>
                <a:ext uri="{FF2B5EF4-FFF2-40B4-BE49-F238E27FC236}">
                  <a16:creationId xmlns:a16="http://schemas.microsoft.com/office/drawing/2014/main" id="{2D3D91A4-9425-5378-F8ED-54947F2BD2BF}"/>
                </a:ext>
              </a:extLst>
            </p:cNvPr>
            <p:cNvSpPr txBox="1"/>
            <p:nvPr/>
          </p:nvSpPr>
          <p:spPr>
            <a:xfrm>
              <a:off x="8971378" y="3841921"/>
              <a:ext cx="360822" cy="23410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12.2%</a:t>
              </a:r>
            </a:p>
          </p:txBody>
        </p:sp>
        <p:sp>
          <p:nvSpPr>
            <p:cNvPr id="29" name="TextBox 83">
              <a:extLst>
                <a:ext uri="{FF2B5EF4-FFF2-40B4-BE49-F238E27FC236}">
                  <a16:creationId xmlns:a16="http://schemas.microsoft.com/office/drawing/2014/main" id="{D623D804-71BF-E214-CACC-CFA558ECD252}"/>
                </a:ext>
              </a:extLst>
            </p:cNvPr>
            <p:cNvSpPr txBox="1"/>
            <p:nvPr/>
          </p:nvSpPr>
          <p:spPr>
            <a:xfrm>
              <a:off x="5552380" y="3955154"/>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9.4%</a:t>
              </a:r>
            </a:p>
          </p:txBody>
        </p:sp>
        <p:sp>
          <p:nvSpPr>
            <p:cNvPr id="30" name="TextBox 84">
              <a:extLst>
                <a:ext uri="{FF2B5EF4-FFF2-40B4-BE49-F238E27FC236}">
                  <a16:creationId xmlns:a16="http://schemas.microsoft.com/office/drawing/2014/main" id="{ED9088A4-CB37-3969-D7F2-28D75E444051}"/>
                </a:ext>
              </a:extLst>
            </p:cNvPr>
            <p:cNvSpPr txBox="1"/>
            <p:nvPr/>
          </p:nvSpPr>
          <p:spPr>
            <a:xfrm>
              <a:off x="8014777" y="4116662"/>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a:solidFill>
                    <a:sysClr val="windowText" lastClr="000000"/>
                  </a:solidFill>
                  <a:latin typeface="Arial Nova Cond" panose="020B0506020202020204" pitchFamily="34" charset="0"/>
                </a:rPr>
                <a:t>5.6%</a:t>
              </a:r>
            </a:p>
          </p:txBody>
        </p:sp>
        <p:sp>
          <p:nvSpPr>
            <p:cNvPr id="31" name="TextBox 85">
              <a:extLst>
                <a:ext uri="{FF2B5EF4-FFF2-40B4-BE49-F238E27FC236}">
                  <a16:creationId xmlns:a16="http://schemas.microsoft.com/office/drawing/2014/main" id="{3C91BAB9-A7A4-0188-2BFE-24D02BDE8E60}"/>
                </a:ext>
              </a:extLst>
            </p:cNvPr>
            <p:cNvSpPr txBox="1"/>
            <p:nvPr/>
          </p:nvSpPr>
          <p:spPr>
            <a:xfrm>
              <a:off x="1065610" y="3589125"/>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18.7%</a:t>
              </a:r>
            </a:p>
          </p:txBody>
        </p:sp>
        <p:sp>
          <p:nvSpPr>
            <p:cNvPr id="32" name="TextBox 86">
              <a:extLst>
                <a:ext uri="{FF2B5EF4-FFF2-40B4-BE49-F238E27FC236}">
                  <a16:creationId xmlns:a16="http://schemas.microsoft.com/office/drawing/2014/main" id="{A9671747-B2C8-9958-A1D7-78BC033B6574}"/>
                </a:ext>
              </a:extLst>
            </p:cNvPr>
            <p:cNvSpPr txBox="1"/>
            <p:nvPr/>
          </p:nvSpPr>
          <p:spPr>
            <a:xfrm>
              <a:off x="1391283" y="343413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22.4%</a:t>
              </a:r>
            </a:p>
          </p:txBody>
        </p:sp>
        <p:sp>
          <p:nvSpPr>
            <p:cNvPr id="33" name="TextBox 87">
              <a:extLst>
                <a:ext uri="{FF2B5EF4-FFF2-40B4-BE49-F238E27FC236}">
                  <a16:creationId xmlns:a16="http://schemas.microsoft.com/office/drawing/2014/main" id="{17631423-1858-C399-56F6-8E9718D6B35C}"/>
                </a:ext>
              </a:extLst>
            </p:cNvPr>
            <p:cNvSpPr txBox="1"/>
            <p:nvPr/>
          </p:nvSpPr>
          <p:spPr>
            <a:xfrm>
              <a:off x="1756964" y="3449747"/>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22.1%</a:t>
              </a:r>
            </a:p>
          </p:txBody>
        </p:sp>
        <p:sp>
          <p:nvSpPr>
            <p:cNvPr id="34" name="TextBox 88">
              <a:extLst>
                <a:ext uri="{FF2B5EF4-FFF2-40B4-BE49-F238E27FC236}">
                  <a16:creationId xmlns:a16="http://schemas.microsoft.com/office/drawing/2014/main" id="{D83A7517-A46E-A157-0A3C-D7C39C064858}"/>
                </a:ext>
              </a:extLst>
            </p:cNvPr>
            <p:cNvSpPr txBox="1"/>
            <p:nvPr/>
          </p:nvSpPr>
          <p:spPr>
            <a:xfrm>
              <a:off x="2083091" y="368100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16.5%</a:t>
              </a:r>
            </a:p>
          </p:txBody>
        </p:sp>
        <p:sp>
          <p:nvSpPr>
            <p:cNvPr id="35" name="TextBox 89">
              <a:extLst>
                <a:ext uri="{FF2B5EF4-FFF2-40B4-BE49-F238E27FC236}">
                  <a16:creationId xmlns:a16="http://schemas.microsoft.com/office/drawing/2014/main" id="{915A513D-7976-5DFE-8E47-4F63F638FB58}"/>
                </a:ext>
              </a:extLst>
            </p:cNvPr>
            <p:cNvSpPr txBox="1"/>
            <p:nvPr/>
          </p:nvSpPr>
          <p:spPr>
            <a:xfrm>
              <a:off x="2436251" y="3609092"/>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a:solidFill>
                    <a:sysClr val="windowText" lastClr="000000"/>
                  </a:solidFill>
                  <a:latin typeface="Arial Nova Cond" panose="020B0506020202020204" pitchFamily="34" charset="0"/>
                </a:rPr>
                <a:t>18.1%</a:t>
              </a:r>
            </a:p>
          </p:txBody>
        </p:sp>
        <p:sp>
          <p:nvSpPr>
            <p:cNvPr id="36" name="TextBox 92">
              <a:extLst>
                <a:ext uri="{FF2B5EF4-FFF2-40B4-BE49-F238E27FC236}">
                  <a16:creationId xmlns:a16="http://schemas.microsoft.com/office/drawing/2014/main" id="{0EBA686F-E37D-CB31-89B4-7AE722919E79}"/>
                </a:ext>
              </a:extLst>
            </p:cNvPr>
            <p:cNvSpPr txBox="1"/>
            <p:nvPr/>
          </p:nvSpPr>
          <p:spPr>
            <a:xfrm>
              <a:off x="3118764" y="3716066"/>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15.6%</a:t>
              </a:r>
            </a:p>
          </p:txBody>
        </p:sp>
        <p:sp>
          <p:nvSpPr>
            <p:cNvPr id="37" name="TextBox 94">
              <a:extLst>
                <a:ext uri="{FF2B5EF4-FFF2-40B4-BE49-F238E27FC236}">
                  <a16:creationId xmlns:a16="http://schemas.microsoft.com/office/drawing/2014/main" id="{CF94CA6B-D281-8123-F311-1577A4EF60E1}"/>
                </a:ext>
              </a:extLst>
            </p:cNvPr>
            <p:cNvSpPr txBox="1"/>
            <p:nvPr/>
          </p:nvSpPr>
          <p:spPr>
            <a:xfrm>
              <a:off x="3809127" y="3745046"/>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14.5%</a:t>
              </a:r>
            </a:p>
          </p:txBody>
        </p:sp>
        <p:sp>
          <p:nvSpPr>
            <p:cNvPr id="38" name="TextBox 2">
              <a:extLst>
                <a:ext uri="{FF2B5EF4-FFF2-40B4-BE49-F238E27FC236}">
                  <a16:creationId xmlns:a16="http://schemas.microsoft.com/office/drawing/2014/main" id="{67B2D7E9-ACCD-8513-5BE9-6B2390AAB2F4}"/>
                </a:ext>
              </a:extLst>
            </p:cNvPr>
            <p:cNvSpPr txBox="1"/>
            <p:nvPr/>
          </p:nvSpPr>
          <p:spPr>
            <a:xfrm>
              <a:off x="7599667" y="4095555"/>
              <a:ext cx="356789" cy="233031"/>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5.5%</a:t>
              </a:r>
            </a:p>
          </p:txBody>
        </p:sp>
        <p:sp>
          <p:nvSpPr>
            <p:cNvPr id="39" name="TextBox 121">
              <a:extLst>
                <a:ext uri="{FF2B5EF4-FFF2-40B4-BE49-F238E27FC236}">
                  <a16:creationId xmlns:a16="http://schemas.microsoft.com/office/drawing/2014/main" id="{7D5FBDA4-A47D-16E4-6230-121F82F1BE1A}"/>
                </a:ext>
              </a:extLst>
            </p:cNvPr>
            <p:cNvSpPr txBox="1"/>
            <p:nvPr/>
          </p:nvSpPr>
          <p:spPr>
            <a:xfrm>
              <a:off x="8680800" y="4154829"/>
              <a:ext cx="358467" cy="233031"/>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a:solidFill>
                    <a:sysClr val="windowText" lastClr="000000"/>
                  </a:solidFill>
                  <a:latin typeface="Arial Nova Cond" panose="020B0506020202020204" pitchFamily="34" charset="0"/>
                </a:rPr>
                <a:t>4.9%</a:t>
              </a:r>
            </a:p>
          </p:txBody>
        </p:sp>
        <p:sp>
          <p:nvSpPr>
            <p:cNvPr id="40" name="TextBox 99">
              <a:extLst>
                <a:ext uri="{FF2B5EF4-FFF2-40B4-BE49-F238E27FC236}">
                  <a16:creationId xmlns:a16="http://schemas.microsoft.com/office/drawing/2014/main" id="{41A364EA-F4AC-2B93-EC0A-65B091F04EA1}"/>
                </a:ext>
              </a:extLst>
            </p:cNvPr>
            <p:cNvSpPr txBox="1"/>
            <p:nvPr/>
          </p:nvSpPr>
          <p:spPr>
            <a:xfrm>
              <a:off x="739840" y="2003976"/>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57.4%</a:t>
              </a:r>
            </a:p>
          </p:txBody>
        </p:sp>
        <p:sp>
          <p:nvSpPr>
            <p:cNvPr id="41" name="TextBox 100">
              <a:extLst>
                <a:ext uri="{FF2B5EF4-FFF2-40B4-BE49-F238E27FC236}">
                  <a16:creationId xmlns:a16="http://schemas.microsoft.com/office/drawing/2014/main" id="{22DE5285-D2B9-E3A2-1A2B-01449E376B7F}"/>
                </a:ext>
              </a:extLst>
            </p:cNvPr>
            <p:cNvSpPr txBox="1"/>
            <p:nvPr/>
          </p:nvSpPr>
          <p:spPr>
            <a:xfrm>
              <a:off x="1077030" y="1761017"/>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63.5%</a:t>
              </a:r>
            </a:p>
          </p:txBody>
        </p:sp>
        <p:sp>
          <p:nvSpPr>
            <p:cNvPr id="42" name="TextBox 101">
              <a:extLst>
                <a:ext uri="{FF2B5EF4-FFF2-40B4-BE49-F238E27FC236}">
                  <a16:creationId xmlns:a16="http://schemas.microsoft.com/office/drawing/2014/main" id="{5BD2A9F5-7115-4FB9-F5D8-65602D99DE10}"/>
                </a:ext>
              </a:extLst>
            </p:cNvPr>
            <p:cNvSpPr txBox="1"/>
            <p:nvPr/>
          </p:nvSpPr>
          <p:spPr>
            <a:xfrm>
              <a:off x="1409057" y="2142437"/>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a:solidFill>
                    <a:sysClr val="windowText" lastClr="000000"/>
                  </a:solidFill>
                  <a:latin typeface="Arial Nova Cond" panose="020B0506020202020204" pitchFamily="34" charset="0"/>
                </a:rPr>
                <a:t>54.0%</a:t>
              </a:r>
            </a:p>
          </p:txBody>
        </p:sp>
        <p:sp>
          <p:nvSpPr>
            <p:cNvPr id="43" name="TextBox 102">
              <a:extLst>
                <a:ext uri="{FF2B5EF4-FFF2-40B4-BE49-F238E27FC236}">
                  <a16:creationId xmlns:a16="http://schemas.microsoft.com/office/drawing/2014/main" id="{4E055C9E-9F0C-E220-5FC1-1370A9542B01}"/>
                </a:ext>
              </a:extLst>
            </p:cNvPr>
            <p:cNvSpPr txBox="1"/>
            <p:nvPr/>
          </p:nvSpPr>
          <p:spPr>
            <a:xfrm>
              <a:off x="1742549" y="1836383"/>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61.3%</a:t>
              </a:r>
            </a:p>
          </p:txBody>
        </p:sp>
        <p:sp>
          <p:nvSpPr>
            <p:cNvPr id="44" name="TextBox 103">
              <a:extLst>
                <a:ext uri="{FF2B5EF4-FFF2-40B4-BE49-F238E27FC236}">
                  <a16:creationId xmlns:a16="http://schemas.microsoft.com/office/drawing/2014/main" id="{9BB44DFD-081E-17BD-0C01-764F09389B01}"/>
                </a:ext>
              </a:extLst>
            </p:cNvPr>
            <p:cNvSpPr txBox="1"/>
            <p:nvPr/>
          </p:nvSpPr>
          <p:spPr>
            <a:xfrm>
              <a:off x="2425963" y="2111056"/>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55.2%</a:t>
              </a:r>
            </a:p>
          </p:txBody>
        </p:sp>
        <p:sp>
          <p:nvSpPr>
            <p:cNvPr id="45" name="TextBox 105">
              <a:extLst>
                <a:ext uri="{FF2B5EF4-FFF2-40B4-BE49-F238E27FC236}">
                  <a16:creationId xmlns:a16="http://schemas.microsoft.com/office/drawing/2014/main" id="{3444898B-80CF-54DD-2222-960080121475}"/>
                </a:ext>
              </a:extLst>
            </p:cNvPr>
            <p:cNvSpPr txBox="1"/>
            <p:nvPr/>
          </p:nvSpPr>
          <p:spPr>
            <a:xfrm>
              <a:off x="2098645" y="1836383"/>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61.9%</a:t>
              </a:r>
            </a:p>
          </p:txBody>
        </p:sp>
        <p:sp>
          <p:nvSpPr>
            <p:cNvPr id="46" name="TextBox 107">
              <a:extLst>
                <a:ext uri="{FF2B5EF4-FFF2-40B4-BE49-F238E27FC236}">
                  <a16:creationId xmlns:a16="http://schemas.microsoft.com/office/drawing/2014/main" id="{EF1AB4F6-2671-AC67-3137-2C466DD1B151}"/>
                </a:ext>
              </a:extLst>
            </p:cNvPr>
            <p:cNvSpPr txBox="1"/>
            <p:nvPr/>
          </p:nvSpPr>
          <p:spPr>
            <a:xfrm>
              <a:off x="3095180" y="2283991"/>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50.9%</a:t>
              </a:r>
            </a:p>
          </p:txBody>
        </p:sp>
        <p:sp>
          <p:nvSpPr>
            <p:cNvPr id="47" name="TextBox 109">
              <a:extLst>
                <a:ext uri="{FF2B5EF4-FFF2-40B4-BE49-F238E27FC236}">
                  <a16:creationId xmlns:a16="http://schemas.microsoft.com/office/drawing/2014/main" id="{9F1109B9-13FB-94B8-2E17-78DB3186B5A4}"/>
                </a:ext>
              </a:extLst>
            </p:cNvPr>
            <p:cNvSpPr txBox="1"/>
            <p:nvPr/>
          </p:nvSpPr>
          <p:spPr>
            <a:xfrm>
              <a:off x="3815335" y="2921826"/>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35.2%</a:t>
              </a:r>
            </a:p>
          </p:txBody>
        </p:sp>
        <p:sp>
          <p:nvSpPr>
            <p:cNvPr id="48" name="TextBox 110">
              <a:extLst>
                <a:ext uri="{FF2B5EF4-FFF2-40B4-BE49-F238E27FC236}">
                  <a16:creationId xmlns:a16="http://schemas.microsoft.com/office/drawing/2014/main" id="{5D19A4BF-952D-3130-1014-ACFDB2E05441}"/>
                </a:ext>
              </a:extLst>
            </p:cNvPr>
            <p:cNvSpPr txBox="1"/>
            <p:nvPr/>
          </p:nvSpPr>
          <p:spPr>
            <a:xfrm>
              <a:off x="4140946" y="3051479"/>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32.0%</a:t>
              </a:r>
            </a:p>
          </p:txBody>
        </p:sp>
        <p:sp>
          <p:nvSpPr>
            <p:cNvPr id="49" name="TextBox 111">
              <a:extLst>
                <a:ext uri="{FF2B5EF4-FFF2-40B4-BE49-F238E27FC236}">
                  <a16:creationId xmlns:a16="http://schemas.microsoft.com/office/drawing/2014/main" id="{2009DFB6-ECE7-940D-F6CB-5986E64F9AD2}"/>
                </a:ext>
              </a:extLst>
            </p:cNvPr>
            <p:cNvSpPr txBox="1"/>
            <p:nvPr/>
          </p:nvSpPr>
          <p:spPr>
            <a:xfrm>
              <a:off x="2782443" y="2111056"/>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55.5%</a:t>
              </a:r>
            </a:p>
          </p:txBody>
        </p:sp>
        <p:sp>
          <p:nvSpPr>
            <p:cNvPr id="50" name="TextBox 112">
              <a:extLst>
                <a:ext uri="{FF2B5EF4-FFF2-40B4-BE49-F238E27FC236}">
                  <a16:creationId xmlns:a16="http://schemas.microsoft.com/office/drawing/2014/main" id="{FCF218D8-F6C8-3BA6-B433-F8732D5A5E15}"/>
                </a:ext>
              </a:extLst>
            </p:cNvPr>
            <p:cNvSpPr txBox="1"/>
            <p:nvPr/>
          </p:nvSpPr>
          <p:spPr>
            <a:xfrm>
              <a:off x="3482540" y="2732602"/>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39.7%</a:t>
              </a:r>
            </a:p>
          </p:txBody>
        </p:sp>
        <p:sp>
          <p:nvSpPr>
            <p:cNvPr id="51" name="TextBox 113">
              <a:extLst>
                <a:ext uri="{FF2B5EF4-FFF2-40B4-BE49-F238E27FC236}">
                  <a16:creationId xmlns:a16="http://schemas.microsoft.com/office/drawing/2014/main" id="{04402D78-77CA-37F4-35A5-9284FE45695B}"/>
                </a:ext>
              </a:extLst>
            </p:cNvPr>
            <p:cNvSpPr txBox="1"/>
            <p:nvPr/>
          </p:nvSpPr>
          <p:spPr>
            <a:xfrm>
              <a:off x="4501787" y="2548743"/>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44.6%</a:t>
              </a:r>
            </a:p>
          </p:txBody>
        </p:sp>
        <p:sp>
          <p:nvSpPr>
            <p:cNvPr id="52" name="TextBox 114">
              <a:extLst>
                <a:ext uri="{FF2B5EF4-FFF2-40B4-BE49-F238E27FC236}">
                  <a16:creationId xmlns:a16="http://schemas.microsoft.com/office/drawing/2014/main" id="{82E4A92A-1B56-6EB3-306E-F997A0CCE352}"/>
                </a:ext>
              </a:extLst>
            </p:cNvPr>
            <p:cNvSpPr txBox="1"/>
            <p:nvPr/>
          </p:nvSpPr>
          <p:spPr>
            <a:xfrm>
              <a:off x="4844665" y="3038877"/>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32.6%</a:t>
              </a:r>
            </a:p>
          </p:txBody>
        </p:sp>
        <p:sp>
          <p:nvSpPr>
            <p:cNvPr id="53" name="TextBox 115">
              <a:extLst>
                <a:ext uri="{FF2B5EF4-FFF2-40B4-BE49-F238E27FC236}">
                  <a16:creationId xmlns:a16="http://schemas.microsoft.com/office/drawing/2014/main" id="{137EAB2A-DC57-74C9-40D0-13EF52C07419}"/>
                </a:ext>
              </a:extLst>
            </p:cNvPr>
            <p:cNvSpPr txBox="1"/>
            <p:nvPr/>
          </p:nvSpPr>
          <p:spPr>
            <a:xfrm>
              <a:off x="5192377" y="2996685"/>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33.8%</a:t>
              </a:r>
            </a:p>
          </p:txBody>
        </p:sp>
        <p:sp>
          <p:nvSpPr>
            <p:cNvPr id="54" name="TextBox 116">
              <a:extLst>
                <a:ext uri="{FF2B5EF4-FFF2-40B4-BE49-F238E27FC236}">
                  <a16:creationId xmlns:a16="http://schemas.microsoft.com/office/drawing/2014/main" id="{B9721D23-3657-E23B-8FCC-88AF366ABB4C}"/>
                </a:ext>
              </a:extLst>
            </p:cNvPr>
            <p:cNvSpPr txBox="1"/>
            <p:nvPr/>
          </p:nvSpPr>
          <p:spPr>
            <a:xfrm>
              <a:off x="5882828" y="3448474"/>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22.5%</a:t>
              </a:r>
            </a:p>
          </p:txBody>
        </p:sp>
        <p:sp>
          <p:nvSpPr>
            <p:cNvPr id="55" name="TextBox 117">
              <a:extLst>
                <a:ext uri="{FF2B5EF4-FFF2-40B4-BE49-F238E27FC236}">
                  <a16:creationId xmlns:a16="http://schemas.microsoft.com/office/drawing/2014/main" id="{4F9E7AE0-3E6C-F01B-4AA4-2738F63D56BB}"/>
                </a:ext>
              </a:extLst>
            </p:cNvPr>
            <p:cNvSpPr txBox="1"/>
            <p:nvPr/>
          </p:nvSpPr>
          <p:spPr>
            <a:xfrm>
              <a:off x="6930507" y="3392281"/>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23.7%</a:t>
              </a:r>
            </a:p>
          </p:txBody>
        </p:sp>
        <p:sp>
          <p:nvSpPr>
            <p:cNvPr id="56" name="TextBox 118">
              <a:extLst>
                <a:ext uri="{FF2B5EF4-FFF2-40B4-BE49-F238E27FC236}">
                  <a16:creationId xmlns:a16="http://schemas.microsoft.com/office/drawing/2014/main" id="{3FB46ADA-67BD-9D2D-11D3-D3017F991ECB}"/>
                </a:ext>
              </a:extLst>
            </p:cNvPr>
            <p:cNvSpPr txBox="1"/>
            <p:nvPr/>
          </p:nvSpPr>
          <p:spPr>
            <a:xfrm>
              <a:off x="6561090" y="2580419"/>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43.7%</a:t>
              </a:r>
            </a:p>
          </p:txBody>
        </p:sp>
        <p:sp>
          <p:nvSpPr>
            <p:cNvPr id="57" name="TextBox 119">
              <a:extLst>
                <a:ext uri="{FF2B5EF4-FFF2-40B4-BE49-F238E27FC236}">
                  <a16:creationId xmlns:a16="http://schemas.microsoft.com/office/drawing/2014/main" id="{61BC8410-A168-7F05-FC19-50795434C016}"/>
                </a:ext>
              </a:extLst>
            </p:cNvPr>
            <p:cNvSpPr txBox="1"/>
            <p:nvPr/>
          </p:nvSpPr>
          <p:spPr>
            <a:xfrm>
              <a:off x="6208578" y="3147257"/>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29.8%</a:t>
              </a:r>
            </a:p>
          </p:txBody>
        </p:sp>
        <p:sp>
          <p:nvSpPr>
            <p:cNvPr id="58" name="TextBox 120">
              <a:extLst>
                <a:ext uri="{FF2B5EF4-FFF2-40B4-BE49-F238E27FC236}">
                  <a16:creationId xmlns:a16="http://schemas.microsoft.com/office/drawing/2014/main" id="{CD968221-8D77-7F43-4FC9-230FFE287F9E}"/>
                </a:ext>
              </a:extLst>
            </p:cNvPr>
            <p:cNvSpPr txBox="1"/>
            <p:nvPr/>
          </p:nvSpPr>
          <p:spPr>
            <a:xfrm>
              <a:off x="7256310" y="3411330"/>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23.5%</a:t>
              </a:r>
            </a:p>
          </p:txBody>
        </p:sp>
        <p:sp>
          <p:nvSpPr>
            <p:cNvPr id="59" name="TextBox 121">
              <a:extLst>
                <a:ext uri="{FF2B5EF4-FFF2-40B4-BE49-F238E27FC236}">
                  <a16:creationId xmlns:a16="http://schemas.microsoft.com/office/drawing/2014/main" id="{6F6F2001-D47C-2272-38C1-52AA596CBD95}"/>
                </a:ext>
              </a:extLst>
            </p:cNvPr>
            <p:cNvSpPr txBox="1"/>
            <p:nvPr/>
          </p:nvSpPr>
          <p:spPr>
            <a:xfrm>
              <a:off x="8293285" y="3568413"/>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19.7%</a:t>
              </a:r>
            </a:p>
          </p:txBody>
        </p:sp>
        <p:sp>
          <p:nvSpPr>
            <p:cNvPr id="60" name="TextBox 122">
              <a:extLst>
                <a:ext uri="{FF2B5EF4-FFF2-40B4-BE49-F238E27FC236}">
                  <a16:creationId xmlns:a16="http://schemas.microsoft.com/office/drawing/2014/main" id="{782214E8-8075-B093-E59E-392DC1DFA681}"/>
                </a:ext>
              </a:extLst>
            </p:cNvPr>
            <p:cNvSpPr txBox="1"/>
            <p:nvPr/>
          </p:nvSpPr>
          <p:spPr>
            <a:xfrm>
              <a:off x="5522406" y="3317088"/>
              <a:ext cx="360841" cy="234102"/>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25.5%</a:t>
              </a:r>
            </a:p>
          </p:txBody>
        </p:sp>
        <p:grpSp>
          <p:nvGrpSpPr>
            <p:cNvPr id="61" name="Group 60">
              <a:extLst>
                <a:ext uri="{FF2B5EF4-FFF2-40B4-BE49-F238E27FC236}">
                  <a16:creationId xmlns:a16="http://schemas.microsoft.com/office/drawing/2014/main" id="{9D9533CF-98BA-ACAF-A6E7-29FA8535D6D9}"/>
                </a:ext>
              </a:extLst>
            </p:cNvPr>
            <p:cNvGrpSpPr/>
            <p:nvPr/>
          </p:nvGrpSpPr>
          <p:grpSpPr>
            <a:xfrm>
              <a:off x="7592073" y="3466025"/>
              <a:ext cx="887003" cy="297810"/>
              <a:chOff x="11036285" y="1907919"/>
              <a:chExt cx="20643019" cy="1925911"/>
            </a:xfrm>
          </p:grpSpPr>
          <p:sp>
            <p:nvSpPr>
              <p:cNvPr id="62" name="TextBox 68">
                <a:extLst>
                  <a:ext uri="{FF2B5EF4-FFF2-40B4-BE49-F238E27FC236}">
                    <a16:creationId xmlns:a16="http://schemas.microsoft.com/office/drawing/2014/main" id="{C260D403-F3A7-F522-4CF3-FFAFCC4A9682}"/>
                  </a:ext>
                </a:extLst>
              </p:cNvPr>
              <p:cNvSpPr txBox="1"/>
              <p:nvPr/>
            </p:nvSpPr>
            <p:spPr>
              <a:xfrm rot="10800000" flipV="1">
                <a:off x="19434046" y="1907919"/>
                <a:ext cx="12245258" cy="159215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22.1%</a:t>
                </a:r>
              </a:p>
            </p:txBody>
          </p:sp>
          <p:sp>
            <p:nvSpPr>
              <p:cNvPr id="63" name="TextBox 120">
                <a:extLst>
                  <a:ext uri="{FF2B5EF4-FFF2-40B4-BE49-F238E27FC236}">
                    <a16:creationId xmlns:a16="http://schemas.microsoft.com/office/drawing/2014/main" id="{D4A8E2A7-A32C-BE3C-63BA-7BE9A166460D}"/>
                  </a:ext>
                </a:extLst>
              </p:cNvPr>
              <p:cNvSpPr txBox="1"/>
              <p:nvPr/>
            </p:nvSpPr>
            <p:spPr>
              <a:xfrm>
                <a:off x="11036285" y="2328150"/>
                <a:ext cx="8303442" cy="150568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20.7%</a:t>
                </a:r>
              </a:p>
            </p:txBody>
          </p:sp>
        </p:grpSp>
      </p:grpSp>
      <p:sp>
        <p:nvSpPr>
          <p:cNvPr id="256" name="Rectangle 255">
            <a:extLst>
              <a:ext uri="{FF2B5EF4-FFF2-40B4-BE49-F238E27FC236}">
                <a16:creationId xmlns:a16="http://schemas.microsoft.com/office/drawing/2014/main" id="{B3694F80-EE7A-7A46-E754-084CB8FF8C93}"/>
              </a:ext>
            </a:extLst>
          </p:cNvPr>
          <p:cNvSpPr/>
          <p:nvPr/>
        </p:nvSpPr>
        <p:spPr>
          <a:xfrm>
            <a:off x="8555970" y="213300"/>
            <a:ext cx="237024" cy="290751"/>
          </a:xfrm>
          <a:prstGeom prst="rect">
            <a:avLst/>
          </a:prstGeom>
          <a:solidFill>
            <a:srgbClr val="F9C20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57" name="Rectangle 256">
            <a:extLst>
              <a:ext uri="{FF2B5EF4-FFF2-40B4-BE49-F238E27FC236}">
                <a16:creationId xmlns:a16="http://schemas.microsoft.com/office/drawing/2014/main" id="{455D9732-D00C-0B4E-8289-63C759783199}"/>
              </a:ext>
            </a:extLst>
          </p:cNvPr>
          <p:cNvSpPr/>
          <p:nvPr/>
        </p:nvSpPr>
        <p:spPr>
          <a:xfrm>
            <a:off x="8555970" y="504422"/>
            <a:ext cx="237115" cy="290752"/>
          </a:xfrm>
          <a:prstGeom prst="rect">
            <a:avLst/>
          </a:prstGeom>
          <a:solidFill>
            <a:srgbClr val="2970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58" name="Rectangle 257">
            <a:extLst>
              <a:ext uri="{FF2B5EF4-FFF2-40B4-BE49-F238E27FC236}">
                <a16:creationId xmlns:a16="http://schemas.microsoft.com/office/drawing/2014/main" id="{3F30E0D5-DA5D-F306-292B-0AF5FAD422D8}"/>
              </a:ext>
            </a:extLst>
          </p:cNvPr>
          <p:cNvSpPr/>
          <p:nvPr/>
        </p:nvSpPr>
        <p:spPr>
          <a:xfrm>
            <a:off x="8781725" y="213300"/>
            <a:ext cx="1196754" cy="18289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a:solidFill>
                  <a:srgbClr val="646464"/>
                </a:solidFill>
              </a:rPr>
              <a:t>Bottom Quartile</a:t>
            </a:r>
          </a:p>
        </p:txBody>
      </p:sp>
      <p:sp>
        <p:nvSpPr>
          <p:cNvPr id="259" name="Rectangle 258">
            <a:extLst>
              <a:ext uri="{FF2B5EF4-FFF2-40B4-BE49-F238E27FC236}">
                <a16:creationId xmlns:a16="http://schemas.microsoft.com/office/drawing/2014/main" id="{47CB5135-6FD0-9AD1-9C46-73E1B46932EF}"/>
              </a:ext>
            </a:extLst>
          </p:cNvPr>
          <p:cNvSpPr/>
          <p:nvPr/>
        </p:nvSpPr>
        <p:spPr>
          <a:xfrm>
            <a:off x="8781725" y="412790"/>
            <a:ext cx="1196754" cy="18289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a:solidFill>
                  <a:srgbClr val="646464"/>
                </a:solidFill>
              </a:rPr>
              <a:t>Median</a:t>
            </a:r>
          </a:p>
        </p:txBody>
      </p:sp>
      <p:sp>
        <p:nvSpPr>
          <p:cNvPr id="260" name="Rectangle 259">
            <a:extLst>
              <a:ext uri="{FF2B5EF4-FFF2-40B4-BE49-F238E27FC236}">
                <a16:creationId xmlns:a16="http://schemas.microsoft.com/office/drawing/2014/main" id="{7680B065-6EC1-C167-2CD8-037B6CEF7E37}"/>
              </a:ext>
            </a:extLst>
          </p:cNvPr>
          <p:cNvSpPr/>
          <p:nvPr/>
        </p:nvSpPr>
        <p:spPr>
          <a:xfrm>
            <a:off x="8781725" y="612281"/>
            <a:ext cx="1196663" cy="18289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b="1">
                <a:solidFill>
                  <a:srgbClr val="646464"/>
                </a:solidFill>
              </a:rPr>
              <a:t>Top Quartile</a:t>
            </a:r>
          </a:p>
        </p:txBody>
      </p:sp>
      <p:sp>
        <p:nvSpPr>
          <p:cNvPr id="271" name="TextBox 79">
            <a:extLst>
              <a:ext uri="{FF2B5EF4-FFF2-40B4-BE49-F238E27FC236}">
                <a16:creationId xmlns:a16="http://schemas.microsoft.com/office/drawing/2014/main" id="{D268B5D8-4216-CF83-D3A4-11FC003843DD}"/>
              </a:ext>
            </a:extLst>
          </p:cNvPr>
          <p:cNvSpPr txBox="1"/>
          <p:nvPr/>
        </p:nvSpPr>
        <p:spPr>
          <a:xfrm>
            <a:off x="8325734" y="4090537"/>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ysClr val="windowText" lastClr="000000"/>
                </a:solidFill>
                <a:latin typeface="Arial Nova Cond" panose="020B0506020202020204" pitchFamily="34" charset="0"/>
              </a:rPr>
              <a:t>6.2%</a:t>
            </a:r>
          </a:p>
        </p:txBody>
      </p:sp>
      <p:sp>
        <p:nvSpPr>
          <p:cNvPr id="10" name="TextBox 88">
            <a:extLst>
              <a:ext uri="{FF2B5EF4-FFF2-40B4-BE49-F238E27FC236}">
                <a16:creationId xmlns:a16="http://schemas.microsoft.com/office/drawing/2014/main" id="{F461844A-4782-E468-CE9D-E1DAC4B7D2C3}"/>
              </a:ext>
            </a:extLst>
          </p:cNvPr>
          <p:cNvSpPr txBox="1"/>
          <p:nvPr/>
        </p:nvSpPr>
        <p:spPr>
          <a:xfrm>
            <a:off x="8949865" y="3472710"/>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rgbClr val="FFFF00"/>
                </a:solidFill>
                <a:latin typeface="Arial Nova Cond" panose="020B0506020202020204" pitchFamily="34" charset="0"/>
              </a:rPr>
              <a:t>22.1%</a:t>
            </a:r>
          </a:p>
        </p:txBody>
      </p:sp>
      <p:sp>
        <p:nvSpPr>
          <p:cNvPr id="11" name="TextBox 88">
            <a:extLst>
              <a:ext uri="{FF2B5EF4-FFF2-40B4-BE49-F238E27FC236}">
                <a16:creationId xmlns:a16="http://schemas.microsoft.com/office/drawing/2014/main" id="{97B43631-1D17-DE93-922D-F072A8178056}"/>
              </a:ext>
            </a:extLst>
          </p:cNvPr>
          <p:cNvSpPr txBox="1"/>
          <p:nvPr/>
        </p:nvSpPr>
        <p:spPr>
          <a:xfrm>
            <a:off x="8618717" y="3966319"/>
            <a:ext cx="361489" cy="2328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900" b="1" dirty="0">
                <a:solidFill>
                  <a:srgbClr val="FFFF00"/>
                </a:solidFill>
                <a:latin typeface="Arial Nova Cond" panose="020B0506020202020204" pitchFamily="34" charset="0"/>
              </a:rPr>
              <a:t>9.9%</a:t>
            </a:r>
          </a:p>
        </p:txBody>
      </p:sp>
    </p:spTree>
    <p:extLst>
      <p:ext uri="{BB962C8B-B14F-4D97-AF65-F5344CB8AC3E}">
        <p14:creationId xmlns:p14="http://schemas.microsoft.com/office/powerpoint/2010/main" val="1523863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93CF6010-EA09-495B-BC29-D9B3C21CB8C2}"/>
              </a:ext>
            </a:extLst>
          </p:cNvPr>
          <p:cNvSpPr>
            <a:spLocks noGrp="1"/>
          </p:cNvSpPr>
          <p:nvPr>
            <p:ph type="body" sz="quarter" idx="12"/>
          </p:nvPr>
        </p:nvSpPr>
        <p:spPr/>
        <p:txBody>
          <a:bodyPr/>
          <a:lstStyle/>
          <a:p>
            <a:r>
              <a:rPr lang="en-GB" dirty="0"/>
              <a:t>Peer Group Demographics</a:t>
            </a:r>
            <a:endParaRPr lang="en-US" dirty="0"/>
          </a:p>
        </p:txBody>
      </p:sp>
      <p:pic>
        <p:nvPicPr>
          <p:cNvPr id="10" name="A&amp;M Tax full logo blue" hidden="1">
            <a:extLst>
              <a:ext uri="{FF2B5EF4-FFF2-40B4-BE49-F238E27FC236}">
                <a16:creationId xmlns:a16="http://schemas.microsoft.com/office/drawing/2014/main" id="{CDA898FD-3777-4256-B0B1-6B0EB29CD1E1}"/>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1" name="A&amp;M standard full logo blue" descr="A picture containing clipart&#10;&#10;Description generated with very high confidence" hidden="1">
            <a:extLst>
              <a:ext uri="{FF2B5EF4-FFF2-40B4-BE49-F238E27FC236}">
                <a16:creationId xmlns:a16="http://schemas.microsoft.com/office/drawing/2014/main" id="{79FC2EFE-3DA3-48DF-8967-A75AF220A46A}"/>
              </a:ext>
            </a:extLst>
          </p:cNvPr>
          <p:cNvPicPr>
            <a:picLocks noChangeAspect="1"/>
          </p:cNvPicPr>
          <p:nvPr/>
        </p:nvPicPr>
        <p:blipFill>
          <a:blip r:embed="rId4"/>
          <a:stretch>
            <a:fillRect/>
          </a:stretch>
        </p:blipFill>
        <p:spPr>
          <a:xfrm>
            <a:off x="7760933" y="7348489"/>
            <a:ext cx="1819660" cy="176784"/>
          </a:xfrm>
          <a:prstGeom prst="rect">
            <a:avLst/>
          </a:prstGeom>
        </p:spPr>
      </p:pic>
      <p:pic>
        <p:nvPicPr>
          <p:cNvPr id="12" name="A&amp;M Tax full logo white" hidden="1">
            <a:extLst>
              <a:ext uri="{FF2B5EF4-FFF2-40B4-BE49-F238E27FC236}">
                <a16:creationId xmlns:a16="http://schemas.microsoft.com/office/drawing/2014/main" id="{17FB37E4-2E74-438B-ADED-E9AF47533AE6}"/>
              </a:ext>
            </a:extLst>
          </p:cNvPr>
          <p:cNvPicPr>
            <a:picLocks noChangeAspect="1"/>
          </p:cNvPicPr>
          <p:nvPr/>
        </p:nvPicPr>
        <p:blipFill>
          <a:blip r:embed="rId3"/>
          <a:stretch>
            <a:fillRect/>
          </a:stretch>
        </p:blipFill>
        <p:spPr>
          <a:xfrm>
            <a:off x="7995117" y="7220748"/>
            <a:ext cx="1316739" cy="295657"/>
          </a:xfrm>
          <a:prstGeom prst="rect">
            <a:avLst/>
          </a:prstGeom>
        </p:spPr>
      </p:pic>
      <p:pic>
        <p:nvPicPr>
          <p:cNvPr id="13" name="A&amp;M standard full logo white" descr="A picture containing clipart&#10;&#10;Description generated with very high confidence">
            <a:extLst>
              <a:ext uri="{FF2B5EF4-FFF2-40B4-BE49-F238E27FC236}">
                <a16:creationId xmlns:a16="http://schemas.microsoft.com/office/drawing/2014/main" id="{08B6331C-6D6F-4EE7-BF82-43EAC3FB3AE3}"/>
              </a:ext>
            </a:extLst>
          </p:cNvPr>
          <p:cNvPicPr>
            <a:picLocks noChangeAspect="1"/>
          </p:cNvPicPr>
          <p:nvPr/>
        </p:nvPicPr>
        <p:blipFill>
          <a:blip r:embed="rId4"/>
          <a:stretch>
            <a:fillRect/>
          </a:stretch>
        </p:blipFill>
        <p:spPr>
          <a:xfrm>
            <a:off x="7760933" y="7348489"/>
            <a:ext cx="1819660" cy="176784"/>
          </a:xfrm>
          <a:prstGeom prst="rect">
            <a:avLst/>
          </a:prstGeom>
        </p:spPr>
      </p:pic>
    </p:spTree>
    <p:extLst>
      <p:ext uri="{BB962C8B-B14F-4D97-AF65-F5344CB8AC3E}">
        <p14:creationId xmlns:p14="http://schemas.microsoft.com/office/powerpoint/2010/main" val="122076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Peer Group Overview</a:t>
            </a:r>
          </a:p>
        </p:txBody>
      </p:sp>
      <p:sp>
        <p:nvSpPr>
          <p:cNvPr id="3" name="SubTitle">
            <a:extLst>
              <a:ext uri="{FF2B5EF4-FFF2-40B4-BE49-F238E27FC236}">
                <a16:creationId xmlns:a16="http://schemas.microsoft.com/office/drawing/2014/main" id="{22804371-3419-4A38-BECF-68F1A217E510}"/>
              </a:ext>
            </a:extLst>
          </p:cNvPr>
          <p:cNvSpPr>
            <a:spLocks noGrp="1"/>
          </p:cNvSpPr>
          <p:nvPr>
            <p:ph type="body" sz="quarter" idx="34"/>
          </p:nvPr>
        </p:nvSpPr>
        <p:spPr/>
        <p:txBody>
          <a:bodyPr/>
          <a:lstStyle/>
          <a:p>
            <a:r>
              <a:rPr lang="en-US" sz="1000" dirty="0">
                <a:solidFill>
                  <a:schemeClr val="tx1">
                    <a:lumMod val="75000"/>
                  </a:schemeClr>
                </a:solidFill>
                <a:latin typeface="+mn-lt"/>
              </a:rPr>
              <a:t>The following companies have been selected as peers for this benchmarking analysis, and were identified based upon their common industry classification and revenue within a relative proximity range to [</a:t>
            </a:r>
            <a:r>
              <a:rPr lang="en-US" sz="1000" dirty="0" err="1">
                <a:solidFill>
                  <a:schemeClr val="tx1">
                    <a:lumMod val="75000"/>
                  </a:schemeClr>
                </a:solidFill>
                <a:latin typeface="+mn-lt"/>
              </a:rPr>
              <a:t>Cname</a:t>
            </a:r>
            <a:r>
              <a:rPr lang="en-US" sz="1000" dirty="0">
                <a:solidFill>
                  <a:schemeClr val="tx1">
                    <a:lumMod val="75000"/>
                  </a:schemeClr>
                </a:solidFill>
                <a:latin typeface="+mn-lt"/>
              </a:rPr>
              <a:t>]’s.</a:t>
            </a:r>
          </a:p>
        </p:txBody>
      </p:sp>
      <p:sp>
        <p:nvSpPr>
          <p:cNvPr id="93" name="Text Placeholder 2" hidden="1">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graphicFrame>
        <p:nvGraphicFramePr>
          <p:cNvPr id="6" name="Table 3">
            <a:extLst>
              <a:ext uri="{FF2B5EF4-FFF2-40B4-BE49-F238E27FC236}">
                <a16:creationId xmlns:a16="http://schemas.microsoft.com/office/drawing/2014/main" id="{928FE67C-39B0-4079-A253-06C7B717D267}"/>
              </a:ext>
            </a:extLst>
          </p:cNvPr>
          <p:cNvGraphicFramePr>
            <a:graphicFrameLocks noGrp="1"/>
          </p:cNvGraphicFramePr>
          <p:nvPr>
            <p:extLst>
              <p:ext uri="{D42A27DB-BD31-4B8C-83A1-F6EECF244321}">
                <p14:modId xmlns:p14="http://schemas.microsoft.com/office/powerpoint/2010/main" val="1298331970"/>
              </p:ext>
            </p:extLst>
          </p:nvPr>
        </p:nvGraphicFramePr>
        <p:xfrm>
          <a:off x="493776" y="4038600"/>
          <a:ext cx="9058146" cy="592046"/>
        </p:xfrm>
        <a:graphic>
          <a:graphicData uri="http://schemas.openxmlformats.org/drawingml/2006/table">
            <a:tbl>
              <a:tblPr/>
              <a:tblGrid>
                <a:gridCol w="1868423">
                  <a:extLst>
                    <a:ext uri="{9D8B030D-6E8A-4147-A177-3AD203B41FA5}">
                      <a16:colId xmlns:a16="http://schemas.microsoft.com/office/drawing/2014/main" val="2373042850"/>
                    </a:ext>
                  </a:extLst>
                </a:gridCol>
                <a:gridCol w="609600">
                  <a:extLst>
                    <a:ext uri="{9D8B030D-6E8A-4147-A177-3AD203B41FA5}">
                      <a16:colId xmlns:a16="http://schemas.microsoft.com/office/drawing/2014/main" val="3452144784"/>
                    </a:ext>
                  </a:extLst>
                </a:gridCol>
                <a:gridCol w="3429001">
                  <a:extLst>
                    <a:ext uri="{9D8B030D-6E8A-4147-A177-3AD203B41FA5}">
                      <a16:colId xmlns:a16="http://schemas.microsoft.com/office/drawing/2014/main" val="2802031165"/>
                    </a:ext>
                  </a:extLst>
                </a:gridCol>
                <a:gridCol w="1371600">
                  <a:extLst>
                    <a:ext uri="{9D8B030D-6E8A-4147-A177-3AD203B41FA5}">
                      <a16:colId xmlns:a16="http://schemas.microsoft.com/office/drawing/2014/main" val="1205110588"/>
                    </a:ext>
                  </a:extLst>
                </a:gridCol>
                <a:gridCol w="609599">
                  <a:extLst>
                    <a:ext uri="{9D8B030D-6E8A-4147-A177-3AD203B41FA5}">
                      <a16:colId xmlns:a16="http://schemas.microsoft.com/office/drawing/2014/main" val="3664988884"/>
                    </a:ext>
                  </a:extLst>
                </a:gridCol>
                <a:gridCol w="1169923">
                  <a:extLst>
                    <a:ext uri="{9D8B030D-6E8A-4147-A177-3AD203B41FA5}">
                      <a16:colId xmlns:a16="http://schemas.microsoft.com/office/drawing/2014/main" val="1512713648"/>
                    </a:ext>
                  </a:extLst>
                </a:gridCol>
              </a:tblGrid>
              <a:tr h="181920">
                <a:tc>
                  <a:txBody>
                    <a:bodyPr/>
                    <a:lstStyle/>
                    <a:p>
                      <a:pPr marL="91440" algn="l" fontAlgn="ctr"/>
                      <a:r>
                        <a:rPr lang="en-US" sz="1000" b="1" i="0" u="none" strike="noStrike" dirty="0">
                          <a:solidFill>
                            <a:schemeClr val="tx1">
                              <a:lumMod val="75000"/>
                            </a:schemeClr>
                          </a:solidFill>
                          <a:effectLst/>
                          <a:latin typeface="+mn-lt"/>
                        </a:rPr>
                        <a:t>Company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marR="0" lvl="0" indent="0" algn="l" defTabSz="981098"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tx1">
                              <a:lumMod val="75000"/>
                            </a:schemeClr>
                          </a:solidFill>
                          <a:effectLst/>
                          <a:latin typeface="+mn-lt"/>
                          <a:ea typeface="+mn-ea"/>
                          <a:cs typeface="+mn-cs"/>
                        </a:rPr>
                        <a:t>SIC Primary Industry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l" defTabSz="981098" rtl="0" eaLnBrk="1" fontAlgn="ctr" latinLnBrk="0" hangingPunct="1"/>
                      <a:r>
                        <a:rPr lang="en-US" sz="1000" b="1" i="0" u="none" strike="noStrike" kern="1200" dirty="0">
                          <a:solidFill>
                            <a:schemeClr val="tx1">
                              <a:lumMod val="75000"/>
                            </a:schemeClr>
                          </a:solidFill>
                          <a:effectLst/>
                          <a:latin typeface="+mn-lt"/>
                          <a:ea typeface="+mn-ea"/>
                          <a:cs typeface="+mn-cs"/>
                        </a:rPr>
                        <a:t>Country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0" algn="ctr" defTabSz="981098" rtl="0" eaLnBrk="1" fontAlgn="ctr" latinLnBrk="0" hangingPunct="1"/>
                      <a:r>
                        <a:rPr lang="en-US" sz="1000" b="1" i="0" u="none" strike="noStrike" kern="1200" dirty="0">
                          <a:solidFill>
                            <a:schemeClr val="tx1">
                              <a:lumMod val="75000"/>
                            </a:schemeClr>
                          </a:solidFill>
                          <a:effectLst/>
                          <a:latin typeface="+mn-lt"/>
                          <a:ea typeface="+mn-ea"/>
                          <a:cs typeface="+mn-cs"/>
                        </a:rPr>
                        <a:t>FY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tc>
                  <a:txBody>
                    <a:bodyPr/>
                    <a:lstStyle/>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Latest Revenue</a:t>
                      </a:r>
                    </a:p>
                    <a:p>
                      <a:pPr marL="91440" algn="r" defTabSz="981098" rtl="0" eaLnBrk="1" fontAlgn="ctr" latinLnBrk="0" hangingPunct="1"/>
                      <a:r>
                        <a:rPr lang="en-US" sz="1000" b="1" i="0" u="none" strike="noStrike" kern="1200" dirty="0">
                          <a:solidFill>
                            <a:schemeClr val="tx1">
                              <a:lumMod val="75000"/>
                            </a:schemeClr>
                          </a:solidFill>
                          <a:effectLst/>
                          <a:latin typeface="+mn-lt"/>
                          <a:ea typeface="+mn-ea"/>
                          <a:cs typeface="+mn-cs"/>
                        </a:rPr>
                        <a:t>USD MM</a:t>
                      </a: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lumMod val="100000"/>
                      </a:schemeClr>
                    </a:solidFill>
                  </a:tcPr>
                </a:tc>
                <a:extLst>
                  <a:ext uri="{0D108BD9-81ED-4DB2-BD59-A6C34878D82A}">
                    <a16:rowId xmlns:a16="http://schemas.microsoft.com/office/drawing/2014/main" val="3690272946"/>
                  </a:ext>
                </a:extLst>
              </a:tr>
              <a:tr h="287246">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81098" rtl="0" eaLnBrk="1" fontAlgn="ctr" latinLnBrk="0" hangingPunct="1">
                        <a:lnSpc>
                          <a:spcPct val="100000"/>
                        </a:lnSpc>
                        <a:spcBef>
                          <a:spcPts val="0"/>
                        </a:spcBef>
                        <a:spcAft>
                          <a:spcPts val="0"/>
                        </a:spcAft>
                        <a:buClrTx/>
                        <a:buSzTx/>
                        <a:buFontTx/>
                        <a:buNone/>
                        <a:tabLst/>
                        <a:defRPr/>
                      </a:pPr>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ct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r" defTabSz="981098" rtl="0" eaLnBrk="1" fontAlgn="ctr" latinLnBrk="0" hangingPunct="1"/>
                      <a:endParaRPr lang="en-US" sz="1000" b="0" i="0" u="none" strike="noStrike" kern="1200" dirty="0">
                        <a:solidFill>
                          <a:schemeClr val="tx1">
                            <a:lumMod val="75000"/>
                          </a:schemeClr>
                        </a:solidFill>
                        <a:effectLst/>
                        <a:latin typeface="+mn-lt"/>
                        <a:ea typeface="+mn-ea"/>
                        <a:cs typeface="+mn-cs"/>
                      </a:endParaRPr>
                    </a:p>
                  </a:txBody>
                  <a:tcPr marL="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402510"/>
                  </a:ext>
                </a:extLst>
              </a:tr>
            </a:tbl>
          </a:graphicData>
        </a:graphic>
      </p:graphicFrame>
      <p:cxnSp>
        <p:nvCxnSpPr>
          <p:cNvPr id="8" name="Straight Connector 7" hidden="1"/>
          <p:cNvCxnSpPr/>
          <p:nvPr/>
        </p:nvCxnSpPr>
        <p:spPr>
          <a:xfrm>
            <a:off x="493776" y="2057400"/>
            <a:ext cx="0" cy="4495800"/>
          </a:xfrm>
          <a:prstGeom prst="line">
            <a:avLst/>
          </a:prstGeom>
          <a:ln>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0F8D2B4-97F3-3F3E-E242-BFB65148EBF5}"/>
              </a:ext>
            </a:extLst>
          </p:cNvPr>
          <p:cNvSpPr>
            <a:spLocks noGrp="1"/>
          </p:cNvSpPr>
          <p:nvPr>
            <p:ph type="ftr" sz="quarter" idx="35"/>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BD860618-8E6A-20D2-37B2-6380A16BDEB9}"/>
              </a:ext>
            </a:extLst>
          </p:cNvPr>
          <p:cNvSpPr>
            <a:spLocks noGrp="1"/>
          </p:cNvSpPr>
          <p:nvPr>
            <p:ph type="sldNum" sz="quarter" idx="36"/>
          </p:nvPr>
        </p:nvSpPr>
        <p:spPr/>
        <p:txBody>
          <a:bodyPr/>
          <a:lstStyle/>
          <a:p>
            <a:fld id="{00F7D3D8-3996-4599-9A0E-2E660A5BA7B3}" type="slidenum">
              <a:rPr lang="en-US" smtClean="0"/>
              <a:pPr/>
              <a:t>7</a:t>
            </a:fld>
            <a:endParaRPr lang="en-US" dirty="0"/>
          </a:p>
        </p:txBody>
      </p:sp>
    </p:spTree>
    <p:extLst>
      <p:ext uri="{BB962C8B-B14F-4D97-AF65-F5344CB8AC3E}">
        <p14:creationId xmlns:p14="http://schemas.microsoft.com/office/powerpoint/2010/main" val="226324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40029C3-A64E-4377-93E2-2E5AE9C39025}"/>
              </a:ext>
            </a:extLst>
          </p:cNvPr>
          <p:cNvSpPr>
            <a:spLocks noGrp="1"/>
          </p:cNvSpPr>
          <p:nvPr>
            <p:ph type="title"/>
          </p:nvPr>
        </p:nvSpPr>
        <p:spPr/>
        <p:txBody>
          <a:bodyPr/>
          <a:lstStyle/>
          <a:p>
            <a:r>
              <a:rPr lang="en-US" dirty="0"/>
              <a:t>Peer Group</a:t>
            </a:r>
            <a:r>
              <a:rPr lang="en-US" baseline="30000" dirty="0"/>
              <a:t>1</a:t>
            </a:r>
            <a:r>
              <a:rPr lang="en-US" dirty="0"/>
              <a:t> Demographics</a:t>
            </a:r>
          </a:p>
        </p:txBody>
      </p:sp>
      <p:sp>
        <p:nvSpPr>
          <p:cNvPr id="3" name="roadmap">
            <a:extLst>
              <a:ext uri="{FF2B5EF4-FFF2-40B4-BE49-F238E27FC236}">
                <a16:creationId xmlns:a16="http://schemas.microsoft.com/office/drawing/2014/main" id="{22804371-3419-4A38-BECF-68F1A217E510}"/>
              </a:ext>
            </a:extLst>
          </p:cNvPr>
          <p:cNvSpPr>
            <a:spLocks noGrp="1"/>
          </p:cNvSpPr>
          <p:nvPr>
            <p:ph type="body" sz="quarter" idx="34"/>
          </p:nvPr>
        </p:nvSpPr>
        <p:spPr/>
        <p:txBody>
          <a:bodyPr/>
          <a:lstStyle/>
          <a:p>
            <a:r>
              <a:rPr lang="en-US" sz="1000" dirty="0">
                <a:solidFill>
                  <a:schemeClr val="tx1">
                    <a:lumMod val="75000"/>
                  </a:schemeClr>
                </a:solidFill>
                <a:latin typeface="+mn-lt"/>
              </a:rPr>
              <a:t>The gold star on each demographic characteristic bar represents [</a:t>
            </a:r>
            <a:r>
              <a:rPr lang="en-US" sz="1000" dirty="0" err="1">
                <a:solidFill>
                  <a:schemeClr val="tx1">
                    <a:lumMod val="75000"/>
                  </a:schemeClr>
                </a:solidFill>
                <a:latin typeface="+mn-lt"/>
              </a:rPr>
              <a:t>Cname</a:t>
            </a:r>
            <a:r>
              <a:rPr lang="en-US" sz="1000" dirty="0">
                <a:solidFill>
                  <a:schemeClr val="tx1">
                    <a:lumMod val="75000"/>
                  </a:schemeClr>
                </a:solidFill>
                <a:latin typeface="+mn-lt"/>
              </a:rPr>
              <a:t>]'s performance relative to the span of the peer group.</a:t>
            </a:r>
          </a:p>
        </p:txBody>
      </p:sp>
      <p:sp>
        <p:nvSpPr>
          <p:cNvPr id="93" name="Text Placeholder 2">
            <a:extLst>
              <a:ext uri="{FF2B5EF4-FFF2-40B4-BE49-F238E27FC236}">
                <a16:creationId xmlns:a16="http://schemas.microsoft.com/office/drawing/2014/main" id="{5500DE34-76CE-4C81-A16A-2714522E3DA0}"/>
              </a:ext>
            </a:extLst>
          </p:cNvPr>
          <p:cNvSpPr txBox="1">
            <a:spLocks/>
          </p:cNvSpPr>
          <p:nvPr/>
        </p:nvSpPr>
        <p:spPr>
          <a:xfrm>
            <a:off x="283999" y="-783112"/>
            <a:ext cx="9057672" cy="368460"/>
          </a:xfrm>
          <a:prstGeom prst="rect">
            <a:avLst/>
          </a:prstGeom>
        </p:spPr>
        <p:txBody>
          <a:bodyPr lIns="0" tIns="0" rIns="0" bIns="0"/>
          <a:lstStyle>
            <a:lvl1pPr marL="0" indent="0" algn="l" defTabSz="1311226" rtl="0" eaLnBrk="1" latinLnBrk="0" hangingPunct="1">
              <a:spcBef>
                <a:spcPts val="0"/>
              </a:spcBef>
              <a:spcAft>
                <a:spcPts val="1006"/>
              </a:spcAft>
              <a:buFont typeface="Arial" panose="020B0604020202020204" pitchFamily="34" charset="0"/>
              <a:buNone/>
              <a:defRPr sz="1760" b="1" kern="1200">
                <a:solidFill>
                  <a:schemeClr val="accent3"/>
                </a:solidFill>
                <a:latin typeface="+mj-lt"/>
                <a:ea typeface="+mn-ea"/>
                <a:cs typeface="+mn-cs"/>
              </a:defRPr>
            </a:lvl1pPr>
            <a:lvl2pPr marL="0" indent="0" algn="l" defTabSz="1311226" rtl="0" eaLnBrk="1" latinLnBrk="0" hangingPunct="1">
              <a:spcBef>
                <a:spcPts val="0"/>
              </a:spcBef>
              <a:spcAft>
                <a:spcPts val="754"/>
              </a:spcAft>
              <a:buFont typeface="Arial" panose="020B0604020202020204" pitchFamily="34" charset="0"/>
              <a:buNone/>
              <a:defRPr sz="1509" b="1" kern="1200" cap="none" baseline="0">
                <a:solidFill>
                  <a:schemeClr val="tx1"/>
                </a:solidFill>
                <a:latin typeface="+mj-lt"/>
                <a:ea typeface="+mn-ea"/>
                <a:cs typeface="+mn-cs"/>
              </a:defRPr>
            </a:lvl2pPr>
            <a:lvl3pPr marL="1996" indent="0" algn="l" defTabSz="1311226" rtl="0" eaLnBrk="1" latinLnBrk="0" hangingPunct="1">
              <a:spcBef>
                <a:spcPts val="0"/>
              </a:spcBef>
              <a:spcAft>
                <a:spcPts val="754"/>
              </a:spcAft>
              <a:buFont typeface="Arial" panose="020B0604020202020204" pitchFamily="34" charset="0"/>
              <a:buNone/>
              <a:defRPr sz="1257" kern="1200">
                <a:solidFill>
                  <a:schemeClr val="tx1"/>
                </a:solidFill>
                <a:latin typeface="+mn-lt"/>
                <a:ea typeface="+mn-ea"/>
                <a:cs typeface="+mn-cs"/>
              </a:defRPr>
            </a:lvl3pPr>
            <a:lvl4pPr marL="229500" indent="-229500" algn="l" defTabSz="1311226" rtl="0" eaLnBrk="1" latinLnBrk="0" hangingPunct="1">
              <a:spcBef>
                <a:spcPts val="0"/>
              </a:spcBef>
              <a:spcAft>
                <a:spcPts val="754"/>
              </a:spcAft>
              <a:buClr>
                <a:schemeClr val="tx1"/>
              </a:buClr>
              <a:buFont typeface="Wingdings" panose="05000000000000000000" pitchFamily="2" charset="2"/>
              <a:buChar char="§"/>
              <a:defRPr sz="1257" kern="1200">
                <a:solidFill>
                  <a:schemeClr val="tx1"/>
                </a:solidFill>
                <a:latin typeface="+mn-lt"/>
                <a:ea typeface="+mn-ea"/>
                <a:cs typeface="+mn-cs"/>
              </a:defRPr>
            </a:lvl4pPr>
            <a:lvl5pPr marL="451016" indent="-221517" algn="l" defTabSz="1311226" rtl="0" eaLnBrk="1" latinLnBrk="0" hangingPunct="1">
              <a:spcBef>
                <a:spcPts val="0"/>
              </a:spcBef>
              <a:spcAft>
                <a:spcPts val="754"/>
              </a:spcAft>
              <a:buClr>
                <a:schemeClr val="tx1"/>
              </a:buClr>
              <a:buFont typeface="Segoe UI" panose="020B0502040204020203" pitchFamily="34" charset="0"/>
              <a:buChar char="–"/>
              <a:defRPr sz="1257" kern="1200">
                <a:solidFill>
                  <a:schemeClr val="tx1"/>
                </a:solidFill>
                <a:latin typeface="+mn-lt"/>
                <a:ea typeface="+mn-ea"/>
                <a:cs typeface="+mn-cs"/>
              </a:defRPr>
            </a:lvl5pPr>
            <a:lvl6pPr marL="682511" indent="-227504"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6pPr>
            <a:lvl7pPr marL="898041" indent="-215530" algn="l" defTabSz="1311226" rtl="0" eaLnBrk="1" latinLnBrk="0" hangingPunct="1">
              <a:spcBef>
                <a:spcPts val="0"/>
              </a:spcBef>
              <a:spcAft>
                <a:spcPts val="754"/>
              </a:spcAft>
              <a:buClr>
                <a:schemeClr val="tx1"/>
              </a:buClr>
              <a:buFont typeface="Arial" panose="020B0604020202020204" pitchFamily="34" charset="0"/>
              <a:buChar char="–"/>
              <a:defRPr sz="1257" kern="1200">
                <a:solidFill>
                  <a:schemeClr val="tx1"/>
                </a:solidFill>
                <a:latin typeface="+mn-lt"/>
                <a:ea typeface="+mn-ea"/>
                <a:cs typeface="+mn-cs"/>
              </a:defRPr>
            </a:lvl7pPr>
            <a:lvl8pPr marL="227504" indent="-227504" algn="l" defTabSz="1311226" rtl="0" eaLnBrk="1" latinLnBrk="0" hangingPunct="1">
              <a:spcBef>
                <a:spcPts val="0"/>
              </a:spcBef>
              <a:spcAft>
                <a:spcPts val="754"/>
              </a:spcAft>
              <a:buClr>
                <a:schemeClr val="tx1"/>
              </a:buClr>
              <a:buFont typeface="+mj-lt"/>
              <a:buAutoNum type="arabicPeriod"/>
              <a:defRPr sz="1257" kern="1200">
                <a:solidFill>
                  <a:schemeClr val="tx1"/>
                </a:solidFill>
                <a:latin typeface="+mn-lt"/>
                <a:ea typeface="+mn-ea"/>
                <a:cs typeface="+mn-cs"/>
              </a:defRPr>
            </a:lvl8pPr>
            <a:lvl9pPr marL="455007" indent="-227504" algn="l" defTabSz="1311226" rtl="0" eaLnBrk="1" latinLnBrk="0" hangingPunct="1">
              <a:spcBef>
                <a:spcPts val="0"/>
              </a:spcBef>
              <a:spcAft>
                <a:spcPts val="754"/>
              </a:spcAft>
              <a:buClr>
                <a:schemeClr val="tx1"/>
              </a:buClr>
              <a:buFont typeface="+mj-lt"/>
              <a:buAutoNum type="alphaLcPeriod"/>
              <a:defRPr sz="1257" kern="1200">
                <a:solidFill>
                  <a:schemeClr val="tx1"/>
                </a:solidFill>
                <a:latin typeface="+mn-lt"/>
                <a:ea typeface="+mn-ea"/>
                <a:cs typeface="+mn-cs"/>
              </a:defRPr>
            </a:lvl9pPr>
          </a:lstStyle>
          <a:p>
            <a:endParaRPr lang="en-US" sz="1197" b="0" i="1" dirty="0">
              <a:latin typeface="Arial" panose="020B0604020202020204" pitchFamily="34" charset="0"/>
            </a:endParaRPr>
          </a:p>
        </p:txBody>
      </p:sp>
      <p:sp>
        <p:nvSpPr>
          <p:cNvPr id="107" name="Source Box">
            <a:extLst>
              <a:ext uri="{FF2B5EF4-FFF2-40B4-BE49-F238E27FC236}">
                <a16:creationId xmlns:a16="http://schemas.microsoft.com/office/drawing/2014/main" id="{0258AA43-CA0C-400B-A805-54E7AB251CA0}"/>
              </a:ext>
            </a:extLst>
          </p:cNvPr>
          <p:cNvSpPr txBox="1">
            <a:spLocks/>
          </p:cNvSpPr>
          <p:nvPr/>
        </p:nvSpPr>
        <p:spPr>
          <a:xfrm>
            <a:off x="410897" y="7074472"/>
            <a:ext cx="9144000" cy="262130"/>
          </a:xfrm>
          <a:prstGeom prst="rect">
            <a:avLst/>
          </a:prstGeom>
          <a:noFill/>
        </p:spPr>
        <p:txBody>
          <a:bodyPr vert="horz" wrap="square" lIns="0" tIns="0" rIns="0" bIns="0" rtlCol="0" anchor="t">
            <a:noAutofit/>
          </a:bodyPr>
          <a:lstStyle/>
          <a:p>
            <a:pPr marL="334475" indent="-334475" hangingPunct="0"/>
            <a:r>
              <a:rPr lang="en-US" sz="1000" dirty="0">
                <a:solidFill>
                  <a:schemeClr val="tx1">
                    <a:lumMod val="75000"/>
                  </a:schemeClr>
                </a:solidFill>
              </a:rPr>
              <a:t>1. For all companies, financial data is sourced from publicly reported annual financials.   For each company, the Financial Year used is shown on </a:t>
            </a:r>
            <a:r>
              <a:rPr lang="en-US" sz="1000" dirty="0">
                <a:solidFill>
                  <a:schemeClr val="accent1"/>
                </a:solidFill>
                <a:hlinkClick r:id="rId3" action="ppaction://hlinksldjump">
                  <a:extLst>
                    <a:ext uri="{A12FA001-AC4F-418D-AE19-62706E023703}">
                      <ahyp:hlinkClr xmlns:ahyp="http://schemas.microsoft.com/office/drawing/2018/hyperlinkcolor" val="tx"/>
                    </a:ext>
                  </a:extLst>
                </a:hlinkClick>
              </a:rPr>
              <a:t>page 7</a:t>
            </a:r>
            <a:r>
              <a:rPr lang="en-US" sz="1000" dirty="0">
                <a:solidFill>
                  <a:schemeClr val="accent1"/>
                </a:solidFill>
              </a:rPr>
              <a:t>.</a:t>
            </a:r>
          </a:p>
        </p:txBody>
      </p:sp>
      <p:grpSp>
        <p:nvGrpSpPr>
          <p:cNvPr id="2" name="Group 1"/>
          <p:cNvGrpSpPr/>
          <p:nvPr/>
        </p:nvGrpSpPr>
        <p:grpSpPr>
          <a:xfrm>
            <a:off x="7086600" y="722140"/>
            <a:ext cx="2468297" cy="237793"/>
            <a:chOff x="7086600" y="722140"/>
            <a:chExt cx="2468297" cy="237793"/>
          </a:xfrm>
        </p:grpSpPr>
        <p:sp>
          <p:nvSpPr>
            <p:cNvPr id="127" name="5-Point Star">
              <a:extLst>
                <a:ext uri="{FF2B5EF4-FFF2-40B4-BE49-F238E27FC236}">
                  <a16:creationId xmlns:a16="http://schemas.microsoft.com/office/drawing/2014/main" id="{5E93F820-093D-4F78-A38E-2B3852F9090C}"/>
                </a:ext>
              </a:extLst>
            </p:cNvPr>
            <p:cNvSpPr/>
            <p:nvPr/>
          </p:nvSpPr>
          <p:spPr>
            <a:xfrm>
              <a:off x="7086600" y="754679"/>
              <a:ext cx="205254" cy="205254"/>
            </a:xfrm>
            <a:prstGeom prst="star5">
              <a:avLst/>
            </a:prstGeom>
            <a:solidFill>
              <a:srgbClr val="F9C20A"/>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905">
                <a:solidFill>
                  <a:srgbClr val="F9C20A"/>
                </a:solidFill>
                <a:latin typeface="Arial" panose="020B0604020202020204" pitchFamily="34" charset="0"/>
              </a:endParaRPr>
            </a:p>
          </p:txBody>
        </p:sp>
        <p:sp>
          <p:nvSpPr>
            <p:cNvPr id="128" name="CompName">
              <a:extLst>
                <a:ext uri="{FF2B5EF4-FFF2-40B4-BE49-F238E27FC236}">
                  <a16:creationId xmlns:a16="http://schemas.microsoft.com/office/drawing/2014/main" id="{622D0F20-B058-49A8-9F7C-98E9CF7DED30}"/>
                </a:ext>
              </a:extLst>
            </p:cNvPr>
            <p:cNvSpPr txBox="1"/>
            <p:nvPr/>
          </p:nvSpPr>
          <p:spPr>
            <a:xfrm>
              <a:off x="7297519" y="722140"/>
              <a:ext cx="2257378" cy="153888"/>
            </a:xfrm>
            <a:prstGeom prst="rect">
              <a:avLst/>
            </a:prstGeom>
            <a:no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000" dirty="0">
                <a:solidFill>
                  <a:schemeClr val="tx1">
                    <a:lumMod val="75000"/>
                  </a:schemeClr>
                </a:solidFill>
                <a:latin typeface="Arial" panose="020B0604020202020204" pitchFamily="34" charset="0"/>
              </a:endParaRPr>
            </a:p>
          </p:txBody>
        </p:sp>
      </p:grpSp>
      <p:grpSp>
        <p:nvGrpSpPr>
          <p:cNvPr id="18" name="Group_Demographics">
            <a:extLst>
              <a:ext uri="{FF2B5EF4-FFF2-40B4-BE49-F238E27FC236}">
                <a16:creationId xmlns:a16="http://schemas.microsoft.com/office/drawing/2014/main" id="{00000000-0008-0000-0000-0000C2000000}"/>
              </a:ext>
            </a:extLst>
          </p:cNvPr>
          <p:cNvGrpSpPr/>
          <p:nvPr/>
        </p:nvGrpSpPr>
        <p:grpSpPr>
          <a:xfrm>
            <a:off x="1737894" y="1954140"/>
            <a:ext cx="7165341" cy="4547316"/>
            <a:chOff x="1230793" y="218620"/>
            <a:chExt cx="6645870" cy="4547316"/>
          </a:xfrm>
        </p:grpSpPr>
        <p:grpSp>
          <p:nvGrpSpPr>
            <p:cNvPr id="20" name="Group_P1">
              <a:extLst>
                <a:ext uri="{FF2B5EF4-FFF2-40B4-BE49-F238E27FC236}">
                  <a16:creationId xmlns:a16="http://schemas.microsoft.com/office/drawing/2014/main" id="{00000000-0008-0000-0000-0000C4000000}"/>
                </a:ext>
              </a:extLst>
            </p:cNvPr>
            <p:cNvGrpSpPr/>
            <p:nvPr/>
          </p:nvGrpSpPr>
          <p:grpSpPr>
            <a:xfrm>
              <a:off x="1230796" y="218620"/>
              <a:ext cx="6645858" cy="618711"/>
              <a:chOff x="1562587" y="273818"/>
              <a:chExt cx="8437411" cy="774927"/>
            </a:xfrm>
          </p:grpSpPr>
          <p:grpSp>
            <p:nvGrpSpPr>
              <p:cNvPr id="88" name="Group 87">
                <a:extLst>
                  <a:ext uri="{FF2B5EF4-FFF2-40B4-BE49-F238E27FC236}">
                    <a16:creationId xmlns:a16="http://schemas.microsoft.com/office/drawing/2014/main" id="{00000000-0008-0000-0000-000008010000}"/>
                  </a:ext>
                </a:extLst>
              </p:cNvPr>
              <p:cNvGrpSpPr/>
              <p:nvPr/>
            </p:nvGrpSpPr>
            <p:grpSpPr>
              <a:xfrm>
                <a:off x="1562587" y="273818"/>
                <a:ext cx="8437411" cy="774927"/>
                <a:chOff x="1375617" y="230409"/>
                <a:chExt cx="7427838" cy="652077"/>
              </a:xfrm>
            </p:grpSpPr>
            <p:sp>
              <p:nvSpPr>
                <p:cNvPr id="97" name="P1_Min">
                  <a:extLst>
                    <a:ext uri="{FF2B5EF4-FFF2-40B4-BE49-F238E27FC236}">
                      <a16:creationId xmlns:a16="http://schemas.microsoft.com/office/drawing/2014/main" id="{00000000-0008-0000-0000-000010010000}"/>
                    </a:ext>
                  </a:extLst>
                </p:cNvPr>
                <p:cNvSpPr txBox="1"/>
                <p:nvPr/>
              </p:nvSpPr>
              <p:spPr>
                <a:xfrm>
                  <a:off x="1375617" y="609183"/>
                  <a:ext cx="1219324" cy="252742"/>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02959C64-8F81-41C0-9C43-F1792686C930}"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98" name="TextBox 23">
                  <a:extLst>
                    <a:ext uri="{FF2B5EF4-FFF2-40B4-BE49-F238E27FC236}">
                      <a16:creationId xmlns:a16="http://schemas.microsoft.com/office/drawing/2014/main" id="{00000000-0008-0000-0000-000011010000}"/>
                    </a:ext>
                  </a:extLst>
                </p:cNvPr>
                <p:cNvSpPr txBox="1"/>
                <p:nvPr/>
              </p:nvSpPr>
              <p:spPr>
                <a:xfrm>
                  <a:off x="2842808" y="628649"/>
                  <a:ext cx="1219324" cy="252742"/>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87BAC146-5939-450B-B19B-D18970639232}"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99" name="TextBox 23">
                  <a:extLst>
                    <a:ext uri="{FF2B5EF4-FFF2-40B4-BE49-F238E27FC236}">
                      <a16:creationId xmlns:a16="http://schemas.microsoft.com/office/drawing/2014/main" id="{00000000-0008-0000-0000-000012010000}"/>
                    </a:ext>
                  </a:extLst>
                </p:cNvPr>
                <p:cNvSpPr txBox="1"/>
                <p:nvPr/>
              </p:nvSpPr>
              <p:spPr>
                <a:xfrm>
                  <a:off x="4591529" y="628649"/>
                  <a:ext cx="1219324" cy="252742"/>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DC83D058-FBD7-4B7D-B727-7A29CFD3B2A1}"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100" name="TextBox 23">
                  <a:extLst>
                    <a:ext uri="{FF2B5EF4-FFF2-40B4-BE49-F238E27FC236}">
                      <a16:creationId xmlns:a16="http://schemas.microsoft.com/office/drawing/2014/main" id="{00000000-0008-0000-0000-000013010000}"/>
                    </a:ext>
                  </a:extLst>
                </p:cNvPr>
                <p:cNvSpPr txBox="1"/>
                <p:nvPr/>
              </p:nvSpPr>
              <p:spPr>
                <a:xfrm>
                  <a:off x="6368869" y="628649"/>
                  <a:ext cx="1219324" cy="252742"/>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91EED6B-4F28-4906-AB39-DE80430492BC}"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101" name="P1_Max">
                  <a:extLst>
                    <a:ext uri="{FF2B5EF4-FFF2-40B4-BE49-F238E27FC236}">
                      <a16:creationId xmlns:a16="http://schemas.microsoft.com/office/drawing/2014/main" id="{00000000-0008-0000-0000-000014010000}"/>
                    </a:ext>
                  </a:extLst>
                </p:cNvPr>
                <p:cNvSpPr txBox="1"/>
                <p:nvPr/>
              </p:nvSpPr>
              <p:spPr>
                <a:xfrm>
                  <a:off x="7062167" y="628653"/>
                  <a:ext cx="1741288" cy="253833"/>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C605498-099E-4ED1-8521-E0FA52B521E9}"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grpSp>
              <p:nvGrpSpPr>
                <p:cNvPr id="102" name="Group 101">
                  <a:extLst>
                    <a:ext uri="{FF2B5EF4-FFF2-40B4-BE49-F238E27FC236}">
                      <a16:creationId xmlns:a16="http://schemas.microsoft.com/office/drawing/2014/main" id="{00000000-0008-0000-0000-000015010000}"/>
                    </a:ext>
                  </a:extLst>
                </p:cNvPr>
                <p:cNvGrpSpPr/>
                <p:nvPr/>
              </p:nvGrpSpPr>
              <p:grpSpPr>
                <a:xfrm>
                  <a:off x="3356648" y="230409"/>
                  <a:ext cx="3514193" cy="365760"/>
                  <a:chOff x="3356648" y="230409"/>
                  <a:chExt cx="3514193" cy="365760"/>
                </a:xfrm>
              </p:grpSpPr>
              <p:cxnSp>
                <p:nvCxnSpPr>
                  <p:cNvPr id="104" name="Straight Connector 103">
                    <a:extLst>
                      <a:ext uri="{FF2B5EF4-FFF2-40B4-BE49-F238E27FC236}">
                        <a16:creationId xmlns:a16="http://schemas.microsoft.com/office/drawing/2014/main" id="{00000000-0008-0000-0000-000017010000}"/>
                      </a:ext>
                    </a:extLst>
                  </p:cNvPr>
                  <p:cNvCxnSpPr/>
                  <p:nvPr/>
                </p:nvCxnSpPr>
                <p:spPr>
                  <a:xfrm>
                    <a:off x="5108301" y="230409"/>
                    <a:ext cx="0" cy="36576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0000000-0008-0000-0000-000018010000}"/>
                      </a:ext>
                    </a:extLst>
                  </p:cNvPr>
                  <p:cNvCxnSpPr/>
                  <p:nvPr/>
                </p:nvCxnSpPr>
                <p:spPr>
                  <a:xfrm>
                    <a:off x="3356648" y="230409"/>
                    <a:ext cx="0" cy="36576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0000000-0008-0000-0000-000019010000}"/>
                      </a:ext>
                    </a:extLst>
                  </p:cNvPr>
                  <p:cNvCxnSpPr/>
                  <p:nvPr/>
                </p:nvCxnSpPr>
                <p:spPr>
                  <a:xfrm>
                    <a:off x="6870841" y="230409"/>
                    <a:ext cx="0" cy="36576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89" name="P1_Label">
                <a:extLst>
                  <a:ext uri="{FF2B5EF4-FFF2-40B4-BE49-F238E27FC236}">
                    <a16:creationId xmlns:a16="http://schemas.microsoft.com/office/drawing/2014/main" id="{00000000-0008-0000-0000-000009010000}"/>
                  </a:ext>
                </a:extLst>
              </p:cNvPr>
              <p:cNvSpPr txBox="1"/>
              <p:nvPr/>
            </p:nvSpPr>
            <p:spPr>
              <a:xfrm>
                <a:off x="6347559" y="371326"/>
                <a:ext cx="1385059" cy="290873"/>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41734135-B338-455D-9A19-40894BF049F6}" type="TxLink">
                  <a:rPr lang="en-US" sz="1000" b="1" i="1" u="none" strike="noStrike" kern="1200">
                    <a:solidFill>
                      <a:srgbClr val="F9C20A"/>
                    </a:solidFill>
                    <a:ea typeface="+mn-ea"/>
                    <a:cs typeface="Arial"/>
                  </a:rPr>
                  <a:pPr marL="0" indent="0" algn="r" defTabSz="914400" rtl="0" eaLnBrk="1" latinLnBrk="0" hangingPunct="1"/>
                  <a:t> </a:t>
                </a:fld>
                <a:endParaRPr lang="en-US" sz="1000" b="1" i="1" u="none" strike="noStrike" kern="1200">
                  <a:solidFill>
                    <a:srgbClr val="F9C20A"/>
                  </a:solidFill>
                  <a:ea typeface="+mn-ea"/>
                  <a:cs typeface="Arial"/>
                </a:endParaRPr>
              </a:p>
            </p:txBody>
          </p:sp>
        </p:grpSp>
        <p:grpSp>
          <p:nvGrpSpPr>
            <p:cNvPr id="21" name="Group_P2">
              <a:extLst>
                <a:ext uri="{FF2B5EF4-FFF2-40B4-BE49-F238E27FC236}">
                  <a16:creationId xmlns:a16="http://schemas.microsoft.com/office/drawing/2014/main" id="{00000000-0008-0000-0000-0000C5000000}"/>
                </a:ext>
              </a:extLst>
            </p:cNvPr>
            <p:cNvGrpSpPr/>
            <p:nvPr/>
          </p:nvGrpSpPr>
          <p:grpSpPr>
            <a:xfrm>
              <a:off x="1230793" y="996548"/>
              <a:ext cx="6645847" cy="617667"/>
              <a:chOff x="1562579" y="996547"/>
              <a:chExt cx="8437379" cy="773634"/>
            </a:xfrm>
          </p:grpSpPr>
          <p:grpSp>
            <p:nvGrpSpPr>
              <p:cNvPr id="75" name="Group 74">
                <a:extLst>
                  <a:ext uri="{FF2B5EF4-FFF2-40B4-BE49-F238E27FC236}">
                    <a16:creationId xmlns:a16="http://schemas.microsoft.com/office/drawing/2014/main" id="{00000000-0008-0000-0000-0000FB000000}"/>
                  </a:ext>
                </a:extLst>
              </p:cNvPr>
              <p:cNvGrpSpPr/>
              <p:nvPr/>
            </p:nvGrpSpPr>
            <p:grpSpPr>
              <a:xfrm>
                <a:off x="1562579" y="996547"/>
                <a:ext cx="8437379" cy="773634"/>
                <a:chOff x="1375760" y="996549"/>
                <a:chExt cx="7428619" cy="650985"/>
              </a:xfrm>
            </p:grpSpPr>
            <p:sp>
              <p:nvSpPr>
                <p:cNvPr id="78" name="P2_Min">
                  <a:extLst>
                    <a:ext uri="{FF2B5EF4-FFF2-40B4-BE49-F238E27FC236}">
                      <a16:creationId xmlns:a16="http://schemas.microsoft.com/office/drawing/2014/main" id="{00000000-0008-0000-0000-0000FE000000}"/>
                    </a:ext>
                  </a:extLst>
                </p:cNvPr>
                <p:cNvSpPr txBox="1"/>
                <p:nvPr/>
              </p:nvSpPr>
              <p:spPr>
                <a:xfrm>
                  <a:off x="1375760" y="1394788"/>
                  <a:ext cx="917713" cy="25274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03C05AC-CFA4-425D-A36F-0075076E5A56}"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79" name="TextBox 23">
                  <a:extLst>
                    <a:ext uri="{FF2B5EF4-FFF2-40B4-BE49-F238E27FC236}">
                      <a16:creationId xmlns:a16="http://schemas.microsoft.com/office/drawing/2014/main" id="{00000000-0008-0000-0000-0000FF000000}"/>
                    </a:ext>
                  </a:extLst>
                </p:cNvPr>
                <p:cNvSpPr txBox="1"/>
                <p:nvPr/>
              </p:nvSpPr>
              <p:spPr>
                <a:xfrm>
                  <a:off x="2899040" y="1394788"/>
                  <a:ext cx="917713" cy="25274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8307327-1F07-4105-9DC7-4E6CF0465FAB}"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80" name="TextBox 23">
                  <a:extLst>
                    <a:ext uri="{FF2B5EF4-FFF2-40B4-BE49-F238E27FC236}">
                      <a16:creationId xmlns:a16="http://schemas.microsoft.com/office/drawing/2014/main" id="{00000000-0008-0000-0000-000000010000}"/>
                    </a:ext>
                  </a:extLst>
                </p:cNvPr>
                <p:cNvSpPr txBox="1"/>
                <p:nvPr/>
              </p:nvSpPr>
              <p:spPr>
                <a:xfrm>
                  <a:off x="4661581" y="1394788"/>
                  <a:ext cx="917713" cy="25274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44C05E3D-EC78-40DF-A68A-42663002DB15}"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81" name="TextBox 23">
                  <a:extLst>
                    <a:ext uri="{FF2B5EF4-FFF2-40B4-BE49-F238E27FC236}">
                      <a16:creationId xmlns:a16="http://schemas.microsoft.com/office/drawing/2014/main" id="{00000000-0008-0000-0000-000001010000}"/>
                    </a:ext>
                  </a:extLst>
                </p:cNvPr>
                <p:cNvSpPr txBox="1"/>
                <p:nvPr/>
              </p:nvSpPr>
              <p:spPr>
                <a:xfrm>
                  <a:off x="6411281" y="1394789"/>
                  <a:ext cx="921026" cy="25274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CB4E3DF4-8425-419F-8BC4-09184F917D71}"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82" name="P2_Max">
                  <a:extLst>
                    <a:ext uri="{FF2B5EF4-FFF2-40B4-BE49-F238E27FC236}">
                      <a16:creationId xmlns:a16="http://schemas.microsoft.com/office/drawing/2014/main" id="{00000000-0008-0000-0000-000002010000}"/>
                    </a:ext>
                  </a:extLst>
                </p:cNvPr>
                <p:cNvSpPr txBox="1"/>
                <p:nvPr/>
              </p:nvSpPr>
              <p:spPr>
                <a:xfrm>
                  <a:off x="7729117" y="1394787"/>
                  <a:ext cx="1075262" cy="25274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7D485E18-BCB8-43CF-B7AA-E593C5C6CBEB}"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grpSp>
              <p:nvGrpSpPr>
                <p:cNvPr id="83" name="Group 82">
                  <a:extLst>
                    <a:ext uri="{FF2B5EF4-FFF2-40B4-BE49-F238E27FC236}">
                      <a16:creationId xmlns:a16="http://schemas.microsoft.com/office/drawing/2014/main" id="{00000000-0008-0000-0000-000003010000}"/>
                    </a:ext>
                  </a:extLst>
                </p:cNvPr>
                <p:cNvGrpSpPr/>
                <p:nvPr/>
              </p:nvGrpSpPr>
              <p:grpSpPr>
                <a:xfrm>
                  <a:off x="3357602" y="996549"/>
                  <a:ext cx="3514193" cy="373774"/>
                  <a:chOff x="3357602" y="996549"/>
                  <a:chExt cx="3514193" cy="373774"/>
                </a:xfrm>
              </p:grpSpPr>
              <p:cxnSp>
                <p:nvCxnSpPr>
                  <p:cNvPr id="85" name="Straight Connector 84">
                    <a:extLst>
                      <a:ext uri="{FF2B5EF4-FFF2-40B4-BE49-F238E27FC236}">
                        <a16:creationId xmlns:a16="http://schemas.microsoft.com/office/drawing/2014/main" id="{00000000-0008-0000-0000-000005010000}"/>
                      </a:ext>
                    </a:extLst>
                  </p:cNvPr>
                  <p:cNvCxnSpPr/>
                  <p:nvPr/>
                </p:nvCxnSpPr>
                <p:spPr>
                  <a:xfrm>
                    <a:off x="5109255" y="996549"/>
                    <a:ext cx="0" cy="36576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0000000-0008-0000-0000-000006010000}"/>
                      </a:ext>
                    </a:extLst>
                  </p:cNvPr>
                  <p:cNvCxnSpPr/>
                  <p:nvPr/>
                </p:nvCxnSpPr>
                <p:spPr>
                  <a:xfrm>
                    <a:off x="3357602" y="1004559"/>
                    <a:ext cx="0" cy="365758"/>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000000-0008-0000-0000-000007010000}"/>
                      </a:ext>
                    </a:extLst>
                  </p:cNvPr>
                  <p:cNvCxnSpPr/>
                  <p:nvPr/>
                </p:nvCxnSpPr>
                <p:spPr>
                  <a:xfrm>
                    <a:off x="6871795" y="1004563"/>
                    <a:ext cx="0" cy="36576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76" name="P2_Label">
                <a:extLst>
                  <a:ext uri="{FF2B5EF4-FFF2-40B4-BE49-F238E27FC236}">
                    <a16:creationId xmlns:a16="http://schemas.microsoft.com/office/drawing/2014/main" id="{00000000-0008-0000-0000-0000FC000000}"/>
                  </a:ext>
                </a:extLst>
              </p:cNvPr>
              <p:cNvSpPr txBox="1"/>
              <p:nvPr/>
            </p:nvSpPr>
            <p:spPr>
              <a:xfrm>
                <a:off x="1938159" y="1117929"/>
                <a:ext cx="7887806" cy="31048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751494B0-8CB9-43BF-AFF1-C2FACA25D094}" type="TxLink">
                  <a:rPr lang="en-US" sz="1000" b="1" i="1" u="none" strike="noStrike" kern="1200">
                    <a:solidFill>
                      <a:srgbClr val="FFC000"/>
                    </a:solidFill>
                    <a:ea typeface="+mn-ea"/>
                    <a:cs typeface="Arial"/>
                  </a:rPr>
                  <a:pPr marL="0" indent="0" defTabSz="914400" rtl="0" eaLnBrk="1" latinLnBrk="0" hangingPunct="1"/>
                  <a:t> </a:t>
                </a:fld>
                <a:endParaRPr lang="en-US" sz="1000" b="1" i="1" u="none" strike="noStrike" kern="1200">
                  <a:solidFill>
                    <a:srgbClr val="FFC000"/>
                  </a:solidFill>
                  <a:ea typeface="+mn-ea"/>
                  <a:cs typeface="Arial"/>
                </a:endParaRPr>
              </a:p>
            </p:txBody>
          </p:sp>
        </p:grpSp>
        <p:cxnSp>
          <p:nvCxnSpPr>
            <p:cNvPr id="23" name="Straight Connector 22">
              <a:extLst>
                <a:ext uri="{FF2B5EF4-FFF2-40B4-BE49-F238E27FC236}">
                  <a16:creationId xmlns:a16="http://schemas.microsoft.com/office/drawing/2014/main" id="{00000000-0008-0000-0000-0000C7000000}"/>
                </a:ext>
              </a:extLst>
            </p:cNvPr>
            <p:cNvCxnSpPr/>
            <p:nvPr/>
          </p:nvCxnSpPr>
          <p:spPr>
            <a:xfrm>
              <a:off x="4591103" y="1809195"/>
              <a:ext cx="0" cy="347029"/>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0000000-0008-0000-0000-0000C8000000}"/>
                </a:ext>
              </a:extLst>
            </p:cNvPr>
            <p:cNvCxnSpPr/>
            <p:nvPr/>
          </p:nvCxnSpPr>
          <p:spPr>
            <a:xfrm>
              <a:off x="3024241" y="1809194"/>
              <a:ext cx="0" cy="34703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000000-0008-0000-0000-0000C9000000}"/>
                </a:ext>
              </a:extLst>
            </p:cNvPr>
            <p:cNvCxnSpPr/>
            <p:nvPr/>
          </p:nvCxnSpPr>
          <p:spPr>
            <a:xfrm>
              <a:off x="6167705" y="1809194"/>
              <a:ext cx="0" cy="347030"/>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sp>
          <p:nvSpPr>
            <p:cNvPr id="27" name="P4_Min">
              <a:extLst>
                <a:ext uri="{FF2B5EF4-FFF2-40B4-BE49-F238E27FC236}">
                  <a16:creationId xmlns:a16="http://schemas.microsoft.com/office/drawing/2014/main" id="{00000000-0008-0000-0000-0000CB000000}"/>
                </a:ext>
              </a:extLst>
            </p:cNvPr>
            <p:cNvSpPr txBox="1"/>
            <p:nvPr/>
          </p:nvSpPr>
          <p:spPr>
            <a:xfrm>
              <a:off x="1230796" y="2154702"/>
              <a:ext cx="820900" cy="239803"/>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71AB7DD-8297-454A-9FC6-9A17A62D192A}"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28" name="TextBox 23">
              <a:extLst>
                <a:ext uri="{FF2B5EF4-FFF2-40B4-BE49-F238E27FC236}">
                  <a16:creationId xmlns:a16="http://schemas.microsoft.com/office/drawing/2014/main" id="{00000000-0008-0000-0000-0000CC000000}"/>
                </a:ext>
              </a:extLst>
            </p:cNvPr>
            <p:cNvSpPr txBox="1"/>
            <p:nvPr/>
          </p:nvSpPr>
          <p:spPr>
            <a:xfrm>
              <a:off x="2614054" y="2146355"/>
              <a:ext cx="820900" cy="23980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91F15642-23FE-43C9-AB99-9DF6A48E5637}"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29" name="TextBox 23">
              <a:extLst>
                <a:ext uri="{FF2B5EF4-FFF2-40B4-BE49-F238E27FC236}">
                  <a16:creationId xmlns:a16="http://schemas.microsoft.com/office/drawing/2014/main" id="{00000000-0008-0000-0000-0000CD000000}"/>
                </a:ext>
              </a:extLst>
            </p:cNvPr>
            <p:cNvSpPr txBox="1"/>
            <p:nvPr/>
          </p:nvSpPr>
          <p:spPr>
            <a:xfrm>
              <a:off x="5755774" y="2164244"/>
              <a:ext cx="823863" cy="239806"/>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088AEAE8-EB58-4718-BD78-85D1FBC1BB48}"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30" name="P4_Max">
              <a:extLst>
                <a:ext uri="{FF2B5EF4-FFF2-40B4-BE49-F238E27FC236}">
                  <a16:creationId xmlns:a16="http://schemas.microsoft.com/office/drawing/2014/main" id="{00000000-0008-0000-0000-0000CE000000}"/>
                </a:ext>
              </a:extLst>
            </p:cNvPr>
            <p:cNvSpPr txBox="1"/>
            <p:nvPr/>
          </p:nvSpPr>
          <p:spPr>
            <a:xfrm>
              <a:off x="6914831" y="2164244"/>
              <a:ext cx="961828" cy="209279"/>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B4195BC-05D6-4038-A6EA-F828AB52B0AE}"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sp>
          <p:nvSpPr>
            <p:cNvPr id="31" name="TextBox 23">
              <a:extLst>
                <a:ext uri="{FF2B5EF4-FFF2-40B4-BE49-F238E27FC236}">
                  <a16:creationId xmlns:a16="http://schemas.microsoft.com/office/drawing/2014/main" id="{00000000-0008-0000-0000-0000CF000000}"/>
                </a:ext>
              </a:extLst>
            </p:cNvPr>
            <p:cNvSpPr txBox="1"/>
            <p:nvPr/>
          </p:nvSpPr>
          <p:spPr>
            <a:xfrm>
              <a:off x="4181317" y="2146359"/>
              <a:ext cx="820900" cy="239803"/>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1C056F2B-ADE9-4D78-8DDD-0244E15CEBA9}"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32" name="P4_Label">
              <a:extLst>
                <a:ext uri="{FF2B5EF4-FFF2-40B4-BE49-F238E27FC236}">
                  <a16:creationId xmlns:a16="http://schemas.microsoft.com/office/drawing/2014/main" id="{00000000-0008-0000-0000-0000D0000000}"/>
                </a:ext>
              </a:extLst>
            </p:cNvPr>
            <p:cNvSpPr txBox="1"/>
            <p:nvPr/>
          </p:nvSpPr>
          <p:spPr>
            <a:xfrm>
              <a:off x="2432284" y="1873155"/>
              <a:ext cx="982337" cy="23222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3F779760-FFB0-46B6-9999-5E75145DF349}" type="TxLink">
                <a:rPr lang="en-US" sz="1000" b="1" i="1" u="none" strike="noStrike" kern="1200">
                  <a:solidFill>
                    <a:srgbClr val="F9C20A"/>
                  </a:solidFill>
                  <a:ea typeface="+mn-ea"/>
                  <a:cs typeface="Arial"/>
                </a:rPr>
                <a:pPr marL="0" indent="0" defTabSz="914400" rtl="0" eaLnBrk="1" latinLnBrk="0" hangingPunct="1"/>
                <a:t> </a:t>
              </a:fld>
              <a:endParaRPr lang="en-US" sz="1000" b="1" i="1" u="none" strike="noStrike" kern="1200">
                <a:solidFill>
                  <a:srgbClr val="F9C20A"/>
                </a:solidFill>
                <a:ea typeface="+mn-ea"/>
                <a:cs typeface="Arial"/>
              </a:endParaRPr>
            </a:p>
          </p:txBody>
        </p:sp>
        <p:grpSp>
          <p:nvGrpSpPr>
            <p:cNvPr id="33" name="Group_P7">
              <a:extLst>
                <a:ext uri="{FF2B5EF4-FFF2-40B4-BE49-F238E27FC236}">
                  <a16:creationId xmlns:a16="http://schemas.microsoft.com/office/drawing/2014/main" id="{00000000-0008-0000-0000-0000D1000000}"/>
                </a:ext>
              </a:extLst>
            </p:cNvPr>
            <p:cNvGrpSpPr/>
            <p:nvPr/>
          </p:nvGrpSpPr>
          <p:grpSpPr>
            <a:xfrm>
              <a:off x="1230797" y="4123728"/>
              <a:ext cx="6645866" cy="642208"/>
              <a:chOff x="1562586" y="4127330"/>
              <a:chExt cx="8437413" cy="804372"/>
            </a:xfrm>
          </p:grpSpPr>
          <p:grpSp>
            <p:nvGrpSpPr>
              <p:cNvPr id="61" name="Group 60">
                <a:extLst>
                  <a:ext uri="{FF2B5EF4-FFF2-40B4-BE49-F238E27FC236}">
                    <a16:creationId xmlns:a16="http://schemas.microsoft.com/office/drawing/2014/main" id="{00000000-0008-0000-0000-0000ED000000}"/>
                  </a:ext>
                </a:extLst>
              </p:cNvPr>
              <p:cNvGrpSpPr/>
              <p:nvPr/>
            </p:nvGrpSpPr>
            <p:grpSpPr>
              <a:xfrm>
                <a:off x="1562586" y="4127330"/>
                <a:ext cx="8437413" cy="804372"/>
                <a:chOff x="1562586" y="4127330"/>
                <a:chExt cx="8437413" cy="804372"/>
              </a:xfrm>
            </p:grpSpPr>
            <p:sp>
              <p:nvSpPr>
                <p:cNvPr id="63" name="TextBox 23">
                  <a:extLst>
                    <a:ext uri="{FF2B5EF4-FFF2-40B4-BE49-F238E27FC236}">
                      <a16:creationId xmlns:a16="http://schemas.microsoft.com/office/drawing/2014/main" id="{00000000-0008-0000-0000-0000EF000000}"/>
                    </a:ext>
                  </a:extLst>
                </p:cNvPr>
                <p:cNvSpPr txBox="1"/>
                <p:nvPr/>
              </p:nvSpPr>
              <p:spPr>
                <a:xfrm>
                  <a:off x="1562586" y="4682238"/>
                  <a:ext cx="1152809" cy="249464"/>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EC9A4A2A-5AD7-4EBB-8273-330C5AD830ED}"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64" name="TextBox 23">
                  <a:extLst>
                    <a:ext uri="{FF2B5EF4-FFF2-40B4-BE49-F238E27FC236}">
                      <a16:creationId xmlns:a16="http://schemas.microsoft.com/office/drawing/2014/main" id="{00000000-0008-0000-0000-0000F0000000}"/>
                    </a:ext>
                  </a:extLst>
                </p:cNvPr>
                <p:cNvSpPr txBox="1"/>
                <p:nvPr/>
              </p:nvSpPr>
              <p:spPr>
                <a:xfrm>
                  <a:off x="3243564" y="4682239"/>
                  <a:ext cx="1152809" cy="249463"/>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9666A61-2462-47B6-9571-92E413D3D9BF}"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65" name="TextBox 23">
                  <a:extLst>
                    <a:ext uri="{FF2B5EF4-FFF2-40B4-BE49-F238E27FC236}">
                      <a16:creationId xmlns:a16="http://schemas.microsoft.com/office/drawing/2014/main" id="{00000000-0008-0000-0000-0000F1000000}"/>
                    </a:ext>
                  </a:extLst>
                </p:cNvPr>
                <p:cNvSpPr txBox="1"/>
                <p:nvPr/>
              </p:nvSpPr>
              <p:spPr>
                <a:xfrm>
                  <a:off x="5245588" y="4682237"/>
                  <a:ext cx="1152809" cy="24946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47B445F-16A0-4E7B-876A-F75D405945FF}"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66" name="TextBox 23">
                  <a:extLst>
                    <a:ext uri="{FF2B5EF4-FFF2-40B4-BE49-F238E27FC236}">
                      <a16:creationId xmlns:a16="http://schemas.microsoft.com/office/drawing/2014/main" id="{00000000-0008-0000-0000-0000F2000000}"/>
                    </a:ext>
                  </a:extLst>
                </p:cNvPr>
                <p:cNvSpPr txBox="1"/>
                <p:nvPr/>
              </p:nvSpPr>
              <p:spPr>
                <a:xfrm>
                  <a:off x="7233031" y="4682237"/>
                  <a:ext cx="1152809" cy="24946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33AA6B6-127D-4D67-9614-D32031EFC1E2}"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67" name="P6_Max">
                  <a:extLst>
                    <a:ext uri="{FF2B5EF4-FFF2-40B4-BE49-F238E27FC236}">
                      <a16:creationId xmlns:a16="http://schemas.microsoft.com/office/drawing/2014/main" id="{00000000-0008-0000-0000-0000F3000000}"/>
                    </a:ext>
                  </a:extLst>
                </p:cNvPr>
                <p:cNvSpPr txBox="1"/>
                <p:nvPr/>
              </p:nvSpPr>
              <p:spPr>
                <a:xfrm>
                  <a:off x="8504599" y="4682233"/>
                  <a:ext cx="1495400" cy="219894"/>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A13F19C0-0BEA-42D0-A72E-084D09F3E52B}"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grpSp>
              <p:nvGrpSpPr>
                <p:cNvPr id="71" name="Group 70">
                  <a:extLst>
                    <a:ext uri="{FF2B5EF4-FFF2-40B4-BE49-F238E27FC236}">
                      <a16:creationId xmlns:a16="http://schemas.microsoft.com/office/drawing/2014/main" id="{00000000-0008-0000-0000-0000F7000000}"/>
                    </a:ext>
                  </a:extLst>
                </p:cNvPr>
                <p:cNvGrpSpPr/>
                <p:nvPr/>
              </p:nvGrpSpPr>
              <p:grpSpPr>
                <a:xfrm>
                  <a:off x="3845371" y="4127330"/>
                  <a:ext cx="3991684" cy="452170"/>
                  <a:chOff x="3845371" y="4127330"/>
                  <a:chExt cx="3991684" cy="452170"/>
                </a:xfrm>
              </p:grpSpPr>
              <p:cxnSp>
                <p:nvCxnSpPr>
                  <p:cNvPr id="72" name="Straight Connector 71">
                    <a:extLst>
                      <a:ext uri="{FF2B5EF4-FFF2-40B4-BE49-F238E27FC236}">
                        <a16:creationId xmlns:a16="http://schemas.microsoft.com/office/drawing/2014/main" id="{00000000-0008-0000-0000-0000F8000000}"/>
                      </a:ext>
                    </a:extLst>
                  </p:cNvPr>
                  <p:cNvCxnSpPr/>
                  <p:nvPr/>
                </p:nvCxnSpPr>
                <p:spPr>
                  <a:xfrm>
                    <a:off x="5850117" y="4127333"/>
                    <a:ext cx="0" cy="452167"/>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000000-0008-0000-0000-0000F9000000}"/>
                      </a:ext>
                    </a:extLst>
                  </p:cNvPr>
                  <p:cNvCxnSpPr/>
                  <p:nvPr/>
                </p:nvCxnSpPr>
                <p:spPr>
                  <a:xfrm>
                    <a:off x="3845371" y="4127338"/>
                    <a:ext cx="0" cy="452162"/>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000000-0008-0000-0000-0000FA000000}"/>
                      </a:ext>
                    </a:extLst>
                  </p:cNvPr>
                  <p:cNvCxnSpPr/>
                  <p:nvPr/>
                </p:nvCxnSpPr>
                <p:spPr>
                  <a:xfrm>
                    <a:off x="7837055" y="4127330"/>
                    <a:ext cx="0" cy="452166"/>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62" name="P6_Label">
                <a:extLst>
                  <a:ext uri="{FF2B5EF4-FFF2-40B4-BE49-F238E27FC236}">
                    <a16:creationId xmlns:a16="http://schemas.microsoft.com/office/drawing/2014/main" id="{00000000-0008-0000-0000-0000EE000000}"/>
                  </a:ext>
                </a:extLst>
              </p:cNvPr>
              <p:cNvSpPr txBox="1"/>
              <p:nvPr/>
            </p:nvSpPr>
            <p:spPr>
              <a:xfrm>
                <a:off x="8222152" y="4203386"/>
                <a:ext cx="1385051" cy="28988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2055D7F0-7FF8-44F8-B1E0-B941364409A5}" type="TxLink">
                  <a:rPr lang="en-US" sz="1000" b="1" i="1" u="none" strike="noStrike" kern="1200">
                    <a:solidFill>
                      <a:srgbClr val="F9C20A"/>
                    </a:solidFill>
                    <a:ea typeface="+mn-ea"/>
                    <a:cs typeface="Arial"/>
                  </a:rPr>
                  <a:pPr marL="0" indent="0" algn="r" defTabSz="914400" rtl="0" eaLnBrk="1" latinLnBrk="0" hangingPunct="1"/>
                  <a:t> </a:t>
                </a:fld>
                <a:endParaRPr lang="en-US" sz="1000" b="1" i="1" u="none" strike="noStrike" kern="1200">
                  <a:solidFill>
                    <a:srgbClr val="F9C20A"/>
                  </a:solidFill>
                  <a:ea typeface="+mn-ea"/>
                  <a:cs typeface="Arial"/>
                </a:endParaRPr>
              </a:p>
            </p:txBody>
          </p:sp>
        </p:grpSp>
        <p:grpSp>
          <p:nvGrpSpPr>
            <p:cNvPr id="34" name="Group 33">
              <a:extLst>
                <a:ext uri="{FF2B5EF4-FFF2-40B4-BE49-F238E27FC236}">
                  <a16:creationId xmlns:a16="http://schemas.microsoft.com/office/drawing/2014/main" id="{00000000-0008-0000-0000-0000D2000000}"/>
                </a:ext>
              </a:extLst>
            </p:cNvPr>
            <p:cNvGrpSpPr/>
            <p:nvPr/>
          </p:nvGrpSpPr>
          <p:grpSpPr>
            <a:xfrm>
              <a:off x="1230796" y="3399838"/>
              <a:ext cx="6645864" cy="594836"/>
              <a:chOff x="1230796" y="3399838"/>
              <a:chExt cx="6645864" cy="594836"/>
            </a:xfrm>
          </p:grpSpPr>
          <p:sp>
            <p:nvSpPr>
              <p:cNvPr id="50" name="P4_Min">
                <a:extLst>
                  <a:ext uri="{FF2B5EF4-FFF2-40B4-BE49-F238E27FC236}">
                    <a16:creationId xmlns:a16="http://schemas.microsoft.com/office/drawing/2014/main" id="{00000000-0008-0000-0000-0000E2000000}"/>
                  </a:ext>
                </a:extLst>
              </p:cNvPr>
              <p:cNvSpPr txBox="1"/>
              <p:nvPr/>
            </p:nvSpPr>
            <p:spPr>
              <a:xfrm>
                <a:off x="1230796" y="3754873"/>
                <a:ext cx="820899" cy="23980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B5854DF9-1401-444E-BC76-4ECFFEC80E67}"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51" name="TextBox 23">
                <a:extLst>
                  <a:ext uri="{FF2B5EF4-FFF2-40B4-BE49-F238E27FC236}">
                    <a16:creationId xmlns:a16="http://schemas.microsoft.com/office/drawing/2014/main" id="{00000000-0008-0000-0000-0000E3000000}"/>
                  </a:ext>
                </a:extLst>
              </p:cNvPr>
              <p:cNvSpPr txBox="1"/>
              <p:nvPr/>
            </p:nvSpPr>
            <p:spPr>
              <a:xfrm>
                <a:off x="2641269" y="3737009"/>
                <a:ext cx="820899" cy="23980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E593960E-BA0E-4979-9A9F-EB00CC1416AF}"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52" name="TextBox 23">
                <a:extLst>
                  <a:ext uri="{FF2B5EF4-FFF2-40B4-BE49-F238E27FC236}">
                    <a16:creationId xmlns:a16="http://schemas.microsoft.com/office/drawing/2014/main" id="{00000000-0008-0000-0000-0000E4000000}"/>
                  </a:ext>
                </a:extLst>
              </p:cNvPr>
              <p:cNvSpPr txBox="1"/>
              <p:nvPr/>
            </p:nvSpPr>
            <p:spPr>
              <a:xfrm>
                <a:off x="4217870" y="3522252"/>
                <a:ext cx="820899" cy="23980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sz="1000" b="1" dirty="0">
                  <a:latin typeface="Arial" panose="020B0604020202020204" pitchFamily="34" charset="0"/>
                  <a:cs typeface="Arial" panose="020B0604020202020204" pitchFamily="34" charset="0"/>
                </a:endParaRPr>
              </a:p>
            </p:txBody>
          </p:sp>
          <p:sp>
            <p:nvSpPr>
              <p:cNvPr id="53" name="TextBox 23">
                <a:extLst>
                  <a:ext uri="{FF2B5EF4-FFF2-40B4-BE49-F238E27FC236}">
                    <a16:creationId xmlns:a16="http://schemas.microsoft.com/office/drawing/2014/main" id="{00000000-0008-0000-0000-0000E5000000}"/>
                  </a:ext>
                </a:extLst>
              </p:cNvPr>
              <p:cNvSpPr txBox="1"/>
              <p:nvPr/>
            </p:nvSpPr>
            <p:spPr>
              <a:xfrm>
                <a:off x="5782987" y="3754873"/>
                <a:ext cx="823863" cy="23980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214ED0D-5DA1-476B-9BCB-22576BA30FC1}"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54" name="P4_Max">
                <a:extLst>
                  <a:ext uri="{FF2B5EF4-FFF2-40B4-BE49-F238E27FC236}">
                    <a16:creationId xmlns:a16="http://schemas.microsoft.com/office/drawing/2014/main" id="{00000000-0008-0000-0000-0000E6000000}"/>
                  </a:ext>
                </a:extLst>
              </p:cNvPr>
              <p:cNvSpPr txBox="1"/>
              <p:nvPr/>
            </p:nvSpPr>
            <p:spPr>
              <a:xfrm>
                <a:off x="6914832" y="3754876"/>
                <a:ext cx="961828" cy="209278"/>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EBE3AF8E-739B-4A29-969F-1ED007568D47}"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cxnSp>
            <p:nvCxnSpPr>
              <p:cNvPr id="56" name="Straight Connector 55">
                <a:extLst>
                  <a:ext uri="{FF2B5EF4-FFF2-40B4-BE49-F238E27FC236}">
                    <a16:creationId xmlns:a16="http://schemas.microsoft.com/office/drawing/2014/main" id="{00000000-0008-0000-0000-0000E8000000}"/>
                  </a:ext>
                </a:extLst>
              </p:cNvPr>
              <p:cNvCxnSpPr/>
              <p:nvPr/>
            </p:nvCxnSpPr>
            <p:spPr>
              <a:xfrm>
                <a:off x="4618318" y="3399838"/>
                <a:ext cx="0" cy="347032"/>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0000000-0008-0000-0000-0000E9000000}"/>
                  </a:ext>
                </a:extLst>
              </p:cNvPr>
              <p:cNvCxnSpPr/>
              <p:nvPr/>
            </p:nvCxnSpPr>
            <p:spPr>
              <a:xfrm>
                <a:off x="3051455" y="3399838"/>
                <a:ext cx="0" cy="347032"/>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000000-0008-0000-0000-0000EA000000}"/>
                  </a:ext>
                </a:extLst>
              </p:cNvPr>
              <p:cNvCxnSpPr/>
              <p:nvPr/>
            </p:nvCxnSpPr>
            <p:spPr>
              <a:xfrm>
                <a:off x="6194919" y="3399838"/>
                <a:ext cx="0" cy="347032"/>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sp>
            <p:nvSpPr>
              <p:cNvPr id="59" name="TextBox 23">
                <a:extLst>
                  <a:ext uri="{FF2B5EF4-FFF2-40B4-BE49-F238E27FC236}">
                    <a16:creationId xmlns:a16="http://schemas.microsoft.com/office/drawing/2014/main" id="{00000000-0008-0000-0000-0000EB000000}"/>
                  </a:ext>
                </a:extLst>
              </p:cNvPr>
              <p:cNvSpPr txBox="1"/>
              <p:nvPr/>
            </p:nvSpPr>
            <p:spPr>
              <a:xfrm>
                <a:off x="4208531" y="3737010"/>
                <a:ext cx="820899" cy="239801"/>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76E0F412-6266-44D5-BEE9-EFB514082C7C}"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60" name="P3_Label">
                <a:extLst>
                  <a:ext uri="{FF2B5EF4-FFF2-40B4-BE49-F238E27FC236}">
                    <a16:creationId xmlns:a16="http://schemas.microsoft.com/office/drawing/2014/main" id="{00000000-0008-0000-0000-0000EC000000}"/>
                  </a:ext>
                </a:extLst>
              </p:cNvPr>
              <p:cNvSpPr txBox="1"/>
              <p:nvPr/>
            </p:nvSpPr>
            <p:spPr>
              <a:xfrm>
                <a:off x="4689316" y="3463815"/>
                <a:ext cx="1090962" cy="232229"/>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21838E65-CE0D-49D7-83F3-6B21D71B2A8B}" type="TxLink">
                  <a:rPr lang="en-US" sz="1000" b="1" i="1" u="none" strike="noStrike" kern="1200">
                    <a:solidFill>
                      <a:srgbClr val="F9C20A"/>
                    </a:solidFill>
                    <a:ea typeface="+mn-ea"/>
                    <a:cs typeface="Arial"/>
                  </a:rPr>
                  <a:pPr marL="0" indent="0" defTabSz="914400" rtl="0" eaLnBrk="1" latinLnBrk="0" hangingPunct="1"/>
                  <a:t> </a:t>
                </a:fld>
                <a:endParaRPr lang="en-US" sz="1000" b="1" i="1" u="none" strike="noStrike" kern="1200">
                  <a:solidFill>
                    <a:srgbClr val="F9C20A"/>
                  </a:solidFill>
                  <a:ea typeface="+mn-ea"/>
                  <a:cs typeface="Arial"/>
                </a:endParaRPr>
              </a:p>
            </p:txBody>
          </p:sp>
        </p:grpSp>
        <p:grpSp>
          <p:nvGrpSpPr>
            <p:cNvPr id="35" name="Group_P5">
              <a:extLst>
                <a:ext uri="{FF2B5EF4-FFF2-40B4-BE49-F238E27FC236}">
                  <a16:creationId xmlns:a16="http://schemas.microsoft.com/office/drawing/2014/main" id="{00000000-0008-0000-0000-0000D3000000}"/>
                </a:ext>
              </a:extLst>
            </p:cNvPr>
            <p:cNvGrpSpPr/>
            <p:nvPr/>
          </p:nvGrpSpPr>
          <p:grpSpPr>
            <a:xfrm>
              <a:off x="1230793" y="2574565"/>
              <a:ext cx="6645845" cy="626762"/>
              <a:chOff x="1562578" y="2574565"/>
              <a:chExt cx="8437375" cy="785054"/>
            </a:xfrm>
          </p:grpSpPr>
          <p:grpSp>
            <p:nvGrpSpPr>
              <p:cNvPr id="36" name="Group 35">
                <a:extLst>
                  <a:ext uri="{FF2B5EF4-FFF2-40B4-BE49-F238E27FC236}">
                    <a16:creationId xmlns:a16="http://schemas.microsoft.com/office/drawing/2014/main" id="{00000000-0008-0000-0000-0000D4000000}"/>
                  </a:ext>
                </a:extLst>
              </p:cNvPr>
              <p:cNvGrpSpPr/>
              <p:nvPr/>
            </p:nvGrpSpPr>
            <p:grpSpPr>
              <a:xfrm>
                <a:off x="1562578" y="2574565"/>
                <a:ext cx="8437375" cy="785054"/>
                <a:chOff x="1375848" y="2574569"/>
                <a:chExt cx="7429094" cy="660600"/>
              </a:xfrm>
            </p:grpSpPr>
            <p:sp>
              <p:nvSpPr>
                <p:cNvPr id="39" name="P5_Min">
                  <a:extLst>
                    <a:ext uri="{FF2B5EF4-FFF2-40B4-BE49-F238E27FC236}">
                      <a16:creationId xmlns:a16="http://schemas.microsoft.com/office/drawing/2014/main" id="{00000000-0008-0000-0000-0000D7000000}"/>
                    </a:ext>
                  </a:extLst>
                </p:cNvPr>
                <p:cNvSpPr txBox="1"/>
                <p:nvPr/>
              </p:nvSpPr>
              <p:spPr>
                <a:xfrm>
                  <a:off x="1375848" y="2982406"/>
                  <a:ext cx="1015046" cy="252754"/>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E5E30901-88C3-4D83-94D9-1AD10B4CFDF8}" type="TxLink">
                    <a:rPr lang="en-US" sz="1000" b="1" i="0" u="none" strike="noStrike" kern="1200">
                      <a:solidFill>
                        <a:srgbClr val="646464"/>
                      </a:solidFill>
                      <a:ea typeface="+mn-ea"/>
                      <a:cs typeface="Arial"/>
                    </a:rPr>
                    <a:pPr marL="0" indent="0" defTabSz="914400" rtl="0" eaLnBrk="1" latinLnBrk="0" hangingPunct="1"/>
                    <a:t> </a:t>
                  </a:fld>
                  <a:endParaRPr lang="en-US" sz="1000" b="1" i="0" u="none" strike="noStrike" kern="1200">
                    <a:solidFill>
                      <a:srgbClr val="646464"/>
                    </a:solidFill>
                    <a:ea typeface="+mn-ea"/>
                    <a:cs typeface="Arial"/>
                  </a:endParaRPr>
                </a:p>
              </p:txBody>
            </p:sp>
            <p:sp>
              <p:nvSpPr>
                <p:cNvPr id="40" name="TextBox 23">
                  <a:extLst>
                    <a:ext uri="{FF2B5EF4-FFF2-40B4-BE49-F238E27FC236}">
                      <a16:creationId xmlns:a16="http://schemas.microsoft.com/office/drawing/2014/main" id="{00000000-0008-0000-0000-0000D8000000}"/>
                    </a:ext>
                  </a:extLst>
                </p:cNvPr>
                <p:cNvSpPr txBox="1"/>
                <p:nvPr/>
              </p:nvSpPr>
              <p:spPr>
                <a:xfrm>
                  <a:off x="2919016" y="2982399"/>
                  <a:ext cx="1015045" cy="25275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42500FE-D6E4-40CD-852F-26FD41C52191}"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41" name="TextBox 23">
                  <a:extLst>
                    <a:ext uri="{FF2B5EF4-FFF2-40B4-BE49-F238E27FC236}">
                      <a16:creationId xmlns:a16="http://schemas.microsoft.com/office/drawing/2014/main" id="{00000000-0008-0000-0000-0000D9000000}"/>
                    </a:ext>
                  </a:extLst>
                </p:cNvPr>
                <p:cNvSpPr txBox="1"/>
                <p:nvPr/>
              </p:nvSpPr>
              <p:spPr>
                <a:xfrm>
                  <a:off x="4653913" y="2982413"/>
                  <a:ext cx="1015045" cy="25275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FDFEF80-7794-4AE8-8593-5F47C5B2271D}"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42" name="TextBox 23">
                  <a:extLst>
                    <a:ext uri="{FF2B5EF4-FFF2-40B4-BE49-F238E27FC236}">
                      <a16:creationId xmlns:a16="http://schemas.microsoft.com/office/drawing/2014/main" id="{00000000-0008-0000-0000-0000DA000000}"/>
                    </a:ext>
                  </a:extLst>
                </p:cNvPr>
                <p:cNvSpPr txBox="1"/>
                <p:nvPr/>
              </p:nvSpPr>
              <p:spPr>
                <a:xfrm>
                  <a:off x="6431257" y="2982414"/>
                  <a:ext cx="1015045" cy="252755"/>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ctr" defTabSz="914400" rtl="0" eaLnBrk="1" latinLnBrk="0" hangingPunct="1"/>
                  <a:fld id="{FA8B494C-AE34-4C3F-8C9B-AAA9C3BF00AF}" type="TxLink">
                    <a:rPr lang="en-US" sz="1000" b="1" i="0" u="none" strike="noStrike" kern="1200">
                      <a:solidFill>
                        <a:srgbClr val="646464"/>
                      </a:solidFill>
                      <a:ea typeface="+mn-ea"/>
                      <a:cs typeface="Arial"/>
                    </a:rPr>
                    <a:pPr marL="0" indent="0" algn="ctr" defTabSz="914400" rtl="0" eaLnBrk="1" latinLnBrk="0" hangingPunct="1"/>
                    <a:t> </a:t>
                  </a:fld>
                  <a:endParaRPr lang="en-US" sz="1000" b="1" i="0" u="none" strike="noStrike" kern="1200">
                    <a:solidFill>
                      <a:srgbClr val="646464"/>
                    </a:solidFill>
                    <a:ea typeface="+mn-ea"/>
                    <a:cs typeface="Arial"/>
                  </a:endParaRPr>
                </a:p>
              </p:txBody>
            </p:sp>
            <p:sp>
              <p:nvSpPr>
                <p:cNvPr id="43" name="P5_Max">
                  <a:extLst>
                    <a:ext uri="{FF2B5EF4-FFF2-40B4-BE49-F238E27FC236}">
                      <a16:creationId xmlns:a16="http://schemas.microsoft.com/office/drawing/2014/main" id="{00000000-0008-0000-0000-0000DB000000}"/>
                    </a:ext>
                  </a:extLst>
                </p:cNvPr>
                <p:cNvSpPr txBox="1"/>
                <p:nvPr/>
              </p:nvSpPr>
              <p:spPr>
                <a:xfrm>
                  <a:off x="7619914" y="2982415"/>
                  <a:ext cx="1185028" cy="252754"/>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lgn="r" defTabSz="914400" rtl="0" eaLnBrk="1" latinLnBrk="0" hangingPunct="1"/>
                  <a:fld id="{33C173E0-E54E-45D8-A510-5AF0A83EC61C}" type="TxLink">
                    <a:rPr lang="en-US" sz="1000" b="1" i="0" u="none" strike="noStrike" kern="1200">
                      <a:solidFill>
                        <a:srgbClr val="646464"/>
                      </a:solidFill>
                      <a:ea typeface="+mn-ea"/>
                      <a:cs typeface="Arial"/>
                    </a:rPr>
                    <a:pPr marL="0" indent="0" algn="r" defTabSz="914400" rtl="0" eaLnBrk="1" latinLnBrk="0" hangingPunct="1"/>
                    <a:t> </a:t>
                  </a:fld>
                  <a:endParaRPr lang="en-US" sz="1000" b="1" i="0" u="none" strike="noStrike" kern="1200">
                    <a:solidFill>
                      <a:srgbClr val="646464"/>
                    </a:solidFill>
                    <a:ea typeface="+mn-ea"/>
                    <a:cs typeface="Arial"/>
                  </a:endParaRPr>
                </a:p>
              </p:txBody>
            </p:sp>
            <p:grpSp>
              <p:nvGrpSpPr>
                <p:cNvPr id="44" name="Group 43">
                  <a:extLst>
                    <a:ext uri="{FF2B5EF4-FFF2-40B4-BE49-F238E27FC236}">
                      <a16:creationId xmlns:a16="http://schemas.microsoft.com/office/drawing/2014/main" id="{00000000-0008-0000-0000-0000DC000000}"/>
                    </a:ext>
                  </a:extLst>
                </p:cNvPr>
                <p:cNvGrpSpPr/>
                <p:nvPr/>
              </p:nvGrpSpPr>
              <p:grpSpPr>
                <a:xfrm>
                  <a:off x="3419044" y="2574569"/>
                  <a:ext cx="3514193" cy="380489"/>
                  <a:chOff x="3419044" y="2574569"/>
                  <a:chExt cx="3514193" cy="380489"/>
                </a:xfrm>
              </p:grpSpPr>
              <p:cxnSp>
                <p:nvCxnSpPr>
                  <p:cNvPr id="46" name="Straight Connector 45">
                    <a:extLst>
                      <a:ext uri="{FF2B5EF4-FFF2-40B4-BE49-F238E27FC236}">
                        <a16:creationId xmlns:a16="http://schemas.microsoft.com/office/drawing/2014/main" id="{00000000-0008-0000-0000-0000DE000000}"/>
                      </a:ext>
                    </a:extLst>
                  </p:cNvPr>
                  <p:cNvCxnSpPr/>
                  <p:nvPr/>
                </p:nvCxnSpPr>
                <p:spPr>
                  <a:xfrm>
                    <a:off x="5170697" y="2574569"/>
                    <a:ext cx="0" cy="380489"/>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000000-0008-0000-0000-0000DF000000}"/>
                      </a:ext>
                    </a:extLst>
                  </p:cNvPr>
                  <p:cNvCxnSpPr/>
                  <p:nvPr/>
                </p:nvCxnSpPr>
                <p:spPr>
                  <a:xfrm>
                    <a:off x="3419044" y="2574569"/>
                    <a:ext cx="0" cy="380487"/>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0000000-0008-0000-0000-0000E0000000}"/>
                      </a:ext>
                    </a:extLst>
                  </p:cNvPr>
                  <p:cNvCxnSpPr/>
                  <p:nvPr/>
                </p:nvCxnSpPr>
                <p:spPr>
                  <a:xfrm>
                    <a:off x="6933237" y="2574569"/>
                    <a:ext cx="0" cy="380489"/>
                  </a:xfrm>
                  <a:prstGeom prst="line">
                    <a:avLst/>
                  </a:prstGeom>
                  <a:ln w="19050">
                    <a:solidFill>
                      <a:schemeClr val="lt1">
                        <a:lumMod val="100000"/>
                      </a:schemeClr>
                    </a:solidFill>
                  </a:ln>
                  <a:effectLst/>
                </p:spPr>
                <p:style>
                  <a:lnRef idx="1">
                    <a:schemeClr val="accent1"/>
                  </a:lnRef>
                  <a:fillRef idx="0">
                    <a:schemeClr val="accent1"/>
                  </a:fillRef>
                  <a:effectRef idx="0">
                    <a:schemeClr val="accent1"/>
                  </a:effectRef>
                  <a:fontRef idx="minor">
                    <a:schemeClr val="tx1"/>
                  </a:fontRef>
                </p:style>
              </p:cxnSp>
            </p:grpSp>
          </p:grpSp>
          <p:sp>
            <p:nvSpPr>
              <p:cNvPr id="37" name="P5_Label">
                <a:extLst>
                  <a:ext uri="{FF2B5EF4-FFF2-40B4-BE49-F238E27FC236}">
                    <a16:creationId xmlns:a16="http://schemas.microsoft.com/office/drawing/2014/main" id="{00000000-0008-0000-0000-0000D5000000}"/>
                  </a:ext>
                </a:extLst>
              </p:cNvPr>
              <p:cNvSpPr txBox="1"/>
              <p:nvPr/>
            </p:nvSpPr>
            <p:spPr>
              <a:xfrm>
                <a:off x="2431090" y="2668261"/>
                <a:ext cx="1268971" cy="290867"/>
              </a:xfrm>
              <a:prstGeom prst="rect">
                <a:avLst/>
              </a:prstGeom>
              <a:noFill/>
            </p:spPr>
            <p:txBody>
              <a:bodyPr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defTabSz="914400" rtl="0" eaLnBrk="1" latinLnBrk="0" hangingPunct="1"/>
                <a:fld id="{9C1F9981-760E-4EA9-93FA-4A0BE8FD9D21}" type="TxLink">
                  <a:rPr lang="en-US" sz="1000" b="1" i="1" u="none" strike="noStrike" kern="1200">
                    <a:solidFill>
                      <a:srgbClr val="F9C20A"/>
                    </a:solidFill>
                    <a:ea typeface="+mn-ea"/>
                    <a:cs typeface="Arial"/>
                  </a:rPr>
                  <a:pPr marL="0" indent="0" defTabSz="914400" rtl="0" eaLnBrk="1" latinLnBrk="0" hangingPunct="1"/>
                  <a:t> </a:t>
                </a:fld>
                <a:endParaRPr lang="en-US" sz="1000" b="1" i="1" u="none" strike="noStrike" kern="1200">
                  <a:solidFill>
                    <a:srgbClr val="F9C20A"/>
                  </a:solidFill>
                  <a:ea typeface="+mn-ea"/>
                  <a:cs typeface="Arial"/>
                </a:endParaRPr>
              </a:p>
            </p:txBody>
          </p:sp>
        </p:grpSp>
      </p:grpSp>
      <p:sp>
        <p:nvSpPr>
          <p:cNvPr id="5" name="Footer Placeholder 4">
            <a:extLst>
              <a:ext uri="{FF2B5EF4-FFF2-40B4-BE49-F238E27FC236}">
                <a16:creationId xmlns:a16="http://schemas.microsoft.com/office/drawing/2014/main" id="{0E5D24F7-65A4-BC9D-0263-1C288394C95D}"/>
              </a:ext>
            </a:extLst>
          </p:cNvPr>
          <p:cNvSpPr>
            <a:spLocks noGrp="1"/>
          </p:cNvSpPr>
          <p:nvPr>
            <p:ph type="ftr" sz="quarter" idx="35"/>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74EE4A32-BD6A-3821-CFF7-9D46E4EA173E}"/>
              </a:ext>
            </a:extLst>
          </p:cNvPr>
          <p:cNvSpPr>
            <a:spLocks noGrp="1"/>
          </p:cNvSpPr>
          <p:nvPr>
            <p:ph type="sldNum" sz="quarter" idx="36"/>
          </p:nvPr>
        </p:nvSpPr>
        <p:spPr/>
        <p:txBody>
          <a:bodyPr/>
          <a:lstStyle/>
          <a:p>
            <a:fld id="{00F7D3D8-3996-4599-9A0E-2E660A5BA7B3}" type="slidenum">
              <a:rPr lang="en-US" smtClean="0"/>
              <a:pPr/>
              <a:t>8</a:t>
            </a:fld>
            <a:endParaRPr lang="en-US" dirty="0"/>
          </a:p>
        </p:txBody>
      </p:sp>
    </p:spTree>
    <p:extLst>
      <p:ext uri="{BB962C8B-B14F-4D97-AF65-F5344CB8AC3E}">
        <p14:creationId xmlns:p14="http://schemas.microsoft.com/office/powerpoint/2010/main" val="173001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UPSLIDETOCMASTERID" val="Upslide 27 28 2016"/>
  <p:tag name="UPSLIDETOCMASTERNAME" val="Upslide 2"/>
  <p:tag name="UPSLIDETOCMASTERLASTEDITIONDATE" val="636053054793251410"/>
  <p:tag name="UPSLIDETOCALGOID" val="ScriptedShapesTocAlgo"/>
  <p:tag name="UPSLIDEPRINTFACINGPAGESDESIGN" val="AM Report USL"/>
  <p:tag name="UPSLIDEPRINTFACINGPAGESLAYOUT" val="Blank"/>
  <p:tag name="FOOTERSCRIPT" val="&lt;%Presentation Title%&gt;"/>
  <p:tag name="TEMPLATESHORTNAMETAG" val="Report US Letter Template"/>
  <p:tag name="TEMPLATEFULLNAMETAG" val="BBB1"/>
  <p:tag name="UPSLIDE" val="Alv02422_BBB1_12-30-2020"/>
  <p:tag name="UPSLIDEVERSION" val="6.7.13.0"/>
  <p:tag name="UPSLIDETOCOPTIONS" val="&lt;?xml version=&quot;1.0&quot; encoding=&quot;utf-16&quot;?&gt;&#10;&lt;TocContentOptions xmlns:xsd=&quot;http://www.w3.org/2001/XMLSchema&quot; xmlns:xsi=&quot;http://www.w3.org/2001/XMLSchema-instance&quot;&gt;&#10;  &lt;TocSlidesOptions&gt;&#10;    &lt;ContainsSubSectionTitles&gt;true&lt;/ContainsSubSectionTitles&gt;&#10;    &lt;ContainsSlideTitles&gt;false&lt;/ContainsSlideTitles&gt;&#10;    &lt;ContainsParentLessSlidesTitles&gt;false&lt;/ContainsParentLessSlidesTitles&gt;&#10;    &lt;ContainsPrentLessSubsections&gt;true&lt;/ContainsPrentLessSubsections&gt;&#10;    &lt;ContainsAppendix&gt;true&lt;/ContainsAppendix&gt;&#10;    &lt;ContainsUnNumberedSections&gt;true&lt;/ContainsUnNumberedSections&gt;&#10;    &lt;SlideTitle /&gt;&#10;  &lt;/TocSlidesOptions&gt;&#10;  &lt;SectionSlideOptions&gt;&#10;    &lt;ContainsOwnSubSection&gt;false&lt;/ContainsOwnSubSection&gt;&#10;    &lt;ContainsOwnSlide&gt;false&lt;/ContainsOwnSlide&gt;&#10;    &lt;ContainsOtherSections&gt;false&lt;/ContainsOtherSections&gt;&#10;    &lt;ContainsOthersSubsection&gt;false&lt;/ContainsOthersSubsection&gt;&#10;    &lt;containsAppendix&gt;false&lt;/containsAppendix&gt;&#10;    &lt;containsUnnumberedSections&gt;false&lt;/containsUnnumberedSections&gt;&#10;    &lt;SlideTitle /&gt;&#10;  &lt;/SectionSlideOptions&gt;&#10;  &lt;SubSectionSlideOptions&gt;&#10;    &lt;ContainsOtherSubsections&gt;false&lt;/ContainsOtherSubsections&gt;&#10;    &lt;ContainsOwnSlides&gt;false&lt;/ContainsOwnSlides&gt;&#10;    &lt;ContainsParentSection&gt;false&lt;/ContainsParentSection&gt;&#10;    &lt;ContainsOtherSections&gt;false&lt;/ContainsOtherSections&gt;&#10;    &lt;containsAppendix&gt;false&lt;/containsAppendix&gt;&#10;    &lt;containsUnnumberedSections&gt;false&lt;/containsUnnumberedSections&gt;&#10;    &lt;SlideTitle /&gt;&#10;  &lt;/SubSectionSlideOptions&gt;&#10;  &lt;UsedSlideLayouts&gt;&#10;    &lt;TocSlidesLayout&gt;&#10;      &lt;DesignName&gt;AM Report USL&lt;/DesignName&gt;&#10;      &lt;LayoutName&gt;Table of Contents (DO NOT DELETE)&lt;/LayoutName&gt;&#10;    &lt;/TocSlidesLayout&gt;&#10;    &lt;SectionLayout&gt;&#10;      &lt;DesignName&gt;AM Report USL&lt;/DesignName&gt;&#10;      &lt;LayoutName&gt;Section Divider (DO NOT DELETE)&lt;/LayoutName&gt;&#10;    &lt;/SectionLayout&gt;&#10;    &lt;SubsectionLayout&gt;&#10;      &lt;DesignName&gt;AM Report USL&lt;/DesignName&gt;&#10;      &lt;LayoutName&gt;Appendix Divider (DO NOT DELETE)&lt;/LayoutName&gt;&#10;    &lt;/SubsectionLayout&gt;&#10;    &lt;AppendixLayout&gt;&#10;      &lt;DesignName&gt;AM Report USL&lt;/DesignName&gt;&#10;      &lt;LayoutName&gt;Appendix Divider (DO NOT DELETE)&lt;/LayoutName&gt;&#10;    &lt;/AppendixLayout&gt;&#10;    &lt;TitleSliLayout&gt;&#10;      &lt;DesignName&gt;AM Report USL&lt;/DesignName&gt;&#10;      &lt;LayoutName&gt;Cover&lt;/LayoutName&gt;&#10;    &lt;/TitleSliLayout&gt;&#10;  &lt;/UsedSlideLayouts&gt;&#10;  &lt;ActiveReminders&gt;&#10;    &lt;ReminderScriptList&gt;&#10;      &lt;ReminderScript&gt;&#10;        &lt;Key xsi:type=&quot;xsd:string&quot;&gt;Reminder6/15/2021 4:35:32 PM872488304&lt;/Key&gt;&#10;        &lt;Value xsi:type=&quot;xsd:string&quot;&gt;&amp;lt;%SectionName%&amp;gt;&lt;/Value&gt;&#10;      &lt;/ReminderScript&gt;&#10;    &lt;/ReminderScriptList&gt;&#10;    &lt;MigrationVersion&gt;6.8.23.3&lt;/MigrationVersion&gt;&#10;  &lt;/ActiveReminders&gt;&#10;  &lt;HardRefreshRequired&gt;true&lt;/HardRefreshRequired&gt;&#10;  &lt;CustomAlgoOptions xsi:type=&quot;ScriptedSpecificAlgoOptions&quot;&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false&lt;/ForceBold&gt;&#10;        &lt;ApplyToSubSections&gt;true&lt;/ApplyToSubSections&gt;&#10;        &lt;ApplyToSectionsOnSubSectionDividers&gt;fals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 /&gt;&#10;        &lt;AfterSecNum /&gt;&#10;        &lt;BeforeSecNum /&gt;&#10;        &lt;AfterSubSecNum /&gt;&#10;        &lt;BeforeSubSecNum /&gt;&#10;      &lt;/Scripts&gt;&#10;      &lt;Lines&gt;&#10;        &lt;UseLineBelowSections&gt;false&lt;/UseLineBelowSections&gt;&#10;        &lt;LineBelowSection&gt;&#10;          &lt;XOffset&gt;0&lt;/XOffset&gt;&#10;          &lt;YOffset&gt;0&lt;/YOffset&gt;&#10;          &lt;Weight&gt;0.5&lt;/Weight&gt;&#10;          &lt;R&gt;118&lt;/R&gt;&#10;          &lt;G&gt;113&lt;/G&gt;&#10;          &lt;B&gt;113&lt;/B&gt;&#10;          &lt;LineStyle&gt;1&lt;/LineStyle&gt;&#10;        &lt;/LineBelowSection&gt;&#10;      &lt;/Lines&gt;&#10;      &lt;ManVerticalSpacing&gt;&#10;        &lt;UseManualSpacing&gt;true&lt;/UseManualSpacing&gt;&#10;        &lt;ManualSpacing&gt;&#10;          &lt;SpaceBeforeSections&gt;5.8&lt;/SpaceBeforeSections&gt;&#10;          &lt;SpaceBeforeSubSections&gt;5.8&lt;/SpaceBeforeSubSections&gt;&#10;          &lt;SpaceBeforeSlides&gt;5.8&lt;/SpaceBeforeSlides&gt;&#10;        &lt;/ManualSpacing&gt;&#10;        &lt;ManualSpacingSections&gt;&#10;          &lt;SpaceBeforeSections&gt;17.4750233&lt;/SpaceBeforeSections&gt;&#10;          &lt;SpaceBeforeSubSections&gt;11.6500158&lt;/SpaceBeforeSubSections&gt;&#10;          &lt;SpaceBeforeSlides&gt;5.825008&lt;/SpaceBeforeSlides&gt;&#10;        &lt;/ManualSpacingSections&gt;&#10;        &lt;ManualSpacingSubSections&gt;&#10;          &lt;SpaceBeforeSections&gt;17.4750233&lt;/SpaceBeforeSections&gt;&#10;          &lt;SpaceBeforeSubSections&gt;11.6500158&lt;/SpaceBeforeSubSections&gt;&#10;          &lt;SpaceBeforeSlides&gt;5.825008&lt;/SpaceBeforeSlides&gt;&#10;        &lt;/ManualSpacingSubSections&gt;&#10;        &lt;UseSpecificSpacingForSecDivider&gt;false&lt;/UseSpecificSpacingForSecDivider&gt;&#10;        &lt;UseSpecificSpacingForSubSecDivider&gt;false&lt;/UseSpecificSpacingForSubSecDivider&gt;&#10;      &lt;/ManVerticalSpacing&gt;&#10;    &lt;/CustomBaseAlgoOptions&gt;&#10;    &lt;Sh1SecDividerOptions&gt;&#10;      &lt;UseShapeInDividers&gt;true&lt;/UseShapeInDividers&gt;&#10;      &lt;script&gt;&amp;lt;%SectionName%&amp;gt;&lt;/script&gt;&#10;    &lt;/Sh1SecDividerOptions&gt;&#10;    &lt;Sh2SecDividerOptions&gt;&#10;      &lt;UseShapeInDividers&gt;false&lt;/UseShapeInDividers&gt;&#10;    &lt;/Sh2SecDividerOptions&gt;&#10;    &lt;Sh3SecDividerOptions&gt;&#10;      &lt;UseShapeInDividers&gt;false&lt;/UseShapeInDividers&gt;&#10;    &lt;/Sh3SecDividerOptions&gt;&#10;    &lt;Sh1SubSecDividerOptions&gt;&#10;      &lt;UseShapeInDividers&gt;true&lt;/UseShapeInDividers&gt;&#10;      &lt;script&gt;&amp;lt;%SubSectionName%&amp;gt;&lt;/script&gt;&#10;    &lt;/Sh1SubSecDividerOptions&gt;&#10;    &lt;Sh2SubSecDividerOptions&gt;&#10;      &lt;UseShapeInDividers&gt;false&lt;/UseShapeInDividers&gt;&#10;    &lt;/Sh2SubSecDividerOptions&gt;&#10;    &lt;Sh3SubSecDividerOptions&gt;&#10;      &lt;UseShapeInDividers&gt;false&lt;/UseShapeInDividers&gt;&#10;    &lt;/Sh3SubSecDividerOptions&gt;&#10;    &lt;ThreeLevelTOC&gt;false&lt;/ThreeLevelTOC&gt;&#10;  &lt;/CustomAlgoOptions&gt;&#10;  &lt;UserPresentationOptions&gt;&#10;    &lt;SubSectionsHaveSlide xsi:nil=&quot;true&quot; /&gt;&#10;    &lt;SectionDividersContainOwnSubSections xsi:nil=&quot;true&quot; /&gt;&#10;    &lt;SectionDividersContainOwnSlideTitles xsi:nil=&quot;true&quot; /&gt;&#10;    &lt;SubSectionDividersContainOwnSlideTitles xsi:nil=&quot;true&quot; /&gt;&#10;    &lt;TOCSlidesContainSubsectionTitles xsi:nil=&quot;true&quot; /&gt;&#10;    &lt;TOCSlidesContainSlideTitles xsi:nil=&quot;true&quot; /&gt;&#10;    &lt;DisplayRemindersOnSlides&gt;false&lt;/DisplayRemindersOnSlides&gt;&#10;    &lt;SectionsHaveSlide&gt;true&lt;/SectionsHaveSlide&gt;&#10;    &lt;DoNotCountHiddenSlidesInPagination&gt;false&lt;/DoNotCountHiddenSlidesInPagination&gt;&#10;  &lt;/UserPresentationOptions&gt;&#10;  &lt;XmlSubSectionsHaveSlide&gt;true&lt;/XmlSubSectionsHaveSlide&gt;&#10;  &lt;AllowDuplicateTitleSlides&gt;true&lt;/AllowDuplicateTitleSlides&gt;&#10;  &lt;ShowEmptySlideTitles&gt;false&lt;/ShowEmptySlideTitles&gt;&#10;  &lt;NumberingOption&gt;&#10;    &lt;NumType&gt;ArabicAndCapitalLetters&lt;/NumType&gt;&#10;  &lt;/NumberingOption&gt;&#10;  &lt;NumberingOptionForAppendix&gt;&#10;    &lt;NumType&gt;ArabicAndCapitalLetters&lt;/NumType&gt;&#10;  &lt;/NumberingOptionForAppendix&gt;&#10;&lt;/TocContentOptions&gt;"/>
</p:tagLst>
</file>

<file path=ppt/tags/tag10.xml><?xml version="1.0" encoding="utf-8"?>
<p:tagLst xmlns:a="http://schemas.openxmlformats.org/drawingml/2006/main" xmlns:r="http://schemas.openxmlformats.org/officeDocument/2006/relationships" xmlns:p="http://schemas.openxmlformats.org/presentationml/2006/main">
  <p:tag name="NAME" val="SUBSECTIONTITLE"/>
  <p:tag name="TOCTEMPLATESHAPENAME" val="Titre des sous-sections"/>
  <p:tag name="TOCTEMPLATESHAPEDESCRIPTION" val="Définit le format de la forme contenant les titres des sous-sections."/>
</p:tagLst>
</file>

<file path=ppt/tags/tag11.xml><?xml version="1.0" encoding="utf-8"?>
<p:tagLst xmlns:a="http://schemas.openxmlformats.org/drawingml/2006/main" xmlns:r="http://schemas.openxmlformats.org/officeDocument/2006/relationships" xmlns:p="http://schemas.openxmlformats.org/presentationml/2006/main">
  <p:tag name="NAME" val="SUBSECTIONUM"/>
  <p:tag name="TOCTEMPLATESHAPENAME" val="Index des sous-section"/>
  <p:tag name="TOCTEMPLATESHAPEDESCRIPTION" val="Définit le format de la forme contenant les numéros des sou-sections"/>
</p:tagLst>
</file>

<file path=ppt/tags/tag12.xml><?xml version="1.0" encoding="utf-8"?>
<p:tagLst xmlns:a="http://schemas.openxmlformats.org/drawingml/2006/main" xmlns:r="http://schemas.openxmlformats.org/officeDocument/2006/relationships" xmlns:p="http://schemas.openxmlformats.org/presentationml/2006/main">
  <p:tag name="NAME" val="SUBSECTIONINDEX"/>
  <p:tag name="TOCTEMPLATESHAPENAME" val="Numéro de slide des sous-sections"/>
  <p:tag name="TOCTEMPLATESHAPEDESCRIPTION" val="Définit le format de la forme contenant les numéros de slides des sous-sections."/>
</p:tagLst>
</file>

<file path=ppt/tags/tag13.xml><?xml version="1.0" encoding="utf-8"?>
<p:tagLst xmlns:a="http://schemas.openxmlformats.org/drawingml/2006/main" xmlns:r="http://schemas.openxmlformats.org/officeDocument/2006/relationships" xmlns:p="http://schemas.openxmlformats.org/presentationml/2006/main">
  <p:tag name="HIDETOC" val="true"/>
</p:tagLst>
</file>

<file path=ppt/tags/tag14.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15.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6.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17.xml><?xml version="1.0" encoding="utf-8"?>
<p:tagLst xmlns:a="http://schemas.openxmlformats.org/drawingml/2006/main" xmlns:r="http://schemas.openxmlformats.org/officeDocument/2006/relationships" xmlns:p="http://schemas.openxmlformats.org/presentationml/2006/main">
  <p:tag name="HIDETOC" val="true"/>
</p:tagLst>
</file>

<file path=ppt/tags/tag18.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2"/>
  <p:tag name="TOCTEMPLATESHAPENAME" val="Second Shape"/>
  <p:tag name="TOCTEMPLATESHAPEDESCRIPTION" val="Fill it with anything!"/>
</p:tagLst>
</file>

<file path=ppt/tags/tag19.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3"/>
  <p:tag name="TOCTEMPLATESHAPENAME" val="Third Shape"/>
  <p:tag name="TOCTEMPLATESHAPEDESCRIPTION" val="Fill it with anythi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RANK" val="1"/>
  <p:tag name="MODE" val="1"/>
  <p:tag name="LEFT" val="53"/>
  <p:tag name="TOP" val="118"/>
  <p:tag name="HEIGHT" val="73"/>
  <p:tag name="WIDTH" val="543"/>
  <p:tag name="NAME" val="Shape1"/>
  <p:tag name="TOCTEMPLATESHAPENAME" val="First Shape"/>
  <p:tag name="TOCTEMPLATESHAPEDESCRIPTION" val="Fill it with anything!"/>
</p:tagLst>
</file>

<file path=ppt/tags/tag21.xml><?xml version="1.0" encoding="utf-8"?>
<p:tagLst xmlns:a="http://schemas.openxmlformats.org/drawingml/2006/main" xmlns:r="http://schemas.openxmlformats.org/officeDocument/2006/relationships" xmlns:p="http://schemas.openxmlformats.org/presentationml/2006/main">
  <p:tag name="HIDETOC" val="true"/>
</p:tagLst>
</file>

<file path=ppt/tags/tag22.xml><?xml version="1.0" encoding="utf-8"?>
<p:tagLst xmlns:a="http://schemas.openxmlformats.org/drawingml/2006/main" xmlns:r="http://schemas.openxmlformats.org/officeDocument/2006/relationships" xmlns:p="http://schemas.openxmlformats.org/presentationml/2006/main">
  <p:tag name="NAME" val="Reminder6/15/2021 4:35:32 PM872488304"/>
  <p:tag name="TOCTEMPLATESHAPENAME" val="Section Reminder"/>
</p:tagLst>
</file>

<file path=ppt/tags/tag23.xml><?xml version="1.0" encoding="utf-8"?>
<p:tagLst xmlns:a="http://schemas.openxmlformats.org/drawingml/2006/main" xmlns:r="http://schemas.openxmlformats.org/officeDocument/2006/relationships" xmlns:p="http://schemas.openxmlformats.org/presentationml/2006/main">
  <p:tag name="HIDETOC" val="tru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SECTIONINDEX"/>
  <p:tag name="TOCTEMPLATESHAPENAME" val="Numéro de slide des sections"/>
  <p:tag name="TOCTEMPLATESHAPEDESCRIPTION" val="Définit le format de la forme contenant les numéros de slides pour les sections."/>
</p:tagLst>
</file>

<file path=ppt/tags/tag5.xml><?xml version="1.0" encoding="utf-8"?>
<p:tagLst xmlns:a="http://schemas.openxmlformats.org/drawingml/2006/main" xmlns:r="http://schemas.openxmlformats.org/officeDocument/2006/relationships" xmlns:p="http://schemas.openxmlformats.org/presentationml/2006/main">
  <p:tag name="NAME" val="SECTIONUM"/>
  <p:tag name="TOCTEMPLATESHAPENAME" val="Numéro de section"/>
  <p:tag name="TOCTEMPLATESHAPEDESCRIPTION" val="Définit le format de la forme contenant les numéros de sections"/>
</p:tagLst>
</file>

<file path=ppt/tags/tag6.xml><?xml version="1.0" encoding="utf-8"?>
<p:tagLst xmlns:a="http://schemas.openxmlformats.org/drawingml/2006/main" xmlns:r="http://schemas.openxmlformats.org/officeDocument/2006/relationships" xmlns:p="http://schemas.openxmlformats.org/presentationml/2006/main">
  <p:tag name="NAME" val="SECTIONTITLE"/>
  <p:tag name="TOCTEMPLATESHAPENAME" val="Titre de section"/>
  <p:tag name="TOCTEMPLATESHAPEDESCRIPTION" val="Définit le format de la forme contenant les titres de section"/>
</p:tagLst>
</file>

<file path=ppt/tags/tag7.xml><?xml version="1.0" encoding="utf-8"?>
<p:tagLst xmlns:a="http://schemas.openxmlformats.org/drawingml/2006/main" xmlns:r="http://schemas.openxmlformats.org/officeDocument/2006/relationships" xmlns:p="http://schemas.openxmlformats.org/presentationml/2006/main">
  <p:tag name="NAME" val="SLIDEINDEX"/>
  <p:tag name="TOCTEMPLATESHAPENAME" val="Numéro de slide"/>
  <p:tag name="TOCTEMPLATESHAPEDESCRIPTION" val="Définit le format de la forme contenant le numéro de diapositive"/>
</p:tagLst>
</file>

<file path=ppt/tags/tag8.xml><?xml version="1.0" encoding="utf-8"?>
<p:tagLst xmlns:a="http://schemas.openxmlformats.org/drawingml/2006/main" xmlns:r="http://schemas.openxmlformats.org/officeDocument/2006/relationships" xmlns:p="http://schemas.openxmlformats.org/presentationml/2006/main">
  <p:tag name="NAME" val="SLIDETITLE"/>
  <p:tag name="TOCTEMPLATESHAPENAME" val="Titre des diapositives"/>
  <p:tag name="TOCTEMPLATESHAPEDESCRIPTION" val="Définit le format de la forme contenant les titres de slide"/>
</p:tagLst>
</file>

<file path=ppt/tags/tag9.xml><?xml version="1.0" encoding="utf-8"?>
<p:tagLst xmlns:a="http://schemas.openxmlformats.org/drawingml/2006/main" xmlns:r="http://schemas.openxmlformats.org/officeDocument/2006/relationships" xmlns:p="http://schemas.openxmlformats.org/presentationml/2006/main">
  <p:tag name="NAME" val="DRAWAREA"/>
  <p:tag name="TOCTEMPLATESHAPENAME" val="Zone de tracé"/>
  <p:tag name="TOCTEMPLATESHAPEDESCRIPTION" val="Délimite la position verticale de la table des matières."/>
</p:tagLst>
</file>

<file path=ppt/theme/theme1.xml><?xml version="1.0" encoding="utf-8"?>
<a:theme xmlns:a="http://schemas.openxmlformats.org/drawingml/2006/main" name="AM Report USL">
  <a:themeElements>
    <a:clrScheme name="A&amp;M">
      <a:dk1>
        <a:srgbClr val="646464"/>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5E8AB4"/>
      </a:hlink>
      <a:folHlink>
        <a:srgbClr val="470858"/>
      </a:folHlink>
    </a:clrScheme>
    <a:fontScheme name="Ari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marL="1588" algn="ctr">
          <a:spcAft>
            <a:spcPts val="400"/>
          </a:spcAft>
          <a:defRPr sz="14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noAutofit/>
      </a:bodyPr>
      <a:lstStyle>
        <a:defPPr algn="l">
          <a:defRPr sz="1400" dirty="0" err="1" smtClean="0"/>
        </a:defPPr>
      </a:lstStyle>
    </a:txDef>
  </a:objectDefaults>
  <a:extraClrSchemeLst/>
  <a:extLst>
    <a:ext uri="{05A4C25C-085E-4340-85A3-A5531E510DB2}">
      <thm15:themeFamily xmlns:thm15="http://schemas.microsoft.com/office/thememl/2012/main" name="UpSlideTemplate" id="{CEED599E-AAB6-4A55-84D4-5830C7652A35}" vid="{834F30C9-5FBB-4360-9F31-72B3E11F7724}"/>
    </a:ext>
  </a:extLst>
</a:theme>
</file>

<file path=ppt/theme/theme2.xml><?xml version="1.0" encoding="utf-8"?>
<a:theme xmlns:a="http://schemas.openxmlformats.org/drawingml/2006/main" name="UpSlide Table Of Content Master (do not edit)">
  <a:themeElements>
    <a:clrScheme name="A&amp;M">
      <a:dk1>
        <a:srgbClr val="767171"/>
      </a:dk1>
      <a:lt1>
        <a:sysClr val="window" lastClr="FFFFFF"/>
      </a:lt1>
      <a:dk2>
        <a:srgbClr val="969696"/>
      </a:dk2>
      <a:lt2>
        <a:srgbClr val="CF7F00"/>
      </a:lt2>
      <a:accent1>
        <a:srgbClr val="002B49"/>
      </a:accent1>
      <a:accent2>
        <a:srgbClr val="0085CA"/>
      </a:accent2>
      <a:accent3>
        <a:srgbClr val="5E8AB4"/>
      </a:accent3>
      <a:accent4>
        <a:srgbClr val="29702A"/>
      </a:accent4>
      <a:accent5>
        <a:srgbClr val="00677F"/>
      </a:accent5>
      <a:accent6>
        <a:srgbClr val="470858"/>
      </a:accent6>
      <a:hlink>
        <a:srgbClr val="CF7F00"/>
      </a:hlink>
      <a:folHlink>
        <a:srgbClr val="470858"/>
      </a:folHlink>
    </a:clrScheme>
    <a:fontScheme name="A&amp;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SlideTemplate" id="{CEED599E-AAB6-4A55-84D4-5830C7652A35}" vid="{E99CB617-FF79-47D4-996F-9CFB9FFBB0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78CE09F451044085BD20AE26165FED" ma:contentTypeVersion="13" ma:contentTypeDescription="Create a new document." ma:contentTypeScope="" ma:versionID="8bc7e0aa43c15746a6fbd3cf81f3b044">
  <xsd:schema xmlns:xsd="http://www.w3.org/2001/XMLSchema" xmlns:xs="http://www.w3.org/2001/XMLSchema" xmlns:p="http://schemas.microsoft.com/office/2006/metadata/properties" xmlns:ns2="e5e58b11-f745-45e3-9bae-2ebf80225d14" xmlns:ns3="ad2e9ad2-38b0-4b2b-a771-3ca98dc4e31f" targetNamespace="http://schemas.microsoft.com/office/2006/metadata/properties" ma:root="true" ma:fieldsID="e17de17339a9990eaeb6fdf67802cb1e" ns2:_="" ns3:_="">
    <xsd:import namespace="e5e58b11-f745-45e3-9bae-2ebf80225d14"/>
    <xsd:import namespace="ad2e9ad2-38b0-4b2b-a771-3ca98dc4e31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58b11-f745-45e3-9bae-2ebf80225d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2e9ad2-38b0-4b2b-a771-3ca98dc4e3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8E0686-6342-4324-8252-A242222A47F2}">
  <ds:schemaRefs>
    <ds:schemaRef ds:uri="http://schemas.microsoft.com/sharepoint/v3/contenttype/forms"/>
  </ds:schemaRefs>
</ds:datastoreItem>
</file>

<file path=customXml/itemProps2.xml><?xml version="1.0" encoding="utf-8"?>
<ds:datastoreItem xmlns:ds="http://schemas.openxmlformats.org/officeDocument/2006/customXml" ds:itemID="{C9840CBC-98E5-4ADD-9E4A-1FB0AEDC20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58b11-f745-45e3-9bae-2ebf80225d14"/>
    <ds:schemaRef ds:uri="ad2e9ad2-38b0-4b2b-a771-3ca98dc4e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1AF920-2DA3-4B75-83EC-040A4467B8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UpSlideTemplate</Template>
  <TotalTime>49</TotalTime>
  <Words>2230</Words>
  <Application>Microsoft Office PowerPoint</Application>
  <PresentationFormat>Custom</PresentationFormat>
  <Paragraphs>409</Paragraphs>
  <Slides>23</Slides>
  <Notes>22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4" baseType="lpstr">
      <vt:lpstr>Arial</vt:lpstr>
      <vt:lpstr>Arial Nova Cond</vt:lpstr>
      <vt:lpstr>Calibri</vt:lpstr>
      <vt:lpstr>Century Gothic</vt:lpstr>
      <vt:lpstr>Garamond</vt:lpstr>
      <vt:lpstr>Impact</vt:lpstr>
      <vt:lpstr>Segoe UI Light</vt:lpstr>
      <vt:lpstr>Wingdings</vt:lpstr>
      <vt:lpstr>AM Report USL</vt:lpstr>
      <vt:lpstr>UpSlide Table Of Content Master (do not edit)</vt:lpstr>
      <vt:lpstr>think-cell Slide</vt:lpstr>
      <vt:lpstr>ABC</vt:lpstr>
      <vt:lpstr>Disclaimer</vt:lpstr>
      <vt:lpstr>Contents</vt:lpstr>
      <vt:lpstr>PowerPoint Presentation</vt:lpstr>
      <vt:lpstr>Executive Summary: SG&amp;A Diagnostics</vt:lpstr>
      <vt:lpstr>SG&amp;A Costs as a Percentage of Revenue by Industry</vt:lpstr>
      <vt:lpstr>PowerPoint Presentation</vt:lpstr>
      <vt:lpstr>Peer Group Overview</vt:lpstr>
      <vt:lpstr>Peer Group1 Demographics</vt:lpstr>
      <vt:lpstr>PowerPoint Presentation</vt:lpstr>
      <vt:lpstr>SG&amp;A Cost as a Percent of Revenue1</vt:lpstr>
      <vt:lpstr>SG&amp;A vs. EBITDA Performance1</vt:lpstr>
      <vt:lpstr>PowerPoint Presentation</vt:lpstr>
      <vt:lpstr>SG&amp;A Decomposed Functional Costs and FTE Analysis1</vt:lpstr>
      <vt:lpstr> Estimated Opportunity Waterfall1</vt:lpstr>
      <vt:lpstr>PowerPoint Presentation</vt:lpstr>
      <vt:lpstr>SG&amp;A Functional Taxonomy</vt:lpstr>
      <vt:lpstr>PowerPoint Presentation</vt:lpstr>
      <vt:lpstr>Glossary</vt:lpstr>
      <vt:lpstr>About A&amp;M’s Insight Center</vt:lpstr>
      <vt:lpstr>Contact the Insight Center</vt:lpstr>
      <vt:lpstr>PowerPoint Presentation</vt:lpstr>
      <vt:lpstr>Contents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dc:title>
  <dc:creator>SKhanvilkar</dc:creator>
  <cp:lastModifiedBy>Khanvilkar, Sandeip</cp:lastModifiedBy>
  <cp:revision>1</cp:revision>
  <dcterms:created xsi:type="dcterms:W3CDTF">2023-02-27T23:46:54Z</dcterms:created>
  <dcterms:modified xsi:type="dcterms:W3CDTF">2023-02-28T01:01:04Z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2ddbabad-5eab-4ff9-97d6-4558bb73d2a3</vt:lpwstr>
  </property>
  <property fmtid="{D5CDD505-2E9C-101B-9397-08002B2CF9AE}" pid="3" name="ContentTypeId">
    <vt:lpwstr>0x0101004C78CE09F451044085BD20AE26165FED</vt:lpwstr>
  </property>
</Properties>
</file>