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59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855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21140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6426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216048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18998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89685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1371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9305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568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373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455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811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478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6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244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626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115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7509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B59BD6-F1E5-4A46-B2B8-39E6459FA5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/>
              <a:t>Ingenieros al peso S.A.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047D0F-351C-454D-875A-4AB9CBB732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/>
              <a:t>Grupo T-4</a:t>
            </a:r>
          </a:p>
          <a:p>
            <a:r>
              <a:rPr lang="es-ES" sz="1200"/>
              <a:t>Álvaro Barchín Rubio, Daniela Camila Durand Bartolo, Jonathan Coque Quispe y María Bravo Gómez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499484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3" name="Group 202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4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5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8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3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5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7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8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9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0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1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2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3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5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6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7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427C9CF-85F1-4D0C-A4D5-5AB0423C9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6438" y="2127327"/>
            <a:ext cx="8791575" cy="13016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Modelo</a:t>
            </a:r>
            <a:endParaRPr lang="en-US" sz="4800" dirty="0"/>
          </a:p>
        </p:txBody>
      </p:sp>
      <p:pic>
        <p:nvPicPr>
          <p:cNvPr id="1028" name="Picture 4" descr="Diagrama&#10;&#10;Descripción generada automáticamente">
            <a:extLst>
              <a:ext uri="{FF2B5EF4-FFF2-40B4-BE49-F238E27FC236}">
                <a16:creationId xmlns:a16="http://schemas.microsoft.com/office/drawing/2014/main" id="{69C4F27C-D0B5-410B-99D5-63CF43DD6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59789" y="1516063"/>
            <a:ext cx="5284448" cy="3368836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214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98" name="Group 197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9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0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3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8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0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5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7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8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9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0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1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2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427C9CF-85F1-4D0C-A4D5-5AB0423C9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7396" y="2782635"/>
            <a:ext cx="8791575" cy="13016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VISTA</a:t>
            </a:r>
          </a:p>
        </p:txBody>
      </p:sp>
      <p:pic>
        <p:nvPicPr>
          <p:cNvPr id="130" name="Imagen 129">
            <a:extLst>
              <a:ext uri="{FF2B5EF4-FFF2-40B4-BE49-F238E27FC236}">
                <a16:creationId xmlns:a16="http://schemas.microsoft.com/office/drawing/2014/main" id="{D9C917B4-2DAA-42C5-BC1F-BE50C1F55680}"/>
              </a:ext>
            </a:extLst>
          </p:cNvPr>
          <p:cNvPicPr/>
          <p:nvPr/>
        </p:nvPicPr>
        <p:blipFill rotWithShape="1">
          <a:blip r:embed="rId4"/>
          <a:srcRect t="10422"/>
          <a:stretch/>
        </p:blipFill>
        <p:spPr bwMode="auto">
          <a:xfrm>
            <a:off x="4329404" y="1816100"/>
            <a:ext cx="6900569" cy="343058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73385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98" name="Group 197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9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0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3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8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0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5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7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8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9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0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1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2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427C9CF-85F1-4D0C-A4D5-5AB0423C9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546" y="1144588"/>
            <a:ext cx="3734941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dirty="0"/>
              <a:t>CONTROLADOR</a:t>
            </a:r>
          </a:p>
        </p:txBody>
      </p:sp>
      <p:sp>
        <p:nvSpPr>
          <p:cNvPr id="254" name="Round Diagonal Corner Rectangle 6">
            <a:extLst>
              <a:ext uri="{FF2B5EF4-FFF2-40B4-BE49-F238E27FC236}">
                <a16:creationId xmlns:a16="http://schemas.microsoft.com/office/drawing/2014/main" id="{01958E0A-0BC1-424F-9B41-D614FC13A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904A5B7-962C-4F87-B439-6EB88419EE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9362" b="-2"/>
          <a:stretch/>
        </p:blipFill>
        <p:spPr>
          <a:xfrm>
            <a:off x="6421396" y="1136606"/>
            <a:ext cx="4635583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077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7E913D-2173-42D4-A565-FC61B6B3D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6724" y="2828925"/>
            <a:ext cx="4278552" cy="933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 dirty="0">
                <a:solidFill>
                  <a:schemeClr val="tx2"/>
                </a:solidFill>
              </a:rPr>
              <a:t>FRONT - END</a:t>
            </a:r>
          </a:p>
        </p:txBody>
      </p:sp>
    </p:spTree>
    <p:extLst>
      <p:ext uri="{BB962C8B-B14F-4D97-AF65-F5344CB8AC3E}">
        <p14:creationId xmlns:p14="http://schemas.microsoft.com/office/powerpoint/2010/main" val="2969991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50CD4-6616-4336-99D8-FDF397DBD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7127"/>
            <a:ext cx="9905998" cy="1478570"/>
          </a:xfrm>
        </p:spPr>
        <p:txBody>
          <a:bodyPr/>
          <a:lstStyle/>
          <a:p>
            <a:r>
              <a:rPr lang="es-ES" dirty="0"/>
              <a:t>Formularios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6C295F4-EA8E-4540-B038-7028CED102C8}"/>
              </a:ext>
            </a:extLst>
          </p:cNvPr>
          <p:cNvPicPr/>
          <p:nvPr/>
        </p:nvPicPr>
        <p:blipFill rotWithShape="1">
          <a:blip r:embed="rId2"/>
          <a:srcRect t="9816"/>
          <a:stretch/>
        </p:blipFill>
        <p:spPr bwMode="auto">
          <a:xfrm>
            <a:off x="2134412" y="2074053"/>
            <a:ext cx="7920000" cy="432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A147661-DEC9-4EE2-8250-065D0556A618}"/>
              </a:ext>
            </a:extLst>
          </p:cNvPr>
          <p:cNvSpPr txBox="1"/>
          <p:nvPr/>
        </p:nvSpPr>
        <p:spPr>
          <a:xfrm>
            <a:off x="1141413" y="1301031"/>
            <a:ext cx="7920000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Mediante formularios de este estilo se introducen nuevos datos a la base de datos</a:t>
            </a:r>
          </a:p>
        </p:txBody>
      </p:sp>
    </p:spTree>
    <p:extLst>
      <p:ext uri="{BB962C8B-B14F-4D97-AF65-F5344CB8AC3E}">
        <p14:creationId xmlns:p14="http://schemas.microsoft.com/office/powerpoint/2010/main" val="4293493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5765C6-F1CD-4228-B0F8-9D90B106B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89" y="122416"/>
            <a:ext cx="9905998" cy="1478570"/>
          </a:xfrm>
        </p:spPr>
        <p:txBody>
          <a:bodyPr/>
          <a:lstStyle/>
          <a:p>
            <a:r>
              <a:rPr lang="es-ES" dirty="0"/>
              <a:t>Mostrar datos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80C21EB-4B4A-4DA4-9A68-2D9DC9DF1FFD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11"/>
          <a:stretch/>
        </p:blipFill>
        <p:spPr bwMode="auto">
          <a:xfrm>
            <a:off x="2136000" y="2085392"/>
            <a:ext cx="7920000" cy="4320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1D9B0E9-B613-4D6D-A2A4-0B3D48326F96}"/>
              </a:ext>
            </a:extLst>
          </p:cNvPr>
          <p:cNvSpPr txBox="1"/>
          <p:nvPr/>
        </p:nvSpPr>
        <p:spPr>
          <a:xfrm>
            <a:off x="1141413" y="1277820"/>
            <a:ext cx="10050462" cy="6463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Los datos de la empresa se muestra en tablas y cada una de ellas dispone de opciones de editar y/o eliminar</a:t>
            </a:r>
          </a:p>
        </p:txBody>
      </p:sp>
    </p:spTree>
    <p:extLst>
      <p:ext uri="{BB962C8B-B14F-4D97-AF65-F5344CB8AC3E}">
        <p14:creationId xmlns:p14="http://schemas.microsoft.com/office/powerpoint/2010/main" val="4277571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FC2347-CEDF-481E-AE6C-54D73707C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9843"/>
            <a:ext cx="9905998" cy="1478570"/>
          </a:xfrm>
        </p:spPr>
        <p:txBody>
          <a:bodyPr/>
          <a:lstStyle/>
          <a:p>
            <a:r>
              <a:rPr lang="es-ES" dirty="0"/>
              <a:t>Editar datos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CCB4308-448F-476B-AE6C-96C95D87AE18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07"/>
          <a:stretch/>
        </p:blipFill>
        <p:spPr bwMode="auto">
          <a:xfrm>
            <a:off x="2136000" y="2274078"/>
            <a:ext cx="7920000" cy="4320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20588D7-0427-4DAC-A50A-FE929C350EF2}"/>
              </a:ext>
            </a:extLst>
          </p:cNvPr>
          <p:cNvSpPr txBox="1"/>
          <p:nvPr/>
        </p:nvSpPr>
        <p:spPr>
          <a:xfrm>
            <a:off x="1143001" y="1185247"/>
            <a:ext cx="9905998" cy="6463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En caso de querer editar algún dato se dispondrá de un formulario para poder editarlos y se mostrará en las casillas los datos que tienen actualmente</a:t>
            </a:r>
          </a:p>
        </p:txBody>
      </p:sp>
    </p:spTree>
    <p:extLst>
      <p:ext uri="{BB962C8B-B14F-4D97-AF65-F5344CB8AC3E}">
        <p14:creationId xmlns:p14="http://schemas.microsoft.com/office/powerpoint/2010/main" val="1921794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C1CA7B-12AE-4E0F-B649-471835FBA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es-ES" dirty="0"/>
              <a:t>Error 404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C76D739-D718-49E3-912B-E9155DE0FDB1}"/>
              </a:ext>
            </a:extLst>
          </p:cNvPr>
          <p:cNvPicPr/>
          <p:nvPr/>
        </p:nvPicPr>
        <p:blipFill rotWithShape="1">
          <a:blip r:embed="rId2"/>
          <a:srcRect t="9770"/>
          <a:stretch/>
        </p:blipFill>
        <p:spPr bwMode="auto">
          <a:xfrm>
            <a:off x="2136000" y="2000900"/>
            <a:ext cx="7920000" cy="432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484D5F4-9B8C-4841-B24D-8DF5CAC59B4D}"/>
              </a:ext>
            </a:extLst>
          </p:cNvPr>
          <p:cNvSpPr txBox="1"/>
          <p:nvPr/>
        </p:nvSpPr>
        <p:spPr>
          <a:xfrm>
            <a:off x="1143001" y="1212466"/>
            <a:ext cx="9357995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En caso de producirse un error se dispondrá de un botón que te mande a la página de inicio</a:t>
            </a:r>
          </a:p>
        </p:txBody>
      </p:sp>
    </p:spTree>
    <p:extLst>
      <p:ext uri="{BB962C8B-B14F-4D97-AF65-F5344CB8AC3E}">
        <p14:creationId xmlns:p14="http://schemas.microsoft.com/office/powerpoint/2010/main" val="2706059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3FBD30-9F6F-46E8-9748-1F9289859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0484"/>
            <a:ext cx="9905998" cy="1478570"/>
          </a:xfrm>
        </p:spPr>
        <p:txBody>
          <a:bodyPr/>
          <a:lstStyle/>
          <a:p>
            <a:r>
              <a:rPr lang="es-ES" dirty="0"/>
              <a:t>Acceder a datos del trabajador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B7DA5EC-051E-488D-BC84-92353C6474CF}"/>
              </a:ext>
            </a:extLst>
          </p:cNvPr>
          <p:cNvPicPr/>
          <p:nvPr/>
        </p:nvPicPr>
        <p:blipFill rotWithShape="1">
          <a:blip r:embed="rId2"/>
          <a:srcRect t="10422"/>
          <a:stretch/>
        </p:blipFill>
        <p:spPr bwMode="auto">
          <a:xfrm>
            <a:off x="629285" y="2989263"/>
            <a:ext cx="5400040" cy="26200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8D91714-42E2-4A23-831D-F52E881DFA2F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01"/>
          <a:stretch/>
        </p:blipFill>
        <p:spPr bwMode="auto">
          <a:xfrm>
            <a:off x="6162675" y="3002598"/>
            <a:ext cx="5400040" cy="26066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D8FB9A7-26D6-4859-AC35-70579E3BEE61}"/>
              </a:ext>
            </a:extLst>
          </p:cNvPr>
          <p:cNvSpPr txBox="1"/>
          <p:nvPr/>
        </p:nvSpPr>
        <p:spPr>
          <a:xfrm>
            <a:off x="1143001" y="1248727"/>
            <a:ext cx="9905998" cy="6463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Para acceder a datos personales se necesita una identificación y para ello es necesario introducir el DNI del trabajador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79D1F0B-51FE-43AA-B5C5-B399F2965092}"/>
              </a:ext>
            </a:extLst>
          </p:cNvPr>
          <p:cNvSpPr txBox="1"/>
          <p:nvPr/>
        </p:nvSpPr>
        <p:spPr>
          <a:xfrm>
            <a:off x="1143001" y="1978530"/>
            <a:ext cx="10030458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Una vez identificado el trabajador se muestra sus datos personales, ya sean proyecto, datos o solicitudes</a:t>
            </a:r>
          </a:p>
        </p:txBody>
      </p:sp>
    </p:spTree>
    <p:extLst>
      <p:ext uri="{BB962C8B-B14F-4D97-AF65-F5344CB8AC3E}">
        <p14:creationId xmlns:p14="http://schemas.microsoft.com/office/powerpoint/2010/main" val="3818111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7E913D-2173-42D4-A565-FC61B6B3D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3430" y="2985706"/>
            <a:ext cx="3325139" cy="88658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900" spc="-100" dirty="0">
                <a:solidFill>
                  <a:schemeClr val="tx2"/>
                </a:solidFill>
              </a:rPr>
              <a:t>BACK - END</a:t>
            </a:r>
          </a:p>
        </p:txBody>
      </p:sp>
    </p:spTree>
    <p:extLst>
      <p:ext uri="{BB962C8B-B14F-4D97-AF65-F5344CB8AC3E}">
        <p14:creationId xmlns:p14="http://schemas.microsoft.com/office/powerpoint/2010/main" val="4220774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48F8F6-8623-4ACE-9C60-39F039086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Patrón </a:t>
            </a:r>
            <a:r>
              <a:rPr lang="es-ES" dirty="0" err="1"/>
              <a:t>mvc</a:t>
            </a:r>
            <a:endParaRPr lang="es-ES" dirty="0"/>
          </a:p>
        </p:txBody>
      </p:sp>
      <p:pic>
        <p:nvPicPr>
          <p:cNvPr id="12" name="Imagen 11" descr="Diagrama&#10;&#10;Descripción generada automáticamente">
            <a:extLst>
              <a:ext uri="{FF2B5EF4-FFF2-40B4-BE49-F238E27FC236}">
                <a16:creationId xmlns:a16="http://schemas.microsoft.com/office/drawing/2014/main" id="{CD5A8912-F55E-471B-A69C-7DE6E15103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86" r="31367"/>
          <a:stretch/>
        </p:blipFill>
        <p:spPr>
          <a:xfrm>
            <a:off x="6934199" y="2097088"/>
            <a:ext cx="3819525" cy="31623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07797364-F4E4-474F-A65F-10034ADFBB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3" y="1906586"/>
            <a:ext cx="4878389" cy="3541714"/>
          </a:xfrm>
        </p:spPr>
        <p:txBody>
          <a:bodyPr/>
          <a:lstStyle/>
          <a:p>
            <a:pPr algn="just"/>
            <a:r>
              <a:rPr lang="es-ES" dirty="0"/>
              <a:t>El patrón MVC es un patrón de arquitectura de las aplicaciones software, el cual tiene un modelo, varias vistas y varios controladores.</a:t>
            </a:r>
          </a:p>
          <a:p>
            <a:r>
              <a:rPr lang="es-ES" dirty="0"/>
              <a:t>Modelo: MySQL</a:t>
            </a:r>
          </a:p>
          <a:p>
            <a:r>
              <a:rPr lang="es-ES" dirty="0"/>
              <a:t>Vista: HTML, JSP y Javascript</a:t>
            </a:r>
          </a:p>
          <a:p>
            <a:r>
              <a:rPr lang="es-ES" dirty="0"/>
              <a:t>Controlador: Java</a:t>
            </a:r>
          </a:p>
        </p:txBody>
      </p:sp>
    </p:spTree>
    <p:extLst>
      <p:ext uri="{BB962C8B-B14F-4D97-AF65-F5344CB8AC3E}">
        <p14:creationId xmlns:p14="http://schemas.microsoft.com/office/powerpoint/2010/main" val="28414403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205</Words>
  <Application>Microsoft Office PowerPoint</Application>
  <PresentationFormat>Panorámica</PresentationFormat>
  <Paragraphs>24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Tw Cen MT</vt:lpstr>
      <vt:lpstr>Circuito</vt:lpstr>
      <vt:lpstr>Ingenieros al peso S.A.</vt:lpstr>
      <vt:lpstr>FRONT - END</vt:lpstr>
      <vt:lpstr>Formularios</vt:lpstr>
      <vt:lpstr>Mostrar datos</vt:lpstr>
      <vt:lpstr>Editar datos</vt:lpstr>
      <vt:lpstr>Error 404</vt:lpstr>
      <vt:lpstr>Acceder a datos del trabajador</vt:lpstr>
      <vt:lpstr>BACK - END</vt:lpstr>
      <vt:lpstr>Patrón mvc</vt:lpstr>
      <vt:lpstr>Modelo</vt:lpstr>
      <vt:lpstr>VISTA</vt:lpstr>
      <vt:lpstr>CONTROLADOR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Ingenieros al peso S.A.</dc:title>
  <dc:creator>Mery B</dc:creator>
  <cp:lastModifiedBy>Mery B</cp:lastModifiedBy>
  <cp:revision>3</cp:revision>
  <dcterms:created xsi:type="dcterms:W3CDTF">2021-01-26T11:23:39Z</dcterms:created>
  <dcterms:modified xsi:type="dcterms:W3CDTF">2021-01-26T12:00:31Z</dcterms:modified>
</cp:coreProperties>
</file>