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5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114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642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1604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899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968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37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30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7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5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1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7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4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1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50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59BD6-F1E5-4A46-B2B8-39E6459FA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Ingenieros al peso S.A.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047D0F-351C-454D-875A-4AB9CBB73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/>
              <a:t>Grupo T-4</a:t>
            </a:r>
          </a:p>
          <a:p>
            <a:r>
              <a:rPr lang="es-ES" sz="1200"/>
              <a:t>Álvaro Barchín Rubio, Daniela Camila Durand Bartolo, Jonathan Coque Quispe y María Bravo Gómez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49948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27C9CF-85F1-4D0C-A4D5-5AB0423C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Modelo</a:t>
            </a:r>
          </a:p>
        </p:txBody>
      </p:sp>
      <p:sp useBgFill="1">
        <p:nvSpPr>
          <p:cNvPr id="191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agrama&#10;&#10;Descripción generada automáticamente">
            <a:extLst>
              <a:ext uri="{FF2B5EF4-FFF2-40B4-BE49-F238E27FC236}">
                <a16:creationId xmlns:a16="http://schemas.microsoft.com/office/drawing/2014/main" id="{69C4F27C-D0B5-410B-99D5-63CF43DD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396" y="1947663"/>
            <a:ext cx="4635583" cy="295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27C9CF-85F1-4D0C-A4D5-5AB0423C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2505075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VISTA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D9C917B4-2DAA-42C5-BC1F-BE50C1F55680}"/>
              </a:ext>
            </a:extLst>
          </p:cNvPr>
          <p:cNvPicPr/>
          <p:nvPr/>
        </p:nvPicPr>
        <p:blipFill rotWithShape="1">
          <a:blip r:embed="rId4"/>
          <a:srcRect t="10422"/>
          <a:stretch/>
        </p:blipFill>
        <p:spPr bwMode="auto">
          <a:xfrm>
            <a:off x="5275155" y="1816101"/>
            <a:ext cx="595481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338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9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0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3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0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27C9CF-85F1-4D0C-A4D5-5AB0423C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CONTROLADOR</a:t>
            </a:r>
          </a:p>
        </p:txBody>
      </p:sp>
      <p:sp>
        <p:nvSpPr>
          <p:cNvPr id="254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04A5B7-962C-4F87-B439-6EB88419EE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62" b="-2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7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E913D-2173-42D4-A565-FC61B6B3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724" y="2828925"/>
            <a:ext cx="4278552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solidFill>
                  <a:schemeClr val="tx2"/>
                </a:solidFill>
              </a:rPr>
              <a:t>FRONT - END</a:t>
            </a:r>
          </a:p>
        </p:txBody>
      </p:sp>
    </p:spTree>
    <p:extLst>
      <p:ext uri="{BB962C8B-B14F-4D97-AF65-F5344CB8AC3E}">
        <p14:creationId xmlns:p14="http://schemas.microsoft.com/office/powerpoint/2010/main" val="296999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50CD4-6616-4336-99D8-FDF397DB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127"/>
            <a:ext cx="9905998" cy="1478570"/>
          </a:xfrm>
        </p:spPr>
        <p:txBody>
          <a:bodyPr/>
          <a:lstStyle/>
          <a:p>
            <a:r>
              <a:rPr lang="es-ES" dirty="0"/>
              <a:t>Formularios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C295F4-EA8E-4540-B038-7028CED102C8}"/>
              </a:ext>
            </a:extLst>
          </p:cNvPr>
          <p:cNvPicPr/>
          <p:nvPr/>
        </p:nvPicPr>
        <p:blipFill rotWithShape="1">
          <a:blip r:embed="rId2"/>
          <a:srcRect t="9816"/>
          <a:stretch/>
        </p:blipFill>
        <p:spPr bwMode="auto">
          <a:xfrm>
            <a:off x="2134412" y="2074053"/>
            <a:ext cx="7920000" cy="43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147661-DEC9-4EE2-8250-065D0556A618}"/>
              </a:ext>
            </a:extLst>
          </p:cNvPr>
          <p:cNvSpPr txBox="1"/>
          <p:nvPr/>
        </p:nvSpPr>
        <p:spPr>
          <a:xfrm>
            <a:off x="1141413" y="1301031"/>
            <a:ext cx="79200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Mediante formularios de este estilo se introducen nuevos datos a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2934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765C6-F1CD-4228-B0F8-9D90B106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122416"/>
            <a:ext cx="9905998" cy="1478570"/>
          </a:xfrm>
        </p:spPr>
        <p:txBody>
          <a:bodyPr/>
          <a:lstStyle/>
          <a:p>
            <a:r>
              <a:rPr lang="es-ES" dirty="0"/>
              <a:t>Mostrar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0C21EB-4B4A-4DA4-9A68-2D9DC9DF1FF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1"/>
          <a:stretch/>
        </p:blipFill>
        <p:spPr bwMode="auto">
          <a:xfrm>
            <a:off x="2136000" y="2085392"/>
            <a:ext cx="7920000" cy="43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D9B0E9-B613-4D6D-A2A4-0B3D48326F96}"/>
              </a:ext>
            </a:extLst>
          </p:cNvPr>
          <p:cNvSpPr txBox="1"/>
          <p:nvPr/>
        </p:nvSpPr>
        <p:spPr>
          <a:xfrm>
            <a:off x="1141413" y="1277820"/>
            <a:ext cx="10050462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Los datos de la empresa se muestra en tablas y cada una de ellas dispone de opciones de editar y/o eliminar</a:t>
            </a:r>
          </a:p>
        </p:txBody>
      </p:sp>
    </p:spTree>
    <p:extLst>
      <p:ext uri="{BB962C8B-B14F-4D97-AF65-F5344CB8AC3E}">
        <p14:creationId xmlns:p14="http://schemas.microsoft.com/office/powerpoint/2010/main" val="427757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C2347-CEDF-481E-AE6C-54D73707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843"/>
            <a:ext cx="9905998" cy="1478570"/>
          </a:xfrm>
        </p:spPr>
        <p:txBody>
          <a:bodyPr/>
          <a:lstStyle/>
          <a:p>
            <a:r>
              <a:rPr lang="es-ES" dirty="0"/>
              <a:t>Editar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CB4308-448F-476B-AE6C-96C95D87AE1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7"/>
          <a:stretch/>
        </p:blipFill>
        <p:spPr bwMode="auto">
          <a:xfrm>
            <a:off x="2136000" y="2274078"/>
            <a:ext cx="7920000" cy="43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0588D7-0427-4DAC-A50A-FE929C350EF2}"/>
              </a:ext>
            </a:extLst>
          </p:cNvPr>
          <p:cNvSpPr txBox="1"/>
          <p:nvPr/>
        </p:nvSpPr>
        <p:spPr>
          <a:xfrm>
            <a:off x="1143001" y="1185247"/>
            <a:ext cx="990599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caso de querer editar algún dato se dispondrá de un formulario para poder editarlos y se mostrará en las casillas los datos que tienen actualmente</a:t>
            </a:r>
          </a:p>
        </p:txBody>
      </p:sp>
    </p:spTree>
    <p:extLst>
      <p:ext uri="{BB962C8B-B14F-4D97-AF65-F5344CB8AC3E}">
        <p14:creationId xmlns:p14="http://schemas.microsoft.com/office/powerpoint/2010/main" val="192179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1CA7B-12AE-4E0F-B649-471835FB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s-ES" dirty="0"/>
              <a:t>Error 404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76D739-D718-49E3-912B-E9155DE0FDB1}"/>
              </a:ext>
            </a:extLst>
          </p:cNvPr>
          <p:cNvPicPr/>
          <p:nvPr/>
        </p:nvPicPr>
        <p:blipFill rotWithShape="1">
          <a:blip r:embed="rId2"/>
          <a:srcRect t="9770"/>
          <a:stretch/>
        </p:blipFill>
        <p:spPr bwMode="auto">
          <a:xfrm>
            <a:off x="2136000" y="2000900"/>
            <a:ext cx="7920000" cy="43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84D5F4-9B8C-4841-B24D-8DF5CAC59B4D}"/>
              </a:ext>
            </a:extLst>
          </p:cNvPr>
          <p:cNvSpPr txBox="1"/>
          <p:nvPr/>
        </p:nvSpPr>
        <p:spPr>
          <a:xfrm>
            <a:off x="1143001" y="1212466"/>
            <a:ext cx="935799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caso de producirse un error se dispondrá de un botón que te mande a la página de inicio</a:t>
            </a:r>
          </a:p>
        </p:txBody>
      </p:sp>
    </p:spTree>
    <p:extLst>
      <p:ext uri="{BB962C8B-B14F-4D97-AF65-F5344CB8AC3E}">
        <p14:creationId xmlns:p14="http://schemas.microsoft.com/office/powerpoint/2010/main" val="27060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FBD30-9F6F-46E8-9748-1F928985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84"/>
            <a:ext cx="9905998" cy="1478570"/>
          </a:xfrm>
        </p:spPr>
        <p:txBody>
          <a:bodyPr/>
          <a:lstStyle/>
          <a:p>
            <a:r>
              <a:rPr lang="es-ES" dirty="0"/>
              <a:t>Acceder a datos del trabajador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7DA5EC-051E-488D-BC84-92353C6474CF}"/>
              </a:ext>
            </a:extLst>
          </p:cNvPr>
          <p:cNvPicPr/>
          <p:nvPr/>
        </p:nvPicPr>
        <p:blipFill rotWithShape="1">
          <a:blip r:embed="rId2"/>
          <a:srcRect t="10422"/>
          <a:stretch/>
        </p:blipFill>
        <p:spPr bwMode="auto">
          <a:xfrm>
            <a:off x="629285" y="2989263"/>
            <a:ext cx="5400040" cy="2620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8D91714-42E2-4A23-831D-F52E881DFA2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1"/>
          <a:stretch/>
        </p:blipFill>
        <p:spPr bwMode="auto">
          <a:xfrm>
            <a:off x="6162675" y="3002598"/>
            <a:ext cx="5400040" cy="2606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D8FB9A7-26D6-4859-AC35-70579E3BEE61}"/>
              </a:ext>
            </a:extLst>
          </p:cNvPr>
          <p:cNvSpPr txBox="1"/>
          <p:nvPr/>
        </p:nvSpPr>
        <p:spPr>
          <a:xfrm>
            <a:off x="1143001" y="1248727"/>
            <a:ext cx="990599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Para acceder a datos personales se necesita una identificación y para ello es necesario introducir el DNI del trabajador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9D1F0B-51FE-43AA-B5C5-B399F2965092}"/>
              </a:ext>
            </a:extLst>
          </p:cNvPr>
          <p:cNvSpPr txBox="1"/>
          <p:nvPr/>
        </p:nvSpPr>
        <p:spPr>
          <a:xfrm>
            <a:off x="1143001" y="1978530"/>
            <a:ext cx="1003045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identificado el trabajador se muestra sus datos personales, ya sean proyecto, datos o solicitudes</a:t>
            </a:r>
          </a:p>
        </p:txBody>
      </p:sp>
    </p:spTree>
    <p:extLst>
      <p:ext uri="{BB962C8B-B14F-4D97-AF65-F5344CB8AC3E}">
        <p14:creationId xmlns:p14="http://schemas.microsoft.com/office/powerpoint/2010/main" val="381811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E913D-2173-42D4-A565-FC61B6B3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30" y="2985706"/>
            <a:ext cx="3325139" cy="8865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spc="-100" dirty="0">
                <a:solidFill>
                  <a:schemeClr val="tx2"/>
                </a:solidFill>
              </a:rPr>
              <a:t>BACK - END</a:t>
            </a:r>
          </a:p>
        </p:txBody>
      </p:sp>
    </p:spTree>
    <p:extLst>
      <p:ext uri="{BB962C8B-B14F-4D97-AF65-F5344CB8AC3E}">
        <p14:creationId xmlns:p14="http://schemas.microsoft.com/office/powerpoint/2010/main" val="422077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8F8F6-8623-4ACE-9C60-39F03908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err="1"/>
              <a:t>mvc</a:t>
            </a:r>
            <a:endParaRPr lang="es-ES"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CD5A8912-F55E-471B-A69C-7DE6E1510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6" r="31367"/>
          <a:stretch/>
        </p:blipFill>
        <p:spPr>
          <a:xfrm>
            <a:off x="6934199" y="2097088"/>
            <a:ext cx="3819525" cy="31623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07797364-F4E4-474F-A65F-10034ADFB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906586"/>
            <a:ext cx="4878389" cy="3541714"/>
          </a:xfrm>
        </p:spPr>
        <p:txBody>
          <a:bodyPr/>
          <a:lstStyle/>
          <a:p>
            <a:pPr algn="just"/>
            <a:r>
              <a:rPr lang="es-ES" dirty="0"/>
              <a:t>El patrón MVC es un patrón de arquitectura de las aplicaciones software, el cual tiene un modelo, varias vistas y varios controladores.</a:t>
            </a:r>
          </a:p>
          <a:p>
            <a:r>
              <a:rPr lang="es-ES" dirty="0"/>
              <a:t>Modelo: MySQL</a:t>
            </a:r>
          </a:p>
          <a:p>
            <a:r>
              <a:rPr lang="es-ES" dirty="0"/>
              <a:t>Vista: HTML, JSP y Javascript</a:t>
            </a:r>
          </a:p>
          <a:p>
            <a:r>
              <a:rPr lang="es-ES" dirty="0"/>
              <a:t>Controlador: Java</a:t>
            </a:r>
          </a:p>
        </p:txBody>
      </p:sp>
    </p:spTree>
    <p:extLst>
      <p:ext uri="{BB962C8B-B14F-4D97-AF65-F5344CB8AC3E}">
        <p14:creationId xmlns:p14="http://schemas.microsoft.com/office/powerpoint/2010/main" val="284144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205</Words>
  <Application>Microsoft Office PowerPoint</Application>
  <PresentationFormat>Panorámica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Ingenieros al peso S.A.</vt:lpstr>
      <vt:lpstr>FRONT - END</vt:lpstr>
      <vt:lpstr>Formularios</vt:lpstr>
      <vt:lpstr>Mostrar datos</vt:lpstr>
      <vt:lpstr>Editar datos</vt:lpstr>
      <vt:lpstr>Error 404</vt:lpstr>
      <vt:lpstr>Acceder a datos del trabajador</vt:lpstr>
      <vt:lpstr>BACK - END</vt:lpstr>
      <vt:lpstr>Patrón mvc</vt:lpstr>
      <vt:lpstr>Modelo</vt:lpstr>
      <vt:lpstr>VISTA</vt:lpstr>
      <vt:lpstr>CONTROLADOR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Ingenieros al peso S.A.</dc:title>
  <dc:creator>Mery B</dc:creator>
  <cp:lastModifiedBy>Mery B</cp:lastModifiedBy>
  <cp:revision>1</cp:revision>
  <dcterms:created xsi:type="dcterms:W3CDTF">2021-01-26T11:23:39Z</dcterms:created>
  <dcterms:modified xsi:type="dcterms:W3CDTF">2021-01-26T11:29:33Z</dcterms:modified>
</cp:coreProperties>
</file>