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JjImCMPP58HE58c2d5IIyswQ9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5DFF26-F80A-49E1-B28A-61D7A1EE610F}">
  <a:tblStyle styleId="{C85DFF26-F80A-49E1-B28A-61D7A1EE610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2A4EF21-1C27-40AC-81D8-64768238B97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Documento Corfo: </a:t>
            </a:r>
            <a:endParaRPr/>
          </a:p>
        </p:txBody>
      </p:sp>
      <p:sp>
        <p:nvSpPr>
          <p:cNvPr id="231" name="Google Shape;23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Documento Corfo: </a:t>
            </a:r>
            <a:endParaRPr/>
          </a:p>
        </p:txBody>
      </p:sp>
      <p:sp>
        <p:nvSpPr>
          <p:cNvPr id="241" name="Google Shape;24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Documento Corfo: </a:t>
            </a:r>
            <a:endParaRPr/>
          </a:p>
        </p:txBody>
      </p:sp>
      <p:sp>
        <p:nvSpPr>
          <p:cNvPr id="251" name="Google Shape;2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Documento Corfo: </a:t>
            </a:r>
            <a:endParaRPr/>
          </a:p>
        </p:txBody>
      </p:sp>
      <p:sp>
        <p:nvSpPr>
          <p:cNvPr id="261" name="Google Shape;26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Poner ficha Nombre Actor usuario/Rol o función en el sistema</a:t>
            </a:r>
            <a:endParaRPr/>
          </a:p>
        </p:txBody>
      </p:sp>
      <p:sp>
        <p:nvSpPr>
          <p:cNvPr id="132" name="Google Shape;1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Documento Corfo: </a:t>
            </a:r>
            <a:endParaRPr/>
          </a:p>
        </p:txBody>
      </p:sp>
      <p:sp>
        <p:nvSpPr>
          <p:cNvPr id="201" name="Google Shape;20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Documento Corfo: </a:t>
            </a:r>
            <a:endParaRPr/>
          </a:p>
        </p:txBody>
      </p:sp>
      <p:sp>
        <p:nvSpPr>
          <p:cNvPr id="211" name="Google Shape;2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Documento Corfo: </a:t>
            </a:r>
            <a:endParaRPr/>
          </a:p>
        </p:txBody>
      </p:sp>
      <p:sp>
        <p:nvSpPr>
          <p:cNvPr id="221" name="Google Shape;22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sdemo.analytics.cl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78842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FASE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negocio “Pedido Sugerido SaaS”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Diseño Solución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set de pruebas funcionales unitarias e integradas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4033" y="5324167"/>
            <a:ext cx="10646532" cy="105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s-419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</a:t>
            </a:r>
            <a:br>
              <a:rPr lang="es-419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</a:t>
            </a:r>
            <a:br>
              <a:rPr lang="es-419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</a:t>
            </a: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1" y="99"/>
            <a:ext cx="582437" cy="4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1"/>
          <p:cNvSpPr/>
          <p:nvPr/>
        </p:nvSpPr>
        <p:spPr>
          <a:xfrm>
            <a:off x="8844474" y="4484178"/>
            <a:ext cx="2831379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0" y="146514"/>
            <a:ext cx="12191999" cy="34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5. ¿CÓMO SE VERÁ?</a:t>
            </a:r>
            <a:endParaRPr/>
          </a:p>
        </p:txBody>
      </p:sp>
      <p:sp>
        <p:nvSpPr>
          <p:cNvPr id="236" name="Google Shape;236;p41"/>
          <p:cNvSpPr txBox="1"/>
          <p:nvPr/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Front-end</a:t>
            </a:r>
            <a:endParaRPr/>
          </a:p>
        </p:txBody>
      </p:sp>
      <p:sp>
        <p:nvSpPr>
          <p:cNvPr id="237" name="Google Shape;237;p41"/>
          <p:cNvSpPr txBox="1"/>
          <p:nvPr/>
        </p:nvSpPr>
        <p:spPr>
          <a:xfrm>
            <a:off x="4203493" y="146514"/>
            <a:ext cx="37850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Versión preliminar</a:t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3640" y="817624"/>
            <a:ext cx="4605349" cy="587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1" y="99"/>
            <a:ext cx="582437" cy="4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/>
          <p:nvPr/>
        </p:nvSpPr>
        <p:spPr>
          <a:xfrm>
            <a:off x="8844474" y="4484178"/>
            <a:ext cx="2831379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0" y="146514"/>
            <a:ext cx="12191999" cy="34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5. ¿CÓMO SE VERÁ?</a:t>
            </a:r>
            <a:endParaRPr/>
          </a:p>
        </p:txBody>
      </p:sp>
      <p:sp>
        <p:nvSpPr>
          <p:cNvPr id="246" name="Google Shape;246;p42"/>
          <p:cNvSpPr txBox="1"/>
          <p:nvPr/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Front-end</a:t>
            </a:r>
            <a:endParaRPr/>
          </a:p>
        </p:txBody>
      </p:sp>
      <p:sp>
        <p:nvSpPr>
          <p:cNvPr id="247" name="Google Shape;247;p42"/>
          <p:cNvSpPr txBox="1"/>
          <p:nvPr/>
        </p:nvSpPr>
        <p:spPr>
          <a:xfrm>
            <a:off x="4774162" y="146514"/>
            <a:ext cx="26436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Versión final</a:t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7747" y="1372722"/>
            <a:ext cx="8008106" cy="335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1" y="99"/>
            <a:ext cx="582437" cy="4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/>
          <p:nvPr/>
        </p:nvSpPr>
        <p:spPr>
          <a:xfrm>
            <a:off x="8844474" y="4484178"/>
            <a:ext cx="2831379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0" y="146514"/>
            <a:ext cx="12191999" cy="34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5. ¿CÓMO SE VERÁ?</a:t>
            </a:r>
            <a:endParaRPr/>
          </a:p>
        </p:txBody>
      </p:sp>
      <p:sp>
        <p:nvSpPr>
          <p:cNvPr id="256" name="Google Shape;256;p43"/>
          <p:cNvSpPr txBox="1"/>
          <p:nvPr/>
        </p:nvSpPr>
        <p:spPr>
          <a:xfrm>
            <a:off x="56527" y="4481280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Front-end</a:t>
            </a:r>
            <a:endParaRPr/>
          </a:p>
        </p:txBody>
      </p:sp>
      <p:sp>
        <p:nvSpPr>
          <p:cNvPr id="257" name="Google Shape;257;p43"/>
          <p:cNvSpPr txBox="1"/>
          <p:nvPr/>
        </p:nvSpPr>
        <p:spPr>
          <a:xfrm>
            <a:off x="4774163" y="146514"/>
            <a:ext cx="26436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Versión final</a:t>
            </a:r>
            <a:endParaRPr/>
          </a:p>
        </p:txBody>
      </p:sp>
      <p:pic>
        <p:nvPicPr>
          <p:cNvPr id="258" name="Google Shape;25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219" y="891947"/>
            <a:ext cx="11219688" cy="406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1" y="99"/>
            <a:ext cx="582437" cy="4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4"/>
          <p:cNvSpPr/>
          <p:nvPr/>
        </p:nvSpPr>
        <p:spPr>
          <a:xfrm>
            <a:off x="8844474" y="4484178"/>
            <a:ext cx="2831379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0" y="146514"/>
            <a:ext cx="12191999" cy="34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5. ¿CÓMO SE VERÁ?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129722" y="4258686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Front-end</a:t>
            </a:r>
            <a:endParaRPr/>
          </a:p>
        </p:txBody>
      </p:sp>
      <p:sp>
        <p:nvSpPr>
          <p:cNvPr id="267" name="Google Shape;267;p44"/>
          <p:cNvSpPr txBox="1"/>
          <p:nvPr/>
        </p:nvSpPr>
        <p:spPr>
          <a:xfrm>
            <a:off x="4774163" y="146514"/>
            <a:ext cx="26436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Versión final</a:t>
            </a: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0723" y="847299"/>
            <a:ext cx="8771277" cy="4017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Estándares y Criterios de Calidad</a:t>
            </a:r>
            <a:b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Pruebas y técnicas de pruebas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46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89" b="2743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93" name="Google Shape;293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09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7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38793" r="21764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7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7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6599209" y="-1106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Roadmap – Azure DevOps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Principales entregables FASE 2</a:t>
            </a:r>
            <a:endParaRPr/>
          </a:p>
        </p:txBody>
      </p:sp>
      <p:pic>
        <p:nvPicPr>
          <p:cNvPr id="303" name="Google Shape;30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64" y="993903"/>
            <a:ext cx="12192000" cy="5864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8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38793" r="21764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8"/>
          <p:cNvSpPr txBox="1"/>
          <p:nvPr/>
        </p:nvSpPr>
        <p:spPr>
          <a:xfrm>
            <a:off x="6599209" y="-1106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Roadmap – Azure DevOps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Principales entregables FASE 2</a:t>
            </a:r>
            <a:endParaRPr/>
          </a:p>
        </p:txBody>
      </p:sp>
      <p:pic>
        <p:nvPicPr>
          <p:cNvPr id="310" name="Google Shape;31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0" y="1674316"/>
            <a:ext cx="12192000" cy="385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4450556" y="3789425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Funcional</a:t>
            </a:r>
            <a:b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000" b="1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https://psdemo.analytics.cl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4" descr="Dentistas 3.0: Diagnóstico por imagen - IMED Dental"/>
          <p:cNvPicPr preferRelativeResize="0"/>
          <p:nvPr/>
        </p:nvPicPr>
        <p:blipFill rotWithShape="1">
          <a:blip r:embed="rId4">
            <a:alphaModFix/>
          </a:blip>
          <a:srcRect t="14589" b="2743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7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23265" r="6235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7861069" y="955060"/>
            <a:ext cx="3898390" cy="189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 la propuesta</a:t>
            </a:r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7344875" y="2985105"/>
            <a:ext cx="4414584" cy="374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documento está organizado alrededor de tres ideas principales: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características generales del diseño</a:t>
            </a:r>
            <a:endParaRPr/>
          </a:p>
          <a:p>
            <a:pPr marL="0" marR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requisitos atendidos por el diseño</a:t>
            </a:r>
            <a:endParaRPr/>
          </a:p>
          <a:p>
            <a:pPr marL="0" marR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modelos y vistas que lo detalla</a:t>
            </a:r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432541" y="4454013"/>
            <a:ext cx="5909265" cy="2314544"/>
          </a:xfrm>
          <a:prstGeom prst="rect">
            <a:avLst/>
          </a:prstGeom>
          <a:solidFill>
            <a:srgbClr val="595959">
              <a:alpha val="69803"/>
            </a:srgbClr>
          </a:solidFill>
          <a:ln w="9525" cap="flat" cmpd="sng">
            <a:solidFill>
              <a:srgbClr val="5043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Referencias y estándares aplicables a este documento: 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IEEE 830-1998 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ISO/IEC 25010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calidad del producto software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Architecture Tradeoff Analysis Method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ISO 9126 -2001 Calidad del Software y Métricas de evaluación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The 4+1 View .Kruchten – 1009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8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38793" r="21764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6745999" y="2403231"/>
            <a:ext cx="4110198" cy="307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Comisiones muy altas en plataformas de mercado para ofrecer los productos.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Alta competitividad en plataformas de mercado.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Dependencia de plataformas externas.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Necesidad de aumentar el ticket promedio.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9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38793" r="21764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6853700" y="2493170"/>
            <a:ext cx="4002497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Estratégico: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Personalizar la experiencia de compra.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de Proyecto: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Recomendar productos relevantes en tiempo real.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0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38793" r="21764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6416336" y="6857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Requerimientos de alto nivel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6746001" y="2116986"/>
            <a:ext cx="4110198" cy="353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Realizar análisis estadísticos para recomendaciones de productos personalizadas.</a:t>
            </a:r>
            <a:endParaRPr/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Construir un motor de recomendación de productos.</a:t>
            </a:r>
            <a:endParaRPr/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Integrar un motor de recomendación de productos a Woocommerce mediante un plugin.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Actores usuarios del Sistema</a:t>
            </a:r>
            <a:endParaRPr sz="2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37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89" b="2743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6" name="Google Shape;136;p37"/>
          <p:cNvSpPr txBox="1"/>
          <p:nvPr/>
        </p:nvSpPr>
        <p:spPr>
          <a:xfrm>
            <a:off x="4074875" y="3752839"/>
            <a:ext cx="748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37"/>
          <p:cNvGraphicFramePr/>
          <p:nvPr/>
        </p:nvGraphicFramePr>
        <p:xfrm>
          <a:off x="4719484" y="4008380"/>
          <a:ext cx="6840700" cy="2692705"/>
        </p:xfrm>
        <a:graphic>
          <a:graphicData uri="http://schemas.openxmlformats.org/drawingml/2006/table">
            <a:tbl>
              <a:tblPr>
                <a:noFill/>
                <a:tableStyleId>{C85DFF26-F80A-49E1-B28A-61D7A1EE610F}</a:tableStyleId>
              </a:tblPr>
              <a:tblGrid>
                <a:gridCol w="22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Nombre Actor / Usuario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Función en el sistema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Usuario Final / Comprador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El comprador de la tienda de e-commerce, quien verá las recomendaciones.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Administrador / Dueño de tienda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El cliente de nuestro motor de recomendación y dueño de la tienda de e-commerce, administrará el uso del plugin.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SuperAdmin / Desarrollador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Desarrollador del plugin y motor de recomendación y administrador con acceso global al código fuente y bases de datos, así como servidores.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1" y="99"/>
            <a:ext cx="582437" cy="4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/>
          <p:nvPr/>
        </p:nvSpPr>
        <p:spPr>
          <a:xfrm>
            <a:off x="8844474" y="4484178"/>
            <a:ext cx="2831379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0" y="146514"/>
            <a:ext cx="12191999" cy="34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5. ¿CÓMO SE VERÁ?</a:t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273" y="1426580"/>
            <a:ext cx="8105846" cy="4437950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7" name="Google Shape;207;p38"/>
          <p:cNvSpPr txBox="1"/>
          <p:nvPr/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Front-end</a:t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4203493" y="146514"/>
            <a:ext cx="37850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Versión preliminar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1" y="99"/>
            <a:ext cx="582437" cy="4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9"/>
          <p:cNvSpPr/>
          <p:nvPr/>
        </p:nvSpPr>
        <p:spPr>
          <a:xfrm>
            <a:off x="8844474" y="4484178"/>
            <a:ext cx="2831379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39"/>
          <p:cNvSpPr txBox="1"/>
          <p:nvPr/>
        </p:nvSpPr>
        <p:spPr>
          <a:xfrm>
            <a:off x="0" y="146514"/>
            <a:ext cx="12191999" cy="34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5. ¿CÓMO SE VERÁ?</a:t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6279" y="1558625"/>
            <a:ext cx="7166254" cy="4173859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p39"/>
          <p:cNvSpPr txBox="1"/>
          <p:nvPr/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Front-end</a:t>
            </a:r>
            <a:endParaRPr/>
          </a:p>
        </p:txBody>
      </p:sp>
      <p:sp>
        <p:nvSpPr>
          <p:cNvPr id="218" name="Google Shape;218;p39"/>
          <p:cNvSpPr txBox="1"/>
          <p:nvPr/>
        </p:nvSpPr>
        <p:spPr>
          <a:xfrm>
            <a:off x="4203493" y="146514"/>
            <a:ext cx="37850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Versión preliminar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1" y="99"/>
            <a:ext cx="582437" cy="4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/>
          <p:nvPr/>
        </p:nvSpPr>
        <p:spPr>
          <a:xfrm>
            <a:off x="8844474" y="4484178"/>
            <a:ext cx="2831379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0" y="146514"/>
            <a:ext cx="12191999" cy="34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5. ¿CÓMO SE VERÁ?</a:t>
            </a:r>
            <a:endParaRPr/>
          </a:p>
        </p:txBody>
      </p:sp>
      <p:pic>
        <p:nvPicPr>
          <p:cNvPr id="226" name="Google Shape;226;p40" descr="Interfaz de usuario gráfica, Texto, Aplicación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1728" y="1880049"/>
            <a:ext cx="6277349" cy="3531008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7" name="Google Shape;227;p40"/>
          <p:cNvSpPr txBox="1"/>
          <p:nvPr/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Front-end</a:t>
            </a:r>
            <a:endParaRPr/>
          </a:p>
        </p:txBody>
      </p:sp>
      <p:sp>
        <p:nvSpPr>
          <p:cNvPr id="228" name="Google Shape;228;p40"/>
          <p:cNvSpPr txBox="1"/>
          <p:nvPr/>
        </p:nvSpPr>
        <p:spPr>
          <a:xfrm>
            <a:off x="4203493" y="146514"/>
            <a:ext cx="37850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Versión preliminar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Panorámica</PresentationFormat>
  <Paragraphs>78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Verdana</vt:lpstr>
      <vt:lpstr>Calibri</vt:lpstr>
      <vt:lpstr>Century Gothic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Actores usuarios del Sistema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Estándares y Criterios de Calidad Pruebas y técnicas de pruebas</vt:lpstr>
      <vt:lpstr>Presentación de PowerPoint</vt:lpstr>
      <vt:lpstr>Presentación de PowerPoint</vt:lpstr>
      <vt:lpstr>Demostración Funcional https://psdemo.analytics.cl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Christian Lazcano</dc:creator>
  <cp:lastModifiedBy>Alvaro Arenas</cp:lastModifiedBy>
  <cp:revision>1</cp:revision>
  <dcterms:created xsi:type="dcterms:W3CDTF">2023-03-15T01:31:11Z</dcterms:created>
  <dcterms:modified xsi:type="dcterms:W3CDTF">2024-11-03T11:34:28Z</dcterms:modified>
</cp:coreProperties>
</file>