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8B460-E4FD-4E50-B429-3B5F04B37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260" y="546653"/>
            <a:ext cx="8494353" cy="3269974"/>
          </a:xfrm>
        </p:spPr>
        <p:txBody>
          <a:bodyPr/>
          <a:lstStyle/>
          <a:p>
            <a:r>
              <a:rPr lang="pt-BR" dirty="0"/>
              <a:t>WEBSCRAPING AND TEXTMINING ON TWITTER BBB21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86E3F7-E311-4B3A-8FBE-099544B1A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46076"/>
            <a:ext cx="8825658" cy="861420"/>
          </a:xfrm>
        </p:spPr>
        <p:txBody>
          <a:bodyPr/>
          <a:lstStyle/>
          <a:p>
            <a:r>
              <a:rPr lang="pt-BR" dirty="0"/>
              <a:t>Álvaro </a:t>
            </a:r>
            <a:r>
              <a:rPr lang="pt-BR" dirty="0" err="1"/>
              <a:t>kothe</a:t>
            </a:r>
            <a:r>
              <a:rPr lang="pt-BR" dirty="0"/>
              <a:t> </a:t>
            </a:r>
          </a:p>
          <a:p>
            <a:r>
              <a:rPr lang="pt-BR" dirty="0"/>
              <a:t>Mathews </a:t>
            </a:r>
            <a:r>
              <a:rPr lang="pt-BR" dirty="0" err="1"/>
              <a:t>lisboa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52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09017-6557-443C-8B5C-1DD26CF1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8B3F7-25A5-4B53-A12C-1768365E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6170"/>
            <a:ext cx="8946541" cy="4195481"/>
          </a:xfrm>
        </p:spPr>
        <p:txBody>
          <a:bodyPr/>
          <a:lstStyle/>
          <a:p>
            <a:r>
              <a:rPr lang="pt-BR" dirty="0"/>
              <a:t>Twitter &amp; BBB</a:t>
            </a:r>
          </a:p>
          <a:p>
            <a:r>
              <a:rPr lang="pt-BR" dirty="0" err="1"/>
              <a:t>WebScraping</a:t>
            </a:r>
            <a:endParaRPr lang="pt-BR" dirty="0"/>
          </a:p>
          <a:p>
            <a:pPr lvl="1"/>
            <a:r>
              <a:rPr lang="pt-BR" dirty="0"/>
              <a:t>API</a:t>
            </a:r>
          </a:p>
          <a:p>
            <a:pPr lvl="1"/>
            <a:r>
              <a:rPr lang="pt-BR" dirty="0"/>
              <a:t>Limitações</a:t>
            </a:r>
          </a:p>
          <a:p>
            <a:pPr lvl="1"/>
            <a:r>
              <a:rPr lang="pt-BR" dirty="0"/>
              <a:t>Coleta</a:t>
            </a:r>
          </a:p>
          <a:p>
            <a:r>
              <a:rPr lang="pt-BR" dirty="0"/>
              <a:t>Análises</a:t>
            </a:r>
          </a:p>
          <a:p>
            <a:pPr lvl="1"/>
            <a:r>
              <a:rPr lang="pt-BR" dirty="0" err="1"/>
              <a:t>Wordcloud</a:t>
            </a:r>
            <a:endParaRPr lang="pt-BR" dirty="0"/>
          </a:p>
          <a:p>
            <a:pPr lvl="1"/>
            <a:r>
              <a:rPr lang="pt-BR" dirty="0"/>
              <a:t>Sentimento</a:t>
            </a:r>
          </a:p>
        </p:txBody>
      </p:sp>
    </p:spTree>
    <p:extLst>
      <p:ext uri="{BB962C8B-B14F-4D97-AF65-F5344CB8AC3E}">
        <p14:creationId xmlns:p14="http://schemas.microsoft.com/office/powerpoint/2010/main" val="228644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2CE0-4574-4BFB-994C-726C4B83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WORDCLOUD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5CFF8C2-4230-4939-A4A4-68457645A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092" y="2601999"/>
            <a:ext cx="6981816" cy="3600000"/>
          </a:xfrm>
        </p:spPr>
      </p:pic>
    </p:spTree>
    <p:extLst>
      <p:ext uri="{BB962C8B-B14F-4D97-AF65-F5344CB8AC3E}">
        <p14:creationId xmlns:p14="http://schemas.microsoft.com/office/powerpoint/2010/main" val="267561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2CE0-4574-4BFB-994C-726C4B83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SENTIMENTO POR HORA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91F9B854-229E-4710-A534-D664736DF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757" y="2209520"/>
            <a:ext cx="7540486" cy="4195762"/>
          </a:xfrm>
        </p:spPr>
      </p:pic>
    </p:spTree>
    <p:extLst>
      <p:ext uri="{BB962C8B-B14F-4D97-AF65-F5344CB8AC3E}">
        <p14:creationId xmlns:p14="http://schemas.microsoft.com/office/powerpoint/2010/main" val="195275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2CE0-4574-4BFB-994C-726C4B83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SENTIMENTO POR CANDIDATO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A83015F-B986-42A9-B7FF-1D78A4464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757" y="2209520"/>
            <a:ext cx="7540486" cy="4195762"/>
          </a:xfrm>
        </p:spPr>
      </p:pic>
    </p:spTree>
    <p:extLst>
      <p:ext uri="{BB962C8B-B14F-4D97-AF65-F5344CB8AC3E}">
        <p14:creationId xmlns:p14="http://schemas.microsoft.com/office/powerpoint/2010/main" val="222352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016CE-2521-4237-AD20-EB0EB00A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MÍDIA POR CANDIDATO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AD9EC0-35A1-43DA-B310-43D51FE9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2193131"/>
            <a:ext cx="4055165" cy="57626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Favoritos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43DCE71-CF40-4BA2-8C12-18E4C8BD8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899" y="2850628"/>
            <a:ext cx="5090266" cy="3554654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8A96E2-167A-4062-B8B3-82DA59171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9319" y="2193131"/>
            <a:ext cx="4396339" cy="576262"/>
          </a:xfrm>
        </p:spPr>
        <p:txBody>
          <a:bodyPr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Retweets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8020584-4A54-4FB8-99CB-6205399D53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75182" y="2850628"/>
            <a:ext cx="5090265" cy="3554654"/>
          </a:xfrm>
        </p:spPr>
      </p:pic>
    </p:spTree>
    <p:extLst>
      <p:ext uri="{BB962C8B-B14F-4D97-AF65-F5344CB8AC3E}">
        <p14:creationId xmlns:p14="http://schemas.microsoft.com/office/powerpoint/2010/main" val="426410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BA2D3-FB60-47F6-B5DE-79CAE94B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1"/>
            <a:ext cx="8825659" cy="1981200"/>
          </a:xfrm>
        </p:spPr>
        <p:txBody>
          <a:bodyPr/>
          <a:lstStyle/>
          <a:p>
            <a:pPr algn="ctr"/>
            <a:r>
              <a:rPr lang="pt-BR" dirty="0"/>
              <a:t>OBRIGADO!!!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79F8BD-162D-48B9-AEDC-8A95EB1E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2209" y="3047999"/>
            <a:ext cx="8708404" cy="1981201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Contribuintes: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Álvaro </a:t>
            </a:r>
            <a:r>
              <a:rPr lang="pt-BR" sz="1600" dirty="0" err="1"/>
              <a:t>Kothe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Mathews Lisboa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Repositório: </a:t>
            </a:r>
            <a:r>
              <a:rPr lang="pt-BR" sz="1600" dirty="0">
                <a:solidFill>
                  <a:srgbClr val="00B0F0"/>
                </a:solidFill>
              </a:rPr>
              <a:t>https://github.com/Alvaro-Kothe/Trabalho_CE2</a:t>
            </a:r>
          </a:p>
        </p:txBody>
      </p:sp>
    </p:spTree>
    <p:extLst>
      <p:ext uri="{BB962C8B-B14F-4D97-AF65-F5344CB8AC3E}">
        <p14:creationId xmlns:p14="http://schemas.microsoft.com/office/powerpoint/2010/main" val="525944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</TotalTime>
  <Words>54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Íon</vt:lpstr>
      <vt:lpstr>WEBSCRAPING AND TEXTMINING ON TWITTER BBB21</vt:lpstr>
      <vt:lpstr>INTRODUÇÃO</vt:lpstr>
      <vt:lpstr>WORDCLOUD</vt:lpstr>
      <vt:lpstr>SENTIMENTO POR HORA</vt:lpstr>
      <vt:lpstr>SENTIMENTO POR CANDIDATO</vt:lpstr>
      <vt:lpstr>MÍDIA POR CANDIDATO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AND TEXTMINING ON TWITTER BBB21</dc:title>
  <dc:creator>Mathews Lisboa</dc:creator>
  <cp:lastModifiedBy>Mathews Lisboa</cp:lastModifiedBy>
  <cp:revision>7</cp:revision>
  <dcterms:created xsi:type="dcterms:W3CDTF">2021-05-06T17:32:33Z</dcterms:created>
  <dcterms:modified xsi:type="dcterms:W3CDTF">2021-05-13T16:08:15Z</dcterms:modified>
</cp:coreProperties>
</file>