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2" r:id="rId3"/>
    <p:sldId id="262" r:id="rId4"/>
    <p:sldId id="277" r:id="rId5"/>
    <p:sldId id="273" r:id="rId6"/>
    <p:sldId id="278" r:id="rId7"/>
    <p:sldId id="274" r:id="rId8"/>
    <p:sldId id="279" r:id="rId9"/>
    <p:sldId id="275" r:id="rId10"/>
    <p:sldId id="280" r:id="rId11"/>
  </p:sldIdLst>
  <p:sldSz cx="9144000" cy="5143500" type="screen16x9"/>
  <p:notesSz cx="6858000" cy="9144000"/>
  <p:embeddedFontLs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Saira SemiCondensed Medium" panose="020B0604020202020204" charset="0"/>
      <p:regular r:id="rId17"/>
      <p:bold r:id="rId18"/>
    </p:embeddedFont>
    <p:embeddedFont>
      <p:font typeface="Inria Sans Light" panose="020B0604020202020204" charset="0"/>
      <p:regular r:id="rId19"/>
      <p:bold r:id="rId20"/>
      <p:italic r:id="rId21"/>
      <p:boldItalic r:id="rId22"/>
    </p:embeddedFont>
    <p:embeddedFont>
      <p:font typeface="Saira Semi Condense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35C4E-760E-4C30-8181-59CB0B05A0D6}">
  <a:tblStyle styleId="{09935C4E-760E-4C30-8181-59CB0B05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3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3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11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73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77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8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63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PYTHON – SAE / SAP 2020</a:t>
            </a:r>
            <a:endParaRPr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FERNANDO JOSE PAZ</a:t>
            </a:r>
            <a:endParaRPr lang="en-US" dirty="0"/>
          </a:p>
        </p:txBody>
      </p:sp>
      <p:grpSp>
        <p:nvGrpSpPr>
          <p:cNvPr id="11" name="Google Shape;253;p18"/>
          <p:cNvGrpSpPr/>
          <p:nvPr/>
        </p:nvGrpSpPr>
        <p:grpSpPr>
          <a:xfrm rot="-587471">
            <a:off x="828590" y="2262002"/>
            <a:ext cx="577137" cy="597241"/>
            <a:chOff x="576250" y="4319400"/>
            <a:chExt cx="442075" cy="442050"/>
          </a:xfrm>
        </p:grpSpPr>
        <p:sp>
          <p:nvSpPr>
            <p:cNvPr id="12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47" y="534256"/>
            <a:ext cx="883578" cy="88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entorno de trabajo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488583" y="1450698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200" b="1" dirty="0"/>
              <a:t>Visual Studio </a:t>
            </a:r>
            <a:r>
              <a:rPr lang="es-ES" sz="1200" b="1" dirty="0" err="1"/>
              <a:t>Code</a:t>
            </a:r>
            <a:r>
              <a:rPr lang="es-ES" sz="1200" b="1" dirty="0"/>
              <a:t> es un editor de código fuente desarrollado por Microsoft para Windows , Linux y </a:t>
            </a:r>
            <a:r>
              <a:rPr lang="es-ES" sz="1200" b="1" dirty="0" err="1"/>
              <a:t>macOS</a:t>
            </a:r>
            <a:r>
              <a:rPr lang="es-ES" sz="1200" b="1" dirty="0"/>
              <a:t>. Incluye soporte para la depuración, control integrado de </a:t>
            </a:r>
            <a:r>
              <a:rPr lang="es-ES" sz="1200" b="1" dirty="0" err="1"/>
              <a:t>Git</a:t>
            </a:r>
            <a:r>
              <a:rPr lang="es-ES" sz="1200" b="1" dirty="0"/>
              <a:t>, resaltado de sintaxis, finalización inteligente de código, fragmentos y refactorización de código. También es personalizable, por lo que los usuarios pueden cambiar el tema del editor, los atajos de teclado y las preferencias. Es gratuito y de código abierto,1​2​ aunque la descarga oficial está bajo software privativo e incluye características personalizadas por Microsoft.3​ </a:t>
            </a: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89" y="1208498"/>
            <a:ext cx="5241811" cy="39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 smtClean="0"/>
              <a:t>Entorno </a:t>
            </a:r>
            <a:r>
              <a:rPr lang="es-GT" smtClean="0"/>
              <a:t>de Desarrollo</a:t>
            </a:r>
            <a:endParaRPr dirty="0"/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4607626" y="1646975"/>
            <a:ext cx="2171297" cy="3483050"/>
            <a:chOff x="5632317" y="1189775"/>
            <a:chExt cx="3305700" cy="3483050"/>
          </a:xfrm>
        </p:grpSpPr>
        <p:sp>
          <p:nvSpPr>
            <p:cNvPr id="378" name="Google Shape;378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dirty="0" err="1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GitKraken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GT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Control de versiones Grafica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sp>
        <p:nvSpPr>
          <p:cNvPr id="381" name="Google Shape;381;p28"/>
          <p:cNvSpPr/>
          <p:nvPr/>
        </p:nvSpPr>
        <p:spPr>
          <a:xfrm>
            <a:off x="832206" y="1646975"/>
            <a:ext cx="2184427" cy="6690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Instalacion Python </a:t>
            </a:r>
            <a:endParaRPr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83" name="Google Shape;383;p28"/>
          <p:cNvGrpSpPr/>
          <p:nvPr/>
        </p:nvGrpSpPr>
        <p:grpSpPr>
          <a:xfrm>
            <a:off x="2669260" y="1646975"/>
            <a:ext cx="2272609" cy="3483050"/>
            <a:chOff x="2944204" y="1189775"/>
            <a:chExt cx="3305700" cy="3483050"/>
          </a:xfrm>
        </p:grpSpPr>
        <p:sp>
          <p:nvSpPr>
            <p:cNvPr id="384" name="Google Shape;384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Crear cuenta </a:t>
              </a:r>
              <a:r>
                <a:rPr lang="en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en </a:t>
              </a:r>
              <a:r>
                <a:rPr lang="en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</a:t>
              </a:r>
              <a:r>
                <a:rPr lang="en" dirty="0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GitHub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5" name="Google Shape;385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Creemos una cuenta para una gestion de versiones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sp>
        <p:nvSpPr>
          <p:cNvPr id="13" name="Google Shape;384;p28"/>
          <p:cNvSpPr/>
          <p:nvPr/>
        </p:nvSpPr>
        <p:spPr>
          <a:xfrm>
            <a:off x="6427678" y="1646975"/>
            <a:ext cx="2192339" cy="6690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VS Code</a:t>
            </a:r>
            <a:endParaRPr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" name="Google Shape;385;p28"/>
          <p:cNvSpPr txBox="1"/>
          <p:nvPr/>
        </p:nvSpPr>
        <p:spPr>
          <a:xfrm>
            <a:off x="1131913" y="2514325"/>
            <a:ext cx="1537347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Instalacion Python Version 3.0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Validacion Python correcta </a:t>
            </a:r>
            <a:endParaRPr sz="12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15" name="Google Shape;385;p28"/>
          <p:cNvSpPr txBox="1"/>
          <p:nvPr/>
        </p:nvSpPr>
        <p:spPr>
          <a:xfrm>
            <a:off x="6427678" y="2535231"/>
            <a:ext cx="1537347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Nuestro entorno de trabajo</a:t>
            </a:r>
            <a:endParaRPr sz="12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331975" y="1885592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Python</a:t>
            </a:r>
            <a:endParaRPr sz="7200" dirty="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5" y="1752433"/>
            <a:ext cx="4194760" cy="1980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/>
              <a:t>Python</a:t>
            </a:r>
            <a:r>
              <a:rPr lang="es-ES" sz="1400" b="1" dirty="0"/>
              <a:t> es un lenguaje de programación de código abierto, orientado a objetos, muy simple y fácil de entender</a:t>
            </a:r>
            <a:r>
              <a:rPr lang="es-ES" sz="1400" dirty="0"/>
              <a:t>. Tiene una sintaxis sencilla que cuenta con una vasta biblioteca de herramientas, que hacen de </a:t>
            </a:r>
            <a:r>
              <a:rPr lang="es-ES" sz="1400" dirty="0" err="1"/>
              <a:t>Python</a:t>
            </a:r>
            <a:r>
              <a:rPr lang="es-ES" sz="1400" dirty="0"/>
              <a:t> un lenguaje de programación único</a:t>
            </a:r>
            <a:r>
              <a:rPr lang="es-ES" sz="1400" dirty="0" smtClean="0"/>
              <a:t>.</a:t>
            </a:r>
          </a:p>
          <a:p>
            <a:pPr marL="101600" indent="0" algn="just">
              <a:buNone/>
            </a:pPr>
            <a:endParaRPr lang="es-ES" sz="1400" dirty="0"/>
          </a:p>
          <a:p>
            <a:pPr algn="just"/>
            <a:r>
              <a:rPr lang="es-ES" sz="1400" dirty="0"/>
              <a:t>Una de las ventajas principales de aprender </a:t>
            </a:r>
            <a:r>
              <a:rPr lang="es-ES" sz="1400" dirty="0" err="1"/>
              <a:t>Python</a:t>
            </a:r>
            <a:r>
              <a:rPr lang="es-ES" sz="1400" dirty="0"/>
              <a:t> es la posibilidad de crear un código con gran legibilidad, que ahorra tiempo y recursos, lo que facilita su comprensión e implementación.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89" y="1674687"/>
            <a:ext cx="3833586" cy="22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Google Shape;248;p18"/>
          <p:cNvSpPr txBox="1">
            <a:spLocks/>
          </p:cNvSpPr>
          <p:nvPr/>
        </p:nvSpPr>
        <p:spPr>
          <a:xfrm>
            <a:off x="4290879" y="1916414"/>
            <a:ext cx="3979200" cy="1847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7200" dirty="0" smtClean="0"/>
              <a:t>GITLAB / GITHUB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" y="1361162"/>
            <a:ext cx="2869976" cy="26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Control de versiones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 smtClean="0"/>
              <a:t>Gitlab</a:t>
            </a:r>
            <a:r>
              <a:rPr lang="es-ES" sz="1400" b="1" dirty="0" smtClean="0"/>
              <a:t> </a:t>
            </a:r>
            <a:r>
              <a:rPr lang="es-ES" sz="1400" b="1" dirty="0"/>
              <a:t>es un servicio web de control de versiones y desarrollo de software colaborativo basado en </a:t>
            </a:r>
            <a:r>
              <a:rPr lang="es-ES" sz="1400" b="1" dirty="0" err="1"/>
              <a:t>Git</a:t>
            </a:r>
            <a:r>
              <a:rPr lang="es-ES" sz="1400" b="1" dirty="0"/>
              <a:t>. Además de gestor de repositorios, el servicio ofrece también alojamiento de wikis y un sistema de seguimiento de errores, todo ello publicado bajo una Licencia de código abierto. </a:t>
            </a: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96" y="1430150"/>
            <a:ext cx="4183321" cy="29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248;p18"/>
          <p:cNvSpPr txBox="1">
            <a:spLocks/>
          </p:cNvSpPr>
          <p:nvPr/>
        </p:nvSpPr>
        <p:spPr>
          <a:xfrm>
            <a:off x="3534310" y="1916414"/>
            <a:ext cx="4735769" cy="1847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7200" dirty="0" smtClean="0"/>
              <a:t>GITKRAKEN</a:t>
            </a:r>
            <a:endParaRPr lang="en-US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" y="1688734"/>
            <a:ext cx="2075380" cy="20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Interfaz Grafica en Git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488583" y="1450698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/>
              <a:t>GitKraken</a:t>
            </a:r>
            <a:r>
              <a:rPr lang="es-ES" sz="1400" dirty="0"/>
              <a:t> es una potente y elegante interfaz gráfica multiplataforma para </a:t>
            </a:r>
            <a:r>
              <a:rPr lang="es-ES" sz="1400" dirty="0" err="1"/>
              <a:t>git</a:t>
            </a:r>
            <a:r>
              <a:rPr lang="es-ES" sz="1400" dirty="0"/>
              <a:t> desarrollada con </a:t>
            </a:r>
            <a:r>
              <a:rPr lang="es-ES" sz="1400" dirty="0" err="1"/>
              <a:t>Electron</a:t>
            </a:r>
            <a:r>
              <a:rPr lang="es-ES" sz="1400" dirty="0"/>
              <a:t>. De forma muy sencilla podemos llevar el completo seguimiento de nuestros repositorios, ver ramas, </a:t>
            </a:r>
            <a:r>
              <a:rPr lang="es-ES" sz="1400" dirty="0" err="1"/>
              <a:t>tags</a:t>
            </a:r>
            <a:r>
              <a:rPr lang="es-ES" sz="1400" dirty="0"/>
              <a:t>, crear nuevos, todo el historial de nuestro trabajo, </a:t>
            </a:r>
            <a:r>
              <a:rPr lang="es-ES" sz="1400" dirty="0" err="1"/>
              <a:t>commits</a:t>
            </a:r>
            <a:r>
              <a:rPr lang="es-ES" sz="1400" dirty="0"/>
              <a:t> etcétera.</a:t>
            </a: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09" y="1450698"/>
            <a:ext cx="5291191" cy="34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Google Shape;248;p18"/>
          <p:cNvSpPr txBox="1">
            <a:spLocks/>
          </p:cNvSpPr>
          <p:nvPr/>
        </p:nvSpPr>
        <p:spPr>
          <a:xfrm>
            <a:off x="3534310" y="1916414"/>
            <a:ext cx="4735769" cy="1847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7200" dirty="0" smtClean="0"/>
              <a:t>VS Code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5" y="1480171"/>
            <a:ext cx="2730811" cy="27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337</Words>
  <Application>Microsoft Office PowerPoint</Application>
  <PresentationFormat>Presentación en pantalla (16:9)</PresentationFormat>
  <Paragraphs>36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Titillium Web</vt:lpstr>
      <vt:lpstr>Saira SemiCondensed Medium</vt:lpstr>
      <vt:lpstr>Inria Sans Light</vt:lpstr>
      <vt:lpstr>Saira Semi Condensed</vt:lpstr>
      <vt:lpstr>Gurney template</vt:lpstr>
      <vt:lpstr>PYTHON – SAE / SAP 2020</vt:lpstr>
      <vt:lpstr>Entorno de Desarrollo</vt:lpstr>
      <vt:lpstr>Python</vt:lpstr>
      <vt:lpstr>PYTHON </vt:lpstr>
      <vt:lpstr>Presentación de PowerPoint</vt:lpstr>
      <vt:lpstr>Control de versiones</vt:lpstr>
      <vt:lpstr>Presentación de PowerPoint</vt:lpstr>
      <vt:lpstr>Interfaz Grafica en Git</vt:lpstr>
      <vt:lpstr>Presentación de PowerPoint</vt:lpstr>
      <vt:lpstr>Nuestro entorno de trabajo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SAE / SAP 2020</dc:title>
  <dc:creator>Fernando Paz</dc:creator>
  <cp:lastModifiedBy>Fernando Paz</cp:lastModifiedBy>
  <cp:revision>30</cp:revision>
  <dcterms:modified xsi:type="dcterms:W3CDTF">2020-10-26T19:26:57Z</dcterms:modified>
</cp:coreProperties>
</file>