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72" r:id="rId3"/>
    <p:sldId id="262" r:id="rId4"/>
    <p:sldId id="277" r:id="rId5"/>
    <p:sldId id="273" r:id="rId6"/>
    <p:sldId id="278" r:id="rId7"/>
    <p:sldId id="274" r:id="rId8"/>
    <p:sldId id="279" r:id="rId9"/>
    <p:sldId id="275" r:id="rId10"/>
    <p:sldId id="280" r:id="rId11"/>
  </p:sldIdLst>
  <p:sldSz cx="9144000" cy="5143500" type="screen16x9"/>
  <p:notesSz cx="6858000" cy="9144000"/>
  <p:embeddedFontLst>
    <p:embeddedFont>
      <p:font typeface="Saira SemiCondensed Medium" panose="020B0604020202020204" charset="0"/>
      <p:regular r:id="rId13"/>
      <p:bold r:id="rId14"/>
    </p:embeddedFont>
    <p:embeddedFont>
      <p:font typeface="Saira Semi Condensed" panose="020B0604020202020204" charset="0"/>
      <p:regular r:id="rId15"/>
      <p:bold r:id="rId16"/>
    </p:embeddedFont>
    <p:embeddedFont>
      <p:font typeface="Inria Sans Light" panose="020B0604020202020204" charset="0"/>
      <p:regular r:id="rId17"/>
      <p:bold r:id="rId18"/>
      <p:italic r:id="rId19"/>
      <p:boldItalic r:id="rId20"/>
    </p:embeddedFont>
    <p:embeddedFont>
      <p:font typeface="Titillium Web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935C4E-760E-4C30-8181-59CB0B05A0D6}">
  <a:tblStyle styleId="{09935C4E-760E-4C30-8181-59CB0B05A0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52683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632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835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830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4114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2733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4773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387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49" name="Google Shape;49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marL="914400" lvl="1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marL="1371600" lvl="2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marL="1828800" lvl="3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algn="ctr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5" name="Google Shape;65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8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33" name="Google Shape;133;p8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47" name="Google Shape;147;p8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48" name="Google Shape;148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mplete grid">
  <p:cSld name="BLANK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0" y="0"/>
            <a:ext cx="9143953" cy="5143447"/>
          </a:xfrm>
          <a:custGeom>
            <a:avLst/>
            <a:gdLst/>
            <a:ahLst/>
            <a:cxnLst/>
            <a:rect l="l" t="t" r="r" b="b"/>
            <a:pathLst>
              <a:path w="87364" h="49142" extrusionOk="0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4633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7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PYTHON – SAE / SAP 2020</a:t>
            </a:r>
            <a:endParaRPr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 smtClean="0"/>
              <a:t>FERNANDO JOSE PAZ</a:t>
            </a:r>
            <a:endParaRPr lang="en-US" dirty="0"/>
          </a:p>
        </p:txBody>
      </p:sp>
      <p:grpSp>
        <p:nvGrpSpPr>
          <p:cNvPr id="11" name="Google Shape;253;p18"/>
          <p:cNvGrpSpPr/>
          <p:nvPr/>
        </p:nvGrpSpPr>
        <p:grpSpPr>
          <a:xfrm rot="-587471">
            <a:off x="828590" y="2262002"/>
            <a:ext cx="577137" cy="597241"/>
            <a:chOff x="576250" y="4319400"/>
            <a:chExt cx="442075" cy="442050"/>
          </a:xfrm>
        </p:grpSpPr>
        <p:sp>
          <p:nvSpPr>
            <p:cNvPr id="12" name="Google Shape;25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47" y="534256"/>
            <a:ext cx="883578" cy="883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Nuestro entorno de trabajo</a:t>
            </a:r>
            <a:endParaRPr dirty="0"/>
          </a:p>
        </p:txBody>
      </p:sp>
      <p:sp>
        <p:nvSpPr>
          <p:cNvPr id="212" name="Google Shape;212;p13"/>
          <p:cNvSpPr txBox="1">
            <a:spLocks noGrp="1"/>
          </p:cNvSpPr>
          <p:nvPr>
            <p:ph type="body" idx="1"/>
          </p:nvPr>
        </p:nvSpPr>
        <p:spPr>
          <a:xfrm>
            <a:off x="488583" y="1450698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es-ES" sz="1200" b="1" dirty="0"/>
              <a:t>Visual Studio </a:t>
            </a:r>
            <a:r>
              <a:rPr lang="es-ES" sz="1200" b="1" dirty="0" err="1"/>
              <a:t>Code</a:t>
            </a:r>
            <a:r>
              <a:rPr lang="es-ES" sz="1200" b="1" dirty="0"/>
              <a:t> es un editor de código fuente desarrollado por Microsoft para Windows , Linux y </a:t>
            </a:r>
            <a:r>
              <a:rPr lang="es-ES" sz="1200" b="1" dirty="0" err="1"/>
              <a:t>macOS</a:t>
            </a:r>
            <a:r>
              <a:rPr lang="es-ES" sz="1200" b="1" dirty="0"/>
              <a:t>. Incluye soporte para la depuración, control integrado de </a:t>
            </a:r>
            <a:r>
              <a:rPr lang="es-ES" sz="1200" b="1" dirty="0" err="1"/>
              <a:t>Git</a:t>
            </a:r>
            <a:r>
              <a:rPr lang="es-ES" sz="1200" b="1" dirty="0"/>
              <a:t>, resaltado de sintaxis, finalización inteligente de código, fragmentos y refactorización de código. También es personalizable, por lo que los usuarios pueden cambiar el tema del editor, los atajos de teclado y las preferencias. Es gratuito y de código abierto,1​2​ aunque la descarga oficial está bajo software privativo e incluye características personalizadas por Microsoft.3​ </a:t>
            </a:r>
            <a:endParaRPr sz="1200" b="1" dirty="0"/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189" y="1208498"/>
            <a:ext cx="5241811" cy="393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4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dirty="0" smtClean="0"/>
              <a:t>Agenda</a:t>
            </a:r>
            <a:endParaRPr dirty="0"/>
          </a:p>
        </p:txBody>
      </p:sp>
      <p:sp>
        <p:nvSpPr>
          <p:cNvPr id="376" name="Google Shape;376;p2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77" name="Google Shape;377;p28"/>
          <p:cNvGrpSpPr/>
          <p:nvPr/>
        </p:nvGrpSpPr>
        <p:grpSpPr>
          <a:xfrm>
            <a:off x="4607626" y="1646975"/>
            <a:ext cx="2171297" cy="3483050"/>
            <a:chOff x="5632317" y="1189775"/>
            <a:chExt cx="3305700" cy="3483050"/>
          </a:xfrm>
        </p:grpSpPr>
        <p:sp>
          <p:nvSpPr>
            <p:cNvPr id="378" name="Google Shape;378;p28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GT" dirty="0" err="1" smtClean="0">
                  <a:solidFill>
                    <a:schemeClr val="lt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GitKraken</a:t>
              </a:r>
              <a:endParaRPr dirty="0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379" name="Google Shape;379;p28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s-GT" sz="1200" dirty="0" smtClean="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Control de versiones Grafica</a:t>
              </a:r>
              <a:endParaRPr sz="1200" dirty="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</p:txBody>
        </p:sp>
      </p:grpSp>
      <p:sp>
        <p:nvSpPr>
          <p:cNvPr id="381" name="Google Shape;381;p28"/>
          <p:cNvSpPr/>
          <p:nvPr/>
        </p:nvSpPr>
        <p:spPr>
          <a:xfrm>
            <a:off x="832206" y="1646975"/>
            <a:ext cx="2184427" cy="669000"/>
          </a:xfrm>
          <a:prstGeom prst="homePlat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Instalacion Python </a:t>
            </a:r>
            <a:endParaRPr dirty="0">
              <a:solidFill>
                <a:schemeClr val="lt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grpSp>
        <p:nvGrpSpPr>
          <p:cNvPr id="383" name="Google Shape;383;p28"/>
          <p:cNvGrpSpPr/>
          <p:nvPr/>
        </p:nvGrpSpPr>
        <p:grpSpPr>
          <a:xfrm>
            <a:off x="2669260" y="1646975"/>
            <a:ext cx="2272609" cy="3483050"/>
            <a:chOff x="2944204" y="1189775"/>
            <a:chExt cx="3305700" cy="3483050"/>
          </a:xfrm>
        </p:grpSpPr>
        <p:sp>
          <p:nvSpPr>
            <p:cNvPr id="384" name="Google Shape;384;p28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 smtClean="0">
                  <a:solidFill>
                    <a:schemeClr val="lt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Crear cuenta en GitLab / GitHub</a:t>
              </a:r>
              <a:endParaRPr dirty="0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385" name="Google Shape;385;p28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200" dirty="0" smtClean="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Creemos una cuenta para una gestion de versiones</a:t>
              </a:r>
              <a:endParaRPr sz="1200" dirty="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</p:txBody>
        </p:sp>
      </p:grpSp>
      <p:sp>
        <p:nvSpPr>
          <p:cNvPr id="13" name="Google Shape;384;p28"/>
          <p:cNvSpPr/>
          <p:nvPr/>
        </p:nvSpPr>
        <p:spPr>
          <a:xfrm>
            <a:off x="6427678" y="1646975"/>
            <a:ext cx="2192339" cy="669000"/>
          </a:xfrm>
          <a:prstGeom prst="chevron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VS Code</a:t>
            </a:r>
            <a:endParaRPr dirty="0">
              <a:solidFill>
                <a:schemeClr val="lt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14" name="Google Shape;385;p28"/>
          <p:cNvSpPr txBox="1"/>
          <p:nvPr/>
        </p:nvSpPr>
        <p:spPr>
          <a:xfrm>
            <a:off x="1131913" y="2514325"/>
            <a:ext cx="1537347" cy="26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 smtClean="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Instalacion Python Version 3.0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200" dirty="0"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 smtClean="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Validacion Python correcta </a:t>
            </a:r>
            <a:endParaRPr sz="1200" dirty="0"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sp>
        <p:nvSpPr>
          <p:cNvPr id="15" name="Google Shape;385;p28"/>
          <p:cNvSpPr txBox="1"/>
          <p:nvPr/>
        </p:nvSpPr>
        <p:spPr>
          <a:xfrm>
            <a:off x="6427678" y="2535231"/>
            <a:ext cx="1537347" cy="26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 smtClean="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Nuestro entorno de trabajo</a:t>
            </a:r>
            <a:endParaRPr sz="1200" dirty="0"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 txBox="1">
            <a:spLocks noGrp="1"/>
          </p:cNvSpPr>
          <p:nvPr>
            <p:ph type="ctrTitle" idx="4294967295"/>
          </p:nvPr>
        </p:nvSpPr>
        <p:spPr>
          <a:xfrm>
            <a:off x="4331975" y="1885592"/>
            <a:ext cx="3979200" cy="184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Python</a:t>
            </a:r>
            <a:endParaRPr sz="7200" dirty="0"/>
          </a:p>
        </p:txBody>
      </p:sp>
      <p:sp>
        <p:nvSpPr>
          <p:cNvPr id="262" name="Google Shape;262;p1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15" y="1752433"/>
            <a:ext cx="4194760" cy="19808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PYTHON </a:t>
            </a:r>
            <a:endParaRPr dirty="0"/>
          </a:p>
        </p:txBody>
      </p:sp>
      <p:sp>
        <p:nvSpPr>
          <p:cNvPr id="212" name="Google Shape;212;p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es-ES" sz="1400" b="1" dirty="0" err="1"/>
              <a:t>Python</a:t>
            </a:r>
            <a:r>
              <a:rPr lang="es-ES" sz="1400" b="1" dirty="0"/>
              <a:t> es un lenguaje de programación de código abierto, orientado a objetos, muy simple y fácil de entender</a:t>
            </a:r>
            <a:r>
              <a:rPr lang="es-ES" sz="1400" dirty="0"/>
              <a:t>. Tiene una sintaxis sencilla que cuenta con una vasta biblioteca de herramientas, que hacen de </a:t>
            </a:r>
            <a:r>
              <a:rPr lang="es-ES" sz="1400" dirty="0" err="1"/>
              <a:t>Python</a:t>
            </a:r>
            <a:r>
              <a:rPr lang="es-ES" sz="1400" dirty="0"/>
              <a:t> un lenguaje de programación único</a:t>
            </a:r>
            <a:r>
              <a:rPr lang="es-ES" sz="1400" dirty="0" smtClean="0"/>
              <a:t>.</a:t>
            </a:r>
          </a:p>
          <a:p>
            <a:pPr marL="101600" indent="0" algn="just">
              <a:buNone/>
            </a:pPr>
            <a:endParaRPr lang="es-ES" sz="1400" dirty="0"/>
          </a:p>
          <a:p>
            <a:pPr algn="just"/>
            <a:r>
              <a:rPr lang="es-ES" sz="1400" dirty="0"/>
              <a:t>Una de las ventajas principales de aprender </a:t>
            </a:r>
            <a:r>
              <a:rPr lang="es-ES" sz="1400" dirty="0" err="1"/>
              <a:t>Python</a:t>
            </a:r>
            <a:r>
              <a:rPr lang="es-ES" sz="1400" dirty="0"/>
              <a:t> es la posibilidad de crear un código con gran legibilidad, que ahorra tiempo y recursos, lo que facilita su comprensión e implementación.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/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589" y="1674687"/>
            <a:ext cx="3833586" cy="223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2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3" name="Google Shape;248;p18"/>
          <p:cNvSpPr txBox="1">
            <a:spLocks/>
          </p:cNvSpPr>
          <p:nvPr/>
        </p:nvSpPr>
        <p:spPr>
          <a:xfrm>
            <a:off x="4290879" y="1916414"/>
            <a:ext cx="3979200" cy="18477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r>
              <a:rPr lang="en-US" sz="7200" dirty="0" smtClean="0"/>
              <a:t>GITLAB / GITHUB</a:t>
            </a:r>
            <a:endParaRPr lang="en-US" sz="7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13" y="1361162"/>
            <a:ext cx="2869976" cy="264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8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Control de versiones</a:t>
            </a:r>
            <a:endParaRPr dirty="0"/>
          </a:p>
        </p:txBody>
      </p:sp>
      <p:sp>
        <p:nvSpPr>
          <p:cNvPr id="212" name="Google Shape;212;p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es-ES" sz="1400" b="1" dirty="0" err="1" smtClean="0"/>
              <a:t>Gitlab</a:t>
            </a:r>
            <a:r>
              <a:rPr lang="es-ES" sz="1400" b="1" dirty="0" smtClean="0"/>
              <a:t> </a:t>
            </a:r>
            <a:r>
              <a:rPr lang="es-ES" sz="1400" b="1" dirty="0"/>
              <a:t>es un servicio web de control de versiones y desarrollo de software colaborativo basado en </a:t>
            </a:r>
            <a:r>
              <a:rPr lang="es-ES" sz="1400" b="1" dirty="0" err="1"/>
              <a:t>Git</a:t>
            </a:r>
            <a:r>
              <a:rPr lang="es-ES" sz="1400" b="1" dirty="0"/>
              <a:t>. Además de gestor de repositorios, el servicio ofrece también alojamiento de wikis y un sistema de seguimiento de errores, todo ello publicado bajo una Licencia de código abierto. </a:t>
            </a:r>
            <a:endParaRPr sz="1200" b="1" dirty="0"/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96" y="1430150"/>
            <a:ext cx="4183321" cy="295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8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3" name="Google Shape;248;p18"/>
          <p:cNvSpPr txBox="1">
            <a:spLocks/>
          </p:cNvSpPr>
          <p:nvPr/>
        </p:nvSpPr>
        <p:spPr>
          <a:xfrm>
            <a:off x="3534310" y="1916414"/>
            <a:ext cx="4735769" cy="18477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r>
              <a:rPr lang="en-US" sz="7200" dirty="0" smtClean="0"/>
              <a:t>GITKRAKEN</a:t>
            </a:r>
            <a:endParaRPr lang="en-US" sz="7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55" y="1688734"/>
            <a:ext cx="2075380" cy="207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3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Interfaz Grafica en Git</a:t>
            </a:r>
            <a:endParaRPr dirty="0"/>
          </a:p>
        </p:txBody>
      </p:sp>
      <p:sp>
        <p:nvSpPr>
          <p:cNvPr id="212" name="Google Shape;212;p13"/>
          <p:cNvSpPr txBox="1">
            <a:spLocks noGrp="1"/>
          </p:cNvSpPr>
          <p:nvPr>
            <p:ph type="body" idx="1"/>
          </p:nvPr>
        </p:nvSpPr>
        <p:spPr>
          <a:xfrm>
            <a:off x="488583" y="1450698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es-ES" sz="1400" b="1" dirty="0" err="1"/>
              <a:t>GitKraken</a:t>
            </a:r>
            <a:r>
              <a:rPr lang="es-ES" sz="1400" dirty="0"/>
              <a:t> es una potente y elegante interfaz gráfica multiplataforma para </a:t>
            </a:r>
            <a:r>
              <a:rPr lang="es-ES" sz="1400" dirty="0" err="1"/>
              <a:t>git</a:t>
            </a:r>
            <a:r>
              <a:rPr lang="es-ES" sz="1400" dirty="0"/>
              <a:t> desarrollada con </a:t>
            </a:r>
            <a:r>
              <a:rPr lang="es-ES" sz="1400" dirty="0" err="1"/>
              <a:t>Electron</a:t>
            </a:r>
            <a:r>
              <a:rPr lang="es-ES" sz="1400" dirty="0"/>
              <a:t>. De forma muy sencilla podemos llevar el completo seguimiento de nuestros repositorios, ver ramas, </a:t>
            </a:r>
            <a:r>
              <a:rPr lang="es-ES" sz="1400" dirty="0" err="1"/>
              <a:t>tags</a:t>
            </a:r>
            <a:r>
              <a:rPr lang="es-ES" sz="1400" dirty="0"/>
              <a:t>, crear nuevos, todo el historial de nuestro trabajo, </a:t>
            </a:r>
            <a:r>
              <a:rPr lang="es-ES" sz="1400" dirty="0" err="1"/>
              <a:t>commits</a:t>
            </a:r>
            <a:r>
              <a:rPr lang="es-ES" sz="1400" dirty="0"/>
              <a:t> etcétera.</a:t>
            </a:r>
            <a:endParaRPr sz="1200" b="1" dirty="0"/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809" y="1450698"/>
            <a:ext cx="5291191" cy="340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2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3" name="Google Shape;248;p18"/>
          <p:cNvSpPr txBox="1">
            <a:spLocks/>
          </p:cNvSpPr>
          <p:nvPr/>
        </p:nvSpPr>
        <p:spPr>
          <a:xfrm>
            <a:off x="3534310" y="1916414"/>
            <a:ext cx="4735769" cy="18477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r>
              <a:rPr lang="en-US" sz="7200" dirty="0" smtClean="0"/>
              <a:t>VS Code</a:t>
            </a:r>
            <a:endParaRPr lang="en-US" sz="7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35" y="1480171"/>
            <a:ext cx="2730811" cy="272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9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337</Words>
  <Application>Microsoft Office PowerPoint</Application>
  <PresentationFormat>Presentación en pantalla (16:9)</PresentationFormat>
  <Paragraphs>36</Paragraphs>
  <Slides>10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Saira SemiCondensed Medium</vt:lpstr>
      <vt:lpstr>Arial</vt:lpstr>
      <vt:lpstr>Saira Semi Condensed</vt:lpstr>
      <vt:lpstr>Inria Sans Light</vt:lpstr>
      <vt:lpstr>Titillium Web</vt:lpstr>
      <vt:lpstr>Gurney template</vt:lpstr>
      <vt:lpstr>PYTHON – SAE / SAP 2020</vt:lpstr>
      <vt:lpstr>Agenda</vt:lpstr>
      <vt:lpstr>Python</vt:lpstr>
      <vt:lpstr>PYTHON </vt:lpstr>
      <vt:lpstr>Presentación de PowerPoint</vt:lpstr>
      <vt:lpstr>Control de versiones</vt:lpstr>
      <vt:lpstr>Presentación de PowerPoint</vt:lpstr>
      <vt:lpstr>Interfaz Grafica en Git</vt:lpstr>
      <vt:lpstr>Presentación de PowerPoint</vt:lpstr>
      <vt:lpstr>Nuestro entorno de trabajo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– SAE / SAP 2020</dc:title>
  <dc:creator>Fernando Paz</dc:creator>
  <cp:lastModifiedBy>Fernando Paz</cp:lastModifiedBy>
  <cp:revision>28</cp:revision>
  <dcterms:modified xsi:type="dcterms:W3CDTF">2020-09-08T17:45:14Z</dcterms:modified>
</cp:coreProperties>
</file>