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85" r:id="rId4"/>
    <p:sldId id="286" r:id="rId5"/>
    <p:sldId id="287" r:id="rId6"/>
    <p:sldId id="288" r:id="rId7"/>
    <p:sldId id="289" r:id="rId8"/>
    <p:sldId id="290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7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Seminário I sobre o Progresso da Dissertação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CD017-E37B-4B86-89AC-66997ED9D820}" type="datetimeFigureOut">
              <a:rPr lang="pt-PT" smtClean="0"/>
              <a:t>30/08/2021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8FC47-826F-47F4-AB27-6A6BD44D5D4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27747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Seminário I sobre o Progresso da Dissertação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3E383-0B0B-4F08-8FA4-9CE0CFA4EF0F}" type="datetimeFigureOut">
              <a:rPr lang="pt-PT" smtClean="0"/>
              <a:t>30/08/2021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ECA1A-12E3-4896-B3D5-B3F918819B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6475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ECA1A-12E3-4896-B3D5-B3F918819B98}" type="slidenum">
              <a:rPr lang="pt-PT" smtClean="0"/>
              <a:t>2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Seminário I sobre o Progresso da Dissertação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063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ECA1A-12E3-4896-B3D5-B3F918819B98}" type="slidenum">
              <a:rPr lang="pt-PT" smtClean="0"/>
              <a:t>3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Seminário I sobre o Progresso da Dissertação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785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ECA1A-12E3-4896-B3D5-B3F918819B98}" type="slidenum">
              <a:rPr lang="pt-PT" smtClean="0"/>
              <a:t>4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Seminário I sobre o Progresso da Dissertação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214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ECA1A-12E3-4896-B3D5-B3F918819B98}" type="slidenum">
              <a:rPr lang="pt-PT" smtClean="0"/>
              <a:t>5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Seminário I sobre o Progresso da Dissertação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107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ECA1A-12E3-4896-B3D5-B3F918819B98}" type="slidenum">
              <a:rPr lang="pt-PT" smtClean="0"/>
              <a:t>6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Seminário I sobre o Progresso da Dissertação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070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ECA1A-12E3-4896-B3D5-B3F918819B98}" type="slidenum">
              <a:rPr lang="pt-PT" smtClean="0"/>
              <a:t>7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Seminário I sobre o Progresso da Dissertação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5551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ECA1A-12E3-4896-B3D5-B3F918819B98}" type="slidenum">
              <a:rPr lang="pt-PT" smtClean="0"/>
              <a:t>8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Seminário I sobre o Progresso da Dissertação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957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857A-1C81-43C7-8D35-F04273336349}" type="datetime1">
              <a:rPr lang="pt-PT" smtClean="0"/>
              <a:t>30/08/2021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11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B688-9F08-45C1-999D-47C948B1B2A8}" type="datetime1">
              <a:rPr lang="pt-PT" smtClean="0"/>
              <a:t>30/08/2021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13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78BB-6DFD-4B76-B099-11914692D43A}" type="datetime1">
              <a:rPr lang="pt-PT" smtClean="0"/>
              <a:t>30/08/2021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543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7AB-86F1-4B2C-9522-7DB9F4535CFF}" type="datetime1">
              <a:rPr lang="pt-PT" smtClean="0"/>
              <a:t>30/08/2021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22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A4A-DCB6-4FD3-BFAE-3AE15CF98AFE}" type="datetime1">
              <a:rPr lang="pt-PT" smtClean="0"/>
              <a:t>30/08/2021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843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72F-C911-483D-8928-2049CC3CA911}" type="datetime1">
              <a:rPr lang="pt-PT" smtClean="0"/>
              <a:t>30/08/2021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27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5EE9-5A9C-4343-B5AF-FE1BD72FD0B1}" type="datetime1">
              <a:rPr lang="pt-PT" smtClean="0"/>
              <a:t>30/08/2021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31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D797-1FA1-40D6-9BF9-25ADF7BCC315}" type="datetime1">
              <a:rPr lang="pt-PT" smtClean="0"/>
              <a:t>30/08/2021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53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8CA-351E-4403-9AB7-C231150FCAC5}" type="datetime1">
              <a:rPr lang="pt-PT" smtClean="0"/>
              <a:t>30/08/2021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26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41F9-BE4E-49BE-8F33-FC0C8B202E5D}" type="datetime1">
              <a:rPr lang="pt-PT" smtClean="0"/>
              <a:t>30/08/2021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4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8F61-F160-477F-8E7E-3EF86A026C91}" type="datetime1">
              <a:rPr lang="pt-PT" smtClean="0"/>
              <a:t>30/08/2021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1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C10D-9039-4201-BF87-9524C7FDF910}" type="datetime1">
              <a:rPr lang="pt-PT" smtClean="0"/>
              <a:t>30/08/2021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(Maputo, Setembro 2017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68A6-278F-474E-AF28-675048A23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05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3100349"/>
          </a:xfrm>
        </p:spPr>
        <p:txBody>
          <a:bodyPr>
            <a:normAutofit fontScale="90000"/>
          </a:bodyPr>
          <a:lstStyle/>
          <a:p>
            <a:r>
              <a:rPr lang="pt-PT" sz="3400" dirty="0" smtClean="0">
                <a:latin typeface="Arial" pitchFamily="34" charset="0"/>
                <a:cs typeface="Arial" pitchFamily="34" charset="0"/>
              </a:rPr>
              <a:t>EXAME NORMAL</a:t>
            </a:r>
            <a:br>
              <a:rPr lang="pt-PT" sz="3400" dirty="0" smtClean="0">
                <a:latin typeface="Arial" pitchFamily="34" charset="0"/>
                <a:cs typeface="Arial" pitchFamily="34" charset="0"/>
              </a:rPr>
            </a:br>
            <a:r>
              <a:rPr lang="pt-PT" sz="3400" dirty="0" smtClean="0">
                <a:latin typeface="Arial" pitchFamily="34" charset="0"/>
                <a:cs typeface="Arial" pitchFamily="34" charset="0"/>
              </a:rPr>
              <a:t>ANALISE DE SISTEMAS</a:t>
            </a:r>
            <a:br>
              <a:rPr lang="pt-PT" sz="3400" dirty="0" smtClean="0">
                <a:latin typeface="Arial" pitchFamily="34" charset="0"/>
                <a:cs typeface="Arial" pitchFamily="34" charset="0"/>
              </a:rPr>
            </a:br>
            <a:r>
              <a:rPr lang="pt-PT" sz="3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400" dirty="0" smtClean="0">
                <a:latin typeface="Arial" pitchFamily="34" charset="0"/>
                <a:cs typeface="Arial" pitchFamily="34" charset="0"/>
              </a:rPr>
            </a:br>
            <a:r>
              <a:rPr lang="pt-PT" sz="3400" dirty="0" smtClean="0">
                <a:latin typeface="Arial" pitchFamily="34" charset="0"/>
                <a:cs typeface="Arial" pitchFamily="34" charset="0"/>
              </a:rPr>
              <a:t>CÓDIGO</a:t>
            </a:r>
            <a:br>
              <a:rPr lang="pt-PT" sz="3400" dirty="0" smtClean="0">
                <a:latin typeface="Arial" pitchFamily="34" charset="0"/>
                <a:cs typeface="Arial" pitchFamily="34" charset="0"/>
              </a:rPr>
            </a:br>
            <a:r>
              <a:rPr lang="pt-PT" sz="3400" dirty="0" smtClean="0">
                <a:latin typeface="Arial" pitchFamily="34" charset="0"/>
                <a:cs typeface="Arial" pitchFamily="34" charset="0"/>
              </a:rPr>
              <a:t>NOME APELIDO</a:t>
            </a:r>
            <a:br>
              <a:rPr lang="pt-PT" sz="3400" dirty="0" smtClean="0">
                <a:latin typeface="Arial" pitchFamily="34" charset="0"/>
                <a:cs typeface="Arial" pitchFamily="34" charset="0"/>
              </a:rPr>
            </a:br>
            <a:r>
              <a:rPr lang="pt-PT" sz="3400" dirty="0" smtClean="0">
                <a:latin typeface="Arial" pitchFamily="34" charset="0"/>
                <a:cs typeface="Arial" pitchFamily="34" charset="0"/>
              </a:rPr>
              <a:t>GRUPO-x</a:t>
            </a:r>
            <a:endParaRPr lang="pt-PT" sz="3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5200" y="5956240"/>
            <a:ext cx="1593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Elaborado pelos:</a:t>
            </a:r>
          </a:p>
          <a:p>
            <a:r>
              <a:rPr lang="pt-PT" sz="1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Cooderandores de areas</a:t>
            </a:r>
            <a:endParaRPr lang="pt-PT" sz="1000" i="1" dirty="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>
                <a:latin typeface="Arial" pitchFamily="34" charset="0"/>
                <a:cs typeface="Arial" pitchFamily="34" charset="0"/>
              </a:rPr>
              <a:t>Maputo,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30 Agosto</a:t>
            </a:r>
            <a:endParaRPr lang="pt-PT" dirty="0" smtClean="0">
              <a:latin typeface="Arial" pitchFamily="34" charset="0"/>
              <a:cs typeface="Arial" pitchFamily="34" charset="0"/>
            </a:endParaRPr>
          </a:p>
          <a:p>
            <a:r>
              <a:rPr lang="pt-PT" dirty="0" smtClean="0">
                <a:latin typeface="Arial" pitchFamily="34" charset="0"/>
                <a:cs typeface="Arial" pitchFamily="34" charset="0"/>
              </a:rPr>
              <a:t>2021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554"/>
            <a:ext cx="7848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>
                <a:latin typeface="Arial" pitchFamily="34" charset="0"/>
                <a:cs typeface="Arial" pitchFamily="34" charset="0"/>
              </a:rPr>
              <a:t>Maputo, 30 Agosto</a:t>
            </a:r>
          </a:p>
          <a:p>
            <a:r>
              <a:rPr lang="pt-PT" dirty="0">
                <a:latin typeface="Arial" pitchFamily="34" charset="0"/>
                <a:cs typeface="Arial" pitchFamily="34" charset="0"/>
              </a:rPr>
              <a:t>2021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3681" y="1066800"/>
            <a:ext cx="7936637" cy="5413920"/>
            <a:chOff x="3505200" y="4599801"/>
            <a:chExt cx="4868402" cy="5413920"/>
          </a:xfrm>
        </p:grpSpPr>
        <p:sp>
          <p:nvSpPr>
            <p:cNvPr id="21" name="Rectangle 20"/>
            <p:cNvSpPr/>
            <p:nvPr/>
          </p:nvSpPr>
          <p:spPr>
            <a:xfrm>
              <a:off x="3514956" y="5304740"/>
              <a:ext cx="4858646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71550" lvl="1" indent="-514350">
                <a:buFont typeface="+mj-lt"/>
                <a:buAutoNum type="arabicPeriod"/>
              </a:pPr>
              <a:endParaRPr lang="pt-PT" sz="2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971550" lvl="1" indent="-514350">
                <a:buFont typeface="+mj-lt"/>
                <a:buAutoNum type="arabicPeriod"/>
              </a:pPr>
              <a:r>
                <a:rPr lang="pt-PT" sz="25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Levantamento de Requisitos</a:t>
              </a:r>
              <a:endParaRPr lang="pt-PT" sz="2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971550" lvl="1" indent="-514350">
                <a:buFont typeface="+mj-lt"/>
                <a:buAutoNum type="arabicPeriod"/>
              </a:pPr>
              <a:r>
                <a:rPr lang="pt-PT" sz="25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Definição de requisitos funcionais e de qualidade</a:t>
              </a:r>
            </a:p>
            <a:p>
              <a:pPr marL="971550" lvl="1" indent="-514350">
                <a:buFont typeface="+mj-lt"/>
                <a:buAutoNum type="arabicPeriod"/>
              </a:pPr>
              <a:r>
                <a:rPr lang="pt-PT" sz="25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Diagrama de Casos de uso e de Classe</a:t>
              </a:r>
              <a:endParaRPr lang="pt-PT" sz="2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971550" lvl="1" indent="-514350">
                <a:buFont typeface="+mj-lt"/>
                <a:buAutoNum type="arabicPeriod"/>
              </a:pPr>
              <a:r>
                <a:rPr lang="pt-PT" sz="25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Priorização de requisitos KANBAN</a:t>
              </a:r>
              <a:endParaRPr lang="pt-PT" sz="2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971550" lvl="1" indent="-514350">
                <a:buFont typeface="+mj-lt"/>
                <a:buAutoNum type="arabicPeriod"/>
              </a:pPr>
              <a:r>
                <a:rPr lang="pt-PT" sz="25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Planeamento SCRUM</a:t>
              </a:r>
              <a:endParaRPr lang="pt-PT" sz="2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lvl="1"/>
              <a:endParaRPr lang="pt-PT" sz="2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lvl="1"/>
              <a:endParaRPr lang="pt-PT" sz="2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971550" lvl="1" indent="-514350">
                <a:buFont typeface="+mj-lt"/>
                <a:buAutoNum type="arabicPeriod"/>
              </a:pPr>
              <a:endParaRPr lang="pt-PT" sz="2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971550" lvl="1" indent="-514350">
                <a:buFont typeface="+mj-lt"/>
                <a:buAutoNum type="arabicPeriod"/>
              </a:pPr>
              <a:endParaRPr lang="pt-PT" sz="25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971550" lvl="1" indent="-514350">
                <a:buFont typeface="+mj-lt"/>
                <a:buAutoNum type="arabicPeriod"/>
              </a:pPr>
              <a:endParaRPr lang="pt-PT" sz="2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05200" y="4599801"/>
              <a:ext cx="99037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3000" u="sng" dirty="0" smtClean="0">
                  <a:latin typeface="Arial" pitchFamily="34" charset="0"/>
                  <a:cs typeface="Arial" pitchFamily="34" charset="0"/>
                </a:rPr>
                <a:t>Sumário</a:t>
              </a:r>
              <a:endParaRPr lang="pt-PT" sz="3000" u="sng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554"/>
            <a:ext cx="7848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r>
              <a:rPr lang="pt-PT" dirty="0">
                <a:latin typeface="Arial" pitchFamily="34" charset="0"/>
                <a:cs typeface="Arial" pitchFamily="34" charset="0"/>
              </a:rPr>
              <a:t>Maputo, 30 Agosto</a:t>
            </a:r>
          </a:p>
          <a:p>
            <a:r>
              <a:rPr lang="pt-PT" dirty="0">
                <a:latin typeface="Arial" pitchFamily="34" charset="0"/>
                <a:cs typeface="Arial" pitchFamily="34" charset="0"/>
              </a:rPr>
              <a:t>2021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7468" y="1100822"/>
            <a:ext cx="7920732" cy="1611362"/>
            <a:chOff x="0" y="793483"/>
            <a:chExt cx="7920732" cy="1611362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793483"/>
              <a:ext cx="7920732" cy="917364"/>
              <a:chOff x="3514956" y="4693635"/>
              <a:chExt cx="4858646" cy="91736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14956" y="5057001"/>
                <a:ext cx="485864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pt-PT" sz="3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62610" y="4693635"/>
                <a:ext cx="336110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3000" u="sng" dirty="0" smtClean="0">
                    <a:latin typeface="Arial" pitchFamily="34" charset="0"/>
                    <a:cs typeface="Arial" pitchFamily="34" charset="0"/>
                  </a:rPr>
                  <a:t>1. Levantamento de Requisitos</a:t>
                </a:r>
                <a:endParaRPr lang="pt-PT" sz="3000" u="sng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46788" y="1250683"/>
              <a:ext cx="7773943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Blip>
                  <a:blip r:embed="rId3"/>
                </a:buBlip>
              </a:pPr>
              <a:endParaRPr lang="pt-PT" sz="23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342900" indent="-342900" algn="just">
                <a:buBlip>
                  <a:blip r:embed="rId3"/>
                </a:buBlip>
              </a:pPr>
              <a:r>
                <a:rPr lang="pt-PT" sz="23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xx</a:t>
              </a:r>
              <a:endParaRPr lang="pt-PT" sz="23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lvl="0" algn="just"/>
              <a:endParaRPr lang="pt-PT" sz="23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4554"/>
            <a:ext cx="7848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r>
              <a:rPr lang="pt-PT" dirty="0">
                <a:latin typeface="Arial" pitchFamily="34" charset="0"/>
                <a:cs typeface="Arial" pitchFamily="34" charset="0"/>
              </a:rPr>
              <a:t>Maputo, 30 Agosto</a:t>
            </a:r>
          </a:p>
          <a:p>
            <a:r>
              <a:rPr lang="pt-PT" dirty="0">
                <a:latin typeface="Arial" pitchFamily="34" charset="0"/>
                <a:cs typeface="Arial" pitchFamily="34" charset="0"/>
              </a:rPr>
              <a:t>2021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7468" y="1100822"/>
            <a:ext cx="7920732" cy="1611362"/>
            <a:chOff x="0" y="793483"/>
            <a:chExt cx="7920732" cy="1611362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793483"/>
              <a:ext cx="7920732" cy="917364"/>
              <a:chOff x="3514956" y="4693635"/>
              <a:chExt cx="4858646" cy="91736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14956" y="5057001"/>
                <a:ext cx="485864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pt-PT" sz="3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62610" y="4693635"/>
                <a:ext cx="447321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3000" u="sng" dirty="0" smtClean="0">
                    <a:latin typeface="Arial" pitchFamily="34" charset="0"/>
                    <a:cs typeface="Arial" pitchFamily="34" charset="0"/>
                  </a:rPr>
                  <a:t>1.1 Requisitos Funcionais e de Qualidade</a:t>
                </a:r>
                <a:endParaRPr lang="pt-PT" sz="3000" u="sng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46788" y="1250683"/>
              <a:ext cx="7773943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Blip>
                  <a:blip r:embed="rId3"/>
                </a:buBlip>
              </a:pPr>
              <a:endParaRPr lang="pt-PT" sz="23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342900" indent="-342900" algn="just">
                <a:buBlip>
                  <a:blip r:embed="rId3"/>
                </a:buBlip>
              </a:pPr>
              <a:r>
                <a:rPr lang="pt-PT" sz="23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xx</a:t>
              </a:r>
              <a:endParaRPr lang="pt-PT" sz="23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lvl="0" algn="just"/>
              <a:endParaRPr lang="pt-PT" sz="23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4554"/>
            <a:ext cx="7848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r>
              <a:rPr lang="pt-PT" dirty="0">
                <a:latin typeface="Arial" pitchFamily="34" charset="0"/>
                <a:cs typeface="Arial" pitchFamily="34" charset="0"/>
              </a:rPr>
              <a:t>Maputo, 30 Agosto</a:t>
            </a:r>
          </a:p>
          <a:p>
            <a:r>
              <a:rPr lang="pt-PT" dirty="0">
                <a:latin typeface="Arial" pitchFamily="34" charset="0"/>
                <a:cs typeface="Arial" pitchFamily="34" charset="0"/>
              </a:rPr>
              <a:t>2021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7468" y="1100822"/>
            <a:ext cx="7920732" cy="1611362"/>
            <a:chOff x="0" y="793483"/>
            <a:chExt cx="7920732" cy="1611362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793483"/>
              <a:ext cx="7920732" cy="917364"/>
              <a:chOff x="3514956" y="4693635"/>
              <a:chExt cx="4858646" cy="91736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14956" y="5057001"/>
                <a:ext cx="485864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pt-PT" sz="3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62610" y="4693635"/>
                <a:ext cx="317821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3000" u="sng" dirty="0"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pt-PT" sz="3000" u="sng" dirty="0" smtClean="0">
                    <a:latin typeface="Arial" pitchFamily="34" charset="0"/>
                    <a:cs typeface="Arial" pitchFamily="34" charset="0"/>
                  </a:rPr>
                  <a:t>. Diagrama de casos de uso</a:t>
                </a:r>
                <a:endParaRPr lang="pt-PT" sz="3000" u="sng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46788" y="1250683"/>
              <a:ext cx="7773943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Blip>
                  <a:blip r:embed="rId3"/>
                </a:buBlip>
              </a:pPr>
              <a:endParaRPr lang="pt-PT" sz="23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342900" indent="-342900" algn="just">
                <a:buBlip>
                  <a:blip r:embed="rId3"/>
                </a:buBlip>
              </a:pPr>
              <a:r>
                <a:rPr lang="pt-PT" sz="23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xx</a:t>
              </a:r>
              <a:endParaRPr lang="pt-PT" sz="23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lvl="0" algn="just"/>
              <a:endParaRPr lang="pt-PT" sz="23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4554"/>
            <a:ext cx="7848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r>
              <a:rPr lang="pt-PT" dirty="0">
                <a:latin typeface="Arial" pitchFamily="34" charset="0"/>
                <a:cs typeface="Arial" pitchFamily="34" charset="0"/>
              </a:rPr>
              <a:t>Maputo, 30 Agosto</a:t>
            </a:r>
          </a:p>
          <a:p>
            <a:r>
              <a:rPr lang="pt-PT" dirty="0">
                <a:latin typeface="Arial" pitchFamily="34" charset="0"/>
                <a:cs typeface="Arial" pitchFamily="34" charset="0"/>
              </a:rPr>
              <a:t>2021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7468" y="1100822"/>
            <a:ext cx="8652470" cy="1965305"/>
            <a:chOff x="0" y="793483"/>
            <a:chExt cx="8652470" cy="1965305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793483"/>
              <a:ext cx="8652470" cy="917364"/>
              <a:chOff x="3514956" y="4693635"/>
              <a:chExt cx="5307501" cy="91736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14956" y="5057001"/>
                <a:ext cx="485864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pt-PT" sz="3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62610" y="4693635"/>
                <a:ext cx="525984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3000" u="sng" dirty="0" smtClean="0">
                    <a:latin typeface="Arial" pitchFamily="34" charset="0"/>
                    <a:cs typeface="Arial" pitchFamily="34" charset="0"/>
                  </a:rPr>
                  <a:t>2.1. Diagrama de Classe e seus relacionamentos</a:t>
                </a:r>
                <a:endParaRPr lang="pt-PT" sz="3000" u="sng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46788" y="1250683"/>
              <a:ext cx="7773943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Blip>
                  <a:blip r:embed="rId3"/>
                </a:buBlip>
              </a:pPr>
              <a:endParaRPr lang="pt-PT" sz="23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342900" indent="-342900" algn="just">
                <a:buBlip>
                  <a:blip r:embed="rId3"/>
                </a:buBlip>
              </a:pPr>
              <a:endParaRPr lang="pt-PT" sz="23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342900" indent="-342900" algn="just">
                <a:buBlip>
                  <a:blip r:embed="rId3"/>
                </a:buBlip>
              </a:pPr>
              <a:r>
                <a:rPr lang="pt-PT" sz="23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xx</a:t>
              </a:r>
              <a:endParaRPr lang="pt-PT" sz="23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lvl="0" algn="just"/>
              <a:endParaRPr lang="pt-PT" sz="23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4554"/>
            <a:ext cx="7848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r>
              <a:rPr lang="pt-PT" dirty="0">
                <a:latin typeface="Arial" pitchFamily="34" charset="0"/>
                <a:cs typeface="Arial" pitchFamily="34" charset="0"/>
              </a:rPr>
              <a:t>Maputo, 30 Agosto</a:t>
            </a:r>
          </a:p>
          <a:p>
            <a:r>
              <a:rPr lang="pt-PT" dirty="0">
                <a:latin typeface="Arial" pitchFamily="34" charset="0"/>
                <a:cs typeface="Arial" pitchFamily="34" charset="0"/>
              </a:rPr>
              <a:t>2021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7468" y="1100822"/>
            <a:ext cx="7920733" cy="1965305"/>
            <a:chOff x="0" y="793483"/>
            <a:chExt cx="7920733" cy="1965305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793483"/>
              <a:ext cx="7920733" cy="917364"/>
              <a:chOff x="3514956" y="4693635"/>
              <a:chExt cx="4858646" cy="91736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14956" y="5057001"/>
                <a:ext cx="485864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pt-PT" sz="3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62610" y="4693635"/>
                <a:ext cx="413495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3000" u="sng" dirty="0" smtClean="0">
                    <a:latin typeface="Arial" pitchFamily="34" charset="0"/>
                    <a:cs typeface="Arial" pitchFamily="34" charset="0"/>
                  </a:rPr>
                  <a:t>3. Priorização de requisitos - KANBAN</a:t>
                </a:r>
                <a:endParaRPr lang="pt-PT" sz="3000" u="sng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46788" y="1250683"/>
              <a:ext cx="7773943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Blip>
                  <a:blip r:embed="rId3"/>
                </a:buBlip>
              </a:pPr>
              <a:endParaRPr lang="pt-PT" sz="23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342900" indent="-342900" algn="just">
                <a:buBlip>
                  <a:blip r:embed="rId3"/>
                </a:buBlip>
              </a:pPr>
              <a:endParaRPr lang="pt-PT" sz="23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342900" indent="-342900" algn="just">
                <a:buBlip>
                  <a:blip r:embed="rId3"/>
                </a:buBlip>
              </a:pPr>
              <a:r>
                <a:rPr lang="pt-PT" sz="23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xx</a:t>
              </a:r>
              <a:endParaRPr lang="pt-PT" sz="23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lvl="0" algn="just"/>
              <a:endParaRPr lang="pt-PT" sz="23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4554"/>
            <a:ext cx="7848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r>
              <a:rPr lang="pt-PT" dirty="0">
                <a:latin typeface="Arial" pitchFamily="34" charset="0"/>
                <a:cs typeface="Arial" pitchFamily="34" charset="0"/>
              </a:rPr>
              <a:t>Maputo, 30 Agosto</a:t>
            </a:r>
          </a:p>
          <a:p>
            <a:r>
              <a:rPr lang="pt-PT" dirty="0">
                <a:latin typeface="Arial" pitchFamily="34" charset="0"/>
                <a:cs typeface="Arial" pitchFamily="34" charset="0"/>
              </a:rPr>
              <a:t>2021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7468" y="1100822"/>
            <a:ext cx="8353644" cy="1965305"/>
            <a:chOff x="0" y="793483"/>
            <a:chExt cx="8426238" cy="1965305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793483"/>
              <a:ext cx="8426238" cy="917364"/>
              <a:chOff x="3514956" y="4693635"/>
              <a:chExt cx="5168727" cy="91736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14956" y="5057001"/>
                <a:ext cx="485864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pt-PT" sz="3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62610" y="4693635"/>
                <a:ext cx="5121073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3000" u="sng" dirty="0" smtClean="0">
                    <a:latin typeface="Arial" pitchFamily="34" charset="0"/>
                    <a:cs typeface="Arial" pitchFamily="34" charset="0"/>
                  </a:rPr>
                  <a:t>4. Planeamento de Software utilizando SCRUM</a:t>
                </a:r>
                <a:endParaRPr lang="pt-PT" sz="3000" u="sng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46788" y="1250683"/>
              <a:ext cx="7773943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Blip>
                  <a:blip r:embed="rId3"/>
                </a:buBlip>
              </a:pPr>
              <a:endParaRPr lang="pt-PT" sz="23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342900" indent="-342900" algn="just">
                <a:buBlip>
                  <a:blip r:embed="rId3"/>
                </a:buBlip>
              </a:pPr>
              <a:endParaRPr lang="pt-PT" sz="23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342900" indent="-342900" algn="just">
                <a:buBlip>
                  <a:blip r:embed="rId3"/>
                </a:buBlip>
              </a:pPr>
              <a:r>
                <a:rPr lang="pt-PT" sz="23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xx</a:t>
              </a:r>
              <a:endParaRPr lang="pt-PT" sz="23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lvl="0" algn="just"/>
              <a:endParaRPr lang="pt-PT" sz="23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4554"/>
            <a:ext cx="7848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175</Words>
  <Application>Microsoft Office PowerPoint</Application>
  <PresentationFormat>On-screen Show (4:3)</PresentationFormat>
  <Paragraphs>64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EXAME NORMAL ANALISE DE SISTEMAS  CÓDIGO NOME APELIDO GRUPO-x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</dc:title>
  <dc:creator>Izilda da Paz</dc:creator>
  <cp:lastModifiedBy>Microsoft account</cp:lastModifiedBy>
  <cp:revision>192</cp:revision>
  <dcterms:created xsi:type="dcterms:W3CDTF">2017-08-15T07:07:33Z</dcterms:created>
  <dcterms:modified xsi:type="dcterms:W3CDTF">2021-08-30T12:41:49Z</dcterms:modified>
</cp:coreProperties>
</file>