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56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5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51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52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740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46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96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68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1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368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58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66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9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218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67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576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658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BAE114-D0A3-4A1B-9F02-9B1FAB8BFC3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194A-75EA-4AF2-BA3C-DBB1531BD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8286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7071" y="703151"/>
            <a:ext cx="5410202" cy="974525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4400" dirty="0" err="1" smtClean="0">
                <a:latin typeface="Algerian" panose="04020705040A02060702" pitchFamily="82" charset="0"/>
              </a:rPr>
              <a:t>Alvaro</a:t>
            </a:r>
            <a:r>
              <a:rPr lang="es-MX" sz="4400" dirty="0">
                <a:latin typeface="Algerian" panose="04020705040A02060702" pitchFamily="82" charset="0"/>
              </a:rPr>
              <a:t> </a:t>
            </a:r>
            <a:r>
              <a:rPr lang="es-MX" sz="4400" dirty="0" smtClean="0">
                <a:latin typeface="Algerian" panose="04020705040A02060702" pitchFamily="82" charset="0"/>
              </a:rPr>
              <a:t>C</a:t>
            </a:r>
            <a:r>
              <a:rPr lang="es-MX" sz="4400" dirty="0" smtClean="0">
                <a:latin typeface="Algerian" panose="04020705040A02060702" pitchFamily="82" charset="0"/>
              </a:rPr>
              <a:t>. </a:t>
            </a:r>
            <a:r>
              <a:rPr lang="es-MX" sz="4400" dirty="0" err="1" smtClean="0">
                <a:latin typeface="Algerian" panose="04020705040A02060702" pitchFamily="82" charset="0"/>
              </a:rPr>
              <a:t>Alapizco</a:t>
            </a:r>
            <a:r>
              <a:rPr lang="es-MX" sz="4400" dirty="0" smtClean="0">
                <a:latin typeface="Algerian" panose="04020705040A02060702" pitchFamily="82" charset="0"/>
              </a:rPr>
              <a:t> Varela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3726" y="1476642"/>
            <a:ext cx="4128653" cy="1655762"/>
          </a:xfrm>
        </p:spPr>
        <p:txBody>
          <a:bodyPr numCol="1">
            <a:normAutofit/>
          </a:bodyPr>
          <a:lstStyle/>
          <a:p>
            <a:pPr lvl="1" algn="just"/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r>
              <a:rPr lang="es-MX" dirty="0">
                <a:latin typeface="Algerian" panose="04020705040A02060702" pitchFamily="82" charset="0"/>
              </a:rPr>
              <a:t>       </a:t>
            </a:r>
            <a:r>
              <a:rPr lang="es-MX" dirty="0" smtClean="0">
                <a:latin typeface="Algerian" panose="04020705040A02060702" pitchFamily="82" charset="0"/>
              </a:rPr>
              <a:t>Grupo</a:t>
            </a:r>
            <a:r>
              <a:rPr lang="es-MX" dirty="0" smtClean="0">
                <a:latin typeface="Algerian" panose="04020705040A02060702" pitchFamily="82" charset="0"/>
              </a:rPr>
              <a:t>: </a:t>
            </a:r>
            <a:r>
              <a:rPr lang="es-MX" dirty="0" smtClean="0">
                <a:latin typeface="Algerian" panose="04020705040A02060702" pitchFamily="82" charset="0"/>
              </a:rPr>
              <a:t>2AVp</a:t>
            </a:r>
          </a:p>
          <a:p>
            <a:endParaRPr lang="es-MX" dirty="0" smtClean="0">
              <a:latin typeface="Algerian" panose="04020705040A02060702" pitchFamily="82" charset="0"/>
            </a:endParaRPr>
          </a:p>
          <a:p>
            <a:endParaRPr lang="es-MX" dirty="0" smtClean="0">
              <a:latin typeface="Algerian" panose="04020705040A02060702" pitchFamily="82" charset="0"/>
            </a:endParaRPr>
          </a:p>
          <a:p>
            <a:endParaRPr lang="es-MX" dirty="0">
              <a:latin typeface="Algerian" panose="04020705040A02060702" pitchFamily="82" charset="0"/>
            </a:endParaRPr>
          </a:p>
          <a:p>
            <a:endParaRPr lang="es-MX" dirty="0" smtClean="0">
              <a:latin typeface="Algerian" panose="04020705040A02060702" pitchFamily="82" charset="0"/>
            </a:endParaRPr>
          </a:p>
          <a:p>
            <a:endParaRPr lang="es-MX" dirty="0">
              <a:latin typeface="Algerian" panose="04020705040A02060702" pitchFamily="82" charset="0"/>
            </a:endParaRPr>
          </a:p>
          <a:p>
            <a:endParaRPr lang="es-MX" dirty="0" smtClean="0">
              <a:latin typeface="Algerian" panose="04020705040A02060702" pitchFamily="82" charset="0"/>
            </a:endParaRPr>
          </a:p>
          <a:p>
            <a:endParaRPr lang="es-MX" dirty="0" smtClean="0">
              <a:latin typeface="Algerian" panose="04020705040A02060702" pitchFamily="82" charset="0"/>
            </a:endParaRPr>
          </a:p>
          <a:p>
            <a:endParaRPr lang="es-MX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When eres jugador de fear and hunger: - Meme by Kendallxdgamer :) Memedro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468" y="2047008"/>
            <a:ext cx="1728644" cy="181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919468" y="1677676"/>
            <a:ext cx="193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lgerian" panose="04020705040A02060702" pitchFamily="82" charset="0"/>
              </a:rPr>
              <a:t>            </a:t>
            </a:r>
            <a:r>
              <a:rPr lang="es-MX" dirty="0" smtClean="0">
                <a:solidFill>
                  <a:schemeClr val="tx2"/>
                </a:solidFill>
                <a:latin typeface="Algerian" panose="04020705040A02060702" pitchFamily="82" charset="0"/>
              </a:rPr>
              <a:t>yo</a:t>
            </a:r>
            <a:endParaRPr lang="es-MX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534387" y="2953746"/>
            <a:ext cx="5032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Algerian" panose="04020705040A02060702" pitchFamily="82" charset="0"/>
              </a:rPr>
              <a:t>Cosas que me gustan y sobre mi.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558632" y="4027208"/>
            <a:ext cx="4197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lgerian" panose="04020705040A02060702" pitchFamily="82" charset="0"/>
              </a:rPr>
              <a:t>1: Jugar videojuegos y hacer ejercicio.</a:t>
            </a:r>
          </a:p>
          <a:p>
            <a:endParaRPr lang="es-MX" dirty="0">
              <a:latin typeface="Algerian" panose="04020705040A02060702" pitchFamily="82" charset="0"/>
            </a:endParaRPr>
          </a:p>
          <a:p>
            <a:r>
              <a:rPr lang="es-MX" dirty="0" smtClean="0">
                <a:latin typeface="Algerian" panose="04020705040A02060702" pitchFamily="82" charset="0"/>
              </a:rPr>
              <a:t>2: Me gusta la banda Vilma Palma. </a:t>
            </a:r>
          </a:p>
          <a:p>
            <a:endParaRPr lang="es-MX" dirty="0">
              <a:latin typeface="Algerian" panose="04020705040A02060702" pitchFamily="82" charset="0"/>
            </a:endParaRPr>
          </a:p>
          <a:p>
            <a:r>
              <a:rPr lang="es-MX" dirty="0" smtClean="0">
                <a:latin typeface="Algerian" panose="04020705040A02060702" pitchFamily="82" charset="0"/>
              </a:rPr>
              <a:t>3: Quiero un bocho y una nueva grafica para mi </a:t>
            </a:r>
            <a:r>
              <a:rPr lang="es-MX" dirty="0" err="1" smtClean="0">
                <a:latin typeface="Algerian" panose="04020705040A02060702" pitchFamily="82" charset="0"/>
              </a:rPr>
              <a:t>cpu</a:t>
            </a:r>
            <a:r>
              <a:rPr lang="es-MX" dirty="0" smtClean="0">
                <a:latin typeface="Algerian" panose="04020705040A02060702" pitchFamily="82" charset="0"/>
              </a:rPr>
              <a:t>.</a:t>
            </a:r>
          </a:p>
          <a:p>
            <a:endParaRPr lang="es-MX" dirty="0">
              <a:latin typeface="Algerian" panose="04020705040A02060702" pitchFamily="82" charset="0"/>
            </a:endParaRPr>
          </a:p>
          <a:p>
            <a:r>
              <a:rPr lang="es-MX" dirty="0" smtClean="0">
                <a:latin typeface="Algerian" panose="04020705040A02060702" pitchFamily="82" charset="0"/>
              </a:rPr>
              <a:t>4: cumplo el 12 de oct.</a:t>
            </a:r>
          </a:p>
          <a:p>
            <a:endParaRPr lang="es-MX" dirty="0">
              <a:latin typeface="Algerian" panose="04020705040A02060702" pitchFamily="8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961032" y="642786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2850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59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Algerian</vt:lpstr>
      <vt:lpstr>Arial</vt:lpstr>
      <vt:lpstr>Century Gothic</vt:lpstr>
      <vt:lpstr>Wingdings 3</vt:lpstr>
      <vt:lpstr>Ion</vt:lpstr>
      <vt:lpstr>Alvaro C. Alapizco Varela.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Alvaro C. Alapizco Varela.</dc:title>
  <dc:creator>CC1</dc:creator>
  <cp:lastModifiedBy>CC1</cp:lastModifiedBy>
  <cp:revision>4</cp:revision>
  <dcterms:created xsi:type="dcterms:W3CDTF">2025-02-14T00:16:27Z</dcterms:created>
  <dcterms:modified xsi:type="dcterms:W3CDTF">2025-02-19T00:13:26Z</dcterms:modified>
</cp:coreProperties>
</file>