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43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07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9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1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84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1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3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8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18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22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E114-D0A3-4A1B-9F02-9B1FAB8BFC3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33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1757" y="-1677676"/>
            <a:ext cx="5268685" cy="3355352"/>
          </a:xfrm>
        </p:spPr>
        <p:txBody>
          <a:bodyPr>
            <a:normAutofit/>
          </a:bodyPr>
          <a:lstStyle/>
          <a:p>
            <a:r>
              <a:rPr lang="es-MX" dirty="0" err="1" smtClean="0"/>
              <a:t>Alvaro</a:t>
            </a:r>
            <a:r>
              <a:rPr lang="es-MX" dirty="0" smtClean="0"/>
              <a:t> C. </a:t>
            </a:r>
            <a:r>
              <a:rPr lang="es-MX" dirty="0" err="1" smtClean="0"/>
              <a:t>Alapizco</a:t>
            </a:r>
            <a:r>
              <a:rPr lang="es-MX" dirty="0" smtClean="0"/>
              <a:t> Varela.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565564" y="1870220"/>
            <a:ext cx="9144000" cy="1655762"/>
          </a:xfrm>
        </p:spPr>
        <p:txBody>
          <a:bodyPr numCol="2">
            <a:normAutofit/>
          </a:bodyPr>
          <a:lstStyle/>
          <a:p>
            <a:pPr lvl="1"/>
            <a:r>
              <a:rPr lang="es-MX" dirty="0" smtClean="0"/>
              <a:t>Nacido en Colombia</a:t>
            </a:r>
          </a:p>
          <a:p>
            <a:r>
              <a:rPr lang="es-MX" dirty="0" smtClean="0"/>
              <a:t>12/oct/2009</a:t>
            </a:r>
          </a:p>
          <a:p>
            <a:r>
              <a:rPr lang="es-MX" dirty="0" smtClean="0"/>
              <a:t>Grupo: 2AVP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285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1164" y="969963"/>
            <a:ext cx="9144000" cy="238760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973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Alvaro C. Alapizco Varela.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Alvaro C. Alapizco Varela.</dc:title>
  <dc:creator>CC1</dc:creator>
  <cp:lastModifiedBy>CC1</cp:lastModifiedBy>
  <cp:revision>1</cp:revision>
  <dcterms:created xsi:type="dcterms:W3CDTF">2025-02-14T00:16:27Z</dcterms:created>
  <dcterms:modified xsi:type="dcterms:W3CDTF">2025-02-14T00:16:45Z</dcterms:modified>
</cp:coreProperties>
</file>