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git-guides/install-git" TargetMode="External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git-guides/install-git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463040" y="1005840"/>
            <a:ext cx="7128720" cy="1642320"/>
          </a:xfrm>
          <a:custGeom>
            <a:avLst/>
            <a:gdLst/>
            <a:ahLst/>
            <a:rect l="l" t="t" r="r" b="b"/>
            <a:pathLst>
              <a:path w="19814" h="4574">
                <a:moveTo>
                  <a:pt x="762" y="0"/>
                </a:moveTo>
                <a:lnTo>
                  <a:pt x="762" y="0"/>
                </a:lnTo>
                <a:cubicBezTo>
                  <a:pt x="628" y="0"/>
                  <a:pt x="497" y="35"/>
                  <a:pt x="381" y="102"/>
                </a:cubicBezTo>
                <a:cubicBezTo>
                  <a:pt x="265" y="169"/>
                  <a:pt x="169" y="265"/>
                  <a:pt x="102" y="381"/>
                </a:cubicBezTo>
                <a:cubicBezTo>
                  <a:pt x="35" y="497"/>
                  <a:pt x="0" y="628"/>
                  <a:pt x="0" y="762"/>
                </a:cubicBezTo>
                <a:lnTo>
                  <a:pt x="0" y="3810"/>
                </a:lnTo>
                <a:lnTo>
                  <a:pt x="0" y="3811"/>
                </a:lnTo>
                <a:cubicBezTo>
                  <a:pt x="0" y="3945"/>
                  <a:pt x="35" y="4076"/>
                  <a:pt x="102" y="4192"/>
                </a:cubicBezTo>
                <a:cubicBezTo>
                  <a:pt x="169" y="4308"/>
                  <a:pt x="265" y="4404"/>
                  <a:pt x="381" y="4471"/>
                </a:cubicBezTo>
                <a:cubicBezTo>
                  <a:pt x="497" y="4538"/>
                  <a:pt x="628" y="4573"/>
                  <a:pt x="762" y="4573"/>
                </a:cubicBezTo>
                <a:lnTo>
                  <a:pt x="19050" y="4573"/>
                </a:lnTo>
                <a:lnTo>
                  <a:pt x="19051" y="4573"/>
                </a:lnTo>
                <a:cubicBezTo>
                  <a:pt x="19185" y="4573"/>
                  <a:pt x="19316" y="4538"/>
                  <a:pt x="19432" y="4471"/>
                </a:cubicBezTo>
                <a:cubicBezTo>
                  <a:pt x="19548" y="4404"/>
                  <a:pt x="19644" y="4308"/>
                  <a:pt x="19711" y="4192"/>
                </a:cubicBezTo>
                <a:cubicBezTo>
                  <a:pt x="19778" y="4076"/>
                  <a:pt x="19813" y="3945"/>
                  <a:pt x="19813" y="3811"/>
                </a:cubicBezTo>
                <a:lnTo>
                  <a:pt x="19813" y="762"/>
                </a:lnTo>
                <a:lnTo>
                  <a:pt x="19813" y="762"/>
                </a:lnTo>
                <a:lnTo>
                  <a:pt x="19813" y="762"/>
                </a:lnTo>
                <a:cubicBezTo>
                  <a:pt x="19813" y="628"/>
                  <a:pt x="19778" y="497"/>
                  <a:pt x="19711" y="381"/>
                </a:cubicBezTo>
                <a:cubicBezTo>
                  <a:pt x="19644" y="265"/>
                  <a:pt x="19548" y="169"/>
                  <a:pt x="19432" y="102"/>
                </a:cubicBezTo>
                <a:cubicBezTo>
                  <a:pt x="19316" y="35"/>
                  <a:pt x="19185" y="0"/>
                  <a:pt x="19051" y="0"/>
                </a:cubicBezTo>
                <a:lnTo>
                  <a:pt x="762" y="0"/>
                </a:lnTo>
              </a:path>
            </a:pathLst>
          </a:custGeom>
          <a:solidFill>
            <a:srgbClr val="dde8c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Seminários de Python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GitHub &amp; Jupyter Notebook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468880" y="3474720"/>
            <a:ext cx="4385520" cy="16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PhD Flavio Lichtenstein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Bioinformatics, Systems Biology, and Biostatistics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CENTD – Institututo Butantan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setembro/2020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0" name="Google Shape;62;p14" descr=""/>
          <p:cNvPicPr/>
          <p:nvPr/>
        </p:nvPicPr>
        <p:blipFill>
          <a:blip r:embed="rId1"/>
          <a:stretch/>
        </p:blipFill>
        <p:spPr>
          <a:xfrm>
            <a:off x="7947360" y="360"/>
            <a:ext cx="2130840" cy="778320"/>
          </a:xfrm>
          <a:prstGeom prst="rect">
            <a:avLst/>
          </a:prstGeom>
          <a:ln>
            <a:noFill/>
          </a:ln>
        </p:spPr>
      </p:pic>
      <p:pic>
        <p:nvPicPr>
          <p:cNvPr id="41" name="Google Shape;63;p14" descr=""/>
          <p:cNvPicPr/>
          <p:nvPr/>
        </p:nvPicPr>
        <p:blipFill>
          <a:blip r:embed="rId2"/>
          <a:stretch/>
        </p:blipFill>
        <p:spPr>
          <a:xfrm>
            <a:off x="0" y="360"/>
            <a:ext cx="2192040" cy="66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0" y="1161720"/>
            <a:ext cx="10078920" cy="2951640"/>
          </a:xfrm>
          <a:prstGeom prst="rect">
            <a:avLst/>
          </a:prstGeom>
          <a:ln>
            <a:noFill/>
          </a:ln>
        </p:spPr>
      </p:pic>
      <p:sp>
        <p:nvSpPr>
          <p:cNvPr id="71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Jupyter Notebook (tela de recepção)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7645320" y="776160"/>
            <a:ext cx="2283480" cy="400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clique em ‘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New’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 flipH="1" rot="16095600">
            <a:off x="9209160" y="1395000"/>
            <a:ext cx="546120" cy="45576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4"/>
          <p:cNvSpPr/>
          <p:nvPr/>
        </p:nvSpPr>
        <p:spPr>
          <a:xfrm flipH="1" rot="5400600">
            <a:off x="1478520" y="3310560"/>
            <a:ext cx="699120" cy="54324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5"/>
          <p:cNvSpPr/>
          <p:nvPr/>
        </p:nvSpPr>
        <p:spPr>
          <a:xfrm>
            <a:off x="2377440" y="3291840"/>
            <a:ext cx="3107520" cy="118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No meu caso, neste momento, esta pasta está vazia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6" name="CustomShape 6"/>
          <p:cNvSpPr/>
          <p:nvPr/>
        </p:nvSpPr>
        <p:spPr>
          <a:xfrm>
            <a:off x="5009760" y="2288160"/>
            <a:ext cx="3381840" cy="400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 depois em ‘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Python 3’ →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0" y="1554480"/>
            <a:ext cx="10078920" cy="192672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Meu primeiro arquivo Jupyter Notebook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935680" y="740160"/>
            <a:ext cx="3345120" cy="59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você entrou num arquivo em amiente ‘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Python’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 flipH="1" rot="16159800">
            <a:off x="8823240" y="1105920"/>
            <a:ext cx="471600" cy="56952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"/>
          <p:cNvSpPr/>
          <p:nvPr/>
        </p:nvSpPr>
        <p:spPr>
          <a:xfrm flipH="1" rot="5457600">
            <a:off x="1316160" y="1977480"/>
            <a:ext cx="546120" cy="42804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5"/>
          <p:cNvSpPr/>
          <p:nvPr/>
        </p:nvSpPr>
        <p:spPr>
          <a:xfrm>
            <a:off x="457200" y="822960"/>
            <a:ext cx="4936320" cy="730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 título está vazio, clique em ‘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untitled’ e edite: ‘week02_lec01_iniciando’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457200" y="3558960"/>
            <a:ext cx="4936320" cy="730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também não existe nenhum comando editador por enquanto ….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4" name="CustomShape 7"/>
          <p:cNvSpPr/>
          <p:nvPr/>
        </p:nvSpPr>
        <p:spPr>
          <a:xfrm flipH="1" flipV="1" rot="5383800">
            <a:off x="5222880" y="3370680"/>
            <a:ext cx="638640" cy="47376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60" y="1626120"/>
            <a:ext cx="10078920" cy="321876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Editei o título, meus primeiros comandos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 flipH="1" rot="16159800">
            <a:off x="1669320" y="1210320"/>
            <a:ext cx="471600" cy="56952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457200" y="822960"/>
            <a:ext cx="2376000" cy="36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Já editei o título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566160" y="2827440"/>
            <a:ext cx="6216480" cy="730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Digite: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 = 1 &lt;enter&gt;, você permance na mesma célula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print(a) 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shift+enter&gt;, você avança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 flipH="1" flipV="1" rot="21577800">
            <a:off x="2836800" y="3008520"/>
            <a:ext cx="541800" cy="45972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 flipH="1" flipV="1" rot="21577800">
            <a:off x="1648080" y="3648600"/>
            <a:ext cx="541800" cy="45972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7"/>
          <p:cNvSpPr/>
          <p:nvPr/>
        </p:nvSpPr>
        <p:spPr>
          <a:xfrm>
            <a:off x="2011680" y="4206240"/>
            <a:ext cx="6216480" cy="730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Digite: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  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ctrl+enter&gt;, com CONTROL+Enter você processa a célula, e permance nela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60" y="1892160"/>
            <a:ext cx="10078920" cy="321804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Setando e movendo células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386160" y="3295440"/>
            <a:ext cx="6216480" cy="730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Dei um clique nesta célula, o JN setou a mesma, posso editar ou processar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 flipH="1" flipV="1" rot="21577800">
            <a:off x="2468520" y="3346200"/>
            <a:ext cx="541800" cy="45972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182880" y="822960"/>
            <a:ext cx="6216480" cy="45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Use 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+&gt; para criar células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 flipH="1" rot="16159800">
            <a:off x="114840" y="1789200"/>
            <a:ext cx="471600" cy="56952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 flipH="1" rot="16159800">
            <a:off x="1486440" y="2096640"/>
            <a:ext cx="471600" cy="56952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1280160" y="1371600"/>
            <a:ext cx="8685360" cy="45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Use 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flechas&gt; para mover (subir e descer) uma ou mais  células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60" y="1892160"/>
            <a:ext cx="10078920" cy="321804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Setando e movendo células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82880" y="1260720"/>
            <a:ext cx="8593920" cy="45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Não esqueça de ir gravando após alterações (&lt;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ctrl&gt;+&lt;s&gt;)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 flipH="1" flipV="1" rot="16188600">
            <a:off x="-38520" y="1929960"/>
            <a:ext cx="631080" cy="55368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60" y="1892160"/>
            <a:ext cx="10078920" cy="321804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JN tem um help online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82880" y="822960"/>
            <a:ext cx="6216480" cy="45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Como chamo help do JN?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 flipH="1" rot="16159800">
            <a:off x="114840" y="2695680"/>
            <a:ext cx="471600" cy="56952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164160" y="3927600"/>
            <a:ext cx="6875280" cy="146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Clique à esquerda, for a da célula, e digite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esc&gt; + &lt;h&gt;  (escape + h) ~ help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60" y="1892160"/>
            <a:ext cx="10078920" cy="321804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3504960" y="360"/>
            <a:ext cx="4997520" cy="566892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 flipH="1" rot="10810200">
            <a:off x="2872800" y="1452960"/>
            <a:ext cx="626760" cy="55620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457200" y="914400"/>
            <a:ext cx="2741760" cy="460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help == ajuda do JN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0" y="1188720"/>
            <a:ext cx="10078920" cy="378720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Voltando ao menu ….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219680" y="729360"/>
            <a:ext cx="8471520" cy="45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Você deve ter estas 2 abas abertas, clique na da esquerda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 flipH="1" rot="16159800">
            <a:off x="603000" y="681840"/>
            <a:ext cx="471600" cy="56952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Voltando ao menu inicial (primeira aba do browser)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377440" y="4555440"/>
            <a:ext cx="6216480" cy="45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Seu primeiro programa em python foi gravado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Lembre-se sempre de fazer backup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Ele está em ~/curso_python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0" y="1188720"/>
            <a:ext cx="10078920" cy="294768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 flipH="1" rot="5400600">
            <a:off x="2114640" y="3828240"/>
            <a:ext cx="699120" cy="54324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468880" y="3474720"/>
            <a:ext cx="4385520" cy="16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PhD Flavio Lichtenstein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Bioinformatics, Systems Biology, and Biostatistics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CENTD – Institututo Butantan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setembro/2020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3" name="Google Shape;145;p25" descr=""/>
          <p:cNvPicPr/>
          <p:nvPr/>
        </p:nvPicPr>
        <p:blipFill>
          <a:blip r:embed="rId1"/>
          <a:stretch/>
        </p:blipFill>
        <p:spPr>
          <a:xfrm>
            <a:off x="7947360" y="360"/>
            <a:ext cx="2130840" cy="77832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146;p25" descr=""/>
          <p:cNvPicPr/>
          <p:nvPr/>
        </p:nvPicPr>
        <p:blipFill>
          <a:blip r:embed="rId2"/>
          <a:stretch/>
        </p:blipFill>
        <p:spPr>
          <a:xfrm>
            <a:off x="0" y="360"/>
            <a:ext cx="2192040" cy="66600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6583680" y="1828800"/>
            <a:ext cx="119052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Obrigado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Dúvidas?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26" name="Google Shape;148;p25" descr=""/>
          <p:cNvPicPr/>
          <p:nvPr/>
        </p:nvPicPr>
        <p:blipFill>
          <a:blip r:embed="rId3"/>
          <a:stretch/>
        </p:blipFill>
        <p:spPr>
          <a:xfrm>
            <a:off x="2468880" y="731520"/>
            <a:ext cx="3620880" cy="264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GitHub: clonando um repositório em Windows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36080" y="809280"/>
            <a:ext cx="900576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91440" y="4111920"/>
            <a:ext cx="9965520" cy="155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clone https://github.com/flalix/curso_python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git clone &lt;endereço que você pode copiar no github&gt;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O git instalará todos os arquivos em c:\users\seu_nome\curso_python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136080" y="767160"/>
            <a:ext cx="9942480" cy="47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Como clonar um repositório?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Certifique-se que você já instalou o git (comandos para github)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https://github.com/git-guides/install-git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Em Windows, vá até o menu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Digite ‘cmd’ e aparecerá ‘Command Prompt’, dê um &lt;enter&gt;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Você deverá estar em linha de comando no diretório /users/seu_nome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Digite: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GitHub: clonando um repositório em Mac OS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36080" y="809280"/>
            <a:ext cx="900576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440" y="3931920"/>
            <a:ext cx="9965520" cy="17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clone https://github.com/flalix/curso_python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git clone &lt;endereço que você pode copiar no github&gt;</a:t>
            </a: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O git instalará todos os arquivos em home/curso_python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136080" y="731160"/>
            <a:ext cx="9942480" cy="47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Como clonar um repositório?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Certifique-se que você já instalou o git (comandos para github)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https://github.com/git-guides/install-git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Em Mac OS, vá até Launchpad (F4)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Procure ‘Other’ e encontrará ‘Terminal’ (linha de comando)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Ou no menu, procure por Terminal e clique nele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Digite: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GitHub: atualizando o repositório clonado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136080" y="809280"/>
            <a:ext cx="900576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91440" y="4507920"/>
            <a:ext cx="996552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pull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Os </a:t>
            </a: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dado</a:t>
            </a: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s </a:t>
            </a: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serã</a:t>
            </a: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o </a:t>
            </a: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atual</a:t>
            </a: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izad</a:t>
            </a: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os 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136080" y="875160"/>
            <a:ext cx="9942480" cy="47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Depois que você clonou um diretório, não altere os arquivos que lá estão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Não altere os arquivos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Abra-os com JN e em Files / Make a Copy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Altere a Cópia e pode renomeá-la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Dias depois o repositório pode ser alterado:</a:t>
            </a:r>
            <a:endParaRPr b="0" lang="en-US" sz="2200" spc="-1" strike="noStrike">
              <a:latin typeface="Arial"/>
            </a:endParaRPr>
          </a:p>
          <a:p>
            <a:pPr marL="54864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Vá para a raiza do diretório: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Chamando o Jupyter Notebook via menu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136080" y="875160"/>
            <a:ext cx="7817760" cy="47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Procure no menu por Anaconda ou Jupyter 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Você encontrará o Navigator e o Jupyter Notebook (NB)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Dê um clique em JN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Ele setará o “environment” (ambiente) que você criou (com Python 3.85, neste caso) e abrirá o Jupiter em c:\users\seu_nome (em windows) ou em ~ (home) em Mac OS.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Dentro deste diretório você encontrará a pasta curso_python, que você acabou de clonar. Clique nesta pasta (diretório) e verá ….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8047800" y="1463040"/>
            <a:ext cx="1826280" cy="3895560"/>
          </a:xfrm>
          <a:prstGeom prst="rect">
            <a:avLst/>
          </a:prstGeom>
          <a:ln>
            <a:noFill/>
          </a:ln>
        </p:spPr>
      </p:pic>
      <p:sp>
        <p:nvSpPr>
          <p:cNvPr id="57" name="CustomShape 3"/>
          <p:cNvSpPr/>
          <p:nvPr/>
        </p:nvSpPr>
        <p:spPr>
          <a:xfrm>
            <a:off x="8138160" y="2834640"/>
            <a:ext cx="1735920" cy="455760"/>
          </a:xfrm>
          <a:prstGeom prst="ellipse">
            <a:avLst/>
          </a:prstGeom>
          <a:noFill/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Jupyter Notebook (tela de recepção)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-2520" y="729360"/>
            <a:ext cx="10078920" cy="493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Jupyter Notebook – controlando ambientes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36080" y="875160"/>
            <a:ext cx="9829440" cy="47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Se você quiser, pode pular este e o próximo slide, ele são mais técnicos.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Na linha de comando digite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conda env list </a:t>
            </a: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 # liste todos os ambientes instalados, no meu computador vemos: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                       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/disk2/flalix/anaconda3      base  *  /disk2/flalix/anaconda3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py_env36                 /disk2/flalix/anaconda3/envs/py_env36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py_env37                 /disk2/flalix/anaconda3/envs/py_env37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Ou seja o CONDA te responde quais os </a:t>
            </a:r>
            <a:r>
              <a:rPr b="0" i="1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environments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que você tem: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1</a:t>
            </a:r>
            <a:r>
              <a:rPr b="0" lang="en-US" sz="2200" spc="-1" strike="noStrike" baseline="3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linha: o anaconda 3 está instalado neste caminho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2</a:t>
            </a:r>
            <a:r>
              <a:rPr b="0" lang="en-US" sz="2200" spc="-1" strike="noStrike" baseline="3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linha: py_env36 é um ambiente com Python 3.6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3</a:t>
            </a:r>
            <a:r>
              <a:rPr b="0" lang="en-US" sz="2200" spc="-1" strike="noStrike" baseline="3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linha: py_env37 é um ambiente com Python 3.7</a:t>
            </a:r>
            <a:endParaRPr b="0" lang="en-US" sz="2200" spc="-1" strike="noStrike">
              <a:latin typeface="Arial"/>
            </a:endParaRPr>
          </a:p>
          <a:p>
            <a:pPr marL="457200" indent="-3664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Poderíamos ter diversos outros ambientes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Jupyter Notebook – controlando ambientes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36080" y="767160"/>
            <a:ext cx="9829440" cy="47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Na linha de comando (CMD ou Terminal), ativa-se o Python 3.7 e chama-se o Jupyter Notebook. Se você chamou o JN pelo menu ele já fez isto para você.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ativando um ambiente, digite na linha de comando: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source activate py_env37 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# em Windows digite somente “</a:t>
            </a:r>
            <a:r>
              <a:rPr b="0" lang="en-US" sz="21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activate py_env37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” (sem ‘source’)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No computador do Flavio, em especial, aparecerá à esqueda do prompt: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(py_env37) $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Uma vez que seu navegador (browser) já esteja aberto, digite na linha de comando ‘jupyter notebook’, e aparecerá, no seu browser, a interface do Jupyter Notebook como vemos a seguir ….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Recomendamos que use o Chrome, Safari ou Firefox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0" y="0"/>
            <a:ext cx="10076400" cy="72792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Jupyter Notebook (tela de recepção)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-2520" y="729360"/>
            <a:ext cx="10078920" cy="4939920"/>
          </a:xfrm>
          <a:prstGeom prst="rect">
            <a:avLst/>
          </a:prstGeom>
          <a:ln>
            <a:noFill/>
          </a:ln>
        </p:spPr>
      </p:pic>
      <p:sp>
        <p:nvSpPr>
          <p:cNvPr id="66" name="CustomShape 2"/>
          <p:cNvSpPr/>
          <p:nvPr/>
        </p:nvSpPr>
        <p:spPr>
          <a:xfrm>
            <a:off x="3018600" y="604080"/>
            <a:ext cx="6215400" cy="58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Localhost: endereço do meu computador local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 flipH="1">
            <a:off x="2192760" y="656640"/>
            <a:ext cx="546120" cy="36324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 flipH="1">
            <a:off x="3107160" y="2850480"/>
            <a:ext cx="546120" cy="36324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3750120" y="2491200"/>
            <a:ext cx="5026680" cy="28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Pastas do diretório do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curso_python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Clique em lecture01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 entre nesta pasta …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Ela estará vazia ou com algum arquivo que já foi criado e depositado no github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2020-09-11T16:32:33Z</dcterms:modified>
  <cp:revision>37</cp:revision>
  <dc:subject/>
  <dc:title/>
</cp:coreProperties>
</file>