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05840"/>
            <a:ext cx="7130160" cy="1643760"/>
          </a:xfrm>
          <a:custGeom>
            <a:avLst/>
            <a:gdLst/>
            <a:ahLst/>
            <a:rect l="l" t="t" r="r" b="b"/>
            <a:pathLst>
              <a:path w="19814" h="457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Seminários de Python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GitHub &amp; Jupyter Notebook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3474720"/>
            <a:ext cx="438696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2280" cy="77976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0" y="360"/>
            <a:ext cx="2193480" cy="66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10080360" cy="19281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Meu primeiro arquivo Jupyter Notebook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935680" y="740160"/>
            <a:ext cx="3346560" cy="59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entrou num arquivo em amiente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 flipH="1" rot="16159800">
            <a:off x="8823240" y="110736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 flipH="1" rot="5457600">
            <a:off x="1317600" y="1976040"/>
            <a:ext cx="547560" cy="4309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457200" y="822960"/>
            <a:ext cx="493776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 título está vazio, 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untitled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’ e edite: ‘week02_lec01_iniciando’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457200" y="3558960"/>
            <a:ext cx="493776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também não existe nenhum comando editador por enquanto ….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 flipH="1" flipV="1" rot="5383200">
            <a:off x="5222160" y="3373200"/>
            <a:ext cx="640080" cy="4752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0" y="1626120"/>
            <a:ext cx="10080360" cy="32202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Editei o título, meus primeiros comandos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H="1" rot="16159800">
            <a:off x="1669320" y="121176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57200" y="822960"/>
            <a:ext cx="237744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Já editei o título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566160" y="2827440"/>
            <a:ext cx="62179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= 1 &lt;enter&gt;, você permance na mesma célula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print(a) &lt;shift+enter&gt;, você avança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flipH="1" flipV="1" rot="21577800">
            <a:off x="2838240" y="3011400"/>
            <a:ext cx="543240" cy="4611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 flipH="1" flipV="1" rot="21577800">
            <a:off x="1649520" y="3651480"/>
            <a:ext cx="543240" cy="4611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2011680" y="4206240"/>
            <a:ext cx="62179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ê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é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80360" cy="32194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Setando e movendo células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86160" y="3295440"/>
            <a:ext cx="62179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Dei um clique nesta célula, o JN setou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mesma, posso editar ou processar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flipH="1" flipV="1" rot="21577800">
            <a:off x="2469960" y="3349080"/>
            <a:ext cx="543240" cy="4611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82880" y="822960"/>
            <a:ext cx="62179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ra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cri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ar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cél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ula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 flipH="1" rot="16159800">
            <a:off x="114840" y="179064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 flipH="1" rot="16159800">
            <a:off x="1486440" y="209808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1280160" y="1371600"/>
            <a:ext cx="86868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flechas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para mover (subir e descer) uma ou mais  células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80360" cy="32194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t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n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d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o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m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o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n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d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o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é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l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u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l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2880" y="1260720"/>
            <a:ext cx="859536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Não esqueça de ir gravando após alterações (&lt;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ctrl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&gt;+&lt;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 flipH="1" flipV="1" rot="16188600">
            <a:off x="-37080" y="1931400"/>
            <a:ext cx="632520" cy="5551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80360" cy="32194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JN tem um help online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2880" y="822960"/>
            <a:ext cx="62179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Como chamo help do JN?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 flipH="1" rot="16159800">
            <a:off x="114840" y="269712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164160" y="3927600"/>
            <a:ext cx="6876720" cy="146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à esquerda, for a da célula, e digite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esc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+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 (escape + h) ~ help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80360" cy="32194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504960" y="360"/>
            <a:ext cx="4998960" cy="567036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 flipH="1" rot="10810200">
            <a:off x="2875680" y="1452960"/>
            <a:ext cx="628200" cy="5576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457200" y="914400"/>
            <a:ext cx="2743200" cy="46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help == ajuda do JN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80360" cy="37886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….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19680" y="729360"/>
            <a:ext cx="847296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deve ter estas 2 abas abertas, clique na da esquerda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 flipH="1" rot="16159800">
            <a:off x="603000" y="683280"/>
            <a:ext cx="473040" cy="5709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inicial (primeira aba do browser)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77440" y="4555440"/>
            <a:ext cx="62179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Seu primeiro programa em python foi gravado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Lembre-se sempre de fazer backup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está em ~/curso_python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80360" cy="294912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 flipH="1" rot="5400600">
            <a:off x="2116080" y="3826800"/>
            <a:ext cx="700560" cy="5446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468880" y="3474720"/>
            <a:ext cx="438696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9" name="Google Shape;145;p25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2280" cy="7797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6;p25" descr=""/>
          <p:cNvPicPr/>
          <p:nvPr/>
        </p:nvPicPr>
        <p:blipFill>
          <a:blip r:embed="rId2"/>
          <a:stretch/>
        </p:blipFill>
        <p:spPr>
          <a:xfrm>
            <a:off x="0" y="360"/>
            <a:ext cx="2193480" cy="667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583680" y="1828800"/>
            <a:ext cx="1191960" cy="7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Obrigado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Dúvidas?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22" name="Google Shape;148;p25" descr=""/>
          <p:cNvPicPr/>
          <p:nvPr/>
        </p:nvPicPr>
        <p:blipFill>
          <a:blip r:embed="rId3"/>
          <a:stretch/>
        </p:blipFill>
        <p:spPr>
          <a:xfrm>
            <a:off x="2468880" y="731520"/>
            <a:ext cx="3622320" cy="265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Windows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6080" y="809280"/>
            <a:ext cx="90072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440" y="4111920"/>
            <a:ext cx="996696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&lt;endereço que você pode copiar no github&gt;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 git instal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ará todos os arquivos em c:\users\seu_nome\curso_python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6080" y="875160"/>
            <a:ext cx="994392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Em Windows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vá até o menu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 ‘cmd’ e aparecerá ‘Command Prompt’, dê um &lt;enter&gt;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deverá estar em linha de comando no diretório /users/seu_nome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Mac 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36080" y="809280"/>
            <a:ext cx="90072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440" y="4111920"/>
            <a:ext cx="996696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&lt;endereço que você pode copiar no github&gt;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 git instal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ará todos os arquivos em home/curso_python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36080" y="875160"/>
            <a:ext cx="994392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Em Mac OS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vá até Launchpad (F4)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Procure ‘Other’ e encontrará ‘Terminal’ (linha de comando)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Ou no menu, procure por Terminal e clique nele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Chamnando o Jupyter Notebook via menu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36080" y="875160"/>
            <a:ext cx="781920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Procure no menu por Anaconda ou Jupyter 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encontrará o Navigator e o Jupyter Notebook (NB)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Dê um clique em JN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setará o “environment” (ambiente) que você criou (com Python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3.85, neste caso) e abrirá o Jupiter em c:\users\seu_nome (em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windows) ou em ~ (home) em Mac OS.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Dentro deste diretório você encontrará a pasta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curso_python,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que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acabou de clonar. Clique nesta pasta (diretório) e verá ….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047800" y="1463040"/>
            <a:ext cx="1827720" cy="389700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8138160" y="2834640"/>
            <a:ext cx="1737360" cy="457200"/>
          </a:xfrm>
          <a:prstGeom prst="ellipse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80360" cy="494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6080" y="875160"/>
            <a:ext cx="983088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Se você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quiser,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pode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pular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este e o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próximo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slide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ele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são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mais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técnicos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Na linha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 digite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conda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env list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# liste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todos os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ambient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instalad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os, no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meu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computa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dor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vemos: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/disk2/flalix/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anaconda3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base  *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disk2/flalix/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anaconda3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py_env36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disk2/flalix/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anaconda3/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envs/py_en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v36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py_env37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disk2/flalix/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anaconda3/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envs/py_en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v37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Ou seja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CONDA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respond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quais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os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environ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ments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que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tem: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linha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o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ana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da 3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está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alad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nest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cam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inho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2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linha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py_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env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36 é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um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amb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ient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Pyth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3.6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-US" sz="22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linha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py_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env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37 é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um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amb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ient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Pyth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3.7</a:t>
            </a:r>
            <a:endParaRPr b="0" lang="en-US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Pod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ería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mos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ter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dive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rsos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outr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amb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ient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36080" y="875160"/>
            <a:ext cx="983088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Na linha de comando (CMD ou Terminal), ativa-se o Python 3.7 e chama-se o Jupyter Notebook. Se você chamou o JN pelo menu ele já fez isto para você.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ativando um ambiente, digite na linha de comando: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source activate py_env37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# em Windows digite somente “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activate py_env37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” (sem ‘source’)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No computador do Flavio, em especial, aparecerá à esqueda do prompt: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(py_env37) $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Uma vez que seu navegador (browser) já esteja aberto, digite na linha de comando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jupyter notebook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’, e aparecerá, no seu browser, a interface do Jupyter Notebook como vemos a seguir ….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Recomendamos que use o Chrome, Safari ou Firefox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80360" cy="494136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018600" y="604080"/>
            <a:ext cx="6216840" cy="584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Localhost: endereço do meu computador local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 flipH="1">
            <a:off x="2194200" y="656640"/>
            <a:ext cx="547560" cy="3646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 flipH="1">
            <a:off x="3108600" y="2850480"/>
            <a:ext cx="547560" cy="3646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3750120" y="2491200"/>
            <a:ext cx="5028120" cy="28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Pastas do diretório 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curso_python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lecture01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entre nesta pasta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Ela estará vazia ou com algum arquivo que já foi criado e depositado no github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1161720"/>
            <a:ext cx="10080360" cy="295308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0" y="0"/>
            <a:ext cx="10077840" cy="72936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645320" y="776160"/>
            <a:ext cx="2284920" cy="40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 flipH="1" rot="16095600">
            <a:off x="9209880" y="1396080"/>
            <a:ext cx="547560" cy="4561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 flipH="1" rot="5400600">
            <a:off x="1479960" y="3309120"/>
            <a:ext cx="700560" cy="5446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2377440" y="3291840"/>
            <a:ext cx="310896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No meu caso, neste momento, esta pasta está vazia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009760" y="2288160"/>
            <a:ext cx="3383280" cy="40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depois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 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’ →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2020-09-08T10:21:07Z</dcterms:modified>
  <cp:revision>24</cp:revision>
  <dc:subject/>
  <dc:title/>
</cp:coreProperties>
</file>