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git-guides/install-git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git-guides/install-git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463040" y="1005840"/>
            <a:ext cx="7129080" cy="1642680"/>
          </a:xfrm>
          <a:custGeom>
            <a:avLst/>
            <a:gdLst/>
            <a:ahLst/>
            <a:rect l="l" t="t" r="r" b="b"/>
            <a:pathLst>
              <a:path w="19814" h="4574">
                <a:moveTo>
                  <a:pt x="762" y="0"/>
                </a:moveTo>
                <a:lnTo>
                  <a:pt x="762" y="0"/>
                </a:lnTo>
                <a:cubicBezTo>
                  <a:pt x="628" y="0"/>
                  <a:pt x="497" y="35"/>
                  <a:pt x="381" y="102"/>
                </a:cubicBezTo>
                <a:cubicBezTo>
                  <a:pt x="265" y="169"/>
                  <a:pt x="169" y="265"/>
                  <a:pt x="102" y="381"/>
                </a:cubicBezTo>
                <a:cubicBezTo>
                  <a:pt x="35" y="497"/>
                  <a:pt x="0" y="628"/>
                  <a:pt x="0" y="762"/>
                </a:cubicBezTo>
                <a:lnTo>
                  <a:pt x="0" y="3810"/>
                </a:lnTo>
                <a:lnTo>
                  <a:pt x="0" y="3811"/>
                </a:lnTo>
                <a:cubicBezTo>
                  <a:pt x="0" y="3945"/>
                  <a:pt x="35" y="4076"/>
                  <a:pt x="102" y="4192"/>
                </a:cubicBezTo>
                <a:cubicBezTo>
                  <a:pt x="169" y="4308"/>
                  <a:pt x="265" y="4404"/>
                  <a:pt x="381" y="4471"/>
                </a:cubicBezTo>
                <a:cubicBezTo>
                  <a:pt x="497" y="4538"/>
                  <a:pt x="628" y="4573"/>
                  <a:pt x="762" y="4573"/>
                </a:cubicBezTo>
                <a:lnTo>
                  <a:pt x="19050" y="4573"/>
                </a:lnTo>
                <a:lnTo>
                  <a:pt x="19051" y="4573"/>
                </a:lnTo>
                <a:cubicBezTo>
                  <a:pt x="19185" y="4573"/>
                  <a:pt x="19316" y="4538"/>
                  <a:pt x="19432" y="4471"/>
                </a:cubicBezTo>
                <a:cubicBezTo>
                  <a:pt x="19548" y="4404"/>
                  <a:pt x="19644" y="4308"/>
                  <a:pt x="19711" y="4192"/>
                </a:cubicBezTo>
                <a:cubicBezTo>
                  <a:pt x="19778" y="4076"/>
                  <a:pt x="19813" y="3945"/>
                  <a:pt x="19813" y="3811"/>
                </a:cubicBezTo>
                <a:lnTo>
                  <a:pt x="19813" y="762"/>
                </a:lnTo>
                <a:lnTo>
                  <a:pt x="19813" y="762"/>
                </a:lnTo>
                <a:lnTo>
                  <a:pt x="19813" y="762"/>
                </a:lnTo>
                <a:cubicBezTo>
                  <a:pt x="19813" y="628"/>
                  <a:pt x="19778" y="497"/>
                  <a:pt x="19711" y="381"/>
                </a:cubicBezTo>
                <a:cubicBezTo>
                  <a:pt x="19644" y="265"/>
                  <a:pt x="19548" y="169"/>
                  <a:pt x="19432" y="102"/>
                </a:cubicBezTo>
                <a:cubicBezTo>
                  <a:pt x="19316" y="35"/>
                  <a:pt x="19185" y="0"/>
                  <a:pt x="19051" y="0"/>
                </a:cubicBezTo>
                <a:lnTo>
                  <a:pt x="762" y="0"/>
                </a:lnTo>
              </a:path>
            </a:pathLst>
          </a:custGeom>
          <a:solidFill>
            <a:srgbClr val="dde8cb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Seminários de Python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GitHub &amp; Jupyter Notebook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468880" y="3474720"/>
            <a:ext cx="4385880" cy="16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PhD Flavio Lichtenstein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Bioinformatics, Systems Biology, and Biostatistics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CENTD – Institututo Butantan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setembro/2020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0" name="Google Shape;62;p14" descr=""/>
          <p:cNvPicPr/>
          <p:nvPr/>
        </p:nvPicPr>
        <p:blipFill>
          <a:blip r:embed="rId1"/>
          <a:stretch/>
        </p:blipFill>
        <p:spPr>
          <a:xfrm>
            <a:off x="7947360" y="360"/>
            <a:ext cx="2131200" cy="778680"/>
          </a:xfrm>
          <a:prstGeom prst="rect">
            <a:avLst/>
          </a:prstGeom>
          <a:ln>
            <a:noFill/>
          </a:ln>
        </p:spPr>
      </p:pic>
      <p:pic>
        <p:nvPicPr>
          <p:cNvPr id="41" name="Google Shape;63;p14" descr=""/>
          <p:cNvPicPr/>
          <p:nvPr/>
        </p:nvPicPr>
        <p:blipFill>
          <a:blip r:embed="rId2"/>
          <a:stretch/>
        </p:blipFill>
        <p:spPr>
          <a:xfrm>
            <a:off x="0" y="360"/>
            <a:ext cx="2192400" cy="66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0" y="1554480"/>
            <a:ext cx="10079280" cy="192708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>
            <a:off x="0" y="0"/>
            <a:ext cx="10076760" cy="72828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Meu primeiro arquivo Jupyter Notebook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935680" y="740160"/>
            <a:ext cx="3345480" cy="594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você entrou num arquivo em amiente ‘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Python’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 flipH="1" rot="16159800">
            <a:off x="8823600" y="1106280"/>
            <a:ext cx="471960" cy="56988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"/>
          <p:cNvSpPr/>
          <p:nvPr/>
        </p:nvSpPr>
        <p:spPr>
          <a:xfrm flipH="1" rot="5457600">
            <a:off x="1316520" y="1977120"/>
            <a:ext cx="546480" cy="42876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5"/>
          <p:cNvSpPr/>
          <p:nvPr/>
        </p:nvSpPr>
        <p:spPr>
          <a:xfrm>
            <a:off x="457200" y="822960"/>
            <a:ext cx="4936680" cy="73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O título está vazio, clique em ‘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untitled’ e edite: ‘week02_lec01_iniciando’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9" name="CustomShape 6"/>
          <p:cNvSpPr/>
          <p:nvPr/>
        </p:nvSpPr>
        <p:spPr>
          <a:xfrm>
            <a:off x="457200" y="3558960"/>
            <a:ext cx="4936680" cy="73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também não existe nenhum comando editador por enquanto ….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0" name="CustomShape 7"/>
          <p:cNvSpPr/>
          <p:nvPr/>
        </p:nvSpPr>
        <p:spPr>
          <a:xfrm flipH="1" flipV="1" rot="5383800">
            <a:off x="5222520" y="3371040"/>
            <a:ext cx="639000" cy="47412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60" y="1626120"/>
            <a:ext cx="10079280" cy="321912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0" y="0"/>
            <a:ext cx="10076760" cy="72828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Editei o título, meus primeiros comandos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 flipH="1" rot="16159800">
            <a:off x="1669680" y="1210680"/>
            <a:ext cx="471960" cy="56988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457200" y="822960"/>
            <a:ext cx="2376360" cy="364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Já editei o título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3566160" y="2827440"/>
            <a:ext cx="6216840" cy="73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Digite: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 = 1 &lt;enter&gt;, você permance na mesma célula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print(a) 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shift+enter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&gt;, você avança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 flipH="1" flipV="1" rot="21577800">
            <a:off x="2837520" y="3009600"/>
            <a:ext cx="542160" cy="46008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6"/>
          <p:cNvSpPr/>
          <p:nvPr/>
        </p:nvSpPr>
        <p:spPr>
          <a:xfrm flipH="1" flipV="1" rot="21577800">
            <a:off x="1648800" y="3649680"/>
            <a:ext cx="542160" cy="46008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7"/>
          <p:cNvSpPr/>
          <p:nvPr/>
        </p:nvSpPr>
        <p:spPr>
          <a:xfrm>
            <a:off x="2011680" y="4206240"/>
            <a:ext cx="6216840" cy="73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Digite: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a  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ctrl+enter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&gt;, com CONTROL+Enter você processa a célula, e permance nela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60" y="1892160"/>
            <a:ext cx="10079280" cy="321840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0" y="0"/>
            <a:ext cx="10076760" cy="72828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Setando e movendo células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386160" y="3295440"/>
            <a:ext cx="6216840" cy="73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Dei um clique nesta célula, o JN setou a mesma, posso editar ou processar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 flipH="1" flipV="1" rot="21577800">
            <a:off x="2469240" y="3347280"/>
            <a:ext cx="542160" cy="46008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4"/>
          <p:cNvSpPr/>
          <p:nvPr/>
        </p:nvSpPr>
        <p:spPr>
          <a:xfrm>
            <a:off x="182880" y="822960"/>
            <a:ext cx="6216840" cy="45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Use 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+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&gt; para criar células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 flipH="1" rot="16159800">
            <a:off x="115200" y="1789560"/>
            <a:ext cx="471960" cy="56988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"/>
          <p:cNvSpPr/>
          <p:nvPr/>
        </p:nvSpPr>
        <p:spPr>
          <a:xfrm flipH="1" rot="16159800">
            <a:off x="1486800" y="2097000"/>
            <a:ext cx="471960" cy="56988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7"/>
          <p:cNvSpPr/>
          <p:nvPr/>
        </p:nvSpPr>
        <p:spPr>
          <a:xfrm>
            <a:off x="1280160" y="1371600"/>
            <a:ext cx="8685720" cy="45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Use 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flechas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&gt; para mover (subir e descer) uma ou mais  células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" y="1892160"/>
            <a:ext cx="10079280" cy="3218400"/>
          </a:xfrm>
          <a:prstGeom prst="rect">
            <a:avLst/>
          </a:prstGeom>
          <a:ln>
            <a:noFill/>
          </a:ln>
        </p:spPr>
      </p:pic>
      <p:sp>
        <p:nvSpPr>
          <p:cNvPr id="98" name="CustomShape 1"/>
          <p:cNvSpPr/>
          <p:nvPr/>
        </p:nvSpPr>
        <p:spPr>
          <a:xfrm>
            <a:off x="0" y="0"/>
            <a:ext cx="10076760" cy="72828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Setando e movendo células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82880" y="1260720"/>
            <a:ext cx="8594280" cy="45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Não esqueça de ir gravando após alterações (&lt;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ctrl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&gt;+&lt;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&gt;)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 flipH="1" flipV="1" rot="16188600">
            <a:off x="-38520" y="1929960"/>
            <a:ext cx="631440" cy="55404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60" y="1892160"/>
            <a:ext cx="10079280" cy="321840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0" y="0"/>
            <a:ext cx="10076760" cy="72828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JN tem um help online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82880" y="822960"/>
            <a:ext cx="6216840" cy="45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Como chamo help do JN?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 flipH="1" rot="16159800">
            <a:off x="115200" y="2696040"/>
            <a:ext cx="471960" cy="56988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164160" y="3927600"/>
            <a:ext cx="6875640" cy="1466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Clique à esquerda, for a da célula, e digite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esc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&gt; + &lt;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h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&gt;  (escape + h) ~ help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60" y="1892160"/>
            <a:ext cx="10079280" cy="321840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504960" y="360"/>
            <a:ext cx="4997880" cy="566928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 flipH="1" rot="10810200">
            <a:off x="2873520" y="1452960"/>
            <a:ext cx="627120" cy="55656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457200" y="914400"/>
            <a:ext cx="2742120" cy="460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help == ajuda do JN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0" y="1188720"/>
            <a:ext cx="10079280" cy="378756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0" y="0"/>
            <a:ext cx="10076760" cy="72828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Voltando ao menu ….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219680" y="729360"/>
            <a:ext cx="8471880" cy="45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Você deve ter estas 2 abas abertas, clique na da esquerda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 flipH="1" rot="16159800">
            <a:off x="603360" y="682200"/>
            <a:ext cx="471960" cy="56988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0076760" cy="72828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Voltando ao menu inicial (primeira aba do browser)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377440" y="4555440"/>
            <a:ext cx="6216840" cy="45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Seu primeiro programa em python foi gravado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Lembre-se sempre de fazer backup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Ele está em ~/curso_python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0" y="1188720"/>
            <a:ext cx="10079280" cy="294804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 flipH="1" rot="5400600">
            <a:off x="2115360" y="3827880"/>
            <a:ext cx="699480" cy="54360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468880" y="3474720"/>
            <a:ext cx="4385880" cy="16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PhD Flavio Lichtenstein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Bioinformatics, Systems Biology, and Biostatistics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CENTD – Institututo Butantan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setembro/2020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9" name="Google Shape;145;p25" descr=""/>
          <p:cNvPicPr/>
          <p:nvPr/>
        </p:nvPicPr>
        <p:blipFill>
          <a:blip r:embed="rId1"/>
          <a:stretch/>
        </p:blipFill>
        <p:spPr>
          <a:xfrm>
            <a:off x="7947360" y="360"/>
            <a:ext cx="2131200" cy="77868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6;p25" descr=""/>
          <p:cNvPicPr/>
          <p:nvPr/>
        </p:nvPicPr>
        <p:blipFill>
          <a:blip r:embed="rId2"/>
          <a:stretch/>
        </p:blipFill>
        <p:spPr>
          <a:xfrm>
            <a:off x="0" y="360"/>
            <a:ext cx="2192400" cy="66636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6583680" y="1828800"/>
            <a:ext cx="1190880" cy="72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Obrigado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Dúvidas?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22" name="Google Shape;148;p25" descr=""/>
          <p:cNvPicPr/>
          <p:nvPr/>
        </p:nvPicPr>
        <p:blipFill>
          <a:blip r:embed="rId3"/>
          <a:stretch/>
        </p:blipFill>
        <p:spPr>
          <a:xfrm>
            <a:off x="2468880" y="731520"/>
            <a:ext cx="3621240" cy="264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72828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GitHub: clonando um repositório em Windows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36080" y="809280"/>
            <a:ext cx="900612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91440" y="4111920"/>
            <a:ext cx="996588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clone https://github.com/flalix/curso_python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git clone &lt;endereço que você pode copiar no github&gt;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O git instalará todos os arquivos em c:\users\seu_nome\curso_python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136080" y="875160"/>
            <a:ext cx="9942840" cy="47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Como clonar um repositório?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Certifique-se que você já instalou o git (comandos para github)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https://github.com/git-guides/install-git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Em Windows, vá até o menu</a:t>
            </a:r>
            <a:endParaRPr b="0" lang="en-US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Digite ‘cmd’ e aparecerá ‘Command Prompt’, dê um &lt;enter&gt;</a:t>
            </a:r>
            <a:endParaRPr b="0" lang="en-US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Você deverá estar em linha de comando no diretório /users/seu_nome</a:t>
            </a:r>
            <a:endParaRPr b="0" lang="en-US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Digite: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10076760" cy="72828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GitHub: clonando um repositório em Mac OS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36080" y="809280"/>
            <a:ext cx="9006120" cy="4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440" y="4111920"/>
            <a:ext cx="996588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git clone https://github.com/flalix/curso_python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git clone &lt;endereço que você pode copiar no github&gt;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O git instalará todos os arquivos em home/curso_python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136080" y="875160"/>
            <a:ext cx="9942840" cy="47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Como clonar um repositório?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Certifique-se que você já instalou o git (comandos para github)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https://github.com/git-guides/install-git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Em Mac OS, vá até Launchpad (F4)</a:t>
            </a:r>
            <a:endParaRPr b="0" lang="en-US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Procure ‘Other’ e encontrará ‘Terminal’ (linha de comando)</a:t>
            </a:r>
            <a:endParaRPr b="0" lang="en-US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Ou no menu, procure por Terminal e clique nele</a:t>
            </a:r>
            <a:endParaRPr b="0" lang="en-US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Digite: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10076760" cy="72828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Chamnando o Jupyter Notebook via menu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136080" y="875160"/>
            <a:ext cx="7818120" cy="47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Procure no menu por Anaconda ou Jupyter 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Você encontrará o Navigator e o Jupyter Notebook (NB)</a:t>
            </a:r>
            <a:endParaRPr b="0" lang="en-US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Dê um clique em JN</a:t>
            </a:r>
            <a:endParaRPr b="0" lang="en-US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Ele setará o “environment” (ambiente) que você criou (com Python 3.85, neste caso) e abrirá o Jupiter em c:\users\seu_nome (em windows) ou em ~ (home) em Mac OS.</a:t>
            </a:r>
            <a:endParaRPr b="0" lang="en-US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Dentro deste diretório você encontrará a pasta curso_python, que você acabou de clonar. Clique nesta pasta (diretório) e verá ….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8047800" y="1463040"/>
            <a:ext cx="1826640" cy="3895920"/>
          </a:xfrm>
          <a:prstGeom prst="rect">
            <a:avLst/>
          </a:prstGeom>
          <a:ln>
            <a:noFill/>
          </a:ln>
        </p:spPr>
      </p:pic>
      <p:sp>
        <p:nvSpPr>
          <p:cNvPr id="53" name="CustomShape 3"/>
          <p:cNvSpPr/>
          <p:nvPr/>
        </p:nvSpPr>
        <p:spPr>
          <a:xfrm>
            <a:off x="8138160" y="2834640"/>
            <a:ext cx="1736280" cy="456120"/>
          </a:xfrm>
          <a:prstGeom prst="ellipse">
            <a:avLst/>
          </a:prstGeom>
          <a:noFill/>
          <a:ln w="12600">
            <a:solidFill>
              <a:srgbClr val="ffff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10076760" cy="72828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Jupyter Notebook (tela de recepção)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-2520" y="729360"/>
            <a:ext cx="10079280" cy="494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0"/>
            <a:ext cx="10076760" cy="72828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Jupyter Notebook – controlando ambientes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36080" y="875160"/>
            <a:ext cx="9829800" cy="47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Se você quiser, pode pular este e o próximo slide, ele são mais técnicos.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Na linha de comando digite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conda env list </a:t>
            </a:r>
            <a:r>
              <a:rPr b="0" lang="en-US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 # liste todos os ambientes instalados, no meu computador vemos: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                              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/disk2/flalix/anaconda3      base  *  /disk2/flalix/anaconda3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py_env36                 /disk2/flalix/anaconda3/envs/py_env36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py_env37                 /disk2/flalix/anaconda3/envs/py_env37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Ou seja o CONDA te responde quais os </a:t>
            </a:r>
            <a:r>
              <a:rPr b="0" i="1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environments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que você tem:</a:t>
            </a:r>
            <a:endParaRPr b="0" lang="en-US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1</a:t>
            </a:r>
            <a:r>
              <a:rPr b="0" lang="en-US" sz="2200" spc="-1" strike="noStrike" baseline="3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linha: o anaconda 3 está instalado neste caminho</a:t>
            </a:r>
            <a:endParaRPr b="0" lang="en-US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2</a:t>
            </a:r>
            <a:r>
              <a:rPr b="0" lang="en-US" sz="2200" spc="-1" strike="noStrike" baseline="3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linha: py_env36 é um ambiente com Python 3.6</a:t>
            </a:r>
            <a:endParaRPr b="0" lang="en-US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3</a:t>
            </a:r>
            <a:r>
              <a:rPr b="0" lang="en-US" sz="2200" spc="-1" strike="noStrike" baseline="3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a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 linha: py_env37 é um ambiente com Python 3.7</a:t>
            </a:r>
            <a:endParaRPr b="0" lang="en-US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Poderíamos ter diversos outros ambientes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0"/>
            <a:ext cx="10076760" cy="72828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Jupyter Notebook – controlando ambientes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136080" y="767160"/>
            <a:ext cx="9829800" cy="47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Na linha de comando (CMD ou Terminal), ativa-se o Python 3.7 e chama-se o Jupyter Notebook. Se você chamou o JN pelo menu ele já fez isto para você.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ativando um ambiente, digite na linha de comando: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source activate py_env37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# em Windows digite somente “</a:t>
            </a:r>
            <a:r>
              <a:rPr b="0" lang="en-US" sz="21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activate py_env37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” (sem ‘source’)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No computador do Flavio, em especial, aparecerá à esqueda do prompt: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(py_env37) $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Uma vez que seu navegador (browser) já esteja aberto, digite na linha de comando ‘jupyter notebook’, e aparecerá, no seu browser, a interface do Jupyter Notebook como vemos a seguir ….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arial"/>
              </a:rPr>
              <a:t>Recomendamos que use o Chrome, Safari ou Firefox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0" y="0"/>
            <a:ext cx="10076760" cy="72828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Jupyter Notebook (tela de recepção)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-2520" y="729360"/>
            <a:ext cx="10079280" cy="494028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3018600" y="604080"/>
            <a:ext cx="6215760" cy="583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Localhost: endereço do meu computador local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 flipH="1">
            <a:off x="2193480" y="656640"/>
            <a:ext cx="546480" cy="36360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4"/>
          <p:cNvSpPr/>
          <p:nvPr/>
        </p:nvSpPr>
        <p:spPr>
          <a:xfrm flipH="1">
            <a:off x="3107880" y="2850480"/>
            <a:ext cx="546480" cy="36360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5"/>
          <p:cNvSpPr/>
          <p:nvPr/>
        </p:nvSpPr>
        <p:spPr>
          <a:xfrm>
            <a:off x="3750120" y="2491200"/>
            <a:ext cx="5027040" cy="286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Pastas do diretório do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curso_python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Clique em lecture01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 entre nesta pasta …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Ela estará vazia ou com algum arquivo que já foi criado e depositado no github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0" y="1161720"/>
            <a:ext cx="10079280" cy="2952000"/>
          </a:xfrm>
          <a:prstGeom prst="rect">
            <a:avLst/>
          </a:prstGeom>
          <a:ln>
            <a:noFill/>
          </a:ln>
        </p:spPr>
      </p:pic>
      <p:sp>
        <p:nvSpPr>
          <p:cNvPr id="67" name="CustomShape 1"/>
          <p:cNvSpPr/>
          <p:nvPr/>
        </p:nvSpPr>
        <p:spPr>
          <a:xfrm>
            <a:off x="0" y="0"/>
            <a:ext cx="10076760" cy="728280"/>
          </a:xfrm>
          <a:prstGeom prst="rect">
            <a:avLst/>
          </a:prstGeom>
          <a:solidFill>
            <a:srgbClr val="cccccc"/>
          </a:solidFill>
          <a:ln w="9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355269"/>
                </a:solidFill>
                <a:latin typeface="arial"/>
                <a:ea typeface="arial"/>
              </a:rPr>
              <a:t>Jupyter Notebook (tela de recepção)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7645320" y="776160"/>
            <a:ext cx="2283840" cy="400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clique em ‘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New’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 flipH="1" rot="16095600">
            <a:off x="9209880" y="1395360"/>
            <a:ext cx="546480" cy="45612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4"/>
          <p:cNvSpPr/>
          <p:nvPr/>
        </p:nvSpPr>
        <p:spPr>
          <a:xfrm flipH="1" rot="5400600">
            <a:off x="1479240" y="3310200"/>
            <a:ext cx="699480" cy="54360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5"/>
          <p:cNvSpPr/>
          <p:nvPr/>
        </p:nvSpPr>
        <p:spPr>
          <a:xfrm>
            <a:off x="2377440" y="3291840"/>
            <a:ext cx="3107880" cy="118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No meu caso, neste momento, esta pasta está vazia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2" name="CustomShape 6"/>
          <p:cNvSpPr/>
          <p:nvPr/>
        </p:nvSpPr>
        <p:spPr>
          <a:xfrm>
            <a:off x="5009760" y="2288160"/>
            <a:ext cx="3382200" cy="400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e depois em ‘</a:t>
            </a:r>
            <a:r>
              <a:rPr b="0" lang="en-US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Python 3’ →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LibreOffice/6.4.4.2$Linux_X86_64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2020-09-08T10:29:21Z</dcterms:modified>
  <cp:revision>34</cp:revision>
  <dc:subject/>
  <dc:title/>
</cp:coreProperties>
</file>