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Recopilación de información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73366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48640" y="2278964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¿Qué es la recolección de información?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es el comando whois?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Pruebas de concepto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Information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gathering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282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El proceso de </a:t>
            </a:r>
            <a:r>
              <a:rPr lang="es-ES" sz="2800" dirty="0" err="1" smtClean="0">
                <a:latin typeface="Antipasto" panose="02000506000000020004" pitchFamily="2" charset="0"/>
              </a:rPr>
              <a:t>information</a:t>
            </a:r>
            <a:r>
              <a:rPr lang="es-ES" sz="2800" dirty="0" smtClean="0">
                <a:latin typeface="Antipasto" panose="02000506000000020004" pitchFamily="2" charset="0"/>
              </a:rPr>
              <a:t> </a:t>
            </a:r>
            <a:r>
              <a:rPr lang="es-ES" sz="2800" dirty="0" err="1" smtClean="0">
                <a:latin typeface="Antipasto" panose="02000506000000020004" pitchFamily="2" charset="0"/>
              </a:rPr>
              <a:t>gathering</a:t>
            </a:r>
            <a:r>
              <a:rPr lang="es-ES" sz="2800" dirty="0" smtClean="0">
                <a:latin typeface="Antipasto" panose="02000506000000020004" pitchFamily="2" charset="0"/>
              </a:rPr>
              <a:t>, también  conocido como </a:t>
            </a:r>
            <a:r>
              <a:rPr lang="es-ES" sz="2800" dirty="0" err="1" smtClean="0">
                <a:latin typeface="Antipasto" panose="02000506000000020004" pitchFamily="2" charset="0"/>
              </a:rPr>
              <a:t>footprinting</a:t>
            </a:r>
            <a:r>
              <a:rPr lang="es-ES" sz="2800" dirty="0" smtClean="0">
                <a:latin typeface="Antipasto" panose="02000506000000020004" pitchFamily="2" charset="0"/>
              </a:rPr>
              <a:t> es una técnica habitual que se aplica previamente a realizar la explotación de un sistema informático.</a:t>
            </a:r>
            <a:endParaRPr lang="es-MX" sz="2800" dirty="0">
              <a:latin typeface="Antipasto" panose="0200050600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1"/>
          <a:stretch/>
        </p:blipFill>
        <p:spPr>
          <a:xfrm>
            <a:off x="8373951" y="4021741"/>
            <a:ext cx="3149832" cy="165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El comando Whois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282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WHOIS es un protocolo TCP basado en petición/respuesta que se utiliza para efectuar consultas en una base de datos que permite determinar el propietario de un nombre de dominio o una dirección IP en Internet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74" y="4211230"/>
            <a:ext cx="2777048" cy="17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Información provista por Whois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2820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Veamos la información provista por el comando Whois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77" y="3038178"/>
            <a:ext cx="4589042" cy="29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Información provista por Whois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865974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smtClean="0">
                <a:latin typeface="Antipasto Pro " panose="02000506020000020004" pitchFamily="2" charset="0"/>
              </a:rPr>
              <a:t>Como podemos ver el comando Whois puede porveer información que resulte interesante para poder determinar quien es el propietario de un dominio web entre otros datos importantes.</a:t>
            </a:r>
            <a:endParaRPr lang="es-MX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32" y="94552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281</TotalTime>
  <Words>143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34</cp:revision>
  <dcterms:created xsi:type="dcterms:W3CDTF">2018-02-12T02:38:09Z</dcterms:created>
  <dcterms:modified xsi:type="dcterms:W3CDTF">2021-02-23T23:47:53Z</dcterms:modified>
</cp:coreProperties>
</file>