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Análisis de direcciones IP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70277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548640" y="2278964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¿Qué es </a:t>
            </a:r>
            <a:r>
              <a:rPr lang="es-MX" sz="3200" dirty="0" err="1" smtClean="0">
                <a:latin typeface="Antipasto" panose="02000506000000020004" pitchFamily="2" charset="0"/>
              </a:rPr>
              <a:t>robtex</a:t>
            </a:r>
            <a:r>
              <a:rPr lang="es-MX" sz="3200" dirty="0" smtClean="0">
                <a:latin typeface="Antipasto" panose="02000506000000020004" pitchFamily="2" charset="0"/>
              </a:rPr>
              <a:t>?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¿Cómo utilizar </a:t>
            </a:r>
            <a:r>
              <a:rPr lang="es-ES" sz="3200" dirty="0" err="1" smtClean="0">
                <a:latin typeface="Antipasto" panose="02000506000000020004" pitchFamily="2" charset="0"/>
              </a:rPr>
              <a:t>robtex</a:t>
            </a:r>
            <a:r>
              <a:rPr lang="es-ES" sz="3200" dirty="0" smtClean="0">
                <a:latin typeface="Antipasto" panose="02000506000000020004" pitchFamily="2" charset="0"/>
              </a:rPr>
              <a:t>?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Pruebas de concepto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robtex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898340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Es una aplicación web que permite obtener de forma grafica información muy detallada ya sea de una dirección </a:t>
            </a:r>
            <a:r>
              <a:rPr lang="es-ES" sz="2800" dirty="0" err="1" smtClean="0">
                <a:latin typeface="Antipasto" panose="02000506000000020004" pitchFamily="2" charset="0"/>
              </a:rPr>
              <a:t>ip</a:t>
            </a:r>
            <a:r>
              <a:rPr lang="es-ES" sz="2800" dirty="0" smtClean="0">
                <a:latin typeface="Antipasto" panose="02000506000000020004" pitchFamily="2" charset="0"/>
              </a:rPr>
              <a:t> o de un dominio.</a:t>
            </a:r>
          </a:p>
          <a:p>
            <a:pPr algn="just"/>
            <a:endParaRPr lang="es-ES" sz="2800" dirty="0">
              <a:latin typeface="Antipasto" panose="02000506000000020004" pitchFamily="2" charset="0"/>
            </a:endParaRPr>
          </a:p>
          <a:p>
            <a:pPr algn="ctr"/>
            <a:r>
              <a:rPr lang="es-MX" sz="2800" dirty="0" smtClean="0">
                <a:solidFill>
                  <a:schemeClr val="accent1"/>
                </a:solidFill>
                <a:latin typeface="Antipasto" panose="02000506000000020004" pitchFamily="2" charset="0"/>
              </a:rPr>
              <a:t>https</a:t>
            </a:r>
            <a:r>
              <a:rPr lang="es-MX" sz="2800" dirty="0">
                <a:solidFill>
                  <a:schemeClr val="accent1"/>
                </a:solidFill>
                <a:latin typeface="Antipasto" panose="02000506000000020004" pitchFamily="2" charset="0"/>
              </a:rPr>
              <a:t>://www.robtex.com/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32" y="5119032"/>
            <a:ext cx="2233268" cy="5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utilizar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robtex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898340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Una vez dentro del sitio encontraremos un entorno bastante sencillo de utilizar: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65" y="4267975"/>
            <a:ext cx="10194866" cy="9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utilizar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robtex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898340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Al ingresar un dominio en el buscador obtendremos información sumamente detallada, veamos un ejemplo: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utilizar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robtex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161964"/>
            <a:ext cx="1085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Información proporcionada por </a:t>
            </a:r>
            <a:r>
              <a:rPr lang="es-ES" sz="2800" dirty="0" err="1" smtClean="0">
                <a:latin typeface="Antipasto" panose="02000506000000020004" pitchFamily="2" charset="0"/>
              </a:rPr>
              <a:t>robtex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67" y="2767154"/>
            <a:ext cx="8791262" cy="32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utilizar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robtex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E968CA3-2CF2-4B73-8B1A-A234B6146ED2}"/>
              </a:ext>
            </a:extLst>
          </p:cNvPr>
          <p:cNvSpPr txBox="1"/>
          <p:nvPr/>
        </p:nvSpPr>
        <p:spPr>
          <a:xfrm>
            <a:off x="668214" y="2420909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" panose="02000506000000020004" pitchFamily="2" charset="0"/>
              </a:rPr>
              <a:t>Como podemos darnos cuenta el apartado “</a:t>
            </a:r>
            <a:r>
              <a:rPr lang="es-ES" sz="2800" dirty="0" err="1" smtClean="0">
                <a:latin typeface="Antipasto" panose="02000506000000020004" pitchFamily="2" charset="0"/>
              </a:rPr>
              <a:t>shared</a:t>
            </a:r>
            <a:r>
              <a:rPr lang="es-ES" sz="2800" dirty="0" smtClean="0">
                <a:latin typeface="Antipasto" panose="02000506000000020004" pitchFamily="2" charset="0"/>
              </a:rPr>
              <a:t>” tenemos  todos los nombre de  host que pertenecen a Facebook, </a:t>
            </a:r>
            <a:r>
              <a:rPr lang="es-ES" sz="2800" dirty="0" err="1" smtClean="0">
                <a:latin typeface="Antipasto" panose="02000506000000020004" pitchFamily="2" charset="0"/>
              </a:rPr>
              <a:t>asi</a:t>
            </a:r>
            <a:r>
              <a:rPr lang="es-ES" sz="2800" dirty="0">
                <a:latin typeface="Antipasto" panose="02000506000000020004" pitchFamily="2" charset="0"/>
              </a:rPr>
              <a:t> </a:t>
            </a:r>
            <a:r>
              <a:rPr lang="es-ES" sz="2800" dirty="0" smtClean="0">
                <a:latin typeface="Antipasto" panose="02000506000000020004" pitchFamily="2" charset="0"/>
              </a:rPr>
              <a:t>como las direcciones IP asociadas</a:t>
            </a:r>
            <a:endParaRPr lang="es-MX" sz="2800" dirty="0">
              <a:solidFill>
                <a:schemeClr val="accent1"/>
              </a:solidFill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07" y="10264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306</TotalTime>
  <Words>136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Aero</vt:lpstr>
      <vt:lpstr>Antipasto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37</cp:revision>
  <dcterms:created xsi:type="dcterms:W3CDTF">2018-02-12T02:38:09Z</dcterms:created>
  <dcterms:modified xsi:type="dcterms:W3CDTF">2021-02-23T23:48:11Z</dcterms:modified>
</cp:coreProperties>
</file>