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6" r:id="rId12"/>
    <p:sldId id="285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  <a:srgbClr val="FD9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10/05/2023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10/05/2023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10/05/2023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10/05/2023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10/05/2023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10/05/2023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10/05/2023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0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10/05/2023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10/05/2023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10/05/2023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72E584-A79F-4DC5-B214-1535D43034BF}" type="datetimeFigureOut">
              <a:rPr lang="es-MX" smtClean="0"/>
              <a:t>10/05/2023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584-A79F-4DC5-B214-1535D43034BF}" type="datetimeFigureOut">
              <a:rPr lang="es-MX" smtClean="0"/>
              <a:t>10/05/2023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C169D7CF-C883-40E7-A98D-6EDEE8AD3D58}"/>
              </a:ext>
            </a:extLst>
          </p:cNvPr>
          <p:cNvSpPr/>
          <p:nvPr/>
        </p:nvSpPr>
        <p:spPr>
          <a:xfrm>
            <a:off x="0" y="3983249"/>
            <a:ext cx="121920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MSF </a:t>
            </a:r>
            <a:r>
              <a:rPr lang="es-ES" sz="7200" b="1" dirty="0" err="1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Venom</a:t>
            </a:r>
            <a:r>
              <a:rPr lang="es-ES" sz="7200" b="1" dirty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 </a:t>
            </a:r>
            <a:r>
              <a:rPr lang="es-ES" sz="7200" b="1" dirty="0" err="1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Enoders</a:t>
            </a:r>
            <a:endParaRPr lang="es-ES" sz="72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67" y="126785"/>
            <a:ext cx="5016466" cy="31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¿Qué son las iteraciones?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251790" y="2736502"/>
            <a:ext cx="11688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Antipasto Pro " panose="02000506020000020004" pitchFamily="2" charset="0"/>
              </a:rPr>
              <a:t>Las iteraciones son las veces que se va a “envolver” un binario, con la </a:t>
            </a:r>
            <a:r>
              <a:rPr lang="es-ES" sz="2800" dirty="0" err="1">
                <a:latin typeface="Antipasto Pro " panose="02000506020000020004" pitchFamily="2" charset="0"/>
              </a:rPr>
              <a:t>intension</a:t>
            </a:r>
            <a:r>
              <a:rPr lang="es-ES" sz="2800" dirty="0">
                <a:latin typeface="Antipasto Pro " panose="02000506020000020004" pitchFamily="2" charset="0"/>
              </a:rPr>
              <a:t> de hacer bypass a determinado antivirus.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>
                <a:solidFill>
                  <a:schemeClr val="accent1"/>
                </a:solidFill>
                <a:latin typeface="Antipasto Pro " panose="02000506020000020004" pitchFamily="2" charset="0"/>
              </a:rPr>
              <a:t>Las iteraciones no garantiza saltar todos los antivirus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>
                <a:solidFill>
                  <a:schemeClr val="accent1"/>
                </a:solidFill>
                <a:latin typeface="Antipasto Pro " panose="02000506020000020004" pitchFamily="2" charset="0"/>
              </a:rPr>
              <a:t>No se recomienda abusar de las iteraciones</a:t>
            </a:r>
          </a:p>
        </p:txBody>
      </p:sp>
    </p:spTree>
    <p:extLst>
      <p:ext uri="{BB962C8B-B14F-4D97-AF65-F5344CB8AC3E}">
        <p14:creationId xmlns:p14="http://schemas.microsoft.com/office/powerpoint/2010/main" val="88005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Verificación del payload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251790" y="2736502"/>
            <a:ext cx="11688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Antipasto Pro " panose="02000506020000020004" pitchFamily="2" charset="0"/>
              </a:rPr>
              <a:t>Cuando se genera un payload se debe verificar en alguna plataforma de análisis en línea </a:t>
            </a:r>
            <a:r>
              <a:rPr lang="es-ES" sz="2800" b="1" dirty="0">
                <a:solidFill>
                  <a:schemeClr val="accent1"/>
                </a:solidFill>
                <a:highlight>
                  <a:srgbClr val="FFFF00"/>
                </a:highlight>
                <a:latin typeface="Antipasto Pro " panose="02000506020000020004" pitchFamily="2" charset="0"/>
              </a:rPr>
              <a:t>EXCEPTO VIRUS TOTAL!!!</a:t>
            </a:r>
          </a:p>
          <a:p>
            <a:pPr algn="just"/>
            <a:endParaRPr lang="es-ES" sz="2800" b="1" dirty="0">
              <a:solidFill>
                <a:schemeClr val="accent1"/>
              </a:solidFill>
              <a:highlight>
                <a:srgbClr val="FFFF00"/>
              </a:highlight>
              <a:latin typeface="Antipasto Pro " panose="02000506020000020004" pitchFamily="2" charset="0"/>
            </a:endParaRPr>
          </a:p>
          <a:p>
            <a:pPr algn="just"/>
            <a:r>
              <a:rPr lang="es-ES" sz="2800" dirty="0">
                <a:latin typeface="Antipasto Pro " panose="02000506020000020004" pitchFamily="2" charset="0"/>
              </a:rPr>
              <a:t>La opción que se recomienda utilizar es: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algn="ctr"/>
            <a:r>
              <a:rPr lang="es-ES" sz="2800" dirty="0">
                <a:solidFill>
                  <a:schemeClr val="accent1"/>
                </a:solidFill>
                <a:latin typeface="Antipasto Pro " panose="02000506020000020004" pitchFamily="2" charset="0"/>
              </a:rPr>
              <a:t>https://antiscan.me/</a:t>
            </a:r>
          </a:p>
        </p:txBody>
      </p:sp>
    </p:spTree>
    <p:extLst>
      <p:ext uri="{BB962C8B-B14F-4D97-AF65-F5344CB8AC3E}">
        <p14:creationId xmlns:p14="http://schemas.microsoft.com/office/powerpoint/2010/main" val="320998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Generacion</a:t>
            </a:r>
            <a:r>
              <a:rPr lang="es-ES" sz="4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 de un payload de forma correcta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251790" y="2209279"/>
            <a:ext cx="1168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Antipasto Pro " panose="02000506020000020004" pitchFamily="2" charset="0"/>
              </a:rPr>
              <a:t>Veamos el procesos paso a paso para generar un payload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0597B1-92EA-9BF5-C2C1-7B644C056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6" y="2829213"/>
            <a:ext cx="10470292" cy="30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0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67" y="126785"/>
            <a:ext cx="5016466" cy="31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1448973" y="927520"/>
            <a:ext cx="96082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Agenda de temas a tratar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746495" y="2455409"/>
            <a:ext cx="88855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>
                <a:latin typeface="Antipasto Pro " panose="02000506020000020004" pitchFamily="2" charset="0"/>
              </a:rPr>
              <a:t>¿Qué es </a:t>
            </a:r>
            <a:r>
              <a:rPr lang="es-ES" sz="3200" dirty="0" err="1">
                <a:latin typeface="Antipasto Pro " panose="02000506020000020004" pitchFamily="2" charset="0"/>
              </a:rPr>
              <a:t>msf</a:t>
            </a:r>
            <a:r>
              <a:rPr lang="es-ES" sz="3200" dirty="0">
                <a:latin typeface="Antipasto Pro " panose="02000506020000020004" pitchFamily="2" charset="0"/>
              </a:rPr>
              <a:t> </a:t>
            </a:r>
            <a:r>
              <a:rPr lang="es-ES" sz="3200" dirty="0" err="1">
                <a:latin typeface="Antipasto Pro " panose="02000506020000020004" pitchFamily="2" charset="0"/>
              </a:rPr>
              <a:t>venoms</a:t>
            </a:r>
            <a:r>
              <a:rPr lang="es-ES" sz="3200" dirty="0">
                <a:latin typeface="Antipasto Pro " panose="02000506020000020004" pitchFamily="2" charset="0"/>
              </a:rPr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>
                <a:latin typeface="Antipasto Pro " panose="02000506020000020004" pitchFamily="2" charset="0"/>
              </a:rPr>
              <a:t>¿Qué son los </a:t>
            </a:r>
            <a:r>
              <a:rPr lang="es-ES" sz="3200" dirty="0" err="1">
                <a:latin typeface="Antipasto Pro " panose="02000506020000020004" pitchFamily="2" charset="0"/>
              </a:rPr>
              <a:t>encoders</a:t>
            </a:r>
            <a:r>
              <a:rPr lang="es-ES" sz="3200" dirty="0">
                <a:latin typeface="Antipasto Pro " panose="02000506020000020004" pitchFamily="2" charset="0"/>
              </a:rPr>
              <a:t>?</a:t>
            </a:r>
          </a:p>
          <a:p>
            <a:endParaRPr lang="es-ES" sz="3200" dirty="0"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err="1">
                <a:latin typeface="Antipasto Pro " panose="02000506020000020004" pitchFamily="2" charset="0"/>
              </a:rPr>
              <a:t>Creacion</a:t>
            </a:r>
            <a:r>
              <a:rPr lang="es-ES" sz="3200" dirty="0">
                <a:latin typeface="Antipasto Pro " panose="02000506020000020004" pitchFamily="2" charset="0"/>
              </a:rPr>
              <a:t> de un payload </a:t>
            </a:r>
            <a:r>
              <a:rPr lang="es-ES" sz="3200" dirty="0" err="1">
                <a:latin typeface="Antipasto Pro " panose="02000506020000020004" pitchFamily="2" charset="0"/>
              </a:rPr>
              <a:t>encodeado</a:t>
            </a:r>
            <a:r>
              <a:rPr lang="es-ES" sz="3200" dirty="0">
                <a:latin typeface="Antipasto Pro " panose="02000506020000020004" pitchFamily="2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¿Qué es </a:t>
            </a:r>
            <a:r>
              <a:rPr lang="es-ES" sz="4400" b="1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msfvenom</a:t>
            </a:r>
            <a:r>
              <a:rPr lang="es-ES" sz="4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251790" y="2336074"/>
            <a:ext cx="11688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Antipasto Pro " panose="02000506020000020004" pitchFamily="2" charset="0"/>
              </a:rPr>
              <a:t>Se trata de una herramienta que tiene la capacidad de generar payloads para diversos sistemas operativos entre los que destacan: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>
                <a:solidFill>
                  <a:srgbClr val="002060"/>
                </a:solidFill>
                <a:latin typeface="Antipasto Pro " panose="02000506020000020004" pitchFamily="2" charset="0"/>
              </a:rPr>
              <a:t>Windows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>
                <a:solidFill>
                  <a:srgbClr val="002060"/>
                </a:solidFill>
                <a:latin typeface="Antipasto Pro " panose="02000506020000020004" pitchFamily="2" charset="0"/>
              </a:rPr>
              <a:t>Linux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>
                <a:solidFill>
                  <a:srgbClr val="002060"/>
                </a:solidFill>
                <a:latin typeface="Antipasto Pro " panose="02000506020000020004" pitchFamily="2" charset="0"/>
              </a:rPr>
              <a:t>Android</a:t>
            </a:r>
            <a:endParaRPr lang="es-MX" sz="2800" dirty="0">
              <a:solidFill>
                <a:srgbClr val="002060"/>
              </a:solidFill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4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¿Cómo funciona </a:t>
            </a:r>
            <a:r>
              <a:rPr lang="es-ES" sz="4400" b="1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msfvenom</a:t>
            </a:r>
            <a:r>
              <a:rPr lang="es-ES" sz="4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251790" y="2336074"/>
            <a:ext cx="11688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Antipasto Pro " panose="02000506020000020004" pitchFamily="2" charset="0"/>
              </a:rPr>
              <a:t>La herramienta funciona sobre una línea de comandos (consola) en Kali Linux y otras distribuciones orientadas al hacking ético.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algn="just"/>
            <a:r>
              <a:rPr lang="es-ES" sz="2800" dirty="0">
                <a:latin typeface="Antipasto Pro " panose="02000506020000020004" pitchFamily="2" charset="0"/>
              </a:rPr>
              <a:t>Veamos el entorno de trabajo: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7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Entorno de </a:t>
            </a:r>
            <a:r>
              <a:rPr lang="es-ES" sz="4400" b="1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msfvenom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9A0F93-E5C8-209C-B4F1-CAD87772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45" y="1960571"/>
            <a:ext cx="6598508" cy="40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4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¿Cómo funciona </a:t>
            </a:r>
            <a:r>
              <a:rPr lang="es-ES" sz="4400" b="1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msfvenom</a:t>
            </a:r>
            <a:r>
              <a:rPr lang="es-ES" sz="4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251790" y="2336074"/>
            <a:ext cx="116884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Antipasto Pro " panose="02000506020000020004" pitchFamily="2" charset="0"/>
              </a:rPr>
              <a:t>Dentro de </a:t>
            </a:r>
            <a:r>
              <a:rPr lang="es-ES" sz="2800" dirty="0" err="1">
                <a:latin typeface="Antipasto Pro " panose="02000506020000020004" pitchFamily="2" charset="0"/>
              </a:rPr>
              <a:t>msfvenom</a:t>
            </a:r>
            <a:r>
              <a:rPr lang="es-ES" sz="2800" dirty="0">
                <a:latin typeface="Antipasto Pro " panose="02000506020000020004" pitchFamily="2" charset="0"/>
              </a:rPr>
              <a:t> podemos listar las diferentes opciones que </a:t>
            </a:r>
            <a:r>
              <a:rPr lang="es-ES" sz="2800" dirty="0" err="1">
                <a:latin typeface="Antipasto Pro " panose="02000506020000020004" pitchFamily="2" charset="0"/>
              </a:rPr>
              <a:t>tenenmos</a:t>
            </a:r>
            <a:r>
              <a:rPr lang="es-ES" sz="2800" dirty="0">
                <a:latin typeface="Antipasto Pro " panose="02000506020000020004" pitchFamily="2" charset="0"/>
              </a:rPr>
              <a:t> disponibles para trabajar, en este caso haremos énfasis en los </a:t>
            </a:r>
            <a:r>
              <a:rPr lang="es-ES" sz="2800" dirty="0" err="1">
                <a:latin typeface="Antipasto Pro " panose="02000506020000020004" pitchFamily="2" charset="0"/>
              </a:rPr>
              <a:t>encoders</a:t>
            </a:r>
            <a:r>
              <a:rPr lang="es-ES" sz="2800" dirty="0">
                <a:latin typeface="Antipasto Pro " panose="02000506020000020004" pitchFamily="2" charset="0"/>
              </a:rPr>
              <a:t> y las iteraciones de los payloads.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53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Listado de </a:t>
            </a:r>
            <a:r>
              <a:rPr lang="es-ES" sz="4400" b="1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ecnoders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251790" y="2736502"/>
            <a:ext cx="11688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Antipasto Pro " panose="02000506020000020004" pitchFamily="2" charset="0"/>
              </a:rPr>
              <a:t>Dentro de </a:t>
            </a:r>
            <a:r>
              <a:rPr lang="es-ES" sz="2800" dirty="0" err="1">
                <a:latin typeface="Antipasto Pro " panose="02000506020000020004" pitchFamily="2" charset="0"/>
              </a:rPr>
              <a:t>msfvenom</a:t>
            </a:r>
            <a:r>
              <a:rPr lang="es-ES" sz="2800" dirty="0">
                <a:latin typeface="Antipasto Pro " panose="02000506020000020004" pitchFamily="2" charset="0"/>
              </a:rPr>
              <a:t> podemos listar las diferentes opciones que </a:t>
            </a:r>
            <a:r>
              <a:rPr lang="es-ES" sz="2800" dirty="0" err="1">
                <a:latin typeface="Antipasto Pro " panose="02000506020000020004" pitchFamily="2" charset="0"/>
              </a:rPr>
              <a:t>tenenmos</a:t>
            </a:r>
            <a:r>
              <a:rPr lang="es-ES" sz="2800" dirty="0">
                <a:latin typeface="Antipasto Pro " panose="02000506020000020004" pitchFamily="2" charset="0"/>
              </a:rPr>
              <a:t> disponibles para trabajar, en este caso haremos énfasis en los </a:t>
            </a:r>
            <a:r>
              <a:rPr lang="es-ES" sz="2800" dirty="0" err="1">
                <a:latin typeface="Antipasto Pro " panose="02000506020000020004" pitchFamily="2" charset="0"/>
              </a:rPr>
              <a:t>encoders</a:t>
            </a:r>
            <a:r>
              <a:rPr lang="es-ES" sz="2800" dirty="0">
                <a:latin typeface="Antipasto Pro " panose="02000506020000020004" pitchFamily="2" charset="0"/>
              </a:rPr>
              <a:t> y las iteraciones de los payloads.</a:t>
            </a:r>
          </a:p>
        </p:txBody>
      </p:sp>
    </p:spTree>
    <p:extLst>
      <p:ext uri="{BB962C8B-B14F-4D97-AF65-F5344CB8AC3E}">
        <p14:creationId xmlns:p14="http://schemas.microsoft.com/office/powerpoint/2010/main" val="399649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Listado de </a:t>
            </a:r>
            <a:r>
              <a:rPr lang="es-ES" sz="4400" b="1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ecnoders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4F8382-A47F-1ECD-1C57-38D0D77FF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"/>
          <a:stretch/>
        </p:blipFill>
        <p:spPr>
          <a:xfrm>
            <a:off x="1633022" y="2090773"/>
            <a:ext cx="8925953" cy="391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¿Qué son los </a:t>
            </a:r>
            <a:r>
              <a:rPr lang="es-ES" sz="4400" b="1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encoders</a:t>
            </a:r>
            <a:r>
              <a:rPr lang="es-ES" sz="4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251790" y="2736502"/>
            <a:ext cx="11688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Antipasto Pro " panose="02000506020000020004" pitchFamily="2" charset="0"/>
              </a:rPr>
              <a:t>Son módulos que permiten realizar el empaquetamiento de un binario con la finalidad de tratar de evadir los programas antivirus.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1AF89E8-1470-88E7-E238-022413262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664"/>
              </p:ext>
            </p:extLst>
          </p:nvPr>
        </p:nvGraphicFramePr>
        <p:xfrm>
          <a:off x="1438875" y="435931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553004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21371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ARQUITECTURA  32 BITS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ARQUITECTURA 64 BITS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15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X86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X64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37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77079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1881</TotalTime>
  <Words>293</Words>
  <Application>Microsoft Office PowerPoint</Application>
  <PresentationFormat>Panorámica</PresentationFormat>
  <Paragraphs>43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Aero</vt:lpstr>
      <vt:lpstr>Antipasto Pro </vt:lpstr>
      <vt:lpstr>Arial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Palou Zubiaur</dc:creator>
  <cp:lastModifiedBy>Rodrigo Palou</cp:lastModifiedBy>
  <cp:revision>67</cp:revision>
  <dcterms:created xsi:type="dcterms:W3CDTF">2018-02-12T02:38:09Z</dcterms:created>
  <dcterms:modified xsi:type="dcterms:W3CDTF">2023-05-10T23:15:36Z</dcterms:modified>
</cp:coreProperties>
</file>