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813316"/>
            <a:ext cx="121920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Ingeniería social</a:t>
            </a:r>
            <a:endParaRPr lang="es-ES" sz="88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16184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578835"/>
            <a:ext cx="11688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Redes Sociales:</a:t>
            </a:r>
          </a:p>
          <a:p>
            <a:endParaRPr lang="es-ES" sz="2800" dirty="0" smtClean="0">
              <a:latin typeface="Antipasto Pro " panose="02000506020000020004" pitchFamily="2" charset="0"/>
            </a:endParaRPr>
          </a:p>
          <a:p>
            <a:r>
              <a:rPr lang="es-ES" sz="2800" dirty="0" smtClean="0">
                <a:latin typeface="Antipasto Pro " panose="02000506020000020004" pitchFamily="2" charset="0"/>
              </a:rPr>
              <a:t>El </a:t>
            </a:r>
            <a:r>
              <a:rPr lang="es-ES" sz="2800" dirty="0">
                <a:latin typeface="Antipasto Pro " panose="02000506020000020004" pitchFamily="2" charset="0"/>
              </a:rPr>
              <a:t>crecimiento de las redes sociales y la información que compartimos a través de ellas,  atrae a un gran número de </a:t>
            </a:r>
            <a:r>
              <a:rPr lang="es-ES" sz="2800" dirty="0" err="1" smtClean="0">
                <a:latin typeface="Antipasto Pro " panose="02000506020000020004" pitchFamily="2" charset="0"/>
              </a:rPr>
              <a:t>ciber</a:t>
            </a:r>
            <a:r>
              <a:rPr lang="es-ES" sz="2800" dirty="0" smtClean="0">
                <a:latin typeface="Antipasto Pro " panose="02000506020000020004" pitchFamily="2" charset="0"/>
              </a:rPr>
              <a:t> delincuentes</a:t>
            </a:r>
            <a:r>
              <a:rPr lang="es-ES" sz="2800" dirty="0">
                <a:latin typeface="Antipasto Pro " panose="02000506020000020004" pitchFamily="2" charset="0"/>
              </a:rPr>
              <a:t>. Suelen presentar sus fraudes en forma de </a:t>
            </a:r>
            <a:r>
              <a:rPr lang="es-ES" sz="2800" dirty="0" smtClean="0">
                <a:latin typeface="Antipasto Pro " panose="02000506020000020004" pitchFamily="2" charset="0"/>
              </a:rPr>
              <a:t>ofertas par hacer caer a los usuarios.</a:t>
            </a:r>
            <a:endParaRPr lang="es-ES" sz="2800" dirty="0">
              <a:latin typeface="Antipasto Pro " panose="02000506020000020004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Definiciones especificas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67" y="0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713689" y="2663688"/>
            <a:ext cx="8885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 smtClean="0">
                <a:latin typeface="Antipasto Pro " panose="02000506020000020004" pitchFamily="2" charset="0"/>
              </a:rPr>
              <a:t>Concepto de ingeniería social</a:t>
            </a:r>
            <a:endParaRPr lang="es-MX" sz="3200" dirty="0">
              <a:latin typeface="Antipasto Pro " panose="02000506020000020004" pitchFamily="2" charset="0"/>
            </a:endParaRPr>
          </a:p>
          <a:p>
            <a:endParaRPr lang="es-MX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Tipos de ataque por ingeniería social</a:t>
            </a:r>
            <a:endParaRPr lang="es-MX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Definiciones especificas</a:t>
            </a:r>
            <a:endParaRPr lang="es-MX" sz="32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es la ingeniería social?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88" y="2667848"/>
            <a:ext cx="11688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La ingeniería social es la práctica de obtener información confidencial a través de la manipulación de usuarios legítimos.</a:t>
            </a:r>
            <a:endParaRPr lang="es-MX" sz="2800" dirty="0">
              <a:latin typeface="Antipasto Pro " panose="02000506020000020004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90" y="3621955"/>
            <a:ext cx="3834316" cy="2224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Tipos de ataque por ingeniería social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158049"/>
            <a:ext cx="116884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Existen muchos tipos de ataques basados en ingeniería social, entre los más comunes podríamos mencionar los siguientes: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Phishing</a:t>
            </a:r>
            <a:endParaRPr lang="es-ES" sz="28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Vishing</a:t>
            </a:r>
            <a:endParaRPr lang="es-ES" sz="28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Baiting</a:t>
            </a:r>
            <a:endParaRPr lang="es-ES" sz="28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Smishing</a:t>
            </a:r>
            <a:endParaRPr lang="es-ES" sz="28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Redes sociales</a:t>
            </a:r>
            <a:endParaRPr lang="es-MX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282" y="3034890"/>
            <a:ext cx="2909496" cy="2662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90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Definiciones especificas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578835"/>
            <a:ext cx="11688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accent1"/>
                </a:solidFill>
                <a:latin typeface="Antipasto Pro " panose="02000506020000020004" pitchFamily="2" charset="0"/>
              </a:rPr>
              <a:t>Phishing</a:t>
            </a:r>
            <a:r>
              <a:rPr lang="es-ES" sz="2800" b="1" dirty="0">
                <a:solidFill>
                  <a:schemeClr val="accent1"/>
                </a:solidFill>
                <a:latin typeface="Antipasto Pro " panose="02000506020000020004" pitchFamily="2" charset="0"/>
              </a:rPr>
              <a:t>: </a:t>
            </a:r>
            <a:endParaRPr lang="es-ES" sz="2800" b="1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endParaRPr lang="es-ES" sz="2800" b="1" dirty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r>
              <a:rPr lang="es-ES" sz="2800" dirty="0">
                <a:latin typeface="Antipasto Pro " panose="02000506020000020004" pitchFamily="2" charset="0"/>
              </a:rPr>
              <a:t>Una de la modalidades de ataque más simple y conocida, pero también muy exitosa. Consiste en engañar al usuario para que crea que un administrador del sistema le está pidiendo su contraseña con una razón legítima. 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578835"/>
            <a:ext cx="11688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accent1"/>
                </a:solidFill>
                <a:latin typeface="Antipasto Pro " panose="02000506020000020004" pitchFamily="2" charset="0"/>
              </a:rPr>
              <a:t>Vishing</a:t>
            </a:r>
            <a:r>
              <a:rPr lang="es-ES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: </a:t>
            </a:r>
          </a:p>
          <a:p>
            <a:endParaRPr lang="es-ES" sz="2800" dirty="0" smtClean="0">
              <a:latin typeface="Antipasto Pro " panose="02000506020000020004" pitchFamily="2" charset="0"/>
            </a:endParaRPr>
          </a:p>
          <a:p>
            <a:r>
              <a:rPr lang="es-ES" sz="2800" dirty="0" smtClean="0">
                <a:latin typeface="Antipasto Pro " panose="02000506020000020004" pitchFamily="2" charset="0"/>
              </a:rPr>
              <a:t>Consiste </a:t>
            </a:r>
            <a:r>
              <a:rPr lang="es-ES" sz="2800" dirty="0">
                <a:latin typeface="Antipasto Pro " panose="02000506020000020004" pitchFamily="2" charset="0"/>
              </a:rPr>
              <a:t>en la realización de llamadas telefónicas fraudulentas, que simulan  encuestas con el objetivo de obtener información privada sin que la víctima sospeche.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Definiciones especificas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578835"/>
            <a:ext cx="11688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accent1"/>
                </a:solidFill>
                <a:latin typeface="Antipasto Pro " panose="02000506020000020004" pitchFamily="2" charset="0"/>
              </a:rPr>
              <a:t>Baiting</a:t>
            </a:r>
            <a:r>
              <a:rPr lang="es-ES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: </a:t>
            </a:r>
            <a:endParaRPr lang="es-ES" sz="28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r>
              <a:rPr lang="es-ES" sz="2800" dirty="0">
                <a:latin typeface="Antipasto Pro " panose="02000506020000020004" pitchFamily="2" charset="0"/>
              </a:rPr>
              <a:t>En este tipo de ataque utiliza un dispositivo de almacenamiento extraíble (CD, DVD, USB) previamente infectado con un malware, y que luego se deja en un lugar público donde pueda ser fácil de </a:t>
            </a:r>
            <a:r>
              <a:rPr lang="es-ES" sz="2800" dirty="0" smtClean="0">
                <a:latin typeface="Antipasto Pro " panose="02000506020000020004" pitchFamily="2" charset="0"/>
              </a:rPr>
              <a:t>encontrar.</a:t>
            </a:r>
            <a:endParaRPr lang="es-ES" sz="2800" dirty="0">
              <a:latin typeface="Antipasto Pro " panose="02000506020000020004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Definiciones especificas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578835"/>
            <a:ext cx="11688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accent1"/>
                </a:solidFill>
                <a:latin typeface="Antipasto Pro " panose="02000506020000020004" pitchFamily="2" charset="0"/>
              </a:rPr>
              <a:t>Baiting</a:t>
            </a:r>
            <a:r>
              <a:rPr lang="es-ES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: </a:t>
            </a:r>
            <a:endParaRPr lang="es-ES" sz="28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r>
              <a:rPr lang="es-ES" sz="2800" dirty="0">
                <a:latin typeface="Antipasto Pro " panose="02000506020000020004" pitchFamily="2" charset="0"/>
              </a:rPr>
              <a:t>En este tipo de ataque utiliza un dispositivo de almacenamiento extraíble (CD, DVD, USB) previamente infectado con un malware, y que luego se deja en un lugar público donde pueda ser fácil de </a:t>
            </a:r>
            <a:r>
              <a:rPr lang="es-ES" sz="2800" dirty="0" smtClean="0">
                <a:latin typeface="Antipasto Pro " panose="02000506020000020004" pitchFamily="2" charset="0"/>
              </a:rPr>
              <a:t>encontrar.</a:t>
            </a:r>
            <a:endParaRPr lang="es-ES" sz="2800" dirty="0">
              <a:latin typeface="Antipasto Pro " panose="02000506020000020004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Definiciones especificas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578835"/>
            <a:ext cx="11688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accent1"/>
                </a:solidFill>
                <a:latin typeface="Antipasto Pro " panose="02000506020000020004" pitchFamily="2" charset="0"/>
              </a:rPr>
              <a:t>Smishing</a:t>
            </a:r>
            <a:r>
              <a:rPr lang="es-ES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: </a:t>
            </a:r>
          </a:p>
          <a:p>
            <a:endParaRPr lang="es-ES" sz="2800" dirty="0" smtClean="0">
              <a:latin typeface="Antipasto Pro " panose="02000506020000020004" pitchFamily="2" charset="0"/>
            </a:endParaRPr>
          </a:p>
          <a:p>
            <a:r>
              <a:rPr lang="es-ES" sz="2800" dirty="0" smtClean="0">
                <a:latin typeface="Antipasto Pro " panose="02000506020000020004" pitchFamily="2" charset="0"/>
              </a:rPr>
              <a:t>Consiste </a:t>
            </a:r>
            <a:r>
              <a:rPr lang="es-ES" sz="2800" dirty="0">
                <a:latin typeface="Antipasto Pro " panose="02000506020000020004" pitchFamily="2" charset="0"/>
              </a:rPr>
              <a:t>en el robo de datos personales por SMS. Es un nuevo tipo de delito de ingeniería social que usa mensajes de texto enfocados en dispositivos móviles.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Definiciones especificas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751</TotalTime>
  <Words>276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Aero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45</cp:revision>
  <dcterms:created xsi:type="dcterms:W3CDTF">2018-02-12T02:38:09Z</dcterms:created>
  <dcterms:modified xsi:type="dcterms:W3CDTF">2021-02-23T23:53:18Z</dcterms:modified>
</cp:coreProperties>
</file>