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07/03/2021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983249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Obteniendo meterpreter</a:t>
            </a:r>
            <a:endParaRPr lang="es-ES" sz="72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7" y="126785"/>
            <a:ext cx="5016466" cy="31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721781" y="2793161"/>
            <a:ext cx="8885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¿Qué es </a:t>
            </a:r>
            <a:r>
              <a:rPr lang="es-ES" sz="3200" dirty="0" smtClean="0">
                <a:latin typeface="Antipasto Pro " panose="02000506020000020004" pitchFamily="2" charset="0"/>
              </a:rPr>
              <a:t>meterpreter?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¿Qué es un</a:t>
            </a:r>
            <a:r>
              <a:rPr lang="es-ES" sz="3200" dirty="0" smtClean="0">
                <a:latin typeface="Antipasto Pro " panose="02000506020000020004" pitchFamily="2" charset="0"/>
              </a:rPr>
              <a:t> handler</a:t>
            </a:r>
            <a:r>
              <a:rPr lang="es-ES" sz="3200" dirty="0" smtClean="0">
                <a:latin typeface="Antipasto Pro " panose="02000506020000020004" pitchFamily="2" charset="0"/>
              </a:rPr>
              <a:t>?</a:t>
            </a:r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Obtener sesión de meterpreter</a:t>
            </a:r>
            <a:endParaRPr lang="es-ES" sz="3200" dirty="0" smtClean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meterpreter?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88" y="2667848"/>
            <a:ext cx="11688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Meterpreter es un programa malicioso de tipo troyano que permite a los </a:t>
            </a:r>
            <a:r>
              <a:rPr lang="es-ES" sz="2800" dirty="0" err="1">
                <a:latin typeface="Antipasto Pro " panose="02000506020000020004" pitchFamily="2" charset="0"/>
              </a:rPr>
              <a:t>ciberdelincuentes</a:t>
            </a:r>
            <a:r>
              <a:rPr lang="es-ES" sz="2800" dirty="0">
                <a:latin typeface="Antipasto Pro " panose="02000506020000020004" pitchFamily="2" charset="0"/>
              </a:rPr>
              <a:t> controlar de forma remota las computadoras infectadas. Este malware se ejecuta en la memoria de la computadora sin escribir nada en el </a:t>
            </a:r>
            <a:r>
              <a:rPr lang="es-ES" sz="2800" dirty="0" smtClean="0">
                <a:latin typeface="Antipasto Pro " panose="02000506020000020004" pitchFamily="2" charset="0"/>
              </a:rPr>
              <a:t>disco.</a:t>
            </a:r>
            <a:endParaRPr lang="es-MX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un handler?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90" y="2538375"/>
            <a:ext cx="116884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Un handler es un “escuchador” y es lo que se utiliza para poder crear la conexión con un payload, o iniciar una conexión hacia un host  en un puerto especifico.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Por lo general el mas utilizado en Kali Linux es el </a:t>
            </a:r>
            <a:r>
              <a:rPr lang="es-ES" sz="2800" dirty="0" err="1" smtClean="0">
                <a:latin typeface="Antipasto Pro " panose="02000506020000020004" pitchFamily="2" charset="0"/>
              </a:rPr>
              <a:t>multi</a:t>
            </a:r>
            <a:r>
              <a:rPr lang="es-ES" sz="2800" dirty="0" smtClean="0">
                <a:latin typeface="Antipasto Pro " panose="02000506020000020004" pitchFamily="2" charset="0"/>
              </a:rPr>
              <a:t>/handler</a:t>
            </a:r>
          </a:p>
          <a:p>
            <a:pPr algn="just"/>
            <a:endParaRPr lang="es-ES" sz="2800" dirty="0" smtClean="0">
              <a:latin typeface="Antipasto Pro " panose="02000506020000020004" pitchFamily="2" charset="0"/>
            </a:endParaRP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Un ejemplo de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multi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handler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89" y="2133773"/>
            <a:ext cx="1168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Así es como se aprecia un </a:t>
            </a:r>
            <a:r>
              <a:rPr lang="es-ES" sz="2800" dirty="0" err="1" smtClean="0">
                <a:latin typeface="Antipasto Pro " panose="02000506020000020004" pitchFamily="2" charset="0"/>
              </a:rPr>
              <a:t>multi</a:t>
            </a:r>
            <a:r>
              <a:rPr lang="es-ES" sz="2800" dirty="0" smtClean="0">
                <a:latin typeface="Antipasto Pro " panose="02000506020000020004" pitchFamily="2" charset="0"/>
              </a:rPr>
              <a:t> handler configurado:</a:t>
            </a:r>
            <a:endParaRPr lang="es-ES" sz="2800" dirty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2"/>
          <a:stretch/>
        </p:blipFill>
        <p:spPr>
          <a:xfrm>
            <a:off x="3169106" y="2746006"/>
            <a:ext cx="4672349" cy="30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Obtención de meterpreter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89" y="2133773"/>
            <a:ext cx="116884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Existen diversas formas de obtener una sesión de meterpreter</a:t>
            </a:r>
            <a:r>
              <a:rPr lang="es-ES" sz="2800" dirty="0">
                <a:latin typeface="Antipasto Pro " panose="02000506020000020004" pitchFamily="2" charset="0"/>
              </a:rPr>
              <a:t> </a:t>
            </a:r>
            <a:r>
              <a:rPr lang="es-ES" sz="2800" dirty="0" smtClean="0">
                <a:latin typeface="Antipasto Pro " panose="02000506020000020004" pitchFamily="2" charset="0"/>
              </a:rPr>
              <a:t>veamos algunos ejemplos: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Ofuscamiento de un ejecutable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Bindeo de un payload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Creación de un payload con falsificación de permisos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Ejecución de un .</a:t>
            </a: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apk</a:t>
            </a: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 (aplica para Android)</a:t>
            </a:r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Obtención de meterpreter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82E6563-A46C-4A3F-9C41-F2E6F2534BF5}"/>
              </a:ext>
            </a:extLst>
          </p:cNvPr>
          <p:cNvSpPr txBox="1"/>
          <p:nvPr/>
        </p:nvSpPr>
        <p:spPr>
          <a:xfrm>
            <a:off x="251789" y="2133773"/>
            <a:ext cx="116884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Existen diversas formas de obtener una sesión de meterpreter</a:t>
            </a:r>
            <a:r>
              <a:rPr lang="es-ES" sz="2800" dirty="0">
                <a:latin typeface="Antipasto Pro " panose="02000506020000020004" pitchFamily="2" charset="0"/>
              </a:rPr>
              <a:t> </a:t>
            </a:r>
            <a:r>
              <a:rPr lang="es-ES" sz="2800" dirty="0" smtClean="0">
                <a:latin typeface="Antipasto Pro " panose="02000506020000020004" pitchFamily="2" charset="0"/>
              </a:rPr>
              <a:t>veamos algunos ejemplos: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Ofuscamiento de un ejecutable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Bindeo de un payload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Creación de un payload con falsificación de permisos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Ejecución de un .</a:t>
            </a: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apk</a:t>
            </a: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 (aplica para Android)</a:t>
            </a:r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983249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Vamos al próximo video</a:t>
            </a:r>
            <a:endParaRPr lang="es-ES" sz="72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7" y="126785"/>
            <a:ext cx="5016466" cy="31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1678</TotalTime>
  <Words>220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Aero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59</cp:revision>
  <dcterms:created xsi:type="dcterms:W3CDTF">2018-02-12T02:38:09Z</dcterms:created>
  <dcterms:modified xsi:type="dcterms:W3CDTF">2021-03-07T16:31:59Z</dcterms:modified>
</cp:coreProperties>
</file>