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78" r:id="rId5"/>
    <p:sldId id="279" r:id="rId6"/>
    <p:sldId id="280" r:id="rId7"/>
    <p:sldId id="281" r:id="rId8"/>
    <p:sldId id="282" r:id="rId9"/>
    <p:sldId id="27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200"/>
    <a:srgbClr val="FD9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7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29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84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71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75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14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60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98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98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5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64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93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C169D7CF-C883-40E7-A98D-6EDEE8AD3D58}"/>
              </a:ext>
            </a:extLst>
          </p:cNvPr>
          <p:cNvSpPr/>
          <p:nvPr/>
        </p:nvSpPr>
        <p:spPr>
          <a:xfrm>
            <a:off x="0" y="3813316"/>
            <a:ext cx="1219200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800" b="1" dirty="0" smtClean="0">
                <a:ln w="0"/>
                <a:solidFill>
                  <a:srgbClr val="FF7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Rapid </a:t>
            </a:r>
            <a:r>
              <a:rPr lang="es-ES" sz="8800" b="1" smtClean="0">
                <a:ln w="0"/>
                <a:solidFill>
                  <a:srgbClr val="FF7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Payload</a:t>
            </a:r>
            <a:endParaRPr lang="es-ES" sz="8800" b="1" cap="none" spc="0" dirty="0">
              <a:ln w="0"/>
              <a:solidFill>
                <a:srgbClr val="FF7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163" y="0"/>
            <a:ext cx="3629673" cy="32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9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1448973" y="927520"/>
            <a:ext cx="96082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Agenda de temas a tratar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C82E6563-A46C-4A3F-9C41-F2E6F2534BF5}"/>
              </a:ext>
            </a:extLst>
          </p:cNvPr>
          <p:cNvSpPr txBox="1"/>
          <p:nvPr/>
        </p:nvSpPr>
        <p:spPr>
          <a:xfrm>
            <a:off x="713689" y="2663688"/>
            <a:ext cx="88855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3200" dirty="0" smtClean="0">
                <a:latin typeface="Antipasto Pro " panose="02000506020000020004" pitchFamily="2" charset="0"/>
              </a:rPr>
              <a:t>Uso de Rapid </a:t>
            </a:r>
            <a:r>
              <a:rPr lang="es-ES" sz="3200" dirty="0" err="1" smtClean="0">
                <a:latin typeface="Antipasto Pro " panose="02000506020000020004" pitchFamily="2" charset="0"/>
              </a:rPr>
              <a:t>Payload</a:t>
            </a:r>
            <a:endParaRPr lang="es-ES" sz="3200" dirty="0" smtClean="0">
              <a:latin typeface="Antipasto Pro " panose="0200050602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ES" sz="3200" dirty="0">
              <a:latin typeface="Antipasto Pro " panose="0200050602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3200" dirty="0" smtClean="0">
                <a:latin typeface="Antipasto Pro " panose="02000506020000020004" pitchFamily="2" charset="0"/>
              </a:rPr>
              <a:t>Clonando el repositorio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ES" sz="3200" dirty="0">
              <a:latin typeface="Antipasto Pro " panose="0200050602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3200" dirty="0" smtClean="0">
                <a:latin typeface="Antipasto Pro " panose="02000506020000020004" pitchFamily="2" charset="0"/>
              </a:rPr>
              <a:t>Instalación de Rapid </a:t>
            </a:r>
            <a:r>
              <a:rPr lang="es-ES" sz="3200" dirty="0" err="1" smtClean="0">
                <a:latin typeface="Antipasto Pro " panose="02000506020000020004" pitchFamily="2" charset="0"/>
              </a:rPr>
              <a:t>Payload</a:t>
            </a:r>
            <a:endParaRPr lang="es-MX" sz="3200" dirty="0">
              <a:latin typeface="Antipasto Pro 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92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¿Qué es </a:t>
            </a:r>
            <a:r>
              <a:rPr lang="es-ES" sz="4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RapidPayload</a:t>
            </a:r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?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C82E6563-A46C-4A3F-9C41-F2E6F2534BF5}"/>
              </a:ext>
            </a:extLst>
          </p:cNvPr>
          <p:cNvSpPr txBox="1"/>
          <p:nvPr/>
        </p:nvSpPr>
        <p:spPr>
          <a:xfrm>
            <a:off x="251788" y="2667848"/>
            <a:ext cx="11688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err="1">
                <a:latin typeface="Antipasto Pro " panose="02000506020000020004" pitchFamily="2" charset="0"/>
              </a:rPr>
              <a:t>RapidPayload</a:t>
            </a:r>
            <a:r>
              <a:rPr lang="es-ES" sz="2800" dirty="0">
                <a:latin typeface="Antipasto Pro " panose="02000506020000020004" pitchFamily="2" charset="0"/>
              </a:rPr>
              <a:t> es un generador de carga útil (</a:t>
            </a:r>
            <a:r>
              <a:rPr lang="es-ES" sz="2800" b="1" dirty="0" err="1">
                <a:latin typeface="Antipasto Pro " panose="02000506020000020004" pitchFamily="2" charset="0"/>
              </a:rPr>
              <a:t>Payload</a:t>
            </a:r>
            <a:r>
              <a:rPr lang="es-ES" sz="2800" dirty="0">
                <a:latin typeface="Antipasto Pro " panose="02000506020000020004" pitchFamily="2" charset="0"/>
              </a:rPr>
              <a:t>) de </a:t>
            </a:r>
            <a:r>
              <a:rPr lang="es-ES" sz="2800" dirty="0" err="1">
                <a:latin typeface="Antipasto Pro " panose="02000506020000020004" pitchFamily="2" charset="0"/>
              </a:rPr>
              <a:t>Metasploit</a:t>
            </a:r>
            <a:r>
              <a:rPr lang="es-ES" sz="2800" dirty="0">
                <a:latin typeface="Antipasto Pro " panose="02000506020000020004" pitchFamily="2" charset="0"/>
              </a:rPr>
              <a:t> </a:t>
            </a:r>
            <a:r>
              <a:rPr lang="es-ES" sz="2800" dirty="0" smtClean="0">
                <a:latin typeface="Antipasto Pro " panose="02000506020000020004" pitchFamily="2" charset="0"/>
              </a:rPr>
              <a:t>que </a:t>
            </a:r>
            <a:r>
              <a:rPr lang="es-ES" sz="2800" dirty="0">
                <a:latin typeface="Antipasto Pro " panose="02000506020000020004" pitchFamily="2" charset="0"/>
              </a:rPr>
              <a:t>permite generar rápidamente una carga útil para Windows, Linux y Android.</a:t>
            </a:r>
            <a:endParaRPr lang="es-MX" sz="2800" dirty="0">
              <a:latin typeface="Antipasto Pro " panose="02000506020000020004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788" y="3989373"/>
            <a:ext cx="1713229" cy="187751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7" t="29135" b="29715"/>
          <a:stretch/>
        </p:blipFill>
        <p:spPr>
          <a:xfrm>
            <a:off x="4578740" y="3989373"/>
            <a:ext cx="3034514" cy="129826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920" y="3667203"/>
            <a:ext cx="1646272" cy="194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4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Como obtener Rapid </a:t>
            </a:r>
            <a:r>
              <a:rPr lang="es-ES" sz="4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Payload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C82E6563-A46C-4A3F-9C41-F2E6F2534BF5}"/>
              </a:ext>
            </a:extLst>
          </p:cNvPr>
          <p:cNvSpPr txBox="1"/>
          <p:nvPr/>
        </p:nvSpPr>
        <p:spPr>
          <a:xfrm>
            <a:off x="251788" y="2667848"/>
            <a:ext cx="116884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Antipasto Pro " panose="02000506020000020004" pitchFamily="2" charset="0"/>
              </a:rPr>
              <a:t>El proyecto se encuentra disponible en </a:t>
            </a:r>
            <a:r>
              <a:rPr lang="es-ES" sz="2800" dirty="0" err="1" smtClean="0">
                <a:latin typeface="Antipasto Pro " panose="02000506020000020004" pitchFamily="2" charset="0"/>
              </a:rPr>
              <a:t>github</a:t>
            </a:r>
            <a:r>
              <a:rPr lang="es-ES" sz="2800" dirty="0" smtClean="0">
                <a:latin typeface="Antipasto Pro " panose="02000506020000020004" pitchFamily="2" charset="0"/>
              </a:rPr>
              <a:t>, para obtenerlo únicamente se debe clonar el siguiente repositorio:</a:t>
            </a:r>
          </a:p>
          <a:p>
            <a:pPr algn="just"/>
            <a:endParaRPr lang="es-ES" sz="2800" dirty="0">
              <a:latin typeface="Antipasto Pro " panose="02000506020000020004" pitchFamily="2" charset="0"/>
            </a:endParaRPr>
          </a:p>
          <a:p>
            <a:pPr algn="ctr"/>
            <a:r>
              <a:rPr lang="es-MX" sz="2800" dirty="0">
                <a:solidFill>
                  <a:schemeClr val="accent1"/>
                </a:solidFill>
                <a:latin typeface="Antipasto Pro " panose="02000506020000020004" pitchFamily="2" charset="0"/>
              </a:rPr>
              <a:t>https://github.com/AngelSecurityTeam/RapidPayload.git</a:t>
            </a:r>
          </a:p>
        </p:txBody>
      </p:sp>
    </p:spTree>
    <p:extLst>
      <p:ext uri="{BB962C8B-B14F-4D97-AF65-F5344CB8AC3E}">
        <p14:creationId xmlns:p14="http://schemas.microsoft.com/office/powerpoint/2010/main" val="128243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Instalar Rapid </a:t>
            </a:r>
            <a:r>
              <a:rPr lang="es-ES" sz="4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Payload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C82E6563-A46C-4A3F-9C41-F2E6F2534BF5}"/>
              </a:ext>
            </a:extLst>
          </p:cNvPr>
          <p:cNvSpPr txBox="1"/>
          <p:nvPr/>
        </p:nvSpPr>
        <p:spPr>
          <a:xfrm>
            <a:off x="251790" y="2311798"/>
            <a:ext cx="116884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Antipasto Pro " panose="02000506020000020004" pitchFamily="2" charset="0"/>
              </a:rPr>
              <a:t>La instalación de Rapid </a:t>
            </a:r>
            <a:r>
              <a:rPr lang="es-ES" sz="2800" dirty="0" err="1" smtClean="0">
                <a:latin typeface="Antipasto Pro " panose="02000506020000020004" pitchFamily="2" charset="0"/>
              </a:rPr>
              <a:t>Payload</a:t>
            </a:r>
            <a:r>
              <a:rPr lang="es-ES" sz="2800" dirty="0" smtClean="0">
                <a:latin typeface="Antipasto Pro " panose="02000506020000020004" pitchFamily="2" charset="0"/>
              </a:rPr>
              <a:t> es sencilla únicamente debemos contar con los siguientes requisitos:</a:t>
            </a:r>
          </a:p>
          <a:p>
            <a:pPr algn="just"/>
            <a:endParaRPr lang="es-ES" sz="2800" dirty="0">
              <a:solidFill>
                <a:schemeClr val="accent1"/>
              </a:solidFill>
              <a:latin typeface="Antipasto Pro " panose="0200050602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2800" dirty="0" err="1">
                <a:solidFill>
                  <a:srgbClr val="C00000"/>
                </a:solidFill>
                <a:latin typeface="Antipasto Pro " panose="02000506020000020004" pitchFamily="2" charset="0"/>
              </a:rPr>
              <a:t>OpenJDK</a:t>
            </a:r>
            <a:r>
              <a:rPr lang="es-MX" sz="2800" dirty="0">
                <a:solidFill>
                  <a:srgbClr val="C00000"/>
                </a:solidFill>
                <a:latin typeface="Antipasto Pro " panose="02000506020000020004" pitchFamily="2" charset="0"/>
              </a:rPr>
              <a:t> </a:t>
            </a:r>
            <a:r>
              <a:rPr lang="es-MX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s-MX" sz="2800" dirty="0">
                <a:solidFill>
                  <a:srgbClr val="C00000"/>
                </a:solidFill>
                <a:latin typeface="Antipasto Pro " panose="02000506020000020004" pitchFamily="2" charset="0"/>
              </a:rPr>
              <a:t> (JAVA) , </a:t>
            </a:r>
            <a:r>
              <a:rPr lang="es-MX" sz="2800" dirty="0" err="1">
                <a:solidFill>
                  <a:srgbClr val="C00000"/>
                </a:solidFill>
                <a:latin typeface="Antipasto Pro " panose="02000506020000020004" pitchFamily="2" charset="0"/>
              </a:rPr>
              <a:t>or</a:t>
            </a:r>
            <a:r>
              <a:rPr lang="es-MX" sz="2800" dirty="0">
                <a:solidFill>
                  <a:srgbClr val="C00000"/>
                </a:solidFill>
                <a:latin typeface="Antipasto Pro " panose="02000506020000020004" pitchFamily="2" charset="0"/>
              </a:rPr>
              <a:t> </a:t>
            </a:r>
            <a:r>
              <a:rPr lang="es-MX" sz="2800" dirty="0" err="1">
                <a:solidFill>
                  <a:srgbClr val="C00000"/>
                </a:solidFill>
                <a:latin typeface="Antipasto Pro " panose="02000506020000020004" pitchFamily="2" charset="0"/>
              </a:rPr>
              <a:t>superiors</a:t>
            </a:r>
            <a:r>
              <a:rPr lang="es-MX" sz="2800" dirty="0">
                <a:solidFill>
                  <a:srgbClr val="C00000"/>
                </a:solidFill>
                <a:latin typeface="Antipasto Pro " panose="02000506020000020004" pitchFamily="2" charset="0"/>
              </a:rPr>
              <a:t> </a:t>
            </a:r>
            <a:r>
              <a:rPr lang="es-MX" sz="2800" dirty="0" err="1">
                <a:solidFill>
                  <a:srgbClr val="C00000"/>
                </a:solidFill>
                <a:latin typeface="Antipasto Pro " panose="02000506020000020004" pitchFamily="2" charset="0"/>
              </a:rPr>
              <a:t>versions</a:t>
            </a:r>
            <a:r>
              <a:rPr lang="es-MX" sz="2800" dirty="0">
                <a:solidFill>
                  <a:srgbClr val="C00000"/>
                </a:solidFill>
                <a:latin typeface="Antipasto Pro " panose="02000506020000020004" pitchFamily="2" charset="0"/>
              </a:rPr>
              <a:t> 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2800" dirty="0" err="1">
                <a:solidFill>
                  <a:srgbClr val="C00000"/>
                </a:solidFill>
                <a:latin typeface="Antipasto Pro " panose="02000506020000020004" pitchFamily="2" charset="0"/>
              </a:rPr>
              <a:t>Metasploit</a:t>
            </a:r>
            <a:endParaRPr lang="es-MX" sz="2800" dirty="0">
              <a:solidFill>
                <a:srgbClr val="C00000"/>
              </a:solidFill>
              <a:latin typeface="Antipasto Pro " panose="0200050602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2800" dirty="0" err="1">
                <a:solidFill>
                  <a:srgbClr val="C00000"/>
                </a:solidFill>
                <a:latin typeface="Antipasto Pro " panose="02000506020000020004" pitchFamily="2" charset="0"/>
              </a:rPr>
              <a:t>Apktool</a:t>
            </a:r>
            <a:endParaRPr lang="es-MX" sz="2800" dirty="0">
              <a:solidFill>
                <a:srgbClr val="C00000"/>
              </a:solidFill>
              <a:latin typeface="Antipasto Pro " panose="0200050602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2800" dirty="0">
                <a:solidFill>
                  <a:srgbClr val="C00000"/>
                </a:solidFill>
                <a:latin typeface="Antipasto Pro " panose="02000506020000020004" pitchFamily="2" charset="0"/>
              </a:rPr>
              <a:t>Python</a:t>
            </a:r>
            <a:r>
              <a:rPr lang="es-MX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2800" dirty="0" err="1">
                <a:solidFill>
                  <a:srgbClr val="C00000"/>
                </a:solidFill>
                <a:latin typeface="Antipasto Pro " panose="02000506020000020004" pitchFamily="2" charset="0"/>
              </a:rPr>
              <a:t>Wine</a:t>
            </a:r>
            <a:endParaRPr lang="es-MX" sz="2800" dirty="0">
              <a:solidFill>
                <a:srgbClr val="C00000"/>
              </a:solidFill>
              <a:latin typeface="Antipasto Pro " panose="02000506020000020004" pitchFamily="2" charset="0"/>
            </a:endParaRPr>
          </a:p>
          <a:p>
            <a:pPr algn="just"/>
            <a:endParaRPr lang="es-MX" sz="2800" dirty="0">
              <a:solidFill>
                <a:schemeClr val="accent1"/>
              </a:solidFill>
              <a:latin typeface="Antipasto Pro 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53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Instalar Rapid </a:t>
            </a:r>
            <a:r>
              <a:rPr lang="es-ES" sz="4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Payload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C82E6563-A46C-4A3F-9C41-F2E6F2534BF5}"/>
              </a:ext>
            </a:extLst>
          </p:cNvPr>
          <p:cNvSpPr txBox="1"/>
          <p:nvPr/>
        </p:nvSpPr>
        <p:spPr>
          <a:xfrm>
            <a:off x="251790" y="2926793"/>
            <a:ext cx="11688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Antipasto Pro " panose="02000506020000020004" pitchFamily="2" charset="0"/>
              </a:rPr>
              <a:t>Todos los requerimientos que se necesitan los encontramos en Kali Linux, si se utiliza  una versión anterior a la </a:t>
            </a:r>
            <a:r>
              <a:rPr lang="es-ES" sz="2800" dirty="0" smtClean="0">
                <a:latin typeface="+mj-lt"/>
              </a:rPr>
              <a:t>20.2</a:t>
            </a:r>
            <a:r>
              <a:rPr lang="es-ES" sz="2800" dirty="0" smtClean="0">
                <a:latin typeface="Antipasto Pro " panose="02000506020000020004" pitchFamily="2" charset="0"/>
              </a:rPr>
              <a:t> es posible que sea necesario instalar </a:t>
            </a:r>
            <a:r>
              <a:rPr lang="es-ES" sz="2800" dirty="0" err="1" smtClean="0">
                <a:latin typeface="Antipasto Pro " panose="02000506020000020004" pitchFamily="2" charset="0"/>
              </a:rPr>
              <a:t>python</a:t>
            </a:r>
            <a:r>
              <a:rPr lang="es-ES" sz="2800" dirty="0" smtClean="0">
                <a:latin typeface="Antipasto Pro " panose="02000506020000020004" pitchFamily="2" charset="0"/>
              </a:rPr>
              <a:t> </a:t>
            </a:r>
            <a:r>
              <a:rPr lang="es-ES" sz="2800" dirty="0" smtClean="0">
                <a:latin typeface="+mj-lt"/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64752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Instalar Rapid </a:t>
            </a:r>
            <a:r>
              <a:rPr lang="es-ES" sz="44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Payload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C82E6563-A46C-4A3F-9C41-F2E6F2534BF5}"/>
              </a:ext>
            </a:extLst>
          </p:cNvPr>
          <p:cNvSpPr txBox="1"/>
          <p:nvPr/>
        </p:nvSpPr>
        <p:spPr>
          <a:xfrm>
            <a:off x="251790" y="2506007"/>
            <a:ext cx="116884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Antipasto Pro " panose="02000506020000020004" pitchFamily="2" charset="0"/>
              </a:rPr>
              <a:t>El proceso de instalación es bastante simple, únicamente debemos correr los siguientes comandos en el orden que se muestran:</a:t>
            </a:r>
          </a:p>
          <a:p>
            <a:pPr algn="just"/>
            <a:endParaRPr lang="es-ES" sz="2800" dirty="0">
              <a:latin typeface="Antipasto Pro " panose="0200050602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2800" dirty="0" smtClean="0">
                <a:solidFill>
                  <a:srgbClr val="C00000"/>
                </a:solidFill>
                <a:latin typeface="Antipasto Pro " panose="02000506020000020004" pitchFamily="2" charset="0"/>
              </a:rPr>
              <a:t>cd </a:t>
            </a:r>
            <a:r>
              <a:rPr lang="es-MX" sz="2800" dirty="0" err="1">
                <a:solidFill>
                  <a:srgbClr val="C00000"/>
                </a:solidFill>
                <a:latin typeface="Antipasto Pro " panose="02000506020000020004" pitchFamily="2" charset="0"/>
              </a:rPr>
              <a:t>RapidPayload</a:t>
            </a:r>
            <a:endParaRPr lang="es-MX" sz="2800" dirty="0">
              <a:solidFill>
                <a:srgbClr val="C00000"/>
              </a:solidFill>
              <a:latin typeface="Antipasto Pro " panose="0200050602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2800" dirty="0">
                <a:solidFill>
                  <a:srgbClr val="C00000"/>
                </a:solidFill>
                <a:latin typeface="Antipasto Pro " panose="02000506020000020004" pitchFamily="2" charset="0"/>
              </a:rPr>
              <a:t>bash install.sh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2800" dirty="0">
                <a:solidFill>
                  <a:srgbClr val="C00000"/>
                </a:solidFill>
                <a:latin typeface="Antipasto Pro " panose="02000506020000020004" pitchFamily="2" charset="0"/>
              </a:rPr>
              <a:t>python</a:t>
            </a:r>
            <a:r>
              <a:rPr lang="es-MX" sz="2800" dirty="0">
                <a:solidFill>
                  <a:srgbClr val="C00000"/>
                </a:solidFill>
              </a:rPr>
              <a:t>3</a:t>
            </a:r>
            <a:r>
              <a:rPr lang="es-MX" sz="2800" dirty="0">
                <a:solidFill>
                  <a:srgbClr val="C00000"/>
                </a:solidFill>
                <a:latin typeface="Antipasto Pro " panose="02000506020000020004" pitchFamily="2" charset="0"/>
              </a:rPr>
              <a:t> RapidPayload.py</a:t>
            </a:r>
          </a:p>
          <a:p>
            <a:pPr algn="just"/>
            <a:endParaRPr lang="es-E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90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Después de la instalación</a:t>
            </a:r>
            <a:endParaRPr lang="es-ES" sz="4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C82E6563-A46C-4A3F-9C41-F2E6F2534BF5}"/>
              </a:ext>
            </a:extLst>
          </p:cNvPr>
          <p:cNvSpPr txBox="1"/>
          <p:nvPr/>
        </p:nvSpPr>
        <p:spPr>
          <a:xfrm>
            <a:off x="251790" y="2198509"/>
            <a:ext cx="11688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>
                <a:latin typeface="Antipasto Pro " panose="02000506020000020004" pitchFamily="2" charset="0"/>
              </a:rPr>
              <a:t>Una vez que se ha instalado la herramienta entonces podremos mandarla a llamar y hacer uso de ella.</a:t>
            </a:r>
          </a:p>
          <a:p>
            <a:pPr algn="just"/>
            <a:endParaRPr lang="es-ES" sz="2800" dirty="0">
              <a:latin typeface="Antipasto Pro " panose="02000506020000020004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552" y="3073625"/>
            <a:ext cx="3670893" cy="292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2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213" y="62183"/>
            <a:ext cx="3629673" cy="32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3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824</TotalTime>
  <Words>192</Words>
  <Application>Microsoft Office PowerPoint</Application>
  <PresentationFormat>Panorámica</PresentationFormat>
  <Paragraphs>31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Aero</vt:lpstr>
      <vt:lpstr>Antipasto Pro </vt:lpstr>
      <vt:lpstr>Arial</vt:lpstr>
      <vt:lpstr>Gill Sans MT</vt:lpstr>
      <vt:lpstr>Wingdings</vt:lpstr>
      <vt:lpstr>Galería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Emmanuel Palou Zubiaur</dc:creator>
  <cp:lastModifiedBy>rodrigo</cp:lastModifiedBy>
  <cp:revision>52</cp:revision>
  <dcterms:created xsi:type="dcterms:W3CDTF">2018-02-12T02:38:09Z</dcterms:created>
  <dcterms:modified xsi:type="dcterms:W3CDTF">2021-02-23T23:33:22Z</dcterms:modified>
</cp:coreProperties>
</file>